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301" r:id="rId5"/>
    <p:sldId id="296" r:id="rId6"/>
    <p:sldId id="259" r:id="rId7"/>
    <p:sldId id="260" r:id="rId8"/>
    <p:sldId id="261" r:id="rId9"/>
    <p:sldId id="262" r:id="rId10"/>
    <p:sldId id="263" r:id="rId11"/>
    <p:sldId id="297" r:id="rId12"/>
    <p:sldId id="264" r:id="rId13"/>
    <p:sldId id="265" r:id="rId14"/>
    <p:sldId id="298" r:id="rId15"/>
    <p:sldId id="269" r:id="rId16"/>
    <p:sldId id="270" r:id="rId17"/>
    <p:sldId id="271" r:id="rId18"/>
    <p:sldId id="299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300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34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C470B-1802-4AA6-BD10-7A3A5C241C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4DC8DA-2E15-496E-9C7F-83C2E42A6C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29D8F-C7BE-4457-8A37-EAA5CDF64B8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9BE09-12A0-41A5-A456-C9E5B62B9D2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7E38D-4906-4D4C-9AA3-D106228E7EC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27B1F-06F4-4800-9864-25C211A48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9C284-F4D3-44B7-8EAE-64F355672B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46FF8-1BC8-4764-8D8A-4249F31184B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4A93E-69F9-4DAE-BCA0-3C2E872F79F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87B1E-B6FD-45BA-9417-B0A0DB31C8E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30C0A-44A9-4AB2-8B4B-454F80E41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2A3EE-120E-42F0-8BEB-660053740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8D92F-ECBA-46F7-81D5-1951A46AC40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AA593-C638-46FB-A243-18FF4E036AC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5FF1C-527D-4B38-8220-C5706E91737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C7ED3-4EBC-477E-87CA-797025DE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9BD10-3047-424D-8115-9AF23977B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D30E7-631B-48F8-B9C7-3C9D869E9861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7BDF3F-30F3-466C-AAF9-2D35501438D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7D3595-EDC3-43E4-B07C-D114E585043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A0DBDB-A4EC-4CB0-93AA-879EAC14BA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EF98A-85D1-4A0F-994E-6862610EC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CE88E6-940D-42B4-BDEB-C85D60BA7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3830D-B50C-45A9-88DB-DC2D0F8D0CE3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150DDD-0881-47D2-866D-2178DA6F32C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4533DC-921C-4741-999F-16DF822B24BF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97722F-8DDE-4CB9-B1DD-85D157C16F1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93C29D-586C-4357-9042-285A0040240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44498B-E637-4C28-BD4F-8547443911B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9ED1-B137-4E2C-9440-9B0226DA6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940D6F-F3E5-414D-848D-8F1DFCD6902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72F594-E047-45FE-998F-FA20A3DED3E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415F94-9AE1-4EB6-BB02-BD75D5F7DE9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98CCC4-029C-4351-967F-ADAF722C8F0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A255D5-BBAA-4567-8E94-6FDADA56535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E3775D-4088-425F-9E49-A5136F52F88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40431-F029-4A47-B11F-FB0145B60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2CE66-7F3F-4731-8353-76AF42867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6F3B6D-0098-43E3-BA65-F985DDBD8E60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1A3CC-2838-4438-A89F-F6D6981BC63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2A87F0-3527-41A2-9E13-7D4722A236B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0377B-A316-4343-B9A6-D4F7C23BBFD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73108-2EAD-4998-A6B3-6D2A789BE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EE89B-D965-430F-A9A6-F162800E46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2AD124-6D0B-498C-8539-326CD9013B6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3C1438-D242-45EF-BD1B-1A3EC86AFF1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DE966-7443-4867-BC4E-584917CCBE7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9E48F6-695C-4B96-B0B4-5E543A2410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44206-9008-4DCD-8007-4A19204F3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74819B-D85E-473E-8A47-EF668B90E6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21BDF-E37E-4626-B91B-A8A9ED57C09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5ABF5-E066-456A-BADB-6FB1D7DC8F2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183C3-0677-45D3-A562-0CC17AB2C7C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A33A21-A5D8-4BDF-BCC0-044E3171F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171039-8065-44B8-8A3D-6100403D9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C6E72-F4DD-494B-B904-2BD76489042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C15C0-E5E9-4112-B895-8D9BB519DE7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51D55-FFD3-43E0-8EB7-4FB2734B9D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A562E20-7D3E-4008-AFEE-F1E241F32E32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/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1E414A36-EA9F-4503-B9C7-3D3489FBEC58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</a:ln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B8684CF-E30C-416E-A9FB-8A81C8364C4B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/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ED53C-A574-47F9-9EA7-2734F901B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546CD0-DDE6-463E-A31E-297F92CEA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77248-B2EA-4ED7-83D7-10AD3F5987BC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t>9/15/2026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D9D1A-B33C-42F3-856C-FE9C7EEC4D35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0F80E6-7BAF-45E1-85C1-355ED229DE1A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AEFB8AA2-CC8E-4AA7-A5D5-846640705088}"/>
              </a:ext>
            </a:extLst>
          </p:cNvPr>
          <p:cNvSpPr>
            <a:spLocks noGrp="1"/>
          </p:cNvSpPr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434B357-10DC-44F0-BF1B-DE759C1B05E5}"/>
              </a:ext>
            </a:extLst>
          </p:cNvPr>
          <p:cNvSpPr>
            <a:spLocks noGrp="1"/>
          </p:cNvSpPr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Prepared by Dr. Hesham Mousli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00A9DAA-5E10-4C92-AAAF-EBE1EE37647E}"/>
              </a:ext>
            </a:extLst>
          </p:cNvPr>
          <p:cNvSpPr>
            <a:spLocks noGrp="1"/>
          </p:cNvSpPr>
          <p:nvPr/>
        </p:nvSpPr>
        <p:spPr>
          <a:xfrm>
            <a:off x="223441" y="2067182"/>
            <a:ext cx="5505803" cy="1631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400" b="1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Electronic Resources</a:t>
            </a:r>
          </a:p>
          <a:p>
            <a:r>
              <a:rPr sz="24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Digital Health and Patient Engagement</a:t>
            </a:r>
          </a:p>
          <a:p>
            <a:r>
              <a:t>Using digital tools to connect, inform, and involve patients</a:t>
            </a:r>
            <a:endParaRPr sz="3200" b="1">
              <a:solidFill>
                <a:srgbClr val="00B0F0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6974644-43DA-4A28-B041-70D76F39B41D}"/>
              </a:ext>
            </a:extLst>
          </p:cNvPr>
          <p:cNvSpPr>
            <a:spLocks noGrp="1"/>
          </p:cNvSpPr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28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Lecture 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4D3AF1E-495C-48D4-A10F-1F4E17F227FE}"/>
              </a:ext>
            </a:extLst>
          </p:cNvPr>
          <p:cNvSpPr>
            <a:spLocks noGrp="1"/>
          </p:cNvSpPr>
          <p:nvPr/>
        </p:nvSpPr>
        <p:spPr>
          <a:xfrm>
            <a:off x="329269" y="5104240"/>
            <a:ext cx="255679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MHA 621</a:t>
            </a:r>
          </a:p>
          <a:p>
            <a:r>
              <a:rPr sz="2000">
                <a:latin typeface="Alexandria"/>
                <a:ea typeface="Alexandria"/>
                <a:cs typeface="Alexandria"/>
              </a:rPr>
              <a:t>Healthcare Informatics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66E4EC2-5765-482B-A7AE-7307C63A0622}"/>
              </a:ext>
            </a:extLst>
          </p:cNvPr>
          <p:cNvSpPr>
            <a:spLocks noGrp="1"/>
          </p:cNvSpPr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5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4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38"/>
    </mc:Choice>
    <mc:Fallback xmlns="">
      <p:transition spd="slow" advTm="134938"/>
    </mc:Fallback>
  </mc:AlternateContent>
  <p:extLst>
    <p:ext uri="{3A86A75C-4F4B-4683-9AE1-C65F6400EC91}">
      <p14:laserTraceLst xmlns:p14="http://schemas.microsoft.com/office/powerpoint/2010/main">
        <p14:tracePtLst>
          <p14:tracePt t="378" x="2778125" y="6707188"/>
          <p14:tracePt t="403" x="2790825" y="6696075"/>
          <p14:tracePt t="417" x="2803525" y="6696075"/>
          <p14:tracePt t="436" x="2816225" y="6683375"/>
          <p14:tracePt t="472" x="2828925" y="6683375"/>
          <p14:tracePt t="496" x="2841625" y="6670675"/>
          <p14:tracePt t="509" x="2854325" y="6670675"/>
          <p14:tracePt t="522" x="2867025" y="6670675"/>
          <p14:tracePt t="534" x="2867025" y="6657975"/>
          <p14:tracePt t="547" x="2890838" y="6645275"/>
          <p14:tracePt t="562" x="2903538" y="6645275"/>
          <p14:tracePt t="579" x="2916238" y="6645275"/>
          <p14:tracePt t="595" x="2954338" y="6632575"/>
          <p14:tracePt t="613" x="2967038" y="6632575"/>
          <p14:tracePt t="629" x="2979738" y="6619875"/>
          <p14:tracePt t="646" x="3003550" y="6619875"/>
          <p14:tracePt t="662" x="3016250" y="6607175"/>
          <p14:tracePt t="679" x="3028950" y="6607175"/>
          <p14:tracePt t="696" x="3041650" y="6607175"/>
          <p14:tracePt t="713" x="3041650" y="6594475"/>
          <p14:tracePt t="729" x="3067050" y="6594475"/>
          <p14:tracePt t="746" x="3079750" y="6583363"/>
          <p14:tracePt t="763" x="3116263" y="6570663"/>
          <p14:tracePt t="780" x="3154363" y="6557963"/>
          <p14:tracePt t="797" x="3179763" y="6545263"/>
          <p14:tracePt t="814" x="3228975" y="6519863"/>
          <p14:tracePt t="831" x="3241675" y="6507163"/>
          <p14:tracePt t="847" x="3254375" y="6507163"/>
          <p14:tracePt t="1091" x="3279775" y="6507163"/>
          <p14:tracePt t="1104" x="3305175" y="6494463"/>
          <p14:tracePt t="1117" x="3341688" y="6483350"/>
          <p14:tracePt t="1127" x="3367088" y="6483350"/>
          <p14:tracePt t="1140" x="3379788" y="6483350"/>
          <p14:tracePt t="1153" x="3405188" y="6470650"/>
          <p14:tracePt t="1166" x="3429000" y="6470650"/>
          <p14:tracePt t="1182" x="3467100" y="6457950"/>
          <p14:tracePt t="1199" x="3505200" y="6457950"/>
          <p14:tracePt t="1215" x="3517900" y="6457950"/>
          <p14:tracePt t="1232" x="3541713" y="6457950"/>
          <p14:tracePt t="1251" x="3554413" y="6457950"/>
          <p14:tracePt t="1274" x="3567113" y="6457950"/>
          <p14:tracePt t="1310" x="3579813" y="6445250"/>
          <p14:tracePt t="1346" x="3592513" y="6445250"/>
          <p14:tracePt t="1407" x="3605213" y="6445250"/>
          <p14:tracePt t="1431" x="3605213" y="6432550"/>
          <p14:tracePt t="1443" x="3617913" y="6432550"/>
          <p14:tracePt t="1479" x="3630613" y="6432550"/>
          <p14:tracePt t="1492" x="3643313" y="6432550"/>
          <p14:tracePt t="1516" x="3654425" y="6432550"/>
          <p14:tracePt t="1879" x="3667125" y="6432550"/>
          <p14:tracePt t="2255" x="3679825" y="6432550"/>
          <p14:tracePt t="2267" x="3679825" y="6419850"/>
          <p14:tracePt t="2278" x="3692525" y="6419850"/>
          <p14:tracePt t="2450" x="3705225" y="6419850"/>
          <p14:tracePt t="2486" x="3717925" y="6419850"/>
          <p14:tracePt t="2497" x="3717925" y="6407150"/>
          <p14:tracePt t="2510" x="3730625" y="6407150"/>
          <p14:tracePt t="2557" x="3730625" y="6394450"/>
          <p14:tracePt t="2837" x="3743325" y="6394450"/>
          <p14:tracePt t="2862" x="3756025" y="6394450"/>
          <p14:tracePt t="2885" x="3767138" y="6394450"/>
          <p14:tracePt t="2910" x="3779838" y="6394450"/>
          <p14:tracePt t="2934" x="3792538" y="6394450"/>
          <p14:tracePt t="3638" x="3805238" y="6394450"/>
          <p14:tracePt t="3649" x="3805238" y="6381750"/>
          <p14:tracePt t="3661" x="3805238" y="6357938"/>
          <p14:tracePt t="3672" x="3805238" y="6345238"/>
          <p14:tracePt t="3688" x="3805238" y="6319838"/>
          <p14:tracePt t="3705" x="3805238" y="6294438"/>
          <p14:tracePt t="3722" x="3830638" y="6232525"/>
          <p14:tracePt t="3738" x="3830638" y="6219825"/>
          <p14:tracePt t="3755" x="3843338" y="6207125"/>
          <p14:tracePt t="3771" x="3856038" y="6181725"/>
          <p14:tracePt t="3789" x="3856038" y="6169025"/>
          <p14:tracePt t="3806" x="3867150" y="6157913"/>
          <p14:tracePt t="3831" x="3867150" y="6145213"/>
          <p14:tracePt t="3879" x="3867150" y="6132513"/>
          <p14:tracePt t="3975" x="3879850" y="6132513"/>
          <p14:tracePt t="4436" x="3879850" y="6119813"/>
          <p14:tracePt t="4484" x="3879850" y="6107113"/>
          <p14:tracePt t="4521" x="3879850" y="6094413"/>
          <p14:tracePt t="4545" x="3879850" y="6081713"/>
          <p14:tracePt t="4558" x="3879850" y="6069013"/>
          <p14:tracePt t="4569" x="3892550" y="6069013"/>
          <p14:tracePt t="4581" x="3892550" y="6045200"/>
          <p14:tracePt t="4605" x="3905250" y="6032500"/>
          <p14:tracePt t="4642" x="3905250" y="6019800"/>
          <p14:tracePt t="4654" x="3905250" y="6007100"/>
          <p14:tracePt t="4666" x="3917950" y="6007100"/>
          <p14:tracePt t="4691" x="3917950" y="5994400"/>
          <p14:tracePt t="4727" x="3930650" y="5981700"/>
          <p14:tracePt t="4751" x="3930650" y="5969000"/>
          <p14:tracePt t="4764" x="3943350" y="5969000"/>
          <p14:tracePt t="4775" x="3943350" y="5956300"/>
          <p14:tracePt t="4811" x="3943350" y="5945188"/>
          <p14:tracePt t="4835" x="3956050" y="5945188"/>
          <p14:tracePt t="4873" x="3956050" y="5932488"/>
          <p14:tracePt t="4897" x="3968750" y="5932488"/>
          <p14:tracePt t="8448" x="3979863" y="5894388"/>
          <p14:tracePt t="8461" x="4005263" y="5856288"/>
          <p14:tracePt t="8473" x="4043363" y="5781675"/>
          <p14:tracePt t="8486" x="4081463" y="5707063"/>
          <p14:tracePt t="8501" x="4117975" y="5630863"/>
          <p14:tracePt t="8517" x="4168775" y="5543550"/>
          <p14:tracePt t="8534" x="4243388" y="5381625"/>
          <p14:tracePt t="8550" x="4256088" y="5343525"/>
          <p14:tracePt t="8569" x="4281488" y="5305425"/>
          <p14:tracePt t="8571" x="4294188" y="5268913"/>
          <p14:tracePt t="8584" x="4294188" y="5256213"/>
          <p14:tracePt t="8601" x="4305300" y="5243513"/>
          <p14:tracePt t="8618" x="4305300" y="5230813"/>
          <p14:tracePt t="8643" x="4305300" y="5218113"/>
          <p14:tracePt t="8692" x="4305300" y="5205413"/>
          <p14:tracePt t="8728" x="4305300" y="5194300"/>
          <p14:tracePt t="8776" x="4318000" y="5194300"/>
          <p14:tracePt t="9007" x="4330700" y="5194300"/>
          <p14:tracePt t="9601" x="4343400" y="5194300"/>
          <p14:tracePt t="9612" x="4343400" y="5181600"/>
          <p14:tracePt t="9638" x="4356100" y="5168900"/>
          <p14:tracePt t="9648" x="4368800" y="5168900"/>
          <p14:tracePt t="9661" x="4368800" y="5143500"/>
          <p14:tracePt t="9698" x="4381500" y="5130800"/>
          <p14:tracePt t="11710" x="4394200" y="5130800"/>
          <p14:tracePt t="11747" x="4406900" y="5130800"/>
          <p14:tracePt t="11758" x="4418013" y="5130800"/>
          <p14:tracePt t="11794" x="4430713" y="5130800"/>
          <p14:tracePt t="11831" x="4443413" y="5130800"/>
          <p14:tracePt t="11868" x="4456113" y="5130800"/>
          <p14:tracePt t="11891" x="4468813" y="5130800"/>
          <p14:tracePt t="11952" x="4481513" y="5130800"/>
          <p14:tracePt t="12013" x="4481513" y="5143500"/>
          <p14:tracePt t="12061" x="4494213" y="5143500"/>
          <p14:tracePt t="12111" x="4506913" y="5143500"/>
          <p14:tracePt t="12157" x="4518025" y="5143500"/>
          <p14:tracePt t="12304" x="4518025" y="5156200"/>
          <p14:tracePt t="72313" x="4530725" y="5156200"/>
          <p14:tracePt t="72482" x="4530725" y="5143500"/>
          <p14:tracePt t="72677" x="4543425" y="5143500"/>
          <p14:tracePt t="72702" x="4543425" y="5130800"/>
          <p14:tracePt t="72773" x="4543425" y="5118100"/>
          <p14:tracePt t="72786" x="4556125" y="5118100"/>
          <p14:tracePt t="72835" x="4556125" y="5105400"/>
          <p14:tracePt t="72846" x="4568825" y="5105400"/>
          <p14:tracePt t="72858" x="4568825" y="5092700"/>
          <p14:tracePt t="72871" x="4581525" y="5092700"/>
          <p14:tracePt t="72919" x="4594225" y="5081588"/>
          <p14:tracePt t="72979" x="4606925" y="5081588"/>
          <p14:tracePt t="73005" x="4606925" y="5068888"/>
          <p14:tracePt t="97536" x="4594225" y="5030788"/>
          <p14:tracePt t="97548" x="4518025" y="4930775"/>
          <p14:tracePt t="97560" x="4418013" y="4830763"/>
          <p14:tracePt t="97573" x="4356100" y="4743450"/>
          <p14:tracePt t="97584" x="4305300" y="4692650"/>
          <p14:tracePt t="97598" x="4294188" y="4679950"/>
          <p14:tracePt t="97616" x="4281488" y="4656138"/>
          <p14:tracePt t="97633" x="4256088" y="4643438"/>
          <p14:tracePt t="97650" x="4230688" y="4630738"/>
          <p14:tracePt t="97666" x="4205288" y="4630738"/>
          <p14:tracePt t="97682" x="4081463" y="4592638"/>
          <p14:tracePt t="97699" x="4017963" y="4579938"/>
          <p14:tracePt t="97716" x="3968750" y="4579938"/>
          <p14:tracePt t="97732" x="3879850" y="4567238"/>
          <p14:tracePt t="97750" x="3856038" y="4567238"/>
          <p14:tracePt t="97766" x="3805238" y="4567238"/>
          <p14:tracePt t="97783" x="3779838" y="4567238"/>
          <p14:tracePt t="97799" x="3743325" y="4554538"/>
          <p14:tracePt t="97816" x="3667125" y="4554538"/>
          <p14:tracePt t="97833" x="3617913" y="4554538"/>
          <p14:tracePt t="97850" x="3579813" y="4543425"/>
          <p14:tracePt t="97866" x="3517900" y="4530725"/>
          <p14:tracePt t="97884" x="3492500" y="4530725"/>
          <p14:tracePt t="97899" x="3417888" y="4492625"/>
          <p14:tracePt t="97916" x="3354388" y="4467225"/>
          <p14:tracePt t="97933" x="3305175" y="4454525"/>
          <p14:tracePt t="97950" x="3216275" y="4405313"/>
          <p14:tracePt t="97966" x="3192463" y="4405313"/>
          <p14:tracePt t="97984" x="3141663" y="4367213"/>
          <p14:tracePt t="98000" x="3128963" y="4354513"/>
          <p14:tracePt t="98016" x="3103563" y="4341813"/>
          <p14:tracePt t="98033" x="3079750" y="4318000"/>
          <p14:tracePt t="98057" x="3079750" y="4305300"/>
          <p14:tracePt t="98348" x="3067050" y="4305300"/>
          <p14:tracePt t="98373" x="3054350" y="4292600"/>
          <p14:tracePt t="98396" x="3028950" y="4292600"/>
          <p14:tracePt t="98409" x="3016250" y="4292600"/>
          <p14:tracePt t="98422" x="2992438" y="4292600"/>
          <p14:tracePt t="98433" x="2967038" y="4292600"/>
          <p14:tracePt t="98445" x="2928938" y="4279900"/>
          <p14:tracePt t="98457" x="2890838" y="4279900"/>
          <p14:tracePt t="98469" x="2867025" y="4279900"/>
          <p14:tracePt t="98486" x="2841625" y="4267200"/>
          <p14:tracePt t="98502" x="2803525" y="4267200"/>
          <p14:tracePt t="98519" x="2741613" y="4267200"/>
          <p14:tracePt t="98536" x="2703513" y="4254500"/>
          <p14:tracePt t="98552" x="2667000" y="4254500"/>
          <p14:tracePt t="98569" x="2603500" y="4241800"/>
          <p14:tracePt t="98586" x="2565400" y="4230688"/>
          <p14:tracePt t="98603" x="2490788" y="4217988"/>
          <p14:tracePt t="98619" x="2452688" y="4217988"/>
          <p14:tracePt t="98636" x="2416175" y="4205288"/>
          <p14:tracePt t="98638" x="2378075" y="4179888"/>
          <p14:tracePt t="98652" x="2352675" y="4179888"/>
          <p14:tracePt t="98669" x="2328863" y="4154488"/>
          <p14:tracePt t="98686" x="2303463" y="4141788"/>
          <p14:tracePt t="98703" x="2252663" y="4105275"/>
          <p14:tracePt t="98719" x="2228850" y="4079875"/>
          <p14:tracePt t="98738" x="2178050" y="4029075"/>
          <p14:tracePt t="98753" x="2165350" y="4017963"/>
          <p14:tracePt t="98769" x="2152650" y="4005263"/>
          <p14:tracePt t="98785" x="2127250" y="3979863"/>
          <p14:tracePt t="98787" x="2116138" y="3954463"/>
          <p14:tracePt t="98803" x="2090738" y="3941763"/>
          <p14:tracePt t="98820" x="2090738" y="3916363"/>
          <p14:tracePt t="98837" x="2065338" y="3892550"/>
          <p14:tracePt t="98853" x="2065338" y="3879850"/>
          <p14:tracePt t="98870" x="2052638" y="3867150"/>
          <p14:tracePt t="98887" x="2039938" y="3854450"/>
          <p14:tracePt t="99270" x="2027238" y="3854450"/>
          <p14:tracePt t="99294" x="2014538" y="3854450"/>
          <p14:tracePt t="99319" x="2003425" y="3854450"/>
          <p14:tracePt t="99330" x="1990725" y="3854450"/>
          <p14:tracePt t="99342" x="1978025" y="3854450"/>
          <p14:tracePt t="99356" x="1965325" y="3854450"/>
          <p14:tracePt t="99371" x="1952625" y="3854450"/>
          <p14:tracePt t="99388" x="1927225" y="3867150"/>
          <p14:tracePt t="99390" x="1903413" y="3867150"/>
          <p14:tracePt t="99404" x="1878013" y="3867150"/>
          <p14:tracePt t="99422" x="1852613" y="3867150"/>
          <p14:tracePt t="99438" x="1801813" y="3879850"/>
          <p14:tracePt t="99455" x="1778000" y="3879850"/>
          <p14:tracePt t="99471" x="1765300" y="3892550"/>
          <p14:tracePt t="99489" x="1714500" y="3892550"/>
          <p14:tracePt t="99505" x="1701800" y="3892550"/>
          <p14:tracePt t="99522" x="1689100" y="3892550"/>
          <p14:tracePt t="99538" x="1665288" y="3892550"/>
          <p14:tracePt t="99560" x="1652588" y="3892550"/>
          <p14:tracePt t="99585" x="1639888" y="3892550"/>
          <p14:tracePt t="101027" x="1639888" y="3879850"/>
          <p14:tracePt t="101039" x="1652588" y="3879850"/>
          <p14:tracePt t="101064" x="1652588" y="3867150"/>
          <p14:tracePt t="101100" x="1665288" y="3867150"/>
          <p14:tracePt t="101112" x="1665288" y="3854450"/>
          <p14:tracePt t="101208" x="1665288" y="3841750"/>
          <p14:tracePt t="101245" x="1665288" y="3829050"/>
          <p14:tracePt t="101258" x="1665288" y="3816350"/>
          <p14:tracePt t="101305" x="1665288" y="3803650"/>
          <p14:tracePt t="101415" x="1665288" y="3792538"/>
          <p14:tracePt t="102372" x="1677988" y="3792538"/>
          <p14:tracePt t="102420" x="1689100" y="3792538"/>
          <p14:tracePt t="102433" x="1701800" y="3803650"/>
          <p14:tracePt t="102481" x="1714500" y="3816350"/>
          <p14:tracePt t="102505" x="1727200" y="3829050"/>
          <p14:tracePt t="102542" x="1739900" y="3829050"/>
          <p14:tracePt t="102591" x="1752600" y="3829050"/>
          <p14:tracePt t="102724" x="1765300" y="3829050"/>
          <p14:tracePt t="102820" x="1778000" y="3829050"/>
          <p14:tracePt t="102893" x="1778000" y="3816350"/>
          <p14:tracePt t="102905" x="1790700" y="3816350"/>
          <p14:tracePt t="102954" x="1790700" y="3803650"/>
          <p14:tracePt t="102979" x="1801813" y="3803650"/>
          <p14:tracePt t="102990" x="1801813" y="3792538"/>
          <p14:tracePt t="103003" x="1814513" y="3792538"/>
          <p14:tracePt t="103026" x="1827213" y="3779838"/>
          <p14:tracePt t="103040" x="1827213" y="3767138"/>
          <p14:tracePt t="103050" x="1839913" y="3767138"/>
          <p14:tracePt t="103075" x="1852613" y="3754438"/>
          <p14:tracePt t="103087" x="1865313" y="3754438"/>
          <p14:tracePt t="103100" x="1878013" y="3754438"/>
          <p14:tracePt t="103114" x="1878013" y="3741738"/>
          <p14:tracePt t="103131" x="1890713" y="3741738"/>
          <p14:tracePt t="103148" x="1914525" y="3741738"/>
          <p14:tracePt t="103172" x="1927225" y="3741738"/>
          <p14:tracePt t="103184" x="1939925" y="3729038"/>
          <p14:tracePt t="103198" x="1952625" y="3729038"/>
          <p14:tracePt t="103214" x="1965325" y="3729038"/>
          <p14:tracePt t="103232" x="2003425" y="3716338"/>
          <p14:tracePt t="103248" x="2014538" y="3716338"/>
          <p14:tracePt t="103270" x="2039938" y="3716338"/>
          <p14:tracePt t="103282" x="2052638" y="3716338"/>
          <p14:tracePt t="103299" x="2065338" y="3716338"/>
          <p14:tracePt t="103315" x="2078038" y="3703638"/>
          <p14:tracePt t="103318" x="2090738" y="3703638"/>
          <p14:tracePt t="103331" x="2103438" y="3703638"/>
          <p14:tracePt t="103354" x="2116138" y="3692525"/>
          <p14:tracePt t="103371" x="2127250" y="3692525"/>
          <p14:tracePt t="103381" x="2139950" y="3692525"/>
          <p14:tracePt t="103402" x="2152650" y="3679825"/>
          <p14:tracePt t="103417" x="2165350" y="3654425"/>
          <p14:tracePt t="103669" x="2178050" y="3654425"/>
          <p14:tracePt t="103704" x="2190750" y="3654425"/>
          <p14:tracePt t="103730" x="2203450" y="3654425"/>
          <p14:tracePt t="103741" x="2216150" y="3654425"/>
          <p14:tracePt t="103754" x="2228850" y="3654425"/>
          <p14:tracePt t="103767" x="2239963" y="3654425"/>
          <p14:tracePt t="103782" x="2265363" y="3654425"/>
          <p14:tracePt t="103799" x="2290763" y="3654425"/>
          <p14:tracePt t="103816" x="2303463" y="3654425"/>
          <p14:tracePt t="103833" x="2328863" y="3654425"/>
          <p14:tracePt t="103849" x="2339975" y="3654425"/>
          <p14:tracePt t="103866" x="2365375" y="3654425"/>
          <p14:tracePt t="103882" x="2378075" y="3654425"/>
          <p14:tracePt t="103900" x="2390775" y="3654425"/>
          <p14:tracePt t="103916" x="2403475" y="3654425"/>
          <p14:tracePt t="103948" x="2416175" y="3654425"/>
          <p14:tracePt t="104058" x="2428875" y="3654425"/>
          <p14:tracePt t="106165" x="2441575" y="3654425"/>
          <p14:tracePt t="106214" x="2452688" y="3654425"/>
          <p14:tracePt t="106239" x="2465388" y="3654425"/>
          <p14:tracePt t="106265" x="2490788" y="3654425"/>
          <p14:tracePt t="106287" x="2503488" y="3667125"/>
          <p14:tracePt t="106591" x="2516188" y="3667125"/>
          <p14:tracePt t="106627" x="2528888" y="3667125"/>
          <p14:tracePt t="106651" x="2541588" y="3667125"/>
          <p14:tracePt t="106674" x="2554288" y="3667125"/>
          <p14:tracePt t="106700" x="2565400" y="3667125"/>
          <p14:tracePt t="106724" x="2578100" y="3667125"/>
          <p14:tracePt t="106736" x="2590800" y="3667125"/>
          <p14:tracePt t="106748" x="2603500" y="3667125"/>
          <p14:tracePt t="106772" x="2616200" y="3667125"/>
          <p14:tracePt t="106784" x="2628900" y="3667125"/>
          <p14:tracePt t="106798" x="2641600" y="3667125"/>
          <p14:tracePt t="106820" x="2654300" y="3667125"/>
          <p14:tracePt t="106845" x="2667000" y="3667125"/>
          <p14:tracePt t="106869" x="2678113" y="3667125"/>
          <p14:tracePt t="106905" x="2690813" y="3667125"/>
          <p14:tracePt t="106966" x="2703513" y="3667125"/>
          <p14:tracePt t="107014" x="2716213" y="3667125"/>
          <p14:tracePt t="107063" x="2728913" y="3667125"/>
          <p14:tracePt t="107076" x="2741613" y="3667125"/>
          <p14:tracePt t="107100" x="2754313" y="3667125"/>
          <p14:tracePt t="107111" x="2767013" y="3667125"/>
          <p14:tracePt t="107123" x="2778125" y="3667125"/>
          <p14:tracePt t="107135" x="2803525" y="3667125"/>
          <p14:tracePt t="107148" x="2816225" y="3667125"/>
          <p14:tracePt t="107163" x="2828925" y="3667125"/>
          <p14:tracePt t="107174" x="2854325" y="3654425"/>
          <p14:tracePt t="107192" x="2867025" y="3641725"/>
          <p14:tracePt t="107209" x="2890838" y="3641725"/>
          <p14:tracePt t="107226" x="2890838" y="3629025"/>
          <p14:tracePt t="107242" x="2903538" y="3616325"/>
          <p14:tracePt t="107487" x="2916238" y="3616325"/>
          <p14:tracePt t="107535" x="2928938" y="3616325"/>
          <p14:tracePt t="107561" x="2941638" y="3616325"/>
          <p14:tracePt t="107572" x="2954338" y="3616325"/>
          <p14:tracePt t="107584" x="2967038" y="3616325"/>
          <p14:tracePt t="107598" x="2979738" y="3616325"/>
          <p14:tracePt t="107620" x="3003550" y="3629025"/>
          <p14:tracePt t="107644" x="3016250" y="3629025"/>
          <p14:tracePt t="107656" x="3041650" y="3629025"/>
          <p14:tracePt t="107670" x="3054350" y="3629025"/>
          <p14:tracePt t="107682" x="3067050" y="3629025"/>
          <p14:tracePt t="107693" x="3092450" y="3641725"/>
          <p14:tracePt t="107709" x="3116263" y="3641725"/>
          <p14:tracePt t="107726" x="3128963" y="3654425"/>
          <p14:tracePt t="107743" x="3179763" y="3654425"/>
          <p14:tracePt t="107760" x="3192463" y="3654425"/>
          <p14:tracePt t="107777" x="3241675" y="3679825"/>
          <p14:tracePt t="107793" x="3254375" y="3679825"/>
          <p14:tracePt t="107810" x="3279775" y="3679825"/>
          <p14:tracePt t="107828" x="3317875" y="3679825"/>
          <p14:tracePt t="107844" x="3341688" y="3679825"/>
          <p14:tracePt t="107860" x="3367088" y="3679825"/>
          <p14:tracePt t="107876" x="3392488" y="3679825"/>
          <p14:tracePt t="108189" x="3405188" y="3679825"/>
          <p14:tracePt t="108213" x="3417888" y="3679825"/>
          <p14:tracePt t="108225" x="3429000" y="3679825"/>
          <p14:tracePt t="108250" x="3441700" y="3679825"/>
          <p14:tracePt t="108264" x="3454400" y="3679825"/>
          <p14:tracePt t="108275" x="3467100" y="3679825"/>
          <p14:tracePt t="108287" x="3479800" y="3679825"/>
          <p14:tracePt t="108312" x="3492500" y="3679825"/>
          <p14:tracePt t="108347" x="3505200" y="3679825"/>
          <p14:tracePt t="108638" x="3517900" y="3679825"/>
          <p14:tracePt t="111280" x="3517900" y="3667125"/>
          <p14:tracePt t="111537" x="3517900" y="3654425"/>
          <p14:tracePt t="117475" x="3530600" y="3654425"/>
          <p14:tracePt t="117511" x="3541713" y="3654425"/>
          <p14:tracePt t="117560" x="3554413" y="3654425"/>
          <p14:tracePt t="117584" x="3567113" y="3654425"/>
          <p14:tracePt t="117596" x="3579813" y="3654425"/>
          <p14:tracePt t="117608" x="3605213" y="3667125"/>
          <p14:tracePt t="117620" x="3617913" y="3667125"/>
          <p14:tracePt t="117645" x="3643313" y="3667125"/>
          <p14:tracePt t="117660" x="3667125" y="3679825"/>
          <p14:tracePt t="117670" x="3692525" y="3692525"/>
          <p14:tracePt t="117686" x="3717925" y="3692525"/>
          <p14:tracePt t="117703" x="3743325" y="3703638"/>
          <p14:tracePt t="117719" x="3805238" y="3703638"/>
          <p14:tracePt t="117736" x="3843338" y="3703638"/>
          <p14:tracePt t="117754" x="3892550" y="3716338"/>
          <p14:tracePt t="117769" x="3917950" y="3729038"/>
          <p14:tracePt t="117786" x="3956050" y="3741738"/>
          <p14:tracePt t="117803" x="4056063" y="3754438"/>
          <p14:tracePt t="117820" x="4105275" y="3754438"/>
          <p14:tracePt t="117836" x="4143375" y="3767138"/>
          <p14:tracePt t="117852" x="4217988" y="3779838"/>
          <p14:tracePt t="117869" x="4256088" y="3779838"/>
          <p14:tracePt t="117886" x="4281488" y="3779838"/>
          <p14:tracePt t="117903" x="4330700" y="3779838"/>
          <p14:tracePt t="117918" x="4368800" y="3779838"/>
          <p14:tracePt t="118215" x="4368800" y="3792538"/>
          <p14:tracePt t="118227" x="4381500" y="3792538"/>
          <p14:tracePt t="118238" x="4381500" y="3803650"/>
          <p14:tracePt t="118251" x="4394200" y="3803650"/>
          <p14:tracePt t="118263" x="4406900" y="3803650"/>
          <p14:tracePt t="118275" x="4418013" y="3816350"/>
          <p14:tracePt t="118288" x="4443413" y="3816350"/>
          <p14:tracePt t="118304" x="4456113" y="3829050"/>
          <p14:tracePt t="118321" x="4468813" y="3829050"/>
          <p14:tracePt t="118324" x="4494213" y="3841750"/>
          <p14:tracePt t="118348" x="4518025" y="3841750"/>
          <p14:tracePt t="118360" x="4518025" y="3854450"/>
          <p14:tracePt t="118374" x="4530725" y="3867150"/>
          <p14:tracePt t="118388" x="4543425" y="3867150"/>
          <p14:tracePt t="118405" x="4556125" y="3867150"/>
          <p14:tracePt t="118407" x="4568825" y="3879850"/>
          <p14:tracePt t="118425" x="4581525" y="3879850"/>
          <p14:tracePt t="118438" x="4581525" y="3892550"/>
          <p14:tracePt t="118454" x="4594225" y="3892550"/>
          <p14:tracePt t="118471" x="4606925" y="3905250"/>
          <p14:tracePt t="118488" x="4619625" y="3905250"/>
          <p14:tracePt t="118506" x="4630738" y="3916363"/>
          <p14:tracePt t="118530" x="4656138" y="3929063"/>
          <p14:tracePt t="118555" x="4668838" y="3941763"/>
          <p14:tracePt t="118566" x="4668838" y="3954463"/>
          <p14:tracePt t="118578" x="4681538" y="3954463"/>
          <p14:tracePt t="118593" x="4694238" y="3967163"/>
          <p14:tracePt t="118615" x="4706938" y="39798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8AE0BD-FAB2-4237-BCA9-ACB08E92796D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CBBA7-35C5-4610-B28E-FA86CC4875C5}"/>
              </a:ext>
            </a:extLst>
          </p:cNvPr>
          <p:cNvSpPr>
            <a:spLocks noGrp="1"/>
          </p:cNvSpPr>
          <p:nvPr/>
        </p:nvSpPr>
        <p:spPr>
          <a:xfrm>
            <a:off x="3456924" y="629905"/>
            <a:ext cx="527815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Intended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F925BB-640C-482E-9200-9C0057AE706C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5FDB34-FC32-4308-B55E-CAE863B5E85C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Lecture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1454BD-7BC6-48A1-BF17-4CA77C5433B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0AC9949-C1C3-4CAE-9602-66912AA5AAB9}"/>
              </a:ext>
            </a:extLst>
          </p:cNvPr>
          <p:cNvSpPr>
            <a:spLocks noGrp="1"/>
          </p:cNvSpPr>
          <p:nvPr/>
        </p:nvSpPr>
        <p:spPr>
          <a:xfrm>
            <a:off x="942308" y="2255954"/>
            <a:ext cx="10541000" cy="3451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By the end of this lecture</a:t>
            </a:r>
            <a:r>
              <a:rPr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, </a:t>
            </a:r>
            <a:r>
              <a:rPr lang="en-US"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you</a:t>
            </a:r>
            <a:r>
              <a:rPr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 </a:t>
            </a: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should be able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Explain personal health engagement.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Describe patient portals and personal health records.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Evaluate online health information and mobile health tools.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Compare the main types of telehealth.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Explain how digital tools support patient care and engagement.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11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30"/>
    </mc:Choice>
    <mc:Fallback xmlns="">
      <p:transition spd="slow" advTm="71030"/>
    </mc:Fallback>
  </mc:AlternateContent>
  <p:extLst>
    <p:ext uri="{3A86A75C-4F4B-4683-9AE1-C65F6400EC91}">
      <p14:laserTraceLst xmlns:p14="http://schemas.microsoft.com/office/powerpoint/2010/main">
        <p14:tracePtLst>
          <p14:tracePt t="5918" x="4719638" y="3967163"/>
          <p14:tracePt t="5931" x="4743450" y="3954463"/>
          <p14:tracePt t="5942" x="4768850" y="3954463"/>
          <p14:tracePt t="5953" x="4806950" y="3929063"/>
          <p14:tracePt t="5967" x="4856163" y="3916363"/>
          <p14:tracePt t="5980" x="4894263" y="3916363"/>
          <p14:tracePt t="5996" x="4945063" y="3905250"/>
          <p14:tracePt t="6011" x="5019675" y="3879850"/>
          <p14:tracePt t="6028" x="5207000" y="3854450"/>
          <p14:tracePt t="6045" x="5319713" y="3829050"/>
          <p14:tracePt t="6062" x="5770563" y="3729038"/>
          <p14:tracePt t="6079" x="6057900" y="3679825"/>
          <p14:tracePt t="6096" x="6234113" y="3629025"/>
          <p14:tracePt t="6113" x="6359525" y="3590925"/>
          <p14:tracePt t="6391" x="6370638" y="3590925"/>
          <p14:tracePt t="6414" x="6370638" y="3579813"/>
          <p14:tracePt t="6450" x="6396038" y="3567113"/>
          <p14:tracePt t="6464" x="6434138" y="3554413"/>
          <p14:tracePt t="6476" x="6496050" y="3554413"/>
          <p14:tracePt t="6487" x="6596063" y="3541713"/>
          <p14:tracePt t="6501" x="6708775" y="3541713"/>
          <p14:tracePt t="6513" x="6846888" y="3541713"/>
          <p14:tracePt t="6529" x="7021513" y="3541713"/>
          <p14:tracePt t="6547" x="7673975" y="3567113"/>
          <p14:tracePt t="6564" x="7823200" y="3579813"/>
          <p14:tracePt t="6580" x="7897813" y="3629025"/>
          <p14:tracePt t="6839" x="7910513" y="3629025"/>
          <p14:tracePt t="6851" x="7935913" y="3629025"/>
          <p14:tracePt t="6863" x="7961313" y="3629025"/>
          <p14:tracePt t="6875" x="7999413" y="3616325"/>
          <p14:tracePt t="6888" x="8048625" y="3603625"/>
          <p14:tracePt t="6900" x="8123238" y="3603625"/>
          <p14:tracePt t="6914" x="8223250" y="3579813"/>
          <p14:tracePt t="6931" x="8335963" y="3567113"/>
          <p14:tracePt t="6948" x="8737600" y="3529013"/>
          <p14:tracePt t="6965" x="9124950" y="3490913"/>
          <p14:tracePt t="6982" x="9337675" y="3467100"/>
          <p14:tracePt t="6999" x="9437688" y="3467100"/>
          <p14:tracePt t="7239" x="9437688" y="3454400"/>
          <p14:tracePt t="7287" x="9450388" y="3454400"/>
          <p14:tracePt t="7302" x="9475788" y="3441700"/>
          <p14:tracePt t="7311" x="9513888" y="3429000"/>
          <p14:tracePt t="7324" x="9537700" y="3429000"/>
          <p14:tracePt t="7337" x="9575800" y="3416300"/>
          <p14:tracePt t="7350" x="9601200" y="3403600"/>
          <p14:tracePt t="7367" x="9637713" y="3390900"/>
          <p14:tracePt t="7382" x="9675813" y="3390900"/>
          <p14:tracePt t="7400" x="9801225" y="3378200"/>
          <p14:tracePt t="7416" x="9852025" y="3367088"/>
          <p14:tracePt t="7433" x="9901238" y="3367088"/>
          <p14:tracePt t="7449" x="9913938" y="3354388"/>
          <p14:tracePt t="29942" x="9926638" y="3354388"/>
          <p14:tracePt t="30004" x="9939338" y="3354388"/>
          <p14:tracePt t="30064" x="9952038" y="3354388"/>
          <p14:tracePt t="30088" x="9963150" y="3354388"/>
          <p14:tracePt t="30100" x="9975850" y="3367088"/>
          <p14:tracePt t="30126" x="9988550" y="3367088"/>
          <p14:tracePt t="30138" x="10001250" y="3378200"/>
          <p14:tracePt t="30149" x="10013950" y="3378200"/>
          <p14:tracePt t="30173" x="10026650" y="3390900"/>
          <p14:tracePt t="30185" x="10026650" y="3403600"/>
          <p14:tracePt t="30199" x="10039350" y="3403600"/>
          <p14:tracePt t="30222" x="10052050" y="3416300"/>
          <p14:tracePt t="30234" x="10064750" y="3416300"/>
          <p14:tracePt t="30246" x="10075863" y="3429000"/>
          <p14:tracePt t="30270" x="10101263" y="3441700"/>
          <p14:tracePt t="30282" x="10113963" y="3467100"/>
          <p14:tracePt t="30295" x="10126663" y="3467100"/>
          <p14:tracePt t="30309" x="10126663" y="3479800"/>
          <p14:tracePt t="30327" x="10139363" y="3479800"/>
          <p14:tracePt t="30343" x="10164763" y="3490913"/>
          <p14:tracePt t="30360" x="10177463" y="3503613"/>
          <p14:tracePt t="30376" x="10177463" y="3516313"/>
          <p14:tracePt t="30378" x="10188575" y="3516313"/>
          <p14:tracePt t="30393" x="10188575" y="3529013"/>
          <p14:tracePt t="30409" x="10201275" y="3529013"/>
          <p14:tracePt t="30427" x="10213975" y="3541713"/>
          <p14:tracePt t="30442" x="10226675" y="3554413"/>
          <p14:tracePt t="30460" x="10226675" y="3567113"/>
          <p14:tracePt t="30477" x="10252075" y="3590925"/>
          <p14:tracePt t="30494" x="10277475" y="3603625"/>
          <p14:tracePt t="30510" x="10277475" y="3616325"/>
          <p14:tracePt t="30511" x="10288588" y="3641725"/>
          <p14:tracePt t="30526" x="10301288" y="3654425"/>
          <p14:tracePt t="30543" x="10313988" y="3667125"/>
          <p14:tracePt t="30561" x="10339388" y="3703638"/>
          <p14:tracePt t="30585" x="10352088" y="3716338"/>
          <p14:tracePt t="30612" x="10352088" y="3729038"/>
          <p14:tracePt t="30622" x="10364788" y="3729038"/>
          <p14:tracePt t="30681" x="10364788" y="3741738"/>
          <p14:tracePt t="33871" x="10377488" y="3741738"/>
          <p14:tracePt t="33919" x="10390188" y="3741738"/>
          <p14:tracePt t="33990" x="10401300" y="3741738"/>
          <p14:tracePt t="34125" x="10414000" y="3741738"/>
          <p14:tracePt t="46887" x="10414000" y="3754438"/>
          <p14:tracePt t="46900" x="10414000" y="3767138"/>
          <p14:tracePt t="46912" x="10414000" y="3779838"/>
          <p14:tracePt t="46925" x="10414000" y="3792538"/>
          <p14:tracePt t="46936" x="10414000" y="3816350"/>
          <p14:tracePt t="46951" x="10414000" y="3829050"/>
          <p14:tracePt t="46968" x="10414000" y="3841750"/>
          <p14:tracePt t="46984" x="10414000" y="3867150"/>
          <p14:tracePt t="46985" x="10401300" y="3892550"/>
          <p14:tracePt t="47001" x="10401300" y="3929063"/>
          <p14:tracePt t="47018" x="10377488" y="3967163"/>
          <p14:tracePt t="47035" x="10352088" y="4054475"/>
          <p14:tracePt t="47051" x="10326688" y="4092575"/>
          <p14:tracePt t="47069" x="10301288" y="4167188"/>
          <p14:tracePt t="47085" x="10277475" y="4217988"/>
          <p14:tracePt t="47101" x="10264775" y="4254500"/>
          <p14:tracePt t="47118" x="10239375" y="4341813"/>
          <p14:tracePt t="47135" x="10213975" y="4392613"/>
          <p14:tracePt t="47151" x="10201275" y="4418013"/>
          <p14:tracePt t="47169" x="10177463" y="4479925"/>
          <p14:tracePt t="47185" x="10164763" y="4492625"/>
          <p14:tracePt t="47203" x="10152063" y="4518025"/>
          <p14:tracePt t="47204" x="10152063" y="4530725"/>
          <p14:tracePt t="47218" x="10139363" y="4543425"/>
          <p14:tracePt t="47235" x="10139363" y="4554538"/>
          <p14:tracePt t="47252" x="10113963" y="4567238"/>
          <p14:tracePt t="47269" x="10101263" y="4592638"/>
          <p14:tracePt t="47286" x="10088563" y="4605338"/>
          <p14:tracePt t="47302" x="10088563" y="4618038"/>
          <p14:tracePt t="47319" x="10075863" y="4630738"/>
          <p14:tracePt t="47348" x="10064750" y="4630738"/>
          <p14:tracePt t="47374" x="10064750" y="4643438"/>
          <p14:tracePt t="48402" x="10052050" y="4643438"/>
          <p14:tracePt t="48426" x="10039350" y="4643438"/>
          <p14:tracePt t="48451" x="10026650" y="4656138"/>
          <p14:tracePt t="48463" x="10013950" y="4656138"/>
          <p14:tracePt t="48475" x="9988550" y="4667250"/>
          <p14:tracePt t="48487" x="9963150" y="4667250"/>
          <p14:tracePt t="48499" x="9939338" y="4679950"/>
          <p14:tracePt t="48513" x="9875838" y="4692650"/>
          <p14:tracePt t="48523" x="9788525" y="4718050"/>
          <p14:tracePt t="48539" x="9726613" y="4743450"/>
          <p14:tracePt t="48555" x="9613900" y="4768850"/>
          <p14:tracePt t="48572" x="9424988" y="4805363"/>
          <p14:tracePt t="48589" x="9337675" y="4818063"/>
          <p14:tracePt t="48605" x="9250363" y="4843463"/>
          <p14:tracePt t="48622" x="9112250" y="4856163"/>
          <p14:tracePt t="48639" x="9088438" y="4868863"/>
          <p14:tracePt t="48655" x="9050338" y="4868863"/>
          <p14:tracePt t="48672" x="9012238" y="4868863"/>
          <p14:tracePt t="48689" x="8999538" y="4868863"/>
          <p14:tracePt t="48706" x="8975725" y="4868863"/>
          <p14:tracePt t="48839" x="8963025" y="4868863"/>
          <p14:tracePt t="57361" x="8975725" y="4856163"/>
          <p14:tracePt t="57373" x="8986838" y="4830763"/>
          <p14:tracePt t="57387" x="9012238" y="4818063"/>
          <p14:tracePt t="57398" x="9012238" y="4805363"/>
          <p14:tracePt t="57412" x="9037638" y="4805363"/>
          <p14:tracePt t="57428" x="9050338" y="4805363"/>
          <p14:tracePt t="57446" x="9075738" y="4792663"/>
          <p14:tracePt t="57461" x="9075738" y="4779963"/>
          <p14:tracePt t="57479" x="9099550" y="4779963"/>
          <p14:tracePt t="57495" x="9112250" y="4779963"/>
          <p14:tracePt t="57512" x="9124950" y="4768850"/>
          <p14:tracePt t="57528" x="9137650" y="4768850"/>
          <p14:tracePt t="57546" x="9163050" y="4768850"/>
          <p14:tracePt t="57562" x="9175750" y="4768850"/>
          <p14:tracePt t="57579" x="9212263" y="4768850"/>
          <p14:tracePt t="57604" x="9237663" y="4756150"/>
          <p14:tracePt t="57616" x="9250363" y="4756150"/>
          <p14:tracePt t="57640" x="9275763" y="4743450"/>
          <p14:tracePt t="57665" x="9288463" y="4743450"/>
          <p14:tracePt t="57676" x="9301163" y="4743450"/>
          <p14:tracePt t="57689" x="9312275" y="4743450"/>
          <p14:tracePt t="57714" x="9324975" y="4743450"/>
          <p14:tracePt t="57725" x="9350375" y="4743450"/>
          <p14:tracePt t="57737" x="9363075" y="4743450"/>
          <p14:tracePt t="57750" x="9375775" y="4743450"/>
          <p14:tracePt t="57762" x="9401175" y="4743450"/>
          <p14:tracePt t="57780" x="9424988" y="4743450"/>
          <p14:tracePt t="57796" x="9450388" y="4743450"/>
          <p14:tracePt t="57813" x="9488488" y="4743450"/>
          <p14:tracePt t="57829" x="9513888" y="4743450"/>
          <p14:tracePt t="57846" x="9550400" y="4743450"/>
          <p14:tracePt t="57847" x="9575800" y="4743450"/>
          <p14:tracePt t="57863" x="9626600" y="4743450"/>
          <p14:tracePt t="57880" x="9663113" y="4743450"/>
          <p14:tracePt t="57896" x="9739313" y="4743450"/>
          <p14:tracePt t="57914" x="9763125" y="4743450"/>
          <p14:tracePt t="57931" x="9775825" y="4743450"/>
          <p14:tracePt t="60065" x="9788525" y="4756150"/>
          <p14:tracePt t="60077" x="9801225" y="4768850"/>
          <p14:tracePt t="60089" x="9839325" y="4779963"/>
          <p14:tracePt t="60101" x="9939338" y="4830763"/>
          <p14:tracePt t="60113" x="10075863" y="4918075"/>
          <p14:tracePt t="60126" x="10264775" y="5043488"/>
          <p14:tracePt t="60136" x="10452100" y="5218113"/>
          <p14:tracePt t="60152" x="10577513" y="5343525"/>
          <p14:tracePt t="60169" x="10677525" y="5418138"/>
          <p14:tracePt t="60186" x="10777538" y="5530850"/>
          <p14:tracePt t="60202" x="10802938" y="5543550"/>
          <p14:tracePt t="60219" x="10802938" y="5556250"/>
          <p14:tracePt t="60295" x="10802938" y="55689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447169" y="272166"/>
            <a:ext cx="329765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Lecture Roadmap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DEB98B-327B-166B-287E-B68523ECBA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006" y="1345306"/>
            <a:ext cx="11775982" cy="52405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93"/>
    </mc:Choice>
    <mc:Fallback xmlns="">
      <p:transition spd="slow" advTm="52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067" x="10790238" y="5568950"/>
          <p14:tracePt t="9092" x="10777538" y="5568950"/>
          <p14:tracePt t="9103" x="10752138" y="5568950"/>
          <p14:tracePt t="9116" x="10715625" y="5568950"/>
          <p14:tracePt t="9128" x="10664825" y="5568950"/>
          <p14:tracePt t="9142" x="10590213" y="5568950"/>
          <p14:tracePt t="9157" x="10539413" y="5568950"/>
          <p14:tracePt t="9173" x="10477500" y="5568950"/>
          <p14:tracePt t="9189" x="10313988" y="5556250"/>
          <p14:tracePt t="9206" x="10239375" y="5556250"/>
          <p14:tracePt t="9223" x="10152063" y="5556250"/>
          <p14:tracePt t="9225" x="10075863" y="5556250"/>
          <p14:tracePt t="9241" x="10013950" y="5556250"/>
          <p14:tracePt t="9257" x="9913938" y="5556250"/>
          <p14:tracePt t="9274" x="9726613" y="5543550"/>
          <p14:tracePt t="9290" x="9637713" y="5530850"/>
          <p14:tracePt t="9306" x="9575800" y="5530850"/>
          <p14:tracePt t="9323" x="9413875" y="5507038"/>
          <p14:tracePt t="9339" x="9350375" y="5507038"/>
          <p14:tracePt t="9358" x="9250363" y="5494338"/>
          <p14:tracePt t="9373" x="9212263" y="5468938"/>
          <p14:tracePt t="9390" x="9188450" y="5456238"/>
          <p14:tracePt t="9407" x="9163050" y="5430838"/>
          <p14:tracePt t="9424" x="9137650" y="5407025"/>
          <p14:tracePt t="9442" x="9124950" y="5381625"/>
          <p14:tracePt t="9467" x="9124950" y="5368925"/>
          <p14:tracePt t="9481" x="9112250" y="5368925"/>
          <p14:tracePt t="9491" x="9112250" y="5356225"/>
          <p14:tracePt t="9507" x="9099550" y="5356225"/>
          <p14:tracePt t="9524" x="9088438" y="5356225"/>
          <p14:tracePt t="9541" x="9063038" y="5330825"/>
          <p14:tracePt t="9543" x="9050338" y="5318125"/>
          <p14:tracePt t="9556" x="9024938" y="5318125"/>
          <p14:tracePt t="9575" x="8986838" y="5305425"/>
          <p14:tracePt t="9590" x="8886825" y="5256213"/>
          <p14:tracePt t="9608" x="8837613" y="5230813"/>
          <p14:tracePt t="9625" x="8624888" y="5130800"/>
          <p14:tracePt t="9641" x="8486775" y="5068888"/>
          <p14:tracePt t="9658" x="8324850" y="4968875"/>
          <p14:tracePt t="9675" x="7797800" y="4679950"/>
          <p14:tracePt t="9690" x="7623175" y="4554538"/>
          <p14:tracePt t="9708" x="7397750" y="4405313"/>
          <p14:tracePt t="9723" x="6985000" y="4154488"/>
          <p14:tracePt t="9740" x="6859588" y="4079875"/>
          <p14:tracePt t="9757" x="6634163" y="3929063"/>
          <p14:tracePt t="9774" x="6546850" y="3867150"/>
          <p14:tracePt t="9790" x="6483350" y="3829050"/>
          <p14:tracePt t="9806" x="6421438" y="3767138"/>
          <p14:tracePt t="9823" x="6396038" y="3741738"/>
          <p14:tracePt t="9841" x="6396038" y="3716338"/>
          <p14:tracePt t="9843" x="6396038" y="3703638"/>
          <p14:tracePt t="9857" x="6396038" y="3692525"/>
          <p14:tracePt t="9874" x="6396038" y="3654425"/>
          <p14:tracePt t="10134" x="6396038" y="3641725"/>
          <p14:tracePt t="10159" x="6383338" y="3629025"/>
          <p14:tracePt t="10183" x="6370638" y="3629025"/>
          <p14:tracePt t="10194" x="6359525" y="3616325"/>
          <p14:tracePt t="10206" x="6334125" y="3603625"/>
          <p14:tracePt t="10219" x="6321425" y="3590925"/>
          <p14:tracePt t="10230" x="6296025" y="3590925"/>
          <p14:tracePt t="10244" x="6259513" y="3567113"/>
          <p14:tracePt t="10259" x="6221413" y="3554413"/>
          <p14:tracePt t="10277" x="6183313" y="3529013"/>
          <p14:tracePt t="10293" x="6034088" y="3441700"/>
          <p14:tracePt t="10310" x="5957888" y="3403600"/>
          <p14:tracePt t="10327" x="5845175" y="3328988"/>
          <p14:tracePt t="10342" x="5795963" y="3290888"/>
          <p14:tracePt t="10359" x="5745163" y="3241675"/>
          <p14:tracePt t="10377" x="5607050" y="3128963"/>
          <p14:tracePt t="10392" x="5545138" y="3078163"/>
          <p14:tracePt t="10409" x="5495925" y="3041650"/>
          <p14:tracePt t="10425" x="5445125" y="2965450"/>
          <p14:tracePt t="10442" x="5419725" y="2941638"/>
          <p14:tracePt t="10459" x="5394325" y="2890838"/>
          <p14:tracePt t="10475" x="5370513" y="2865438"/>
          <p14:tracePt t="10492" x="5370513" y="2828925"/>
          <p14:tracePt t="10510" x="5345113" y="2765425"/>
          <p14:tracePt t="10525" x="5345113" y="2740025"/>
          <p14:tracePt t="10543" x="5332413" y="2728913"/>
          <p14:tracePt t="10559" x="5332413" y="2678113"/>
          <p14:tracePt t="10576" x="5332413" y="2665413"/>
          <p14:tracePt t="10593" x="5332413" y="2640013"/>
          <p14:tracePt t="10594" x="5332413" y="2627313"/>
          <p14:tracePt t="10609" x="5332413" y="2603500"/>
          <p14:tracePt t="10631" x="5332413" y="2590800"/>
          <p14:tracePt t="10644" x="5332413" y="2578100"/>
          <p14:tracePt t="10680" x="5332413" y="2565400"/>
          <p14:tracePt t="10702" x="5332413" y="2552700"/>
          <p14:tracePt t="10715" x="5345113" y="2552700"/>
          <p14:tracePt t="10739" x="5357813" y="2552700"/>
          <p14:tracePt t="10800" x="5370513" y="2552700"/>
          <p14:tracePt t="10898" x="5383213" y="2552700"/>
          <p14:tracePt t="10959" x="5394325" y="2552700"/>
          <p14:tracePt t="10970" x="5407025" y="2552700"/>
          <p14:tracePt t="10983" x="5407025" y="2565400"/>
          <p14:tracePt t="11019" x="5419725" y="2565400"/>
          <p14:tracePt t="11056" x="5432425" y="2565400"/>
          <p14:tracePt t="11080" x="5445125" y="2565400"/>
          <p14:tracePt t="11103" x="5457825" y="2565400"/>
          <p14:tracePt t="11129" x="5470525" y="2565400"/>
          <p14:tracePt t="11152" x="5483225" y="2565400"/>
          <p14:tracePt t="11163" x="5495925" y="2565400"/>
          <p14:tracePt t="11177" x="5507038" y="2565400"/>
          <p14:tracePt t="11189" x="5532438" y="2552700"/>
          <p14:tracePt t="11202" x="5545138" y="2552700"/>
          <p14:tracePt t="11213" x="5557838" y="2552700"/>
          <p14:tracePt t="11229" x="5570538" y="2552700"/>
          <p14:tracePt t="11245" x="5595938" y="2552700"/>
          <p14:tracePt t="11261" x="5607050" y="2552700"/>
          <p14:tracePt t="11263" x="5619750" y="2552700"/>
          <p14:tracePt t="11279" x="5645150" y="2552700"/>
          <p14:tracePt t="11296" x="5657850" y="2552700"/>
          <p14:tracePt t="11313" x="5683250" y="2552700"/>
          <p14:tracePt t="11329" x="5708650" y="2552700"/>
          <p14:tracePt t="11346" x="5745163" y="2552700"/>
          <p14:tracePt t="11362" x="5757863" y="2552700"/>
          <p14:tracePt t="11379" x="5795963" y="2552700"/>
          <p14:tracePt t="11395" x="5821363" y="2552700"/>
          <p14:tracePt t="11413" x="5832475" y="2552700"/>
          <p14:tracePt t="11430" x="5845175" y="2552700"/>
          <p14:tracePt t="11446" x="5870575" y="2552700"/>
          <p14:tracePt t="11468" x="5883275" y="2552700"/>
          <p14:tracePt t="11491" x="5895975" y="2552700"/>
          <p14:tracePt t="11517" x="5908675" y="2552700"/>
          <p14:tracePt t="13722" x="5908675" y="2540000"/>
          <p14:tracePt t="13746" x="5908675" y="2527300"/>
          <p14:tracePt t="13783" x="5921375" y="2527300"/>
          <p14:tracePt t="13819" x="5921375" y="2516188"/>
          <p14:tracePt t="13855" x="5932488" y="2516188"/>
          <p14:tracePt t="13892" x="5932488" y="2503488"/>
          <p14:tracePt t="13905" x="5945188" y="2503488"/>
          <p14:tracePt t="13916" x="5957888" y="2503488"/>
          <p14:tracePt t="13941" x="5957888" y="2490788"/>
          <p14:tracePt t="13953" x="5970588" y="2478088"/>
          <p14:tracePt t="13978" x="5983288" y="2478088"/>
          <p14:tracePt t="14003" x="5995988" y="2465388"/>
          <p14:tracePt t="14013" x="6008688" y="2465388"/>
          <p14:tracePt t="14026" x="6008688" y="2452688"/>
          <p14:tracePt t="14038" x="6021388" y="2452688"/>
          <p14:tracePt t="14061" x="6045200" y="2439988"/>
          <p14:tracePt t="14074" x="6045200" y="2427288"/>
          <p14:tracePt t="14088" x="6057900" y="2427288"/>
          <p14:tracePt t="14103" x="6070600" y="2427288"/>
          <p14:tracePt t="14119" x="6083300" y="2427288"/>
          <p14:tracePt t="14136" x="6108700" y="2414588"/>
          <p14:tracePt t="14153" x="6121400" y="2403475"/>
          <p14:tracePt t="14170" x="6146800" y="2390775"/>
          <p14:tracePt t="14186" x="6157913" y="2378075"/>
          <p14:tracePt t="14203" x="6183313" y="2365375"/>
          <p14:tracePt t="14220" x="6208713" y="2365375"/>
          <p14:tracePt t="14236" x="6234113" y="2352675"/>
          <p14:tracePt t="14252" x="6246813" y="2339975"/>
          <p14:tracePt t="14269" x="6296025" y="2339975"/>
          <p14:tracePt t="14286" x="6308725" y="2327275"/>
          <p14:tracePt t="14304" x="6359525" y="2314575"/>
          <p14:tracePt t="14319" x="6383338" y="2314575"/>
          <p14:tracePt t="14337" x="6408738" y="2314575"/>
          <p14:tracePt t="14353" x="6446838" y="2290763"/>
          <p14:tracePt t="14371" x="6459538" y="2290763"/>
          <p14:tracePt t="14655" x="6459538" y="2303463"/>
          <p14:tracePt t="14692" x="6434138" y="2303463"/>
          <p14:tracePt t="14706" x="6408738" y="2303463"/>
          <p14:tracePt t="14716" x="6383338" y="2314575"/>
          <p14:tracePt t="14728" x="6283325" y="2339975"/>
          <p14:tracePt t="14741" x="6146800" y="2365375"/>
          <p14:tracePt t="14755" x="5970588" y="2414588"/>
          <p14:tracePt t="14772" x="5821363" y="2439988"/>
          <p14:tracePt t="14789" x="5519738" y="2490788"/>
          <p14:tracePt t="14804" x="5419725" y="2503488"/>
          <p14:tracePt t="14822" x="5332413" y="2516188"/>
          <p14:tracePt t="14824" x="5257800" y="2516188"/>
          <p14:tracePt t="14840" x="5219700" y="2516188"/>
          <p14:tracePt t="14855" x="5181600" y="2516188"/>
          <p14:tracePt t="14872" x="5170488" y="2516188"/>
          <p14:tracePt t="14922" x="5181600" y="2516188"/>
          <p14:tracePt t="14934" x="5194300" y="2516188"/>
          <p14:tracePt t="15298" x="5181600" y="2516188"/>
          <p14:tracePt t="15313" x="5145088" y="2516188"/>
          <p14:tracePt t="15323" x="5119688" y="2516188"/>
          <p14:tracePt t="15334" x="5081588" y="2516188"/>
          <p14:tracePt t="15347" x="5032375" y="2516188"/>
          <p14:tracePt t="15359" x="4981575" y="2527300"/>
          <p14:tracePt t="15373" x="4906963" y="2552700"/>
          <p14:tracePt t="15389" x="4806950" y="2552700"/>
          <p14:tracePt t="15406" x="4706938" y="2565400"/>
          <p14:tracePt t="15422" x="4568825" y="2590800"/>
          <p14:tracePt t="15439" x="4530725" y="2590800"/>
          <p14:tracePt t="15455" x="4443413" y="2590800"/>
          <p14:tracePt t="15472" x="4394200" y="2590800"/>
          <p14:tracePt t="15489" x="4343400" y="2590800"/>
          <p14:tracePt t="15491" x="4305300" y="2590800"/>
          <p14:tracePt t="15506" x="4268788" y="2590800"/>
          <p14:tracePt t="15522" x="4230688" y="2590800"/>
          <p14:tracePt t="15539" x="4168775" y="2590800"/>
          <p14:tracePt t="15555" x="4143375" y="2590800"/>
          <p14:tracePt t="15572" x="4130675" y="2590800"/>
          <p14:tracePt t="15589" x="4092575" y="2590800"/>
          <p14:tracePt t="15964" x="4081463" y="2590800"/>
          <p14:tracePt t="15979" x="4068763" y="2590800"/>
          <p14:tracePt t="15988" x="4043363" y="2616200"/>
          <p14:tracePt t="16000" x="4005263" y="2640013"/>
          <p14:tracePt t="16014" x="3956050" y="2665413"/>
          <p14:tracePt t="16025" x="3892550" y="2703513"/>
          <p14:tracePt t="16040" x="3867150" y="2716213"/>
          <p14:tracePt t="16057" x="3830638" y="2740025"/>
          <p14:tracePt t="16075" x="3779838" y="2778125"/>
          <p14:tracePt t="16092" x="3756025" y="2790825"/>
          <p14:tracePt t="16108" x="3730625" y="2790825"/>
          <p14:tracePt t="16124" x="3692525" y="2803525"/>
          <p14:tracePt t="16147" x="3679825" y="2803525"/>
          <p14:tracePt t="16158" x="3667125" y="2803525"/>
          <p14:tracePt t="16183" x="3654425" y="2803525"/>
          <p14:tracePt t="16219" x="3643313" y="2803525"/>
          <p14:tracePt t="16281" x="3630613" y="2803525"/>
          <p14:tracePt t="16316" x="3617913" y="2803525"/>
          <p14:tracePt t="16328" x="3605213" y="2803525"/>
          <p14:tracePt t="16341" x="3592513" y="2803525"/>
          <p14:tracePt t="16365" x="3567113" y="2803525"/>
          <p14:tracePt t="16377" x="3541713" y="2803525"/>
          <p14:tracePt t="16389" x="3517900" y="2803525"/>
          <p14:tracePt t="16400" x="3492500" y="2803525"/>
          <p14:tracePt t="16413" x="3467100" y="2790825"/>
          <p14:tracePt t="16426" x="3429000" y="2778125"/>
          <p14:tracePt t="16443" x="3392488" y="2765425"/>
          <p14:tracePt t="16459" x="3367088" y="2752725"/>
          <p14:tracePt t="16476" x="3305175" y="2728913"/>
          <p14:tracePt t="16492" x="3279775" y="2703513"/>
          <p14:tracePt t="16510" x="3205163" y="2678113"/>
          <p14:tracePt t="16526" x="3179763" y="2665413"/>
          <p14:tracePt t="16543" x="3154363" y="2652713"/>
          <p14:tracePt t="16559" x="3116263" y="2652713"/>
          <p14:tracePt t="16576" x="3116263" y="2640013"/>
          <p14:tracePt t="16592" x="3103563" y="2640013"/>
          <p14:tracePt t="16609" x="3103563" y="2627313"/>
          <p14:tracePt t="16626" x="3092450" y="2627313"/>
          <p14:tracePt t="16703" x="3103563" y="2627313"/>
          <p14:tracePt t="16983" x="3092450" y="2627313"/>
          <p14:tracePt t="16994" x="3079750" y="2627313"/>
          <p14:tracePt t="17006" x="3067050" y="2627313"/>
          <p14:tracePt t="17020" x="3041650" y="2627313"/>
          <p14:tracePt t="17031" x="3016250" y="2627313"/>
          <p14:tracePt t="17045" x="2992438" y="2627313"/>
          <p14:tracePt t="17060" x="2954338" y="2627313"/>
          <p14:tracePt t="17078" x="2916238" y="2627313"/>
          <p14:tracePt t="17080" x="2867025" y="2627313"/>
          <p14:tracePt t="17093" x="2828925" y="2627313"/>
          <p14:tracePt t="17111" x="2803525" y="2627313"/>
          <p14:tracePt t="17128" x="2741613" y="2627313"/>
          <p14:tracePt t="17145" x="2716213" y="2627313"/>
          <p14:tracePt t="17161" x="2690813" y="2627313"/>
          <p14:tracePt t="17177" x="2641600" y="2616200"/>
          <p14:tracePt t="17194" x="2616200" y="2616200"/>
          <p14:tracePt t="17211" x="2578100" y="2616200"/>
          <p14:tracePt t="17213" x="2541588" y="2616200"/>
          <p14:tracePt t="17227" x="2516188" y="2603500"/>
          <p14:tracePt t="17245" x="2503488" y="2590800"/>
          <p14:tracePt t="17261" x="2465388" y="2565400"/>
          <p14:tracePt t="17278" x="2452688" y="2565400"/>
          <p14:tracePt t="17294" x="2428875" y="2552700"/>
          <p14:tracePt t="17296" x="2416175" y="2552700"/>
          <p14:tracePt t="17311" x="2416175" y="2540000"/>
          <p14:tracePt t="17327" x="2390775" y="2540000"/>
          <p14:tracePt t="17347" x="2378075" y="2527300"/>
          <p14:tracePt t="17370" x="2378075" y="2516188"/>
          <p14:tracePt t="17384" x="2365375" y="2516188"/>
          <p14:tracePt t="17395" x="2352675" y="2516188"/>
          <p14:tracePt t="17420" x="2352675" y="2503488"/>
          <p14:tracePt t="17455" x="2339975" y="2503488"/>
          <p14:tracePt t="18037" x="2352675" y="2503488"/>
          <p14:tracePt t="18281" x="2352675" y="2516188"/>
          <p14:tracePt t="18292" x="2352675" y="2527300"/>
          <p14:tracePt t="18316" x="2352675" y="2540000"/>
          <p14:tracePt t="18328" x="2352675" y="2552700"/>
          <p14:tracePt t="18353" x="2352675" y="2578100"/>
          <p14:tracePt t="18364" x="2352675" y="2616200"/>
          <p14:tracePt t="18377" x="2339975" y="2678113"/>
          <p14:tracePt t="18390" x="2303463" y="2790825"/>
          <p14:tracePt t="18400" x="2252663" y="2903538"/>
          <p14:tracePt t="18414" x="2216150" y="3016250"/>
          <p14:tracePt t="18431" x="2165350" y="3141663"/>
          <p14:tracePt t="18448" x="2139950" y="3254375"/>
          <p14:tracePt t="18463" x="2078038" y="3429000"/>
          <p14:tracePt t="18480" x="2052638" y="3490913"/>
          <p14:tracePt t="18497" x="2027238" y="3579813"/>
          <p14:tracePt t="18513" x="2027238" y="3603625"/>
          <p14:tracePt t="18530" x="2014538" y="3641725"/>
          <p14:tracePt t="18547" x="2003425" y="3667125"/>
          <p14:tracePt t="18582" x="1990725" y="3667125"/>
          <p14:tracePt t="18825" x="1990725" y="3679825"/>
          <p14:tracePt t="18849" x="1990725" y="3692525"/>
          <p14:tracePt t="18860" x="1990725" y="3703638"/>
          <p14:tracePt t="18873" x="1978025" y="3716338"/>
          <p14:tracePt t="18891" x="1978025" y="3741738"/>
          <p14:tracePt t="18909" x="1978025" y="3767138"/>
          <p14:tracePt t="18922" x="1978025" y="3779838"/>
          <p14:tracePt t="18945" x="1978025" y="3803650"/>
          <p14:tracePt t="18957" x="1965325" y="3803650"/>
          <p14:tracePt t="18970" x="1965325" y="3816350"/>
          <p14:tracePt t="18983" x="1965325" y="3829050"/>
          <p14:tracePt t="18998" x="1952625" y="3841750"/>
          <p14:tracePt t="19015" x="1952625" y="3854450"/>
          <p14:tracePt t="19031" x="1952625" y="3879850"/>
          <p14:tracePt t="19048" x="1952625" y="3905250"/>
          <p14:tracePt t="19066" x="1939925" y="3929063"/>
          <p14:tracePt t="19081" x="1939925" y="3954463"/>
          <p14:tracePt t="19098" x="1939925" y="3967163"/>
          <p14:tracePt t="19116" x="1927225" y="3992563"/>
          <p14:tracePt t="19131" x="1927225" y="4005263"/>
          <p14:tracePt t="19148" x="1927225" y="4017963"/>
          <p14:tracePt t="19164" x="1914525" y="4041775"/>
          <p14:tracePt t="19183" x="1914525" y="4054475"/>
          <p14:tracePt t="19198" x="1914525" y="4067175"/>
          <p14:tracePt t="19216" x="1903413" y="4092575"/>
          <p14:tracePt t="19231" x="1890713" y="4092575"/>
          <p14:tracePt t="19248" x="1890713" y="4105275"/>
          <p14:tracePt t="19264" x="1865313" y="4129088"/>
          <p14:tracePt t="19282" x="1839913" y="4179888"/>
          <p14:tracePt t="19528" x="1839913" y="4205288"/>
          <p14:tracePt t="19540" x="1839913" y="4217988"/>
          <p14:tracePt t="19552" x="1827213" y="4241800"/>
          <p14:tracePt t="19564" x="1814513" y="4267200"/>
          <p14:tracePt t="19576" x="1814513" y="4305300"/>
          <p14:tracePt t="19589" x="1814513" y="4341813"/>
          <p14:tracePt t="19601" x="1814513" y="4367213"/>
          <p14:tracePt t="19618" x="1801813" y="4418013"/>
          <p14:tracePt t="19634" x="1801813" y="4443413"/>
          <p14:tracePt t="19651" x="1778000" y="4543425"/>
          <p14:tracePt t="19667" x="1778000" y="4579938"/>
          <p14:tracePt t="19684" x="1765300" y="4630738"/>
          <p14:tracePt t="19701" x="1765300" y="4718050"/>
          <p14:tracePt t="19718" x="1765300" y="4743450"/>
          <p14:tracePt t="19735" x="1752600" y="4805363"/>
          <p14:tracePt t="19752" x="1752600" y="4830763"/>
          <p14:tracePt t="19767" x="1752600" y="4856163"/>
          <p14:tracePt t="19784" x="1752600" y="4905375"/>
          <p14:tracePt t="19801" x="1752600" y="4930775"/>
          <p14:tracePt t="19818" x="1752600" y="4956175"/>
          <p14:tracePt t="19834" x="1752600" y="4992688"/>
          <p14:tracePt t="19851" x="1752600" y="5018088"/>
          <p14:tracePt t="19868" x="1752600" y="5043488"/>
          <p14:tracePt t="19885" x="1752600" y="5068888"/>
          <p14:tracePt t="19904" x="1752600" y="5081588"/>
          <p14:tracePt t="19929" x="1752600" y="5092700"/>
          <p14:tracePt t="20038" x="1739900" y="5092700"/>
          <p14:tracePt t="20365" x="1739900" y="5081588"/>
          <p14:tracePt t="20403" x="1765300" y="5081588"/>
          <p14:tracePt t="20426" x="1778000" y="5081588"/>
          <p14:tracePt t="20436" x="1790700" y="5081588"/>
          <p14:tracePt t="20449" x="1801813" y="5081588"/>
          <p14:tracePt t="20462" x="1814513" y="5081588"/>
          <p14:tracePt t="20474" x="1827213" y="5081588"/>
          <p14:tracePt t="20487" x="1839913" y="5081588"/>
          <p14:tracePt t="20503" x="1852613" y="5081588"/>
          <p14:tracePt t="20519" x="1865313" y="5081588"/>
          <p14:tracePt t="20536" x="1903413" y="5081588"/>
          <p14:tracePt t="20553" x="1914525" y="5081588"/>
          <p14:tracePt t="20569" x="1927225" y="5081588"/>
          <p14:tracePt t="20587" x="1952625" y="5092700"/>
          <p14:tracePt t="20603" x="1978025" y="5092700"/>
          <p14:tracePt t="20621" x="1990725" y="5092700"/>
          <p14:tracePt t="20636" x="2014538" y="5105400"/>
          <p14:tracePt t="20654" x="2027238" y="5105400"/>
          <p14:tracePt t="20657" x="2039938" y="5118100"/>
          <p14:tracePt t="20669" x="2065338" y="5118100"/>
          <p14:tracePt t="20687" x="2078038" y="5118100"/>
          <p14:tracePt t="20704" x="2103438" y="5118100"/>
          <p14:tracePt t="20720" x="2116138" y="5130800"/>
          <p14:tracePt t="20737" x="2127250" y="5130800"/>
          <p14:tracePt t="20754" x="2165350" y="5130800"/>
          <p14:tracePt t="20770" x="2178050" y="5130800"/>
          <p14:tracePt t="20787" x="2190750" y="5130800"/>
          <p14:tracePt t="20790" x="2228850" y="5130800"/>
          <p14:tracePt t="20803" x="2252663" y="5130800"/>
          <p14:tracePt t="20820" x="2290763" y="5130800"/>
          <p14:tracePt t="20837" x="2339975" y="5130800"/>
          <p14:tracePt t="21044" x="2352675" y="5130800"/>
          <p14:tracePt t="21059" x="2365375" y="5130800"/>
          <p14:tracePt t="21092" x="2378075" y="5130800"/>
          <p14:tracePt t="21117" x="2390775" y="5130800"/>
          <p14:tracePt t="21141" x="2403475" y="5130800"/>
          <p14:tracePt t="21153" x="2416175" y="5130800"/>
          <p14:tracePt t="21177" x="2441575" y="5143500"/>
          <p14:tracePt t="21192" x="2452688" y="5156200"/>
          <p14:tracePt t="21201" x="2465388" y="5156200"/>
          <p14:tracePt t="21213" x="2478088" y="5156200"/>
          <p14:tracePt t="21227" x="2490788" y="5156200"/>
          <p14:tracePt t="21240" x="2516188" y="5168900"/>
          <p14:tracePt t="21256" x="2528888" y="5181600"/>
          <p14:tracePt t="21274" x="2554288" y="5181600"/>
          <p14:tracePt t="21288" x="2565400" y="5181600"/>
          <p14:tracePt t="21305" x="2578100" y="5181600"/>
          <p14:tracePt t="21323" x="2590800" y="5181600"/>
          <p14:tracePt t="21338" x="2603500" y="5181600"/>
          <p14:tracePt t="21356" x="2616200" y="5181600"/>
          <p14:tracePt t="21358" x="2628900" y="5181600"/>
          <p14:tracePt t="21373" x="2667000" y="5181600"/>
          <p14:tracePt t="21389" x="2678113" y="5181600"/>
          <p14:tracePt t="21404" x="2703513" y="5181600"/>
          <p14:tracePt t="21422" x="2754313" y="5194300"/>
          <p14:tracePt t="21438" x="2778125" y="5194300"/>
          <p14:tracePt t="21456" x="2816225" y="5194300"/>
          <p14:tracePt t="21472" x="2828925" y="5194300"/>
          <p14:tracePt t="21489" x="2854325" y="5205413"/>
          <p14:tracePt t="21505" x="2879725" y="5205413"/>
          <p14:tracePt t="21522" x="2903538" y="5205413"/>
          <p14:tracePt t="21541" x="2916238" y="5205413"/>
          <p14:tracePt t="21556" x="2928938" y="5205413"/>
          <p14:tracePt t="21572" x="2941638" y="5205413"/>
          <p14:tracePt t="24330" x="2954338" y="5205413"/>
          <p14:tracePt t="24376" x="2967038" y="5218113"/>
          <p14:tracePt t="24403" x="2967038" y="5230813"/>
          <p14:tracePt t="24438" x="2967038" y="5243513"/>
          <p14:tracePt t="24450" x="2967038" y="5256213"/>
          <p14:tracePt t="24486" x="2967038" y="5268913"/>
          <p14:tracePt t="24512" x="2967038" y="5281613"/>
          <p14:tracePt t="24536" x="2967038" y="5294313"/>
          <p14:tracePt t="24547" x="2967038" y="5305425"/>
          <p14:tracePt t="24559" x="2967038" y="5318125"/>
          <p14:tracePt t="24584" x="2967038" y="5343525"/>
          <p14:tracePt t="24598" x="2967038" y="5356225"/>
          <p14:tracePt t="24608" x="2967038" y="5368925"/>
          <p14:tracePt t="24620" x="2967038" y="5381625"/>
          <p14:tracePt t="24632" x="2967038" y="5407025"/>
          <p14:tracePt t="24646" x="2967038" y="5418138"/>
          <p14:tracePt t="24664" x="2967038" y="5430838"/>
          <p14:tracePt t="24681" x="2967038" y="5456238"/>
          <p14:tracePt t="24698" x="2967038" y="5468938"/>
          <p14:tracePt t="24714" x="2967038" y="5481638"/>
          <p14:tracePt t="24716" x="2967038" y="5494338"/>
          <p14:tracePt t="24741" x="2967038" y="5507038"/>
          <p14:tracePt t="24754" x="2954338" y="5518150"/>
          <p14:tracePt t="24777" x="2954338" y="5530850"/>
          <p14:tracePt t="24790" x="2954338" y="5543550"/>
          <p14:tracePt t="24803" x="2954338" y="5556250"/>
          <p14:tracePt t="24815" x="2954338" y="5568950"/>
          <p14:tracePt t="24831" x="2954338" y="5581650"/>
          <p14:tracePt t="24847" x="2941638" y="5607050"/>
          <p14:tracePt t="24849" x="2941638" y="5619750"/>
          <p14:tracePt t="24864" x="2941638" y="5630863"/>
          <p14:tracePt t="24881" x="2941638" y="5643563"/>
          <p14:tracePt t="24899" x="2941638" y="5681663"/>
          <p14:tracePt t="24914" x="2941638" y="5694363"/>
          <p14:tracePt t="24931" x="2928938" y="5719763"/>
          <p14:tracePt t="24948" x="2916238" y="5756275"/>
          <p14:tracePt t="24964" x="2916238" y="5768975"/>
          <p14:tracePt t="24981" x="2916238" y="5794375"/>
          <p14:tracePt t="24997" x="2916238" y="5807075"/>
          <p14:tracePt t="25013" x="2916238" y="5819775"/>
          <p14:tracePt t="25033" x="2916238" y="5832475"/>
          <p14:tracePt t="25056" x="2916238" y="5843588"/>
          <p14:tracePt t="25215" x="2916238" y="5856288"/>
          <p14:tracePt t="25263" x="2916238" y="5868988"/>
          <p14:tracePt t="25275" x="2916238" y="5881688"/>
          <p14:tracePt t="25300" x="2916238" y="5894388"/>
          <p14:tracePt t="25323" x="2916238" y="5907088"/>
          <p14:tracePt t="25492" x="2916238" y="5894388"/>
          <p14:tracePt t="25505" x="2903538" y="5894388"/>
          <p14:tracePt t="25517" x="2903538" y="5868988"/>
          <p14:tracePt t="25542" x="2903538" y="5856288"/>
          <p14:tracePt t="25554" x="2903538" y="5832475"/>
          <p14:tracePt t="25567" x="2890838" y="5819775"/>
          <p14:tracePt t="25577" x="2879725" y="5807075"/>
          <p14:tracePt t="25590" x="2879725" y="5794375"/>
          <p14:tracePt t="25602" x="2879725" y="5781675"/>
          <p14:tracePt t="25616" x="2867025" y="5768975"/>
          <p14:tracePt t="25633" x="2854325" y="5768975"/>
          <p14:tracePt t="25650" x="2854325" y="5756275"/>
          <p14:tracePt t="25675" x="2841625" y="5756275"/>
          <p14:tracePt t="25687" x="2841625" y="5743575"/>
          <p14:tracePt t="25893" x="2841625" y="5732463"/>
          <p14:tracePt t="26002" x="2841625" y="5719763"/>
          <p14:tracePt t="26766" x="2841625" y="5707063"/>
          <p14:tracePt t="26923" x="2841625" y="5694363"/>
          <p14:tracePt t="27008" x="2841625" y="5681663"/>
          <p14:tracePt t="27056" x="2841625" y="5668963"/>
          <p14:tracePt t="27082" x="2854325" y="5656263"/>
          <p14:tracePt t="27093" x="2854325" y="5643563"/>
          <p14:tracePt t="27118" x="2854325" y="5630863"/>
          <p14:tracePt t="27129" x="2867025" y="5619750"/>
          <p14:tracePt t="27143" x="2867025" y="5607050"/>
          <p14:tracePt t="27154" x="2867025" y="5594350"/>
          <p14:tracePt t="27178" x="2867025" y="5568950"/>
          <p14:tracePt t="27190" x="2879725" y="5556250"/>
          <p14:tracePt t="27205" x="2890838" y="5530850"/>
          <p14:tracePt t="27221" x="2890838" y="5518150"/>
          <p14:tracePt t="27238" x="2916238" y="5481638"/>
          <p14:tracePt t="27253" x="2941638" y="5407025"/>
          <p14:tracePt t="27271" x="2967038" y="5368925"/>
          <p14:tracePt t="27288" x="3028950" y="5281613"/>
          <p14:tracePt t="27304" x="3067050" y="5218113"/>
          <p14:tracePt t="27321" x="3116263" y="5143500"/>
          <p14:tracePt t="27337" x="3192463" y="4981575"/>
          <p14:tracePt t="27354" x="3228975" y="4892675"/>
          <p14:tracePt t="27372" x="3267075" y="4830763"/>
          <p14:tracePt t="27387" x="3341688" y="4679950"/>
          <p14:tracePt t="27404" x="3367088" y="4618038"/>
          <p14:tracePt t="27421" x="3429000" y="4454525"/>
          <p14:tracePt t="27438" x="3441700" y="4392613"/>
          <p14:tracePt t="27454" x="3479800" y="4330700"/>
          <p14:tracePt t="27471" x="3530600" y="4254500"/>
          <p14:tracePt t="27488" x="3554413" y="4205288"/>
          <p14:tracePt t="27505" x="3567113" y="4167188"/>
          <p14:tracePt t="27521" x="3592513" y="4092575"/>
          <p14:tracePt t="27538" x="3617913" y="4054475"/>
          <p14:tracePt t="27554" x="3630613" y="4029075"/>
          <p14:tracePt t="27555" x="3630613" y="4005263"/>
          <p14:tracePt t="27572" x="3643313" y="3992563"/>
          <p14:tracePt t="27588" x="3654425" y="3967163"/>
          <p14:tracePt t="27856" x="3654425" y="3941763"/>
          <p14:tracePt t="27869" x="3679825" y="3929063"/>
          <p14:tracePt t="27881" x="3705225" y="3892550"/>
          <p14:tracePt t="27894" x="3756025" y="3829050"/>
          <p14:tracePt t="27907" x="3830638" y="3754438"/>
          <p14:tracePt t="27922" x="3930650" y="3654425"/>
          <p14:tracePt t="27938" x="4017963" y="3541713"/>
          <p14:tracePt t="27955" x="4256088" y="3367088"/>
          <p14:tracePt t="27972" x="4368800" y="3290888"/>
          <p14:tracePt t="27990" x="4481513" y="3178175"/>
          <p14:tracePt t="28006" x="4530725" y="3141663"/>
          <p14:tracePt t="28022" x="4581525" y="3103563"/>
          <p14:tracePt t="28039" x="4668838" y="3028950"/>
          <p14:tracePt t="28055" x="4706938" y="3003550"/>
          <p14:tracePt t="28073" x="4743450" y="2965450"/>
          <p14:tracePt t="28089" x="4856163" y="2903538"/>
          <p14:tracePt t="28106" x="4881563" y="2878138"/>
          <p14:tracePt t="28123" x="4919663" y="2852738"/>
          <p14:tracePt t="28140" x="4968875" y="2816225"/>
          <p14:tracePt t="28156" x="4981575" y="2803525"/>
          <p14:tracePt t="28173" x="5006975" y="2765425"/>
          <p14:tracePt t="28190" x="5019675" y="2765425"/>
          <p14:tracePt t="28208" x="5019675" y="2752725"/>
          <p14:tracePt t="28222" x="5019675" y="2740025"/>
          <p14:tracePt t="28318" x="5045075" y="2716213"/>
          <p14:tracePt t="28899" x="5057775" y="2716213"/>
          <p14:tracePt t="28923" x="5068888" y="2716213"/>
          <p14:tracePt t="28935" x="5081588" y="2716213"/>
          <p14:tracePt t="29045" x="5094288" y="2716213"/>
          <p14:tracePt t="29117" x="5094288" y="2728913"/>
          <p14:tracePt t="29130" x="5106988" y="2728913"/>
          <p14:tracePt t="29143" x="5119688" y="2728913"/>
          <p14:tracePt t="29154" x="5132388" y="2740025"/>
          <p14:tracePt t="29165" x="5145088" y="2740025"/>
          <p14:tracePt t="29180" x="5157788" y="2740025"/>
          <p14:tracePt t="29193" x="5181600" y="2752725"/>
          <p14:tracePt t="29210" x="5194300" y="2765425"/>
          <p14:tracePt t="29226" x="5219700" y="2778125"/>
          <p14:tracePt t="29227" x="5245100" y="2790825"/>
          <p14:tracePt t="29242" x="5270500" y="2816225"/>
          <p14:tracePt t="29259" x="5281613" y="2828925"/>
          <p14:tracePt t="29277" x="5319713" y="2878138"/>
          <p14:tracePt t="29293" x="5345113" y="2890838"/>
          <p14:tracePt t="29309" x="5370513" y="2928938"/>
          <p14:tracePt t="29314" x="5383213" y="2941638"/>
          <p14:tracePt t="29325" x="5407025" y="2965450"/>
          <p14:tracePt t="29342" x="5419725" y="2978150"/>
          <p14:tracePt t="29360" x="5432425" y="3003550"/>
          <p14:tracePt t="29376" x="5432425" y="3016250"/>
          <p14:tracePt t="29398" x="5432425" y="3041650"/>
          <p14:tracePt t="29663" x="5432425" y="3054350"/>
          <p14:tracePt t="29675" x="5432425" y="3065463"/>
          <p14:tracePt t="29687" x="5432425" y="3090863"/>
          <p14:tracePt t="29700" x="5445125" y="3128963"/>
          <p14:tracePt t="29712" x="5457825" y="3203575"/>
          <p14:tracePt t="29727" x="5483225" y="3290888"/>
          <p14:tracePt t="29744" x="5495925" y="3378200"/>
          <p14:tracePt t="29761" x="5519738" y="3516313"/>
          <p14:tracePt t="29777" x="5545138" y="3567113"/>
          <p14:tracePt t="29794" x="5557838" y="3616325"/>
          <p14:tracePt t="29810" x="5570538" y="3667125"/>
          <p14:tracePt t="29827" x="5570538" y="3679825"/>
          <p14:tracePt t="29844" x="5570538" y="3703638"/>
          <p14:tracePt t="29860" x="5570538" y="3767138"/>
          <p14:tracePt t="29877" x="5570538" y="3792538"/>
          <p14:tracePt t="29895" x="5583238" y="3816350"/>
          <p14:tracePt t="29911" x="5583238" y="3854450"/>
          <p14:tracePt t="29927" x="5583238" y="3867150"/>
          <p14:tracePt t="29943" x="5583238" y="3905250"/>
          <p14:tracePt t="29960" x="5583238" y="3929063"/>
          <p14:tracePt t="29979" x="5583238" y="3979863"/>
          <p14:tracePt t="29994" x="5583238" y="4005263"/>
          <p14:tracePt t="30011" x="5583238" y="4029075"/>
          <p14:tracePt t="30027" x="5595938" y="4067175"/>
          <p14:tracePt t="30052" x="5595938" y="4092575"/>
          <p14:tracePt t="30076" x="5595938" y="4105275"/>
          <p14:tracePt t="30100" x="5595938" y="4117975"/>
          <p14:tracePt t="30390" x="5595938" y="4141788"/>
          <p14:tracePt t="30415" x="5595938" y="4167188"/>
          <p14:tracePt t="30426" x="5607050" y="4205288"/>
          <p14:tracePt t="30439" x="5607050" y="4230688"/>
          <p14:tracePt t="30452" x="5607050" y="4279900"/>
          <p14:tracePt t="30463" x="5619750" y="4318000"/>
          <p14:tracePt t="30479" x="5619750" y="4379913"/>
          <p14:tracePt t="30495" x="5632450" y="4443413"/>
          <p14:tracePt t="30513" x="5645150" y="4554538"/>
          <p14:tracePt t="30529" x="5645150" y="4592638"/>
          <p14:tracePt t="30546" x="5645150" y="4630738"/>
          <p14:tracePt t="30548" x="5645150" y="4656138"/>
          <p14:tracePt t="30563" x="5645150" y="4679950"/>
          <p14:tracePt t="30580" x="5645150" y="4692650"/>
          <p14:tracePt t="30596" x="5645150" y="4743450"/>
          <p14:tracePt t="30613" x="5645150" y="4756150"/>
          <p14:tracePt t="30629" x="5645150" y="4768850"/>
          <p14:tracePt t="30646" x="5645150" y="4792663"/>
          <p14:tracePt t="30662" x="5645150" y="4805363"/>
          <p14:tracePt t="30682" x="5645150" y="4818063"/>
          <p14:tracePt t="30718" x="5645150" y="4830763"/>
          <p14:tracePt t="30742" x="5645150" y="4843463"/>
          <p14:tracePt t="30754" x="5645150" y="4856163"/>
          <p14:tracePt t="30790" x="5645150" y="4868863"/>
          <p14:tracePt t="30924" x="5645150" y="4856163"/>
          <p14:tracePt t="30936" x="5645150" y="4843463"/>
          <p14:tracePt t="31797" x="5645150" y="4856163"/>
          <p14:tracePt t="31809" x="5645150" y="4879975"/>
          <p14:tracePt t="31833" x="5645150" y="4892675"/>
          <p14:tracePt t="31858" x="5645150" y="4905375"/>
          <p14:tracePt t="31888" x="5645150" y="4918075"/>
          <p14:tracePt t="31894" x="5645150" y="4930775"/>
          <p14:tracePt t="31930" x="5645150" y="4943475"/>
          <p14:tracePt t="31954" x="5645150" y="4956175"/>
          <p14:tracePt t="31979" x="5645150" y="4981575"/>
          <p14:tracePt t="32003" x="5645150" y="4992688"/>
          <p14:tracePt t="32016" x="5645150" y="5005388"/>
          <p14:tracePt t="32027" x="5645150" y="5018088"/>
          <p14:tracePt t="32040" x="5645150" y="5030788"/>
          <p14:tracePt t="32052" x="5645150" y="5043488"/>
          <p14:tracePt t="32066" x="5645150" y="5056188"/>
          <p14:tracePt t="32083" x="5645150" y="5081588"/>
          <p14:tracePt t="32100" x="5645150" y="5118100"/>
          <p14:tracePt t="32117" x="5632450" y="5130800"/>
          <p14:tracePt t="32133" x="5632450" y="5156200"/>
          <p14:tracePt t="32149" x="5632450" y="5181600"/>
          <p14:tracePt t="32173" x="5632450" y="5194300"/>
          <p14:tracePt t="32196" x="5632450" y="5205413"/>
          <p14:tracePt t="32233" x="5632450" y="5218113"/>
          <p14:tracePt t="32245" x="5632450" y="5230813"/>
          <p14:tracePt t="32283" x="5632450" y="5243513"/>
          <p14:tracePt t="33385" x="5645150" y="5243513"/>
          <p14:tracePt t="33409" x="5670550" y="5243513"/>
          <p14:tracePt t="33423" x="5683250" y="5256213"/>
          <p14:tracePt t="33434" x="5683250" y="5268913"/>
          <p14:tracePt t="33445" x="5708650" y="5268913"/>
          <p14:tracePt t="33471" x="5719763" y="5268913"/>
          <p14:tracePt t="33482" x="5719763" y="5281613"/>
          <p14:tracePt t="33495" x="5732463" y="5281613"/>
          <p14:tracePt t="33505" x="5745163" y="5281613"/>
          <p14:tracePt t="33530" x="5757863" y="5281613"/>
          <p14:tracePt t="33558" x="5770563" y="5281613"/>
          <p14:tracePt t="33579" x="5783263" y="5281613"/>
          <p14:tracePt t="33592" x="5795963" y="5281613"/>
          <p14:tracePt t="33604" x="5821363" y="5281613"/>
          <p14:tracePt t="33615" x="5832475" y="5281613"/>
          <p14:tracePt t="33638" x="5857875" y="5281613"/>
          <p14:tracePt t="33942" x="5870575" y="5281613"/>
          <p14:tracePt t="33966" x="5883275" y="5281613"/>
          <p14:tracePt t="33979" x="5895975" y="5281613"/>
          <p14:tracePt t="33993" x="5908675" y="5281613"/>
          <p14:tracePt t="34003" x="5921375" y="5281613"/>
          <p14:tracePt t="34016" x="5932488" y="5281613"/>
          <p14:tracePt t="34028" x="5957888" y="5281613"/>
          <p14:tracePt t="34039" x="5983288" y="5281613"/>
          <p14:tracePt t="34055" x="5995988" y="5281613"/>
          <p14:tracePt t="34072" x="6008688" y="5281613"/>
          <p14:tracePt t="34090" x="6021388" y="5281613"/>
          <p14:tracePt t="34105" x="6034088" y="5281613"/>
          <p14:tracePt t="34123" x="6045200" y="5281613"/>
          <p14:tracePt t="34125" x="6057900" y="5281613"/>
          <p14:tracePt t="34161" x="6070600" y="5281613"/>
          <p14:tracePt t="34185" x="6083300" y="5281613"/>
          <p14:tracePt t="34197" x="6096000" y="5281613"/>
          <p14:tracePt t="34208" x="6108700" y="5281613"/>
          <p14:tracePt t="34233" x="6121400" y="5281613"/>
          <p14:tracePt t="34245" x="6146800" y="5281613"/>
          <p14:tracePt t="34258" x="6146800" y="5294313"/>
          <p14:tracePt t="34271" x="6157913" y="5294313"/>
          <p14:tracePt t="34289" x="6170613" y="5294313"/>
          <p14:tracePt t="34305" x="6183313" y="5294313"/>
          <p14:tracePt t="34323" x="6196013" y="5294313"/>
          <p14:tracePt t="34342" x="6208713" y="5294313"/>
          <p14:tracePt t="34366" x="6221413" y="5294313"/>
          <p14:tracePt t="34391" x="6234113" y="5294313"/>
          <p14:tracePt t="34415" x="6246813" y="5305425"/>
          <p14:tracePt t="34451" x="6259513" y="5305425"/>
          <p14:tracePt t="34463" x="6270625" y="5305425"/>
          <p14:tracePt t="34488" x="6283325" y="5305425"/>
          <p14:tracePt t="34512" x="6296025" y="5305425"/>
          <p14:tracePt t="34537" x="6308725" y="5305425"/>
          <p14:tracePt t="34840" x="6321425" y="5305425"/>
          <p14:tracePt t="34875" x="6334125" y="5305425"/>
          <p14:tracePt t="34889" x="6334125" y="5318125"/>
          <p14:tracePt t="34948" x="6346825" y="5318125"/>
          <p14:tracePt t="35046" x="6359525" y="5318125"/>
          <p14:tracePt t="35130" x="6370638" y="5318125"/>
          <p14:tracePt t="35179" x="6383338" y="5318125"/>
          <p14:tracePt t="35312" x="6383338" y="5305425"/>
          <p14:tracePt t="35409" x="6383338" y="5294313"/>
          <p14:tracePt t="35434" x="6396038" y="5294313"/>
          <p14:tracePt t="35482" x="6408738" y="5294313"/>
          <p14:tracePt t="35517" x="6421438" y="5294313"/>
          <p14:tracePt t="35543" x="6434138" y="5294313"/>
          <p14:tracePt t="35555" x="6434138" y="5281613"/>
          <p14:tracePt t="35580" x="6446838" y="5281613"/>
          <p14:tracePt t="35603" x="6459538" y="5281613"/>
          <p14:tracePt t="35639" x="6472238" y="5281613"/>
          <p14:tracePt t="35651" x="6483350" y="5281613"/>
          <p14:tracePt t="35676" x="6496050" y="5281613"/>
          <p14:tracePt t="35701" x="6508750" y="5268913"/>
          <p14:tracePt t="35736" x="6521450" y="5268913"/>
          <p14:tracePt t="35761" x="6534150" y="5268913"/>
          <p14:tracePt t="35797" x="6546850" y="5268913"/>
          <p14:tracePt t="35834" x="6559550" y="5268913"/>
          <p14:tracePt t="35882" x="6572250" y="5268913"/>
          <p14:tracePt t="35906" x="6584950" y="5268913"/>
          <p14:tracePt t="35918" x="6584950" y="5256213"/>
          <p14:tracePt t="35943" x="6596063" y="5256213"/>
          <p14:tracePt t="35967" x="6608763" y="5256213"/>
          <p14:tracePt t="35992" x="6621463" y="5256213"/>
          <p14:tracePt t="36003" x="6634163" y="5256213"/>
          <p14:tracePt t="36027" x="6646863" y="5256213"/>
          <p14:tracePt t="36039" x="6659563" y="5256213"/>
          <p14:tracePt t="36051" x="6659563" y="5243513"/>
          <p14:tracePt t="36065" x="6672263" y="5243513"/>
          <p14:tracePt t="36076" x="6684963" y="5243513"/>
          <p14:tracePt t="36094" x="6696075" y="5243513"/>
          <p14:tracePt t="36110" x="6708775" y="5243513"/>
          <p14:tracePt t="36112" x="6721475" y="5243513"/>
          <p14:tracePt t="36126" x="6746875" y="5243513"/>
          <p14:tracePt t="36143" x="6772275" y="5230813"/>
          <p14:tracePt t="36161" x="6821488" y="5205413"/>
          <p14:tracePt t="36658" x="6834188" y="5205413"/>
          <p14:tracePt t="36707" x="6846888" y="5205413"/>
          <p14:tracePt t="36732" x="6859588" y="5205413"/>
          <p14:tracePt t="36767" x="6872288" y="5205413"/>
          <p14:tracePt t="36779" x="6884988" y="5205413"/>
          <p14:tracePt t="36803" x="6897688" y="5205413"/>
          <p14:tracePt t="36827" x="6910388" y="5205413"/>
          <p14:tracePt t="36839" x="6921500" y="5205413"/>
          <p14:tracePt t="36865" x="6934200" y="5205413"/>
          <p14:tracePt t="36888" x="6946900" y="5205413"/>
          <p14:tracePt t="36913" x="6959600" y="5205413"/>
          <p14:tracePt t="36948" x="6972300" y="5205413"/>
          <p14:tracePt t="36961" x="6985000" y="5205413"/>
          <p14:tracePt t="36986" x="6997700" y="5194300"/>
          <p14:tracePt t="37021" x="7010400" y="5194300"/>
          <p14:tracePt t="37045" x="7034213" y="5194300"/>
          <p14:tracePt t="37056" x="7034213" y="5181600"/>
          <p14:tracePt t="37069" x="7046913" y="5181600"/>
          <p14:tracePt t="37080" x="7072313" y="5168900"/>
          <p14:tracePt t="37096" x="7085013" y="5168900"/>
          <p14:tracePt t="37112" x="7097713" y="5168900"/>
          <p14:tracePt t="37129" x="7123113" y="5168900"/>
          <p14:tracePt t="37145" x="7146925" y="5156200"/>
          <p14:tracePt t="37162" x="7172325" y="5156200"/>
          <p14:tracePt t="37179" x="7197725" y="5156200"/>
          <p14:tracePt t="37203" x="7210425" y="5143500"/>
          <p14:tracePt t="37214" x="7235825" y="5143500"/>
          <p14:tracePt t="37240" x="7246938" y="5143500"/>
          <p14:tracePt t="37252" x="7272338" y="5143500"/>
          <p14:tracePt t="37265" x="7285038" y="5143500"/>
          <p14:tracePt t="37280" x="7297738" y="5143500"/>
          <p14:tracePt t="37297" x="7323138" y="5143500"/>
          <p14:tracePt t="37314" x="7335838" y="5143500"/>
          <p14:tracePt t="37331" x="7359650" y="5143500"/>
          <p14:tracePt t="37347" x="7372350" y="5118100"/>
          <p14:tracePt t="37350" x="7385050" y="5105400"/>
          <p14:tracePt t="37363" x="7397750" y="5092700"/>
          <p14:tracePt t="37676" x="7410450" y="5092700"/>
          <p14:tracePt t="37713" x="7423150" y="5092700"/>
          <p14:tracePt t="37725" x="7435850" y="5092700"/>
          <p14:tracePt t="37737" x="7448550" y="5092700"/>
          <p14:tracePt t="37761" x="7459663" y="5092700"/>
          <p14:tracePt t="37773" x="7459663" y="5105400"/>
          <p14:tracePt t="37784" x="7472363" y="5105400"/>
          <p14:tracePt t="37809" x="7485063" y="5105400"/>
          <p14:tracePt t="37822" x="7497763" y="5118100"/>
          <p14:tracePt t="37858" x="7510463" y="5118100"/>
          <p14:tracePt t="37870" x="7510463" y="5130800"/>
          <p14:tracePt t="37884" x="7535863" y="5130800"/>
          <p14:tracePt t="37894" x="7535863" y="5143500"/>
          <p14:tracePt t="37907" x="7548563" y="5143500"/>
          <p14:tracePt t="37918" x="7548563" y="5156200"/>
          <p14:tracePt t="37931" x="7561263" y="5156200"/>
          <p14:tracePt t="37948" x="7572375" y="5156200"/>
          <p14:tracePt t="37965" x="7585075" y="5168900"/>
          <p14:tracePt t="37981" x="7597775" y="5181600"/>
          <p14:tracePt t="37999" x="7597775" y="5194300"/>
          <p14:tracePt t="38015" x="7623175" y="5194300"/>
          <p14:tracePt t="38032" x="7635875" y="5218113"/>
          <p14:tracePt t="38051" x="7648575" y="5218113"/>
          <p14:tracePt t="38065" x="7648575" y="5230813"/>
          <p14:tracePt t="38082" x="7661275" y="5230813"/>
          <p14:tracePt t="38099" x="7661275" y="5243513"/>
          <p14:tracePt t="38115" x="7673975" y="5256213"/>
          <p14:tracePt t="38133" x="7673975" y="5268913"/>
          <p14:tracePt t="38150" x="7685088" y="5281613"/>
          <p14:tracePt t="38174" x="7685088" y="5294313"/>
          <p14:tracePt t="38198" x="7685088" y="5305425"/>
          <p14:tracePt t="38210" x="7697788" y="5318125"/>
          <p14:tracePt t="38234" x="7697788" y="5330825"/>
          <p14:tracePt t="38257" x="7697788" y="5343525"/>
          <p14:tracePt t="38271" x="7710488" y="5343525"/>
          <p14:tracePt t="39143" x="7723188" y="5343525"/>
          <p14:tracePt t="39288" x="7735888" y="5343525"/>
          <p14:tracePt t="39325" x="7761288" y="5343525"/>
          <p14:tracePt t="39349" x="7773988" y="5343525"/>
          <p14:tracePt t="39361" x="7797800" y="5343525"/>
          <p14:tracePt t="39374" x="7823200" y="5356225"/>
          <p14:tracePt t="39386" x="7848600" y="5356225"/>
          <p14:tracePt t="39402" x="7874000" y="5368925"/>
          <p14:tracePt t="39419" x="7910513" y="5381625"/>
          <p14:tracePt t="39435" x="7974013" y="5381625"/>
          <p14:tracePt t="39452" x="8010525" y="5394325"/>
          <p14:tracePt t="39470" x="8099425" y="5418138"/>
          <p14:tracePt t="39485" x="8174038" y="5430838"/>
          <p14:tracePt t="39503" x="8223250" y="5443538"/>
          <p14:tracePt t="39519" x="8324850" y="5456238"/>
          <p14:tracePt t="39536" x="8361363" y="5456238"/>
          <p14:tracePt t="39553" x="8399463" y="5456238"/>
          <p14:tracePt t="39555" x="8424863" y="5456238"/>
          <p14:tracePt t="39569" x="8435975" y="5456238"/>
          <p14:tracePt t="39586" x="8448675" y="5430838"/>
          <p14:tracePt t="39603" x="8461375" y="5394325"/>
          <p14:tracePt t="39871" x="8474075" y="5394325"/>
          <p14:tracePt t="39906" x="8486775" y="5394325"/>
          <p14:tracePt t="39919" x="8499475" y="5394325"/>
          <p14:tracePt t="39931" x="8524875" y="5394325"/>
          <p14:tracePt t="39943" x="8537575" y="5394325"/>
          <p14:tracePt t="39956" x="8561388" y="5394325"/>
          <p14:tracePt t="39971" x="8599488" y="5394325"/>
          <p14:tracePt t="39987" x="8612188" y="5394325"/>
          <p14:tracePt t="40004" x="8661400" y="5394325"/>
          <p14:tracePt t="40020" x="8674100" y="5394325"/>
          <p14:tracePt t="40038" x="8686800" y="5394325"/>
          <p14:tracePt t="40053" x="8712200" y="5381625"/>
          <p14:tracePt t="40071" x="8724900" y="5381625"/>
          <p14:tracePt t="40088" x="8774113" y="5381625"/>
          <p14:tracePt t="40105" x="8799513" y="5381625"/>
          <p14:tracePt t="40120" x="8824913" y="5381625"/>
          <p14:tracePt t="40138" x="8874125" y="5381625"/>
          <p14:tracePt t="40154" x="8899525" y="5381625"/>
          <p14:tracePt t="40172" x="8937625" y="5381625"/>
          <p14:tracePt t="40173" x="8975725" y="5394325"/>
          <p14:tracePt t="40188" x="9024938" y="5394325"/>
          <p14:tracePt t="40204" x="9075738" y="5407025"/>
          <p14:tracePt t="40222" x="9188450" y="5418138"/>
          <p14:tracePt t="40238" x="9224963" y="5418138"/>
          <p14:tracePt t="40254" x="9275763" y="5418138"/>
          <p14:tracePt t="40272" x="9401175" y="5430838"/>
          <p14:tracePt t="40288" x="9424988" y="5430838"/>
          <p14:tracePt t="40574" x="9450388" y="5430838"/>
          <p14:tracePt t="40585" x="9475788" y="5430838"/>
          <p14:tracePt t="40597" x="9501188" y="5430838"/>
          <p14:tracePt t="40610" x="9537700" y="5443538"/>
          <p14:tracePt t="40623" x="9550400" y="5443538"/>
          <p14:tracePt t="40639" x="9563100" y="5443538"/>
          <p14:tracePt t="40655" x="9575800" y="5443538"/>
          <p14:tracePt t="40657" x="9601200" y="5443538"/>
          <p14:tracePt t="40683" x="9626600" y="5443538"/>
          <p14:tracePt t="40706" x="9637713" y="5443538"/>
          <p14:tracePt t="40718" x="9650413" y="5443538"/>
          <p14:tracePt t="40730" x="9663113" y="5443538"/>
          <p14:tracePt t="40744" x="9675813" y="5443538"/>
          <p14:tracePt t="40756" x="9713913" y="5443538"/>
          <p14:tracePt t="40772" x="9726613" y="5443538"/>
          <p14:tracePt t="40788" x="9739313" y="5443538"/>
          <p14:tracePt t="40804" x="9788525" y="5443538"/>
          <p14:tracePt t="40821" x="9801225" y="5443538"/>
          <p14:tracePt t="40839" x="9852025" y="5430838"/>
          <p14:tracePt t="40855" x="9875838" y="5418138"/>
          <p14:tracePt t="40872" x="9913938" y="5418138"/>
          <p14:tracePt t="40888" x="9975850" y="5407025"/>
          <p14:tracePt t="40905" x="10013950" y="5394325"/>
          <p14:tracePt t="40921" x="10039350" y="5368925"/>
          <p14:tracePt t="40940" x="10113963" y="5356225"/>
          <p14:tracePt t="40955" x="10177463" y="5343525"/>
          <p14:tracePt t="40972" x="10301288" y="5305425"/>
          <p14:tracePt t="40988" x="10364788" y="5294313"/>
          <p14:tracePt t="41005" x="10401300" y="5294313"/>
          <p14:tracePt t="41021" x="10514013" y="5281613"/>
          <p14:tracePt t="41039" x="10552113" y="5268913"/>
          <p14:tracePt t="41055" x="10614025" y="5268913"/>
          <p14:tracePt t="41073" x="10690225" y="5268913"/>
          <p14:tracePt t="41088" x="10715625" y="5268913"/>
          <p14:tracePt t="41106" x="10777538" y="5268913"/>
          <p14:tracePt t="41122" x="10815638" y="5268913"/>
          <p14:tracePt t="41139" x="10852150" y="5268913"/>
          <p14:tracePt t="41155" x="10939463" y="5281613"/>
          <p14:tracePt t="41173" x="10977563" y="5281613"/>
          <p14:tracePt t="41189" x="11002963" y="5294313"/>
          <p14:tracePt t="41206" x="11015663" y="5294313"/>
          <p14:tracePt t="41458" x="11028363" y="5294313"/>
          <p14:tracePt t="41483" x="11041063" y="5305425"/>
          <p14:tracePt t="41508" x="11052175" y="5305425"/>
          <p14:tracePt t="41519" x="11077575" y="5305425"/>
          <p14:tracePt t="41531" x="11102975" y="5305425"/>
          <p14:tracePt t="41544" x="11128375" y="5318125"/>
          <p14:tracePt t="41558" x="11141075" y="5330825"/>
          <p14:tracePt t="41575" x="11164888" y="5343525"/>
          <p14:tracePt t="41592" x="11177588" y="5343525"/>
          <p14:tracePt t="41609" x="11215688" y="5368925"/>
          <p14:tracePt t="41627" x="11241088" y="5368925"/>
          <p14:tracePt t="41642" x="11241088" y="5381625"/>
          <p14:tracePt t="41677" x="11253788" y="5381625"/>
          <p14:tracePt t="41689" x="11253788" y="5394325"/>
          <p14:tracePt t="41738" x="11253788" y="5407025"/>
          <p14:tracePt t="41761" x="11253788" y="5418138"/>
          <p14:tracePt t="41798" x="11266488" y="5430838"/>
          <p14:tracePt t="41822" x="11266488" y="5443538"/>
          <p14:tracePt t="41834" x="11277600" y="5443538"/>
          <p14:tracePt t="41845" x="11277600" y="5456238"/>
          <p14:tracePt t="41859" x="11277600" y="5468938"/>
          <p14:tracePt t="41876" x="11277600" y="5481638"/>
          <p14:tracePt t="41895" x="11290300" y="5494338"/>
          <p14:tracePt t="41908" x="11290300" y="5507038"/>
          <p14:tracePt t="41924" x="11290300" y="5518150"/>
          <p14:tracePt t="41941" x="11290300" y="5530850"/>
          <p14:tracePt t="41958" x="11303000" y="5568950"/>
          <p14:tracePt t="41975" x="11303000" y="5581650"/>
          <p14:tracePt t="41992" x="11315700" y="5607050"/>
          <p14:tracePt t="42009" x="11315700" y="5630863"/>
          <p14:tracePt t="42028" x="11315700" y="5656263"/>
          <p14:tracePt t="42053" x="11315700" y="5668963"/>
          <p14:tracePt t="42065" x="11315700" y="5681663"/>
          <p14:tracePt t="42088" x="11315700" y="5694363"/>
          <p14:tracePt t="42100" x="11315700" y="5707063"/>
          <p14:tracePt t="42126" x="11315700" y="5719763"/>
          <p14:tracePt t="42477" x="11315700" y="5732463"/>
          <p14:tracePt t="42514" x="11315700" y="5743575"/>
          <p14:tracePt t="42525" x="11315700" y="5756275"/>
          <p14:tracePt t="42537" x="11315700" y="5768975"/>
          <p14:tracePt t="42551" x="11315700" y="5781675"/>
          <p14:tracePt t="42561" x="11315700" y="5794375"/>
          <p14:tracePt t="42577" x="11315700" y="5819775"/>
          <p14:tracePt t="42593" x="11315700" y="5832475"/>
          <p14:tracePt t="42611" x="11315700" y="5856288"/>
          <p14:tracePt t="42627" x="11315700" y="5868988"/>
          <p14:tracePt t="42645" x="11315700" y="5881688"/>
          <p14:tracePt t="42660" x="11315700" y="5894388"/>
          <p14:tracePt t="42706" x="11315700" y="5907088"/>
          <p14:tracePt t="42780" x="11315700" y="5919788"/>
          <p14:tracePt t="42889" x="11303000" y="5919788"/>
          <p14:tracePt t="42986" x="11290300" y="5932488"/>
          <p14:tracePt t="43107" x="11290300" y="5945188"/>
          <p14:tracePt t="43192" x="11277600" y="5956300"/>
          <p14:tracePt t="44780" x="11277600" y="5945188"/>
          <p14:tracePt t="45483" x="11277600" y="5932488"/>
          <p14:tracePt t="45495" x="11266488" y="5932488"/>
          <p14:tracePt t="45521" x="11253788" y="5919788"/>
          <p14:tracePt t="45544" x="11241088" y="5919788"/>
          <p14:tracePt t="45592" x="11228388" y="5919788"/>
          <p14:tracePt t="46476" x="11228388" y="5907088"/>
          <p14:tracePt t="46526" x="11228388" y="5894388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0021FD-5583-460A-A19D-16ADAB2DF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251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65"/>
    </mc:Choice>
    <mc:Fallback xmlns="">
      <p:transition spd="slow" advTm="36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274" x="11228388" y="5868988"/>
          <p14:tracePt t="8286" x="11228388" y="5856288"/>
          <p14:tracePt t="8301" x="11228388" y="5832475"/>
          <p14:tracePt t="8311" x="11228388" y="5781675"/>
          <p14:tracePt t="8323" x="11228388" y="5694363"/>
          <p14:tracePt t="8337" x="11241088" y="5594350"/>
          <p14:tracePt t="8349" x="11266488" y="5468938"/>
          <p14:tracePt t="8366" x="11315700" y="5330825"/>
          <p14:tracePt t="8383" x="11377613" y="5018088"/>
          <p14:tracePt t="8400" x="11390313" y="4879975"/>
          <p14:tracePt t="8416" x="11415713" y="4756150"/>
          <p14:tracePt t="8433" x="11441113" y="4530725"/>
          <p14:tracePt t="8450" x="11441113" y="4392613"/>
          <p14:tracePt t="8467" x="11441113" y="4292600"/>
          <p14:tracePt t="8483" x="11403013" y="4067175"/>
          <p14:tracePt t="8500" x="11366500" y="3967163"/>
          <p14:tracePt t="8517" x="11290300" y="3792538"/>
          <p14:tracePt t="8534" x="11253788" y="3692525"/>
          <p14:tracePt t="8550" x="11202988" y="3641725"/>
          <p14:tracePt t="8567" x="11115675" y="3441700"/>
          <p14:tracePt t="8584" x="11028363" y="3303588"/>
          <p14:tracePt t="8601" x="10939463" y="3141663"/>
          <p14:tracePt t="8603" x="10815638" y="2916238"/>
          <p14:tracePt t="8617" x="10726738" y="2716213"/>
          <p14:tracePt t="8634" x="10652125" y="2578100"/>
          <p14:tracePt t="8650" x="10602913" y="2478088"/>
          <p14:tracePt t="8668" x="10526713" y="2339975"/>
          <p14:tracePt t="8683" x="10514013" y="2290763"/>
          <p14:tracePt t="8701" x="10490200" y="2214563"/>
          <p14:tracePt t="8717" x="10490200" y="2201863"/>
          <p14:tracePt t="8734" x="10477500" y="2201863"/>
          <p14:tracePt t="8751" x="10477500" y="2178050"/>
          <p14:tracePt t="8768" x="10477500" y="2152650"/>
          <p14:tracePt t="9027" x="10477500" y="2139950"/>
          <p14:tracePt t="9040" x="10464800" y="2139950"/>
          <p14:tracePt t="9053" x="10464800" y="2127250"/>
          <p14:tracePt t="9062" x="10452100" y="2127250"/>
          <p14:tracePt t="9075" x="10452100" y="2114550"/>
          <p14:tracePt t="9086" x="10426700" y="2114550"/>
          <p14:tracePt t="9101" x="10426700" y="2101850"/>
          <p14:tracePt t="9118" x="10414000" y="2101850"/>
          <p14:tracePt t="9135" x="10401300" y="2101850"/>
          <p14:tracePt t="9152" x="10377488" y="2101850"/>
          <p14:tracePt t="9170" x="10364788" y="2101850"/>
          <p14:tracePt t="9185" x="10352088" y="2101850"/>
          <p14:tracePt t="9203" x="10339388" y="2101850"/>
          <p14:tracePt t="9632" x="10326688" y="2114550"/>
          <p14:tracePt t="9657" x="10313988" y="2127250"/>
          <p14:tracePt t="9672" x="10301288" y="2139950"/>
          <p14:tracePt t="9680" x="10277475" y="2165350"/>
          <p14:tracePt t="9693" x="10252075" y="2190750"/>
          <p14:tracePt t="9706" x="10188575" y="2239963"/>
          <p14:tracePt t="9719" x="10113963" y="2303463"/>
          <p14:tracePt t="9737" x="10013950" y="2390775"/>
          <p14:tracePt t="9754" x="9763125" y="2590800"/>
          <p14:tracePt t="9770" x="9626600" y="2690813"/>
          <p14:tracePt t="9786" x="9501188" y="2778125"/>
          <p14:tracePt t="9805" x="9337675" y="2928938"/>
          <p14:tracePt t="9820" x="9275763" y="2990850"/>
          <p14:tracePt t="9836" x="9212263" y="3028950"/>
          <p14:tracePt t="9838" x="9150350" y="3065463"/>
          <p14:tracePt t="9853" x="9124950" y="3103563"/>
          <p14:tracePt t="9875" x="9075738" y="3141663"/>
          <p14:tracePt t="9889" x="9063038" y="3141663"/>
          <p14:tracePt t="9904" x="9037638" y="3165475"/>
          <p14:tracePt t="9920" x="9024938" y="3178175"/>
          <p14:tracePt t="9937" x="8986838" y="3203575"/>
          <p14:tracePt t="9954" x="8963025" y="3216275"/>
          <p14:tracePt t="9971" x="8874125" y="3267075"/>
          <p14:tracePt t="9987" x="8824913" y="3290888"/>
          <p14:tracePt t="10004" x="8750300" y="3328988"/>
          <p14:tracePt t="10022" x="8586788" y="3390900"/>
          <p14:tracePt t="10038" x="8524875" y="3429000"/>
          <p14:tracePt t="10054" x="8474075" y="3454400"/>
          <p14:tracePt t="10071" x="8361363" y="3554413"/>
          <p14:tracePt t="10087" x="8286750" y="3616325"/>
          <p14:tracePt t="10105" x="8199438" y="3703638"/>
          <p14:tracePt t="10121" x="8023225" y="3841750"/>
          <p14:tracePt t="10138" x="7948613" y="3905250"/>
          <p14:tracePt t="10155" x="7810500" y="4017963"/>
          <p14:tracePt t="10172" x="7761288" y="4054475"/>
          <p14:tracePt t="10187" x="7723188" y="4079875"/>
          <p14:tracePt t="10205" x="7685088" y="4105275"/>
          <p14:tracePt t="10493" x="7673975" y="4105275"/>
          <p14:tracePt t="10508" x="7661275" y="4105275"/>
          <p14:tracePt t="10517" x="7635875" y="4105275"/>
          <p14:tracePt t="10530" x="7610475" y="4105275"/>
          <p14:tracePt t="10543" x="7561263" y="4105275"/>
          <p14:tracePt t="10556" x="7448550" y="4105275"/>
          <p14:tracePt t="10573" x="7323138" y="4105275"/>
          <p14:tracePt t="10589" x="6946900" y="4117975"/>
          <p14:tracePt t="10606" x="6772275" y="4129088"/>
          <p14:tracePt t="10622" x="6584950" y="4129088"/>
          <p14:tracePt t="10640" x="6183313" y="4129088"/>
          <p14:tracePt t="10656" x="6008688" y="4117975"/>
          <p14:tracePt t="10673" x="5857875" y="4079875"/>
          <p14:tracePt t="10676" x="5708650" y="4041775"/>
          <p14:tracePt t="10688" x="5570538" y="3979863"/>
          <p14:tracePt t="10705" x="5457825" y="3941763"/>
          <p14:tracePt t="10723" x="5332413" y="3854450"/>
          <p14:tracePt t="10740" x="5270500" y="3803650"/>
          <p14:tracePt t="10756" x="5207000" y="3767138"/>
          <p14:tracePt t="10774" x="5119688" y="3667125"/>
          <p14:tracePt t="10789" x="5081588" y="3616325"/>
          <p14:tracePt t="10806" x="5045075" y="3579813"/>
          <p14:tracePt t="10822" x="4981575" y="3490913"/>
          <p14:tracePt t="10839" x="4981575" y="3454400"/>
          <p14:tracePt t="10857" x="4956175" y="3403600"/>
          <p14:tracePt t="10874" x="4945063" y="3390900"/>
          <p14:tracePt t="10890" x="4945063" y="3378200"/>
          <p14:tracePt t="10907" x="4945063" y="3367088"/>
          <p14:tracePt t="10923" x="4945063" y="3341688"/>
          <p14:tracePt t="10966" x="4956175" y="3341688"/>
          <p14:tracePt t="10979" x="4981575" y="3341688"/>
          <p14:tracePt t="10991" x="5006975" y="3354388"/>
          <p14:tracePt t="11001" x="5019675" y="3354388"/>
          <p14:tracePt t="11015" x="5057775" y="3367088"/>
          <p14:tracePt t="11027" x="5081588" y="3367088"/>
          <p14:tracePt t="11047" x="5119688" y="3367088"/>
          <p14:tracePt t="11056" x="5170488" y="3367088"/>
          <p14:tracePt t="11075" x="5370513" y="3367088"/>
          <p14:tracePt t="11090" x="5495925" y="3367088"/>
          <p14:tracePt t="11107" x="5645150" y="3367088"/>
          <p14:tracePt t="11124" x="5995988" y="3367088"/>
          <p14:tracePt t="11140" x="6146800" y="3354388"/>
          <p14:tracePt t="11157" x="6283325" y="3354388"/>
          <p14:tracePt t="11174" x="6521450" y="3341688"/>
          <p14:tracePt t="11191" x="6596063" y="3341688"/>
          <p14:tracePt t="11207" x="6646863" y="3341688"/>
          <p14:tracePt t="11224" x="6672263" y="3341688"/>
          <p14:tracePt t="11241" x="6684963" y="3341688"/>
          <p14:tracePt t="11257" x="6696075" y="3341688"/>
          <p14:tracePt t="11513" x="6696075" y="3328988"/>
          <p14:tracePt t="11659" x="6708775" y="3328988"/>
          <p14:tracePt t="11669" x="6721475" y="3328988"/>
          <p14:tracePt t="11682" x="6734175" y="3328988"/>
          <p14:tracePt t="11693" x="6772275" y="3328988"/>
          <p14:tracePt t="11709" x="6797675" y="3328988"/>
          <p14:tracePt t="11725" x="6821488" y="3328988"/>
          <p14:tracePt t="11743" x="6897688" y="3328988"/>
          <p14:tracePt t="11759" x="6934200" y="3328988"/>
          <p14:tracePt t="11776" x="6972300" y="3328988"/>
          <p14:tracePt t="11791" x="7021513" y="3328988"/>
          <p14:tracePt t="11792" x="7046913" y="3328988"/>
          <p14:tracePt t="11809" x="7072313" y="3328988"/>
          <p14:tracePt t="11826" x="7085013" y="3328988"/>
          <p14:tracePt t="13028" x="7085013" y="3341688"/>
          <p14:tracePt t="13039" x="7072313" y="3341688"/>
          <p14:tracePt t="13063" x="7072313" y="3367088"/>
          <p14:tracePt t="13075" x="7059613" y="3367088"/>
          <p14:tracePt t="13088" x="7046913" y="3378200"/>
          <p14:tracePt t="13101" x="7021513" y="3429000"/>
          <p14:tracePt t="13114" x="6985000" y="3503613"/>
          <p14:tracePt t="13128" x="6921500" y="3590925"/>
          <p14:tracePt t="13145" x="6846888" y="3679825"/>
          <p14:tracePt t="13161" x="6734175" y="3867150"/>
          <p14:tracePt t="13180" x="6672263" y="3979863"/>
          <p14:tracePt t="13196" x="6621463" y="4067175"/>
          <p14:tracePt t="13198" x="6584950" y="4154488"/>
          <p14:tracePt t="13212" x="6546850" y="4230688"/>
          <p14:tracePt t="13229" x="6521450" y="4305300"/>
          <p14:tracePt t="13246" x="6483350" y="4354513"/>
          <p14:tracePt t="13263" x="6421438" y="4492625"/>
          <p14:tracePt t="13280" x="6396038" y="4554538"/>
          <p14:tracePt t="13282" x="6383338" y="4605338"/>
          <p14:tracePt t="13295" x="6370638" y="4656138"/>
          <p14:tracePt t="13313" x="6346825" y="4679950"/>
          <p14:tracePt t="13330" x="6334125" y="4743450"/>
          <p14:tracePt t="13346" x="6334125" y="4756150"/>
          <p14:tracePt t="13363" x="6334125" y="4768850"/>
          <p14:tracePt t="13391" x="6321425" y="4768850"/>
          <p14:tracePt t="13537" x="6321425" y="4756150"/>
          <p14:tracePt t="13572" x="6321425" y="4743450"/>
          <p14:tracePt t="13634" x="6321425" y="4730750"/>
          <p14:tracePt t="13658" x="6321425" y="4718050"/>
          <p14:tracePt t="13973" x="6321425" y="4705350"/>
          <p14:tracePt t="13986" x="6321425" y="4692650"/>
          <p14:tracePt t="14009" x="6321425" y="4679950"/>
          <p14:tracePt t="14059" x="6308725" y="4667250"/>
          <p14:tracePt t="14192" x="6296025" y="4667250"/>
          <p14:tracePt t="14531" x="6308725" y="4667250"/>
          <p14:tracePt t="14616" x="6321425" y="4667250"/>
          <p14:tracePt t="14688" x="6334125" y="4679950"/>
          <p14:tracePt t="14724" x="6346825" y="4679950"/>
          <p14:tracePt t="14738" x="6359525" y="4692650"/>
          <p14:tracePt t="14750" x="6383338" y="4692650"/>
          <p14:tracePt t="14762" x="6421438" y="4692650"/>
          <p14:tracePt t="14773" x="6472238" y="4692650"/>
          <p14:tracePt t="14785" x="6521450" y="4692650"/>
          <p14:tracePt t="14800" x="6596063" y="4692650"/>
          <p14:tracePt t="14817" x="6684963" y="4692650"/>
          <p14:tracePt t="14834" x="6834188" y="4692650"/>
          <p14:tracePt t="14850" x="6959600" y="4692650"/>
          <p14:tracePt t="14866" x="7034213" y="4692650"/>
          <p14:tracePt t="14883" x="7185025" y="4692650"/>
          <p14:tracePt t="14900" x="7259638" y="4692650"/>
          <p14:tracePt t="14917" x="7323138" y="4692650"/>
          <p14:tracePt t="14933" x="7459663" y="4692650"/>
          <p14:tracePt t="14951" x="7535863" y="4692650"/>
          <p14:tracePt t="14967" x="7610475" y="4692650"/>
          <p14:tracePt t="14984" x="7635875" y="4692650"/>
          <p14:tracePt t="15001" x="7648575" y="4692650"/>
          <p14:tracePt t="15002" x="7661275" y="4692650"/>
          <p14:tracePt t="15017" x="7673975" y="4692650"/>
          <p14:tracePt t="15380" x="7648575" y="4692650"/>
          <p14:tracePt t="15392" x="7648575" y="4679950"/>
          <p14:tracePt t="15404" x="7635875" y="4679950"/>
          <p14:tracePt t="15419" x="7610475" y="4679950"/>
          <p14:tracePt t="15435" x="7597775" y="4679950"/>
          <p14:tracePt t="15453" x="7535863" y="4667250"/>
          <p14:tracePt t="15468" x="7497763" y="4667250"/>
          <p14:tracePt t="15485" x="7435850" y="4667250"/>
          <p14:tracePt t="15501" x="7246938" y="4667250"/>
          <p14:tracePt t="15519" x="7146925" y="4667250"/>
          <p14:tracePt t="15536" x="7046913" y="4667250"/>
          <p14:tracePt t="15537" x="6921500" y="4667250"/>
          <p14:tracePt t="15552" x="6797675" y="4679950"/>
          <p14:tracePt t="15568" x="6684963" y="4705350"/>
          <p14:tracePt t="15586" x="6483350" y="4756150"/>
          <p14:tracePt t="15602" x="6408738" y="4779963"/>
          <p14:tracePt t="15619" x="6321425" y="4792663"/>
          <p14:tracePt t="15635" x="6234113" y="4805363"/>
          <p14:tracePt t="15653" x="6196013" y="4805363"/>
          <p14:tracePt t="15669" x="6183313" y="4805363"/>
          <p14:tracePt t="15685" x="6170613" y="4805363"/>
          <p14:tracePt t="15702" x="6170613" y="4792663"/>
          <p14:tracePt t="15913" x="6157913" y="4805363"/>
          <p14:tracePt t="15925" x="6157913" y="4830763"/>
          <p14:tracePt t="15937" x="6146800" y="4843463"/>
          <p14:tracePt t="15949" x="6134100" y="4856163"/>
          <p14:tracePt t="15961" x="6108700" y="4868863"/>
          <p14:tracePt t="15974" x="6096000" y="4879975"/>
          <p14:tracePt t="15988" x="6070600" y="4892675"/>
          <p14:tracePt t="16003" x="6034088" y="4930775"/>
          <p14:tracePt t="16020" x="5995988" y="4943475"/>
          <p14:tracePt t="16022" x="5957888" y="4981575"/>
          <p14:tracePt t="16036" x="5895975" y="5030788"/>
          <p14:tracePt t="16053" x="5832475" y="5056188"/>
          <p14:tracePt t="16070" x="5745163" y="5130800"/>
          <p14:tracePt t="16086" x="5719763" y="5168900"/>
          <p14:tracePt t="16103" x="5683250" y="5194300"/>
          <p14:tracePt t="16118" x="5632450" y="5256213"/>
          <p14:tracePt t="16135" x="5607050" y="5281613"/>
          <p14:tracePt t="16152" x="5595938" y="5305425"/>
          <p14:tracePt t="16169" x="5570538" y="5343525"/>
          <p14:tracePt t="16185" x="5570538" y="5356225"/>
          <p14:tracePt t="16203" x="5557838" y="5356225"/>
          <p14:tracePt t="16219" x="5545138" y="5356225"/>
          <p14:tracePt t="16264" x="5545138" y="5368925"/>
          <p14:tracePt t="16349" x="5557838" y="5368925"/>
          <p14:tracePt t="16386" x="5570538" y="5356225"/>
          <p14:tracePt t="16713" x="5583238" y="5356225"/>
          <p14:tracePt t="16738" x="5595938" y="5356225"/>
          <p14:tracePt t="16822" x="5595938" y="5368925"/>
          <p14:tracePt t="16847" x="5607050" y="5368925"/>
          <p14:tracePt t="16944" x="5619750" y="5368925"/>
          <p14:tracePt t="16980" x="5632450" y="5381625"/>
          <p14:tracePt t="16994" x="5645150" y="5381625"/>
          <p14:tracePt t="17006" x="5670550" y="5394325"/>
          <p14:tracePt t="17016" x="5695950" y="5394325"/>
          <p14:tracePt t="17030" x="5719763" y="5394325"/>
          <p14:tracePt t="17041" x="5757863" y="5407025"/>
          <p14:tracePt t="17056" x="5795963" y="5407025"/>
          <p14:tracePt t="17072" x="5832475" y="5418138"/>
          <p14:tracePt t="17090" x="5932488" y="5430838"/>
          <p14:tracePt t="17105" x="5995988" y="5443538"/>
          <p14:tracePt t="17122" x="6034088" y="5443538"/>
          <p14:tracePt t="17139" x="6146800" y="5443538"/>
          <p14:tracePt t="17156" x="6221413" y="5443538"/>
          <p14:tracePt t="17172" x="6296025" y="5443538"/>
          <p14:tracePt t="17190" x="6472238" y="5407025"/>
          <p14:tracePt t="17206" x="6546850" y="5394325"/>
          <p14:tracePt t="17224" x="6721475" y="5381625"/>
          <p14:tracePt t="17240" x="6784975" y="5368925"/>
          <p14:tracePt t="17257" x="6859588" y="5368925"/>
          <p14:tracePt t="17272" x="6934200" y="5368925"/>
          <p14:tracePt t="17290" x="6972300" y="5368925"/>
          <p14:tracePt t="17307" x="7021513" y="5368925"/>
          <p14:tracePt t="17323" x="7046913" y="5368925"/>
          <p14:tracePt t="17340" x="7072313" y="5368925"/>
          <p14:tracePt t="17357" x="7123113" y="5368925"/>
          <p14:tracePt t="17373" x="7159625" y="5368925"/>
          <p14:tracePt t="17390" x="7172325" y="5368925"/>
          <p14:tracePt t="17392" x="7197725" y="5368925"/>
          <p14:tracePt t="17406" x="7223125" y="5368925"/>
          <p14:tracePt t="17422" x="7235825" y="5368925"/>
          <p14:tracePt t="17440" x="7285038" y="5368925"/>
          <p14:tracePt t="17456" x="7323138" y="5368925"/>
          <p14:tracePt t="17473" x="7372350" y="5381625"/>
          <p14:tracePt t="17489" x="7561263" y="5407025"/>
          <p14:tracePt t="17506" x="7673975" y="5418138"/>
          <p14:tracePt t="17522" x="7748588" y="5430838"/>
          <p14:tracePt t="17540" x="7835900" y="5468938"/>
          <p14:tracePt t="17556" x="7861300" y="5468938"/>
          <p14:tracePt t="17829" x="7861300" y="5494338"/>
          <p14:tracePt t="17865" x="7861300" y="5507038"/>
          <p14:tracePt t="17914" x="7861300" y="5518150"/>
          <p14:tracePt t="17925" x="7861300" y="5530850"/>
          <p14:tracePt t="17963" x="7861300" y="5543550"/>
          <p14:tracePt t="18012" x="7861300" y="5556250"/>
          <p14:tracePt t="18096" x="7861300" y="5568950"/>
          <p14:tracePt t="18132" x="7848600" y="5581650"/>
          <p14:tracePt t="18168" x="7835900" y="5581650"/>
          <p14:tracePt t="18193" x="7823200" y="5581650"/>
          <p14:tracePt t="18218" x="7810500" y="5581650"/>
          <p14:tracePt t="18230" x="7797800" y="5594350"/>
          <p14:tracePt t="18243" x="7773988" y="5594350"/>
          <p14:tracePt t="18253" x="7723188" y="5630863"/>
          <p14:tracePt t="18265" x="7635875" y="5681663"/>
          <p14:tracePt t="18278" x="7472363" y="5768975"/>
          <p14:tracePt t="18292" x="7285038" y="5868988"/>
          <p14:tracePt t="18309" x="7059613" y="5981700"/>
          <p14:tracePt t="18326" x="6672263" y="6181725"/>
          <p14:tracePt t="18343" x="6521450" y="6257925"/>
          <p14:tracePt t="18359" x="6359525" y="6319838"/>
          <p14:tracePt t="18376" x="6121400" y="6432550"/>
          <p14:tracePt t="18392" x="6034088" y="6470650"/>
          <p14:tracePt t="18410" x="5932488" y="6507163"/>
          <p14:tracePt t="18426" x="5808663" y="6557963"/>
          <p14:tracePt t="18443" x="5770563" y="6570663"/>
          <p14:tracePt t="18460" x="5719763" y="6570663"/>
          <p14:tracePt t="18477" x="5708650" y="6570663"/>
          <p14:tracePt t="18492" x="5695950" y="6570663"/>
          <p14:tracePt t="18727" x="5683250" y="6570663"/>
          <p14:tracePt t="18738" x="5645150" y="6570663"/>
          <p14:tracePt t="18750" x="5632450" y="6570663"/>
          <p14:tracePt t="18762" x="5607050" y="6570663"/>
          <p14:tracePt t="18776" x="5557838" y="6570663"/>
          <p14:tracePt t="18794" x="5470525" y="6570663"/>
          <p14:tracePt t="18811" x="5270500" y="6570663"/>
          <p14:tracePt t="18827" x="5132388" y="6557963"/>
          <p14:tracePt t="18844" x="4981575" y="6545263"/>
          <p14:tracePt t="18860" x="4719638" y="6507163"/>
          <p14:tracePt t="18877" x="4619625" y="6483350"/>
          <p14:tracePt t="18893" x="4494213" y="6470650"/>
          <p14:tracePt t="18895" x="4394200" y="6457950"/>
          <p14:tracePt t="18910" x="4318000" y="6432550"/>
          <p14:tracePt t="18927" x="4256088" y="6419850"/>
          <p14:tracePt t="18945" x="4192588" y="6419850"/>
          <p14:tracePt t="18961" x="4117975" y="6394450"/>
          <p14:tracePt t="18978" x="4092575" y="6381750"/>
          <p14:tracePt t="18994" x="4030663" y="6370638"/>
          <p14:tracePt t="19010" x="4017963" y="6370638"/>
          <p14:tracePt t="19028" x="4005263" y="6357938"/>
          <p14:tracePt t="19029" x="3992563" y="6357938"/>
          <p14:tracePt t="19045" x="3979863" y="6357938"/>
          <p14:tracePt t="19061" x="3968750" y="6357938"/>
          <p14:tracePt t="19078" x="3956050" y="6357938"/>
          <p14:tracePt t="19333" x="3968750" y="6357938"/>
          <p14:tracePt t="19381" x="3979863" y="6357938"/>
          <p14:tracePt t="19405" x="3992563" y="6357938"/>
          <p14:tracePt t="19441" x="4005263" y="6357938"/>
          <p14:tracePt t="19490" x="4017963" y="6357938"/>
          <p14:tracePt t="19515" x="4030663" y="6357938"/>
          <p14:tracePt t="19527" x="4043363" y="6357938"/>
          <p14:tracePt t="19552" x="4056063" y="6357938"/>
          <p14:tracePt t="19563" x="4081463" y="6357938"/>
          <p14:tracePt t="19575" x="4092575" y="6357938"/>
          <p14:tracePt t="19587" x="4117975" y="6357938"/>
          <p14:tracePt t="19598" x="4143375" y="6370638"/>
          <p14:tracePt t="19612" x="4168775" y="6370638"/>
          <p14:tracePt t="19629" x="4192588" y="6381750"/>
          <p14:tracePt t="19647" x="4230688" y="6381750"/>
          <p14:tracePt t="19661" x="4294188" y="6381750"/>
          <p14:tracePt t="19679" x="4343400" y="6381750"/>
          <p14:tracePt t="19696" x="4468813" y="6394450"/>
          <p14:tracePt t="19712" x="4518025" y="6394450"/>
          <p14:tracePt t="19729" x="4568825" y="6407150"/>
          <p14:tracePt t="19731" x="4656138" y="6419850"/>
          <p14:tracePt t="19747" x="4719638" y="6419850"/>
          <p14:tracePt t="19762" x="4794250" y="6432550"/>
          <p14:tracePt t="19780" x="4906963" y="6432550"/>
          <p14:tracePt t="19796" x="4956175" y="6445250"/>
          <p14:tracePt t="19813" x="5006975" y="6457950"/>
          <p14:tracePt t="19830" x="5170488" y="6494463"/>
          <p14:tracePt t="19846" x="5219700" y="6507163"/>
          <p14:tracePt t="19862" x="5257800" y="6507163"/>
          <p14:tracePt t="19864" x="5294313" y="6519863"/>
          <p14:tracePt t="19880" x="5332413" y="6519863"/>
          <p14:tracePt t="19897" x="5370513" y="6519863"/>
          <p14:tracePt t="19915" x="5470525" y="6532563"/>
          <p14:tracePt t="19930" x="5532438" y="6532563"/>
          <p14:tracePt t="19946" x="5570538" y="6532563"/>
          <p14:tracePt t="20217" x="5583238" y="6532563"/>
          <p14:tracePt t="20231" x="5595938" y="6532563"/>
          <p14:tracePt t="20242" x="5607050" y="6532563"/>
          <p14:tracePt t="20254" x="5645150" y="6532563"/>
          <p14:tracePt t="20265" x="5683250" y="6532563"/>
          <p14:tracePt t="20281" x="5732463" y="6519863"/>
          <p14:tracePt t="20297" x="5808663" y="6519863"/>
          <p14:tracePt t="20314" x="5857875" y="6507163"/>
          <p14:tracePt t="20332" x="6034088" y="6494463"/>
          <p14:tracePt t="20348" x="6096000" y="6494463"/>
          <p14:tracePt t="20364" x="6221413" y="6483350"/>
          <p14:tracePt t="20382" x="6259513" y="6483350"/>
          <p14:tracePt t="20398" x="6346825" y="6483350"/>
          <p14:tracePt t="20415" x="6396038" y="6483350"/>
          <p14:tracePt t="20431" x="6421438" y="6483350"/>
          <p14:tracePt t="20448" x="6446838" y="6483350"/>
          <p14:tracePt t="20465" x="6496050" y="6483350"/>
          <p14:tracePt t="20481" x="6508750" y="6483350"/>
          <p14:tracePt t="20497" x="6521450" y="6483350"/>
          <p14:tracePt t="20515" x="6534150" y="6483350"/>
          <p14:tracePt t="20557" x="6546850" y="6483350"/>
          <p14:tracePt t="21296" x="6559550" y="6483350"/>
          <p14:tracePt t="21334" x="6572250" y="6483350"/>
          <p14:tracePt t="21345" x="6584950" y="6483350"/>
          <p14:tracePt t="21370" x="6596063" y="6483350"/>
          <p14:tracePt t="21382" x="6608763" y="6483350"/>
          <p14:tracePt t="21394" x="6621463" y="6483350"/>
          <p14:tracePt t="21420" x="6634163" y="6494463"/>
          <p14:tracePt t="21441" x="6646863" y="6507163"/>
          <p14:tracePt t="21454" x="6659563" y="6507163"/>
          <p14:tracePt t="21467" x="6672263" y="6507163"/>
          <p14:tracePt t="21478" x="6696075" y="6507163"/>
          <p14:tracePt t="21491" x="6708775" y="6519863"/>
          <p14:tracePt t="21502" x="6721475" y="6519863"/>
          <p14:tracePt t="21516" x="6734175" y="6519863"/>
          <p14:tracePt t="21533" x="6746875" y="6532563"/>
          <p14:tracePt t="21549" x="6759575" y="6532563"/>
          <p14:tracePt t="21805" x="6746875" y="6532563"/>
          <p14:tracePt t="21819" x="6734175" y="6532563"/>
          <p14:tracePt t="22097" x="6734175" y="6519863"/>
          <p14:tracePt t="22145" x="6746875" y="6507163"/>
          <p14:tracePt t="22158" x="6772275" y="6507163"/>
          <p14:tracePt t="22170" x="6808788" y="6483350"/>
          <p14:tracePt t="22182" x="6872288" y="6457950"/>
          <p14:tracePt t="22195" x="6934200" y="6419850"/>
          <p14:tracePt t="22206" x="6997700" y="6394450"/>
          <p14:tracePt t="22221" x="7085013" y="6370638"/>
          <p14:tracePt t="22236" x="7172325" y="6345238"/>
          <p14:tracePt t="22253" x="7259638" y="6319838"/>
          <p14:tracePt t="22255" x="7323138" y="6319838"/>
          <p14:tracePt t="22269" x="7372350" y="6307138"/>
          <p14:tracePt t="22286" x="7423150" y="6294438"/>
          <p14:tracePt t="22303" x="7523163" y="6269038"/>
          <p14:tracePt t="22320" x="7585075" y="6257925"/>
          <p14:tracePt t="22336" x="7661275" y="6257925"/>
          <p14:tracePt t="22353" x="7785100" y="6245225"/>
          <p14:tracePt t="22369" x="7835900" y="6232525"/>
          <p14:tracePt t="22387" x="7886700" y="6232525"/>
          <p14:tracePt t="22389" x="7961313" y="6232525"/>
          <p14:tracePt t="22402" x="8035925" y="6232525"/>
          <p14:tracePt t="22420" x="8123238" y="6232525"/>
          <p14:tracePt t="22437" x="8286750" y="6232525"/>
          <p14:tracePt t="22454" x="8412163" y="6219825"/>
          <p14:tracePt t="22469" x="8548688" y="6219825"/>
          <p14:tracePt t="22486" x="8774113" y="6219825"/>
          <p14:tracePt t="22503" x="8912225" y="6207125"/>
          <p14:tracePt t="22520" x="9050338" y="6207125"/>
          <p14:tracePt t="22753" x="9063038" y="6207125"/>
          <p14:tracePt t="22763" x="9075738" y="6207125"/>
          <p14:tracePt t="22776" x="9099550" y="6207125"/>
          <p14:tracePt t="22789" x="9150350" y="6207125"/>
          <p14:tracePt t="22804" x="9188450" y="6207125"/>
          <p14:tracePt t="22821" x="9250363" y="6194425"/>
          <p14:tracePt t="22837" x="9475788" y="6194425"/>
          <p14:tracePt t="22854" x="9588500" y="6194425"/>
          <p14:tracePt t="22870" x="9739313" y="6194425"/>
          <p14:tracePt t="22872" x="9901238" y="6194425"/>
          <p14:tracePt t="22887" x="10052050" y="6194425"/>
          <p14:tracePt t="22903" x="10188575" y="6194425"/>
          <p14:tracePt t="22920" x="10313988" y="6194425"/>
          <p14:tracePt t="22936" x="10602913" y="6207125"/>
          <p14:tracePt t="22953" x="10690225" y="6207125"/>
          <p14:tracePt t="22970" x="10790238" y="6232525"/>
          <p14:tracePt t="22987" x="10828338" y="6245225"/>
          <p14:tracePt t="23003" x="10864850" y="6245225"/>
          <p14:tracePt t="23020" x="10915650" y="6245225"/>
          <p14:tracePt t="23036" x="10939463" y="6245225"/>
          <p14:tracePt t="23054" x="10964863" y="6257925"/>
          <p14:tracePt t="23370" x="10977563" y="6257925"/>
          <p14:tracePt t="23395" x="10990263" y="6257925"/>
          <p14:tracePt t="23405" x="11015663" y="6245225"/>
          <p14:tracePt t="23417" x="11064875" y="6232525"/>
          <p14:tracePt t="23430" x="11115675" y="6194425"/>
          <p14:tracePt t="23442" x="11164888" y="6169025"/>
          <p14:tracePt t="23456" x="11202988" y="6157913"/>
          <p14:tracePt t="23471" x="11253788" y="6119813"/>
          <p14:tracePt t="23489" x="11266488" y="6107113"/>
          <p14:tracePt t="23505" x="11303000" y="6081713"/>
          <p14:tracePt t="23522" x="11315700" y="6081713"/>
          <p14:tracePt t="23539" x="11341100" y="6056313"/>
          <p14:tracePt t="23556" x="11341100" y="6045200"/>
          <p14:tracePt t="23572" x="11366500" y="6032500"/>
          <p14:tracePt t="23589" x="11366500" y="6019800"/>
          <p14:tracePt t="23605" x="11377613" y="6007100"/>
          <p14:tracePt t="23622" x="11377613" y="5994400"/>
          <p14:tracePt t="23638" x="11377613" y="5981700"/>
          <p14:tracePt t="23657" x="11377613" y="5969000"/>
          <p14:tracePt t="23673" x="11377613" y="5945188"/>
          <p14:tracePt t="23690" x="11377613" y="5919788"/>
          <p14:tracePt t="23706" x="11377613" y="5907088"/>
          <p14:tracePt t="23724" x="11366500" y="5856288"/>
          <p14:tracePt t="23740" x="11353800" y="5843588"/>
          <p14:tracePt t="23757" x="11353800" y="5819775"/>
          <p14:tracePt t="23773" x="11315700" y="5781675"/>
          <p14:tracePt t="23790" x="11303000" y="5768975"/>
          <p14:tracePt t="23807" x="11277600" y="5732463"/>
          <p14:tracePt t="23824" x="11266488" y="5707063"/>
          <p14:tracePt t="23840" x="11266488" y="5668963"/>
          <p14:tracePt t="23842" x="11253788" y="5643563"/>
          <p14:tracePt t="23857" x="11241088" y="5581650"/>
          <p14:tracePt t="23874" x="11215688" y="5494338"/>
          <p14:tracePt t="23890" x="11202988" y="5407025"/>
          <p14:tracePt t="23907" x="11153775" y="5156200"/>
          <p14:tracePt t="23924" x="11128375" y="5005388"/>
          <p14:tracePt t="23941" x="11090275" y="4779963"/>
          <p14:tracePt t="23957" x="11077575" y="4679950"/>
          <p14:tracePt t="23973" x="11064875" y="4579938"/>
          <p14:tracePt t="23975" x="11064875" y="4454525"/>
          <p14:tracePt t="23990" x="11052175" y="4354513"/>
          <p14:tracePt t="24007" x="11052175" y="4292600"/>
          <p14:tracePt t="24024" x="11052175" y="4179888"/>
          <p14:tracePt t="24041" x="11052175" y="4167188"/>
          <p14:tracePt t="24058" x="11064875" y="4154488"/>
          <p14:tracePt t="24279" x="11064875" y="4141788"/>
          <p14:tracePt t="24304" x="11064875" y="4129088"/>
          <p14:tracePt t="24316" x="11064875" y="4117975"/>
          <p14:tracePt t="24330" x="11064875" y="4092575"/>
          <p14:tracePt t="24342" x="11064875" y="4067175"/>
          <p14:tracePt t="24358" x="11064875" y="4041775"/>
          <p14:tracePt t="24374" x="11064875" y="4029075"/>
          <p14:tracePt t="24376" x="11064875" y="4017963"/>
          <p14:tracePt t="24392" x="11064875" y="3979863"/>
          <p14:tracePt t="24408" x="11077575" y="3941763"/>
          <p14:tracePt t="24425" x="11090275" y="3867150"/>
          <p14:tracePt t="24442" x="11115675" y="3816350"/>
          <p14:tracePt t="24458" x="11128375" y="3741738"/>
          <p14:tracePt t="24475" x="11141075" y="3667125"/>
          <p14:tracePt t="24493" x="11153775" y="3616325"/>
          <p14:tracePt t="24509" x="11177588" y="3516313"/>
          <p14:tracePt t="24525" x="11190288" y="3479800"/>
          <p14:tracePt t="24542" x="11190288" y="3441700"/>
          <p14:tracePt t="24560" x="11215688" y="3367088"/>
          <p14:tracePt t="24576" x="11215688" y="3328988"/>
          <p14:tracePt t="24593" x="11228388" y="3303588"/>
          <p14:tracePt t="24608" x="11228388" y="3228975"/>
          <p14:tracePt t="24626" x="11228388" y="3203575"/>
          <p14:tracePt t="24643" x="11228388" y="3141663"/>
          <p14:tracePt t="24668" x="11228388" y="3116263"/>
          <p14:tracePt t="24694" x="11228388" y="3103563"/>
          <p14:tracePt t="24715" x="11241088" y="3090863"/>
          <p14:tracePt t="24740" x="11241088" y="3078163"/>
          <p14:tracePt t="24765" x="11241088" y="3054350"/>
          <p14:tracePt t="24789" x="11253788" y="3041650"/>
          <p14:tracePt t="24801" x="11253788" y="3028950"/>
          <p14:tracePt t="24813" x="11253788" y="3016250"/>
          <p14:tracePt t="24837" x="11266488" y="3003550"/>
          <p14:tracePt t="24862" x="11266488" y="2990850"/>
          <p14:tracePt t="24910" x="11266488" y="2978150"/>
          <p14:tracePt t="24959" x="11266488" y="2965450"/>
          <p14:tracePt t="25008" x="11266488" y="2952750"/>
          <p14:tracePt t="25019" x="11277600" y="2952750"/>
          <p14:tracePt t="25092" x="11290300" y="2941638"/>
          <p14:tracePt t="25263" x="11290300" y="2928938"/>
          <p14:tracePt t="25274" x="11290300" y="2916238"/>
          <p14:tracePt t="25298" x="11303000" y="2903538"/>
          <p14:tracePt t="25322" x="11303000" y="2878138"/>
          <p14:tracePt t="25334" x="11315700" y="2865438"/>
          <p14:tracePt t="25346" x="11328400" y="2840038"/>
          <p14:tracePt t="25360" x="11328400" y="2803525"/>
          <p14:tracePt t="25370" x="11353800" y="2765425"/>
          <p14:tracePt t="25384" x="11366500" y="2728913"/>
          <p14:tracePt t="25395" x="11366500" y="2703513"/>
          <p14:tracePt t="25410" x="11377613" y="2703513"/>
          <p14:tracePt t="25685" x="11377613" y="2678113"/>
          <p14:tracePt t="25711" x="11377613" y="2665413"/>
          <p14:tracePt t="25722" x="11377613" y="2652713"/>
          <p14:tracePt t="25734" x="11377613" y="2640013"/>
          <p14:tracePt t="25746" x="11390313" y="2627313"/>
          <p14:tracePt t="25761" x="11390313" y="2616200"/>
          <p14:tracePt t="25778" x="11390313" y="2603500"/>
          <p14:tracePt t="25796" x="11390313" y="2552700"/>
          <p14:tracePt t="25811" x="11390313" y="2527300"/>
          <p14:tracePt t="25828" x="11390313" y="2503488"/>
          <p14:tracePt t="25845" x="11403013" y="2452688"/>
          <p14:tracePt t="25861" x="11403013" y="2427288"/>
          <p14:tracePt t="25877" x="11403013" y="2414588"/>
          <p14:tracePt t="25895" x="11415713" y="2378075"/>
          <p14:tracePt t="25912" x="11415713" y="2352675"/>
          <p14:tracePt t="25930" x="11415713" y="2314575"/>
          <p14:tracePt t="25945" x="11428413" y="2278063"/>
          <p14:tracePt t="25962" x="11441113" y="2252663"/>
          <p14:tracePt t="25978" x="11441113" y="2214563"/>
          <p14:tracePt t="25996" x="11441113" y="2201863"/>
          <p14:tracePt t="26013" x="11441113" y="2178050"/>
          <p14:tracePt t="26030" x="11441113" y="2165350"/>
          <p14:tracePt t="26050" x="11453813" y="2139950"/>
          <p14:tracePt t="26064" x="11453813" y="2127250"/>
          <p14:tracePt t="26079" x="11453813" y="2114550"/>
          <p14:tracePt t="26096" x="11453813" y="2101850"/>
          <p14:tracePt t="26098" x="11466513" y="2078038"/>
          <p14:tracePt t="26112" x="11466513" y="2065338"/>
          <p14:tracePt t="26129" x="11466513" y="2039938"/>
          <p14:tracePt t="26145" x="11466513" y="2014538"/>
          <p14:tracePt t="26162" x="11479213" y="1989138"/>
          <p14:tracePt t="26178" x="11490325" y="1978025"/>
          <p14:tracePt t="26194" x="11490325" y="19653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BEDDBC-1B10-DED6-04B5-610EDC652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16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02"/>
    </mc:Choice>
    <mc:Fallback xmlns="">
      <p:transition spd="slow" advTm="29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13" x="11466513" y="1952625"/>
          <p14:tracePt t="3526" x="11441113" y="1939925"/>
          <p14:tracePt t="3537" x="11377613" y="1927225"/>
          <p14:tracePt t="3550" x="11290300" y="1901825"/>
          <p14:tracePt t="3561" x="11190288" y="1889125"/>
          <p14:tracePt t="3575" x="11102975" y="1865313"/>
          <p14:tracePt t="3592" x="11028363" y="1839913"/>
          <p14:tracePt t="3609" x="10902950" y="1814513"/>
          <p14:tracePt t="3625" x="10839450" y="1801813"/>
          <p14:tracePt t="3643" x="10802938" y="1801813"/>
          <p14:tracePt t="3659" x="10726738" y="1752600"/>
          <p14:tracePt t="3676" x="10690225" y="1739900"/>
          <p14:tracePt t="3692" x="10664825" y="1714500"/>
          <p14:tracePt t="3708" x="10639425" y="1676400"/>
          <p14:tracePt t="3724" x="10626725" y="1663700"/>
          <p14:tracePt t="3744" x="10602913" y="1614488"/>
          <p14:tracePt t="3759" x="10602913" y="1601788"/>
          <p14:tracePt t="3776" x="10590213" y="1601788"/>
          <p14:tracePt t="3793" x="10577513" y="1576388"/>
          <p14:tracePt t="3810" x="10577513" y="1563688"/>
          <p14:tracePt t="3828" x="10577513" y="1552575"/>
          <p14:tracePt t="3843" x="10577513" y="1539875"/>
          <p14:tracePt t="3877" x="10577513" y="1527175"/>
          <p14:tracePt t="24413" x="10590213" y="1527175"/>
          <p14:tracePt t="24425" x="10590213" y="1539875"/>
          <p14:tracePt t="24438" x="10602913" y="1552575"/>
          <p14:tracePt t="24461" x="10614025" y="1576388"/>
          <p14:tracePt t="24473" x="10626725" y="1601788"/>
          <p14:tracePt t="24485" x="10626725" y="1627188"/>
          <p14:tracePt t="24498" x="10639425" y="1676400"/>
          <p14:tracePt t="24514" x="10639425" y="1714500"/>
          <p14:tracePt t="24530" x="10639425" y="1765300"/>
          <p14:tracePt t="24547" x="10639425" y="1865313"/>
          <p14:tracePt t="24564" x="10652125" y="1927225"/>
          <p14:tracePt t="24581" x="10664825" y="2001838"/>
          <p14:tracePt t="24597" x="10664825" y="2039938"/>
          <p14:tracePt t="24614" x="10677525" y="2052638"/>
          <p14:tracePt t="24632" x="10677525" y="2078038"/>
          <p14:tracePt t="24679" x="10690225" y="2089150"/>
          <p14:tracePt t="24716" x="10702925" y="2089150"/>
          <p14:tracePt t="24727" x="10715625" y="2101850"/>
          <p14:tracePt t="24740" x="10726738" y="2114550"/>
          <p14:tracePt t="24751" x="10739438" y="2127250"/>
          <p14:tracePt t="24764" x="10752138" y="2127250"/>
          <p14:tracePt t="24780" x="10777538" y="2152650"/>
          <p14:tracePt t="24797" x="10802938" y="2165350"/>
          <p14:tracePt t="24814" x="10864850" y="2201863"/>
          <p14:tracePt t="24831" x="10902950" y="2227263"/>
          <p14:tracePt t="24848" x="11002963" y="2290763"/>
          <p14:tracePt t="24864" x="11028363" y="2314575"/>
          <p14:tracePt t="24881" x="11090275" y="2352675"/>
          <p14:tracePt t="24898" x="11141075" y="2390775"/>
          <p14:tracePt t="24914" x="11164888" y="2414588"/>
          <p14:tracePt t="24932" x="11177588" y="2414588"/>
          <p14:tracePt t="24947" x="11190288" y="2439988"/>
          <p14:tracePt t="24965" x="11202988" y="2439988"/>
          <p14:tracePt t="25261" x="11228388" y="2439988"/>
          <p14:tracePt t="25273" x="11253788" y="2439988"/>
          <p14:tracePt t="25285" x="11290300" y="2439988"/>
          <p14:tracePt t="25299" x="11315700" y="2439988"/>
          <p14:tracePt t="25315" x="11353800" y="2439988"/>
          <p14:tracePt t="25332" x="11377613" y="2439988"/>
          <p14:tracePt t="25348" x="11428413" y="2439988"/>
          <p14:tracePt t="25366" x="11441113" y="2439988"/>
          <p14:tracePt t="25383" x="11490325" y="2439988"/>
          <p14:tracePt t="25399" x="11503025" y="2439988"/>
          <p14:tracePt t="25415" x="11515725" y="2439988"/>
          <p14:tracePt t="25432" x="11553825" y="2439988"/>
          <p14:tracePt t="25455" x="11566525" y="2439988"/>
          <p14:tracePt t="25467" x="11579225" y="2439988"/>
          <p14:tracePt t="25490" x="11591925" y="2439988"/>
          <p14:tracePt t="25516" x="11603038" y="2439988"/>
          <p14:tracePt t="25552" x="11615738" y="2439988"/>
          <p14:tracePt t="25576" x="11628438" y="2439988"/>
          <p14:tracePt t="25806" x="11641138" y="2439988"/>
          <p14:tracePt t="25892" x="11653838" y="2439988"/>
          <p14:tracePt t="25905" x="11666538" y="2439988"/>
          <p14:tracePt t="25917" x="11679238" y="2439988"/>
          <p14:tracePt t="25928" x="11691938" y="2439988"/>
          <p14:tracePt t="25940" x="11703050" y="2439988"/>
          <p14:tracePt t="25951" x="11715750" y="2439988"/>
          <p14:tracePt t="25968" x="11741150" y="2439988"/>
          <p14:tracePt t="25988" x="11753850" y="2439988"/>
          <p14:tracePt t="26012" x="11766550" y="2452688"/>
          <p14:tracePt t="26025" x="11779250" y="2452688"/>
          <p14:tracePt t="26316" x="11791950" y="2452688"/>
          <p14:tracePt t="26364" x="11804650" y="2452688"/>
          <p14:tracePt t="26376" x="11804650" y="2465388"/>
          <p14:tracePt t="26401" x="11815763" y="2465388"/>
          <p14:tracePt t="26413" x="11828463" y="2478088"/>
          <p14:tracePt t="26425" x="11828463" y="2490788"/>
          <p14:tracePt t="26788" x="11828463" y="2503488"/>
          <p14:tracePt t="26812" x="11828463" y="2516188"/>
          <p14:tracePt t="26837" x="11828463" y="2527300"/>
          <p14:tracePt t="26850" x="11828463" y="2540000"/>
          <p14:tracePt t="26877" x="11828463" y="2552700"/>
          <p14:tracePt t="26887" x="11828463" y="2565400"/>
          <p14:tracePt t="26898" x="11828463" y="2578100"/>
          <p14:tracePt t="26910" x="11828463" y="2603500"/>
          <p14:tracePt t="26921" x="11828463" y="2627313"/>
          <p14:tracePt t="26936" x="11828463" y="2652713"/>
          <p14:tracePt t="26953" x="11828463" y="2665413"/>
          <p14:tracePt t="26971" x="11828463" y="2703513"/>
          <p14:tracePt t="26994" x="11815763" y="2716213"/>
          <p14:tracePt t="27020" x="11815763" y="2728913"/>
          <p14:tracePt t="27043" x="11815763" y="2740025"/>
          <p14:tracePt t="27054" x="11815763" y="2752725"/>
          <p14:tracePt t="27176" x="11815763" y="2765425"/>
          <p14:tracePt t="27201" x="11815763" y="2790825"/>
          <p14:tracePt t="27212" x="11815763" y="2803525"/>
          <p14:tracePt t="27225" x="11815763" y="2828925"/>
          <p14:tracePt t="27239" x="11815763" y="2852738"/>
          <p14:tracePt t="27254" x="11815763" y="2878138"/>
          <p14:tracePt t="27271" x="11815763" y="2903538"/>
          <p14:tracePt t="27287" x="11815763" y="2916238"/>
          <p14:tracePt t="27505" x="11815763" y="2941638"/>
          <p14:tracePt t="27528" x="11815763" y="2952750"/>
          <p14:tracePt t="27542" x="11815763" y="2990850"/>
          <p14:tracePt t="27552" x="11815763" y="3028950"/>
          <p14:tracePt t="27564" x="11815763" y="3090863"/>
          <p14:tracePt t="27579" x="11815763" y="3190875"/>
          <p14:tracePt t="27589" x="11815763" y="3290888"/>
          <p14:tracePt t="27605" x="11815763" y="3390900"/>
          <p14:tracePt t="27621" x="11815763" y="3490913"/>
          <p14:tracePt t="27639" x="11815763" y="3629025"/>
          <p14:tracePt t="27655" x="11815763" y="3679825"/>
          <p14:tracePt t="27671" x="11815763" y="3729038"/>
          <p14:tracePt t="27688" x="11815763" y="3792538"/>
          <p14:tracePt t="27705" x="11815763" y="3816350"/>
          <p14:tracePt t="27722" x="11815763" y="3854450"/>
          <p14:tracePt t="27739" x="11815763" y="3879850"/>
          <p14:tracePt t="27758" x="11815763" y="3892550"/>
          <p14:tracePt t="27773" x="11815763" y="3905250"/>
          <p14:tracePt t="27807" x="11815763" y="3916363"/>
          <p14:tracePt t="27844" x="11815763" y="3929063"/>
          <p14:tracePt t="27879" x="11815763" y="39417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2780603" y="555752"/>
            <a:ext cx="6630793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What Is Personal Health Engagement?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1111584" y="2340328"/>
            <a:ext cx="9920210" cy="3235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Personal health engagement means that a person: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Takes an active role in managing health.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Uses reliable information and professional advice.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Considers personal needs, abilities, and preferences.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Participates in preventing and managing illness.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Works with healthcare professionals as a partner.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06"/>
    </mc:Choice>
    <mc:Fallback xmlns="">
      <p:transition spd="slow" advTm="159106"/>
    </mc:Fallback>
  </mc:AlternateContent>
  <p:extLst>
    <p:ext uri="{3A86A75C-4F4B-4683-9AE1-C65F6400EC91}">
      <p14:laserTraceLst xmlns:p14="http://schemas.microsoft.com/office/powerpoint/2010/main">
        <p14:tracePtLst>
          <p14:tracePt t="173" x="8361363" y="6007100"/>
          <p14:tracePt t="192" x="8374063" y="6007100"/>
          <p14:tracePt t="203" x="8386763" y="6007100"/>
          <p14:tracePt t="336" x="8399463" y="6007100"/>
          <p14:tracePt t="361" x="8424863" y="6007100"/>
          <p14:tracePt t="372" x="8435975" y="6007100"/>
          <p14:tracePt t="591" x="8435975" y="5994400"/>
          <p14:tracePt t="627" x="8435975" y="5981700"/>
          <p14:tracePt t="639" x="8448675" y="5969000"/>
          <p14:tracePt t="654" x="8461375" y="5945188"/>
          <p14:tracePt t="663" x="8474075" y="5919788"/>
          <p14:tracePt t="676" x="8499475" y="5894388"/>
          <p14:tracePt t="690" x="8524875" y="5868988"/>
          <p14:tracePt t="701" x="8548688" y="5832475"/>
          <p14:tracePt t="718" x="8586788" y="5794375"/>
          <p14:tracePt t="736" x="8661400" y="5707063"/>
          <p14:tracePt t="753" x="8712200" y="5643563"/>
          <p14:tracePt t="768" x="8763000" y="5581650"/>
          <p14:tracePt t="785" x="8824913" y="5518150"/>
          <p14:tracePt t="788" x="8912225" y="5456238"/>
          <p14:tracePt t="803" x="8986838" y="5394325"/>
          <p14:tracePt t="819" x="9063038" y="5318125"/>
          <p14:tracePt t="835" x="9175750" y="5194300"/>
          <p14:tracePt t="852" x="9224963" y="5130800"/>
          <p14:tracePt t="870" x="9337675" y="5005388"/>
          <p14:tracePt t="886" x="9401175" y="4968875"/>
          <p14:tracePt t="902" x="9450388" y="4918075"/>
          <p14:tracePt t="920" x="9575800" y="4843463"/>
          <p14:tracePt t="936" x="9613900" y="4792663"/>
          <p14:tracePt t="953" x="9650413" y="4768850"/>
          <p14:tracePt t="969" x="9750425" y="4692650"/>
          <p14:tracePt t="986" x="9788525" y="4579938"/>
          <p14:tracePt t="1185" x="9801225" y="4579938"/>
          <p14:tracePt t="1210" x="9801225" y="4567238"/>
          <p14:tracePt t="1224" x="9801225" y="4554538"/>
          <p14:tracePt t="1234" x="9813925" y="4530725"/>
          <p14:tracePt t="1246" x="9852025" y="4479925"/>
          <p14:tracePt t="1258" x="9901238" y="4392613"/>
          <p14:tracePt t="1271" x="9963150" y="4318000"/>
          <p14:tracePt t="1287" x="10013950" y="4230688"/>
          <p14:tracePt t="1303" x="10064750" y="4154488"/>
          <p14:tracePt t="1305" x="10113963" y="4079875"/>
          <p14:tracePt t="1320" x="10152063" y="4017963"/>
          <p14:tracePt t="1337" x="10164763" y="3979863"/>
          <p14:tracePt t="1354" x="10239375" y="3867150"/>
          <p14:tracePt t="1370" x="10277475" y="3803650"/>
          <p14:tracePt t="1388" x="10313988" y="3729038"/>
          <p14:tracePt t="1404" x="10377488" y="3616325"/>
          <p14:tracePt t="1420" x="10401300" y="3579813"/>
          <p14:tracePt t="1437" x="10426700" y="3529013"/>
          <p14:tracePt t="1439" x="10426700" y="3516313"/>
          <p14:tracePt t="1453" x="10426700" y="3503613"/>
          <p14:tracePt t="1470" x="10439400" y="3479800"/>
          <p14:tracePt t="1488" x="10452100" y="3454400"/>
          <p14:tracePt t="1511" x="10464800" y="3441700"/>
          <p14:tracePt t="1538" x="10464800" y="3429000"/>
          <p14:tracePt t="1899" x="10464800" y="3416300"/>
          <p14:tracePt t="1912" x="10452100" y="3403600"/>
          <p14:tracePt t="1937" x="10426700" y="3378200"/>
          <p14:tracePt t="1949" x="10414000" y="3367088"/>
          <p14:tracePt t="1961" x="10401300" y="3341688"/>
          <p14:tracePt t="1972" x="10390188" y="3328988"/>
          <p14:tracePt t="1988" x="10364788" y="3316288"/>
          <p14:tracePt t="2005" x="10339388" y="3278188"/>
          <p14:tracePt t="2022" x="10313988" y="3254375"/>
          <p14:tracePt t="2038" x="10252075" y="3165475"/>
          <p14:tracePt t="2056" x="10201275" y="3116263"/>
          <p14:tracePt t="2072" x="10126663" y="3003550"/>
          <p14:tracePt t="2089" x="10101263" y="2941638"/>
          <p14:tracePt t="2106" x="10026650" y="2816225"/>
          <p14:tracePt t="2122" x="10001250" y="2728913"/>
          <p14:tracePt t="2139" x="9975850" y="2640013"/>
          <p14:tracePt t="2156" x="9913938" y="2503488"/>
          <p14:tracePt t="2172" x="9901238" y="2478088"/>
          <p14:tracePt t="2190" x="9901238" y="2452688"/>
          <p14:tracePt t="2206" x="9888538" y="2414588"/>
          <p14:tracePt t="2761" x="9852025" y="2414588"/>
          <p14:tracePt t="2773" x="9763125" y="2403475"/>
          <p14:tracePt t="2784" x="9588500" y="2365375"/>
          <p14:tracePt t="2797" x="9413875" y="2290763"/>
          <p14:tracePt t="2808" x="9199563" y="2227263"/>
          <p14:tracePt t="2823" x="8963025" y="2139950"/>
          <p14:tracePt t="2840" x="8786813" y="2078038"/>
          <p14:tracePt t="2858" x="8561388" y="2027238"/>
          <p14:tracePt t="2874" x="8474075" y="2001838"/>
          <p14:tracePt t="2891" x="8386763" y="1989138"/>
          <p14:tracePt t="2907" x="8212138" y="1939925"/>
          <p14:tracePt t="2924" x="8135938" y="1914525"/>
          <p14:tracePt t="2941" x="8086725" y="1901825"/>
          <p14:tracePt t="2943" x="8035925" y="1889125"/>
          <p14:tracePt t="2958" x="8010525" y="1876425"/>
          <p14:tracePt t="2974" x="7986713" y="1852613"/>
          <p14:tracePt t="2991" x="7923213" y="1839913"/>
          <p14:tracePt t="3007" x="7910513" y="1827213"/>
          <p14:tracePt t="3025" x="7886700" y="1827213"/>
          <p14:tracePt t="3040" x="7861300" y="1827213"/>
          <p14:tracePt t="3058" x="7848600" y="1814513"/>
          <p14:tracePt t="3075" x="7835900" y="1814513"/>
          <p14:tracePt t="3090" x="7823200" y="1814513"/>
          <p14:tracePt t="3534" x="7761288" y="1814513"/>
          <p14:tracePt t="3547" x="7635875" y="1801813"/>
          <p14:tracePt t="3560" x="7497763" y="1801813"/>
          <p14:tracePt t="3571" x="7385050" y="1789113"/>
          <p14:tracePt t="3584" x="7297738" y="1789113"/>
          <p14:tracePt t="3598" x="7246938" y="1789113"/>
          <p14:tracePt t="3608" x="7210425" y="1789113"/>
          <p14:tracePt t="3625" x="7159625" y="1789113"/>
          <p14:tracePt t="3641" x="7097713" y="1789113"/>
          <p14:tracePt t="3658" x="6997700" y="1801813"/>
          <p14:tracePt t="3674" x="6959600" y="1801813"/>
          <p14:tracePt t="3692" x="6872288" y="1801813"/>
          <p14:tracePt t="3708" x="6834188" y="1801813"/>
          <p14:tracePt t="3725" x="6784975" y="1801813"/>
          <p14:tracePt t="3742" x="6659563" y="1801813"/>
          <p14:tracePt t="3759" x="6608763" y="1789113"/>
          <p14:tracePt t="3775" x="6559550" y="1789113"/>
          <p14:tracePt t="3792" x="6434138" y="1776413"/>
          <p14:tracePt t="3808" x="6346825" y="1776413"/>
          <p14:tracePt t="3826" x="6196013" y="1765300"/>
          <p14:tracePt t="3843" x="6146800" y="1752600"/>
          <p14:tracePt t="3861" x="6096000" y="1752600"/>
          <p14:tracePt t="3877" x="5970588" y="1752600"/>
          <p14:tracePt t="3893" x="5895975" y="1739900"/>
          <p14:tracePt t="3911" x="5832475" y="1739900"/>
          <p14:tracePt t="3912" x="5783263" y="1739900"/>
          <p14:tracePt t="3927" x="5732463" y="1739900"/>
          <p14:tracePt t="3944" x="5695950" y="1739900"/>
          <p14:tracePt t="3961" x="5619750" y="1739900"/>
          <p14:tracePt t="3977" x="5583238" y="1739900"/>
          <p14:tracePt t="3994" x="5557838" y="1739900"/>
          <p14:tracePt t="4010" x="5483225" y="1727200"/>
          <p14:tracePt t="4027" x="5470525" y="1727200"/>
          <p14:tracePt t="4045" x="5432425" y="1714500"/>
          <p14:tracePt t="4061" x="5419725" y="1701800"/>
          <p14:tracePt t="4082" x="5407025" y="1701800"/>
          <p14:tracePt t="4100" x="5394325" y="1689100"/>
          <p14:tracePt t="4118" x="5383213" y="1689100"/>
          <p14:tracePt t="4155" x="5370513" y="1676400"/>
          <p14:tracePt t="4228" x="5370513" y="1663700"/>
          <p14:tracePt t="4373" x="5370513" y="1652588"/>
          <p14:tracePt t="4566" x="5370513" y="1639888"/>
          <p14:tracePt t="5281" x="5357813" y="1639888"/>
          <p14:tracePt t="5391" x="5345113" y="1639888"/>
          <p14:tracePt t="5403" x="5345113" y="1627188"/>
          <p14:tracePt t="5646" x="5357813" y="1627188"/>
          <p14:tracePt t="5657" x="5370513" y="1627188"/>
          <p14:tracePt t="5670" x="5383213" y="1627188"/>
          <p14:tracePt t="5683" x="5407025" y="1627188"/>
          <p14:tracePt t="5698" x="5419725" y="1639888"/>
          <p14:tracePt t="5715" x="5432425" y="1652588"/>
          <p14:tracePt t="5732" x="5470525" y="1663700"/>
          <p14:tracePt t="5748" x="5483225" y="1676400"/>
          <p14:tracePt t="5765" x="5495925" y="1676400"/>
          <p14:tracePt t="5781" x="5519738" y="1689100"/>
          <p14:tracePt t="5804" x="5532438" y="1689100"/>
          <p14:tracePt t="5827" x="5545138" y="1689100"/>
          <p14:tracePt t="5876" x="5557838" y="1689100"/>
          <p14:tracePt t="5887" x="5570538" y="1689100"/>
          <p14:tracePt t="5912" x="5583238" y="1689100"/>
          <p14:tracePt t="5937" x="5595938" y="1689100"/>
          <p14:tracePt t="5950" x="5607050" y="1689100"/>
          <p14:tracePt t="5960" x="5619750" y="1689100"/>
          <p14:tracePt t="5973" x="5645150" y="1689100"/>
          <p14:tracePt t="5984" x="5657850" y="1689100"/>
          <p14:tracePt t="5999" x="5683250" y="1689100"/>
          <p14:tracePt t="6016" x="5695950" y="1689100"/>
          <p14:tracePt t="6033" x="5719763" y="1676400"/>
          <p14:tracePt t="6049" x="5745163" y="1676400"/>
          <p14:tracePt t="6066" x="5770563" y="1676400"/>
          <p14:tracePt t="6083" x="5795963" y="1663700"/>
          <p14:tracePt t="6100" x="5821363" y="1652588"/>
          <p14:tracePt t="6117" x="5832475" y="1652588"/>
          <p14:tracePt t="6133" x="5857875" y="1652588"/>
          <p14:tracePt t="6155" x="5883275" y="1639888"/>
          <p14:tracePt t="6179" x="5895975" y="1639888"/>
          <p14:tracePt t="6191" x="5908675" y="1627188"/>
          <p14:tracePt t="6204" x="5921375" y="1627188"/>
          <p14:tracePt t="6216" x="5932488" y="1627188"/>
          <p14:tracePt t="6233" x="5932488" y="1614488"/>
          <p14:tracePt t="6250" x="5945188" y="1614488"/>
          <p14:tracePt t="6252" x="5957888" y="1601788"/>
          <p14:tracePt t="6266" x="5970588" y="1589088"/>
          <p14:tracePt t="6287" x="5983288" y="1589088"/>
          <p14:tracePt t="6301" x="5995988" y="1589088"/>
          <p14:tracePt t="6316" x="5995988" y="1576388"/>
          <p14:tracePt t="6334" x="6008688" y="1576388"/>
          <p14:tracePt t="6350" x="6034088" y="1563688"/>
          <p14:tracePt t="6367" x="6045200" y="1563688"/>
          <p14:tracePt t="6383" x="6057900" y="1563688"/>
          <p14:tracePt t="6400" x="6083300" y="1563688"/>
          <p14:tracePt t="6416" x="6096000" y="1563688"/>
          <p14:tracePt t="6434" x="6121400" y="1563688"/>
          <p14:tracePt t="6450" x="6134100" y="1563688"/>
          <p14:tracePt t="6467" x="6157913" y="1563688"/>
          <p14:tracePt t="6483" x="6208713" y="1563688"/>
          <p14:tracePt t="6500" x="6234113" y="1563688"/>
          <p14:tracePt t="6517" x="6270625" y="1563688"/>
          <p14:tracePt t="6533" x="6283325" y="1563688"/>
          <p14:tracePt t="6551" x="6296025" y="1563688"/>
          <p14:tracePt t="6569" x="6308725" y="1563688"/>
          <p14:tracePt t="6584" x="6321425" y="1563688"/>
          <p14:tracePt t="6601" x="6334125" y="1563688"/>
          <p14:tracePt t="6617" x="6359525" y="1563688"/>
          <p14:tracePt t="6634" x="6370638" y="1563688"/>
          <p14:tracePt t="6651" x="6408738" y="1563688"/>
          <p14:tracePt t="6667" x="6434138" y="1563688"/>
          <p14:tracePt t="6683" x="6459538" y="1563688"/>
          <p14:tracePt t="6701" x="6483350" y="1563688"/>
          <p14:tracePt t="6717" x="6534150" y="1563688"/>
          <p14:tracePt t="6735" x="6546850" y="1563688"/>
          <p14:tracePt t="6751" x="6572250" y="1563688"/>
          <p14:tracePt t="6768" x="6584950" y="1563688"/>
          <p14:tracePt t="6784" x="6596063" y="1563688"/>
          <p14:tracePt t="7341" x="6596063" y="1552575"/>
          <p14:tracePt t="9003" x="6608763" y="1552575"/>
          <p14:tracePt t="9041" x="6621463" y="1552575"/>
          <p14:tracePt t="9051" x="6634163" y="1552575"/>
          <p14:tracePt t="9077" x="6646863" y="1552575"/>
          <p14:tracePt t="9112" x="6672263" y="1552575"/>
          <p14:tracePt t="9136" x="6684963" y="1552575"/>
          <p14:tracePt t="9160" x="6696075" y="1552575"/>
          <p14:tracePt t="9185" x="6708775" y="1552575"/>
          <p14:tracePt t="9197" x="6721475" y="1552575"/>
          <p14:tracePt t="9258" x="6734175" y="1552575"/>
          <p14:tracePt t="9330" x="6746875" y="1552575"/>
          <p14:tracePt t="9355" x="6759575" y="1552575"/>
          <p14:tracePt t="9367" x="6772275" y="1552575"/>
          <p14:tracePt t="9392" x="6784975" y="1552575"/>
          <p14:tracePt t="9427" x="6797675" y="1552575"/>
          <p14:tracePt t="9439" x="6797675" y="1563688"/>
          <p14:tracePt t="10191" x="6797675" y="1552575"/>
          <p14:tracePt t="14493" x="6797675" y="1563688"/>
          <p14:tracePt t="14505" x="6797675" y="1576388"/>
          <p14:tracePt t="14531" x="6797675" y="1601788"/>
          <p14:tracePt t="14555" x="6808788" y="1627188"/>
          <p14:tracePt t="14567" x="6808788" y="1639888"/>
          <p14:tracePt t="14591" x="6821488" y="1663700"/>
          <p14:tracePt t="14615" x="6834188" y="1689100"/>
          <p14:tracePt t="14638" x="6834188" y="1701800"/>
          <p14:tracePt t="14651" x="6846888" y="1714500"/>
          <p14:tracePt t="14676" x="6846888" y="1739900"/>
          <p14:tracePt t="14691" x="6859588" y="1739900"/>
          <p14:tracePt t="14712" x="6859588" y="1752600"/>
          <p14:tracePt t="14736" x="6872288" y="1765300"/>
          <p14:tracePt t="14748" x="6872288" y="1776413"/>
          <p14:tracePt t="14760" x="6872288" y="1789113"/>
          <p14:tracePt t="14772" x="6884988" y="1789113"/>
          <p14:tracePt t="14797" x="6884988" y="1801813"/>
          <p14:tracePt t="14823" x="6884988" y="1814513"/>
          <p14:tracePt t="14846" x="6884988" y="1827213"/>
          <p14:tracePt t="14859" x="6897688" y="1827213"/>
          <p14:tracePt t="14881" x="6897688" y="1839913"/>
          <p14:tracePt t="14954" x="6910388" y="1839913"/>
          <p14:tracePt t="22045" x="6910388" y="1852613"/>
          <p14:tracePt t="22056" x="6910388" y="1865313"/>
          <p14:tracePt t="22069" x="6910388" y="1876425"/>
          <p14:tracePt t="22093" x="6910388" y="1889125"/>
          <p14:tracePt t="22117" x="6897688" y="1901825"/>
          <p14:tracePt t="22130" x="6884988" y="1914525"/>
          <p14:tracePt t="22143" x="6859588" y="1927225"/>
          <p14:tracePt t="22153" x="6834188" y="1939925"/>
          <p14:tracePt t="22165" x="6797675" y="1965325"/>
          <p14:tracePt t="22179" x="6772275" y="1978025"/>
          <p14:tracePt t="22192" x="6746875" y="1978025"/>
          <p14:tracePt t="22208" x="6734175" y="1989138"/>
          <p14:tracePt t="22224" x="6721475" y="1989138"/>
          <p14:tracePt t="22226" x="6696075" y="2001838"/>
          <p14:tracePt t="22240" x="6684963" y="2001838"/>
          <p14:tracePt t="22262" x="6672263" y="2001838"/>
          <p14:tracePt t="22285" x="6659563" y="2001838"/>
          <p14:tracePt t="27390" x="6672263" y="2001838"/>
          <p14:tracePt t="27413" x="6684963" y="2001838"/>
          <p14:tracePt t="27437" x="6696075" y="2001838"/>
          <p14:tracePt t="27449" x="6708775" y="2001838"/>
          <p14:tracePt t="27462" x="6721475" y="2001838"/>
          <p14:tracePt t="27485" x="6734175" y="2001838"/>
          <p14:tracePt t="27510" x="6759575" y="1989138"/>
          <p14:tracePt t="27524" x="6759575" y="1978025"/>
          <p14:tracePt t="27535" x="6772275" y="1965325"/>
          <p14:tracePt t="27546" x="6784975" y="1965325"/>
          <p14:tracePt t="27561" x="6797675" y="1952625"/>
          <p14:tracePt t="27571" x="6797675" y="1939925"/>
          <p14:tracePt t="31049" x="6784975" y="1939925"/>
          <p14:tracePt t="31061" x="6759575" y="1939925"/>
          <p14:tracePt t="31073" x="6721475" y="1939925"/>
          <p14:tracePt t="31085" x="6672263" y="1939925"/>
          <p14:tracePt t="31098" x="6596063" y="1965325"/>
          <p14:tracePt t="31113" x="6508750" y="2001838"/>
          <p14:tracePt t="31130" x="6370638" y="2078038"/>
          <p14:tracePt t="31146" x="6008688" y="2252663"/>
          <p14:tracePt t="31163" x="5745163" y="2378075"/>
          <p14:tracePt t="31179" x="5532438" y="2465388"/>
          <p14:tracePt t="31197" x="5232400" y="2603500"/>
          <p14:tracePt t="31213" x="5119688" y="2652713"/>
          <p14:tracePt t="31231" x="5006975" y="2690813"/>
          <p14:tracePt t="31246" x="4981575" y="2690813"/>
          <p14:tracePt t="31268" x="4968875" y="2690813"/>
          <p14:tracePt t="31521" x="4956175" y="2703513"/>
          <p14:tracePt t="31534" x="4945063" y="2703513"/>
          <p14:tracePt t="31546" x="4945063" y="2716213"/>
          <p14:tracePt t="31557" x="4919663" y="2728913"/>
          <p14:tracePt t="31572" x="4894263" y="2728913"/>
          <p14:tracePt t="31582" x="4843463" y="2765425"/>
          <p14:tracePt t="31598" x="4781550" y="2803525"/>
          <p14:tracePt t="31614" x="4719638" y="2852738"/>
          <p14:tracePt t="31631" x="4668838" y="2916238"/>
          <p14:tracePt t="31632" x="4581525" y="2965450"/>
          <p14:tracePt t="31647" x="4494213" y="3003550"/>
          <p14:tracePt t="31665" x="4443413" y="3041650"/>
          <p14:tracePt t="31681" x="4318000" y="3128963"/>
          <p14:tracePt t="31697" x="4281488" y="3154363"/>
          <p14:tracePt t="31714" x="4243388" y="3178175"/>
          <p14:tracePt t="31731" x="4192588" y="3228975"/>
          <p14:tracePt t="31748" x="4168775" y="3241675"/>
          <p14:tracePt t="31765" x="4105275" y="3290888"/>
          <p14:tracePt t="31781" x="4081463" y="3316288"/>
          <p14:tracePt t="31798" x="4056063" y="3341688"/>
          <p14:tracePt t="31814" x="4005263" y="3390900"/>
          <p14:tracePt t="31831" x="3992563" y="3390900"/>
          <p14:tracePt t="31848" x="3968750" y="3416300"/>
          <p14:tracePt t="31874" x="3968750" y="3429000"/>
          <p14:tracePt t="31887" x="3956050" y="3429000"/>
          <p14:tracePt t="35522" x="3968750" y="3429000"/>
          <p14:tracePt t="35570" x="3979863" y="3429000"/>
          <p14:tracePt t="35897" x="3968750" y="3429000"/>
          <p14:tracePt t="35909" x="3956050" y="3429000"/>
          <p14:tracePt t="35933" x="3930650" y="3429000"/>
          <p14:tracePt t="35947" x="3917950" y="3429000"/>
          <p14:tracePt t="35958" x="3905250" y="3429000"/>
          <p14:tracePt t="35970" x="3892550" y="3429000"/>
          <p14:tracePt t="35983" x="3856038" y="3429000"/>
          <p14:tracePt t="35994" x="3843338" y="3429000"/>
          <p14:tracePt t="36009" x="3830638" y="3429000"/>
          <p14:tracePt t="36026" x="3805238" y="3441700"/>
          <p14:tracePt t="36043" x="3779838" y="3454400"/>
          <p14:tracePt t="36059" x="3767138" y="3454400"/>
          <p14:tracePt t="36077" x="3756025" y="3454400"/>
          <p14:tracePt t="36092" x="3743325" y="3454400"/>
          <p14:tracePt t="36109" x="3730625" y="3454400"/>
          <p14:tracePt t="36152" x="3717925" y="3441700"/>
          <p14:tracePt t="38624" x="3717925" y="3429000"/>
          <p14:tracePt t="38636" x="3730625" y="3429000"/>
          <p14:tracePt t="38648" x="3743325" y="3403600"/>
          <p14:tracePt t="38661" x="3767138" y="3403600"/>
          <p14:tracePt t="38686" x="3779838" y="3390900"/>
          <p14:tracePt t="38697" x="3792538" y="3390900"/>
          <p14:tracePt t="38721" x="3817938" y="3390900"/>
          <p14:tracePt t="38733" x="3817938" y="3378200"/>
          <p14:tracePt t="38745" x="3830638" y="3378200"/>
          <p14:tracePt t="38758" x="3843338" y="3378200"/>
          <p14:tracePt t="38770" x="3856038" y="3367088"/>
          <p14:tracePt t="38783" x="3879850" y="3367088"/>
          <p14:tracePt t="38799" x="3905250" y="3354388"/>
          <p14:tracePt t="38816" x="3917950" y="3354388"/>
          <p14:tracePt t="38833" x="3956050" y="3341688"/>
          <p14:tracePt t="38849" x="3968750" y="3341688"/>
          <p14:tracePt t="38866" x="3992563" y="3341688"/>
          <p14:tracePt t="38867" x="4005263" y="3341688"/>
          <p14:tracePt t="38884" x="4030663" y="3341688"/>
          <p14:tracePt t="38900" x="4056063" y="3341688"/>
          <p14:tracePt t="38917" x="4117975" y="3341688"/>
          <p14:tracePt t="38933" x="4168775" y="3341688"/>
          <p14:tracePt t="38950" x="4217988" y="3341688"/>
          <p14:tracePt t="38966" x="4305300" y="3341688"/>
          <p14:tracePt t="38984" x="4343400" y="3341688"/>
          <p14:tracePt t="39000" x="4394200" y="3341688"/>
          <p14:tracePt t="39001" x="4456113" y="3341688"/>
          <p14:tracePt t="39016" x="4494213" y="3341688"/>
          <p14:tracePt t="39033" x="4530725" y="3341688"/>
          <p14:tracePt t="39050" x="4594225" y="3354388"/>
          <p14:tracePt t="39067" x="4630738" y="3354388"/>
          <p14:tracePt t="39084" x="4681538" y="3354388"/>
          <p14:tracePt t="39100" x="4706938" y="3354388"/>
          <p14:tracePt t="39118" x="4732338" y="3354388"/>
          <p14:tracePt t="39133" x="4768850" y="3354388"/>
          <p14:tracePt t="39150" x="4781550" y="3354388"/>
          <p14:tracePt t="39167" x="4794250" y="3354388"/>
          <p14:tracePt t="39184" x="4806950" y="3354388"/>
          <p14:tracePt t="39533" x="4819650" y="3354388"/>
          <p14:tracePt t="39570" x="4832350" y="3367088"/>
          <p14:tracePt t="39582" x="4843463" y="3367088"/>
          <p14:tracePt t="39594" x="4856163" y="3367088"/>
          <p14:tracePt t="39607" x="4868863" y="3367088"/>
          <p14:tracePt t="39618" x="4894263" y="3367088"/>
          <p14:tracePt t="39635" x="4932363" y="3378200"/>
          <p14:tracePt t="39652" x="4956175" y="3378200"/>
          <p14:tracePt t="39668" x="5032375" y="3378200"/>
          <p14:tracePt t="39686" x="5068888" y="3378200"/>
          <p14:tracePt t="39702" x="5132388" y="3378200"/>
          <p14:tracePt t="39719" x="5332413" y="3378200"/>
          <p14:tracePt t="39735" x="5419725" y="3367088"/>
          <p14:tracePt t="39752" x="5607050" y="3328988"/>
          <p14:tracePt t="39768" x="5683250" y="3303588"/>
          <p14:tracePt t="39786" x="5695950" y="3303588"/>
          <p14:tracePt t="40006" x="5708650" y="3303588"/>
          <p14:tracePt t="40018" x="5719763" y="3303588"/>
          <p14:tracePt t="40030" x="5745163" y="3303588"/>
          <p14:tracePt t="40043" x="5770563" y="3303588"/>
          <p14:tracePt t="40054" x="5821363" y="3303588"/>
          <p14:tracePt t="40070" x="5883275" y="3303588"/>
          <p14:tracePt t="40086" x="5957888" y="3316288"/>
          <p14:tracePt t="40103" x="6183313" y="3328988"/>
          <p14:tracePt t="40120" x="6308725" y="3341688"/>
          <p14:tracePt t="40136" x="6434138" y="3341688"/>
          <p14:tracePt t="40153" x="6659563" y="3341688"/>
          <p14:tracePt t="40170" x="6797675" y="3341688"/>
          <p14:tracePt t="40187" x="6910388" y="3341688"/>
          <p14:tracePt t="40203" x="7072313" y="3341688"/>
          <p14:tracePt t="40220" x="7123113" y="3316288"/>
          <p14:tracePt t="40236" x="7197725" y="3290888"/>
          <p14:tracePt t="40696" x="7210425" y="3278188"/>
          <p14:tracePt t="40710" x="7223125" y="3267075"/>
          <p14:tracePt t="40721" x="7259638" y="3254375"/>
          <p14:tracePt t="40733" x="7285038" y="3241675"/>
          <p14:tracePt t="40745" x="7323138" y="3228975"/>
          <p14:tracePt t="40759" x="7359650" y="3228975"/>
          <p14:tracePt t="40771" x="7385050" y="3228975"/>
          <p14:tracePt t="40788" x="7410450" y="3228975"/>
          <p14:tracePt t="40805" x="7448550" y="3228975"/>
          <p14:tracePt t="40822" x="7459663" y="3216275"/>
          <p14:tracePt t="40838" x="7472363" y="3216275"/>
          <p14:tracePt t="40855" x="7497763" y="3216275"/>
          <p14:tracePt t="40879" x="7510463" y="3216275"/>
          <p14:tracePt t="40903" x="7523163" y="3216275"/>
          <p14:tracePt t="40939" x="7535863" y="3216275"/>
          <p14:tracePt t="40963" x="7535863" y="3203575"/>
          <p14:tracePt t="40976" x="7548563" y="3203575"/>
          <p14:tracePt t="41036" x="7548563" y="3190875"/>
          <p14:tracePt t="41292" x="7561263" y="3190875"/>
          <p14:tracePt t="44988" x="7548563" y="3203575"/>
          <p14:tracePt t="45001" x="7535863" y="3203575"/>
          <p14:tracePt t="45013" x="7523163" y="3216275"/>
          <p14:tracePt t="45025" x="7510463" y="3254375"/>
          <p14:tracePt t="45037" x="7485063" y="3278188"/>
          <p14:tracePt t="45052" x="7435850" y="3328988"/>
          <p14:tracePt t="45066" x="7372350" y="3403600"/>
          <p14:tracePt t="45084" x="7310438" y="3467100"/>
          <p14:tracePt t="45100" x="7197725" y="3616325"/>
          <p14:tracePt t="45117" x="7134225" y="3692525"/>
          <p14:tracePt t="45134" x="6985000" y="3867150"/>
          <p14:tracePt t="45152" x="6897688" y="3941763"/>
          <p14:tracePt t="45167" x="6808788" y="4017963"/>
          <p14:tracePt t="45169" x="6734175" y="4054475"/>
          <p14:tracePt t="45184" x="6659563" y="4117975"/>
          <p14:tracePt t="45201" x="6596063" y="4167188"/>
          <p14:tracePt t="45219" x="6459538" y="4267200"/>
          <p14:tracePt t="45234" x="6383338" y="4318000"/>
          <p14:tracePt t="45251" x="6308725" y="4354513"/>
          <p14:tracePt t="45268" x="6208713" y="4405313"/>
          <p14:tracePt t="45285" x="6170613" y="4418013"/>
          <p14:tracePt t="45302" x="6157913" y="4430713"/>
          <p14:tracePt t="45304" x="6146800" y="4430713"/>
          <p14:tracePt t="45318" x="6121400" y="4430713"/>
          <p14:tracePt t="45334" x="6121400" y="4418013"/>
          <p14:tracePt t="45352" x="6108700" y="4405313"/>
          <p14:tracePt t="45582" x="6096000" y="4405313"/>
          <p14:tracePt t="45607" x="6083300" y="4405313"/>
          <p14:tracePt t="45622" x="6070600" y="4405313"/>
          <p14:tracePt t="45630" x="6045200" y="4405313"/>
          <p14:tracePt t="45643" x="6008688" y="4405313"/>
          <p14:tracePt t="45657" x="5957888" y="4405313"/>
          <p14:tracePt t="45669" x="5883275" y="4405313"/>
          <p14:tracePt t="45686" x="5783263" y="4418013"/>
          <p14:tracePt t="45703" x="5545138" y="4443413"/>
          <p14:tracePt t="45720" x="5432425" y="4454525"/>
          <p14:tracePt t="45735" x="5332413" y="4479925"/>
          <p14:tracePt t="45753" x="5094288" y="4479925"/>
          <p14:tracePt t="45770" x="4994275" y="4479925"/>
          <p14:tracePt t="45787" x="4906963" y="4479925"/>
          <p14:tracePt t="45802" x="4743450" y="4443413"/>
          <p14:tracePt t="45820" x="4656138" y="4418013"/>
          <p14:tracePt t="45837" x="4518025" y="4379913"/>
          <p14:tracePt t="45854" x="4481513" y="4367213"/>
          <p14:tracePt t="45870" x="4430713" y="4341813"/>
          <p14:tracePt t="45887" x="4381500" y="4305300"/>
          <p14:tracePt t="45903" x="4356100" y="4292600"/>
          <p14:tracePt t="45920" x="4330700" y="4292600"/>
          <p14:tracePt t="45936" x="4294188" y="4292600"/>
          <p14:tracePt t="45953" x="4281488" y="4292600"/>
          <p14:tracePt t="45970" x="4256088" y="4292600"/>
          <p14:tracePt t="45987" x="4243388" y="4292600"/>
          <p14:tracePt t="47389" x="4243388" y="4279900"/>
          <p14:tracePt t="47401" x="4243388" y="4267200"/>
          <p14:tracePt t="47413" x="4243388" y="4254500"/>
          <p14:tracePt t="47426" x="4243388" y="4241800"/>
          <p14:tracePt t="47440" x="4243388" y="4217988"/>
          <p14:tracePt t="47457" x="4243388" y="4205288"/>
          <p14:tracePt t="47474" x="4243388" y="4179888"/>
          <p14:tracePt t="47497" x="4243388" y="4167188"/>
          <p14:tracePt t="47509" x="4243388" y="4154488"/>
          <p14:tracePt t="47535" x="4256088" y="4154488"/>
          <p14:tracePt t="47547" x="4268788" y="4154488"/>
          <p14:tracePt t="47559" x="4268788" y="4141788"/>
          <p14:tracePt t="47582" x="4281488" y="4141788"/>
          <p14:tracePt t="47704" x="4294188" y="4141788"/>
          <p14:tracePt t="47813" x="4305300" y="4141788"/>
          <p14:tracePt t="47826" x="4305300" y="4129088"/>
          <p14:tracePt t="47837" x="4318000" y="4129088"/>
          <p14:tracePt t="47874" x="4330700" y="4129088"/>
          <p14:tracePt t="47922" x="4330700" y="4117975"/>
          <p14:tracePt t="47933" x="4343400" y="4117975"/>
          <p14:tracePt t="47981" x="4343400" y="4105275"/>
          <p14:tracePt t="48067" x="4356100" y="4105275"/>
          <p14:tracePt t="48285" x="4368800" y="4105275"/>
          <p14:tracePt t="49012" x="4381500" y="4105275"/>
          <p14:tracePt t="49413" x="4381500" y="4092575"/>
          <p14:tracePt t="50140" x="4368800" y="4092575"/>
          <p14:tracePt t="50152" x="4368800" y="4079875"/>
          <p14:tracePt t="50177" x="4356100" y="4079875"/>
          <p14:tracePt t="50225" x="4356100" y="4067175"/>
          <p14:tracePt t="50249" x="4343400" y="4054475"/>
          <p14:tracePt t="50299" x="4343400" y="4041775"/>
          <p14:tracePt t="50346" x="4343400" y="4029075"/>
          <p14:tracePt t="50612" x="4356100" y="4029075"/>
          <p14:tracePt t="50758" x="4356100" y="4017963"/>
          <p14:tracePt t="50794" x="4356100" y="4005263"/>
          <p14:tracePt t="59376" x="4368800" y="4005263"/>
          <p14:tracePt t="59393" x="4381500" y="4005263"/>
          <p14:tracePt t="59400" x="4418013" y="4005263"/>
          <p14:tracePt t="59412" x="4468813" y="4005263"/>
          <p14:tracePt t="59425" x="4530725" y="4005263"/>
          <p14:tracePt t="59438" x="4630738" y="4005263"/>
          <p14:tracePt t="59456" x="4719638" y="4017963"/>
          <p14:tracePt t="59471" x="4843463" y="4029075"/>
          <p14:tracePt t="59473" x="4968875" y="4041775"/>
          <p14:tracePt t="59488" x="5106988" y="4067175"/>
          <p14:tracePt t="59505" x="5194300" y="4079875"/>
          <p14:tracePt t="59523" x="5383213" y="4105275"/>
          <p14:tracePt t="59539" x="5507038" y="4129088"/>
          <p14:tracePt t="59556" x="5607050" y="4141788"/>
          <p14:tracePt t="59571" x="5832475" y="4179888"/>
          <p14:tracePt t="59589" x="5957888" y="4192588"/>
          <p14:tracePt t="59606" x="6157913" y="4241800"/>
          <p14:tracePt t="59607" x="6283325" y="4267200"/>
          <p14:tracePt t="59622" x="6408738" y="4292600"/>
          <p14:tracePt t="59638" x="6483350" y="4330700"/>
          <p14:tracePt t="59848" x="6521450" y="4330700"/>
          <p14:tracePt t="59861" x="6596063" y="4292600"/>
          <p14:tracePt t="59873" x="6696075" y="4254500"/>
          <p14:tracePt t="59886" x="6934200" y="4205288"/>
          <p14:tracePt t="59898" x="7210425" y="4129088"/>
          <p14:tracePt t="59909" x="7472363" y="4079875"/>
          <p14:tracePt t="59924" x="7661275" y="4067175"/>
          <p14:tracePt t="59940" x="7823200" y="4054475"/>
          <p14:tracePt t="59957" x="7923213" y="4041775"/>
          <p14:tracePt t="59973" x="8086725" y="4041775"/>
          <p14:tracePt t="59990" x="8174038" y="4029075"/>
          <p14:tracePt t="60007" x="8361363" y="4017963"/>
          <p14:tracePt t="60024" x="8461375" y="4017963"/>
          <p14:tracePt t="60040" x="8537575" y="4017963"/>
          <p14:tracePt t="60057" x="8612188" y="4017963"/>
          <p14:tracePt t="60074" x="8650288" y="4017963"/>
          <p14:tracePt t="60090" x="8674100" y="4005263"/>
          <p14:tracePt t="60107" x="8724900" y="3992563"/>
          <p14:tracePt t="60124" x="8774113" y="3992563"/>
          <p14:tracePt t="60396" x="8774113" y="3979863"/>
          <p14:tracePt t="60431" x="8774113" y="3967163"/>
          <p14:tracePt t="60479" x="8786813" y="3967163"/>
          <p14:tracePt t="60529" x="8799513" y="3967163"/>
          <p14:tracePt t="60542" x="8812213" y="3954463"/>
          <p14:tracePt t="60564" x="8824913" y="3954463"/>
          <p14:tracePt t="60576" x="8837613" y="3954463"/>
          <p14:tracePt t="60589" x="8850313" y="3954463"/>
          <p14:tracePt t="60601" x="8863013" y="3941763"/>
          <p14:tracePt t="60612" x="8874125" y="3929063"/>
          <p14:tracePt t="60626" x="8886825" y="3929063"/>
          <p14:tracePt t="60642" x="8899525" y="3929063"/>
          <p14:tracePt t="60658" x="8912225" y="3929063"/>
          <p14:tracePt t="60675" x="8924925" y="3916363"/>
          <p14:tracePt t="60771" x="8924925" y="3905250"/>
          <p14:tracePt t="60941" x="8937625" y="3905250"/>
          <p14:tracePt t="61013" x="8950325" y="3892550"/>
          <p14:tracePt t="61037" x="8963025" y="3892550"/>
          <p14:tracePt t="61062" x="8963025" y="3879850"/>
          <p14:tracePt t="61085" x="8975725" y="3879850"/>
          <p14:tracePt t="64975" x="8975725" y="3892550"/>
          <p14:tracePt t="64999" x="8963025" y="3892550"/>
          <p14:tracePt t="65012" x="8963025" y="3905250"/>
          <p14:tracePt t="65025" x="8950325" y="3905250"/>
          <p14:tracePt t="65037" x="8950325" y="3916363"/>
          <p14:tracePt t="65051" x="8937625" y="3929063"/>
          <p14:tracePt t="65068" x="8937625" y="3941763"/>
          <p14:tracePt t="65084" x="8912225" y="3967163"/>
          <p14:tracePt t="65102" x="8899525" y="3992563"/>
          <p14:tracePt t="65118" x="8874125" y="4029075"/>
          <p14:tracePt t="65135" x="8812213" y="4105275"/>
          <p14:tracePt t="65151" x="8786813" y="4154488"/>
          <p14:tracePt t="65170" x="8724900" y="4241800"/>
          <p14:tracePt t="65185" x="8686800" y="4279900"/>
          <p14:tracePt t="65202" x="8650288" y="4341813"/>
          <p14:tracePt t="65218" x="8574088" y="4443413"/>
          <p14:tracePt t="65236" x="8537575" y="4518025"/>
          <p14:tracePt t="65252" x="8486775" y="4592638"/>
          <p14:tracePt t="65269" x="8399463" y="4756150"/>
          <p14:tracePt t="65285" x="8324850" y="4856163"/>
          <p14:tracePt t="65302" x="8286750" y="4930775"/>
          <p14:tracePt t="65319" x="8212138" y="5018088"/>
          <p14:tracePt t="65335" x="8199438" y="5030788"/>
          <p14:tracePt t="65352" x="8186738" y="5056188"/>
          <p14:tracePt t="65369" x="8174038" y="5068888"/>
          <p14:tracePt t="65385" x="8161338" y="5068888"/>
          <p14:tracePt t="65403" x="8161338" y="5081588"/>
          <p14:tracePt t="65571" x="8161338" y="5068888"/>
          <p14:tracePt t="79012" x="8161338" y="5056188"/>
          <p14:tracePt t="79024" x="8186738" y="5030788"/>
          <p14:tracePt t="79036" x="8223250" y="5018088"/>
          <p14:tracePt t="79049" x="8261350" y="4992688"/>
          <p14:tracePt t="79061" x="8286750" y="4981575"/>
          <p14:tracePt t="79073" x="8312150" y="4968875"/>
          <p14:tracePt t="79089" x="8348663" y="4956175"/>
          <p14:tracePt t="79106" x="8374063" y="4956175"/>
          <p14:tracePt t="79122" x="8412163" y="4930775"/>
          <p14:tracePt t="79139" x="8435975" y="4930775"/>
          <p14:tracePt t="79155" x="8448675" y="4918075"/>
          <p14:tracePt t="79157" x="8461375" y="4918075"/>
          <p14:tracePt t="79173" x="8486775" y="4918075"/>
          <p14:tracePt t="79189" x="8512175" y="4918075"/>
          <p14:tracePt t="79206" x="8537575" y="4918075"/>
          <p14:tracePt t="79222" x="8561388" y="4918075"/>
          <p14:tracePt t="79242" x="8574088" y="4918075"/>
          <p14:tracePt t="79267" x="8586788" y="4918075"/>
          <p14:tracePt t="79314" x="8599488" y="4905375"/>
          <p14:tracePt t="79327" x="8612188" y="4905375"/>
          <p14:tracePt t="79363" x="8624888" y="4905375"/>
          <p14:tracePt t="79388" x="8650288" y="4905375"/>
          <p14:tracePt t="79412" x="8661400" y="4905375"/>
          <p14:tracePt t="79424" x="8686800" y="4905375"/>
          <p14:tracePt t="79436" x="8699500" y="4892675"/>
          <p14:tracePt t="79449" x="8712200" y="4892675"/>
          <p14:tracePt t="79460" x="8724900" y="4892675"/>
          <p14:tracePt t="79475" x="8737600" y="4892675"/>
          <p14:tracePt t="79490" x="8750300" y="4879975"/>
          <p14:tracePt t="79507" x="8763000" y="4879975"/>
          <p14:tracePt t="79532" x="8786813" y="4879975"/>
          <p14:tracePt t="79557" x="8812213" y="4868863"/>
          <p14:tracePt t="79569" x="8824913" y="4868863"/>
          <p14:tracePt t="82964" x="8824913" y="4856163"/>
          <p14:tracePt t="82988" x="8799513" y="4843463"/>
          <p14:tracePt t="83001" x="8799513" y="4830763"/>
          <p14:tracePt t="83012" x="8786813" y="4805363"/>
          <p14:tracePt t="83023" x="8774113" y="4779963"/>
          <p14:tracePt t="83037" x="8774113" y="4768850"/>
          <p14:tracePt t="83051" x="8774113" y="4756150"/>
          <p14:tracePt t="83067" x="8774113" y="4743450"/>
          <p14:tracePt t="83084" x="8774113" y="4730750"/>
          <p14:tracePt t="83100" x="8774113" y="4718050"/>
          <p14:tracePt t="83117" x="8774113" y="4705350"/>
          <p14:tracePt t="83146" x="8763000" y="4705350"/>
          <p14:tracePt t="83184" x="8763000" y="4692650"/>
          <p14:tracePt t="83219" x="8750300" y="4692650"/>
          <p14:tracePt t="83231" x="8750300" y="4679950"/>
          <p14:tracePt t="83255" x="8737600" y="4679950"/>
          <p14:tracePt t="83268" x="8737600" y="4667250"/>
          <p14:tracePt t="86551" x="8737600" y="4656138"/>
          <p14:tracePt t="86599" x="8737600" y="4643438"/>
          <p14:tracePt t="86648" x="8737600" y="4630738"/>
          <p14:tracePt t="86685" x="8737600" y="4618038"/>
          <p14:tracePt t="86866" x="8750300" y="4618038"/>
          <p14:tracePt t="86915" x="8763000" y="4605338"/>
          <p14:tracePt t="86951" x="8774113" y="4592638"/>
          <p14:tracePt t="86975" x="8786813" y="4579938"/>
          <p14:tracePt t="86987" x="8799513" y="4567238"/>
          <p14:tracePt t="86999" x="8812213" y="4554538"/>
          <p14:tracePt t="87013" x="8824913" y="4543425"/>
          <p14:tracePt t="87037" x="8824913" y="4530725"/>
          <p14:tracePt t="87062" x="8824913" y="4518025"/>
          <p14:tracePt t="87158" x="8824913" y="4505325"/>
          <p14:tracePt t="87230" x="8812213" y="4505325"/>
          <p14:tracePt t="87255" x="8786813" y="4505325"/>
          <p14:tracePt t="87279" x="8774113" y="4505325"/>
          <p14:tracePt t="87292" x="8763000" y="4505325"/>
          <p14:tracePt t="87304" x="8750300" y="4505325"/>
          <p14:tracePt t="87315" x="8737600" y="4505325"/>
          <p14:tracePt t="87339" x="8724900" y="4505325"/>
          <p14:tracePt t="87351" x="8712200" y="4505325"/>
          <p14:tracePt t="87363" x="8699500" y="4505325"/>
          <p14:tracePt t="87378" x="8686800" y="4505325"/>
          <p14:tracePt t="87400" x="8661400" y="4505325"/>
          <p14:tracePt t="87412" x="8650288" y="4505325"/>
          <p14:tracePt t="87437" x="8624888" y="4505325"/>
          <p14:tracePt t="87472" x="8612188" y="4505325"/>
          <p14:tracePt t="87522" x="8599488" y="4505325"/>
          <p14:tracePt t="87655" x="8586788" y="4505325"/>
          <p14:tracePt t="87801" x="8586788" y="4492625"/>
          <p14:tracePt t="87848" x="8586788" y="4479925"/>
          <p14:tracePt t="87921" x="8586788" y="4467225"/>
          <p14:tracePt t="87936" x="8599488" y="4467225"/>
          <p14:tracePt t="88055" x="8599488" y="4454525"/>
          <p14:tracePt t="88152" x="8599488" y="4443413"/>
          <p14:tracePt t="88176" x="8612188" y="4443413"/>
          <p14:tracePt t="88224" x="8624888" y="4443413"/>
          <p14:tracePt t="88248" x="8637588" y="4443413"/>
          <p14:tracePt t="88285" x="8650288" y="4443413"/>
          <p14:tracePt t="88309" x="8650288" y="4430713"/>
          <p14:tracePt t="88321" x="8661400" y="4430713"/>
          <p14:tracePt t="88370" x="8674100" y="4430713"/>
          <p14:tracePt t="88443" x="8674100" y="4418013"/>
          <p14:tracePt t="88660" x="8674100" y="4405313"/>
          <p14:tracePt t="88672" x="8674100" y="4392613"/>
          <p14:tracePt t="88684" x="8686800" y="4392613"/>
          <p14:tracePt t="88708" x="8686800" y="4379913"/>
          <p14:tracePt t="88734" x="8686800" y="4367213"/>
          <p14:tracePt t="88746" x="8699500" y="4367213"/>
          <p14:tracePt t="88758" x="8699500" y="4354513"/>
          <p14:tracePt t="88783" x="8699500" y="4341813"/>
          <p14:tracePt t="88794" x="8712200" y="4330700"/>
          <p14:tracePt t="88818" x="8712200" y="4318000"/>
          <p14:tracePt t="88830" x="8724900" y="4305300"/>
          <p14:tracePt t="88843" x="8724900" y="4292600"/>
          <p14:tracePt t="88855" x="8737600" y="4279900"/>
          <p14:tracePt t="88879" x="8737600" y="4267200"/>
          <p14:tracePt t="89146" x="8750300" y="4267200"/>
          <p14:tracePt t="89194" x="8763000" y="4267200"/>
          <p14:tracePt t="89230" x="8774113" y="4267200"/>
          <p14:tracePt t="89291" x="8786813" y="4267200"/>
          <p14:tracePt t="89363" x="8799513" y="4267200"/>
          <p14:tracePt t="89509" x="8799513" y="4254500"/>
          <p14:tracePt t="95946" x="8786813" y="4254500"/>
          <p14:tracePt t="95982" x="8774113" y="4254500"/>
          <p14:tracePt t="96068" x="8774113" y="4241800"/>
          <p14:tracePt t="96104" x="8774113" y="4230688"/>
          <p14:tracePt t="96164" x="8774113" y="4217988"/>
          <p14:tracePt t="96357" x="8786813" y="4217988"/>
          <p14:tracePt t="96370" x="8799513" y="4205288"/>
          <p14:tracePt t="96383" x="8799513" y="4192588"/>
          <p14:tracePt t="96396" x="8812213" y="4192588"/>
          <p14:tracePt t="96407" x="8837613" y="4179888"/>
          <p14:tracePt t="96419" x="8863013" y="4167188"/>
          <p14:tracePt t="96434" x="8912225" y="4154488"/>
          <p14:tracePt t="96452" x="8975725" y="4117975"/>
          <p14:tracePt t="96455" x="9063038" y="4092575"/>
          <p14:tracePt t="96467" x="9137650" y="4054475"/>
          <p14:tracePt t="96485" x="9188450" y="4017963"/>
          <p14:tracePt t="96502" x="9350375" y="3941763"/>
          <p14:tracePt t="96519" x="9463088" y="3905250"/>
          <p14:tracePt t="96534" x="9537700" y="3867150"/>
          <p14:tracePt t="96552" x="9650413" y="3803650"/>
          <p14:tracePt t="96567" x="9675813" y="3792538"/>
          <p14:tracePt t="96584" x="9701213" y="3779838"/>
          <p14:tracePt t="96600" x="9750425" y="3754438"/>
          <p14:tracePt t="96618" x="9775825" y="3741738"/>
          <p14:tracePt t="96634" x="9839325" y="3703638"/>
          <p14:tracePt t="100116" x="9839325" y="3716338"/>
          <p14:tracePt t="100140" x="9839325" y="3729038"/>
          <p14:tracePt t="100152" x="9826625" y="3741738"/>
          <p14:tracePt t="100165" x="9826625" y="3754438"/>
          <p14:tracePt t="100177" x="9813925" y="3767138"/>
          <p14:tracePt t="100195" x="9788525" y="3779838"/>
          <p14:tracePt t="100212" x="9613900" y="3954463"/>
          <p14:tracePt t="100229" x="9475788" y="4092575"/>
          <p14:tracePt t="100244" x="9350375" y="4205288"/>
          <p14:tracePt t="100262" x="9099550" y="4405313"/>
          <p14:tracePt t="100277" x="8986838" y="4467225"/>
          <p14:tracePt t="100295" x="8899525" y="4543425"/>
          <p14:tracePt t="100296" x="8812213" y="4605338"/>
          <p14:tracePt t="100311" x="8737600" y="4656138"/>
          <p14:tracePt t="100329" x="8661400" y="4692650"/>
          <p14:tracePt t="100346" x="8537575" y="4805363"/>
          <p14:tracePt t="100362" x="8474075" y="4843463"/>
          <p14:tracePt t="100379" x="8435975" y="4892675"/>
          <p14:tracePt t="100397" x="8361363" y="4956175"/>
          <p14:tracePt t="100412" x="8335963" y="4981575"/>
          <p14:tracePt t="100429" x="8335963" y="5005388"/>
          <p14:tracePt t="100445" x="8299450" y="5030788"/>
          <p14:tracePt t="100461" x="8286750" y="5092700"/>
          <p14:tracePt t="100747" x="8274050" y="5092700"/>
          <p14:tracePt t="100758" x="8248650" y="5092700"/>
          <p14:tracePt t="100770" x="8235950" y="5092700"/>
          <p14:tracePt t="100782" x="8223250" y="5092700"/>
          <p14:tracePt t="100796" x="8186738" y="5092700"/>
          <p14:tracePt t="100812" x="8174038" y="5092700"/>
          <p14:tracePt t="100831" x="8110538" y="5105400"/>
          <p14:tracePt t="100845" x="8074025" y="5118100"/>
          <p14:tracePt t="100863" x="8035925" y="5130800"/>
          <p14:tracePt t="100880" x="7961313" y="5130800"/>
          <p14:tracePt t="100897" x="7935913" y="5143500"/>
          <p14:tracePt t="100912" x="7897813" y="5156200"/>
          <p14:tracePt t="100929" x="7848600" y="5156200"/>
          <p14:tracePt t="100945" x="7823200" y="5168900"/>
          <p14:tracePt t="100962" x="7810500" y="5168900"/>
          <p14:tracePt t="100979" x="7773988" y="5168900"/>
          <p14:tracePt t="100996" x="7761288" y="5168900"/>
          <p14:tracePt t="101037" x="7761288" y="5156200"/>
          <p14:tracePt t="101047" x="7785100" y="5143500"/>
          <p14:tracePt t="104818" x="7785100" y="5130800"/>
          <p14:tracePt t="104831" x="7785100" y="5118100"/>
          <p14:tracePt t="104867" x="7797800" y="5118100"/>
          <p14:tracePt t="104915" x="7810500" y="5118100"/>
          <p14:tracePt t="104941" x="7823200" y="5118100"/>
          <p14:tracePt t="104964" x="7835900" y="5118100"/>
          <p14:tracePt t="104976" x="7848600" y="5118100"/>
          <p14:tracePt t="104989" x="7861300" y="5118100"/>
          <p14:tracePt t="105001" x="7874000" y="5118100"/>
          <p14:tracePt t="105013" x="7886700" y="5118100"/>
          <p14:tracePt t="105026" x="7910513" y="5118100"/>
          <p14:tracePt t="105041" x="7935913" y="5118100"/>
          <p14:tracePt t="105058" x="7948613" y="5118100"/>
          <p14:tracePt t="105074" x="7986713" y="5118100"/>
          <p14:tracePt t="105092" x="8010525" y="5118100"/>
          <p14:tracePt t="105108" x="8035925" y="5118100"/>
          <p14:tracePt t="105110" x="8061325" y="5118100"/>
          <p14:tracePt t="105124" x="8099425" y="5118100"/>
          <p14:tracePt t="105141" x="8135938" y="5118100"/>
          <p14:tracePt t="105159" x="8212138" y="5118100"/>
          <p14:tracePt t="105174" x="8261350" y="5130800"/>
          <p14:tracePt t="105191" x="8312150" y="5130800"/>
          <p14:tracePt t="105208" x="8474075" y="5143500"/>
          <p14:tracePt t="105225" x="8512175" y="5143500"/>
          <p14:tracePt t="105242" x="8561388" y="5143500"/>
          <p14:tracePt t="105497" x="8574088" y="5143500"/>
          <p14:tracePt t="105522" x="8586788" y="5143500"/>
          <p14:tracePt t="105534" x="8599488" y="5143500"/>
          <p14:tracePt t="105546" x="8612188" y="5143500"/>
          <p14:tracePt t="105560" x="8624888" y="5143500"/>
          <p14:tracePt t="105575" x="8637588" y="5143500"/>
          <p14:tracePt t="105593" x="8650288" y="5143500"/>
          <p14:tracePt t="105595" x="8661400" y="5143500"/>
          <p14:tracePt t="105610" x="8674100" y="5143500"/>
          <p14:tracePt t="105626" x="8686800" y="5143500"/>
          <p14:tracePt t="105643" x="8699500" y="5143500"/>
          <p14:tracePt t="105660" x="8712200" y="5143500"/>
          <p14:tracePt t="105676" x="8724900" y="5143500"/>
          <p14:tracePt t="105693" x="8737600" y="5143500"/>
          <p14:tracePt t="105716" x="8750300" y="5143500"/>
          <p14:tracePt t="105740" x="8763000" y="5143500"/>
          <p14:tracePt t="105751" x="8774113" y="5143500"/>
          <p14:tracePt t="105763" x="8786813" y="5143500"/>
          <p14:tracePt t="105789" x="8799513" y="5143500"/>
          <p14:tracePt t="105802" x="8812213" y="5143500"/>
          <p14:tracePt t="105812" x="8824913" y="5143500"/>
          <p14:tracePt t="105826" x="8837613" y="5143500"/>
          <p14:tracePt t="105849" x="8863013" y="5143500"/>
          <p14:tracePt t="105873" x="8874125" y="5143500"/>
          <p14:tracePt t="105899" x="8886825" y="5143500"/>
          <p14:tracePt t="105912" x="8899525" y="5143500"/>
          <p14:tracePt t="105935" x="8912225" y="5143500"/>
          <p14:tracePt t="105982" x="8924925" y="5143500"/>
          <p14:tracePt t="109243" x="8924925" y="5130800"/>
          <p14:tracePt t="109317" x="8924925" y="5118100"/>
          <p14:tracePt t="109328" x="8937625" y="5118100"/>
          <p14:tracePt t="109426" x="8950325" y="5118100"/>
          <p14:tracePt t="138604" x="8937625" y="5118100"/>
          <p14:tracePt t="138617" x="8912225" y="5118100"/>
          <p14:tracePt t="138629" x="8899525" y="5118100"/>
          <p14:tracePt t="138639" x="8874125" y="5118100"/>
          <p14:tracePt t="138653" x="8850313" y="5118100"/>
          <p14:tracePt t="138664" x="8799513" y="5118100"/>
          <p14:tracePt t="138678" x="8712200" y="5118100"/>
          <p14:tracePt t="138695" x="8574088" y="5156200"/>
          <p14:tracePt t="138712" x="8374063" y="5218113"/>
          <p14:tracePt t="138728" x="7761288" y="5394325"/>
          <p14:tracePt t="138745" x="7523163" y="5481638"/>
          <p14:tracePt t="138762" x="7159625" y="5594350"/>
          <p14:tracePt t="138779" x="7021513" y="5668963"/>
          <p14:tracePt t="138794" x="6884988" y="5719763"/>
          <p14:tracePt t="138795" x="6772275" y="5781675"/>
          <p14:tracePt t="138810" x="6696075" y="5819775"/>
          <p14:tracePt t="138828" x="6621463" y="5832475"/>
          <p14:tracePt t="138845" x="6546850" y="5856288"/>
          <p14:tracePt t="138846" x="6508750" y="5881688"/>
          <p14:tracePt t="138861" x="6472238" y="5894388"/>
          <p14:tracePt t="138879" x="6446838" y="5894388"/>
          <p14:tracePt t="138881" x="6421438" y="5894388"/>
          <p14:tracePt t="138929" x="6396038" y="5894388"/>
          <p14:tracePt t="139161" x="6383338" y="5894388"/>
          <p14:tracePt t="139173" x="6370638" y="5894388"/>
          <p14:tracePt t="139186" x="6346825" y="5894388"/>
          <p14:tracePt t="139198" x="6321425" y="5894388"/>
          <p14:tracePt t="139214" x="6283325" y="5894388"/>
          <p14:tracePt t="139230" x="6246813" y="5894388"/>
          <p14:tracePt t="139247" x="6208713" y="5894388"/>
          <p14:tracePt t="139263" x="6121400" y="5881688"/>
          <p14:tracePt t="139281" x="6070600" y="5881688"/>
          <p14:tracePt t="139283" x="6021388" y="5881688"/>
          <p14:tracePt t="139297" x="5970588" y="5881688"/>
          <p14:tracePt t="139314" x="5908675" y="5868988"/>
          <p14:tracePt t="139330" x="5870575" y="5868988"/>
          <p14:tracePt t="139347" x="5795963" y="5856288"/>
          <p14:tracePt t="139363" x="5757863" y="5843588"/>
          <p14:tracePt t="139381" x="5719763" y="5843588"/>
          <p14:tracePt t="139397" x="5708650" y="5843588"/>
          <p14:tracePt t="139414" x="5683250" y="5843588"/>
          <p14:tracePt t="139430" x="5670550" y="5843588"/>
          <p14:tracePt t="139447" x="5670550" y="5832475"/>
          <p14:tracePt t="139465" x="5657850" y="5819775"/>
          <p14:tracePt t="139707" x="5657850" y="5807075"/>
          <p14:tracePt t="139816" x="5670550" y="5807075"/>
          <p14:tracePt t="158168" x="5683250" y="58070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156687" y="441178"/>
            <a:ext cx="58786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From Passive Patient to Active Partner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271446"/>
            <a:ext cx="10297160" cy="3411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The traditional approach expected patients to: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Follow instructions without much discussion.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Depend mainly on healthcare professionals.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Accept the care plan created for them.</a:t>
            </a:r>
          </a:p>
          <a:p>
            <a:pPr marL="342900" lvl="1" indent="-3429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The newer approach treats patients as partners who help make informed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b="1" dirty="0">
                <a:solidFill>
                  <a:srgbClr val="00B0F0"/>
                </a:solidFill>
                <a:latin typeface="Alexandria"/>
              </a:rPr>
              <a:t>decisions about their health.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114"/>
    </mc:Choice>
    <mc:Fallback xmlns="">
      <p:transition spd="slow" advTm="194114"/>
    </mc:Fallback>
  </mc:AlternateContent>
  <p:extLst>
    <p:ext uri="{3A86A75C-4F4B-4683-9AE1-C65F6400EC91}">
      <p14:laserTraceLst xmlns:p14="http://schemas.microsoft.com/office/powerpoint/2010/main">
        <p14:tracePtLst>
          <p14:tracePt t="3720" x="5719763" y="5781675"/>
          <p14:tracePt t="3731" x="5757863" y="5732463"/>
          <p14:tracePt t="3743" x="5821363" y="5668963"/>
          <p14:tracePt t="3757" x="5895975" y="5619750"/>
          <p14:tracePt t="3772" x="5957888" y="5556250"/>
          <p14:tracePt t="3790" x="6021388" y="5530850"/>
          <p14:tracePt t="3806" x="6134100" y="5456238"/>
          <p14:tracePt t="3824" x="6196013" y="5430838"/>
          <p14:tracePt t="3840" x="6283325" y="5407025"/>
          <p14:tracePt t="3857" x="6321425" y="5394325"/>
          <p14:tracePt t="3873" x="6359525" y="5381625"/>
          <p14:tracePt t="3890" x="6459538" y="5356225"/>
          <p14:tracePt t="3907" x="6508750" y="5356225"/>
          <p14:tracePt t="3924" x="6584950" y="5356225"/>
          <p14:tracePt t="3939" x="6734175" y="5330825"/>
          <p14:tracePt t="3957" x="6784975" y="5330825"/>
          <p14:tracePt t="3974" x="6872288" y="5318125"/>
          <p14:tracePt t="3991" x="6897688" y="5318125"/>
          <p14:tracePt t="4007" x="6934200" y="5305425"/>
          <p14:tracePt t="4024" x="7010400" y="5305425"/>
          <p14:tracePt t="4040" x="7059613" y="5305425"/>
          <p14:tracePt t="4058" x="7123113" y="5294313"/>
          <p14:tracePt t="4074" x="7285038" y="5268913"/>
          <p14:tracePt t="4090" x="7397750" y="5268913"/>
          <p14:tracePt t="4108" x="7623175" y="5256213"/>
          <p14:tracePt t="4124" x="7685088" y="5256213"/>
          <p14:tracePt t="4141" x="7748588" y="5256213"/>
          <p14:tracePt t="4143" x="7785100" y="5256213"/>
          <p14:tracePt t="4157" x="7810500" y="5256213"/>
          <p14:tracePt t="4374" x="7823200" y="5256213"/>
          <p14:tracePt t="4386" x="7861300" y="5256213"/>
          <p14:tracePt t="4399" x="7935913" y="5230813"/>
          <p14:tracePt t="4410" x="8023225" y="5205413"/>
          <p14:tracePt t="4424" x="8123238" y="5168900"/>
          <p14:tracePt t="4441" x="8223250" y="5118100"/>
          <p14:tracePt t="4460" x="8424863" y="5056188"/>
          <p14:tracePt t="4475" x="8512175" y="5030788"/>
          <p14:tracePt t="4492" x="8586788" y="5005388"/>
          <p14:tracePt t="4508" x="8686800" y="4956175"/>
          <p14:tracePt t="4526" x="8737600" y="4943475"/>
          <p14:tracePt t="4542" x="8799513" y="4930775"/>
          <p14:tracePt t="4544" x="8850313" y="4918075"/>
          <p14:tracePt t="4558" x="8886825" y="4905375"/>
          <p14:tracePt t="4575" x="8924925" y="4892675"/>
          <p14:tracePt t="4593" x="8963025" y="4879975"/>
          <p14:tracePt t="4609" x="8975725" y="4879975"/>
          <p14:tracePt t="4624" x="8986838" y="4868863"/>
          <p14:tracePt t="4643" x="8999538" y="4856163"/>
          <p14:tracePt t="4660" x="9012238" y="4843463"/>
          <p14:tracePt t="4675" x="9012238" y="4830763"/>
          <p14:tracePt t="4692" x="9024938" y="4792663"/>
          <p14:tracePt t="4709" x="9024938" y="4779963"/>
          <p14:tracePt t="4726" x="9050338" y="4718050"/>
          <p14:tracePt t="4742" x="9063038" y="4692650"/>
          <p14:tracePt t="4760" x="9063038" y="4667250"/>
          <p14:tracePt t="4776" x="9088438" y="4618038"/>
          <p14:tracePt t="4793" x="9099550" y="4592638"/>
          <p14:tracePt t="4810" x="9099550" y="4554538"/>
          <p14:tracePt t="4826" x="9112250" y="4530725"/>
          <p14:tracePt t="4842" x="9124950" y="4518025"/>
          <p14:tracePt t="4860" x="9137650" y="4467225"/>
          <p14:tracePt t="4875" x="9150350" y="4430713"/>
          <p14:tracePt t="4894" x="9163050" y="4392613"/>
          <p14:tracePt t="4897" x="9163050" y="4354513"/>
          <p14:tracePt t="4909" x="9163050" y="4318000"/>
          <p14:tracePt t="4926" x="9175750" y="4292600"/>
          <p14:tracePt t="4943" x="9188450" y="4254500"/>
          <p14:tracePt t="4960" x="9188450" y="4217988"/>
          <p14:tracePt t="4976" x="9188450" y="4205288"/>
          <p14:tracePt t="4994" x="9199563" y="4167188"/>
          <p14:tracePt t="5009" x="9212263" y="4141788"/>
          <p14:tracePt t="5026" x="9224963" y="4079875"/>
          <p14:tracePt t="5042" x="9237663" y="3992563"/>
          <p14:tracePt t="5060" x="9237663" y="3954463"/>
          <p14:tracePt t="5076" x="9250363" y="3867150"/>
          <p14:tracePt t="5093" x="9250363" y="3816350"/>
          <p14:tracePt t="5110" x="9263063" y="3792538"/>
          <p14:tracePt t="5126" x="9263063" y="3741738"/>
          <p14:tracePt t="5142" x="9263063" y="3729038"/>
          <p14:tracePt t="5159" x="9263063" y="3716338"/>
          <p14:tracePt t="5175" x="9275763" y="3703638"/>
          <p14:tracePt t="5245" x="9275763" y="3716338"/>
          <p14:tracePt t="5258" x="9275763" y="3741738"/>
          <p14:tracePt t="10119" x="9275763" y="3716338"/>
          <p14:tracePt t="10144" x="9275763" y="3703638"/>
          <p14:tracePt t="10157" x="9263063" y="3703638"/>
          <p14:tracePt t="10193" x="9263063" y="3692525"/>
          <p14:tracePt t="10229" x="9263063" y="3679825"/>
          <p14:tracePt t="10241" x="9263063" y="3667125"/>
          <p14:tracePt t="10252" x="9250363" y="3641725"/>
          <p14:tracePt t="10264" x="9250363" y="3616325"/>
          <p14:tracePt t="10278" x="9237663" y="3603625"/>
          <p14:tracePt t="10289" x="9237663" y="3579813"/>
          <p14:tracePt t="10307" x="9237663" y="3554413"/>
          <p14:tracePt t="10324" x="9237663" y="3529013"/>
          <p14:tracePt t="10340" x="9224963" y="3467100"/>
          <p14:tracePt t="10357" x="9224963" y="3441700"/>
          <p14:tracePt t="10374" x="9224963" y="3403600"/>
          <p14:tracePt t="10390" x="9224963" y="3341688"/>
          <p14:tracePt t="10407" x="9224963" y="3316288"/>
          <p14:tracePt t="10424" x="9212263" y="3278188"/>
          <p14:tracePt t="10441" x="9212263" y="3267075"/>
          <p14:tracePt t="10457" x="9212263" y="3254375"/>
          <p14:tracePt t="19381" x="9212263" y="3241675"/>
          <p14:tracePt t="19392" x="9199563" y="3228975"/>
          <p14:tracePt t="19404" x="9188450" y="3216275"/>
          <p14:tracePt t="19416" x="9163050" y="3216275"/>
          <p14:tracePt t="19430" x="9163050" y="3190875"/>
          <p14:tracePt t="19448" x="9137650" y="3165475"/>
          <p14:tracePt t="19465" x="9088438" y="3103563"/>
          <p14:tracePt t="19481" x="9037638" y="3054350"/>
          <p14:tracePt t="19498" x="8975725" y="3003550"/>
          <p14:tracePt t="19514" x="8874125" y="2916238"/>
          <p14:tracePt t="19531" x="8812213" y="2878138"/>
          <p14:tracePt t="19549" x="8712200" y="2816225"/>
          <p14:tracePt t="19565" x="8686800" y="2790825"/>
          <p14:tracePt t="19581" x="8637588" y="2765425"/>
          <p14:tracePt t="19599" x="8574088" y="2728913"/>
          <p14:tracePt t="19615" x="8537575" y="2703513"/>
          <p14:tracePt t="19632" x="8486775" y="2678113"/>
          <p14:tracePt t="19647" x="8435975" y="2640013"/>
          <p14:tracePt t="19665" x="8399463" y="2616200"/>
          <p14:tracePt t="19682" x="8361363" y="2578100"/>
          <p14:tracePt t="19699" x="8324850" y="2540000"/>
          <p14:tracePt t="19714" x="8312150" y="2527300"/>
          <p14:tracePt t="19733" x="8261350" y="2465388"/>
          <p14:tracePt t="19748" x="8248650" y="2439988"/>
          <p14:tracePt t="19765" x="8212138" y="2414588"/>
          <p14:tracePt t="19781" x="8174038" y="2365375"/>
          <p14:tracePt t="19799" x="8135938" y="2339975"/>
          <p14:tracePt t="19815" x="8086725" y="2303463"/>
          <p14:tracePt t="19832" x="8061325" y="2290763"/>
          <p14:tracePt t="19848" x="8035925" y="2278063"/>
          <p14:tracePt t="19865" x="8023225" y="2252663"/>
          <p14:tracePt t="19882" x="7999413" y="2227263"/>
          <p14:tracePt t="19899" x="7986713" y="2227263"/>
          <p14:tracePt t="19902" x="7986713" y="2214563"/>
          <p14:tracePt t="19915" x="7986713" y="2201863"/>
          <p14:tracePt t="20350" x="7986713" y="2190750"/>
          <p14:tracePt t="20385" x="7986713" y="2178050"/>
          <p14:tracePt t="20410" x="7986713" y="2165350"/>
          <p14:tracePt t="20422" x="7986713" y="2152650"/>
          <p14:tracePt t="20435" x="7974013" y="2152650"/>
          <p14:tracePt t="20446" x="7974013" y="2139950"/>
          <p14:tracePt t="20458" x="7961313" y="2127250"/>
          <p14:tracePt t="20484" x="7948613" y="2114550"/>
          <p14:tracePt t="20495" x="7948613" y="2101850"/>
          <p14:tracePt t="20508" x="7948613" y="2089150"/>
          <p14:tracePt t="20518" x="7935913" y="2078038"/>
          <p14:tracePt t="20534" x="7935913" y="2065338"/>
          <p14:tracePt t="20551" x="7935913" y="2052638"/>
          <p14:tracePt t="20568" x="7923213" y="2014538"/>
          <p14:tracePt t="20592" x="7910513" y="2001838"/>
          <p14:tracePt t="20606" x="7910513" y="1989138"/>
          <p14:tracePt t="20618" x="7910513" y="1978025"/>
          <p14:tracePt t="20635" x="7910513" y="1965325"/>
          <p14:tracePt t="20650" x="7910513" y="1952625"/>
          <p14:tracePt t="20667" x="7910513" y="1927225"/>
          <p14:tracePt t="20684" x="7910513" y="1914525"/>
          <p14:tracePt t="20700" x="7897813" y="1901825"/>
          <p14:tracePt t="20717" x="7897813" y="1876425"/>
          <p14:tracePt t="20734" x="7886700" y="1865313"/>
          <p14:tracePt t="20750" x="7886700" y="1852613"/>
          <p14:tracePt t="20751" x="7886700" y="1839913"/>
          <p14:tracePt t="20769" x="7886700" y="1827213"/>
          <p14:tracePt t="20785" x="7886700" y="1801813"/>
          <p14:tracePt t="20801" x="7874000" y="1789113"/>
          <p14:tracePt t="20823" x="7874000" y="1776413"/>
          <p14:tracePt t="20836" x="7874000" y="1765300"/>
          <p14:tracePt t="20859" x="7874000" y="1752600"/>
          <p14:tracePt t="20883" x="7874000" y="1739900"/>
          <p14:tracePt t="20931" x="7861300" y="1739900"/>
          <p14:tracePt t="30508" x="7861300" y="1727200"/>
          <p14:tracePt t="30568" x="7874000" y="1727200"/>
          <p14:tracePt t="30580" x="7897813" y="1727200"/>
          <p14:tracePt t="30595" x="7923213" y="1727200"/>
          <p14:tracePt t="30604" x="7948613" y="1714500"/>
          <p14:tracePt t="30616" x="7986713" y="1714500"/>
          <p14:tracePt t="30629" x="8023225" y="1714500"/>
          <p14:tracePt t="30643" x="8061325" y="1714500"/>
          <p14:tracePt t="30660" x="8099425" y="1714500"/>
          <p14:tracePt t="30677" x="8161338" y="1714500"/>
          <p14:tracePt t="30694" x="8199438" y="1714500"/>
          <p14:tracePt t="30710" x="8235950" y="1714500"/>
          <p14:tracePt t="30727" x="8324850" y="1714500"/>
          <p14:tracePt t="30743" x="8361363" y="1714500"/>
          <p14:tracePt t="30761" x="8386763" y="1714500"/>
          <p14:tracePt t="30777" x="8461375" y="1714500"/>
          <p14:tracePt t="30794" x="8499475" y="1714500"/>
          <p14:tracePt t="30811" x="8574088" y="1739900"/>
          <p14:tracePt t="30827" x="8612188" y="1752600"/>
          <p14:tracePt t="30844" x="8650288" y="1752600"/>
          <p14:tracePt t="30861" x="8712200" y="1776413"/>
          <p14:tracePt t="30877" x="8763000" y="1789113"/>
          <p14:tracePt t="30898" x="8837613" y="1801813"/>
          <p14:tracePt t="30910" x="8886825" y="1814513"/>
          <p14:tracePt t="30928" x="8924925" y="1827213"/>
          <p14:tracePt t="30945" x="8975725" y="1839913"/>
          <p14:tracePt t="30962" x="8999538" y="1839913"/>
          <p14:tracePt t="30978" x="9024938" y="1801813"/>
          <p14:tracePt t="31235" x="9037638" y="1801813"/>
          <p14:tracePt t="31260" x="9063038" y="1801813"/>
          <p14:tracePt t="31271" x="9088438" y="1801813"/>
          <p14:tracePt t="31283" x="9112250" y="1801813"/>
          <p14:tracePt t="31296" x="9124950" y="1801813"/>
          <p14:tracePt t="31312" x="9137650" y="1827213"/>
          <p14:tracePt t="31329" x="9150350" y="1827213"/>
          <p14:tracePt t="31346" x="9175750" y="1852613"/>
          <p14:tracePt t="31362" x="9199563" y="1876425"/>
          <p14:tracePt t="31379" x="9199563" y="1889125"/>
          <p14:tracePt t="31396" x="9237663" y="1914525"/>
          <p14:tracePt t="31411" x="9263063" y="1927225"/>
          <p14:tracePt t="31429" x="9275763" y="1952625"/>
          <p14:tracePt t="31445" x="9288463" y="1952625"/>
          <p14:tracePt t="31463" x="9301163" y="1965325"/>
          <p14:tracePt t="31478" x="9324975" y="1978025"/>
          <p14:tracePt t="31496" x="9337675" y="1978025"/>
          <p14:tracePt t="31513" x="9350375" y="2001838"/>
          <p14:tracePt t="31539" x="9363075" y="2001838"/>
          <p14:tracePt t="31550" x="9375775" y="2014538"/>
          <p14:tracePt t="31564" x="9388475" y="2014538"/>
          <p14:tracePt t="31579" x="9388475" y="2039938"/>
          <p14:tracePt t="31596" x="9413875" y="2039938"/>
          <p14:tracePt t="31599" x="9424988" y="2065338"/>
          <p14:tracePt t="31612" x="9450388" y="2078038"/>
          <p14:tracePt t="31629" x="9463088" y="2089150"/>
          <p14:tracePt t="31647" x="9513888" y="2127250"/>
          <p14:tracePt t="31663" x="9525000" y="2139950"/>
          <p14:tracePt t="31679" x="9550400" y="2165350"/>
          <p14:tracePt t="31696" x="9588500" y="2201863"/>
          <p14:tracePt t="31713" x="9613900" y="2214563"/>
          <p14:tracePt t="31729" x="9626600" y="2227263"/>
          <p14:tracePt t="31745" x="9663113" y="2252663"/>
          <p14:tracePt t="31763" x="9663113" y="2278063"/>
          <p14:tracePt t="31780" x="9701213" y="2303463"/>
          <p14:tracePt t="31797" x="9713913" y="2314575"/>
          <p14:tracePt t="31813" x="9726613" y="2327275"/>
          <p14:tracePt t="31830" x="9739313" y="2339975"/>
          <p14:tracePt t="38315" x="9739313" y="2352675"/>
          <p14:tracePt t="38351" x="9726613" y="2365375"/>
          <p14:tracePt t="38375" x="9713913" y="2365375"/>
          <p14:tracePt t="38387" x="9701213" y="2378075"/>
          <p14:tracePt t="38399" x="9688513" y="2390775"/>
          <p14:tracePt t="38411" x="9675813" y="2403475"/>
          <p14:tracePt t="38424" x="9650413" y="2427288"/>
          <p14:tracePt t="38436" x="9613900" y="2452688"/>
          <p14:tracePt t="38449" x="9601200" y="2478088"/>
          <p14:tracePt t="38464" x="9563100" y="2503488"/>
          <p14:tracePt t="38480" x="9550400" y="2527300"/>
          <p14:tracePt t="38496" x="9501188" y="2578100"/>
          <p14:tracePt t="38513" x="9488488" y="2603500"/>
          <p14:tracePt t="38529" x="9450388" y="2616200"/>
          <p14:tracePt t="38545" x="9424988" y="2640013"/>
          <p14:tracePt t="38563" x="9413875" y="2665413"/>
          <p14:tracePt t="38580" x="9401175" y="2665413"/>
          <p14:tracePt t="38596" x="9375775" y="2690813"/>
          <p14:tracePt t="38614" x="9375775" y="2703513"/>
          <p14:tracePt t="38630" x="9363075" y="2716213"/>
          <p14:tracePt t="38647" x="9350375" y="2728913"/>
          <p14:tracePt t="38663" x="9337675" y="2728913"/>
          <p14:tracePt t="38680" x="9337675" y="2740025"/>
          <p14:tracePt t="38702" x="9337675" y="2752725"/>
          <p14:tracePt t="38726" x="9324975" y="2752725"/>
          <p14:tracePt t="38751" x="9324975" y="2765425"/>
          <p14:tracePt t="38762" x="9324975" y="2778125"/>
          <p14:tracePt t="38774" x="9312275" y="2778125"/>
          <p14:tracePt t="38786" x="9312275" y="2790825"/>
          <p14:tracePt t="38811" x="9301163" y="2803525"/>
          <p14:tracePt t="38823" x="9288463" y="2803525"/>
          <p14:tracePt t="38835" x="9288463" y="2816225"/>
          <p14:tracePt t="38849" x="9275763" y="2828925"/>
          <p14:tracePt t="38885" x="9275763" y="2840038"/>
          <p14:tracePt t="38920" x="9275763" y="2852738"/>
          <p14:tracePt t="54701" x="9263063" y="2852738"/>
          <p14:tracePt t="54727" x="9237663" y="2852738"/>
          <p14:tracePt t="54740" x="9224963" y="2852738"/>
          <p14:tracePt t="54750" x="9212263" y="2852738"/>
          <p14:tracePt t="54762" x="9163050" y="2852738"/>
          <p14:tracePt t="54774" x="9124950" y="2840038"/>
          <p14:tracePt t="54789" x="9012238" y="2828925"/>
          <p14:tracePt t="54805" x="8863013" y="2803525"/>
          <p14:tracePt t="54824" x="8624888" y="2765425"/>
          <p14:tracePt t="54839" x="7448550" y="2627313"/>
          <p14:tracePt t="54857" x="6721475" y="2578100"/>
          <p14:tracePt t="54872" x="5294313" y="2527300"/>
          <p14:tracePt t="54890" x="4719638" y="2527300"/>
          <p14:tracePt t="54907" x="4281488" y="2527300"/>
          <p14:tracePt t="54908" x="3905250" y="2527300"/>
          <p14:tracePt t="54924" x="3630613" y="2527300"/>
          <p14:tracePt t="54940" x="3441700" y="2527300"/>
          <p14:tracePt t="54957" x="3128963" y="2540000"/>
          <p14:tracePt t="54973" x="3016250" y="2540000"/>
          <p14:tracePt t="54991" x="2928938" y="2540000"/>
          <p14:tracePt t="55006" x="2828925" y="2540000"/>
          <p14:tracePt t="55024" x="2828925" y="2527300"/>
          <p14:tracePt t="55041" x="2816225" y="2516188"/>
          <p14:tracePt t="55057" x="2816225" y="2503488"/>
          <p14:tracePt t="55114" x="2816225" y="2490788"/>
          <p14:tracePt t="55138" x="2828925" y="2490788"/>
          <p14:tracePt t="55150" x="2841625" y="2490788"/>
          <p14:tracePt t="55162" x="2854325" y="2490788"/>
          <p14:tracePt t="55174" x="2867025" y="2490788"/>
          <p14:tracePt t="55190" x="2890838" y="2490788"/>
          <p14:tracePt t="55207" x="2916238" y="2490788"/>
          <p14:tracePt t="55224" x="2979738" y="2490788"/>
          <p14:tracePt t="55240" x="3016250" y="2503488"/>
          <p14:tracePt t="55257" x="3054350" y="2516188"/>
          <p14:tracePt t="55274" x="3116263" y="2527300"/>
          <p14:tracePt t="55291" x="3154363" y="2552700"/>
          <p14:tracePt t="55309" x="3179763" y="2578100"/>
          <p14:tracePt t="55325" x="3192463" y="2590800"/>
          <p14:tracePt t="55340" x="3205163" y="2603500"/>
          <p14:tracePt t="55356" x="3205163" y="2627313"/>
          <p14:tracePt t="55373" x="3216275" y="2652713"/>
          <p14:tracePt t="55394" x="3216275" y="2665413"/>
          <p14:tracePt t="55407" x="3216275" y="2678113"/>
          <p14:tracePt t="55424" x="3216275" y="2690813"/>
          <p14:tracePt t="55441" x="3228975" y="2703513"/>
          <p14:tracePt t="55457" x="3228975" y="2716213"/>
          <p14:tracePt t="55477" x="3228975" y="2728913"/>
          <p14:tracePt t="55501" x="3228975" y="2740025"/>
          <p14:tracePt t="55513" x="3228975" y="2752725"/>
          <p14:tracePt t="55526" x="3241675" y="2752725"/>
          <p14:tracePt t="55540" x="3241675" y="2778125"/>
          <p14:tracePt t="55562" x="3254375" y="2790825"/>
          <p14:tracePt t="55574" x="3267075" y="2816225"/>
          <p14:tracePt t="55590" x="3267075" y="2828925"/>
          <p14:tracePt t="55607" x="3279775" y="2840038"/>
          <p14:tracePt t="55609" x="3292475" y="2840038"/>
          <p14:tracePt t="55633" x="3305175" y="2852738"/>
          <p14:tracePt t="55648" x="3317875" y="2852738"/>
          <p14:tracePt t="59271" x="3328988" y="2852738"/>
          <p14:tracePt t="59453" x="3341688" y="2852738"/>
          <p14:tracePt t="59586" x="3354388" y="2852738"/>
          <p14:tracePt t="59623" x="3367088" y="2852738"/>
          <p14:tracePt t="59659" x="3379788" y="2865438"/>
          <p14:tracePt t="59671" x="3392488" y="2865438"/>
          <p14:tracePt t="59683" x="3392488" y="2878138"/>
          <p14:tracePt t="59696" x="3405188" y="2878138"/>
          <p14:tracePt t="59721" x="3417888" y="2878138"/>
          <p14:tracePt t="59743" x="3429000" y="2878138"/>
          <p14:tracePt t="59757" x="3441700" y="2878138"/>
          <p14:tracePt t="59770" x="3454400" y="2878138"/>
          <p14:tracePt t="59781" x="3454400" y="2890838"/>
          <p14:tracePt t="59794" x="3479800" y="2890838"/>
          <p14:tracePt t="59817" x="3492500" y="2890838"/>
          <p14:tracePt t="59829" x="3505200" y="2890838"/>
          <p14:tracePt t="59840" x="3505200" y="2903538"/>
          <p14:tracePt t="59855" x="3530600" y="2903538"/>
          <p14:tracePt t="59876" x="3541713" y="2903538"/>
          <p14:tracePt t="59926" x="3554413" y="2903538"/>
          <p14:tracePt t="60035" x="3567113" y="2903538"/>
          <p14:tracePt t="60060" x="3579813" y="2903538"/>
          <p14:tracePt t="60095" x="3592513" y="2903538"/>
          <p14:tracePt t="60121" x="3605213" y="2903538"/>
          <p14:tracePt t="60131" x="3617913" y="2903538"/>
          <p14:tracePt t="60144" x="3630613" y="2903538"/>
          <p14:tracePt t="60156" x="3643313" y="2903538"/>
          <p14:tracePt t="60170" x="3654425" y="2903538"/>
          <p14:tracePt t="60188" x="3667125" y="2903538"/>
          <p14:tracePt t="60204" x="3679825" y="2903538"/>
          <p14:tracePt t="60221" x="3692525" y="2903538"/>
          <p14:tracePt t="60237" x="3705225" y="2903538"/>
          <p14:tracePt t="60255" x="3717925" y="2903538"/>
          <p14:tracePt t="60302" x="3730625" y="2903538"/>
          <p14:tracePt t="60337" x="3743325" y="2903538"/>
          <p14:tracePt t="60531" x="3756025" y="2903538"/>
          <p14:tracePt t="61017" x="3767138" y="2903538"/>
          <p14:tracePt t="61052" x="3779838" y="2903538"/>
          <p14:tracePt t="61065" x="3792538" y="2903538"/>
          <p14:tracePt t="61090" x="3805238" y="2903538"/>
          <p14:tracePt t="61114" x="3830638" y="2903538"/>
          <p14:tracePt t="61127" x="3843338" y="2903538"/>
          <p14:tracePt t="61138" x="3856038" y="2903538"/>
          <p14:tracePt t="61149" x="3867150" y="2903538"/>
          <p14:tracePt t="61163" x="3879850" y="2903538"/>
          <p14:tracePt t="61186" x="3905250" y="2903538"/>
          <p14:tracePt t="61211" x="3917950" y="2903538"/>
          <p14:tracePt t="61234" x="3930650" y="2903538"/>
          <p14:tracePt t="61259" x="3943350" y="2903538"/>
          <p14:tracePt t="61295" x="3956050" y="2903538"/>
          <p14:tracePt t="61357" x="3956050" y="2878138"/>
          <p14:tracePt t="63078" x="3968750" y="2878138"/>
          <p14:tracePt t="63101" x="3979863" y="2878138"/>
          <p14:tracePt t="63126" x="3992563" y="2878138"/>
          <p14:tracePt t="63138" x="4005263" y="2878138"/>
          <p14:tracePt t="63162" x="4017963" y="2878138"/>
          <p14:tracePt t="63187" x="4030663" y="2878138"/>
          <p14:tracePt t="63199" x="4043363" y="2878138"/>
          <p14:tracePt t="63211" x="4056063" y="2878138"/>
          <p14:tracePt t="63246" x="4068763" y="2878138"/>
          <p14:tracePt t="63271" x="4081463" y="2878138"/>
          <p14:tracePt t="63283" x="4081463" y="2865438"/>
          <p14:tracePt t="63298" x="4092575" y="2865438"/>
          <p14:tracePt t="63307" x="4105275" y="2865438"/>
          <p14:tracePt t="63334" x="4117975" y="2865438"/>
          <p14:tracePt t="63345" x="4130675" y="2852738"/>
          <p14:tracePt t="63356" x="4143375" y="2852738"/>
          <p14:tracePt t="63380" x="4156075" y="2852738"/>
          <p14:tracePt t="63405" x="4168775" y="2840038"/>
          <p14:tracePt t="63430" x="4181475" y="2828925"/>
          <p14:tracePt t="63441" x="4192588" y="2828925"/>
          <p14:tracePt t="63453" x="4205288" y="2828925"/>
          <p14:tracePt t="63478" x="4230688" y="2816225"/>
          <p14:tracePt t="63502" x="4243388" y="2803525"/>
          <p14:tracePt t="63513" x="4268788" y="2790825"/>
          <p14:tracePt t="63525" x="4281488" y="2790825"/>
          <p14:tracePt t="63538" x="4305300" y="2790825"/>
          <p14:tracePt t="63549" x="4330700" y="2790825"/>
          <p14:tracePt t="63564" x="4356100" y="2790825"/>
          <p14:tracePt t="63578" x="4406900" y="2778125"/>
          <p14:tracePt t="63596" x="4430713" y="2778125"/>
          <p14:tracePt t="63612" x="4481513" y="2765425"/>
          <p14:tracePt t="63628" x="4506913" y="2765425"/>
          <p14:tracePt t="63647" x="4556125" y="2752725"/>
          <p14:tracePt t="63663" x="4594225" y="2752725"/>
          <p14:tracePt t="63679" x="4630738" y="2752725"/>
          <p14:tracePt t="63696" x="4706938" y="2752725"/>
          <p14:tracePt t="63713" x="4743450" y="2752725"/>
          <p14:tracePt t="63730" x="4794250" y="2752725"/>
          <p14:tracePt t="63745" x="4968875" y="2778125"/>
          <p14:tracePt t="63763" x="5057775" y="2790825"/>
          <p14:tracePt t="63780" x="5219700" y="2828925"/>
          <p14:tracePt t="63797" x="5307013" y="2840038"/>
          <p14:tracePt t="63813" x="5394325" y="2852738"/>
          <p14:tracePt t="63829" x="5583238" y="2865438"/>
          <p14:tracePt t="63846" x="5619750" y="2865438"/>
          <p14:tracePt t="64107" x="5632450" y="2865438"/>
          <p14:tracePt t="64132" x="5657850" y="2878138"/>
          <p14:tracePt t="64144" x="5683250" y="2878138"/>
          <p14:tracePt t="64156" x="5695950" y="2890838"/>
          <p14:tracePt t="64169" x="5719763" y="2890838"/>
          <p14:tracePt t="64183" x="5745163" y="2903538"/>
          <p14:tracePt t="64198" x="5783263" y="2916238"/>
          <p14:tracePt t="64214" x="5821363" y="2928938"/>
          <p14:tracePt t="64217" x="5845175" y="2941638"/>
          <p14:tracePt t="64230" x="5857875" y="2941638"/>
          <p14:tracePt t="64248" x="5883275" y="2952750"/>
          <p14:tracePt t="64265" x="5908675" y="2952750"/>
          <p14:tracePt t="64281" x="5945188" y="2952750"/>
          <p14:tracePt t="64298" x="5957888" y="2952750"/>
          <p14:tracePt t="64314" x="6008688" y="2965450"/>
          <p14:tracePt t="64330" x="6034088" y="2965450"/>
          <p14:tracePt t="64348" x="6045200" y="2978150"/>
          <p14:tracePt t="64350" x="6070600" y="2978150"/>
          <p14:tracePt t="64365" x="6083300" y="2978150"/>
          <p14:tracePt t="64381" x="6096000" y="2978150"/>
          <p14:tracePt t="64399" x="6146800" y="2978150"/>
          <p14:tracePt t="64414" x="6157913" y="2978150"/>
          <p14:tracePt t="64432" x="6183313" y="2978150"/>
          <p14:tracePt t="64447" x="6259513" y="2978150"/>
          <p14:tracePt t="64465" x="6296025" y="2990850"/>
          <p14:tracePt t="64482" x="6334125" y="2990850"/>
          <p14:tracePt t="64483" x="6359525" y="2990850"/>
          <p14:tracePt t="64499" x="6396038" y="2990850"/>
          <p14:tracePt t="64515" x="6434138" y="2990850"/>
          <p14:tracePt t="64533" x="6496050" y="2990850"/>
          <p14:tracePt t="64548" x="6572250" y="2990850"/>
          <p14:tracePt t="64566" x="6608763" y="3003550"/>
          <p14:tracePt t="64581" x="6646863" y="3003550"/>
          <p14:tracePt t="64582" x="6684963" y="3003550"/>
          <p14:tracePt t="64599" x="6708775" y="3016250"/>
          <p14:tracePt t="64615" x="6746875" y="3016250"/>
          <p14:tracePt t="64633" x="6797675" y="3028950"/>
          <p14:tracePt t="64648" x="6834188" y="3028950"/>
          <p14:tracePt t="64666" x="6884988" y="3028950"/>
          <p14:tracePt t="65163" x="6897688" y="3028950"/>
          <p14:tracePt t="65187" x="6921500" y="3028950"/>
          <p14:tracePt t="65202" x="6934200" y="3028950"/>
          <p14:tracePt t="65210" x="6959600" y="3028950"/>
          <p14:tracePt t="65222" x="6985000" y="3028950"/>
          <p14:tracePt t="65235" x="7010400" y="3028950"/>
          <p14:tracePt t="65250" x="7034213" y="3028950"/>
          <p14:tracePt t="65267" x="7059613" y="3028950"/>
          <p14:tracePt t="65284" x="7134225" y="3028950"/>
          <p14:tracePt t="65301" x="7172325" y="3028950"/>
          <p14:tracePt t="65317" x="7210425" y="3028950"/>
          <p14:tracePt t="65319" x="7235825" y="3028950"/>
          <p14:tracePt t="65334" x="7259638" y="3028950"/>
          <p14:tracePt t="65351" x="7285038" y="3028950"/>
          <p14:tracePt t="65368" x="7323138" y="3028950"/>
          <p14:tracePt t="65384" x="7348538" y="3028950"/>
          <p14:tracePt t="65401" x="7372350" y="3028950"/>
          <p14:tracePt t="65419" x="7423150" y="3028950"/>
          <p14:tracePt t="65435" x="7435850" y="3028950"/>
          <p14:tracePt t="65451" x="7472363" y="3028950"/>
          <p14:tracePt t="65467" x="7497763" y="3028950"/>
          <p14:tracePt t="65484" x="7510463" y="3028950"/>
          <p14:tracePt t="65501" x="7535863" y="3028950"/>
          <p14:tracePt t="65518" x="7561263" y="3028950"/>
          <p14:tracePt t="65535" x="7572375" y="3028950"/>
          <p14:tracePt t="65551" x="7610475" y="3028950"/>
          <p14:tracePt t="65567" x="7623175" y="3028950"/>
          <p14:tracePt t="65584" x="7648575" y="3028950"/>
          <p14:tracePt t="65586" x="7661275" y="3028950"/>
          <p14:tracePt t="65611" x="7685088" y="3028950"/>
          <p14:tracePt t="65623" x="7697788" y="3028950"/>
          <p14:tracePt t="65636" x="7710488" y="3028950"/>
          <p14:tracePt t="65651" x="7723188" y="3028950"/>
          <p14:tracePt t="65668" x="7748588" y="3041650"/>
          <p14:tracePt t="65684" x="7797800" y="3054350"/>
          <p14:tracePt t="65702" x="7823200" y="3054350"/>
          <p14:tracePt t="65719" x="7910513" y="3065463"/>
          <p14:tracePt t="65735" x="7935913" y="3065463"/>
          <p14:tracePt t="68279" x="7948613" y="3065463"/>
          <p14:tracePt t="68313" x="7974013" y="3065463"/>
          <p14:tracePt t="68338" x="7986713" y="3065463"/>
          <p14:tracePt t="68350" x="7999413" y="3065463"/>
          <p14:tracePt t="68362" x="8010525" y="3065463"/>
          <p14:tracePt t="68376" x="8035925" y="3065463"/>
          <p14:tracePt t="68392" x="8048625" y="3065463"/>
          <p14:tracePt t="68409" x="8061325" y="3065463"/>
          <p14:tracePt t="68411" x="8086725" y="3065463"/>
          <p14:tracePt t="68425" x="8099425" y="3065463"/>
          <p14:tracePt t="68442" x="8123238" y="3065463"/>
          <p14:tracePt t="68459" x="8174038" y="3078163"/>
          <p14:tracePt t="68476" x="8199438" y="3090863"/>
          <p14:tracePt t="68492" x="8223250" y="3103563"/>
          <p14:tracePt t="68509" x="8261350" y="3128963"/>
          <p14:tracePt t="68525" x="8274050" y="3128963"/>
          <p14:tracePt t="68543" x="8286750" y="3141663"/>
          <p14:tracePt t="68545" x="8299450" y="3154363"/>
          <p14:tracePt t="68558" x="8312150" y="3154363"/>
          <p14:tracePt t="68576" x="8324850" y="3154363"/>
          <p14:tracePt t="68593" x="8348663" y="3154363"/>
          <p14:tracePt t="86060" x="8348663" y="3165475"/>
          <p14:tracePt t="86084" x="8361363" y="3178175"/>
          <p14:tracePt t="86122" x="8361363" y="3203575"/>
          <p14:tracePt t="86133" x="8374063" y="3216275"/>
          <p14:tracePt t="86145" x="8374063" y="3228975"/>
          <p14:tracePt t="86157" x="8374063" y="3254375"/>
          <p14:tracePt t="86171" x="8374063" y="3278188"/>
          <p14:tracePt t="86188" x="8386763" y="3303588"/>
          <p14:tracePt t="86206" x="8399463" y="3316288"/>
          <p14:tracePt t="86207" x="8399463" y="3341688"/>
          <p14:tracePt t="86221" x="8399463" y="3354388"/>
          <p14:tracePt t="86238" x="8412163" y="3367088"/>
          <p14:tracePt t="86255" x="8424863" y="3378200"/>
          <p14:tracePt t="86272" x="8424863" y="3390900"/>
          <p14:tracePt t="86290" x="8424863" y="3403600"/>
          <p14:tracePt t="86306" x="8435975" y="3403600"/>
          <p14:tracePt t="86327" x="8448675" y="3416300"/>
          <p14:tracePt t="86350" x="8461375" y="3429000"/>
          <p14:tracePt t="86362" x="8474075" y="3429000"/>
          <p14:tracePt t="86377" x="8486775" y="3441700"/>
          <p14:tracePt t="86389" x="8499475" y="3454400"/>
          <p14:tracePt t="86406" x="8512175" y="3454400"/>
          <p14:tracePt t="86423" x="8537575" y="3467100"/>
          <p14:tracePt t="86439" x="8548688" y="3467100"/>
          <p14:tracePt t="86456" x="8548688" y="3479800"/>
          <p14:tracePt t="86473" x="8574088" y="3490913"/>
          <p14:tracePt t="86489" x="8586788" y="3503613"/>
          <p14:tracePt t="86506" x="8599488" y="3503613"/>
          <p14:tracePt t="86522" x="8612188" y="3503613"/>
          <p14:tracePt t="86539" x="8624888" y="3516313"/>
          <p14:tracePt t="86556" x="8637588" y="3516313"/>
          <p14:tracePt t="90072" x="8650288" y="3516313"/>
          <p14:tracePt t="90109" x="8661400" y="3516313"/>
          <p14:tracePt t="90122" x="8661400" y="3529013"/>
          <p14:tracePt t="90133" x="8661400" y="3541713"/>
          <p14:tracePt t="90145" x="8661400" y="3554413"/>
          <p14:tracePt t="90170" x="8661400" y="3579813"/>
          <p14:tracePt t="90193" x="8661400" y="3590925"/>
          <p14:tracePt t="90206" x="8661400" y="3616325"/>
          <p14:tracePt t="90219" x="8661400" y="3629025"/>
          <p14:tracePt t="90231" x="8661400" y="3641725"/>
          <p14:tracePt t="90243" x="8661400" y="3654425"/>
          <p14:tracePt t="90255" x="8661400" y="3667125"/>
          <p14:tracePt t="90267" x="8661400" y="3679825"/>
          <p14:tracePt t="90282" x="8661400" y="3703638"/>
          <p14:tracePt t="90303" x="8661400" y="3716338"/>
          <p14:tracePt t="90316" x="8661400" y="3729038"/>
          <p14:tracePt t="90339" x="8661400" y="3741738"/>
          <p14:tracePt t="90364" x="8661400" y="3754438"/>
          <p14:tracePt t="91795" x="8650288" y="3767138"/>
          <p14:tracePt t="91807" x="8624888" y="3779838"/>
          <p14:tracePt t="91821" x="8586788" y="3803650"/>
          <p14:tracePt t="91830" x="8537575" y="3829050"/>
          <p14:tracePt t="91843" x="8499475" y="3867150"/>
          <p14:tracePt t="91856" x="8424863" y="3892550"/>
          <p14:tracePt t="91869" x="8374063" y="3929063"/>
          <p14:tracePt t="91887" x="8286750" y="3979863"/>
          <p14:tracePt t="91904" x="8161338" y="4067175"/>
          <p14:tracePt t="91920" x="8110538" y="4092575"/>
          <p14:tracePt t="91936" x="8074025" y="4117975"/>
          <p14:tracePt t="91939" x="8061325" y="4129088"/>
          <p14:tracePt t="91953" x="8035925" y="4141788"/>
          <p14:tracePt t="91970" x="8023225" y="4154488"/>
          <p14:tracePt t="116462" x="8023225" y="4141788"/>
          <p14:tracePt t="116474" x="8010525" y="4129088"/>
          <p14:tracePt t="116497" x="7999413" y="4129088"/>
          <p14:tracePt t="116511" x="7986713" y="4129088"/>
          <p14:tracePt t="116535" x="7974013" y="4129088"/>
          <p14:tracePt t="116559" x="7961313" y="4129088"/>
          <p14:tracePt t="116570" x="7948613" y="4129088"/>
          <p14:tracePt t="116585" x="7923213" y="4167188"/>
          <p14:tracePt t="116596" x="7886700" y="4217988"/>
          <p14:tracePt t="116607" x="7848600" y="4292600"/>
          <p14:tracePt t="116619" x="7785100" y="4367213"/>
          <p14:tracePt t="116634" x="7710488" y="4479925"/>
          <p14:tracePt t="116651" x="7635875" y="4592638"/>
          <p14:tracePt t="116668" x="7485063" y="4805363"/>
          <p14:tracePt t="116685" x="7435850" y="4892675"/>
          <p14:tracePt t="116701" x="7397750" y="4981575"/>
          <p14:tracePt t="116717" x="7335838" y="5105400"/>
          <p14:tracePt t="116735" x="7310438" y="5156200"/>
          <p14:tracePt t="116752" x="7272338" y="5243513"/>
          <p14:tracePt t="116768" x="7272338" y="5268913"/>
          <p14:tracePt t="116790" x="7272338" y="5281613"/>
          <p14:tracePt t="116874" x="7272338" y="5256213"/>
          <p14:tracePt t="120122" x="7272338" y="5268913"/>
          <p14:tracePt t="120161" x="7272338" y="5281613"/>
          <p14:tracePt t="120171" x="7272338" y="5294313"/>
          <p14:tracePt t="120197" x="7272338" y="5318125"/>
          <p14:tracePt t="120208" x="7272338" y="5330825"/>
          <p14:tracePt t="120219" x="7272338" y="5343525"/>
          <p14:tracePt t="120232" x="7272338" y="5356225"/>
          <p14:tracePt t="120244" x="7272338" y="5368925"/>
          <p14:tracePt t="120261" x="7272338" y="5381625"/>
          <p14:tracePt t="120277" x="7272338" y="5407025"/>
          <p14:tracePt t="120294" x="7272338" y="5418138"/>
          <p14:tracePt t="120317" x="7272338" y="5430838"/>
          <p14:tracePt t="120365" x="7272338" y="5443538"/>
          <p14:tracePt t="142632" x="7285038" y="5443538"/>
          <p14:tracePt t="142643" x="7297738" y="5430838"/>
          <p14:tracePt t="142669" x="7310438" y="5430838"/>
          <p14:tracePt t="142695" x="7323138" y="5430838"/>
          <p14:tracePt t="142704" x="7348538" y="5430838"/>
          <p14:tracePt t="142718" x="7359650" y="5430838"/>
          <p14:tracePt t="142729" x="7372350" y="5430838"/>
          <p14:tracePt t="142742" x="7410450" y="5430838"/>
          <p14:tracePt t="142754" x="7448550" y="5430838"/>
          <p14:tracePt t="142769" x="7510463" y="5430838"/>
          <p14:tracePt t="142786" x="7572375" y="5443538"/>
          <p14:tracePt t="142802" x="7661275" y="5468938"/>
          <p14:tracePt t="142820" x="7710488" y="5468938"/>
          <p14:tracePt t="142836" x="7773988" y="5468938"/>
          <p14:tracePt t="142853" x="7848600" y="5468938"/>
          <p14:tracePt t="142869" x="7874000" y="5468938"/>
          <p14:tracePt t="142886" x="7897813" y="5468938"/>
          <p14:tracePt t="142903" x="7935913" y="5481638"/>
          <p14:tracePt t="142920" x="7948613" y="5481638"/>
          <p14:tracePt t="142922" x="7974013" y="5481638"/>
          <p14:tracePt t="142935" x="7986713" y="5481638"/>
          <p14:tracePt t="142954" x="8010525" y="5481638"/>
          <p14:tracePt t="142970" x="8035925" y="5481638"/>
          <p14:tracePt t="142971" x="8048625" y="5481638"/>
          <p14:tracePt t="142988" x="8074025" y="5481638"/>
          <p14:tracePt t="143003" x="8099425" y="5494338"/>
          <p14:tracePt t="143020" x="8123238" y="5507038"/>
          <p14:tracePt t="143036" x="8148638" y="5518150"/>
          <p14:tracePt t="143054" x="8161338" y="5530850"/>
          <p14:tracePt t="143069" x="8186738" y="5530850"/>
          <p14:tracePt t="143087" x="8186738" y="5543550"/>
          <p14:tracePt t="143104" x="8199438" y="5543550"/>
          <p14:tracePt t="143120" x="8199438" y="5556250"/>
          <p14:tracePt t="143178" x="8212138" y="5556250"/>
          <p14:tracePt t="143190" x="8212138" y="5568950"/>
          <p14:tracePt t="143201" x="8223250" y="5581650"/>
          <p14:tracePt t="143226" x="8235950" y="5594350"/>
          <p14:tracePt t="143237" x="8248650" y="5594350"/>
          <p14:tracePt t="143249" x="8261350" y="5594350"/>
          <p14:tracePt t="143261" x="8261350" y="5607050"/>
          <p14:tracePt t="143274" x="8274050" y="5607050"/>
          <p14:tracePt t="143297" x="8286750" y="5607050"/>
          <p14:tracePt t="143310" x="8299450" y="5619750"/>
          <p14:tracePt t="143323" x="8312150" y="5619750"/>
          <p14:tracePt t="143337" x="8312150" y="5630863"/>
          <p14:tracePt t="143353" x="8324850" y="5630863"/>
          <p14:tracePt t="143370" x="8348663" y="5643563"/>
          <p14:tracePt t="143395" x="8361363" y="5656263"/>
          <p14:tracePt t="143421" x="8374063" y="5656263"/>
          <p14:tracePt t="143430" x="8374063" y="5668963"/>
          <p14:tracePt t="143459" x="8386763" y="5681663"/>
          <p14:tracePt t="143481" x="8399463" y="5681663"/>
          <p14:tracePt t="143493" x="8412163" y="5694363"/>
          <p14:tracePt t="143505" x="8412163" y="5707063"/>
          <p14:tracePt t="143517" x="8424863" y="5719763"/>
          <p14:tracePt t="144039" x="8435975" y="5719763"/>
          <p14:tracePt t="144063" x="8448675" y="5719763"/>
          <p14:tracePt t="144086" x="8461375" y="5719763"/>
          <p14:tracePt t="144620" x="8474075" y="5719763"/>
          <p14:tracePt t="144693" x="8486775" y="5719763"/>
          <p14:tracePt t="144717" x="8499475" y="5732463"/>
          <p14:tracePt t="144777" x="8512175" y="5732463"/>
          <p14:tracePt t="145009" x="8524875" y="5732463"/>
          <p14:tracePt t="145032" x="8537575" y="5732463"/>
          <p14:tracePt t="145044" x="8537575" y="5743575"/>
          <p14:tracePt t="145057" x="8548688" y="5743575"/>
          <p14:tracePt t="145068" x="8561388" y="5743575"/>
          <p14:tracePt t="145093" x="8574088" y="5743575"/>
          <p14:tracePt t="145104" x="8586788" y="5756275"/>
          <p14:tracePt t="145117" x="8612188" y="5768975"/>
          <p14:tracePt t="145130" x="8624888" y="5794375"/>
          <p14:tracePt t="145142" x="8661400" y="5819775"/>
          <p14:tracePt t="145159" x="8699500" y="5832475"/>
          <p14:tracePt t="145176" x="8724900" y="5843588"/>
          <p14:tracePt t="145178" x="8750300" y="5868988"/>
          <p14:tracePt t="145192" x="8774113" y="5881688"/>
          <p14:tracePt t="145208" x="8812213" y="5881688"/>
          <p14:tracePt t="145226" x="8863013" y="5907088"/>
          <p14:tracePt t="145783" x="8874125" y="5881688"/>
          <p14:tracePt t="145797" x="8874125" y="5868988"/>
          <p14:tracePt t="145808" x="8874125" y="5856288"/>
          <p14:tracePt t="145820" x="8874125" y="5843588"/>
          <p14:tracePt t="145833" x="8886825" y="5843588"/>
          <p14:tracePt t="145845" x="8886825" y="5819775"/>
          <p14:tracePt t="145861" x="8912225" y="5819775"/>
          <p14:tracePt t="145877" x="8924925" y="5807075"/>
          <p14:tracePt t="145893" x="8986838" y="5781675"/>
          <p14:tracePt t="145910" x="9012238" y="5756275"/>
          <p14:tracePt t="145926" x="9037638" y="5756275"/>
          <p14:tracePt t="145942" x="9088438" y="5732463"/>
          <p14:tracePt t="145966" x="9099550" y="5719763"/>
          <p14:tracePt t="145976" x="9099550" y="5707063"/>
          <p14:tracePt t="145992" x="9112250" y="5707063"/>
          <p14:tracePt t="146024" x="9124950" y="5694363"/>
          <p14:tracePt t="146062" x="9137650" y="5694363"/>
          <p14:tracePt t="146342" x="9150350" y="5694363"/>
          <p14:tracePt t="152112" x="9150350" y="5707063"/>
          <p14:tracePt t="152162" x="9150350" y="5719763"/>
          <p14:tracePt t="153748" x="9137650" y="5719763"/>
          <p14:tracePt t="155940" x="9088438" y="5707063"/>
          <p14:tracePt t="155957" x="9050338" y="5694363"/>
          <p14:tracePt t="155965" x="9037638" y="5681663"/>
          <p14:tracePt t="155977" x="9012238" y="5668963"/>
          <p14:tracePt t="156002" x="8999538" y="5668963"/>
          <p14:tracePt t="156013" x="8999538" y="5656263"/>
          <p14:tracePt t="156026" x="8975725" y="5656263"/>
          <p14:tracePt t="156037" x="8937625" y="5656263"/>
          <p14:tracePt t="156054" x="8850313" y="5643563"/>
          <p14:tracePt t="156070" x="8774113" y="5630863"/>
          <p14:tracePt t="156072" x="8699500" y="5630863"/>
          <p14:tracePt t="156088" x="8637588" y="5630863"/>
          <p14:tracePt t="156104" x="8548688" y="5619750"/>
          <p14:tracePt t="156122" x="8461375" y="5607050"/>
          <p14:tracePt t="156124" x="8361363" y="5581650"/>
          <p14:tracePt t="156137" x="8274050" y="5568950"/>
          <p14:tracePt t="156155" x="8199438" y="5543550"/>
          <p14:tracePt t="156171" x="7986713" y="5481638"/>
          <p14:tracePt t="156186" x="7874000" y="5443538"/>
          <p14:tracePt t="156203" x="7748588" y="5418138"/>
          <p14:tracePt t="156219" x="7610475" y="5381625"/>
          <p14:tracePt t="156236" x="7523163" y="5368925"/>
          <p14:tracePt t="156254" x="7435850" y="5368925"/>
          <p14:tracePt t="156255" x="7372350" y="5356225"/>
          <p14:tracePt t="156271" x="7285038" y="5343525"/>
          <p14:tracePt t="156287" x="7210425" y="5343525"/>
          <p14:tracePt t="156305" x="7110413" y="5343525"/>
          <p14:tracePt t="156322" x="7072313" y="5343525"/>
          <p14:tracePt t="156338" x="7034213" y="5343525"/>
          <p14:tracePt t="156355" x="6985000" y="5343525"/>
          <p14:tracePt t="156371" x="6972300" y="5368925"/>
          <p14:tracePt t="156388" x="6959600" y="5368925"/>
          <p14:tracePt t="156405" x="6959600" y="5394325"/>
          <p14:tracePt t="156422" x="6959600" y="5407025"/>
          <p14:tracePt t="156692" x="6946900" y="5407025"/>
          <p14:tracePt t="156716" x="6921500" y="5430838"/>
          <p14:tracePt t="156729" x="6884988" y="5430838"/>
          <p14:tracePt t="156741" x="6821488" y="5481638"/>
          <p14:tracePt t="156754" x="6746875" y="5530850"/>
          <p14:tracePt t="156766" x="6696075" y="5581650"/>
          <p14:tracePt t="156778" x="6621463" y="5619750"/>
          <p14:tracePt t="156791" x="6534150" y="5656263"/>
          <p14:tracePt t="156806" x="6446838" y="5668963"/>
          <p14:tracePt t="156823" x="6370638" y="5694363"/>
          <p14:tracePt t="156839" x="6246813" y="5732463"/>
          <p14:tracePt t="156856" x="6208713" y="5732463"/>
          <p14:tracePt t="156873" x="6096000" y="5743575"/>
          <p14:tracePt t="156889" x="6045200" y="5756275"/>
          <p14:tracePt t="156906" x="5995988" y="5756275"/>
          <p14:tracePt t="156923" x="5908675" y="5756275"/>
          <p14:tracePt t="156939" x="5883275" y="5756275"/>
          <p14:tracePt t="156955" x="5845175" y="5756275"/>
          <p14:tracePt t="156972" x="5821363" y="5756275"/>
          <p14:tracePt t="156990" x="5808663" y="5756275"/>
          <p14:tracePt t="157007" x="5783263" y="5756275"/>
          <p14:tracePt t="157024" x="5757863" y="5756275"/>
          <p14:tracePt t="157040" x="5719763" y="5756275"/>
          <p14:tracePt t="157057" x="5695950" y="5756275"/>
          <p14:tracePt t="157073" x="5683250" y="5743575"/>
          <p14:tracePt t="157090" x="5657850" y="5743575"/>
          <p14:tracePt t="157093" x="5645150" y="5732463"/>
          <p14:tracePt t="157106" x="5632450" y="5732463"/>
          <p14:tracePt t="157124" x="5619750" y="5719763"/>
          <p14:tracePt t="157140" x="5595938" y="5719763"/>
          <p14:tracePt t="157166" x="5583238" y="5719763"/>
          <p14:tracePt t="157177" x="5570538" y="5719763"/>
          <p14:tracePt t="157201" x="5557838" y="5719763"/>
          <p14:tracePt t="157228" x="5545138" y="5719763"/>
          <p14:tracePt t="166135" x="5545138" y="5707063"/>
          <p14:tracePt t="166147" x="5545138" y="5681663"/>
          <p14:tracePt t="166160" x="5545138" y="5630863"/>
          <p14:tracePt t="166172" x="5570538" y="5581650"/>
          <p14:tracePt t="166184" x="5583238" y="5518150"/>
          <p14:tracePt t="166196" x="5595938" y="5456238"/>
          <p14:tracePt t="166214" x="5595938" y="5394325"/>
          <p14:tracePt t="166230" x="5607050" y="5356225"/>
          <p14:tracePt t="166232" x="5619750" y="5318125"/>
          <p14:tracePt t="166247" x="5619750" y="5281613"/>
          <p14:tracePt t="166264" x="5632450" y="5243513"/>
          <p14:tracePt t="166282" x="5632450" y="5205413"/>
          <p14:tracePt t="166297" x="5645150" y="5181600"/>
          <p14:tracePt t="166315" x="5657850" y="5143500"/>
          <p14:tracePt t="166317" x="5670550" y="5105400"/>
          <p14:tracePt t="166330" x="5670550" y="5068888"/>
          <p14:tracePt t="166347" x="5695950" y="5030788"/>
          <p14:tracePt t="166364" x="5719763" y="4992688"/>
          <p14:tracePt t="166366" x="5745163" y="4943475"/>
          <p14:tracePt t="166381" x="5770563" y="4905375"/>
          <p14:tracePt t="166397" x="5795963" y="4879975"/>
          <p14:tracePt t="166415" x="5845175" y="4805363"/>
          <p14:tracePt t="166431" x="5895975" y="4779963"/>
          <p14:tracePt t="166448" x="5945188" y="4756150"/>
          <p14:tracePt t="166464" x="6183313" y="4656138"/>
          <p14:tracePt t="166481" x="6370638" y="4592638"/>
          <p14:tracePt t="166498" x="6759575" y="4505325"/>
          <p14:tracePt t="166515" x="6934200" y="4467225"/>
          <p14:tracePt t="166531" x="7085013" y="4454525"/>
          <p14:tracePt t="166547" x="7185025" y="4443413"/>
          <p14:tracePt t="166564" x="7323138" y="4430713"/>
          <p14:tracePt t="166582" x="7348538" y="4430713"/>
          <p14:tracePt t="166598" x="7359650" y="4430713"/>
          <p14:tracePt t="166815" x="7359650" y="4418013"/>
          <p14:tracePt t="166838" x="7372350" y="4405313"/>
          <p14:tracePt t="166851" x="7385050" y="4392613"/>
          <p14:tracePt t="166862" x="7397750" y="4392613"/>
          <p14:tracePt t="166874" x="7423150" y="4367213"/>
          <p14:tracePt t="166887" x="7448550" y="4367213"/>
          <p14:tracePt t="166900" x="7485063" y="4354513"/>
          <p14:tracePt t="166916" x="7523163" y="4341813"/>
          <p14:tracePt t="166932" x="7561263" y="4330700"/>
          <p14:tracePt t="166934" x="7610475" y="4318000"/>
          <p14:tracePt t="166949" x="7648575" y="4318000"/>
          <p14:tracePt t="166966" x="7697788" y="4318000"/>
          <p14:tracePt t="166982" x="7723188" y="4318000"/>
          <p14:tracePt t="166998" x="7797800" y="4292600"/>
          <p14:tracePt t="167016" x="7835900" y="4279900"/>
          <p14:tracePt t="167033" x="7897813" y="4279900"/>
          <p14:tracePt t="167050" x="7923213" y="4267200"/>
          <p14:tracePt t="167066" x="7935913" y="4267200"/>
          <p14:tracePt t="167068" x="7961313" y="4254500"/>
          <p14:tracePt t="167082" x="7974013" y="4241800"/>
          <p14:tracePt t="167099" x="7999413" y="4241800"/>
          <p14:tracePt t="167117" x="8010525" y="4217988"/>
          <p14:tracePt t="167311" x="8023225" y="4205288"/>
          <p14:tracePt t="167323" x="8023225" y="4192588"/>
          <p14:tracePt t="167335" x="8035925" y="4154488"/>
          <p14:tracePt t="167350" x="8048625" y="4117975"/>
          <p14:tracePt t="167367" x="8061325" y="4092575"/>
          <p14:tracePt t="167384" x="8061325" y="4067175"/>
          <p14:tracePt t="167400" x="8074025" y="4041775"/>
          <p14:tracePt t="167417" x="8074025" y="4029075"/>
          <p14:tracePt t="167433" x="8074025" y="3979863"/>
          <p14:tracePt t="167450" x="8074025" y="3967163"/>
          <p14:tracePt t="167467" x="8074025" y="3954463"/>
          <p14:tracePt t="167468" x="8074025" y="3929063"/>
          <p14:tracePt t="167484" x="8074025" y="3905250"/>
          <p14:tracePt t="167500" x="8074025" y="3867150"/>
          <p14:tracePt t="167518" x="8061325" y="3854450"/>
          <p14:tracePt t="167519" x="8048625" y="3841750"/>
          <p14:tracePt t="167534" x="8048625" y="3816350"/>
          <p14:tracePt t="167551" x="8035925" y="3803650"/>
          <p14:tracePt t="167567" x="8023225" y="3754438"/>
          <p14:tracePt t="167585" x="8010525" y="3741738"/>
          <p14:tracePt t="167601" x="7999413" y="3692525"/>
          <p14:tracePt t="167618" x="7986713" y="3667125"/>
          <p14:tracePt t="167634" x="7974013" y="3641725"/>
          <p14:tracePt t="167651" x="7974013" y="3616325"/>
          <p14:tracePt t="167668" x="7948613" y="3567113"/>
          <p14:tracePt t="167685" x="7948613" y="3541713"/>
          <p14:tracePt t="167701" x="7923213" y="3490913"/>
          <p14:tracePt t="167718" x="7910513" y="3454400"/>
          <p14:tracePt t="167735" x="7897813" y="3378200"/>
          <p14:tracePt t="167751" x="7897813" y="3341688"/>
          <p14:tracePt t="167768" x="7897813" y="3303588"/>
          <p14:tracePt t="167784" x="7886700" y="3241675"/>
          <p14:tracePt t="167801" x="7874000" y="3228975"/>
          <p14:tracePt t="167819" x="7874000" y="3216275"/>
          <p14:tracePt t="167834" x="7874000" y="3203575"/>
          <p14:tracePt t="167851" x="7874000" y="3190875"/>
          <p14:tracePt t="167869" x="7874000" y="3165475"/>
          <p14:tracePt t="168607" x="7874000" y="3154363"/>
          <p14:tracePt t="168621" x="7874000" y="3141663"/>
          <p14:tracePt t="168633" x="7874000" y="3128963"/>
          <p14:tracePt t="168644" x="7861300" y="3103563"/>
          <p14:tracePt t="168658" x="7848600" y="3078163"/>
          <p14:tracePt t="168670" x="7848600" y="3028950"/>
          <p14:tracePt t="168688" x="7823200" y="2990850"/>
          <p14:tracePt t="168704" x="7810500" y="2941638"/>
          <p14:tracePt t="168720" x="7748588" y="2790825"/>
          <p14:tracePt t="168737" x="7710488" y="2716213"/>
          <p14:tracePt t="168754" x="7673975" y="2627313"/>
          <p14:tracePt t="168769" x="7610475" y="2478088"/>
          <p14:tracePt t="168788" x="7572375" y="2414588"/>
          <p14:tracePt t="168803" x="7510463" y="2265363"/>
          <p14:tracePt t="168821" x="7497763" y="2201863"/>
          <p14:tracePt t="168837" x="7448550" y="2089150"/>
          <p14:tracePt t="168855" x="7435850" y="2039938"/>
          <p14:tracePt t="168870" x="7423150" y="2001838"/>
          <p14:tracePt t="168888" x="7410450" y="1965325"/>
          <p14:tracePt t="168903" x="7372350" y="1876425"/>
          <p14:tracePt t="168922" x="7359650" y="1839913"/>
          <p14:tracePt t="168936" x="7323138" y="1752600"/>
          <p14:tracePt t="168955" x="7297738" y="1689100"/>
          <p14:tracePt t="168971" x="7246938" y="1539875"/>
          <p14:tracePt t="168988" x="7246938" y="1450975"/>
          <p14:tracePt t="169003" x="7235825" y="1363663"/>
          <p14:tracePt t="169020" x="7235825" y="1289050"/>
          <p14:tracePt t="169036" x="7223125" y="1263650"/>
          <p14:tracePt t="169053" x="7223125" y="1250950"/>
          <p14:tracePt t="169070" x="7210425" y="1238250"/>
          <p14:tracePt t="169481" x="7210425" y="1227138"/>
          <p14:tracePt t="169494" x="7197725" y="1214438"/>
          <p14:tracePt t="169517" x="7172325" y="1214438"/>
          <p14:tracePt t="169529" x="7159625" y="1214438"/>
          <p14:tracePt t="169540" x="7134225" y="1214438"/>
          <p14:tracePt t="169554" x="7110413" y="1201738"/>
          <p14:tracePt t="169566" x="7085013" y="1201738"/>
          <p14:tracePt t="169578" x="7059613" y="1201738"/>
          <p14:tracePt t="169593" x="7021513" y="1189038"/>
          <p14:tracePt t="169606" x="6972300" y="1176338"/>
          <p14:tracePt t="169623" x="6910388" y="1176338"/>
          <p14:tracePt t="169639" x="6808788" y="1138238"/>
          <p14:tracePt t="169656" x="6772275" y="1125538"/>
          <p14:tracePt t="169672" x="6746875" y="1125538"/>
          <p14:tracePt t="169674" x="6734175" y="1114425"/>
          <p14:tracePt t="169690" x="6708775" y="1114425"/>
          <p14:tracePt t="169706" x="6708775" y="1101725"/>
          <p14:tracePt t="169723" x="6696075" y="1101725"/>
          <p14:tracePt t="169748" x="6696075" y="1089025"/>
          <p14:tracePt t="172112" x="6696075" y="1076325"/>
          <p14:tracePt t="172124" x="6708775" y="1063625"/>
          <p14:tracePt t="172136" x="6721475" y="1063625"/>
          <p14:tracePt t="172147" x="6734175" y="1063625"/>
          <p14:tracePt t="172172" x="6759575" y="1050925"/>
          <p14:tracePt t="172184" x="6772275" y="1050925"/>
          <p14:tracePt t="172198" x="6784975" y="1050925"/>
          <p14:tracePt t="172212" x="6808788" y="1050925"/>
          <p14:tracePt t="172229" x="6846888" y="1050925"/>
          <p14:tracePt t="172246" x="6897688" y="1050925"/>
          <p14:tracePt t="172263" x="6934200" y="1050925"/>
          <p14:tracePt t="172280" x="7046913" y="1050925"/>
          <p14:tracePt t="172296" x="7134225" y="1063625"/>
          <p14:tracePt t="172313" x="7210425" y="1076325"/>
          <p14:tracePt t="172331" x="7323138" y="1101725"/>
          <p14:tracePt t="172347" x="7372350" y="1114425"/>
          <p14:tracePt t="172363" x="7459663" y="1138238"/>
          <p14:tracePt t="172365" x="7535863" y="1150938"/>
          <p14:tracePt t="172379" x="7597775" y="1150938"/>
          <p14:tracePt t="172396" x="7661275" y="1176338"/>
          <p14:tracePt t="172414" x="7723188" y="1214438"/>
          <p14:tracePt t="172431" x="7748588" y="1214438"/>
          <p14:tracePt t="172447" x="7761288" y="1227138"/>
          <p14:tracePt t="172464" x="7761288" y="1238250"/>
          <p14:tracePt t="172730" x="7773988" y="1238250"/>
          <p14:tracePt t="172754" x="7785100" y="1238250"/>
          <p14:tracePt t="172766" x="7797800" y="1238250"/>
          <p14:tracePt t="172778" x="7810500" y="1238250"/>
          <p14:tracePt t="172791" x="7823200" y="1238250"/>
          <p14:tracePt t="172804" x="7848600" y="1238250"/>
          <p14:tracePt t="172827" x="7861300" y="1238250"/>
          <p14:tracePt t="172839" x="7874000" y="1238250"/>
          <p14:tracePt t="172850" x="7886700" y="1238250"/>
          <p14:tracePt t="172864" x="7897813" y="1238250"/>
          <p14:tracePt t="172887" x="7910513" y="1238250"/>
          <p14:tracePt t="172912" x="7923213" y="1238250"/>
          <p14:tracePt t="172924" x="7935913" y="1238250"/>
          <p14:tracePt t="172948" x="7948613" y="1238250"/>
          <p14:tracePt t="172996" x="7961313" y="1238250"/>
          <p14:tracePt t="173045" x="7974013" y="1238250"/>
          <p14:tracePt t="173070" x="7986713" y="1238250"/>
          <p14:tracePt t="173105" x="7999413" y="1238250"/>
          <p14:tracePt t="173129" x="8010525" y="1238250"/>
          <p14:tracePt t="173168" x="8023225" y="1238250"/>
          <p14:tracePt t="173203" x="8035925" y="1238250"/>
          <p14:tracePt t="173275" x="8048625" y="1238250"/>
          <p14:tracePt t="176560" x="8048625" y="1250950"/>
          <p14:tracePt t="176572" x="8061325" y="1250950"/>
          <p14:tracePt t="176584" x="8061325" y="1263650"/>
          <p14:tracePt t="176597" x="8061325" y="1289050"/>
          <p14:tracePt t="176609" x="8074025" y="1301750"/>
          <p14:tracePt t="176625" x="8074025" y="1327150"/>
          <p14:tracePt t="176642" x="8074025" y="1350963"/>
          <p14:tracePt t="176658" x="8074025" y="1414463"/>
          <p14:tracePt t="176675" x="8074025" y="1463675"/>
          <p14:tracePt t="176691" x="8074025" y="1539875"/>
          <p14:tracePt t="176693" x="8074025" y="1601788"/>
          <p14:tracePt t="176707" x="8074025" y="1676400"/>
          <p14:tracePt t="176724" x="8074025" y="1727200"/>
          <p14:tracePt t="176741" x="8074025" y="1839913"/>
          <p14:tracePt t="176757" x="8074025" y="1876425"/>
          <p14:tracePt t="176774" x="8074025" y="1939925"/>
          <p14:tracePt t="176792" x="8074025" y="2001838"/>
          <p14:tracePt t="176808" x="8074025" y="2014538"/>
          <p14:tracePt t="176825" x="8061325" y="2027238"/>
          <p14:tracePt t="176842" x="8061325" y="2065338"/>
          <p14:tracePt t="176858" x="8061325" y="2078038"/>
          <p14:tracePt t="176876" x="8048625" y="2101850"/>
          <p14:tracePt t="176892" x="8048625" y="2114550"/>
          <p14:tracePt t="176909" x="8048625" y="2139950"/>
          <p14:tracePt t="176925" x="8048625" y="2178050"/>
          <p14:tracePt t="176941" x="8048625" y="2214563"/>
          <p14:tracePt t="176959" x="8048625" y="2252663"/>
          <p14:tracePt t="176960" x="8048625" y="2290763"/>
          <p14:tracePt t="176975" x="8048625" y="2327275"/>
          <p14:tracePt t="176992" x="8048625" y="2365375"/>
          <p14:tracePt t="177009" x="8048625" y="2465388"/>
          <p14:tracePt t="177025" x="8048625" y="2516188"/>
          <p14:tracePt t="177042" x="8048625" y="2565400"/>
          <p14:tracePt t="177058" x="8048625" y="2627313"/>
          <p14:tracePt t="177075" x="8048625" y="2665413"/>
          <p14:tracePt t="177093" x="8048625" y="2716213"/>
          <p14:tracePt t="177118" x="8048625" y="2740025"/>
          <p14:tracePt t="177396" x="8061325" y="2752725"/>
          <p14:tracePt t="177415" x="8061325" y="2778125"/>
          <p14:tracePt t="177421" x="8074025" y="2778125"/>
          <p14:tracePt t="177433" x="8086725" y="2803525"/>
          <p14:tracePt t="177445" x="8099425" y="2828925"/>
          <p14:tracePt t="177459" x="8110538" y="2852738"/>
          <p14:tracePt t="177477" x="8135938" y="2878138"/>
          <p14:tracePt t="177494" x="8161338" y="2941638"/>
          <p14:tracePt t="177510" x="8186738" y="2952750"/>
          <p14:tracePt t="177526" x="8212138" y="2978150"/>
          <p14:tracePt t="177543" x="8248650" y="3016250"/>
          <p14:tracePt t="177560" x="8261350" y="3041650"/>
          <p14:tracePt t="177578" x="8274050" y="3065463"/>
          <p14:tracePt t="177579" x="8286750" y="3078163"/>
          <p14:tracePt t="177593" x="8299450" y="3090863"/>
          <p14:tracePt t="177611" x="8312150" y="3090863"/>
          <p14:tracePt t="177627" x="8312150" y="3116263"/>
          <p14:tracePt t="177643" x="8324850" y="3128963"/>
          <p14:tracePt t="177663" x="8335963" y="3141663"/>
          <p14:tracePt t="177677" x="8335963" y="3154363"/>
          <p14:tracePt t="177701" x="8348663" y="3165475"/>
          <p14:tracePt t="177725" x="8361363" y="3178175"/>
          <p14:tracePt t="177749" x="8374063" y="3203575"/>
          <p14:tracePt t="177772" x="8386763" y="3216275"/>
          <p14:tracePt t="177784" x="8399463" y="3228975"/>
          <p14:tracePt t="177796" x="8399463" y="3241675"/>
          <p14:tracePt t="177812" x="8399463" y="3254375"/>
          <p14:tracePt t="177827" x="8412163" y="3254375"/>
          <p14:tracePt t="177845" x="8412163" y="3278188"/>
          <p14:tracePt t="177861" x="8424863" y="3278188"/>
          <p14:tracePt t="177877" x="8424863" y="3290888"/>
          <p14:tracePt t="182172" x="8424863" y="3316288"/>
          <p14:tracePt t="182185" x="8424863" y="3341688"/>
          <p14:tracePt t="182197" x="8424863" y="3367088"/>
          <p14:tracePt t="182209" x="8424863" y="3403600"/>
          <p14:tracePt t="182223" x="8424863" y="3429000"/>
          <p14:tracePt t="182239" x="8424863" y="3467100"/>
          <p14:tracePt t="182256" x="8424863" y="3503613"/>
          <p14:tracePt t="182258" x="8412163" y="3541713"/>
          <p14:tracePt t="182272" x="8412163" y="3579813"/>
          <p14:tracePt t="182288" x="8399463" y="3641725"/>
          <p14:tracePt t="182306" x="8386763" y="3729038"/>
          <p14:tracePt t="182322" x="8374063" y="3767138"/>
          <p14:tracePt t="182339" x="8361363" y="3803650"/>
          <p14:tracePt t="182357" x="8361363" y="3879850"/>
          <p14:tracePt t="182373" x="8335963" y="3916363"/>
          <p14:tracePt t="182390" x="8335963" y="3967163"/>
          <p14:tracePt t="182406" x="8312150" y="4079875"/>
          <p14:tracePt t="182423" x="8299450" y="4129088"/>
          <p14:tracePt t="182440" x="8299450" y="4167188"/>
          <p14:tracePt t="182457" x="8299450" y="4241800"/>
          <p14:tracePt t="182472" x="8286750" y="4279900"/>
          <p14:tracePt t="182490" x="8286750" y="4330700"/>
          <p14:tracePt t="182506" x="8286750" y="4341813"/>
          <p14:tracePt t="182523" x="8274050" y="4367213"/>
          <p14:tracePt t="184162" x="8274050" y="4379913"/>
          <p14:tracePt t="184174" x="8261350" y="4379913"/>
          <p14:tracePt t="184185" x="8248650" y="4379913"/>
          <p14:tracePt t="184198" x="8248650" y="4392613"/>
          <p14:tracePt t="184222" x="8235950" y="4405313"/>
          <p14:tracePt t="184245" x="8235950" y="4430713"/>
          <p14:tracePt t="184259" x="8223250" y="4443413"/>
          <p14:tracePt t="184271" x="8212138" y="4454525"/>
          <p14:tracePt t="184284" x="8212138" y="4492625"/>
          <p14:tracePt t="184296" x="8199438" y="4505325"/>
          <p14:tracePt t="184311" x="8186738" y="4530725"/>
          <p14:tracePt t="184328" x="8174038" y="4554538"/>
          <p14:tracePt t="184344" x="8148638" y="4605338"/>
          <p14:tracePt t="184361" x="8135938" y="4630738"/>
          <p14:tracePt t="184378" x="8123238" y="4667250"/>
          <p14:tracePt t="184394" x="8110538" y="4705350"/>
          <p14:tracePt t="184411" x="8110538" y="4730750"/>
          <p14:tracePt t="184428" x="8099425" y="4768850"/>
          <p14:tracePt t="184444" x="8086725" y="4779963"/>
          <p14:tracePt t="184462" x="8086725" y="4792663"/>
          <p14:tracePt t="184478" x="8086725" y="4818063"/>
          <p14:tracePt t="184495" x="8086725" y="4843463"/>
          <p14:tracePt t="184511" x="8074025" y="4843463"/>
          <p14:tracePt t="184513" x="8074025" y="4856163"/>
          <p14:tracePt t="184527" x="8061325" y="4868863"/>
          <p14:tracePt t="184545" x="8061325" y="4879975"/>
          <p14:tracePt t="184562" x="8061325" y="4930775"/>
          <p14:tracePt t="184577" x="8061325" y="4943475"/>
          <p14:tracePt t="184595" x="8048625" y="4968875"/>
          <p14:tracePt t="184611" x="8048625" y="5018088"/>
          <p14:tracePt t="184628" x="8035925" y="5056188"/>
          <p14:tracePt t="184644" x="8035925" y="5092700"/>
          <p14:tracePt t="184646" x="8035925" y="5130800"/>
          <p14:tracePt t="184661" x="8035925" y="5168900"/>
          <p14:tracePt t="184678" x="8023225" y="5230813"/>
          <p14:tracePt t="184695" x="8023225" y="5268913"/>
          <p14:tracePt t="184712" x="8010525" y="5356225"/>
          <p14:tracePt t="184729" x="7999413" y="5394325"/>
          <p14:tracePt t="184731" x="7999413" y="5418138"/>
          <p14:tracePt t="184745" x="7986713" y="5430838"/>
          <p14:tracePt t="184762" x="7986713" y="5443538"/>
          <p14:tracePt t="192466" x="7935913" y="5443538"/>
          <p14:tracePt t="192478" x="7874000" y="5443538"/>
          <p14:tracePt t="192490" x="7785100" y="5443538"/>
          <p14:tracePt t="192501" x="7648575" y="5407025"/>
          <p14:tracePt t="192515" x="7472363" y="5318125"/>
          <p14:tracePt t="192532" x="7097713" y="5092700"/>
          <p14:tracePt t="192549" x="6696075" y="4856163"/>
          <p14:tracePt t="192566" x="5795963" y="4341813"/>
          <p14:tracePt t="192583" x="5357813" y="4067175"/>
          <p14:tracePt t="192600" x="4481513" y="3467100"/>
          <p14:tracePt t="192617" x="4056063" y="3141663"/>
          <p14:tracePt t="192633" x="3605213" y="2752725"/>
          <p14:tracePt t="192635" x="3205163" y="2327275"/>
          <p14:tracePt t="192649" x="2890838" y="1978025"/>
          <p14:tracePt t="192666" x="2641600" y="1627188"/>
          <p14:tracePt t="192683" x="2339975" y="1163638"/>
          <p14:tracePt t="192699" x="2278063" y="1025525"/>
          <p14:tracePt t="192716" x="2239963" y="938213"/>
          <p14:tracePt t="192733" x="2203450" y="776288"/>
          <p14:tracePt t="192901" x="2190750" y="776288"/>
          <p14:tracePt t="192913" x="2178050" y="763588"/>
          <p14:tracePt t="192926" x="2152650" y="763588"/>
          <p14:tracePt t="192939" x="2090738" y="738188"/>
          <p14:tracePt t="192952" x="1952625" y="663575"/>
          <p14:tracePt t="192966" x="1677988" y="563563"/>
          <p14:tracePt t="192984" x="1376363" y="425450"/>
          <p14:tracePt t="193000" x="825500" y="161925"/>
          <p14:tracePt t="193018" x="663575" y="6191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80175" y="589672"/>
            <a:ext cx="5421425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Changing Patient Expectations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340328"/>
            <a:ext cx="10297160" cy="3374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People expect to be treated as individuals and partners.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Digital services are common in everyday life.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Patients expect similar convenience in healthcare.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Many people want clear information about costs and choices.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Sensors and home devices allow health monitoring between visits.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357"/>
    </mc:Choice>
    <mc:Fallback xmlns="">
      <p:transition spd="slow" advTm="293357"/>
    </mc:Fallback>
  </mc:AlternateContent>
  <p:extLst>
    <p:ext uri="{3A86A75C-4F4B-4683-9AE1-C65F6400EC91}">
      <p14:laserTraceLst xmlns:p14="http://schemas.microsoft.com/office/powerpoint/2010/main">
        <p14:tracePtLst>
          <p14:tracePt t="2460" x="3455988" y="6259513"/>
          <p14:tracePt t="2624" x="2465388" y="6832600"/>
          <p14:tracePt t="2649" x="2490788" y="6819900"/>
          <p14:tracePt t="2660" x="2490788" y="6807200"/>
          <p14:tracePt t="2672" x="2503488" y="6807200"/>
          <p14:tracePt t="2684" x="2516188" y="6796088"/>
          <p14:tracePt t="2698" x="2528888" y="6796088"/>
          <p14:tracePt t="2721" x="2541588" y="6783388"/>
          <p14:tracePt t="2744" x="2554288" y="6770688"/>
          <p14:tracePt t="2770" x="2565400" y="6770688"/>
          <p14:tracePt t="2783" x="2578100" y="6770688"/>
          <p14:tracePt t="2793" x="2578100" y="6757988"/>
          <p14:tracePt t="2806" x="2590800" y="6757988"/>
          <p14:tracePt t="2818" x="2603500" y="6745288"/>
          <p14:tracePt t="2834" x="2616200" y="6745288"/>
          <p14:tracePt t="2849" x="2616200" y="6732588"/>
          <p14:tracePt t="2867" x="2641600" y="6719888"/>
          <p14:tracePt t="2882" x="2654300" y="6707188"/>
          <p14:tracePt t="2900" x="2678113" y="6670675"/>
          <p14:tracePt t="2915" x="2690813" y="6632575"/>
          <p14:tracePt t="3144" x="2703513" y="6619875"/>
          <p14:tracePt t="3156" x="2703513" y="6607175"/>
          <p14:tracePt t="3168" x="2716213" y="6607175"/>
          <p14:tracePt t="3181" x="2716213" y="6594475"/>
          <p14:tracePt t="3206" x="2716213" y="6583363"/>
          <p14:tracePt t="3217" x="2728913" y="6583363"/>
          <p14:tracePt t="3242" x="2741613" y="6583363"/>
          <p14:tracePt t="3253" x="2754313" y="6570663"/>
          <p14:tracePt t="3268" x="2767013" y="6570663"/>
          <p14:tracePt t="3279" x="2778125" y="6570663"/>
          <p14:tracePt t="3290" x="2790825" y="6570663"/>
          <p14:tracePt t="3303" x="2803525" y="6570663"/>
          <p14:tracePt t="3327" x="2816225" y="6557963"/>
          <p14:tracePt t="3351" x="2828925" y="6557963"/>
          <p14:tracePt t="3363" x="2841625" y="6557963"/>
          <p14:tracePt t="3375" x="2841625" y="6545263"/>
          <p14:tracePt t="3386" x="2854325" y="6545263"/>
          <p14:tracePt t="3412" x="2867025" y="6532563"/>
          <p14:tracePt t="3437" x="2879725" y="6532563"/>
          <p14:tracePt t="3460" x="2890838" y="6519863"/>
          <p14:tracePt t="3473" x="2903538" y="6519863"/>
          <p14:tracePt t="3496" x="2903538" y="6507163"/>
          <p14:tracePt t="3508" x="2916238" y="6507163"/>
          <p14:tracePt t="3557" x="2928938" y="6507163"/>
          <p14:tracePt t="3593" x="2941638" y="6507163"/>
          <p14:tracePt t="3618" x="2941638" y="6494463"/>
          <p14:tracePt t="3630" x="2954338" y="6494463"/>
          <p14:tracePt t="3654" x="2967038" y="6483350"/>
          <p14:tracePt t="3666" x="2992438" y="6445250"/>
          <p14:tracePt t="15353" x="3003550" y="6445250"/>
          <p14:tracePt t="15364" x="3016250" y="6445250"/>
          <p14:tracePt t="15390" x="3054350" y="6432550"/>
          <p14:tracePt t="15402" x="3103563" y="6419850"/>
          <p14:tracePt t="15415" x="3179763" y="6394450"/>
          <p14:tracePt t="15425" x="3254375" y="6370638"/>
          <p14:tracePt t="15437" x="3354388" y="6357938"/>
          <p14:tracePt t="15450" x="3479800" y="6345238"/>
          <p14:tracePt t="15464" x="3592513" y="6332538"/>
          <p14:tracePt t="15481" x="3730625" y="6332538"/>
          <p14:tracePt t="15497" x="3892550" y="6345238"/>
          <p14:tracePt t="15514" x="4217988" y="6407150"/>
          <p14:tracePt t="15530" x="4406900" y="6445250"/>
          <p14:tracePt t="15547" x="4868863" y="6545263"/>
          <p14:tracePt t="15564" x="5170488" y="6619875"/>
          <p14:tracePt t="15581" x="5470525" y="6683375"/>
          <p14:tracePt t="15597" x="6083300" y="6757988"/>
          <p14:tracePt t="15614" x="6296025" y="6770688"/>
          <p14:tracePt t="15633" x="6483350" y="6757988"/>
          <p14:tracePt t="15827" x="6496050" y="6757988"/>
          <p14:tracePt t="15839" x="6521450" y="6757988"/>
          <p14:tracePt t="15851" x="6572250" y="6757988"/>
          <p14:tracePt t="15863" x="6634163" y="6745288"/>
          <p14:tracePt t="15875" x="6746875" y="6719888"/>
          <p14:tracePt t="15889" x="6910388" y="6696075"/>
          <p14:tracePt t="15901" x="7110413" y="6683375"/>
          <p14:tracePt t="15917" x="7335838" y="6657975"/>
          <p14:tracePt t="15933" x="7610475" y="6657975"/>
          <p14:tracePt t="15950" x="8110538" y="6619875"/>
          <p14:tracePt t="15966" x="8399463" y="6607175"/>
          <p14:tracePt t="15984" x="8874125" y="6532563"/>
          <p14:tracePt t="16000" x="9075738" y="6494463"/>
          <p14:tracePt t="16017" x="9275763" y="6445250"/>
          <p14:tracePt t="16034" x="9537700" y="6332538"/>
          <p14:tracePt t="16050" x="9613900" y="6281738"/>
          <p14:tracePt t="16066" x="9701213" y="6232525"/>
          <p14:tracePt t="16083" x="9901238" y="6069013"/>
          <p14:tracePt t="16099" x="10013950" y="5956300"/>
          <p14:tracePt t="16117" x="10201275" y="5732463"/>
          <p14:tracePt t="16133" x="10301288" y="5619750"/>
          <p14:tracePt t="16151" x="10401300" y="5518150"/>
          <p14:tracePt t="16166" x="10602913" y="5330825"/>
          <p14:tracePt t="16184" x="10664825" y="5243513"/>
          <p14:tracePt t="16200" x="10726738" y="5181600"/>
          <p14:tracePt t="16217" x="10839450" y="5043488"/>
          <p14:tracePt t="16234" x="10864850" y="4968875"/>
          <p14:tracePt t="16251" x="10890250" y="4918075"/>
          <p14:tracePt t="16266" x="10902950" y="4843463"/>
          <p14:tracePt t="16284" x="10902950" y="4805363"/>
          <p14:tracePt t="16300" x="10902950" y="4756150"/>
          <p14:tracePt t="16318" x="10902950" y="4730750"/>
          <p14:tracePt t="16334" x="10890250" y="4718050"/>
          <p14:tracePt t="16336" x="10877550" y="4692650"/>
          <p14:tracePt t="16350" x="10877550" y="4679950"/>
          <p14:tracePt t="16367" x="10852150" y="4656138"/>
          <p14:tracePt t="16385" x="10828338" y="4630738"/>
          <p14:tracePt t="16400" x="10828338" y="4618038"/>
          <p14:tracePt t="16418" x="10815638" y="4618038"/>
          <p14:tracePt t="16434" x="10815638" y="4592638"/>
          <p14:tracePt t="16542" x="10815638" y="4579938"/>
          <p14:tracePt t="30933" x="10815638" y="4554538"/>
          <p14:tracePt t="30945" x="10802938" y="4554538"/>
          <p14:tracePt t="30957" x="10790238" y="4554538"/>
          <p14:tracePt t="30968" x="10777538" y="4543425"/>
          <p14:tracePt t="30980" x="10764838" y="4543425"/>
          <p14:tracePt t="30995" x="10739438" y="4530725"/>
          <p14:tracePt t="31006" x="10702925" y="4492625"/>
          <p14:tracePt t="31024" x="10626725" y="4454525"/>
          <p14:tracePt t="31039" x="10502900" y="4392613"/>
          <p14:tracePt t="31041" x="10313988" y="4267200"/>
          <p14:tracePt t="31055" x="10113963" y="4129088"/>
          <p14:tracePt t="31073" x="9939338" y="4005263"/>
          <p14:tracePt t="31090" x="9763125" y="3892550"/>
          <p14:tracePt t="31106" x="9513888" y="3729038"/>
          <p14:tracePt t="31122" x="9424988" y="3667125"/>
          <p14:tracePt t="31139" x="9312275" y="3579813"/>
          <p14:tracePt t="31140" x="9212263" y="3479800"/>
          <p14:tracePt t="31156" x="9088438" y="3378200"/>
          <p14:tracePt t="31172" x="8963025" y="3267075"/>
          <p14:tracePt t="31174" x="8824913" y="3154363"/>
          <p14:tracePt t="31189" x="8699500" y="3041650"/>
          <p14:tracePt t="31206" x="8574088" y="2928938"/>
          <p14:tracePt t="31224" x="8299450" y="2652713"/>
          <p14:tracePt t="31240" x="8174038" y="2503488"/>
          <p14:tracePt t="31257" x="8099425" y="2390775"/>
          <p14:tracePt t="31273" x="7974013" y="2139950"/>
          <p14:tracePt t="31291" x="7935913" y="2052638"/>
          <p14:tracePt t="31307" x="7910513" y="1978025"/>
          <p14:tracePt t="31309" x="7897813" y="1939925"/>
          <p14:tracePt t="31323" x="7886700" y="1914525"/>
          <p14:tracePt t="31339" x="7886700" y="1889125"/>
          <p14:tracePt t="31358" x="7886700" y="1852613"/>
          <p14:tracePt t="31374" x="7874000" y="1839913"/>
          <p14:tracePt t="31391" x="7874000" y="1801813"/>
          <p14:tracePt t="31406" x="7861300" y="1776413"/>
          <p14:tracePt t="31423" x="7861300" y="1765300"/>
          <p14:tracePt t="31588" x="7861300" y="1752600"/>
          <p14:tracePt t="31600" x="7861300" y="1739900"/>
          <p14:tracePt t="31612" x="7861300" y="1727200"/>
          <p14:tracePt t="31635" x="7861300" y="1714500"/>
          <p14:tracePt t="31648" x="7861300" y="1701800"/>
          <p14:tracePt t="31684" x="7861300" y="1689100"/>
          <p14:tracePt t="31733" x="7861300" y="1676400"/>
          <p14:tracePt t="31769" x="7861300" y="1663700"/>
          <p14:tracePt t="31782" x="7861300" y="1652588"/>
          <p14:tracePt t="31794" x="7848600" y="1652588"/>
          <p14:tracePt t="31830" x="7848600" y="1639888"/>
          <p14:tracePt t="31842" x="7835900" y="1639888"/>
          <p14:tracePt t="31892" x="7823200" y="1639888"/>
          <p14:tracePt t="31988" x="7823200" y="1627188"/>
          <p14:tracePt t="31999" x="7810500" y="1627188"/>
          <p14:tracePt t="32035" x="7810500" y="1614488"/>
          <p14:tracePt t="32352" x="7810500" y="1601788"/>
          <p14:tracePt t="32387" x="7810500" y="1589088"/>
          <p14:tracePt t="32473" x="7810500" y="1576388"/>
          <p14:tracePt t="44510" x="7823200" y="1576388"/>
          <p14:tracePt t="44524" x="7835900" y="1576388"/>
          <p14:tracePt t="44534" x="7848600" y="1576388"/>
          <p14:tracePt t="44546" x="7861300" y="1576388"/>
          <p14:tracePt t="44559" x="7886700" y="1576388"/>
          <p14:tracePt t="44573" x="7910513" y="1589088"/>
          <p14:tracePt t="44590" x="7948613" y="1589088"/>
          <p14:tracePt t="44606" x="8035925" y="1614488"/>
          <p14:tracePt t="44623" x="8074025" y="1627188"/>
          <p14:tracePt t="44640" x="8123238" y="1639888"/>
          <p14:tracePt t="44657" x="8261350" y="1689100"/>
          <p14:tracePt t="44673" x="8348663" y="1714500"/>
          <p14:tracePt t="44690" x="8435975" y="1765300"/>
          <p14:tracePt t="44706" x="8612188" y="1876425"/>
          <p14:tracePt t="44724" x="8724900" y="1939925"/>
          <p14:tracePt t="44740" x="8924925" y="2078038"/>
          <p14:tracePt t="44756" x="8999538" y="2127250"/>
          <p14:tracePt t="44773" x="9075738" y="2178050"/>
          <p14:tracePt t="44790" x="9188450" y="2239963"/>
          <p14:tracePt t="44807" x="9237663" y="2278063"/>
          <p14:tracePt t="44824" x="9275763" y="2290763"/>
          <p14:tracePt t="44840" x="9350375" y="2339975"/>
          <p14:tracePt t="44857" x="9375775" y="2352675"/>
          <p14:tracePt t="44874" x="9401175" y="2378075"/>
          <p14:tracePt t="44874" x="9424988" y="2378075"/>
          <p14:tracePt t="44891" x="9450388" y="2378075"/>
          <p14:tracePt t="45130" x="9463088" y="2378075"/>
          <p14:tracePt t="45154" x="9475788" y="2378075"/>
          <p14:tracePt t="45167" x="9488488" y="2378075"/>
          <p14:tracePt t="45178" x="9501188" y="2378075"/>
          <p14:tracePt t="45191" x="9525000" y="2378075"/>
          <p14:tracePt t="45203" x="9550400" y="2378075"/>
          <p14:tracePt t="45215" x="9575800" y="2390775"/>
          <p14:tracePt t="45227" x="9601200" y="2390775"/>
          <p14:tracePt t="45243" x="9626600" y="2390775"/>
          <p14:tracePt t="45261" x="9663113" y="2403475"/>
          <p14:tracePt t="45277" x="9739313" y="2414588"/>
          <p14:tracePt t="45293" x="9788525" y="2427288"/>
          <p14:tracePt t="45310" x="9826625" y="2427288"/>
          <p14:tracePt t="45312" x="9863138" y="2427288"/>
          <p14:tracePt t="45326" x="9888538" y="2427288"/>
          <p14:tracePt t="45343" x="9901238" y="2427288"/>
          <p14:tracePt t="45361" x="9939338" y="2427288"/>
          <p14:tracePt t="45376" x="9963150" y="2427288"/>
          <p14:tracePt t="45394" x="9988550" y="2427288"/>
          <p14:tracePt t="45410" x="10039350" y="2427288"/>
          <p14:tracePt t="45427" x="10052050" y="2427288"/>
          <p14:tracePt t="45444" x="10101263" y="2427288"/>
          <p14:tracePt t="45461" x="10113963" y="2427288"/>
          <p14:tracePt t="45477" x="10126663" y="2427288"/>
          <p14:tracePt t="45494" x="10164763" y="2427288"/>
          <p14:tracePt t="45510" x="10177463" y="2414588"/>
          <p14:tracePt t="45528" x="10213975" y="2414588"/>
          <p14:tracePt t="45533" x="10239375" y="2414588"/>
          <p14:tracePt t="45543" x="10252075" y="2414588"/>
          <p14:tracePt t="45561" x="10277475" y="2414588"/>
          <p14:tracePt t="45578" x="10301288" y="2414588"/>
          <p14:tracePt t="45593" x="10313988" y="2414588"/>
          <p14:tracePt t="45628" x="10326688" y="2403475"/>
          <p14:tracePt t="45651" x="10352088" y="2378075"/>
          <p14:tracePt t="50052" x="10339388" y="2365375"/>
          <p14:tracePt t="50064" x="10313988" y="2352675"/>
          <p14:tracePt t="50077" x="10301288" y="2327275"/>
          <p14:tracePt t="50089" x="10277475" y="2314575"/>
          <p14:tracePt t="50106" x="10239375" y="2303463"/>
          <p14:tracePt t="50123" x="10188575" y="2278063"/>
          <p14:tracePt t="50140" x="10152063" y="2252663"/>
          <p14:tracePt t="50155" x="10101263" y="2227263"/>
          <p14:tracePt t="50174" x="9963150" y="2190750"/>
          <p14:tracePt t="50189" x="9888538" y="2178050"/>
          <p14:tracePt t="50205" x="9801225" y="2165350"/>
          <p14:tracePt t="50222" x="9588500" y="2139950"/>
          <p14:tracePt t="50240" x="9488488" y="2139950"/>
          <p14:tracePt t="50256" x="9388475" y="2139950"/>
          <p14:tracePt t="50273" x="9250363" y="2139950"/>
          <p14:tracePt t="50289" x="9175750" y="2139950"/>
          <p14:tracePt t="50307" x="9088438" y="2139950"/>
          <p14:tracePt t="50323" x="9063038" y="2139950"/>
          <p14:tracePt t="50340" x="9037638" y="2139950"/>
          <p14:tracePt t="50343" x="9024938" y="2139950"/>
          <p14:tracePt t="50356" x="8999538" y="2139950"/>
          <p14:tracePt t="50391" x="8986838" y="2139950"/>
          <p14:tracePt t="50403" x="8986838" y="2127250"/>
          <p14:tracePt t="50791" x="8975725" y="2127250"/>
          <p14:tracePt t="50816" x="8950325" y="2127250"/>
          <p14:tracePt t="50826" x="8924925" y="2114550"/>
          <p14:tracePt t="50842" x="8899525" y="2114550"/>
          <p14:tracePt t="50852" x="8863013" y="2114550"/>
          <p14:tracePt t="50864" x="8812213" y="2089150"/>
          <p14:tracePt t="50877" x="8774113" y="2078038"/>
          <p14:tracePt t="50891" x="8712200" y="2052638"/>
          <p14:tracePt t="50907" x="8650288" y="2039938"/>
          <p14:tracePt t="50925" x="8486775" y="2014538"/>
          <p14:tracePt t="50942" x="8424863" y="1989138"/>
          <p14:tracePt t="50957" x="8374063" y="1965325"/>
          <p14:tracePt t="50974" x="8261350" y="1914525"/>
          <p14:tracePt t="50992" x="8199438" y="1889125"/>
          <p14:tracePt t="51009" x="8161338" y="1876425"/>
          <p14:tracePt t="51025" x="8110538" y="1852613"/>
          <p14:tracePt t="51041" x="8074025" y="1827213"/>
          <p14:tracePt t="51058" x="8035925" y="1789113"/>
          <p14:tracePt t="51075" x="8010525" y="1776413"/>
          <p14:tracePt t="51092" x="7999413" y="1752600"/>
          <p14:tracePt t="51109" x="7974013" y="1727200"/>
          <p14:tracePt t="51125" x="7961313" y="1727200"/>
          <p14:tracePt t="51142" x="7961313" y="1714500"/>
          <p14:tracePt t="51143" x="7948613" y="1714500"/>
          <p14:tracePt t="51158" x="7948613" y="1701800"/>
          <p14:tracePt t="51176" x="7935913" y="1701800"/>
          <p14:tracePt t="51192" x="7923213" y="1689100"/>
          <p14:tracePt t="51217" x="7923213" y="1676400"/>
          <p14:tracePt t="51252" x="7910513" y="1663700"/>
          <p14:tracePt t="56804" x="7910513" y="1689100"/>
          <p14:tracePt t="56816" x="7910513" y="1701800"/>
          <p14:tracePt t="56830" x="7910513" y="1714500"/>
          <p14:tracePt t="56841" x="7910513" y="1727200"/>
          <p14:tracePt t="56857" x="7897813" y="1752600"/>
          <p14:tracePt t="56873" x="7897813" y="1776413"/>
          <p14:tracePt t="56891" x="7886700" y="1839913"/>
          <p14:tracePt t="56907" x="7874000" y="1865313"/>
          <p14:tracePt t="56924" x="7861300" y="1927225"/>
          <p14:tracePt t="56940" x="7835900" y="2027238"/>
          <p14:tracePt t="56957" x="7810500" y="2101850"/>
          <p14:tracePt t="56974" x="7761288" y="2314575"/>
          <p14:tracePt t="56990" x="7723188" y="2403475"/>
          <p14:tracePt t="57007" x="7697788" y="2490788"/>
          <p14:tracePt t="57024" x="7661275" y="2652713"/>
          <p14:tracePt t="57040" x="7635875" y="2740025"/>
          <p14:tracePt t="57057" x="7610475" y="2803525"/>
          <p14:tracePt t="57073" x="7572375" y="2952750"/>
          <p14:tracePt t="57090" x="7561263" y="2990850"/>
          <p14:tracePt t="57108" x="7548563" y="3028950"/>
          <p14:tracePt t="57124" x="7535863" y="3041650"/>
          <p14:tracePt t="57140" x="7523163" y="3054350"/>
          <p14:tracePt t="57326" x="7523163" y="3065463"/>
          <p14:tracePt t="57363" x="7523163" y="3078163"/>
          <p14:tracePt t="57386" x="7523163" y="3103563"/>
          <p14:tracePt t="57410" x="7523163" y="3116263"/>
          <p14:tracePt t="57424" x="7523163" y="3141663"/>
          <p14:tracePt t="57448" x="7523163" y="3154363"/>
          <p14:tracePt t="57471" x="7523163" y="3165475"/>
          <p14:tracePt t="57483" x="7523163" y="3178175"/>
          <p14:tracePt t="57798" x="7510463" y="3178175"/>
          <p14:tracePt t="60793" x="7510463" y="3165475"/>
          <p14:tracePt t="60829" x="7510463" y="3154363"/>
          <p14:tracePt t="60854" x="7510463" y="3141663"/>
          <p14:tracePt t="60878" x="7523163" y="3128963"/>
          <p14:tracePt t="60890" x="7535863" y="3116263"/>
          <p14:tracePt t="60904" x="7548563" y="3116263"/>
          <p14:tracePt t="60915" x="7548563" y="3103563"/>
          <p14:tracePt t="60926" x="7572375" y="3103563"/>
          <p14:tracePt t="60951" x="7585075" y="3090863"/>
          <p14:tracePt t="60963" x="7585075" y="3078163"/>
          <p14:tracePt t="60975" x="7610475" y="3078163"/>
          <p14:tracePt t="60987" x="7610475" y="3065463"/>
          <p14:tracePt t="61000" x="7623175" y="3065463"/>
          <p14:tracePt t="61024" x="7635875" y="3065463"/>
          <p14:tracePt t="61037" x="7635875" y="3054350"/>
          <p14:tracePt t="61051" x="7648575" y="3054350"/>
          <p14:tracePt t="61068" x="7661275" y="3054350"/>
          <p14:tracePt t="61085" x="7685088" y="3054350"/>
          <p14:tracePt t="61102" x="7710488" y="3054350"/>
          <p14:tracePt t="61118" x="7723188" y="3054350"/>
          <p14:tracePt t="61120" x="7761288" y="3054350"/>
          <p14:tracePt t="61134" x="7773988" y="3041650"/>
          <p14:tracePt t="61150" x="7797800" y="3041650"/>
          <p14:tracePt t="61169" x="7848600" y="3041650"/>
          <p14:tracePt t="61185" x="7886700" y="3041650"/>
          <p14:tracePt t="61201" x="7923213" y="3041650"/>
          <p14:tracePt t="61218" x="7986713" y="3041650"/>
          <p14:tracePt t="61235" x="8010525" y="3041650"/>
          <p14:tracePt t="61251" x="8035925" y="3054350"/>
          <p14:tracePt t="61253" x="8061325" y="3065463"/>
          <p14:tracePt t="61268" x="8086725" y="3065463"/>
          <p14:tracePt t="61285" x="8135938" y="3078163"/>
          <p14:tracePt t="61303" x="8199438" y="3128963"/>
          <p14:tracePt t="66176" x="8212138" y="3128963"/>
          <p14:tracePt t="66200" x="8223250" y="3128963"/>
          <p14:tracePt t="66213" x="8261350" y="3128963"/>
          <p14:tracePt t="66225" x="8286750" y="3128963"/>
          <p14:tracePt t="66237" x="8299450" y="3128963"/>
          <p14:tracePt t="66249" x="8324850" y="3128963"/>
          <p14:tracePt t="66264" x="8348663" y="3128963"/>
          <p14:tracePt t="66281" x="8374063" y="3128963"/>
          <p14:tracePt t="66283" x="8412163" y="3128963"/>
          <p14:tracePt t="66299" x="8448675" y="3128963"/>
          <p14:tracePt t="66315" x="8474075" y="3141663"/>
          <p14:tracePt t="66331" x="8486775" y="3141663"/>
          <p14:tracePt t="66333" x="8512175" y="3154363"/>
          <p14:tracePt t="66348" x="8537575" y="3154363"/>
          <p14:tracePt t="66364" x="8561388" y="3154363"/>
          <p14:tracePt t="66383" x="8599488" y="3165475"/>
          <p14:tracePt t="66398" x="8624888" y="3178175"/>
          <p14:tracePt t="66414" x="8650288" y="3178175"/>
          <p14:tracePt t="66432" x="8686800" y="3203575"/>
          <p14:tracePt t="66449" x="8724900" y="3203575"/>
          <p14:tracePt t="66464" x="8750300" y="3216275"/>
          <p14:tracePt t="66466" x="8763000" y="3216275"/>
          <p14:tracePt t="66482" x="8786813" y="3228975"/>
          <p14:tracePt t="66498" x="8812213" y="3241675"/>
          <p14:tracePt t="66516" x="8824913" y="3241675"/>
          <p14:tracePt t="66532" x="8863013" y="3254375"/>
          <p14:tracePt t="66549" x="8874125" y="3267075"/>
          <p14:tracePt t="66565" x="8912225" y="3278188"/>
          <p14:tracePt t="66582" x="8924925" y="3278188"/>
          <p14:tracePt t="66600" x="8937625" y="3290888"/>
          <p14:tracePt t="66615" x="8950325" y="3290888"/>
          <p14:tracePt t="69267" x="8963025" y="3290888"/>
          <p14:tracePt t="69317" x="8975725" y="3278188"/>
          <p14:tracePt t="69329" x="8986838" y="3278188"/>
          <p14:tracePt t="69353" x="8986838" y="3267075"/>
          <p14:tracePt t="69365" x="8999538" y="3267075"/>
          <p14:tracePt t="69390" x="9012238" y="3254375"/>
          <p14:tracePt t="69414" x="9024938" y="3254375"/>
          <p14:tracePt t="69427" x="9037638" y="3254375"/>
          <p14:tracePt t="69450" x="9050338" y="3241675"/>
          <p14:tracePt t="69474" x="9063038" y="3228975"/>
          <p14:tracePt t="69499" x="9075738" y="3228975"/>
          <p14:tracePt t="69510" x="9088438" y="3216275"/>
          <p14:tracePt t="69525" x="9088438" y="3203575"/>
          <p14:tracePt t="69535" x="9112250" y="3190875"/>
          <p14:tracePt t="69547" x="9112250" y="3178175"/>
          <p14:tracePt t="69560" x="9124950" y="3165475"/>
          <p14:tracePt t="69572" x="9124950" y="3154363"/>
          <p14:tracePt t="69590" x="9137650" y="3141663"/>
          <p14:tracePt t="69607" x="9150350" y="3128963"/>
          <p14:tracePt t="69624" x="9150350" y="3116263"/>
          <p14:tracePt t="69644" x="9150350" y="3103563"/>
          <p14:tracePt t="69657" x="9150350" y="3090863"/>
          <p14:tracePt t="69680" x="9137650" y="3090863"/>
          <p14:tracePt t="69695" x="9137650" y="3078163"/>
          <p14:tracePt t="69706" x="9124950" y="3078163"/>
          <p14:tracePt t="69723" x="9112250" y="3078163"/>
          <p14:tracePt t="69741" x="9088438" y="3078163"/>
          <p14:tracePt t="69757" x="9063038" y="3078163"/>
          <p14:tracePt t="69773" x="9050338" y="3078163"/>
          <p14:tracePt t="69792" x="9024938" y="3078163"/>
          <p14:tracePt t="69814" x="9012238" y="3078163"/>
          <p14:tracePt t="69827" x="8999538" y="3078163"/>
          <p14:tracePt t="69863" x="8986838" y="3078163"/>
          <p14:tracePt t="69996" x="8975725" y="3078163"/>
          <p14:tracePt t="70057" x="8963025" y="3090863"/>
          <p14:tracePt t="70068" x="8963025" y="3103563"/>
          <p14:tracePt t="70095" x="8950325" y="3116263"/>
          <p14:tracePt t="70116" x="8937625" y="3128963"/>
          <p14:tracePt t="70142" x="8937625" y="3141663"/>
          <p14:tracePt t="70153" x="8924925" y="3154363"/>
          <p14:tracePt t="70166" x="8924925" y="3165475"/>
          <p14:tracePt t="70190" x="8924925" y="3190875"/>
          <p14:tracePt t="70201" x="8912225" y="3190875"/>
          <p14:tracePt t="70214" x="8912225" y="3203575"/>
          <p14:tracePt t="70239" x="8899525" y="3216275"/>
          <p14:tracePt t="70275" x="8899525" y="3228975"/>
          <p14:tracePt t="70287" x="8886825" y="3228975"/>
          <p14:tracePt t="70299" x="8886825" y="3241675"/>
          <p14:tracePt t="70323" x="8874125" y="3241675"/>
          <p14:tracePt t="70796" x="8874125" y="3228975"/>
          <p14:tracePt t="71110" x="8874125" y="3216275"/>
          <p14:tracePt t="71378" x="8874125" y="3203575"/>
          <p14:tracePt t="72408" x="8874125" y="3190875"/>
          <p14:tracePt t="72493" x="8874125" y="3178175"/>
          <p14:tracePt t="72627" x="8874125" y="3165475"/>
          <p14:tracePt t="73039" x="8886825" y="3165475"/>
          <p14:tracePt t="73102" x="8899525" y="3165475"/>
          <p14:tracePt t="73150" x="8912225" y="3165475"/>
          <p14:tracePt t="73221" x="8924925" y="3165475"/>
          <p14:tracePt t="73283" x="8937625" y="3165475"/>
          <p14:tracePt t="73683" x="8950325" y="3154363"/>
          <p14:tracePt t="73706" x="8963025" y="3154363"/>
          <p14:tracePt t="73754" x="8975725" y="3154363"/>
          <p14:tracePt t="73803" x="8986838" y="3154363"/>
          <p14:tracePt t="73863" x="8999538" y="3154363"/>
          <p14:tracePt t="73902" x="9012238" y="3154363"/>
          <p14:tracePt t="83297" x="9012238" y="3165475"/>
          <p14:tracePt t="83311" x="8999538" y="3178175"/>
          <p14:tracePt t="83321" x="8986838" y="3216275"/>
          <p14:tracePt t="83334" x="8963025" y="3254375"/>
          <p14:tracePt t="83345" x="8937625" y="3290888"/>
          <p14:tracePt t="83358" x="8899525" y="3341688"/>
          <p14:tracePt t="83375" x="8874125" y="3367088"/>
          <p14:tracePt t="83391" x="8850313" y="3390900"/>
          <p14:tracePt t="83408" x="8824913" y="3441700"/>
          <p14:tracePt t="83424" x="8812213" y="3441700"/>
          <p14:tracePt t="83442" x="8799513" y="3467100"/>
          <p14:tracePt t="84110" x="8786813" y="3467100"/>
          <p14:tracePt t="84486" x="8763000" y="3467100"/>
          <p14:tracePt t="84510" x="8750300" y="3467100"/>
          <p14:tracePt t="84522" x="8737600" y="3467100"/>
          <p14:tracePt t="84535" x="8724900" y="3467100"/>
          <p14:tracePt t="84559" x="8712200" y="3467100"/>
          <p14:tracePt t="84584" x="8699500" y="3467100"/>
          <p14:tracePt t="84619" x="8686800" y="3467100"/>
          <p14:tracePt t="84644" x="8674100" y="3467100"/>
          <p14:tracePt t="84692" x="8661400" y="3467100"/>
          <p14:tracePt t="98367" x="8661400" y="3454400"/>
          <p14:tracePt t="98950" x="8650288" y="3454400"/>
          <p14:tracePt t="102526" x="8637588" y="3454400"/>
          <p14:tracePt t="102538" x="8624888" y="3454400"/>
          <p14:tracePt t="102551" x="8586788" y="3454400"/>
          <p14:tracePt t="102562" x="8548688" y="3454400"/>
          <p14:tracePt t="102575" x="8524875" y="3467100"/>
          <p14:tracePt t="102593" x="8486775" y="3479800"/>
          <p14:tracePt t="102609" x="8448675" y="3490913"/>
          <p14:tracePt t="102612" x="8424863" y="3490913"/>
          <p14:tracePt t="102626" x="8399463" y="3503613"/>
          <p14:tracePt t="102643" x="8374063" y="3516313"/>
          <p14:tracePt t="102660" x="8348663" y="3529013"/>
          <p14:tracePt t="102684" x="8335963" y="3529013"/>
          <p14:tracePt t="102710" x="8335963" y="3541713"/>
          <p14:tracePt t="102733" x="8324850" y="3541713"/>
          <p14:tracePt t="114662" x="8335963" y="3541713"/>
          <p14:tracePt t="114711" x="8348663" y="3541713"/>
          <p14:tracePt t="114747" x="8361363" y="3541713"/>
          <p14:tracePt t="114759" x="8374063" y="3541713"/>
          <p14:tracePt t="114795" x="8386763" y="3541713"/>
          <p14:tracePt t="114819" x="8399463" y="3541713"/>
          <p14:tracePt t="114843" x="8412163" y="3541713"/>
          <p14:tracePt t="114855" x="8424863" y="3541713"/>
          <p14:tracePt t="114881" x="8435975" y="3541713"/>
          <p14:tracePt t="114916" x="8448675" y="3541713"/>
          <p14:tracePt t="114964" x="8461375" y="3541713"/>
          <p14:tracePt t="114977" x="8474075" y="3541713"/>
          <p14:tracePt t="115038" x="8486775" y="3541713"/>
          <p14:tracePt t="115074" x="8499475" y="3541713"/>
          <p14:tracePt t="115123" x="8512175" y="3541713"/>
          <p14:tracePt t="115135" x="8524875" y="3541713"/>
          <p14:tracePt t="115147" x="8524875" y="3554413"/>
          <p14:tracePt t="115171" x="8537575" y="3554413"/>
          <p14:tracePt t="115195" x="8537575" y="3567113"/>
          <p14:tracePt t="115208" x="8548688" y="3567113"/>
          <p14:tracePt t="115219" x="8548688" y="3579813"/>
          <p14:tracePt t="115232" x="8561388" y="3579813"/>
          <p14:tracePt t="115243" x="8561388" y="3590925"/>
          <p14:tracePt t="115259" x="8574088" y="3590925"/>
          <p14:tracePt t="115281" x="8586788" y="3603625"/>
          <p14:tracePt t="115317" x="8612188" y="3616325"/>
          <p14:tracePt t="115328" x="8612188" y="3629025"/>
          <p14:tracePt t="115341" x="8624888" y="3629025"/>
          <p14:tracePt t="115364" x="8637588" y="3641725"/>
          <p14:tracePt t="115379" x="8637588" y="3654425"/>
          <p14:tracePt t="115389" x="8650288" y="3654425"/>
          <p14:tracePt t="115402" x="8661400" y="3667125"/>
          <p14:tracePt t="115414" x="8661400" y="3679825"/>
          <p14:tracePt t="122214" x="8661400" y="3692525"/>
          <p14:tracePt t="122238" x="8661400" y="3703638"/>
          <p14:tracePt t="122250" x="8661400" y="3716338"/>
          <p14:tracePt t="122261" x="8674100" y="3716338"/>
          <p14:tracePt t="122275" x="8674100" y="3729038"/>
          <p14:tracePt t="122287" x="8674100" y="3741738"/>
          <p14:tracePt t="122301" x="8674100" y="3754438"/>
          <p14:tracePt t="122312" x="8674100" y="3767138"/>
          <p14:tracePt t="122327" x="8674100" y="3779838"/>
          <p14:tracePt t="122347" x="8674100" y="3792538"/>
          <p14:tracePt t="122361" x="8674100" y="3803650"/>
          <p14:tracePt t="122395" x="8686800" y="3816350"/>
          <p14:tracePt t="122420" x="8686800" y="3829050"/>
          <p14:tracePt t="122445" x="8699500" y="3841750"/>
          <p14:tracePt t="122456" x="8699500" y="3854450"/>
          <p14:tracePt t="122480" x="8712200" y="3854450"/>
          <p14:tracePt t="122493" x="8712200" y="3867150"/>
          <p14:tracePt t="122529" x="8712200" y="3879850"/>
          <p14:tracePt t="122542" x="8724900" y="3879850"/>
          <p14:tracePt t="122590" x="8724900" y="3892550"/>
          <p14:tracePt t="122602" x="8737600" y="3892550"/>
          <p14:tracePt t="122613" x="8737600" y="3905250"/>
          <p14:tracePt t="122771" x="8737600" y="3916363"/>
          <p14:tracePt t="122784" x="8750300" y="3916363"/>
          <p14:tracePt t="122820" x="8763000" y="3916363"/>
          <p14:tracePt t="122833" x="8763000" y="3929063"/>
          <p14:tracePt t="122868" x="8774113" y="3929063"/>
          <p14:tracePt t="122880" x="8774113" y="3941763"/>
          <p14:tracePt t="122892" x="8774113" y="3954463"/>
          <p14:tracePt t="122930" x="8786813" y="3954463"/>
          <p14:tracePt t="122953" x="8786813" y="3967163"/>
          <p14:tracePt t="123001" x="8799513" y="3967163"/>
          <p14:tracePt t="129063" x="8812213" y="3967163"/>
          <p14:tracePt t="129147" x="8824913" y="3967163"/>
          <p14:tracePt t="129293" x="8837613" y="3967163"/>
          <p14:tracePt t="129475" x="8850313" y="3967163"/>
          <p14:tracePt t="129500" x="8863013" y="3967163"/>
          <p14:tracePt t="129535" x="8874125" y="3967163"/>
          <p14:tracePt t="129572" x="8886825" y="3967163"/>
          <p14:tracePt t="129597" x="8899525" y="3979863"/>
          <p14:tracePt t="129620" x="8912225" y="3979863"/>
          <p14:tracePt t="129668" x="8924925" y="3979863"/>
          <p14:tracePt t="129681" x="8924925" y="3992563"/>
          <p14:tracePt t="129730" x="8924925" y="4005263"/>
          <p14:tracePt t="130589" x="8924925" y="4017963"/>
          <p14:tracePt t="130627" x="8924925" y="4029075"/>
          <p14:tracePt t="130638" x="8899525" y="4029075"/>
          <p14:tracePt t="130651" x="8863013" y="4041775"/>
          <p14:tracePt t="130662" x="8799513" y="4054475"/>
          <p14:tracePt t="130675" x="8737600" y="4054475"/>
          <p14:tracePt t="130686" x="8599488" y="4079875"/>
          <p14:tracePt t="130701" x="8474075" y="4117975"/>
          <p14:tracePt t="130716" x="8374063" y="4129088"/>
          <p14:tracePt t="130733" x="8261350" y="4154488"/>
          <p14:tracePt t="130750" x="8048625" y="4205288"/>
          <p14:tracePt t="130767" x="7948613" y="4230688"/>
          <p14:tracePt t="130784" x="7835900" y="4254500"/>
          <p14:tracePt t="130800" x="7810500" y="4254500"/>
          <p14:tracePt t="130816" x="7785100" y="4267200"/>
          <p14:tracePt t="130834" x="7761288" y="4267200"/>
          <p14:tracePt t="130850" x="7748588" y="4267200"/>
          <p14:tracePt t="130867" x="7735888" y="4267200"/>
          <p14:tracePt t="130882" x="7723188" y="4267200"/>
          <p14:tracePt t="130906" x="7710488" y="4267200"/>
          <p14:tracePt t="130929" x="7697788" y="4267200"/>
          <p14:tracePt t="130968" x="7685088" y="4267200"/>
          <p14:tracePt t="130990" x="7673975" y="4267200"/>
          <p14:tracePt t="131002" x="7661275" y="4267200"/>
          <p14:tracePt t="131135" x="7673975" y="4267200"/>
          <p14:tracePt t="131147" x="7673975" y="4254500"/>
          <p14:tracePt t="131160" x="7685088" y="4254500"/>
          <p14:tracePt t="131172" x="7697788" y="4254500"/>
          <p14:tracePt t="131185" x="7710488" y="4254500"/>
          <p14:tracePt t="131200" x="7723188" y="4254500"/>
          <p14:tracePt t="131217" x="7748588" y="4254500"/>
          <p14:tracePt t="131234" x="7797800" y="4254500"/>
          <p14:tracePt t="131251" x="7835900" y="4254500"/>
          <p14:tracePt t="131268" x="7861300" y="4254500"/>
          <p14:tracePt t="131284" x="7897813" y="4254500"/>
          <p14:tracePt t="131301" x="7910513" y="4254500"/>
          <p14:tracePt t="131318" x="7923213" y="4254500"/>
          <p14:tracePt t="131342" x="7935913" y="4254500"/>
          <p14:tracePt t="131414" x="7948613" y="4254500"/>
          <p14:tracePt t="131440" x="7961313" y="4254500"/>
          <p14:tracePt t="131452" x="7974013" y="4254500"/>
          <p14:tracePt t="131476" x="7986713" y="4254500"/>
          <p14:tracePt t="131487" x="8010525" y="4254500"/>
          <p14:tracePt t="131500" x="8035925" y="4254500"/>
          <p14:tracePt t="131512" x="8048625" y="4254500"/>
          <p14:tracePt t="131524" x="8074025" y="4241800"/>
          <p14:tracePt t="131536" x="8099425" y="4241800"/>
          <p14:tracePt t="131552" x="8135938" y="4241800"/>
          <p14:tracePt t="131569" x="8174038" y="4230688"/>
          <p14:tracePt t="131584" x="8223250" y="4217988"/>
          <p14:tracePt t="131602" x="8248650" y="4217988"/>
          <p14:tracePt t="131618" x="8261350" y="4217988"/>
          <p14:tracePt t="131636" x="8299450" y="4217988"/>
          <p14:tracePt t="131657" x="8312150" y="4217988"/>
          <p14:tracePt t="131681" x="8324850" y="4217988"/>
          <p14:tracePt t="157005" x="8335963" y="4205288"/>
          <p14:tracePt t="157054" x="8348663" y="4205288"/>
          <p14:tracePt t="157078" x="8348663" y="4192588"/>
          <p14:tracePt t="157090" x="8361363" y="4192588"/>
          <p14:tracePt t="157103" x="8374063" y="4192588"/>
          <p14:tracePt t="157126" x="8386763" y="4192588"/>
          <p14:tracePt t="157152" x="8399463" y="4179888"/>
          <p14:tracePt t="157175" x="8424863" y="4167188"/>
          <p14:tracePt t="157186" x="8435975" y="4154488"/>
          <p14:tracePt t="157199" x="8448675" y="4141788"/>
          <p14:tracePt t="157211" x="8461375" y="4141788"/>
          <p14:tracePt t="157223" x="8486775" y="4129088"/>
          <p14:tracePt t="157236" x="8512175" y="4117975"/>
          <p14:tracePt t="157252" x="8537575" y="4117975"/>
          <p14:tracePt t="157269" x="8548688" y="4117975"/>
          <p14:tracePt t="157285" x="8586788" y="4105275"/>
          <p14:tracePt t="157303" x="8612188" y="4105275"/>
          <p14:tracePt t="157321" x="8637588" y="4105275"/>
          <p14:tracePt t="157336" x="8637588" y="4092575"/>
          <p14:tracePt t="157352" x="8650288" y="4092575"/>
          <p14:tracePt t="157369" x="8686800" y="4092575"/>
          <p14:tracePt t="157386" x="8699500" y="4092575"/>
          <p14:tracePt t="157402" x="8712200" y="4092575"/>
          <p14:tracePt t="157419" x="8737600" y="4092575"/>
          <p14:tracePt t="157435" x="8763000" y="4092575"/>
          <p14:tracePt t="157451" x="8786813" y="4092575"/>
          <p14:tracePt t="157468" x="8837613" y="4092575"/>
          <p14:tracePt t="157485" x="8874125" y="4079875"/>
          <p14:tracePt t="157501" x="8986838" y="4067175"/>
          <p14:tracePt t="157519" x="9050338" y="4067175"/>
          <p14:tracePt t="157535" x="9088438" y="4067175"/>
          <p14:tracePt t="157552" x="9150350" y="4067175"/>
          <p14:tracePt t="157568" x="9188450" y="4067175"/>
          <p14:tracePt t="157585" x="9212263" y="4067175"/>
          <p14:tracePt t="157602" x="9301163" y="4054475"/>
          <p14:tracePt t="157841" x="9301163" y="4041775"/>
          <p14:tracePt t="157855" x="9312275" y="4041775"/>
          <p14:tracePt t="157890" x="9324975" y="4041775"/>
          <p14:tracePt t="157914" x="9337675" y="4041775"/>
          <p14:tracePt t="157989" x="9350375" y="4041775"/>
          <p14:tracePt t="158047" x="9350375" y="4029075"/>
          <p14:tracePt t="158229" x="9363075" y="4029075"/>
          <p14:tracePt t="158255" x="9375775" y="4029075"/>
          <p14:tracePt t="158266" x="9388475" y="4029075"/>
          <p14:tracePt t="158291" x="9401175" y="4029075"/>
          <p14:tracePt t="158302" x="9413875" y="4029075"/>
          <p14:tracePt t="158314" x="9413875" y="4041775"/>
          <p14:tracePt t="158327" x="9437688" y="4041775"/>
          <p14:tracePt t="158338" x="9450388" y="4041775"/>
          <p14:tracePt t="158355" x="9463088" y="4041775"/>
          <p14:tracePt t="158387" x="9475788" y="4041775"/>
          <p14:tracePt t="162642" x="9475788" y="4054475"/>
          <p14:tracePt t="162690" x="9475788" y="4067175"/>
          <p14:tracePt t="162705" x="9475788" y="4079875"/>
          <p14:tracePt t="162751" x="9463088" y="4092575"/>
          <p14:tracePt t="162801" x="9450388" y="4105275"/>
          <p14:tracePt t="162835" x="9450388" y="4117975"/>
          <p14:tracePt t="162859" x="9450388" y="4129088"/>
          <p14:tracePt t="162873" x="9437688" y="4129088"/>
          <p14:tracePt t="162883" x="9437688" y="4141788"/>
          <p14:tracePt t="162932" x="9424988" y="4154488"/>
          <p14:tracePt t="162970" x="9424988" y="4167188"/>
          <p14:tracePt t="162981" x="9413875" y="4179888"/>
          <p14:tracePt t="163005" x="9413875" y="4192588"/>
          <p14:tracePt t="163016" x="9401175" y="4192588"/>
          <p14:tracePt t="163029" x="9401175" y="4205288"/>
          <p14:tracePt t="163054" x="9388475" y="4217988"/>
          <p14:tracePt t="163066" x="9388475" y="4230688"/>
          <p14:tracePt t="163077" x="9388475" y="4241800"/>
          <p14:tracePt t="163089" x="9375775" y="4241800"/>
          <p14:tracePt t="163103" x="9375775" y="4267200"/>
          <p14:tracePt t="163116" x="9363075" y="4279900"/>
          <p14:tracePt t="163133" x="9363075" y="4292600"/>
          <p14:tracePt t="163150" x="9350375" y="4318000"/>
          <p14:tracePt t="163166" x="9337675" y="4330700"/>
          <p14:tracePt t="163183" x="9337675" y="4354513"/>
          <p14:tracePt t="163200" x="9324975" y="4392613"/>
          <p14:tracePt t="163216" x="9312275" y="4405313"/>
          <p14:tracePt t="163234" x="9301163" y="4418013"/>
          <p14:tracePt t="163235" x="9288463" y="4443413"/>
          <p14:tracePt t="163249" x="9288463" y="4467225"/>
          <p14:tracePt t="163266" x="9275763" y="4479925"/>
          <p14:tracePt t="163284" x="9263063" y="4518025"/>
          <p14:tracePt t="163301" x="9250363" y="4530725"/>
          <p14:tracePt t="163317" x="9237663" y="4543425"/>
          <p14:tracePt t="163333" x="9224963" y="4579938"/>
          <p14:tracePt t="163350" x="9212263" y="4618038"/>
          <p14:tracePt t="163367" x="9199563" y="4643438"/>
          <p14:tracePt t="163383" x="9175750" y="4705350"/>
          <p14:tracePt t="163401" x="9163050" y="4718050"/>
          <p14:tracePt t="163417" x="9150350" y="4743450"/>
          <p14:tracePt t="163434" x="9150350" y="4756150"/>
          <p14:tracePt t="163453" x="9137650" y="4756150"/>
          <p14:tracePt t="164447" x="9137650" y="4768850"/>
          <p14:tracePt t="164460" x="9124950" y="4768850"/>
          <p14:tracePt t="164472" x="9124950" y="4779963"/>
          <p14:tracePt t="164497" x="9112250" y="4792663"/>
          <p14:tracePt t="164510" x="9112250" y="4805363"/>
          <p14:tracePt t="164522" x="9099550" y="4818063"/>
          <p14:tracePt t="164533" x="9088438" y="4830763"/>
          <p14:tracePt t="164546" x="9088438" y="4843463"/>
          <p14:tracePt t="164556" x="9063038" y="4879975"/>
          <p14:tracePt t="164572" x="9063038" y="4892675"/>
          <p14:tracePt t="164588" x="9063038" y="4905375"/>
          <p14:tracePt t="164605" x="9037638" y="4943475"/>
          <p14:tracePt t="164621" x="9012238" y="4956175"/>
          <p14:tracePt t="164637" x="8999538" y="4992688"/>
          <p14:tracePt t="164655" x="8975725" y="5018088"/>
          <p14:tracePt t="164671" x="8963025" y="5043488"/>
          <p14:tracePt t="164688" x="8950325" y="5043488"/>
          <p14:tracePt t="164689" x="8937625" y="5068888"/>
          <p14:tracePt t="164704" x="8924925" y="5092700"/>
          <p14:tracePt t="164721" x="8924925" y="5105400"/>
          <p14:tracePt t="164738" x="8912225" y="5118100"/>
          <p14:tracePt t="164755" x="8899525" y="5143500"/>
          <p14:tracePt t="164772" x="8886825" y="5156200"/>
          <p14:tracePt t="164799" x="8874125" y="5156200"/>
          <p14:tracePt t="164874" x="8874125" y="5143500"/>
          <p14:tracePt t="172412" x="8863013" y="5143500"/>
          <p14:tracePt t="172437" x="8850313" y="5143500"/>
          <p14:tracePt t="172463" x="8824913" y="5143500"/>
          <p14:tracePt t="172485" x="8812213" y="5143500"/>
          <p14:tracePt t="172498" x="8786813" y="5143500"/>
          <p14:tracePt t="172521" x="8774113" y="5143500"/>
          <p14:tracePt t="172533" x="8750300" y="5143500"/>
          <p14:tracePt t="172560" x="8737600" y="5143500"/>
          <p14:tracePt t="172582" x="8724900" y="5143500"/>
          <p14:tracePt t="172607" x="8712200" y="5143500"/>
          <p14:tracePt t="172862" x="8712200" y="5130800"/>
          <p14:tracePt t="173357" x="8712200" y="5118100"/>
          <p14:tracePt t="185419" x="8712200" y="5105400"/>
          <p14:tracePt t="185442" x="8724900" y="5092700"/>
          <p14:tracePt t="185456" x="8750300" y="5092700"/>
          <p14:tracePt t="185468" x="8774113" y="5081588"/>
          <p14:tracePt t="185480" x="8799513" y="5081588"/>
          <p14:tracePt t="185494" x="8812213" y="5068888"/>
          <p14:tracePt t="185509" x="8850313" y="5068888"/>
          <p14:tracePt t="185526" x="8863013" y="5068888"/>
          <p14:tracePt t="185529" x="8886825" y="5068888"/>
          <p14:tracePt t="185543" x="8899525" y="5068888"/>
          <p14:tracePt t="185559" x="8912225" y="5068888"/>
          <p14:tracePt t="185576" x="8950325" y="5068888"/>
          <p14:tracePt t="185593" x="8963025" y="5068888"/>
          <p14:tracePt t="185613" x="8975725" y="5068888"/>
          <p14:tracePt t="185710" x="8986838" y="5068888"/>
          <p14:tracePt t="185891" x="8986838" y="5081588"/>
          <p14:tracePt t="189601" x="8986838" y="5092700"/>
          <p14:tracePt t="189626" x="8986838" y="5118100"/>
          <p14:tracePt t="189662" x="8999538" y="5118100"/>
          <p14:tracePt t="189687" x="9012238" y="5118100"/>
          <p14:tracePt t="189734" x="9024938" y="5118100"/>
          <p14:tracePt t="189772" x="9037638" y="5118100"/>
          <p14:tracePt t="189795" x="9037638" y="5130800"/>
          <p14:tracePt t="189808" x="9050338" y="5130800"/>
          <p14:tracePt t="189821" x="9063038" y="5130800"/>
          <p14:tracePt t="189868" x="9075738" y="5130800"/>
          <p14:tracePt t="193516" x="9075738" y="5118100"/>
          <p14:tracePt t="193541" x="9075738" y="5105400"/>
          <p14:tracePt t="193614" x="9075738" y="5092700"/>
          <p14:tracePt t="193771" x="9088438" y="5092700"/>
          <p14:tracePt t="193868" x="9099550" y="5092700"/>
          <p14:tracePt t="193917" x="9112250" y="5092700"/>
          <p14:tracePt t="193976" x="9124950" y="5092700"/>
          <p14:tracePt t="194050" x="9137650" y="5092700"/>
          <p14:tracePt t="194086" x="9150350" y="5092700"/>
          <p14:tracePt t="194098" x="9163050" y="5092700"/>
          <p14:tracePt t="194133" x="9175750" y="5092700"/>
          <p14:tracePt t="194171" x="9188450" y="5092700"/>
          <p14:tracePt t="194231" x="9199563" y="5092700"/>
          <p14:tracePt t="194268" x="9212263" y="5092700"/>
          <p14:tracePt t="194365" x="9224963" y="5092700"/>
          <p14:tracePt t="194414" x="9237663" y="5092700"/>
          <p14:tracePt t="194450" x="9250363" y="5092700"/>
          <p14:tracePt t="194462" x="9263063" y="5092700"/>
          <p14:tracePt t="194486" x="9275763" y="5092700"/>
          <p14:tracePt t="194522" x="9288463" y="5092700"/>
          <p14:tracePt t="194547" x="9301163" y="5092700"/>
          <p14:tracePt t="194571" x="9312275" y="5092700"/>
          <p14:tracePt t="194595" x="9324975" y="5092700"/>
          <p14:tracePt t="194620" x="9337675" y="5092700"/>
          <p14:tracePt t="194656" x="9350375" y="5092700"/>
          <p14:tracePt t="194692" x="9363075" y="5092700"/>
          <p14:tracePt t="194705" x="9375775" y="5092700"/>
          <p14:tracePt t="194718" x="9388475" y="5092700"/>
          <p14:tracePt t="194728" x="9401175" y="5092700"/>
          <p14:tracePt t="194740" x="9413875" y="5092700"/>
          <p14:tracePt t="194757" x="9424988" y="5092700"/>
          <p14:tracePt t="194766" x="9463088" y="5081588"/>
          <p14:tracePt t="194784" x="9488488" y="5056188"/>
          <p14:tracePt t="198911" x="9488488" y="5068888"/>
          <p14:tracePt t="198935" x="9488488" y="5081588"/>
          <p14:tracePt t="198946" x="9488488" y="5092700"/>
          <p14:tracePt t="198959" x="9488488" y="5105400"/>
          <p14:tracePt t="198983" x="9488488" y="5130800"/>
          <p14:tracePt t="199007" x="9488488" y="5143500"/>
          <p14:tracePt t="199019" x="9488488" y="5156200"/>
          <p14:tracePt t="199044" x="9488488" y="5168900"/>
          <p14:tracePt t="199055" x="9488488" y="5181600"/>
          <p14:tracePt t="199081" x="9488488" y="5194300"/>
          <p14:tracePt t="199130" x="9501188" y="5205413"/>
          <p14:tracePt t="199396" x="9501188" y="5194300"/>
          <p14:tracePt t="199433" x="9501188" y="5181600"/>
          <p14:tracePt t="199444" x="9501188" y="5168900"/>
          <p14:tracePt t="199455" x="9501188" y="5156200"/>
          <p14:tracePt t="199468" x="9513888" y="5143500"/>
          <p14:tracePt t="199480" x="9525000" y="5130800"/>
          <p14:tracePt t="199496" x="9537700" y="5092700"/>
          <p14:tracePt t="199512" x="9537700" y="5068888"/>
          <p14:tracePt t="199530" x="9563100" y="5005388"/>
          <p14:tracePt t="199546" x="9575800" y="4968875"/>
          <p14:tracePt t="199562" x="9575800" y="4905375"/>
          <p14:tracePt t="199564" x="9588500" y="4868863"/>
          <p14:tracePt t="199579" x="9601200" y="4843463"/>
          <p14:tracePt t="199596" x="9613900" y="4805363"/>
          <p14:tracePt t="199613" x="9626600" y="4756150"/>
          <p14:tracePt t="199630" x="9637713" y="4730750"/>
          <p14:tracePt t="199646" x="9650413" y="4705350"/>
          <p14:tracePt t="199648" x="9650413" y="4679950"/>
          <p14:tracePt t="199664" x="9663113" y="4656138"/>
          <p14:tracePt t="199679" x="9675813" y="4630738"/>
          <p14:tracePt t="199697" x="9675813" y="4605338"/>
          <p14:tracePt t="199699" x="9688513" y="4592638"/>
          <p14:tracePt t="199712" x="9713913" y="4567238"/>
          <p14:tracePt t="199730" x="9713913" y="4543425"/>
          <p14:tracePt t="199747" x="9726613" y="4518025"/>
          <p14:tracePt t="199763" x="9739313" y="4505325"/>
          <p14:tracePt t="199779" x="9739313" y="4492625"/>
          <p14:tracePt t="199782" x="9739313" y="4443413"/>
          <p14:tracePt t="218402" x="9739313" y="4454525"/>
          <p14:tracePt t="218413" x="9739313" y="4467225"/>
          <p14:tracePt t="218440" x="9739313" y="4492625"/>
          <p14:tracePt t="218451" x="9739313" y="4505325"/>
          <p14:tracePt t="218467" x="9739313" y="4518025"/>
          <p14:tracePt t="218476" x="9739313" y="4530725"/>
          <p14:tracePt t="218488" x="9739313" y="4554538"/>
          <p14:tracePt t="218501" x="9739313" y="4567238"/>
          <p14:tracePt t="218514" x="9739313" y="4579938"/>
          <p14:tracePt t="218528" x="9739313" y="4605338"/>
          <p14:tracePt t="218544" x="9726613" y="4605338"/>
          <p14:tracePt t="218561" x="9726613" y="4630738"/>
          <p14:tracePt t="218577" x="9713913" y="4643438"/>
          <p14:tracePt t="218593" x="9713913" y="4656138"/>
          <p14:tracePt t="218610" x="9713913" y="4679950"/>
          <p14:tracePt t="218627" x="9701213" y="4692650"/>
          <p14:tracePt t="218644" x="9688513" y="4730750"/>
          <p14:tracePt t="218661" x="9688513" y="4743450"/>
          <p14:tracePt t="218677" x="9688513" y="4756150"/>
          <p14:tracePt t="218694" x="9675813" y="4779963"/>
          <p14:tracePt t="218710" x="9675813" y="4792663"/>
          <p14:tracePt t="218728" x="9663113" y="4805363"/>
          <p14:tracePt t="218744" x="9663113" y="4818063"/>
          <p14:tracePt t="218761" x="9663113" y="4830763"/>
          <p14:tracePt t="218777" x="9663113" y="4843463"/>
          <p14:tracePt t="218794" x="9650413" y="4843463"/>
          <p14:tracePt t="218837" x="9650413" y="4856163"/>
          <p14:tracePt t="227361" x="9650413" y="4879975"/>
          <p14:tracePt t="227373" x="9637713" y="4879975"/>
          <p14:tracePt t="227386" x="9637713" y="4892675"/>
          <p14:tracePt t="227397" x="9637713" y="4905375"/>
          <p14:tracePt t="227409" x="9637713" y="4918075"/>
          <p14:tracePt t="227423" x="9626600" y="4930775"/>
          <p14:tracePt t="227435" x="9613900" y="4930775"/>
          <p14:tracePt t="227452" x="9613900" y="4943475"/>
          <p14:tracePt t="227469" x="9613900" y="4956175"/>
          <p14:tracePt t="227470" x="9601200" y="4968875"/>
          <p14:tracePt t="227495" x="9588500" y="4981575"/>
          <p14:tracePt t="227506" x="9588500" y="4992688"/>
          <p14:tracePt t="227519" x="9588500" y="5005388"/>
          <p14:tracePt t="227534" x="9575800" y="5005388"/>
          <p14:tracePt t="227550" x="9575800" y="5018088"/>
          <p14:tracePt t="227567" x="9563100" y="5018088"/>
          <p14:tracePt t="227584" x="9563100" y="5030788"/>
          <p14:tracePt t="227600" x="9550400" y="5043488"/>
          <p14:tracePt t="227617" x="9537700" y="5056188"/>
          <p14:tracePt t="227634" x="9537700" y="5068888"/>
          <p14:tracePt t="227652" x="9525000" y="5081588"/>
          <p14:tracePt t="227668" x="9513888" y="5092700"/>
          <p14:tracePt t="227690" x="9513888" y="5105400"/>
          <p14:tracePt t="227713" x="9501188" y="5118100"/>
          <p14:tracePt t="227736" x="9501188" y="5130800"/>
          <p14:tracePt t="227749" x="9488488" y="5143500"/>
          <p14:tracePt t="248417" x="9488488" y="5156200"/>
          <p14:tracePt t="248440" x="9501188" y="5156200"/>
          <p14:tracePt t="248452" x="9513888" y="5181600"/>
          <p14:tracePt t="248464" x="9525000" y="5181600"/>
          <p14:tracePt t="248477" x="9537700" y="5205413"/>
          <p14:tracePt t="248490" x="9563100" y="5218113"/>
          <p14:tracePt t="248505" x="9588500" y="5243513"/>
          <p14:tracePt t="248522" x="9613900" y="5281613"/>
          <p14:tracePt t="248539" x="9675813" y="5330825"/>
          <p14:tracePt t="248556" x="9701213" y="5356225"/>
          <p14:tracePt t="248573" x="9739313" y="5407025"/>
          <p14:tracePt t="248589" x="9763125" y="5443538"/>
          <p14:tracePt t="248606" x="9775825" y="5481638"/>
          <p14:tracePt t="248623" x="9813925" y="5518150"/>
          <p14:tracePt t="248640" x="9826625" y="5556250"/>
          <p14:tracePt t="248656" x="9839325" y="5568950"/>
          <p14:tracePt t="248659" x="9839325" y="5581650"/>
          <p14:tracePt t="248673" x="9852025" y="5607050"/>
          <p14:tracePt t="248690" x="9863138" y="5607050"/>
          <p14:tracePt t="248706" x="9863138" y="5630863"/>
          <p14:tracePt t="248724" x="9875838" y="5643563"/>
          <p14:tracePt t="248757" x="9875838" y="5656263"/>
          <p14:tracePt t="248780" x="9875838" y="5668963"/>
          <p14:tracePt t="248793" x="9888538" y="5681663"/>
          <p14:tracePt t="248804" x="9888538" y="5694363"/>
          <p14:tracePt t="248816" x="9901238" y="5707063"/>
          <p14:tracePt t="248828" x="9901238" y="5719763"/>
          <p14:tracePt t="248840" x="9901238" y="5732463"/>
          <p14:tracePt t="248865" x="9901238" y="5743575"/>
          <p14:tracePt t="248877" x="9901238" y="5756275"/>
          <p14:tracePt t="248891" x="9913938" y="5756275"/>
          <p14:tracePt t="248907" x="9913938" y="5768975"/>
          <p14:tracePt t="248926" x="9913938" y="5781675"/>
          <p14:tracePt t="248940" x="9926638" y="5781675"/>
          <p14:tracePt t="248958" x="9939338" y="5794375"/>
          <p14:tracePt t="248975" x="9939338" y="5807075"/>
          <p14:tracePt t="253023" x="9952038" y="5819775"/>
          <p14:tracePt t="253060" x="9952038" y="5832475"/>
          <p14:tracePt t="253084" x="9963150" y="5832475"/>
          <p14:tracePt t="253109" x="9963150" y="5843588"/>
          <p14:tracePt t="253120" x="9975850" y="5856288"/>
          <p14:tracePt t="253132" x="9988550" y="5856288"/>
          <p14:tracePt t="253156" x="10001250" y="5868988"/>
          <p14:tracePt t="253181" x="10013950" y="5868988"/>
          <p14:tracePt t="253192" x="10013950" y="5881688"/>
          <p14:tracePt t="253205" x="10026650" y="5881688"/>
          <p14:tracePt t="253218" x="10039350" y="5881688"/>
          <p14:tracePt t="253242" x="10052050" y="5894388"/>
          <p14:tracePt t="253264" x="10052050" y="5907088"/>
          <p14:tracePt t="253277" x="10064750" y="5907088"/>
          <p14:tracePt t="253314" x="10075863" y="5907088"/>
          <p14:tracePt t="253350" x="10088563" y="5907088"/>
          <p14:tracePt t="291987" x="10064750" y="5907088"/>
          <p14:tracePt t="291998" x="9975850" y="5868988"/>
          <p14:tracePt t="292012" x="9788525" y="5756275"/>
          <p14:tracePt t="292023" x="9324975" y="5530850"/>
          <p14:tracePt t="292037" x="8863013" y="5294313"/>
          <p14:tracePt t="292053" x="8374063" y="5068888"/>
          <p14:tracePt t="292071" x="7685088" y="4705350"/>
          <p14:tracePt t="292087" x="7385050" y="4567238"/>
          <p14:tracePt t="292104" x="7146925" y="4405313"/>
          <p14:tracePt t="292121" x="6621463" y="3992563"/>
          <p14:tracePt t="292137" x="6334125" y="3729038"/>
          <p14:tracePt t="292154" x="6045200" y="3479800"/>
          <p14:tracePt t="292156" x="5757863" y="3241675"/>
          <p14:tracePt t="292171" x="5383213" y="2916238"/>
          <p14:tracePt t="292187" x="5094288" y="2678113"/>
          <p14:tracePt t="292204" x="4906963" y="2527300"/>
          <p14:tracePt t="292384" x="4881563" y="2516188"/>
          <p14:tracePt t="292397" x="4843463" y="2503488"/>
          <p14:tracePt t="292410" x="4719638" y="2452688"/>
          <p14:tracePt t="292422" x="4430713" y="2352675"/>
          <p14:tracePt t="292436" x="4005263" y="2178050"/>
          <p14:tracePt t="292453" x="3479800" y="1965325"/>
          <p14:tracePt t="292470" x="2565400" y="1527175"/>
          <p14:tracePt t="292487" x="2139950" y="1350963"/>
          <p14:tracePt t="292503" x="1790700" y="1176338"/>
          <p14:tracePt t="292520" x="1163638" y="838200"/>
          <p14:tracePt t="292537" x="989013" y="725488"/>
          <p14:tracePt t="292554" x="850900" y="625475"/>
          <p14:tracePt t="292572" x="600075" y="487363"/>
          <p14:tracePt t="292589" x="476250" y="425450"/>
          <p14:tracePt t="292605" x="376238" y="350838"/>
          <p14:tracePt t="292621" x="212725" y="200025"/>
          <p14:tracePt t="292638" x="163513" y="150813"/>
          <p14:tracePt t="292655" x="50800" y="74613"/>
          <p14:tracePt t="292672" x="12700" y="254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321810" y="590612"/>
            <a:ext cx="3548380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Digital Health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297160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Common digital health tools include: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Patient portals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Personal health records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Health and wellness applications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Wearable devices and home sensors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Telehealth and remote-monitoring services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Digital tools should support care—not become a barrier to care.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467"/>
    </mc:Choice>
    <mc:Fallback xmlns="">
      <p:transition spd="slow" advTm="119467"/>
    </mc:Fallback>
  </mc:AlternateContent>
  <p:extLst>
    <p:ext uri="{3A86A75C-4F4B-4683-9AE1-C65F6400EC91}">
      <p14:laserTraceLst xmlns:p14="http://schemas.microsoft.com/office/powerpoint/2010/main">
        <p14:tracePtLst>
          <p14:tracePt t="139" x="4530725" y="3003550"/>
          <p14:tracePt t="147" x="4668838" y="3003550"/>
          <p14:tracePt t="161" x="4781550" y="3003550"/>
          <p14:tracePt t="175" x="4919663" y="3003550"/>
          <p14:tracePt t="192" x="5307013" y="3003550"/>
          <p14:tracePt t="209" x="5519738" y="3003550"/>
          <p14:tracePt t="226" x="5645150" y="3003550"/>
          <p14:tracePt t="242" x="5757863" y="3003550"/>
          <p14:tracePt t="259" x="5783263" y="3003550"/>
          <p14:tracePt t="482" x="5795963" y="3003550"/>
          <p14:tracePt t="519" x="5808663" y="3003550"/>
          <p14:tracePt t="533" x="5832475" y="3003550"/>
          <p14:tracePt t="545" x="5857875" y="3003550"/>
          <p14:tracePt t="556" x="5883275" y="3003550"/>
          <p14:tracePt t="568" x="5921375" y="3003550"/>
          <p14:tracePt t="580" x="5945188" y="3003550"/>
          <p14:tracePt t="595" x="5983288" y="3003550"/>
          <p14:tracePt t="611" x="6008688" y="3003550"/>
          <p14:tracePt t="628" x="6083300" y="3016250"/>
          <p14:tracePt t="644" x="6121400" y="3016250"/>
          <p14:tracePt t="661" x="6146800" y="3028950"/>
          <p14:tracePt t="677" x="6170613" y="3028950"/>
          <p14:tracePt t="695" x="6183313" y="3028950"/>
          <p14:tracePt t="711" x="6196013" y="3028950"/>
          <p14:tracePt t="713" x="6208713" y="3028950"/>
          <p14:tracePt t="728" x="6221413" y="3041650"/>
          <p14:tracePt t="744" x="6234113" y="3041650"/>
          <p14:tracePt t="763" x="6246813" y="3054350"/>
          <p14:tracePt t="778" x="6259513" y="3054350"/>
          <p14:tracePt t="799" x="6283325" y="3054350"/>
          <p14:tracePt t="811" x="6296025" y="3065463"/>
          <p14:tracePt t="829" x="6308725" y="3065463"/>
          <p14:tracePt t="845" x="6334125" y="3078163"/>
          <p14:tracePt t="862" x="6396038" y="3078163"/>
          <p14:tracePt t="878" x="6421438" y="3090863"/>
          <p14:tracePt t="896" x="6472238" y="3116263"/>
          <p14:tracePt t="912" x="6508750" y="3116263"/>
          <p14:tracePt t="929" x="6546850" y="3116263"/>
          <p14:tracePt t="933" x="6608763" y="3128963"/>
          <p14:tracePt t="944" x="6672263" y="3141663"/>
          <p14:tracePt t="962" x="6746875" y="3154363"/>
          <p14:tracePt t="979" x="6834188" y="3154363"/>
          <p14:tracePt t="996" x="6859588" y="3154363"/>
          <p14:tracePt t="1012" x="6872288" y="3154363"/>
          <p14:tracePt t="1029" x="6859588" y="3103563"/>
          <p14:tracePt t="1247" x="6884988" y="3103563"/>
          <p14:tracePt t="1259" x="6921500" y="3103563"/>
          <p14:tracePt t="1272" x="6972300" y="3103563"/>
          <p14:tracePt t="1282" x="7034213" y="3103563"/>
          <p14:tracePt t="1297" x="7134225" y="3103563"/>
          <p14:tracePt t="1313" x="7246938" y="3103563"/>
          <p14:tracePt t="1329" x="7372350" y="3116263"/>
          <p14:tracePt t="1346" x="7635875" y="3141663"/>
          <p14:tracePt t="1363" x="7761288" y="3154363"/>
          <p14:tracePt t="1380" x="8023225" y="3178175"/>
          <p14:tracePt t="1397" x="8161338" y="3190875"/>
          <p14:tracePt t="1412" x="8274050" y="3203575"/>
          <p14:tracePt t="1429" x="8512175" y="3216275"/>
          <p14:tracePt t="1446" x="8661400" y="3228975"/>
          <p14:tracePt t="1464" x="8950325" y="3241675"/>
          <p14:tracePt t="1480" x="9050338" y="3254375"/>
          <p14:tracePt t="1497" x="9124950" y="3267075"/>
          <p14:tracePt t="1514" x="9199563" y="3278188"/>
          <p14:tracePt t="1530" x="9212263" y="3278188"/>
          <p14:tracePt t="1546" x="9224963" y="3278188"/>
          <p14:tracePt t="2048" x="9237663" y="3290888"/>
          <p14:tracePt t="2060" x="9263063" y="3303588"/>
          <p14:tracePt t="2071" x="9288463" y="3303588"/>
          <p14:tracePt t="2083" x="9312275" y="3303588"/>
          <p14:tracePt t="2099" x="9324975" y="3316288"/>
          <p14:tracePt t="2115" x="9350375" y="3316288"/>
          <p14:tracePt t="2133" x="9388475" y="3328988"/>
          <p14:tracePt t="2148" x="9413875" y="3328988"/>
          <p14:tracePt t="2165" x="9424988" y="3328988"/>
          <p14:tracePt t="2181" x="9450388" y="3341688"/>
          <p14:tracePt t="2204" x="9463088" y="3341688"/>
          <p14:tracePt t="21570" x="9450388" y="3341688"/>
          <p14:tracePt t="21583" x="9424988" y="3341688"/>
          <p14:tracePt t="21593" x="9401175" y="3341688"/>
          <p14:tracePt t="21605" x="9337675" y="3290888"/>
          <p14:tracePt t="21616" x="9175750" y="3241675"/>
          <p14:tracePt t="21633" x="8950325" y="3116263"/>
          <p14:tracePt t="21649" x="8686800" y="2990850"/>
          <p14:tracePt t="21667" x="8261350" y="2778125"/>
          <p14:tracePt t="21682" x="8123238" y="2703513"/>
          <p14:tracePt t="21700" x="8035925" y="2652713"/>
          <p14:tracePt t="21716" x="7886700" y="2552700"/>
          <p14:tracePt t="21733" x="7823200" y="2503488"/>
          <p14:tracePt t="21750" x="7773988" y="2452688"/>
          <p14:tracePt t="21766" x="7735888" y="2439988"/>
          <p14:tracePt t="21783" x="7735888" y="2414588"/>
          <p14:tracePt t="21801" x="7735888" y="2403475"/>
          <p14:tracePt t="22041" x="7735888" y="2390775"/>
          <p14:tracePt t="22053" x="7735888" y="2378075"/>
          <p14:tracePt t="22069" x="7735888" y="2365375"/>
          <p14:tracePt t="22090" x="7735888" y="2352675"/>
          <p14:tracePt t="22103" x="7735888" y="2327275"/>
          <p14:tracePt t="22114" x="7723188" y="2314575"/>
          <p14:tracePt t="22127" x="7697788" y="2290763"/>
          <p14:tracePt t="22140" x="7685088" y="2252663"/>
          <p14:tracePt t="22151" x="7661275" y="2227263"/>
          <p14:tracePt t="22167" x="7623175" y="2201863"/>
          <p14:tracePt t="22184" x="7597775" y="2165350"/>
          <p14:tracePt t="22201" x="7510463" y="2101850"/>
          <p14:tracePt t="22217" x="7485063" y="2078038"/>
          <p14:tracePt t="22235" x="7423150" y="2014538"/>
          <p14:tracePt t="22250" x="7410450" y="1989138"/>
          <p14:tracePt t="22267" x="7372350" y="1965325"/>
          <p14:tracePt t="22285" x="7335838" y="1939925"/>
          <p14:tracePt t="22301" x="7323138" y="1914525"/>
          <p14:tracePt t="22318" x="7310438" y="1901825"/>
          <p14:tracePt t="22334" x="7285038" y="1889125"/>
          <p14:tracePt t="22351" x="7285038" y="1876425"/>
          <p14:tracePt t="22373" x="7285038" y="1865313"/>
          <p14:tracePt t="23084" x="7285038" y="1852613"/>
          <p14:tracePt t="23315" x="7297738" y="1852613"/>
          <p14:tracePt t="23351" x="7310438" y="1839913"/>
          <p14:tracePt t="23376" x="7323138" y="1839913"/>
          <p14:tracePt t="23388" x="7335838" y="1827213"/>
          <p14:tracePt t="23400" x="7359650" y="1814513"/>
          <p14:tracePt t="23412" x="7385050" y="1814513"/>
          <p14:tracePt t="23424" x="7410450" y="1789113"/>
          <p14:tracePt t="23439" x="7435850" y="1776413"/>
          <p14:tracePt t="23453" x="7472363" y="1776413"/>
          <p14:tracePt t="23471" x="7497763" y="1752600"/>
          <p14:tracePt t="23487" x="7548563" y="1739900"/>
          <p14:tracePt t="23504" x="7561263" y="1739900"/>
          <p14:tracePt t="23521" x="7572375" y="1727200"/>
          <p14:tracePt t="23546" x="7585075" y="1727200"/>
          <p14:tracePt t="23557" x="7597775" y="1714500"/>
          <p14:tracePt t="23594" x="7610475" y="1714500"/>
          <p14:tracePt t="23618" x="7610475" y="1701800"/>
          <p14:tracePt t="23655" x="7623175" y="1701800"/>
          <p14:tracePt t="23897" x="7635875" y="1701800"/>
          <p14:tracePt t="23910" x="7635875" y="1689100"/>
          <p14:tracePt t="23921" x="7648575" y="1689100"/>
          <p14:tracePt t="23946" x="7661275" y="1689100"/>
          <p14:tracePt t="23957" x="7673975" y="1676400"/>
          <p14:tracePt t="23969" x="7685088" y="1663700"/>
          <p14:tracePt t="23982" x="7697788" y="1663700"/>
          <p14:tracePt t="23994" x="7710488" y="1663700"/>
          <p14:tracePt t="24006" x="7723188" y="1652588"/>
          <p14:tracePt t="24021" x="7735888" y="1652588"/>
          <p14:tracePt t="24039" x="7748588" y="1639888"/>
          <p14:tracePt t="24055" x="7761288" y="1639888"/>
          <p14:tracePt t="24090" x="7773988" y="1639888"/>
          <p14:tracePt t="24114" x="7785100" y="1639888"/>
          <p14:tracePt t="24502" x="7797800" y="1639888"/>
          <p14:tracePt t="24541" x="7810500" y="1639888"/>
          <p14:tracePt t="24552" x="7810500" y="1627188"/>
          <p14:tracePt t="24564" x="7835900" y="1627188"/>
          <p14:tracePt t="24588" x="7848600" y="1627188"/>
          <p14:tracePt t="24599" x="7861300" y="1614488"/>
          <p14:tracePt t="24613" x="7874000" y="1614488"/>
          <p14:tracePt t="24625" x="7897813" y="1601788"/>
          <p14:tracePt t="24640" x="7923213" y="1601788"/>
          <p14:tracePt t="24657" x="7935913" y="1601788"/>
          <p14:tracePt t="24674" x="7974013" y="1589088"/>
          <p14:tracePt t="24690" x="7999413" y="1589088"/>
          <p14:tracePt t="24708" x="8023225" y="1589088"/>
          <p14:tracePt t="24724" x="8048625" y="1576388"/>
          <p14:tracePt t="24742" x="8061325" y="1576388"/>
          <p14:tracePt t="24758" x="8074025" y="1576388"/>
          <p14:tracePt t="24776" x="8086725" y="1576388"/>
          <p14:tracePt t="24791" x="8110538" y="1576388"/>
          <p14:tracePt t="24807" x="8123238" y="1576388"/>
          <p14:tracePt t="24809" x="8135938" y="1576388"/>
          <p14:tracePt t="24824" x="8161338" y="1576388"/>
          <p14:tracePt t="24841" x="8186738" y="1576388"/>
          <p14:tracePt t="24858" x="8235950" y="1576388"/>
          <p14:tracePt t="24875" x="8248650" y="1576388"/>
          <p14:tracePt t="24892" x="8299450" y="1576388"/>
          <p14:tracePt t="24908" x="8312150" y="1576388"/>
          <p14:tracePt t="24924" x="8324850" y="1589088"/>
          <p14:tracePt t="24927" x="8335963" y="1589088"/>
          <p14:tracePt t="24941" x="8374063" y="1589088"/>
          <p14:tracePt t="25280" x="8386763" y="1589088"/>
          <p14:tracePt t="25413" x="8399463" y="1589088"/>
          <p14:tracePt t="26043" x="8399463" y="1601788"/>
          <p14:tracePt t="26055" x="8412163" y="1614488"/>
          <p14:tracePt t="26068" x="8412163" y="1639888"/>
          <p14:tracePt t="26083" x="8424863" y="1663700"/>
          <p14:tracePt t="26093" x="8424863" y="1689100"/>
          <p14:tracePt t="26110" x="8435975" y="1714500"/>
          <p14:tracePt t="26126" x="8435975" y="1739900"/>
          <p14:tracePt t="26127" x="8435975" y="1776413"/>
          <p14:tracePt t="26143" x="8448675" y="1801813"/>
          <p14:tracePt t="26160" x="8448675" y="1839913"/>
          <p14:tracePt t="26177" x="8448675" y="1927225"/>
          <p14:tracePt t="26194" x="8461375" y="1989138"/>
          <p14:tracePt t="26211" x="8461375" y="2039938"/>
          <p14:tracePt t="26227" x="8461375" y="2127250"/>
          <p14:tracePt t="26245" x="8461375" y="2178050"/>
          <p14:tracePt t="26262" x="8461375" y="2290763"/>
          <p14:tracePt t="26278" x="8461375" y="2339975"/>
          <p14:tracePt t="26294" x="8461375" y="2403475"/>
          <p14:tracePt t="26296" x="8461375" y="2439988"/>
          <p14:tracePt t="26311" x="8448675" y="2478088"/>
          <p14:tracePt t="26328" x="8448675" y="2516188"/>
          <p14:tracePt t="26345" x="8448675" y="2552700"/>
          <p14:tracePt t="26361" x="8448675" y="2627313"/>
          <p14:tracePt t="26378" x="8448675" y="2665413"/>
          <p14:tracePt t="26395" x="8448675" y="2703513"/>
          <p14:tracePt t="26411" x="8448675" y="2716213"/>
          <p14:tracePt t="26429" x="8448675" y="2728913"/>
          <p14:tracePt t="26445" x="8448675" y="2740025"/>
          <p14:tracePt t="26747" x="8448675" y="2752725"/>
          <p14:tracePt t="26756" x="8448675" y="2778125"/>
          <p14:tracePt t="26768" x="8448675" y="2790825"/>
          <p14:tracePt t="26783" x="8448675" y="2803525"/>
          <p14:tracePt t="26794" x="8448675" y="2828925"/>
          <p14:tracePt t="26812" x="8461375" y="2865438"/>
          <p14:tracePt t="26828" x="8461375" y="2903538"/>
          <p14:tracePt t="26845" x="8461375" y="2952750"/>
          <p14:tracePt t="26861" x="8461375" y="2990850"/>
          <p14:tracePt t="26878" x="8474075" y="3054350"/>
          <p14:tracePt t="26894" x="8474075" y="3078163"/>
          <p14:tracePt t="26911" x="8474075" y="3103563"/>
          <p14:tracePt t="26928" x="8474075" y="3154363"/>
          <p14:tracePt t="26944" x="8486775" y="3165475"/>
          <p14:tracePt t="26961" x="8486775" y="3178175"/>
          <p14:tracePt t="26978" x="8486775" y="3203575"/>
          <p14:tracePt t="27120" x="8499475" y="3203575"/>
          <p14:tracePt t="27654" x="8499475" y="3190875"/>
          <p14:tracePt t="27726" x="8486775" y="3190875"/>
          <p14:tracePt t="27738" x="8474075" y="3190875"/>
          <p14:tracePt t="27751" x="8461375" y="3203575"/>
          <p14:tracePt t="27764" x="8448675" y="3203575"/>
          <p14:tracePt t="27775" x="8435975" y="3203575"/>
          <p14:tracePt t="27788" x="8399463" y="3203575"/>
          <p14:tracePt t="27799" x="8386763" y="3203575"/>
          <p14:tracePt t="27814" x="8348663" y="3216275"/>
          <p14:tracePt t="27830" x="8324850" y="3216275"/>
          <p14:tracePt t="27847" x="8248650" y="3228975"/>
          <p14:tracePt t="27863" x="8223250" y="3241675"/>
          <p14:tracePt t="27881" x="8186738" y="3241675"/>
          <p14:tracePt t="27897" x="8110538" y="3241675"/>
          <p14:tracePt t="27915" x="8086725" y="3241675"/>
          <p14:tracePt t="27930" x="8061325" y="3241675"/>
          <p14:tracePt t="27947" x="8035925" y="3254375"/>
          <p14:tracePt t="27964" x="8010525" y="3254375"/>
          <p14:tracePt t="27981" x="7999413" y="3254375"/>
          <p14:tracePt t="27981" x="7986713" y="3254375"/>
          <p14:tracePt t="28006" x="7974013" y="3254375"/>
          <p14:tracePt t="28383" x="7961313" y="3254375"/>
          <p14:tracePt t="28432" x="7948613" y="3254375"/>
          <p14:tracePt t="28443" x="7935913" y="3241675"/>
          <p14:tracePt t="28467" x="7923213" y="3228975"/>
          <p14:tracePt t="28479" x="7910513" y="3228975"/>
          <p14:tracePt t="28492" x="7897813" y="3203575"/>
          <p14:tracePt t="28504" x="7886700" y="3203575"/>
          <p14:tracePt t="28518" x="7886700" y="3190875"/>
          <p14:tracePt t="28534" x="7874000" y="3178175"/>
          <p14:tracePt t="28552" x="7861300" y="3165475"/>
          <p14:tracePt t="28567" x="7848600" y="3141663"/>
          <p14:tracePt t="28585" x="7848600" y="3128963"/>
          <p14:tracePt t="28601" x="7848600" y="3116263"/>
          <p14:tracePt t="29655" x="7848600" y="3128963"/>
          <p14:tracePt t="29669" x="7848600" y="3154363"/>
          <p14:tracePt t="29680" x="7848600" y="3178175"/>
          <p14:tracePt t="29692" x="7848600" y="3228975"/>
          <p14:tracePt t="29704" x="7848600" y="3267075"/>
          <p14:tracePt t="29721" x="7835900" y="3316288"/>
          <p14:tracePt t="29737" x="7823200" y="3378200"/>
          <p14:tracePt t="29754" x="7810500" y="3467100"/>
          <p14:tracePt t="29770" x="7810500" y="3503613"/>
          <p14:tracePt t="29788" x="7797800" y="3541713"/>
          <p14:tracePt t="29803" x="7785100" y="3579813"/>
          <p14:tracePt t="30565" x="7785100" y="3567113"/>
          <p14:tracePt t="30843" x="7785100" y="3554413"/>
          <p14:tracePt t="30867" x="7785100" y="3541713"/>
          <p14:tracePt t="30893" x="7785100" y="3529013"/>
          <p14:tracePt t="30905" x="7785100" y="3516313"/>
          <p14:tracePt t="30917" x="7785100" y="3503613"/>
          <p14:tracePt t="30931" x="7785100" y="3479800"/>
          <p14:tracePt t="30941" x="7785100" y="3467100"/>
          <p14:tracePt t="30957" x="7797800" y="3454400"/>
          <p14:tracePt t="30974" x="7810500" y="3429000"/>
          <p14:tracePt t="30990" x="7823200" y="3390900"/>
          <p14:tracePt t="31007" x="7823200" y="3367088"/>
          <p14:tracePt t="31023" x="7835900" y="3367088"/>
          <p14:tracePt t="31040" x="7835900" y="3354388"/>
          <p14:tracePt t="31057" x="7848600" y="3341688"/>
          <p14:tracePt t="31075" x="7848600" y="3328988"/>
          <p14:tracePt t="31172" x="7848600" y="3316288"/>
          <p14:tracePt t="31208" x="7848600" y="3303588"/>
          <p14:tracePt t="31219" x="7861300" y="3303588"/>
          <p14:tracePt t="31243" x="7874000" y="3303588"/>
          <p14:tracePt t="31256" x="7874000" y="3290888"/>
          <p14:tracePt t="31293" x="7886700" y="3278188"/>
          <p14:tracePt t="31329" x="7897813" y="3267075"/>
          <p14:tracePt t="31353" x="7897813" y="3254375"/>
          <p14:tracePt t="31401" x="7910513" y="3254375"/>
          <p14:tracePt t="31414" x="7910513" y="3241675"/>
          <p14:tracePt t="31438" x="7923213" y="3241675"/>
          <p14:tracePt t="31463" x="7923213" y="3228975"/>
          <p14:tracePt t="39085" x="7886700" y="3228975"/>
          <p14:tracePt t="39097" x="7797800" y="3241675"/>
          <p14:tracePt t="39112" x="7685088" y="3254375"/>
          <p14:tracePt t="39123" x="7535863" y="3278188"/>
          <p14:tracePt t="39136" x="7359650" y="3316288"/>
          <p14:tracePt t="39151" x="7235825" y="3328988"/>
          <p14:tracePt t="39160" x="7097713" y="3341688"/>
          <p14:tracePt t="39179" x="6959600" y="3354388"/>
          <p14:tracePt t="39195" x="6821488" y="3354388"/>
          <p14:tracePt t="39196" x="6721475" y="3354388"/>
          <p14:tracePt t="39211" x="6646863" y="3354388"/>
          <p14:tracePt t="39228" x="6608763" y="3354388"/>
          <p14:tracePt t="39245" x="6496050" y="3354388"/>
          <p14:tracePt t="39262" x="6472238" y="3354388"/>
          <p14:tracePt t="39280" x="6446838" y="3341688"/>
          <p14:tracePt t="39295" x="6434138" y="3341688"/>
          <p14:tracePt t="39352" x="6434138" y="3328988"/>
          <p14:tracePt t="40820" x="6434138" y="3316288"/>
          <p14:tracePt t="40905" x="6434138" y="3303588"/>
          <p14:tracePt t="40953" x="6434138" y="3290888"/>
          <p14:tracePt t="41110" x="6446838" y="3290888"/>
          <p14:tracePt t="41171" x="6446838" y="3278188"/>
          <p14:tracePt t="41354" x="6459538" y="3278188"/>
          <p14:tracePt t="41461" x="6459538" y="3267075"/>
          <p14:tracePt t="41497" x="6472238" y="3267075"/>
          <p14:tracePt t="41522" x="6483350" y="3267075"/>
          <p14:tracePt t="41571" x="6483350" y="3254375"/>
          <p14:tracePt t="41584" x="6496050" y="3254375"/>
          <p14:tracePt t="41607" x="6496050" y="3241675"/>
          <p14:tracePt t="41680" x="6508750" y="3241675"/>
          <p14:tracePt t="41704" x="6508750" y="3228975"/>
          <p14:tracePt t="41789" x="6521450" y="3203575"/>
          <p14:tracePt t="42553" x="6508750" y="3203575"/>
          <p14:tracePt t="42564" x="6483350" y="3203575"/>
          <p14:tracePt t="42578" x="6446838" y="3203575"/>
          <p14:tracePt t="42589" x="6359525" y="3228975"/>
          <p14:tracePt t="42604" x="6259513" y="3254375"/>
          <p14:tracePt t="42620" x="6146800" y="3290888"/>
          <p14:tracePt t="42638" x="5895975" y="3354388"/>
          <p14:tracePt t="42654" x="5770563" y="3390900"/>
          <p14:tracePt t="42671" x="5683250" y="3429000"/>
          <p14:tracePt t="42688" x="5545138" y="3467100"/>
          <p14:tracePt t="42704" x="5483225" y="3490913"/>
          <p14:tracePt t="42721" x="5432425" y="3490913"/>
          <p14:tracePt t="42738" x="5370513" y="3490913"/>
          <p14:tracePt t="42755" x="5345113" y="3490913"/>
          <p14:tracePt t="42772" x="5332413" y="3490913"/>
          <p14:tracePt t="42796" x="5319713" y="3490913"/>
          <p14:tracePt t="42905" x="5319713" y="3479800"/>
          <p14:tracePt t="42917" x="5319713" y="3467100"/>
          <p14:tracePt t="42940" x="5319713" y="3454400"/>
          <p14:tracePt t="42977" x="5319713" y="3441700"/>
          <p14:tracePt t="43013" x="5319713" y="3429000"/>
          <p14:tracePt t="43050" x="5319713" y="3416300"/>
          <p14:tracePt t="43086" x="5319713" y="3403600"/>
          <p14:tracePt t="43170" x="5319713" y="3390900"/>
          <p14:tracePt t="43328" x="5319713" y="3378200"/>
          <p14:tracePt t="43364" x="5332413" y="3367088"/>
          <p14:tracePt t="45571" x="5332413" y="3354388"/>
          <p14:tracePt t="45582" x="5332413" y="3328988"/>
          <p14:tracePt t="45597" x="5345113" y="3303588"/>
          <p14:tracePt t="45607" x="5345113" y="3278188"/>
          <p14:tracePt t="45618" x="5345113" y="3254375"/>
          <p14:tracePt t="45633" x="5345113" y="3228975"/>
          <p14:tracePt t="45645" x="5357813" y="3203575"/>
          <p14:tracePt t="45662" x="5370513" y="3190875"/>
          <p14:tracePt t="45679" x="5370513" y="3178175"/>
          <p14:tracePt t="45696" x="5370513" y="3165475"/>
          <p14:tracePt t="45712" x="5370513" y="3154363"/>
          <p14:tracePt t="45730" x="5370513" y="3141663"/>
          <p14:tracePt t="45752" x="5370513" y="3128963"/>
          <p14:tracePt t="45777" x="5370513" y="3116263"/>
          <p14:tracePt t="45813" x="5370513" y="3103563"/>
          <p14:tracePt t="45874" x="5370513" y="3090863"/>
          <p14:tracePt t="46081" x="5370513" y="3078163"/>
          <p14:tracePt t="46359" x="5370513" y="3065463"/>
          <p14:tracePt t="46420" x="5370513" y="3054350"/>
          <p14:tracePt t="46589" x="5370513" y="3041650"/>
          <p14:tracePt t="46771" x="5370513" y="3028950"/>
          <p14:tracePt t="46857" x="5370513" y="3016250"/>
          <p14:tracePt t="47304" x="5383213" y="3016250"/>
          <p14:tracePt t="47341" x="5394325" y="3016250"/>
          <p14:tracePt t="47390" x="5407025" y="3016250"/>
          <p14:tracePt t="47438" x="5419725" y="3016250"/>
          <p14:tracePt t="47474" x="5432425" y="3016250"/>
          <p14:tracePt t="47485" x="5445125" y="3016250"/>
          <p14:tracePt t="47522" x="5457825" y="3016250"/>
          <p14:tracePt t="47535" x="5457825" y="3028950"/>
          <p14:tracePt t="47572" x="5470525" y="3041650"/>
          <p14:tracePt t="47584" x="5470525" y="3054350"/>
          <p14:tracePt t="47618" x="5470525" y="3065463"/>
          <p14:tracePt t="47669" x="5470525" y="3078163"/>
          <p14:tracePt t="47790" x="5483225" y="3078163"/>
          <p14:tracePt t="49959" x="5495925" y="3078163"/>
          <p14:tracePt t="49971" x="5495925" y="3090863"/>
          <p14:tracePt t="49984" x="5495925" y="3103563"/>
          <p14:tracePt t="50019" x="5507038" y="3116263"/>
          <p14:tracePt t="50031" x="5507038" y="3128963"/>
          <p14:tracePt t="50043" x="5519738" y="3128963"/>
          <p14:tracePt t="50057" x="5519738" y="3141663"/>
          <p14:tracePt t="50074" x="5519738" y="3154363"/>
          <p14:tracePt t="50092" x="5532438" y="3154363"/>
          <p14:tracePt t="50106" x="5545138" y="3154363"/>
          <p14:tracePt t="50123" x="5545138" y="3165475"/>
          <p14:tracePt t="50141" x="5557838" y="3178175"/>
          <p14:tracePt t="50165" x="5557838" y="3190875"/>
          <p14:tracePt t="50191" x="5570538" y="3190875"/>
          <p14:tracePt t="50202" x="5570538" y="3203575"/>
          <p14:tracePt t="50238" x="5583238" y="3216275"/>
          <p14:tracePt t="50311" x="5595938" y="3216275"/>
          <p14:tracePt t="50395" x="5595938" y="3228975"/>
          <p14:tracePt t="50445" x="5595938" y="3241675"/>
          <p14:tracePt t="50504" x="5607050" y="3254375"/>
          <p14:tracePt t="50529" x="5607050" y="3267075"/>
          <p14:tracePt t="50565" x="5607050" y="3278188"/>
          <p14:tracePt t="50579" x="5619750" y="3290888"/>
          <p14:tracePt t="50590" x="5619750" y="3303588"/>
          <p14:tracePt t="50601" x="5619750" y="3316288"/>
          <p14:tracePt t="50614" x="5619750" y="3328988"/>
          <p14:tracePt t="50625" x="5632450" y="3354388"/>
          <p14:tracePt t="50650" x="5645150" y="3367088"/>
          <p14:tracePt t="50661" x="5645150" y="3378200"/>
          <p14:tracePt t="50676" x="5645150" y="3390900"/>
          <p14:tracePt t="50698" x="5657850" y="3403600"/>
          <p14:tracePt t="50747" x="5657850" y="3416300"/>
          <p14:tracePt t="50759" x="5670550" y="3416300"/>
          <p14:tracePt t="50772" x="5670550" y="3429000"/>
          <p14:tracePt t="50784" x="5683250" y="3441700"/>
          <p14:tracePt t="50810" x="5683250" y="3454400"/>
          <p14:tracePt t="50832" x="5695950" y="3454400"/>
          <p14:tracePt t="51183" x="5695950" y="3467100"/>
          <p14:tracePt t="51256" x="5708650" y="3467100"/>
          <p14:tracePt t="53414" x="5719763" y="3467100"/>
          <p14:tracePt t="53426" x="5732463" y="3467100"/>
          <p14:tracePt t="53438" x="5745163" y="3467100"/>
          <p14:tracePt t="53450" x="5757863" y="3467100"/>
          <p14:tracePt t="53465" x="5770563" y="3467100"/>
          <p14:tracePt t="53482" x="5795963" y="3467100"/>
          <p14:tracePt t="53500" x="5832475" y="3467100"/>
          <p14:tracePt t="53516" x="5845175" y="3467100"/>
          <p14:tracePt t="53532" x="5870575" y="3467100"/>
          <p14:tracePt t="53549" x="5921375" y="3467100"/>
          <p14:tracePt t="53565" x="5932488" y="3467100"/>
          <p14:tracePt t="53583" x="5983288" y="3467100"/>
          <p14:tracePt t="53599" x="5995988" y="3467100"/>
          <p14:tracePt t="53616" x="6008688" y="3479800"/>
          <p14:tracePt t="53633" x="6057900" y="3479800"/>
          <p14:tracePt t="53651" x="6070600" y="3490913"/>
          <p14:tracePt t="53666" x="6083300" y="3503613"/>
          <p14:tracePt t="53668" x="6108700" y="3503613"/>
          <p14:tracePt t="53682" x="6121400" y="3516313"/>
          <p14:tracePt t="53699" x="6146800" y="3529013"/>
          <p14:tracePt t="53717" x="6196013" y="3567113"/>
          <p14:tracePt t="53733" x="6221413" y="3579813"/>
          <p14:tracePt t="53750" x="6246813" y="3603625"/>
          <p14:tracePt t="53766" x="6296025" y="3641725"/>
          <p14:tracePt t="53784" x="6321425" y="3654425"/>
          <p14:tracePt t="53799" x="6346825" y="3667125"/>
          <p14:tracePt t="53801" x="6359525" y="3679825"/>
          <p14:tracePt t="53817" x="6383338" y="3703638"/>
          <p14:tracePt t="53833" x="6396038" y="3703638"/>
          <p14:tracePt t="53851" x="6434138" y="3729038"/>
          <p14:tracePt t="53874" x="6459538" y="3741738"/>
          <p14:tracePt t="53887" x="6472238" y="3741738"/>
          <p14:tracePt t="53899" x="6472238" y="3754438"/>
          <p14:tracePt t="53917" x="6483350" y="3767138"/>
          <p14:tracePt t="53934" x="6496050" y="3767138"/>
          <p14:tracePt t="53951" x="6508750" y="3779838"/>
          <p14:tracePt t="53984" x="6508750" y="3792538"/>
          <p14:tracePt t="53996" x="6521450" y="3792538"/>
          <p14:tracePt t="54007" x="6521450" y="3803650"/>
          <p14:tracePt t="54019" x="6521450" y="3816350"/>
          <p14:tracePt t="54033" x="6534150" y="3816350"/>
          <p14:tracePt t="54051" x="6546850" y="3829050"/>
          <p14:tracePt t="54068" x="6559550" y="3854450"/>
          <p14:tracePt t="54084" x="6572250" y="3879850"/>
          <p14:tracePt t="54101" x="6572250" y="3892550"/>
          <p14:tracePt t="54118" x="6572250" y="3905250"/>
          <p14:tracePt t="54134" x="6584950" y="3916363"/>
          <p14:tracePt t="54177" x="6584950" y="3929063"/>
          <p14:tracePt t="59087" x="6584950" y="3941763"/>
          <p14:tracePt t="59111" x="6584950" y="3954463"/>
          <p14:tracePt t="59122" x="6584950" y="3967163"/>
          <p14:tracePt t="59136" x="6584950" y="3979863"/>
          <p14:tracePt t="59149" x="6584950" y="3992563"/>
          <p14:tracePt t="59164" x="6584950" y="4005263"/>
          <p14:tracePt t="59181" x="6572250" y="4017963"/>
          <p14:tracePt t="59183" x="6546850" y="4054475"/>
          <p14:tracePt t="59199" x="6496050" y="4092575"/>
          <p14:tracePt t="59214" x="6446838" y="4141788"/>
          <p14:tracePt t="59232" x="6334125" y="4230688"/>
          <p14:tracePt t="59247" x="6270625" y="4279900"/>
          <p14:tracePt t="59264" x="6234113" y="4318000"/>
          <p14:tracePt t="59282" x="6121400" y="4379913"/>
          <p14:tracePt t="59298" x="6083300" y="4405313"/>
          <p14:tracePt t="59314" x="6045200" y="4430713"/>
          <p14:tracePt t="59316" x="6008688" y="4430713"/>
          <p14:tracePt t="59331" x="5970588" y="4454525"/>
          <p14:tracePt t="59348" x="5932488" y="4454525"/>
          <p14:tracePt t="59365" x="5895975" y="4467225"/>
          <p14:tracePt t="59381" x="5883275" y="4479925"/>
          <p14:tracePt t="59404" x="5870575" y="4479925"/>
          <p14:tracePt t="59439" x="5857875" y="4492625"/>
          <p14:tracePt t="59450" x="5857875" y="4505325"/>
          <p14:tracePt t="59463" x="5845175" y="4505325"/>
          <p14:tracePt t="59487" x="5832475" y="4518025"/>
          <p14:tracePt t="59511" x="5821363" y="4530725"/>
          <p14:tracePt t="59523" x="5808663" y="4530725"/>
          <p14:tracePt t="59536" x="5795963" y="4554538"/>
          <p14:tracePt t="59549" x="5783263" y="4567238"/>
          <p14:tracePt t="59566" x="5770563" y="4579938"/>
          <p14:tracePt t="59582" x="5757863" y="4592638"/>
          <p14:tracePt t="59599" x="5732463" y="4643438"/>
          <p14:tracePt t="59615" x="5719763" y="4656138"/>
          <p14:tracePt t="59631" x="5708650" y="4679950"/>
          <p14:tracePt t="59648" x="5695950" y="4718050"/>
          <p14:tracePt t="59665" x="5695950" y="4730750"/>
          <p14:tracePt t="59682" x="5670550" y="4768850"/>
          <p14:tracePt t="59699" x="5670550" y="4792663"/>
          <p14:tracePt t="59716" x="5645150" y="4830763"/>
          <p14:tracePt t="59731" x="5619750" y="4856163"/>
          <p14:tracePt t="59748" x="5583238" y="4856163"/>
          <p14:tracePt t="59766" x="5419725" y="4905375"/>
          <p14:tracePt t="59782" x="5307013" y="4918075"/>
          <p14:tracePt t="59800" x="5157788" y="4918075"/>
          <p14:tracePt t="59804" x="5006975" y="4918075"/>
          <p14:tracePt t="59814" x="4868863" y="4918075"/>
          <p14:tracePt t="59833" x="4756150" y="4918075"/>
          <p14:tracePt t="59850" x="4606925" y="4918075"/>
          <p14:tracePt t="59866" x="4543425" y="4905375"/>
          <p14:tracePt t="59883" x="4481513" y="4892675"/>
          <p14:tracePt t="59900" x="4406900" y="4856163"/>
          <p14:tracePt t="59915" x="4381500" y="4843463"/>
          <p14:tracePt t="59933" x="4368800" y="4830763"/>
          <p14:tracePt t="59948" x="4343400" y="4805363"/>
          <p14:tracePt t="59967" x="4343400" y="4792663"/>
          <p14:tracePt t="59983" x="4343400" y="4768850"/>
          <p14:tracePt t="60021" x="4343400" y="4756150"/>
          <p14:tracePt t="60081" x="4356100" y="4756150"/>
          <p14:tracePt t="60105" x="4368800" y="4756150"/>
          <p14:tracePt t="60117" x="4381500" y="4756150"/>
          <p14:tracePt t="60129" x="4394200" y="4756150"/>
          <p14:tracePt t="60142" x="4406900" y="4756150"/>
          <p14:tracePt t="60152" x="4418013" y="4743450"/>
          <p14:tracePt t="60168" x="4430713" y="4743450"/>
          <p14:tracePt t="60182" x="4443413" y="4743450"/>
          <p14:tracePt t="60201" x="4456113" y="4743450"/>
          <p14:tracePt t="60216" x="4506913" y="4743450"/>
          <p14:tracePt t="60233" x="4543425" y="4743450"/>
          <p14:tracePt t="60249" x="4568825" y="4743450"/>
          <p14:tracePt t="60267" x="4619625" y="4743450"/>
          <p14:tracePt t="60283" x="4643438" y="4743450"/>
          <p14:tracePt t="60301" x="4681538" y="4743450"/>
          <p14:tracePt t="60323" x="4694238" y="4743450"/>
          <p14:tracePt t="60360" x="4706938" y="4756150"/>
          <p14:tracePt t="60408" x="4719638" y="4756150"/>
          <p14:tracePt t="60470" x="4732338" y="4756150"/>
          <p14:tracePt t="60481" x="4732338" y="4768850"/>
          <p14:tracePt t="60492" x="4743450" y="4768850"/>
          <p14:tracePt t="60506" x="4781550" y="4768850"/>
          <p14:tracePt t="60518" x="4806950" y="4779963"/>
          <p14:tracePt t="60534" x="4832350" y="4779963"/>
          <p14:tracePt t="60550" x="4868863" y="4779963"/>
          <p14:tracePt t="60552" x="4906963" y="4779963"/>
          <p14:tracePt t="60566" x="4945063" y="4792663"/>
          <p14:tracePt t="60583" x="4994275" y="4805363"/>
          <p14:tracePt t="60599" x="5057775" y="4818063"/>
          <p14:tracePt t="60600" x="5094288" y="4830763"/>
          <p14:tracePt t="60616" x="5132388" y="4843463"/>
          <p14:tracePt t="60633" x="5170488" y="4856163"/>
          <p14:tracePt t="60650" x="5219700" y="4868863"/>
          <p14:tracePt t="60666" x="5257800" y="4868863"/>
          <p14:tracePt t="60683" x="5270500" y="4868863"/>
          <p14:tracePt t="60700" x="5307013" y="4879975"/>
          <p14:tracePt t="60716" x="5319713" y="4879975"/>
          <p14:tracePt t="60733" x="5332413" y="4879975"/>
          <p14:tracePt t="60990" x="5345113" y="4879975"/>
          <p14:tracePt t="61027" x="5357813" y="4879975"/>
          <p14:tracePt t="61040" x="5370513" y="4879975"/>
          <p14:tracePt t="61052" x="5394325" y="4879975"/>
          <p14:tracePt t="61063" x="5419725" y="4879975"/>
          <p14:tracePt t="61075" x="5432425" y="4879975"/>
          <p14:tracePt t="61086" x="5457825" y="4892675"/>
          <p14:tracePt t="61102" x="5470525" y="4892675"/>
          <p14:tracePt t="61119" x="5495925" y="4892675"/>
          <p14:tracePt t="61136" x="5545138" y="4892675"/>
          <p14:tracePt t="61152" x="5583238" y="4892675"/>
          <p14:tracePt t="61170" x="5607050" y="4892675"/>
          <p14:tracePt t="61185" x="5695950" y="4892675"/>
          <p14:tracePt t="61203" x="5719763" y="4892675"/>
          <p14:tracePt t="61220" x="5770563" y="4905375"/>
          <p14:tracePt t="61236" x="5795963" y="4905375"/>
          <p14:tracePt t="61252" x="5808663" y="4905375"/>
          <p14:tracePt t="61270" x="5845175" y="4905375"/>
          <p14:tracePt t="61286" x="5870575" y="4905375"/>
          <p14:tracePt t="61303" x="5895975" y="4905375"/>
          <p14:tracePt t="61319" x="5945188" y="4918075"/>
          <p14:tracePt t="61336" x="5970588" y="4918075"/>
          <p14:tracePt t="61353" x="6008688" y="4918075"/>
          <p14:tracePt t="61370" x="6021388" y="4918075"/>
          <p14:tracePt t="61385" x="6034088" y="4918075"/>
          <p14:tracePt t="61403" x="6045200" y="4918075"/>
          <p14:tracePt t="61419" x="6057900" y="4918075"/>
          <p14:tracePt t="61437" x="6070600" y="4918075"/>
          <p14:tracePt t="61439" x="6096000" y="4930775"/>
          <p14:tracePt t="61462" x="6108700" y="4930775"/>
          <p14:tracePt t="61475" x="6121400" y="4930775"/>
          <p14:tracePt t="61487" x="6134100" y="4930775"/>
          <p14:tracePt t="61502" x="6146800" y="4930775"/>
          <p14:tracePt t="61523" x="6170613" y="4930775"/>
          <p14:tracePt t="61851" x="6170613" y="4918075"/>
          <p14:tracePt t="61877" x="6183313" y="4905375"/>
          <p14:tracePt t="61888" x="6196013" y="4905375"/>
          <p14:tracePt t="61900" x="6208713" y="4892675"/>
          <p14:tracePt t="61912" x="6234113" y="4879975"/>
          <p14:tracePt t="61924" x="6246813" y="4879975"/>
          <p14:tracePt t="61938" x="6270625" y="4868863"/>
          <p14:tracePt t="61954" x="6296025" y="4856163"/>
          <p14:tracePt t="61972" x="6346825" y="4856163"/>
          <p14:tracePt t="61987" x="6359525" y="4843463"/>
          <p14:tracePt t="62004" x="6383338" y="4830763"/>
          <p14:tracePt t="62021" x="6434138" y="4818063"/>
          <p14:tracePt t="62038" x="6446838" y="4818063"/>
          <p14:tracePt t="62055" x="6459538" y="4805363"/>
          <p14:tracePt t="62057" x="6472238" y="4805363"/>
          <p14:tracePt t="62072" x="6483350" y="4805363"/>
          <p14:tracePt t="62094" x="6496050" y="4805363"/>
          <p14:tracePt t="62117" x="6508750" y="4792663"/>
          <p14:tracePt t="62141" x="6521450" y="4792663"/>
          <p14:tracePt t="62165" x="6534150" y="4792663"/>
          <p14:tracePt t="62189" x="6546850" y="4792663"/>
          <p14:tracePt t="62226" x="6559550" y="4792663"/>
          <p14:tracePt t="62251" x="6572250" y="4792663"/>
          <p14:tracePt t="62263" x="6584950" y="4792663"/>
          <p14:tracePt t="62300" x="6596063" y="4792663"/>
          <p14:tracePt t="62324" x="6608763" y="4779963"/>
          <p14:tracePt t="62348" x="6634163" y="4768850"/>
          <p14:tracePt t="62372" x="6646863" y="4768850"/>
          <p14:tracePt t="62395" x="6672263" y="4768850"/>
          <p14:tracePt t="62421" x="6684963" y="4768850"/>
          <p14:tracePt t="62433" x="6696075" y="4768850"/>
          <p14:tracePt t="62445" x="6708775" y="4768850"/>
          <p14:tracePt t="62457" x="6721475" y="4756150"/>
          <p14:tracePt t="62482" x="6746875" y="4756150"/>
          <p14:tracePt t="62506" x="6759575" y="4743450"/>
          <p14:tracePt t="62518" x="6772275" y="4743450"/>
          <p14:tracePt t="62529" x="6784975" y="4743450"/>
          <p14:tracePt t="62541" x="6797675" y="4743450"/>
          <p14:tracePt t="62555" x="6834188" y="4743450"/>
          <p14:tracePt t="62573" x="6846888" y="4730750"/>
          <p14:tracePt t="62590" x="6897688" y="4718050"/>
          <p14:tracePt t="62606" x="6921500" y="4718050"/>
          <p14:tracePt t="62622" x="6946900" y="4718050"/>
          <p14:tracePt t="62640" x="6985000" y="4692650"/>
          <p14:tracePt t="62663" x="6997700" y="4692650"/>
          <p14:tracePt t="62676" x="7021513" y="4692650"/>
          <p14:tracePt t="62690" x="7034213" y="4679950"/>
          <p14:tracePt t="62706" x="7046913" y="4679950"/>
          <p14:tracePt t="62724" x="7085013" y="4667250"/>
          <p14:tracePt t="62740" x="7110413" y="4667250"/>
          <p14:tracePt t="62756" x="7123113" y="4667250"/>
          <p14:tracePt t="62774" x="7159625" y="4667250"/>
          <p14:tracePt t="62790" x="7172325" y="4667250"/>
          <p14:tracePt t="62806" x="7185025" y="4667250"/>
          <p14:tracePt t="62823" x="7197725" y="4656138"/>
          <p14:tracePt t="62857" x="7210425" y="4656138"/>
          <p14:tracePt t="62870" x="7223125" y="4656138"/>
          <p14:tracePt t="62882" x="7246938" y="4630738"/>
          <p14:tracePt t="71415" x="7223125" y="4656138"/>
          <p14:tracePt t="71427" x="7197725" y="4667250"/>
          <p14:tracePt t="71440" x="7159625" y="4705350"/>
          <p14:tracePt t="71453" x="7085013" y="4756150"/>
          <p14:tracePt t="71464" x="6959600" y="4843463"/>
          <p14:tracePt t="71479" x="6784975" y="4968875"/>
          <p14:tracePt t="71496" x="6559550" y="5118100"/>
          <p14:tracePt t="71512" x="6121400" y="5356225"/>
          <p14:tracePt t="71529" x="5970588" y="5443538"/>
          <p14:tracePt t="71545" x="5783263" y="5518150"/>
          <p14:tracePt t="71561" x="5332413" y="5656263"/>
          <p14:tracePt t="71578" x="5094288" y="5707063"/>
          <p14:tracePt t="71595" x="4832350" y="5756275"/>
          <p14:tracePt t="71611" x="4518025" y="5807075"/>
          <p14:tracePt t="71628" x="4368800" y="5819775"/>
          <p14:tracePt t="71645" x="4130675" y="5832475"/>
          <p14:tracePt t="71663" x="4068763" y="5832475"/>
          <p14:tracePt t="71679" x="3992563" y="5832475"/>
          <p14:tracePt t="71696" x="3930650" y="5832475"/>
          <p14:tracePt t="71712" x="3905250" y="5819775"/>
          <p14:tracePt t="71729" x="3879850" y="5819775"/>
          <p14:tracePt t="71745" x="3879850" y="5794375"/>
          <p14:tracePt t="71984" x="3867150" y="5794375"/>
          <p14:tracePt t="72008" x="3843338" y="5794375"/>
          <p14:tracePt t="72021" x="3805238" y="5794375"/>
          <p14:tracePt t="72035" x="3756025" y="5794375"/>
          <p14:tracePt t="72045" x="3692525" y="5781675"/>
          <p14:tracePt t="72057" x="3567113" y="5756275"/>
          <p14:tracePt t="72070" x="3417888" y="5732463"/>
          <p14:tracePt t="72082" x="3279775" y="5694363"/>
          <p14:tracePt t="72098" x="3167063" y="5668963"/>
          <p14:tracePt t="72114" x="3028950" y="5643563"/>
          <p14:tracePt t="72117" x="2928938" y="5630863"/>
          <p14:tracePt t="72131" x="2841625" y="5619750"/>
          <p14:tracePt t="72147" x="2767013" y="5607050"/>
          <p14:tracePt t="72164" x="2716213" y="5594350"/>
          <p14:tracePt t="72180" x="2641600" y="5568950"/>
          <p14:tracePt t="72198" x="2590800" y="5556250"/>
          <p14:tracePt t="72215" x="2554288" y="5556250"/>
          <p14:tracePt t="72232" x="2478088" y="5543550"/>
          <p14:tracePt t="72248" x="2452688" y="5530850"/>
          <p14:tracePt t="72265" x="2390775" y="5507038"/>
          <p14:tracePt t="72280" x="2365375" y="5507038"/>
          <p14:tracePt t="72299" x="2339975" y="5507038"/>
          <p14:tracePt t="72301" x="2303463" y="5494338"/>
          <p14:tracePt t="72315" x="2290763" y="5494338"/>
          <p14:tracePt t="72332" x="2265363" y="5481638"/>
          <p14:tracePt t="72349" x="2228850" y="5468938"/>
          <p14:tracePt t="72365" x="2216150" y="5468938"/>
          <p14:tracePt t="72382" x="2203450" y="5468938"/>
          <p14:tracePt t="72399" x="2178050" y="5456238"/>
          <p14:tracePt t="72415" x="2165350" y="5456238"/>
          <p14:tracePt t="72445" x="2152650" y="5456238"/>
          <p14:tracePt t="72482" x="2139950" y="5456238"/>
          <p14:tracePt t="72507" x="2139950" y="5443538"/>
          <p14:tracePt t="73439" x="2152650" y="5443538"/>
          <p14:tracePt t="75028" x="2165350" y="5443538"/>
          <p14:tracePt t="78810" x="2165350" y="5430838"/>
          <p14:tracePt t="78822" x="2190750" y="5418138"/>
          <p14:tracePt t="78833" x="2203450" y="5418138"/>
          <p14:tracePt t="78848" x="2228850" y="5394325"/>
          <p14:tracePt t="78865" x="2252663" y="5381625"/>
          <p14:tracePt t="78883" x="2365375" y="5343525"/>
          <p14:tracePt t="78899" x="2441575" y="5318125"/>
          <p14:tracePt t="78916" x="2528888" y="5294313"/>
          <p14:tracePt t="78932" x="2754313" y="5256213"/>
          <p14:tracePt t="78950" x="2867025" y="5230813"/>
          <p14:tracePt t="78965" x="2992438" y="5218113"/>
          <p14:tracePt t="78967" x="3116263" y="5218113"/>
          <p14:tracePt t="78982" x="3254375" y="5218113"/>
          <p14:tracePt t="78998" x="3405188" y="5218113"/>
          <p14:tracePt t="79017" x="3667125" y="5205413"/>
          <p14:tracePt t="79032" x="3830638" y="5205413"/>
          <p14:tracePt t="79050" x="4005263" y="5181600"/>
          <p14:tracePt t="79065" x="4343400" y="5181600"/>
          <p14:tracePt t="79082" x="4530725" y="5168900"/>
          <p14:tracePt t="79099" x="4694238" y="5168900"/>
          <p14:tracePt t="79116" x="4994275" y="5143500"/>
          <p14:tracePt t="79132" x="5181600" y="5130800"/>
          <p14:tracePt t="79149" x="5319713" y="5118100"/>
          <p14:tracePt t="79166" x="5532438" y="5081588"/>
          <p14:tracePt t="79183" x="5657850" y="5081588"/>
          <p14:tracePt t="79185" x="5795963" y="5056188"/>
          <p14:tracePt t="79199" x="5945188" y="5043488"/>
          <p14:tracePt t="79217" x="6070600" y="5030788"/>
          <p14:tracePt t="79233" x="6259513" y="5005388"/>
          <p14:tracePt t="79250" x="6283325" y="4992688"/>
          <p14:tracePt t="79500" x="6308725" y="4992688"/>
          <p14:tracePt t="79512" x="6346825" y="4981575"/>
          <p14:tracePt t="79526" x="6396038" y="4981575"/>
          <p14:tracePt t="79537" x="6446838" y="4968875"/>
          <p14:tracePt t="79552" x="6508750" y="4968875"/>
          <p14:tracePt t="79567" x="6546850" y="4968875"/>
          <p14:tracePt t="79584" x="6572250" y="4956175"/>
          <p14:tracePt t="79600" x="6621463" y="4956175"/>
          <p14:tracePt t="79618" x="6634163" y="4956175"/>
          <p14:tracePt t="79634" x="6672263" y="4956175"/>
          <p14:tracePt t="79660" x="6684963" y="4956175"/>
          <p14:tracePt t="79670" x="6696075" y="4956175"/>
          <p14:tracePt t="79694" x="6708775" y="4956175"/>
          <p14:tracePt t="80011" x="6708775" y="4943475"/>
          <p14:tracePt t="80119" x="6708775" y="4930775"/>
          <p14:tracePt t="80143" x="6708775" y="4918075"/>
          <p14:tracePt t="80157" x="6708775" y="4905375"/>
          <p14:tracePt t="80191" x="6708775" y="4892675"/>
          <p14:tracePt t="80203" x="6708775" y="4879975"/>
          <p14:tracePt t="80228" x="6708775" y="4868863"/>
          <p14:tracePt t="80241" x="6708775" y="4856163"/>
          <p14:tracePt t="80253" x="6721475" y="4843463"/>
          <p14:tracePt t="80264" x="6746875" y="4830763"/>
          <p14:tracePt t="80277" x="6772275" y="4805363"/>
          <p14:tracePt t="80289" x="6797675" y="4779963"/>
          <p14:tracePt t="80302" x="6834188" y="4743450"/>
          <p14:tracePt t="80319" x="6884988" y="4730750"/>
          <p14:tracePt t="80336" x="6946900" y="4679950"/>
          <p14:tracePt t="80352" x="6997700" y="4656138"/>
          <p14:tracePt t="80369" x="7021513" y="4643438"/>
          <p14:tracePt t="80387" x="7059613" y="4605338"/>
          <p14:tracePt t="80402" x="7085013" y="4605338"/>
          <p14:tracePt t="80419" x="7085013" y="4592638"/>
          <p14:tracePt t="80435" x="7097713" y="4579938"/>
          <p14:tracePt t="80453" x="7097713" y="4567238"/>
          <p14:tracePt t="80469" x="7134225" y="4530725"/>
          <p14:tracePt t="80486" x="7134225" y="4505325"/>
          <p14:tracePt t="82060" x="7134225" y="4492625"/>
          <p14:tracePt t="82071" x="7146925" y="4492625"/>
          <p14:tracePt t="82095" x="7146925" y="4479925"/>
          <p14:tracePt t="82107" x="7159625" y="4479925"/>
          <p14:tracePt t="82120" x="7172325" y="4467225"/>
          <p14:tracePt t="82133" x="7185025" y="4467225"/>
          <p14:tracePt t="82143" x="7210425" y="4467225"/>
          <p14:tracePt t="82157" x="7246938" y="4454525"/>
          <p14:tracePt t="82174" x="7272338" y="4443413"/>
          <p14:tracePt t="82191" x="7310438" y="4443413"/>
          <p14:tracePt t="82207" x="7372350" y="4430713"/>
          <p14:tracePt t="82223" x="7410450" y="4430713"/>
          <p14:tracePt t="82242" x="7472363" y="4430713"/>
          <p14:tracePt t="82258" x="7510463" y="4430713"/>
          <p14:tracePt t="82274" x="7535863" y="4430713"/>
          <p14:tracePt t="82276" x="7561263" y="4430713"/>
          <p14:tracePt t="82290" x="7572375" y="4430713"/>
          <p14:tracePt t="82307" x="7585075" y="4430713"/>
          <p14:tracePt t="82325" x="7623175" y="4430713"/>
          <p14:tracePt t="82341" x="7635875" y="4430713"/>
          <p14:tracePt t="82358" x="7648575" y="4430713"/>
          <p14:tracePt t="82374" x="7673975" y="4430713"/>
          <p14:tracePt t="82391" x="7685088" y="4430713"/>
          <p14:tracePt t="82410" x="7710488" y="4430713"/>
          <p14:tracePt t="82424" x="7723188" y="4430713"/>
          <p14:tracePt t="82441" x="7735888" y="4443413"/>
          <p14:tracePt t="82459" x="7761288" y="4443413"/>
          <p14:tracePt t="82475" x="7773988" y="4443413"/>
          <p14:tracePt t="82491" x="7797800" y="4443413"/>
          <p14:tracePt t="82508" x="7835900" y="4454525"/>
          <p14:tracePt t="82525" x="7861300" y="4467225"/>
          <p14:tracePt t="82541" x="7874000" y="4467225"/>
          <p14:tracePt t="82559" x="7910513" y="4479925"/>
          <p14:tracePt t="82575" x="7935913" y="4492625"/>
          <p14:tracePt t="82592" x="7974013" y="4505325"/>
          <p14:tracePt t="82608" x="7999413" y="4505325"/>
          <p14:tracePt t="82626" x="8023225" y="4518025"/>
          <p14:tracePt t="82641" x="8074025" y="4530725"/>
          <p14:tracePt t="82659" x="8099425" y="4543425"/>
          <p14:tracePt t="82676" x="8135938" y="4554538"/>
          <p14:tracePt t="82677" x="8148638" y="4567238"/>
          <p14:tracePt t="82691" x="8174038" y="4567238"/>
          <p14:tracePt t="82708" x="8199438" y="4579938"/>
          <p14:tracePt t="82727" x="8248650" y="4592638"/>
          <p14:tracePt t="82742" x="8274050" y="4605338"/>
          <p14:tracePt t="82759" x="8286750" y="4605338"/>
          <p14:tracePt t="82762" x="8324850" y="4618038"/>
          <p14:tracePt t="82775" x="8348663" y="4630738"/>
          <p14:tracePt t="82793" x="8374063" y="4630738"/>
          <p14:tracePt t="82809" x="8399463" y="4630738"/>
          <p14:tracePt t="82810" x="8424863" y="4643438"/>
          <p14:tracePt t="82826" x="8435975" y="4656138"/>
          <p14:tracePt t="82842" x="8448675" y="4656138"/>
          <p14:tracePt t="82860" x="8474075" y="4679950"/>
          <p14:tracePt t="82876" x="8486775" y="4679950"/>
          <p14:tracePt t="82896" x="8499475" y="4679950"/>
          <p14:tracePt t="82909" x="8512175" y="4692650"/>
          <p14:tracePt t="82926" x="8524875" y="4692650"/>
          <p14:tracePt t="82980" x="8537575" y="4692650"/>
          <p14:tracePt t="84083" x="8537575" y="4679950"/>
          <p14:tracePt t="84107" x="8537575" y="4656138"/>
          <p14:tracePt t="84120" x="8561388" y="4643438"/>
          <p14:tracePt t="84134" x="8574088" y="4618038"/>
          <p14:tracePt t="84144" x="8599488" y="4605338"/>
          <p14:tracePt t="84156" x="8612188" y="4579938"/>
          <p14:tracePt t="84169" x="8637588" y="4543425"/>
          <p14:tracePt t="84180" x="8674100" y="4518025"/>
          <p14:tracePt t="84196" x="8699500" y="4492625"/>
          <p14:tracePt t="84211" x="8724900" y="4454525"/>
          <p14:tracePt t="84229" x="8763000" y="4418013"/>
          <p14:tracePt t="84246" x="8786813" y="4392613"/>
          <p14:tracePt t="84263" x="8812213" y="4379913"/>
          <p14:tracePt t="84279" x="8850313" y="4330700"/>
          <p14:tracePt t="84302" x="8863013" y="4318000"/>
          <p14:tracePt t="84313" x="8874125" y="4305300"/>
          <p14:tracePt t="84330" x="8874125" y="4292600"/>
          <p14:tracePt t="84346" x="8886825" y="4292600"/>
          <p14:tracePt t="84364" x="8886825" y="4279900"/>
          <p14:tracePt t="84380" x="8899525" y="4267200"/>
          <p14:tracePt t="84592" x="8899525" y="4254500"/>
          <p14:tracePt t="84605" x="8874125" y="4254500"/>
          <p14:tracePt t="84616" x="8863013" y="4241800"/>
          <p14:tracePt t="84629" x="8824913" y="4217988"/>
          <p14:tracePt t="84645" x="8774113" y="4192588"/>
          <p14:tracePt t="84662" x="8712200" y="4129088"/>
          <p14:tracePt t="84679" x="8612188" y="3992563"/>
          <p14:tracePt t="84696" x="8586788" y="3916363"/>
          <p14:tracePt t="84712" x="8524875" y="3816350"/>
          <p14:tracePt t="84729" x="8512175" y="3779838"/>
          <p14:tracePt t="84746" x="8512175" y="3754438"/>
          <p14:tracePt t="84762" x="8512175" y="3703638"/>
          <p14:tracePt t="84779" x="8512175" y="3679825"/>
          <p14:tracePt t="84796" x="8512175" y="3654425"/>
          <p14:tracePt t="84799" x="8512175" y="3641725"/>
          <p14:tracePt t="84812" x="8512175" y="3629025"/>
          <p14:tracePt t="84829" x="8512175" y="3616325"/>
          <p14:tracePt t="84846" x="8512175" y="3590925"/>
          <p14:tracePt t="84863" x="8524875" y="3590925"/>
          <p14:tracePt t="84879" x="8524875" y="3567113"/>
          <p14:tracePt t="84896" x="8561388" y="3529013"/>
          <p14:tracePt t="84913" x="8586788" y="3503613"/>
          <p14:tracePt t="84929" x="8599488" y="3467100"/>
          <p14:tracePt t="84946" x="8637588" y="3416300"/>
          <p14:tracePt t="84963" x="8650288" y="3390900"/>
          <p14:tracePt t="84979" x="8686800" y="3341688"/>
          <p14:tracePt t="84997" x="8699500" y="3316288"/>
          <p14:tracePt t="85013" x="8724900" y="3278188"/>
          <p14:tracePt t="85030" x="8786813" y="3216275"/>
          <p14:tracePt t="85046" x="8824913" y="3178175"/>
          <p14:tracePt t="85064" x="8850313" y="3154363"/>
          <p14:tracePt t="85307" x="8850313" y="3141663"/>
          <p14:tracePt t="85320" x="8850313" y="3128963"/>
          <p14:tracePt t="85333" x="8850313" y="3116263"/>
          <p14:tracePt t="85344" x="8850313" y="3103563"/>
          <p14:tracePt t="85355" x="8850313" y="3090863"/>
          <p14:tracePt t="85369" x="8850313" y="3065463"/>
          <p14:tracePt t="85393" x="8850313" y="3054350"/>
          <p14:tracePt t="85405" x="8863013" y="3028950"/>
          <p14:tracePt t="85416" x="8863013" y="3016250"/>
          <p14:tracePt t="85433" x="8863013" y="3003550"/>
          <p14:tracePt t="85449" x="8863013" y="2990850"/>
          <p14:tracePt t="85466" x="8886825" y="2952750"/>
          <p14:tracePt t="85489" x="8912225" y="2928938"/>
          <p14:tracePt t="85503" x="8912225" y="2916238"/>
          <p14:tracePt t="85515" x="8924925" y="2890838"/>
          <p14:tracePt t="85533" x="8937625" y="2878138"/>
          <p14:tracePt t="85550" x="8963025" y="2852738"/>
          <p14:tracePt t="85566" x="8963025" y="2840038"/>
          <p14:tracePt t="85582" x="8975725" y="2840038"/>
          <p14:tracePt t="85600" x="8975725" y="2828925"/>
          <p14:tracePt t="85616" x="8986838" y="2828925"/>
          <p14:tracePt t="85637" x="8986838" y="2816225"/>
          <p14:tracePt t="85649" x="8986838" y="2803525"/>
          <p14:tracePt t="85707" x="8986838" y="2790825"/>
          <p14:tracePt t="85719" x="8999538" y="2790825"/>
          <p14:tracePt t="85756" x="8999538" y="2778125"/>
          <p14:tracePt t="85792" x="8999538" y="2765425"/>
          <p14:tracePt t="85805" x="9012238" y="2765425"/>
          <p14:tracePt t="85818" x="9012238" y="2752725"/>
          <p14:tracePt t="85842" x="9012238" y="2740025"/>
          <p14:tracePt t="85853" x="9012238" y="2728913"/>
          <p14:tracePt t="85866" x="9012238" y="2716213"/>
          <p14:tracePt t="85877" x="9024938" y="2716213"/>
          <p14:tracePt t="85889" x="9024938" y="2703513"/>
          <p14:tracePt t="85913" x="9037638" y="2690813"/>
          <p14:tracePt t="85939" x="9037638" y="2678113"/>
          <p14:tracePt t="85952" x="9050338" y="2665413"/>
          <p14:tracePt t="85975" x="9063038" y="2652713"/>
          <p14:tracePt t="85999" x="9075738" y="2652713"/>
          <p14:tracePt t="86011" x="9075738" y="2640013"/>
          <p14:tracePt t="86023" x="9088438" y="2627313"/>
          <p14:tracePt t="86035" x="9088438" y="2616200"/>
          <p14:tracePt t="86051" x="9112250" y="2616200"/>
          <p14:tracePt t="86067" x="9112250" y="2590800"/>
          <p14:tracePt t="86085" x="9137650" y="2578100"/>
          <p14:tracePt t="86100" x="9150350" y="2578100"/>
          <p14:tracePt t="86117" x="9150350" y="2552700"/>
          <p14:tracePt t="86119" x="9163050" y="2552700"/>
          <p14:tracePt t="86133" x="9175750" y="2540000"/>
          <p14:tracePt t="86156" x="9188450" y="2527300"/>
          <p14:tracePt t="86180" x="9199563" y="2516188"/>
          <p14:tracePt t="86206" x="9212263" y="2516188"/>
          <p14:tracePt t="86218" x="9224963" y="2503488"/>
          <p14:tracePt t="86277" x="9237663" y="2503488"/>
          <p14:tracePt t="86302" x="9250363" y="2503488"/>
          <p14:tracePt t="86314" x="9275763" y="2503488"/>
          <p14:tracePt t="86326" x="9288463" y="2503488"/>
          <p14:tracePt t="86339" x="9301163" y="2503488"/>
          <p14:tracePt t="86351" x="9312275" y="2503488"/>
          <p14:tracePt t="86368" x="9324975" y="2503488"/>
          <p14:tracePt t="86385" x="9350375" y="2503488"/>
          <p14:tracePt t="86401" x="9363075" y="2503488"/>
          <p14:tracePt t="86418" x="9375775" y="2503488"/>
          <p14:tracePt t="86436" x="9388475" y="2503488"/>
          <p14:tracePt t="86451" x="9413875" y="2503488"/>
          <p14:tracePt t="86472" x="9424988" y="2503488"/>
          <p14:tracePt t="86484" x="9437688" y="2503488"/>
          <p14:tracePt t="86502" x="9450388" y="2503488"/>
          <p14:tracePt t="86518" x="9463088" y="2503488"/>
          <p14:tracePt t="86520" x="9463088" y="2516188"/>
          <p14:tracePt t="86535" x="9475788" y="2527300"/>
          <p14:tracePt t="86552" x="9488488" y="2527300"/>
          <p14:tracePt t="86569" x="9513888" y="2552700"/>
          <p14:tracePt t="86585" x="9525000" y="2565400"/>
          <p14:tracePt t="86604" x="9525000" y="2578100"/>
          <p14:tracePt t="86618" x="9525000" y="2590800"/>
          <p14:tracePt t="86702" x="9525000" y="2603500"/>
          <p14:tracePt t="86726" x="9525000" y="2627313"/>
          <p14:tracePt t="86775" x="9525000" y="2665413"/>
          <p14:tracePt t="86981" x="9537700" y="2665413"/>
          <p14:tracePt t="86993" x="9537700" y="2678113"/>
          <p14:tracePt t="87006" x="9550400" y="2678113"/>
          <p14:tracePt t="87017" x="9550400" y="2690813"/>
          <p14:tracePt t="87028" x="9550400" y="2703513"/>
          <p14:tracePt t="87042" x="9563100" y="2716213"/>
          <p14:tracePt t="87053" x="9563100" y="2728913"/>
          <p14:tracePt t="87070" x="9588500" y="2752725"/>
          <p14:tracePt t="87086" x="9601200" y="2790825"/>
          <p14:tracePt t="87103" x="9663113" y="2903538"/>
          <p14:tracePt t="87121" x="9713913" y="2990850"/>
          <p14:tracePt t="87138" x="9813925" y="3190875"/>
          <p14:tracePt t="87153" x="9875838" y="3290888"/>
          <p14:tracePt t="87170" x="9926638" y="3390900"/>
          <p14:tracePt t="87186" x="9963150" y="3479800"/>
          <p14:tracePt t="87187" x="9988550" y="3529013"/>
          <p14:tracePt t="87204" x="10013950" y="3590925"/>
          <p14:tracePt t="87220" x="10026650" y="3641725"/>
          <p14:tracePt t="87222" x="10052050" y="3692525"/>
          <p14:tracePt t="87237" x="10064750" y="3729038"/>
          <p14:tracePt t="87254" x="10064750" y="3754438"/>
          <p14:tracePt t="87271" x="10075863" y="3792538"/>
          <p14:tracePt t="87287" x="10075863" y="3816350"/>
          <p14:tracePt t="87304" x="10075863" y="3829050"/>
          <p14:tracePt t="87320" x="10075863" y="3867150"/>
          <p14:tracePt t="87489" x="10075863" y="3879850"/>
          <p14:tracePt t="87514" x="10075863" y="3892550"/>
          <p14:tracePt t="87525" x="10088563" y="3905250"/>
          <p14:tracePt t="87542" x="10088563" y="3929063"/>
          <p14:tracePt t="87549" x="10101263" y="3954463"/>
          <p14:tracePt t="87563" x="10101263" y="3979863"/>
          <p14:tracePt t="87575" x="10126663" y="4005263"/>
          <p14:tracePt t="87588" x="10139363" y="4054475"/>
          <p14:tracePt t="87605" x="10164763" y="4105275"/>
          <p14:tracePt t="87622" x="10213975" y="4205288"/>
          <p14:tracePt t="87638" x="10226675" y="4241800"/>
          <p14:tracePt t="87655" x="10252075" y="4279900"/>
          <p14:tracePt t="87672" x="10288588" y="4341813"/>
          <p14:tracePt t="87688" x="10301288" y="4367213"/>
          <p14:tracePt t="87705" x="10313988" y="4379913"/>
          <p14:tracePt t="87721" x="10326688" y="4443413"/>
          <p14:tracePt t="87739" x="10339388" y="4454525"/>
          <p14:tracePt t="87756" x="10352088" y="4479925"/>
          <p14:tracePt t="87772" x="10364788" y="4492625"/>
          <p14:tracePt t="87788" x="10364788" y="4505325"/>
          <p14:tracePt t="87806" x="10377488" y="4530725"/>
          <p14:tracePt t="87829" x="10377488" y="4543425"/>
          <p14:tracePt t="87841" x="10390188" y="4543425"/>
          <p14:tracePt t="87865" x="10390188" y="4554538"/>
          <p14:tracePt t="87878" x="10390188" y="4567238"/>
          <p14:tracePt t="88120" x="10390188" y="4579938"/>
          <p14:tracePt t="88156" x="10390188" y="4592638"/>
          <p14:tracePt t="88169" x="10401300" y="4618038"/>
          <p14:tracePt t="88181" x="10414000" y="4643438"/>
          <p14:tracePt t="88192" x="10414000" y="4667250"/>
          <p14:tracePt t="88207" x="10426700" y="4679950"/>
          <p14:tracePt t="88223" x="10439400" y="4718050"/>
          <p14:tracePt t="88240" x="10452100" y="4730750"/>
          <p14:tracePt t="88256" x="10452100" y="4768850"/>
          <p14:tracePt t="88274" x="10464800" y="4779963"/>
          <p14:tracePt t="88291" x="10477500" y="4818063"/>
          <p14:tracePt t="88307" x="10477500" y="4830763"/>
          <p14:tracePt t="88323" x="10477500" y="4856163"/>
          <p14:tracePt t="88325" x="10490200" y="4868863"/>
          <p14:tracePt t="88340" x="10490200" y="4879975"/>
          <p14:tracePt t="88357" x="10502900" y="4892675"/>
          <p14:tracePt t="88374" x="10502900" y="4918075"/>
          <p14:tracePt t="88390" x="10502900" y="4930775"/>
          <p14:tracePt t="88407" x="10502900" y="4943475"/>
          <p14:tracePt t="88424" x="10502900" y="4968875"/>
          <p14:tracePt t="88440" x="10502900" y="4981575"/>
          <p14:tracePt t="88457" x="10502900" y="4992688"/>
          <p14:tracePt t="88473" x="10514013" y="5005388"/>
          <p14:tracePt t="88491" x="10514013" y="5030788"/>
          <p14:tracePt t="88513" x="10514013" y="5043488"/>
          <p14:tracePt t="88532" x="10514013" y="5056188"/>
          <p14:tracePt t="88545" x="10514013" y="5068888"/>
          <p14:tracePt t="88569" x="10514013" y="5081588"/>
          <p14:tracePt t="88593" x="10514013" y="5092700"/>
          <p14:tracePt t="117746" x="10477500" y="5092700"/>
          <p14:tracePt t="117758" x="10390188" y="5118100"/>
          <p14:tracePt t="117770" x="10152063" y="5143500"/>
          <p14:tracePt t="117784" x="9601200" y="5181600"/>
          <p14:tracePt t="117800" x="8874125" y="5256213"/>
          <p14:tracePt t="117816" x="7986713" y="5330825"/>
          <p14:tracePt t="117834" x="5970588" y="5518150"/>
          <p14:tracePt t="117850" x="5019675" y="5581650"/>
          <p14:tracePt t="117868" x="3341688" y="5518150"/>
          <p14:tracePt t="117883" x="2641600" y="5368925"/>
          <p14:tracePt t="117901" x="2090738" y="5143500"/>
          <p14:tracePt t="117916" x="1501775" y="4718050"/>
          <p14:tracePt t="117935" x="1352550" y="4579938"/>
          <p14:tracePt t="117952" x="1150938" y="4330700"/>
          <p14:tracePt t="117967" x="1114425" y="4192588"/>
          <p14:tracePt t="117984" x="1101725" y="4041775"/>
          <p14:tracePt t="118146" x="1089025" y="4029075"/>
          <p14:tracePt t="118158" x="1063625" y="4005263"/>
          <p14:tracePt t="118170" x="963613" y="3905250"/>
          <p14:tracePt t="118184" x="814388" y="3692525"/>
          <p14:tracePt t="118201" x="512763" y="32543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437365"/>
            <a:ext cx="56997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Engagement and the Quadruple Aim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305342"/>
            <a:ext cx="1029716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Patient engagement may contribute to: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Better patient experience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Better population health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Lower healthcare costs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Better care-team wellbeing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These four goals are called the Quadruple Aim.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26"/>
    </mc:Choice>
    <mc:Fallback xmlns="">
      <p:transition spd="slow" advTm="130126"/>
    </mc:Fallback>
  </mc:AlternateContent>
  <p:extLst>
    <p:ext uri="{3A86A75C-4F4B-4683-9AE1-C65F6400EC91}">
      <p14:laserTraceLst xmlns:p14="http://schemas.microsoft.com/office/powerpoint/2010/main">
        <p14:tracePtLst>
          <p14:tracePt t="166" x="3054350" y="1214438"/>
          <p14:tracePt t="182" x="3079750" y="1250950"/>
          <p14:tracePt t="183" x="3128963" y="1289050"/>
          <p14:tracePt t="197" x="3179763" y="1350963"/>
          <p14:tracePt t="210" x="3279775" y="1450975"/>
          <p14:tracePt t="227" x="3379788" y="1552575"/>
          <p14:tracePt t="245" x="3579813" y="1765300"/>
          <p14:tracePt t="260" x="3705225" y="1852613"/>
          <p14:tracePt t="277" x="3830638" y="1939925"/>
          <p14:tracePt t="293" x="4081463" y="2078038"/>
          <p14:tracePt t="310" x="4168775" y="2127250"/>
          <p14:tracePt t="327" x="4230688" y="2214563"/>
          <p14:tracePt t="521" x="4243388" y="2227263"/>
          <p14:tracePt t="535" x="4243388" y="2239963"/>
          <p14:tracePt t="549" x="4256088" y="2252663"/>
          <p14:tracePt t="570" x="4268788" y="2252663"/>
          <p14:tracePt t="583" x="4281488" y="2265363"/>
          <p14:tracePt t="596" x="4305300" y="2265363"/>
          <p14:tracePt t="606" x="4318000" y="2265363"/>
          <p14:tracePt t="618" x="4356100" y="2278063"/>
          <p14:tracePt t="629" x="4430713" y="2303463"/>
          <p14:tracePt t="645" x="4530725" y="2314575"/>
          <p14:tracePt t="662" x="4630738" y="2327275"/>
          <p14:tracePt t="679" x="4956175" y="2365375"/>
          <p14:tracePt t="695" x="5157788" y="2390775"/>
          <p14:tracePt t="712" x="5345113" y="2414588"/>
          <p14:tracePt t="728" x="5783263" y="2439988"/>
          <p14:tracePt t="746" x="5932488" y="2465388"/>
          <p14:tracePt t="763" x="6045200" y="2478088"/>
          <p14:tracePt t="764" x="6134100" y="2478088"/>
          <p14:tracePt t="779" x="6221413" y="2490788"/>
          <p14:tracePt t="795" x="6283325" y="2490788"/>
          <p14:tracePt t="814" x="6421438" y="2503488"/>
          <p14:tracePt t="829" x="6496050" y="2503488"/>
          <p14:tracePt t="846" x="6546850" y="2516188"/>
          <p14:tracePt t="862" x="6659563" y="2527300"/>
          <p14:tracePt t="880" x="6684963" y="2527300"/>
          <p14:tracePt t="897" x="6696075" y="2540000"/>
          <p14:tracePt t="913" x="6708775" y="2540000"/>
          <p14:tracePt t="1019" x="6721475" y="2552700"/>
          <p14:tracePt t="1042" x="6721475" y="2565400"/>
          <p14:tracePt t="1054" x="6734175" y="2578100"/>
          <p14:tracePt t="1082" x="6734175" y="2590800"/>
          <p14:tracePt t="1371" x="6772275" y="2590800"/>
          <p14:tracePt t="1384" x="6834188" y="2603500"/>
          <p14:tracePt t="1395" x="6897688" y="2603500"/>
          <p14:tracePt t="1406" x="7021513" y="2627313"/>
          <p14:tracePt t="1420" x="7185025" y="2665413"/>
          <p14:tracePt t="1432" x="7372350" y="2690813"/>
          <p14:tracePt t="1448" x="7610475" y="2765425"/>
          <p14:tracePt t="1465" x="7861300" y="2828925"/>
          <p14:tracePt t="1467" x="8010525" y="2890838"/>
          <p14:tracePt t="1481" x="8135938" y="2928938"/>
          <p14:tracePt t="1498" x="8199438" y="2952750"/>
          <p14:tracePt t="1515" x="8312150" y="2990850"/>
          <p14:tracePt t="1531" x="8348663" y="3016250"/>
          <p14:tracePt t="1548" x="8361363" y="3028950"/>
          <p14:tracePt t="1565" x="8386763" y="3054350"/>
          <p14:tracePt t="1580" x="8399463" y="3065463"/>
          <p14:tracePt t="2232" x="8412163" y="3065463"/>
          <p14:tracePt t="2243" x="8424863" y="3065463"/>
          <p14:tracePt t="2256" x="8435975" y="3065463"/>
          <p14:tracePt t="2267" x="8448675" y="3065463"/>
          <p14:tracePt t="2283" x="8474075" y="3065463"/>
          <p14:tracePt t="2300" x="8486775" y="3065463"/>
          <p14:tracePt t="2317" x="8524875" y="3078163"/>
          <p14:tracePt t="2333" x="8537575" y="3090863"/>
          <p14:tracePt t="2350" x="8548688" y="3090863"/>
          <p14:tracePt t="2366" x="8574088" y="3090863"/>
          <p14:tracePt t="2424" x="8586788" y="3090863"/>
          <p14:tracePt t="2935" x="8599488" y="3090863"/>
          <p14:tracePt t="2946" x="8624888" y="3090863"/>
          <p14:tracePt t="2959" x="8637588" y="3090863"/>
          <p14:tracePt t="2970" x="8650288" y="3090863"/>
          <p14:tracePt t="2984" x="8674100" y="3090863"/>
          <p14:tracePt t="3001" x="8712200" y="3090863"/>
          <p14:tracePt t="3019" x="8724900" y="3090863"/>
          <p14:tracePt t="3035" x="8750300" y="3090863"/>
          <p14:tracePt t="3055" x="8763000" y="3090863"/>
          <p14:tracePt t="3092" x="8774113" y="3090863"/>
          <p14:tracePt t="3128" x="8786813" y="3090863"/>
          <p14:tracePt t="3141" x="8799513" y="3090863"/>
          <p14:tracePt t="3165" x="8812213" y="3090863"/>
          <p14:tracePt t="3190" x="8824913" y="3090863"/>
          <p14:tracePt t="3203" x="8837613" y="3090863"/>
          <p14:tracePt t="3214" x="8850313" y="3090863"/>
          <p14:tracePt t="3225" x="8863013" y="3090863"/>
          <p14:tracePt t="3336" x="8886825" y="3090863"/>
          <p14:tracePt t="3346" x="8886825" y="3078163"/>
          <p14:tracePt t="11420" x="8863013" y="3065463"/>
          <p14:tracePt t="11431" x="8850313" y="3065463"/>
          <p14:tracePt t="11445" x="8837613" y="3054350"/>
          <p14:tracePt t="11458" x="8812213" y="3054350"/>
          <p14:tracePt t="11474" x="8786813" y="3041650"/>
          <p14:tracePt t="11491" x="8750300" y="3041650"/>
          <p14:tracePt t="11492" x="8686800" y="3041650"/>
          <p14:tracePt t="11507" x="8624888" y="3041650"/>
          <p14:tracePt t="11524" x="8537575" y="3041650"/>
          <p14:tracePt t="11542" x="8335963" y="3041650"/>
          <p14:tracePt t="11557" x="8223250" y="3041650"/>
          <p14:tracePt t="11575" x="8148638" y="3041650"/>
          <p14:tracePt t="11591" x="8010525" y="3041650"/>
          <p14:tracePt t="11607" x="7961313" y="3041650"/>
          <p14:tracePt t="11625" x="7874000" y="3041650"/>
          <p14:tracePt t="11641" x="7848600" y="3041650"/>
          <p14:tracePt t="11657" x="7835900" y="3041650"/>
          <p14:tracePt t="11675" x="7810500" y="3041650"/>
          <p14:tracePt t="11989" x="7797800" y="3041650"/>
          <p14:tracePt t="12001" x="7773988" y="3041650"/>
          <p14:tracePt t="12013" x="7748588" y="3041650"/>
          <p14:tracePt t="12025" x="7710488" y="3041650"/>
          <p14:tracePt t="12043" x="7610475" y="3054350"/>
          <p14:tracePt t="12058" x="7472363" y="3078163"/>
          <p14:tracePt t="12075" x="7123113" y="3128963"/>
          <p14:tracePt t="12090" x="6872288" y="3165475"/>
          <p14:tracePt t="12107" x="6646863" y="3190875"/>
          <p14:tracePt t="12124" x="6196013" y="3241675"/>
          <p14:tracePt t="12141" x="6021388" y="3254375"/>
          <p14:tracePt t="12157" x="5832475" y="3267075"/>
          <p14:tracePt t="12175" x="5519738" y="3267075"/>
          <p14:tracePt t="12191" x="5407025" y="3267075"/>
          <p14:tracePt t="12207" x="5232400" y="3267075"/>
          <p14:tracePt t="12224" x="5181600" y="3267075"/>
          <p14:tracePt t="12241" x="5145088" y="3267075"/>
          <p14:tracePt t="12258" x="5094288" y="3228975"/>
          <p14:tracePt t="12275" x="5081588" y="3203575"/>
          <p14:tracePt t="12291" x="5057775" y="3165475"/>
          <p14:tracePt t="12571" x="5019675" y="3165475"/>
          <p14:tracePt t="12583" x="4945063" y="3165475"/>
          <p14:tracePt t="12595" x="4781550" y="3141663"/>
          <p14:tracePt t="12610" x="4581525" y="3078163"/>
          <p14:tracePt t="12626" x="4368800" y="2990850"/>
          <p14:tracePt t="12644" x="3867150" y="2803525"/>
          <p14:tracePt t="12660" x="3730625" y="2716213"/>
          <p14:tracePt t="12677" x="3617913" y="2627313"/>
          <p14:tracePt t="12694" x="3429000" y="2490788"/>
          <p14:tracePt t="12711" x="3354388" y="2414588"/>
          <p14:tracePt t="12726" x="3279775" y="2314575"/>
          <p14:tracePt t="12744" x="3179763" y="2165350"/>
          <p14:tracePt t="12760" x="3128963" y="2089150"/>
          <p14:tracePt t="12778" x="3092450" y="1978025"/>
          <p14:tracePt t="12793" x="3067050" y="1939925"/>
          <p14:tracePt t="12810" x="3054350" y="1901825"/>
          <p14:tracePt t="12827" x="3054350" y="1839913"/>
          <p14:tracePt t="12844" x="3041650" y="1827213"/>
          <p14:tracePt t="12861" x="3041650" y="1789113"/>
          <p14:tracePt t="12878" x="3041650" y="1776413"/>
          <p14:tracePt t="12899" x="3028950" y="1752600"/>
          <p14:tracePt t="12923" x="3028950" y="1739900"/>
          <p14:tracePt t="12947" x="3028950" y="1727200"/>
          <p14:tracePt t="12959" x="3028950" y="1714500"/>
          <p14:tracePt t="12970" x="3028950" y="1701800"/>
          <p14:tracePt t="12996" x="3041650" y="1689100"/>
          <p14:tracePt t="13009" x="3041650" y="1676400"/>
          <p14:tracePt t="13021" x="3054350" y="1663700"/>
          <p14:tracePt t="13046" x="3067050" y="1639888"/>
          <p14:tracePt t="13056" x="3079750" y="1639888"/>
          <p14:tracePt t="13068" x="3092450" y="1627188"/>
          <p14:tracePt t="13079" x="3092450" y="1614488"/>
          <p14:tracePt t="13094" x="3116263" y="1601788"/>
          <p14:tracePt t="13111" x="3128963" y="1589088"/>
          <p14:tracePt t="13127" x="3154363" y="1563688"/>
          <p14:tracePt t="13144" x="3179763" y="1539875"/>
          <p14:tracePt t="13161" x="3205163" y="1539875"/>
          <p14:tracePt t="13177" x="3216275" y="1514475"/>
          <p14:tracePt t="13194" x="3216275" y="1501775"/>
          <p14:tracePt t="13210" x="3228975" y="1501775"/>
          <p14:tracePt t="13227" x="3228975" y="1489075"/>
          <p14:tracePt t="13396" x="3228975" y="1476375"/>
          <p14:tracePt t="13444" x="3241675" y="1463675"/>
          <p14:tracePt t="13481" x="3254375" y="1450975"/>
          <p14:tracePt t="13493" x="3254375" y="1439863"/>
          <p14:tracePt t="13517" x="3267075" y="1427163"/>
          <p14:tracePt t="13541" x="3267075" y="1414463"/>
          <p14:tracePt t="13566" x="3279775" y="1414463"/>
          <p14:tracePt t="13711" x="3292475" y="1414463"/>
          <p14:tracePt t="13844" x="3305175" y="1414463"/>
          <p14:tracePt t="13904" x="3317875" y="1414463"/>
          <p14:tracePt t="14365" x="3328988" y="1414463"/>
          <p14:tracePt t="14426" x="3341688" y="1414463"/>
          <p14:tracePt t="14463" x="3354388" y="1414463"/>
          <p14:tracePt t="14474" x="3367088" y="1414463"/>
          <p14:tracePt t="14487" x="3379788" y="1414463"/>
          <p14:tracePt t="14512" x="3392488" y="1414463"/>
          <p14:tracePt t="14523" x="3405188" y="1414463"/>
          <p14:tracePt t="14537" x="3417888" y="1414463"/>
          <p14:tracePt t="14560" x="3441700" y="1414463"/>
          <p14:tracePt t="14572" x="3454400" y="1414463"/>
          <p14:tracePt t="14583" x="3467100" y="1414463"/>
          <p14:tracePt t="14597" x="3479800" y="1414463"/>
          <p14:tracePt t="14614" x="3505200" y="1401763"/>
          <p14:tracePt t="14630" x="3517900" y="1401763"/>
          <p14:tracePt t="14632" x="3530600" y="1401763"/>
          <p14:tracePt t="14647" x="3541713" y="1401763"/>
          <p14:tracePt t="14669" x="3554413" y="1401763"/>
          <p14:tracePt t="14680" x="3567113" y="1401763"/>
          <p14:tracePt t="14790" x="3579813" y="1401763"/>
          <p14:tracePt t="21530" x="3592513" y="1389063"/>
          <p14:tracePt t="21554" x="3617913" y="1389063"/>
          <p14:tracePt t="21566" x="3643313" y="1389063"/>
          <p14:tracePt t="21577" x="3692525" y="1376363"/>
          <p14:tracePt t="21590" x="3743325" y="1376363"/>
          <p14:tracePt t="21602" x="3805238" y="1376363"/>
          <p14:tracePt t="21615" x="3917950" y="1376363"/>
          <p14:tracePt t="21632" x="4043363" y="1376363"/>
          <p14:tracePt t="21650" x="4156075" y="1401763"/>
          <p14:tracePt t="21666" x="4506913" y="1463675"/>
          <p14:tracePt t="21684" x="4743450" y="1514475"/>
          <p14:tracePt t="21700" x="5281613" y="1576388"/>
          <p14:tracePt t="21718" x="5570538" y="1614488"/>
          <p14:tracePt t="21734" x="5821363" y="1639888"/>
          <p14:tracePt t="21736" x="6146800" y="1676400"/>
          <p14:tracePt t="21750" x="6359525" y="1689100"/>
          <p14:tracePt t="21767" x="6508750" y="1689100"/>
          <p14:tracePt t="21784" x="6608763" y="1689100"/>
          <p14:tracePt t="21800" x="6634163" y="1689100"/>
          <p14:tracePt t="21955" x="6646863" y="1689100"/>
          <p14:tracePt t="21979" x="6659563" y="1689100"/>
          <p14:tracePt t="21991" x="6684963" y="1689100"/>
          <p14:tracePt t="22002" x="6721475" y="1689100"/>
          <p14:tracePt t="22015" x="6759575" y="1689100"/>
          <p14:tracePt t="22027" x="6797675" y="1689100"/>
          <p14:tracePt t="22039" x="6884988" y="1689100"/>
          <p14:tracePt t="22053" x="6985000" y="1689100"/>
          <p14:tracePt t="22067" x="7085013" y="1689100"/>
          <p14:tracePt t="22085" x="7185025" y="1689100"/>
          <p14:tracePt t="22101" x="7335838" y="1663700"/>
          <p14:tracePt t="22119" x="7397750" y="1663700"/>
          <p14:tracePt t="22135" x="7448550" y="1639888"/>
          <p14:tracePt t="22152" x="7459663" y="1627188"/>
          <p14:tracePt t="22168" x="7472363" y="1614488"/>
          <p14:tracePt t="22186" x="7472363" y="1601788"/>
          <p14:tracePt t="22202" x="7472363" y="1589088"/>
          <p14:tracePt t="22245" x="7472363" y="1576388"/>
          <p14:tracePt t="22403" x="7485063" y="1576388"/>
          <p14:tracePt t="22452" x="7497763" y="1576388"/>
          <p14:tracePt t="22476" x="7497763" y="1563688"/>
          <p14:tracePt t="22489" x="7510463" y="1563688"/>
          <p14:tracePt t="22500" x="7523163" y="1563688"/>
          <p14:tracePt t="22525" x="7535863" y="1539875"/>
          <p14:tracePt t="22536" x="7561263" y="1514475"/>
          <p14:tracePt t="22548" x="7610475" y="1450975"/>
          <p14:tracePt t="23276" x="7610475" y="1439863"/>
          <p14:tracePt t="23289" x="7597775" y="1427163"/>
          <p14:tracePt t="23300" x="7585075" y="1414463"/>
          <p14:tracePt t="23326" x="7572375" y="1401763"/>
          <p14:tracePt t="23338" x="7561263" y="1401763"/>
          <p14:tracePt t="23361" x="7548563" y="1401763"/>
          <p14:tracePt t="23372" x="7535863" y="1389063"/>
          <p14:tracePt t="23385" x="7523163" y="1389063"/>
          <p14:tracePt t="23410" x="7497763" y="1389063"/>
          <p14:tracePt t="23433" x="7485063" y="1389063"/>
          <p14:tracePt t="23444" x="7472363" y="1389063"/>
          <p14:tracePt t="23457" x="7459663" y="1389063"/>
          <p14:tracePt t="23481" x="7448550" y="1389063"/>
          <p14:tracePt t="23506" x="7435850" y="1389063"/>
          <p14:tracePt t="23518" x="7435850" y="1401763"/>
          <p14:tracePt t="23530" x="7423150" y="1401763"/>
          <p14:tracePt t="23555" x="7410450" y="1414463"/>
          <p14:tracePt t="23578" x="7397750" y="1427163"/>
          <p14:tracePt t="23591" x="7397750" y="1439863"/>
          <p14:tracePt t="23602" x="7385050" y="1439863"/>
          <p14:tracePt t="23614" x="7372350" y="1439863"/>
          <p14:tracePt t="23629" x="7348538" y="1450975"/>
          <p14:tracePt t="23639" x="7335838" y="1463675"/>
          <p14:tracePt t="23654" x="7297738" y="1476375"/>
          <p14:tracePt t="23671" x="7259638" y="1489075"/>
          <p14:tracePt t="23689" x="7172325" y="1539875"/>
          <p14:tracePt t="23704" x="7097713" y="1563688"/>
          <p14:tracePt t="23721" x="7034213" y="1589088"/>
          <p14:tracePt t="23738" x="6946900" y="1652588"/>
          <p14:tracePt t="23754" x="6921500" y="1663700"/>
          <p14:tracePt t="23772" x="6884988" y="1676400"/>
          <p14:tracePt t="23789" x="6859588" y="1689100"/>
          <p14:tracePt t="23804" x="6846888" y="1689100"/>
          <p14:tracePt t="23822" x="6834188" y="1689100"/>
          <p14:tracePt t="26283" x="6834188" y="1676400"/>
          <p14:tracePt t="26297" x="6834188" y="1663700"/>
          <p14:tracePt t="26332" x="6834188" y="1652588"/>
          <p14:tracePt t="26368" x="6834188" y="1639888"/>
          <p14:tracePt t="26380" x="6821488" y="1639888"/>
          <p14:tracePt t="26406" x="6808788" y="1627188"/>
          <p14:tracePt t="26416" x="6784975" y="1614488"/>
          <p14:tracePt t="26431" x="6772275" y="1614488"/>
          <p14:tracePt t="26440" x="6734175" y="1614488"/>
          <p14:tracePt t="26453" x="6684963" y="1614488"/>
          <p14:tracePt t="26464" x="6596063" y="1614488"/>
          <p14:tracePt t="26479" x="6508750" y="1627188"/>
          <p14:tracePt t="26497" x="6408738" y="1663700"/>
          <p14:tracePt t="26513" x="6146800" y="1776413"/>
          <p14:tracePt t="26530" x="6021388" y="1865313"/>
          <p14:tracePt t="26546" x="5932488" y="1927225"/>
          <p14:tracePt t="26549" x="5821363" y="1989138"/>
          <p14:tracePt t="26563" x="5732463" y="2065338"/>
          <p14:tracePt t="26579" x="5632450" y="2114550"/>
          <p14:tracePt t="26596" x="5557838" y="2165350"/>
          <p14:tracePt t="26600" x="5519738" y="2178050"/>
          <p14:tracePt t="26613" x="5507038" y="2201863"/>
          <p14:tracePt t="26630" x="5483225" y="2214563"/>
          <p14:tracePt t="26647" x="5470525" y="2227263"/>
          <p14:tracePt t="30441" x="5470525" y="2214563"/>
          <p14:tracePt t="30453" x="5470525" y="2178050"/>
          <p14:tracePt t="30465" x="5495925" y="2139950"/>
          <p14:tracePt t="30478" x="5495925" y="2101850"/>
          <p14:tracePt t="30491" x="5519738" y="2065338"/>
          <p14:tracePt t="30507" x="5532438" y="2039938"/>
          <p14:tracePt t="30523" x="5545138" y="2027238"/>
          <p14:tracePt t="30540" x="5570538" y="1989138"/>
          <p14:tracePt t="30557" x="5583238" y="1965325"/>
          <p14:tracePt t="30573" x="5595938" y="1965325"/>
          <p14:tracePt t="30591" x="5607050" y="1939925"/>
          <p14:tracePt t="30608" x="5619750" y="1927225"/>
          <p14:tracePt t="30624" x="5632450" y="1927225"/>
          <p14:tracePt t="30647" x="5645150" y="1927225"/>
          <p14:tracePt t="31812" x="5645150" y="1914525"/>
          <p14:tracePt t="31823" x="5645150" y="1901825"/>
          <p14:tracePt t="31835" x="5670550" y="1876425"/>
          <p14:tracePt t="31848" x="5683250" y="1839913"/>
          <p14:tracePt t="31861" x="5719763" y="1814513"/>
          <p14:tracePt t="31877" x="5732463" y="1801813"/>
          <p14:tracePt t="31893" x="5745163" y="1776413"/>
          <p14:tracePt t="31910" x="5783263" y="1752600"/>
          <p14:tracePt t="31926" x="5795963" y="1752600"/>
          <p14:tracePt t="31945" x="5821363" y="1752600"/>
          <p14:tracePt t="31960" x="5832475" y="1739900"/>
          <p14:tracePt t="31977" x="5845175" y="1739900"/>
          <p14:tracePt t="32017" x="5857875" y="1739900"/>
          <p14:tracePt t="35012" x="5857875" y="1752600"/>
          <p14:tracePt t="35024" x="5857875" y="1765300"/>
          <p14:tracePt t="35048" x="5845175" y="1776413"/>
          <p14:tracePt t="35060" x="5845175" y="1789113"/>
          <p14:tracePt t="35072" x="5832475" y="1789113"/>
          <p14:tracePt t="35087" x="5783263" y="1814513"/>
          <p14:tracePt t="35102" x="5719763" y="1839913"/>
          <p14:tracePt t="35119" x="5607050" y="1889125"/>
          <p14:tracePt t="35135" x="5370513" y="2001838"/>
          <p14:tracePt t="35152" x="5194300" y="2027238"/>
          <p14:tracePt t="35169" x="4945063" y="2065338"/>
          <p14:tracePt t="35185" x="4832350" y="2065338"/>
          <p14:tracePt t="35202" x="4706938" y="2065338"/>
          <p14:tracePt t="35220" x="4494213" y="2052638"/>
          <p14:tracePt t="35236" x="4381500" y="2001838"/>
          <p14:tracePt t="35254" x="4305300" y="1952625"/>
          <p14:tracePt t="35256" x="4243388" y="1914525"/>
          <p14:tracePt t="35269" x="4205288" y="1865313"/>
          <p14:tracePt t="35286" x="4143375" y="1839913"/>
          <p14:tracePt t="35303" x="4068763" y="1752600"/>
          <p14:tracePt t="35320" x="4043363" y="1714500"/>
          <p14:tracePt t="35336" x="4005263" y="1689100"/>
          <p14:tracePt t="35353" x="3968750" y="1614488"/>
          <p14:tracePt t="35369" x="3956050" y="1601788"/>
          <p14:tracePt t="35386" x="3930650" y="1576388"/>
          <p14:tracePt t="35403" x="3905250" y="1527175"/>
          <p14:tracePt t="35420" x="3892550" y="1514475"/>
          <p14:tracePt t="35437" x="3867150" y="1489075"/>
          <p14:tracePt t="35453" x="3856038" y="1476375"/>
          <p14:tracePt t="35469" x="3843338" y="1463675"/>
          <p14:tracePt t="35485" x="3843338" y="1450975"/>
          <p14:tracePt t="35503" x="3830638" y="1439863"/>
          <p14:tracePt t="35958" x="3817938" y="1439863"/>
          <p14:tracePt t="35982" x="3805238" y="1450975"/>
          <p14:tracePt t="36006" x="3779838" y="1450975"/>
          <p14:tracePt t="36018" x="3767138" y="1463675"/>
          <p14:tracePt t="36031" x="3756025" y="1463675"/>
          <p14:tracePt t="36041" x="3743325" y="1476375"/>
          <p14:tracePt t="36056" x="3730625" y="1476375"/>
          <p14:tracePt t="36071" x="3717925" y="1476375"/>
          <p14:tracePt t="36088" x="3692525" y="1476375"/>
          <p14:tracePt t="36092" x="3692525" y="1489075"/>
          <p14:tracePt t="36104" x="3667125" y="1489075"/>
          <p14:tracePt t="36127" x="3654425" y="1489075"/>
          <p14:tracePt t="36164" x="3643313" y="1489075"/>
          <p14:tracePt t="36406" x="3654425" y="1489075"/>
          <p14:tracePt t="36503" x="3667125" y="1489075"/>
          <p14:tracePt t="36552" x="3679825" y="1489075"/>
          <p14:tracePt t="36698" x="3679825" y="1476375"/>
          <p14:tracePt t="36723" x="3692525" y="1476375"/>
          <p14:tracePt t="37267" x="3679825" y="1476375"/>
          <p14:tracePt t="37291" x="3667125" y="1501775"/>
          <p14:tracePt t="37316" x="3654425" y="1527175"/>
          <p14:tracePt t="37329" x="3654425" y="1539875"/>
          <p14:tracePt t="37342" x="3654425" y="1552575"/>
          <p14:tracePt t="37352" x="3630613" y="1576388"/>
          <p14:tracePt t="37365" x="3617913" y="1614488"/>
          <p14:tracePt t="37376" x="3605213" y="1639888"/>
          <p14:tracePt t="37392" x="3579813" y="1663700"/>
          <p14:tracePt t="37408" x="3554413" y="1727200"/>
          <p14:tracePt t="37426" x="3479800" y="1839913"/>
          <p14:tracePt t="37441" x="3429000" y="1889125"/>
          <p14:tracePt t="37457" x="3417888" y="1927225"/>
          <p14:tracePt t="37474" x="3367088" y="2027238"/>
          <p14:tracePt t="37493" x="3367088" y="2052638"/>
          <p14:tracePt t="37509" x="3341688" y="2101850"/>
          <p14:tracePt t="37525" x="3341688" y="2114550"/>
          <p14:tracePt t="37547" x="3341688" y="2127250"/>
          <p14:tracePt t="39292" x="3328988" y="2127250"/>
          <p14:tracePt t="39304" x="3317875" y="2139950"/>
          <p14:tracePt t="39317" x="3317875" y="2152650"/>
          <p14:tracePt t="39331" x="3305175" y="2165350"/>
          <p14:tracePt t="39346" x="3292475" y="2178050"/>
          <p14:tracePt t="39363" x="3279775" y="2214563"/>
          <p14:tracePt t="39380" x="3228975" y="2314575"/>
          <p14:tracePt t="39397" x="3179763" y="2365375"/>
          <p14:tracePt t="39413" x="3116263" y="2439988"/>
          <p14:tracePt t="39430" x="2954338" y="2627313"/>
          <p14:tracePt t="39446" x="2879725" y="2728913"/>
          <p14:tracePt t="39448" x="2790825" y="2803525"/>
          <p14:tracePt t="39464" x="2716213" y="2878138"/>
          <p14:tracePt t="39480" x="2628900" y="2941638"/>
          <p14:tracePt t="39497" x="2528888" y="3028950"/>
          <p14:tracePt t="39513" x="2403475" y="3128963"/>
          <p14:tracePt t="39530" x="2352675" y="3154363"/>
          <p14:tracePt t="39547" x="2303463" y="3203575"/>
          <p14:tracePt t="39564" x="2303463" y="3216275"/>
          <p14:tracePt t="39580" x="2290763" y="3216275"/>
          <p14:tracePt t="39850" x="2278063" y="3228975"/>
          <p14:tracePt t="39862" x="2265363" y="3241675"/>
          <p14:tracePt t="39874" x="2252663" y="3254375"/>
          <p14:tracePt t="39886" x="2239963" y="3267075"/>
          <p14:tracePt t="39899" x="2228850" y="3278188"/>
          <p14:tracePt t="39913" x="2203450" y="3316288"/>
          <p14:tracePt t="39931" x="2165350" y="3341688"/>
          <p14:tracePt t="39948" x="2078038" y="3416300"/>
          <p14:tracePt t="39965" x="2027238" y="3454400"/>
          <p14:tracePt t="39982" x="1939925" y="3516313"/>
          <p14:tracePt t="39998" x="1890713" y="3554413"/>
          <p14:tracePt t="40014" x="1852613" y="3579813"/>
          <p14:tracePt t="40033" x="1790700" y="3629025"/>
          <p14:tracePt t="40048" x="1765300" y="3641725"/>
          <p14:tracePt t="40066" x="1739900" y="3654425"/>
          <p14:tracePt t="40082" x="1701800" y="3667125"/>
          <p14:tracePt t="40099" x="1689100" y="3667125"/>
          <p14:tracePt t="40129" x="1677988" y="3667125"/>
          <p14:tracePt t="40177" x="1665288" y="3667125"/>
          <p14:tracePt t="40215" x="1652588" y="3667125"/>
          <p14:tracePt t="40226" x="1639888" y="3667125"/>
          <p14:tracePt t="40250" x="1627188" y="3654425"/>
          <p14:tracePt t="40262" x="1614488" y="3654425"/>
          <p14:tracePt t="40274" x="1601788" y="3629025"/>
          <p14:tracePt t="40286" x="1577975" y="3616325"/>
          <p14:tracePt t="40300" x="1565275" y="3603625"/>
          <p14:tracePt t="40315" x="1552575" y="3579813"/>
          <p14:tracePt t="40332" x="1539875" y="3554413"/>
          <p14:tracePt t="40334" x="1514475" y="3529013"/>
          <p14:tracePt t="40348" x="1514475" y="3503613"/>
          <p14:tracePt t="40365" x="1501775" y="3479800"/>
          <p14:tracePt t="40383" x="1501775" y="3429000"/>
          <p14:tracePt t="40399" x="1501775" y="3416300"/>
          <p14:tracePt t="40415" x="1501775" y="3403600"/>
          <p14:tracePt t="40433" x="1501775" y="3378200"/>
          <p14:tracePt t="40457" x="1501775" y="3367088"/>
          <p14:tracePt t="40481" x="1501775" y="3354388"/>
          <p14:tracePt t="40505" x="1501775" y="3341688"/>
          <p14:tracePt t="40528" x="1501775" y="3328988"/>
          <p14:tracePt t="40590" x="1501775" y="3316288"/>
          <p14:tracePt t="40638" x="1501775" y="3303588"/>
          <p14:tracePt t="40662" x="1501775" y="3290888"/>
          <p14:tracePt t="40700" x="1501775" y="3278188"/>
          <p14:tracePt t="40723" x="1501775" y="3267075"/>
          <p14:tracePt t="40736" x="1501775" y="3254375"/>
          <p14:tracePt t="40747" x="1501775" y="3241675"/>
          <p14:tracePt t="40759" x="1501775" y="3228975"/>
          <p14:tracePt t="40784" x="1501775" y="3216275"/>
          <p14:tracePt t="40796" x="1501775" y="3203575"/>
          <p14:tracePt t="40820" x="1501775" y="3190875"/>
          <p14:tracePt t="40857" x="1501775" y="3178175"/>
          <p14:tracePt t="40870" x="1514475" y="3178175"/>
          <p14:tracePt t="40905" x="1514475" y="3165475"/>
          <p14:tracePt t="40940" x="1514475" y="3154363"/>
          <p14:tracePt t="40968" x="1514475" y="3141663"/>
          <p14:tracePt t="40990" x="1514475" y="3128963"/>
          <p14:tracePt t="41026" x="1514475" y="3116263"/>
          <p14:tracePt t="41062" x="1514475" y="3103563"/>
          <p14:tracePt t="41087" x="1527175" y="3103563"/>
          <p14:tracePt t="41100" x="1527175" y="3090863"/>
          <p14:tracePt t="41196" x="1539875" y="3090863"/>
          <p14:tracePt t="41523" x="1565275" y="3078163"/>
          <p14:tracePt t="41536" x="1577975" y="3065463"/>
          <p14:tracePt t="41547" x="1601788" y="3054350"/>
          <p14:tracePt t="41561" x="1665288" y="3028950"/>
          <p14:tracePt t="41571" x="1714500" y="3016250"/>
          <p14:tracePt t="41584" x="1790700" y="2978150"/>
          <p14:tracePt t="41600" x="1878013" y="2952750"/>
          <p14:tracePt t="41618" x="1965325" y="2928938"/>
          <p14:tracePt t="41634" x="2216150" y="2852738"/>
          <p14:tracePt t="41650" x="2339975" y="2816225"/>
          <p14:tracePt t="41667" x="2490788" y="2790825"/>
          <p14:tracePt t="41668" x="2667000" y="2778125"/>
          <p14:tracePt t="41685" x="2828925" y="2778125"/>
          <p14:tracePt t="41701" x="2941638" y="2778125"/>
          <p14:tracePt t="41719" x="3167063" y="2778125"/>
          <p14:tracePt t="41736" x="3279775" y="2790825"/>
          <p14:tracePt t="41753" x="3505200" y="2816225"/>
          <p14:tracePt t="41769" x="3605213" y="2828925"/>
          <p14:tracePt t="41786" x="3692525" y="2828925"/>
          <p14:tracePt t="41803" x="3843338" y="2828925"/>
          <p14:tracePt t="41820" x="3905250" y="2828925"/>
          <p14:tracePt t="41836" x="3930650" y="2828925"/>
          <p14:tracePt t="41838" x="3956050" y="2828925"/>
          <p14:tracePt t="42045" x="3968750" y="2828925"/>
          <p14:tracePt t="42081" x="3979863" y="2828925"/>
          <p14:tracePt t="42093" x="3992563" y="2828925"/>
          <p14:tracePt t="42104" x="4005263" y="2840038"/>
          <p14:tracePt t="42117" x="4017963" y="2852738"/>
          <p14:tracePt t="42131" x="4030663" y="2852738"/>
          <p14:tracePt t="42142" x="4056063" y="2852738"/>
          <p14:tracePt t="42156" x="4056063" y="2865438"/>
          <p14:tracePt t="42170" x="4068763" y="2865438"/>
          <p14:tracePt t="42203" x="4081463" y="2865438"/>
          <p14:tracePt t="42858" x="4092575" y="2865438"/>
          <p14:tracePt t="42870" x="4105275" y="2865438"/>
          <p14:tracePt t="42881" x="4117975" y="2865438"/>
          <p14:tracePt t="42894" x="4143375" y="2865438"/>
          <p14:tracePt t="42906" x="4168775" y="2865438"/>
          <p14:tracePt t="42923" x="4192588" y="2865438"/>
          <p14:tracePt t="42939" x="4217988" y="2878138"/>
          <p14:tracePt t="42941" x="4230688" y="2878138"/>
          <p14:tracePt t="42955" x="4268788" y="2878138"/>
          <p14:tracePt t="42979" x="4281488" y="2878138"/>
          <p14:tracePt t="42991" x="4305300" y="2878138"/>
          <p14:tracePt t="43014" x="4318000" y="2878138"/>
          <p14:tracePt t="43027" x="4318000" y="2890838"/>
          <p14:tracePt t="43041" x="4343400" y="2890838"/>
          <p14:tracePt t="43075" x="4356100" y="2890838"/>
          <p14:tracePt t="43111" x="4368800" y="2890838"/>
          <p14:tracePt t="43366" x="4381500" y="2890838"/>
          <p14:tracePt t="43390" x="4406900" y="2890838"/>
          <p14:tracePt t="43402" x="4418013" y="2890838"/>
          <p14:tracePt t="43414" x="4443413" y="2890838"/>
          <p14:tracePt t="43428" x="4481513" y="2890838"/>
          <p14:tracePt t="43440" x="4506913" y="2890838"/>
          <p14:tracePt t="43457" x="4543425" y="2890838"/>
          <p14:tracePt t="43475" x="4643438" y="2890838"/>
          <p14:tracePt t="43491" x="4681538" y="2890838"/>
          <p14:tracePt t="43507" x="4719638" y="2890838"/>
          <p14:tracePt t="43525" x="4819650" y="2890838"/>
          <p14:tracePt t="43540" x="4881563" y="2890838"/>
          <p14:tracePt t="43558" x="4932363" y="2890838"/>
          <p14:tracePt t="43574" x="5032375" y="2890838"/>
          <p14:tracePt t="43591" x="5057775" y="2903538"/>
          <p14:tracePt t="43608" x="5094288" y="2903538"/>
          <p14:tracePt t="43624" x="5119688" y="2903538"/>
          <p14:tracePt t="43641" x="5157788" y="2903538"/>
          <p14:tracePt t="43658" x="5207000" y="2916238"/>
          <p14:tracePt t="43674" x="5232400" y="2916238"/>
          <p14:tracePt t="43691" x="5257800" y="2916238"/>
          <p14:tracePt t="43707" x="5307013" y="2916238"/>
          <p14:tracePt t="43725" x="5319713" y="2916238"/>
          <p14:tracePt t="50313" x="5319713" y="2928938"/>
          <p14:tracePt t="50337" x="5319713" y="2941638"/>
          <p14:tracePt t="50363" x="5319713" y="2952750"/>
          <p14:tracePt t="50376" x="5319713" y="2965450"/>
          <p14:tracePt t="50386" x="5319713" y="2978150"/>
          <p14:tracePt t="50399" x="5319713" y="2990850"/>
          <p14:tracePt t="50412" x="5319713" y="3003550"/>
          <p14:tracePt t="50425" x="5319713" y="3016250"/>
          <p14:tracePt t="50441" x="5332413" y="3028950"/>
          <p14:tracePt t="50459" x="5332413" y="3041650"/>
          <p14:tracePt t="50495" x="5332413" y="3054350"/>
          <p14:tracePt t="50532" x="5345113" y="3054350"/>
          <p14:tracePt t="50547" x="5345113" y="3065463"/>
          <p14:tracePt t="50592" x="5345113" y="3078163"/>
          <p14:tracePt t="50604" x="5345113" y="3090863"/>
          <p14:tracePt t="50617" x="5345113" y="3103563"/>
          <p14:tracePt t="50641" x="5345113" y="3116263"/>
          <p14:tracePt t="50653" x="5345113" y="3128963"/>
          <p14:tracePt t="50665" x="5357813" y="3141663"/>
          <p14:tracePt t="50690" x="5357813" y="3154363"/>
          <p14:tracePt t="50702" x="5357813" y="3165475"/>
          <p14:tracePt t="50715" x="5357813" y="3178175"/>
          <p14:tracePt t="50738" x="5357813" y="3190875"/>
          <p14:tracePt t="50775" x="5357813" y="3203575"/>
          <p14:tracePt t="51138" x="5357813" y="3216275"/>
          <p14:tracePt t="51658" x="5370513" y="3216275"/>
          <p14:tracePt t="51672" x="5383213" y="3216275"/>
          <p14:tracePt t="51684" x="5394325" y="3216275"/>
          <p14:tracePt t="51696" x="5419725" y="3228975"/>
          <p14:tracePt t="51712" x="5457825" y="3228975"/>
          <p14:tracePt t="51727" x="5483225" y="3241675"/>
          <p14:tracePt t="51745" x="5519738" y="3254375"/>
          <p14:tracePt t="51762" x="5545138" y="3267075"/>
          <p14:tracePt t="51781" x="5557838" y="3267075"/>
          <p14:tracePt t="52132" x="5570538" y="3267075"/>
          <p14:tracePt t="52653" x="5583238" y="3267075"/>
          <p14:tracePt t="52872" x="5595938" y="3267075"/>
          <p14:tracePt t="53004" x="5607050" y="3267075"/>
          <p14:tracePt t="53066" x="5619750" y="3267075"/>
          <p14:tracePt t="53126" x="5632450" y="3267075"/>
          <p14:tracePt t="53163" x="5645150" y="3267075"/>
          <p14:tracePt t="53429" x="5645150" y="3254375"/>
          <p14:tracePt t="53612" x="5657850" y="3254375"/>
          <p14:tracePt t="53624" x="5657850" y="3241675"/>
          <p14:tracePt t="53721" x="5670550" y="3241675"/>
          <p14:tracePt t="53745" x="5670550" y="3228975"/>
          <p14:tracePt t="53805" x="5683250" y="3228975"/>
          <p14:tracePt t="53854" x="5695950" y="3228975"/>
          <p14:tracePt t="53914" x="5708650" y="3228975"/>
          <p14:tracePt t="53938" x="5719763" y="3228975"/>
          <p14:tracePt t="53953" x="5732463" y="3228975"/>
          <p14:tracePt t="53963" x="5745163" y="3228975"/>
          <p14:tracePt t="53975" x="5757863" y="3228975"/>
          <p14:tracePt t="53987" x="5770563" y="3228975"/>
          <p14:tracePt t="54001" x="5783263" y="3228975"/>
          <p14:tracePt t="54019" x="5795963" y="3228975"/>
          <p14:tracePt t="54037" x="5808663" y="3228975"/>
          <p14:tracePt t="54052" x="5821363" y="3228975"/>
          <p14:tracePt t="54086" x="5832475" y="3228975"/>
          <p14:tracePt t="60922" x="5832475" y="3241675"/>
          <p14:tracePt t="60946" x="5832475" y="3254375"/>
          <p14:tracePt t="60959" x="5832475" y="3267075"/>
          <p14:tracePt t="60982" x="5832475" y="3278188"/>
          <p14:tracePt t="61007" x="5821363" y="3290888"/>
          <p14:tracePt t="61020" x="5808663" y="3290888"/>
          <p14:tracePt t="61031" x="5808663" y="3303588"/>
          <p14:tracePt t="61045" x="5795963" y="3316288"/>
          <p14:tracePt t="61055" x="5783263" y="3328988"/>
          <p14:tracePt t="61069" x="5770563" y="3341688"/>
          <p14:tracePt t="61087" x="5770563" y="3354388"/>
          <p14:tracePt t="61104" x="5745163" y="3378200"/>
          <p14:tracePt t="61120" x="5719763" y="3390900"/>
          <p14:tracePt t="61137" x="5708650" y="3416300"/>
          <p14:tracePt t="61154" x="5695950" y="3441700"/>
          <p14:tracePt t="61171" x="5670550" y="3467100"/>
          <p14:tracePt t="61188" x="5657850" y="3479800"/>
          <p14:tracePt t="61204" x="5645150" y="3479800"/>
          <p14:tracePt t="61240" x="5632450" y="3479800"/>
          <p14:tracePt t="64269" x="5619750" y="3490913"/>
          <p14:tracePt t="64293" x="5619750" y="3503613"/>
          <p14:tracePt t="64305" x="5607050" y="3503613"/>
          <p14:tracePt t="64329" x="5595938" y="3516313"/>
          <p14:tracePt t="64341" x="5583238" y="3516313"/>
          <p14:tracePt t="64354" x="5570538" y="3516313"/>
          <p14:tracePt t="64364" x="5545138" y="3529013"/>
          <p14:tracePt t="64380" x="5519738" y="3541713"/>
          <p14:tracePt t="64394" x="5483225" y="3554413"/>
          <p14:tracePt t="64413" x="5432425" y="3590925"/>
          <p14:tracePt t="64415" x="5383213" y="3616325"/>
          <p14:tracePt t="64428" x="5332413" y="3641725"/>
          <p14:tracePt t="64446" x="5281613" y="3667125"/>
          <p14:tracePt t="64462" x="5181600" y="3703638"/>
          <p14:tracePt t="64479" x="5157788" y="3716338"/>
          <p14:tracePt t="64495" x="5145088" y="3729038"/>
          <p14:tracePt t="64497" x="5119688" y="3741738"/>
          <p14:tracePt t="64523" x="5106988" y="3741738"/>
          <p14:tracePt t="65710" x="5106988" y="3792538"/>
          <p14:tracePt t="65723" x="5119688" y="3841750"/>
          <p14:tracePt t="65735" x="5119688" y="3879850"/>
          <p14:tracePt t="65746" x="5132388" y="3905250"/>
          <p14:tracePt t="65758" x="5132388" y="3941763"/>
          <p14:tracePt t="65770" x="5132388" y="3954463"/>
          <p14:tracePt t="65783" x="5132388" y="3979863"/>
          <p14:tracePt t="65797" x="5132388" y="4005263"/>
          <p14:tracePt t="65814" x="5132388" y="4017963"/>
          <p14:tracePt t="65831" x="5132388" y="4079875"/>
          <p14:tracePt t="65848" x="5132388" y="4092575"/>
          <p14:tracePt t="65864" x="5132388" y="4117975"/>
          <p14:tracePt t="65881" x="5132388" y="4154488"/>
          <p14:tracePt t="65904" x="5132388" y="4167188"/>
          <p14:tracePt t="65928" x="5119688" y="4167188"/>
          <p14:tracePt t="66026" x="5106988" y="4167188"/>
          <p14:tracePt t="66122" x="5106988" y="4154488"/>
          <p14:tracePt t="66159" x="5106988" y="4141788"/>
          <p14:tracePt t="66171" x="5106988" y="4129088"/>
          <p14:tracePt t="66219" x="5106988" y="4117975"/>
          <p14:tracePt t="74791" x="5119688" y="4117975"/>
          <p14:tracePt t="74803" x="5132388" y="4117975"/>
          <p14:tracePt t="74828" x="5145088" y="4117975"/>
          <p14:tracePt t="74863" x="5157788" y="4117975"/>
          <p14:tracePt t="74876" x="5170488" y="4117975"/>
          <p14:tracePt t="74911" x="5181600" y="4117975"/>
          <p14:tracePt t="74948" x="5194300" y="4117975"/>
          <p14:tracePt t="74984" x="5207000" y="4117975"/>
          <p14:tracePt t="75008" x="5219700" y="4117975"/>
          <p14:tracePt t="75020" x="5219700" y="4129088"/>
          <p14:tracePt t="75032" x="5232400" y="4129088"/>
          <p14:tracePt t="75056" x="5245100" y="4129088"/>
          <p14:tracePt t="75080" x="5257800" y="4141788"/>
          <p14:tracePt t="75096" x="5270500" y="4141788"/>
          <p14:tracePt t="75105" x="5281613" y="4141788"/>
          <p14:tracePt t="75130" x="5294313" y="4141788"/>
          <p14:tracePt t="75154" x="5307013" y="4141788"/>
          <p14:tracePt t="75166" x="5319713" y="4141788"/>
          <p14:tracePt t="75192" x="5332413" y="4141788"/>
          <p14:tracePt t="75215" x="5345113" y="4141788"/>
          <p14:tracePt t="75240" x="5357813" y="4141788"/>
          <p14:tracePt t="75265" x="5370513" y="4141788"/>
          <p14:tracePt t="75289" x="5383213" y="4141788"/>
          <p14:tracePt t="75325" x="5394325" y="4141788"/>
          <p14:tracePt t="75386" x="5407025" y="4141788"/>
          <p14:tracePt t="75409" x="5419725" y="4141788"/>
          <p14:tracePt t="75483" x="5419725" y="4129088"/>
          <p14:tracePt t="75519" x="5407025" y="4117975"/>
          <p14:tracePt t="75532" x="5394325" y="4117975"/>
          <p14:tracePt t="75543" x="5394325" y="4105275"/>
          <p14:tracePt t="75557" x="5370513" y="4105275"/>
          <p14:tracePt t="75573" x="5357813" y="4092575"/>
          <p14:tracePt t="75590" x="5345113" y="4079875"/>
          <p14:tracePt t="75606" x="5332413" y="4079875"/>
          <p14:tracePt t="75623" x="5319713" y="4079875"/>
          <p14:tracePt t="75639" x="5307013" y="4079875"/>
          <p14:tracePt t="75657" x="5294313" y="4079875"/>
          <p14:tracePt t="75687" x="5281613" y="4079875"/>
          <p14:tracePt t="75712" x="5270500" y="4079875"/>
          <p14:tracePt t="75725" x="5257800" y="4079875"/>
          <p14:tracePt t="75761" x="5245100" y="4079875"/>
          <p14:tracePt t="75796" x="5232400" y="4079875"/>
          <p14:tracePt t="75833" x="5219700" y="4079875"/>
          <p14:tracePt t="75858" x="5207000" y="4079875"/>
          <p14:tracePt t="75894" x="5194300" y="4079875"/>
          <p14:tracePt t="75929" x="5181600" y="4079875"/>
          <p14:tracePt t="75954" x="5170488" y="4079875"/>
          <p14:tracePt t="75967" x="5157788" y="4092575"/>
          <p14:tracePt t="75979" x="5145088" y="4105275"/>
          <p14:tracePt t="75992" x="5132388" y="4105275"/>
          <p14:tracePt t="76002" x="5106988" y="4129088"/>
          <p14:tracePt t="76014" x="5081588" y="4129088"/>
          <p14:tracePt t="76027" x="5068888" y="4154488"/>
          <p14:tracePt t="76040" x="5032375" y="4167188"/>
          <p14:tracePt t="76057" x="5006975" y="4167188"/>
          <p14:tracePt t="76074" x="4956175" y="4179888"/>
          <p14:tracePt t="76091" x="4881563" y="4217988"/>
          <p14:tracePt t="76107" x="4843463" y="4230688"/>
          <p14:tracePt t="76124" x="4743450" y="4241800"/>
          <p14:tracePt t="76140" x="4694238" y="4254500"/>
          <p14:tracePt t="76157" x="4656138" y="4267200"/>
          <p14:tracePt t="76174" x="4594225" y="4267200"/>
          <p14:tracePt t="76191" x="4568825" y="4267200"/>
          <p14:tracePt t="76207" x="4530725" y="4267200"/>
          <p14:tracePt t="76225" x="4468813" y="4267200"/>
          <p14:tracePt t="76241" x="4430713" y="4267200"/>
          <p14:tracePt t="76258" x="4381500" y="4267200"/>
          <p14:tracePt t="76274" x="4356100" y="4267200"/>
          <p14:tracePt t="76291" x="4343400" y="4267200"/>
          <p14:tracePt t="76307" x="4330700" y="4267200"/>
          <p14:tracePt t="76325" x="4318000" y="4267200"/>
          <p14:tracePt t="76354" x="4305300" y="4267200"/>
          <p14:tracePt t="76379" x="4294188" y="4267200"/>
          <p14:tracePt t="76415" x="4281488" y="4267200"/>
          <p14:tracePt t="76705" x="4268788" y="4267200"/>
          <p14:tracePt t="76717" x="4256088" y="4267200"/>
          <p14:tracePt t="76731" x="4243388" y="4267200"/>
          <p14:tracePt t="76742" x="4217988" y="4279900"/>
          <p14:tracePt t="76753" x="4168775" y="4305300"/>
          <p14:tracePt t="76767" x="4068763" y="4330700"/>
          <p14:tracePt t="76778" x="3968750" y="4354513"/>
          <p14:tracePt t="76792" x="3867150" y="4379913"/>
          <p14:tracePt t="76809" x="3730625" y="4405313"/>
          <p14:tracePt t="76826" x="3617913" y="4430713"/>
          <p14:tracePt t="76842" x="3429000" y="4443413"/>
          <p14:tracePt t="76859" x="3354388" y="4454525"/>
          <p14:tracePt t="76876" x="3228975" y="4467225"/>
          <p14:tracePt t="76893" x="3167063" y="4479925"/>
          <p14:tracePt t="76909" x="3128963" y="4479925"/>
          <p14:tracePt t="76927" x="3067050" y="4492625"/>
          <p14:tracePt t="76943" x="3041650" y="4492625"/>
          <p14:tracePt t="76961" x="3016250" y="4492625"/>
          <p14:tracePt t="77081" x="3016250" y="4479925"/>
          <p14:tracePt t="77096" x="3028950" y="4479925"/>
          <p14:tracePt t="77323" x="3016250" y="4479925"/>
          <p14:tracePt t="77337" x="3003550" y="4479925"/>
          <p14:tracePt t="77349" x="2979738" y="4479925"/>
          <p14:tracePt t="77360" x="2928938" y="4492625"/>
          <p14:tracePt t="77372" x="2867025" y="4518025"/>
          <p14:tracePt t="77384" x="2816225" y="4530725"/>
          <p14:tracePt t="77397" x="2767013" y="4530725"/>
          <p14:tracePt t="77410" x="2690813" y="4543425"/>
          <p14:tracePt t="77428" x="2641600" y="4554538"/>
          <p14:tracePt t="77444" x="2528888" y="4579938"/>
          <p14:tracePt t="77461" x="2490788" y="4579938"/>
          <p14:tracePt t="77477" x="2465388" y="4592638"/>
          <p14:tracePt t="77495" x="2416175" y="4592638"/>
          <p14:tracePt t="77518" x="2403475" y="4592638"/>
          <p14:tracePt t="77869" x="2390775" y="4592638"/>
          <p14:tracePt t="77882" x="2378075" y="4592638"/>
          <p14:tracePt t="77894" x="2365375" y="4592638"/>
          <p14:tracePt t="77906" x="2352675" y="4592638"/>
          <p14:tracePt t="77918" x="2328863" y="4592638"/>
          <p14:tracePt t="77930" x="2303463" y="4605338"/>
          <p14:tracePt t="77945" x="2265363" y="4618038"/>
          <p14:tracePt t="77962" x="2228850" y="4630738"/>
          <p14:tracePt t="77979" x="2152650" y="4656138"/>
          <p14:tracePt t="77996" x="2090738" y="4679950"/>
          <p14:tracePt t="78012" x="2027238" y="4705350"/>
          <p14:tracePt t="78029" x="1903413" y="4730750"/>
          <p14:tracePt t="78045" x="1865313" y="4743450"/>
          <p14:tracePt t="78063" x="1814513" y="4768850"/>
          <p14:tracePt t="78079" x="1778000" y="4779963"/>
          <p14:tracePt t="78096" x="1739900" y="4792663"/>
          <p14:tracePt t="78112" x="1727200" y="4792663"/>
          <p14:tracePt t="78129" x="1701800" y="4792663"/>
          <p14:tracePt t="78160" x="1689100" y="4792663"/>
          <p14:tracePt t="78197" x="1689100" y="4805363"/>
          <p14:tracePt t="78597" x="1677988" y="4792663"/>
          <p14:tracePt t="78646" x="1665288" y="4779963"/>
          <p14:tracePt t="78671" x="1652588" y="4779963"/>
          <p14:tracePt t="78706" x="1639888" y="4779963"/>
          <p14:tracePt t="78719" x="1639888" y="4768850"/>
          <p14:tracePt t="78768" x="1627188" y="4768850"/>
          <p14:tracePt t="79059" x="1639888" y="4768850"/>
          <p14:tracePt t="79119" x="1652588" y="4768850"/>
          <p14:tracePt t="79144" x="1665288" y="4768850"/>
          <p14:tracePt t="79180" x="1677988" y="4768850"/>
          <p14:tracePt t="79192" x="1689100" y="4768850"/>
          <p14:tracePt t="79218" x="1714500" y="4768850"/>
          <p14:tracePt t="79241" x="1727200" y="4768850"/>
          <p14:tracePt t="79266" x="1752600" y="4768850"/>
          <p14:tracePt t="79290" x="1765300" y="4768850"/>
          <p14:tracePt t="79326" x="1778000" y="4768850"/>
          <p14:tracePt t="79351" x="1801813" y="4768850"/>
          <p14:tracePt t="79362" x="1827213" y="4768850"/>
          <p14:tracePt t="79375" x="1852613" y="4768850"/>
          <p14:tracePt t="79385" x="1878013" y="4768850"/>
          <p14:tracePt t="79401" x="1903413" y="4768850"/>
          <p14:tracePt t="79417" x="1914525" y="4768850"/>
          <p14:tracePt t="79435" x="1939925" y="4768850"/>
          <p14:tracePt t="79702" x="1952625" y="4756150"/>
          <p14:tracePt t="79713" x="1952625" y="4743450"/>
          <p14:tracePt t="80005" x="1952625" y="4730750"/>
          <p14:tracePt t="80150" x="1965325" y="4730750"/>
          <p14:tracePt t="80162" x="1978025" y="4730750"/>
          <p14:tracePt t="80186" x="1990725" y="4730750"/>
          <p14:tracePt t="80198" x="1990725" y="4718050"/>
          <p14:tracePt t="80210" x="2003425" y="4718050"/>
          <p14:tracePt t="80224" x="2003425" y="4705350"/>
          <p14:tracePt t="80235" x="2027238" y="4705350"/>
          <p14:tracePt t="80252" x="2027238" y="4692650"/>
          <p14:tracePt t="80269" x="2052638" y="4692650"/>
          <p14:tracePt t="80271" x="2078038" y="4679950"/>
          <p14:tracePt t="80285" x="2103438" y="4667250"/>
          <p14:tracePt t="80302" x="2139950" y="4656138"/>
          <p14:tracePt t="80319" x="2216150" y="4656138"/>
          <p14:tracePt t="80336" x="2252663" y="4643438"/>
          <p14:tracePt t="80352" x="2316163" y="4630738"/>
          <p14:tracePt t="80368" x="2452688" y="4605338"/>
          <p14:tracePt t="80386" x="2516188" y="4592638"/>
          <p14:tracePt t="80404" x="2565400" y="4592638"/>
          <p14:tracePt t="80419" x="2667000" y="4579938"/>
          <p14:tracePt t="80437" x="2716213" y="4579938"/>
          <p14:tracePt t="80453" x="2816225" y="4579938"/>
          <p14:tracePt t="80469" x="2890838" y="4592638"/>
          <p14:tracePt t="80486" x="2928938" y="4605338"/>
          <p14:tracePt t="80503" x="3016250" y="4630738"/>
          <p14:tracePt t="80519" x="3054350" y="4630738"/>
          <p14:tracePt t="80537" x="3128963" y="4656138"/>
          <p14:tracePt t="80553" x="3167063" y="4656138"/>
          <p14:tracePt t="80570" x="3192463" y="4656138"/>
          <p14:tracePt t="80586" x="3205163" y="4656138"/>
          <p14:tracePt t="80855" x="3216275" y="4656138"/>
          <p14:tracePt t="80866" x="3228975" y="4656138"/>
          <p14:tracePt t="80879" x="3254375" y="4656138"/>
          <p14:tracePt t="80889" x="3279775" y="4656138"/>
          <p14:tracePt t="80905" x="3317875" y="4656138"/>
          <p14:tracePt t="80921" x="3354388" y="4656138"/>
          <p14:tracePt t="80939" x="3467100" y="4656138"/>
          <p14:tracePt t="80955" x="3541713" y="4656138"/>
          <p14:tracePt t="80972" x="3605213" y="4656138"/>
          <p14:tracePt t="80975" x="3692525" y="4656138"/>
          <p14:tracePt t="80988" x="3779838" y="4656138"/>
          <p14:tracePt t="81005" x="3843338" y="4656138"/>
          <p14:tracePt t="81020" x="3879850" y="4656138"/>
          <p14:tracePt t="81022" x="3930650" y="4656138"/>
          <p14:tracePt t="81037" x="3979863" y="4656138"/>
          <p14:tracePt t="81053" x="4017963" y="4656138"/>
          <p14:tracePt t="81070" x="4130675" y="4667250"/>
          <p14:tracePt t="81087" x="4192588" y="4679950"/>
          <p14:tracePt t="81104" x="4230688" y="4679950"/>
          <p14:tracePt t="81108" x="4268788" y="4679950"/>
          <p14:tracePt t="81120" x="4305300" y="4692650"/>
          <p14:tracePt t="81137" x="4343400" y="4705350"/>
          <p14:tracePt t="81153" x="4381500" y="4705350"/>
          <p14:tracePt t="81171" x="4468813" y="4705350"/>
          <p14:tracePt t="81187" x="4506913" y="4705350"/>
          <p14:tracePt t="81205" x="4581525" y="4705350"/>
          <p14:tracePt t="81220" x="4619625" y="4705350"/>
          <p14:tracePt t="81238" x="4656138" y="4705350"/>
          <p14:tracePt t="81254" x="4781550" y="4692650"/>
          <p14:tracePt t="81271" x="4819650" y="4679950"/>
          <p14:tracePt t="81287" x="4868863" y="4667250"/>
          <p14:tracePt t="81304" x="4919663" y="4656138"/>
          <p14:tracePt t="81321" x="4945063" y="4643438"/>
          <p14:tracePt t="81338" x="4956175" y="4605338"/>
          <p14:tracePt t="81641" x="4968875" y="4592638"/>
          <p14:tracePt t="81665" x="4968875" y="4579938"/>
          <p14:tracePt t="81679" x="5006975" y="4567238"/>
          <p14:tracePt t="81690" x="5032375" y="4530725"/>
          <p14:tracePt t="81701" x="5106988" y="4492625"/>
          <p14:tracePt t="81715" x="5207000" y="4454525"/>
          <p14:tracePt t="81726" x="5294313" y="4443413"/>
          <p14:tracePt t="81739" x="5383213" y="4418013"/>
          <p14:tracePt t="81756" x="5457825" y="4392613"/>
          <p14:tracePt t="81774" x="5570538" y="4379913"/>
          <p14:tracePt t="81790" x="5619750" y="4367213"/>
          <p14:tracePt t="81806" x="5657850" y="4354513"/>
          <p14:tracePt t="81823" x="5695950" y="4354513"/>
          <p14:tracePt t="81840" x="5719763" y="4354513"/>
          <p14:tracePt t="81856" x="5719763" y="4341813"/>
          <p14:tracePt t="81873" x="5732463" y="4341813"/>
          <p14:tracePt t="81890" x="5745163" y="4341813"/>
          <p14:tracePt t="81907" x="5757863" y="4341813"/>
          <p14:tracePt t="81932" x="5757863" y="4330700"/>
          <p14:tracePt t="81956" x="5770563" y="4330700"/>
          <p14:tracePt t="87631" x="5770563" y="4341813"/>
          <p14:tracePt t="87656" x="5770563" y="4354513"/>
          <p14:tracePt t="87668" x="5770563" y="4367213"/>
          <p14:tracePt t="87694" x="5770563" y="4379913"/>
          <p14:tracePt t="87704" x="5770563" y="4392613"/>
          <p14:tracePt t="87716" x="5757863" y="4418013"/>
          <p14:tracePt t="87728" x="5757863" y="4430713"/>
          <p14:tracePt t="87740" x="5732463" y="4467225"/>
          <p14:tracePt t="87757" x="5708650" y="4492625"/>
          <p14:tracePt t="87773" x="5683250" y="4518025"/>
          <p14:tracePt t="87790" x="5632450" y="4567238"/>
          <p14:tracePt t="87806" x="5607050" y="4592638"/>
          <p14:tracePt t="87823" x="5595938" y="4618038"/>
          <p14:tracePt t="87839" x="5557838" y="4643438"/>
          <p14:tracePt t="87857" x="5545138" y="4667250"/>
          <p14:tracePt t="87874" x="5532438" y="4692650"/>
          <p14:tracePt t="87890" x="5507038" y="4692650"/>
          <p14:tracePt t="87906" x="5507038" y="4705350"/>
          <p14:tracePt t="87924" x="5495925" y="4705350"/>
          <p14:tracePt t="87940" x="5495925" y="4718050"/>
          <p14:tracePt t="87956" x="5483225" y="4730750"/>
          <p14:tracePt t="87982" x="5470525" y="4743450"/>
          <p14:tracePt t="88297" x="5483225" y="4756150"/>
          <p14:tracePt t="88322" x="5495925" y="4756150"/>
          <p14:tracePt t="88335" x="5507038" y="4756150"/>
          <p14:tracePt t="88347" x="5507038" y="4768850"/>
          <p14:tracePt t="88359" x="5532438" y="4779963"/>
          <p14:tracePt t="88374" x="5545138" y="4779963"/>
          <p14:tracePt t="88391" x="5557838" y="4779963"/>
          <p14:tracePt t="88407" x="5595938" y="4805363"/>
          <p14:tracePt t="88425" x="5607050" y="4805363"/>
          <p14:tracePt t="88441" x="5632450" y="4805363"/>
          <p14:tracePt t="88444" x="5645150" y="4805363"/>
          <p14:tracePt t="88458" x="5657850" y="4805363"/>
          <p14:tracePt t="88474" x="5683250" y="4818063"/>
          <p14:tracePt t="88491" x="5695950" y="4818063"/>
          <p14:tracePt t="88508" x="5732463" y="4830763"/>
          <p14:tracePt t="88524" x="5757863" y="4830763"/>
          <p14:tracePt t="88541" x="5770563" y="4830763"/>
          <p14:tracePt t="88559" x="5795963" y="4830763"/>
          <p14:tracePt t="88576" x="5808663" y="4830763"/>
          <p14:tracePt t="88601" x="5832475" y="4830763"/>
          <p14:tracePt t="88614" x="5845175" y="4830763"/>
          <p14:tracePt t="93452" x="5857875" y="4830763"/>
          <p14:tracePt t="93488" x="5857875" y="4818063"/>
          <p14:tracePt t="93512" x="5870575" y="4818063"/>
          <p14:tracePt t="93535" x="5870575" y="4805363"/>
          <p14:tracePt t="93547" x="5883275" y="4805363"/>
          <p14:tracePt t="93560" x="5883275" y="4792663"/>
          <p14:tracePt t="93596" x="5895975" y="4792663"/>
          <p14:tracePt t="93632" x="5908675" y="4792663"/>
          <p14:tracePt t="93681" x="5921375" y="4792663"/>
          <p14:tracePt t="93693" x="5921375" y="4779963"/>
          <p14:tracePt t="93718" x="5932488" y="4779963"/>
          <p14:tracePt t="93730" x="5945188" y="4779963"/>
          <p14:tracePt t="93743" x="5957888" y="4768850"/>
          <p14:tracePt t="93755" x="5970588" y="4768850"/>
          <p14:tracePt t="93772" x="5995988" y="4756150"/>
          <p14:tracePt t="93789" x="6045200" y="4743450"/>
          <p14:tracePt t="93805" x="6083300" y="4743450"/>
          <p14:tracePt t="93822" x="6134100" y="4730750"/>
          <p14:tracePt t="93839" x="6183313" y="4718050"/>
          <p14:tracePt t="93855" x="6208713" y="4718050"/>
          <p14:tracePt t="93872" x="6221413" y="4718050"/>
          <p14:tracePt t="93888" x="6234113" y="4718050"/>
          <p14:tracePt t="93906" x="6246813" y="4718050"/>
          <p14:tracePt t="93935" x="6259513" y="4718050"/>
          <p14:tracePt t="93948" x="6270625" y="4718050"/>
          <p14:tracePt t="93984" x="6283325" y="4718050"/>
          <p14:tracePt t="94056" x="6296025" y="4718050"/>
          <p14:tracePt t="113988" x="6308725" y="4718050"/>
          <p14:tracePt t="114000" x="6321425" y="4718050"/>
          <p14:tracePt t="114013" x="6334125" y="4718050"/>
          <p14:tracePt t="114027" x="6346825" y="4718050"/>
          <p14:tracePt t="114042" x="6370638" y="4718050"/>
          <p14:tracePt t="114058" x="6383338" y="4718050"/>
          <p14:tracePt t="114074" x="6408738" y="4718050"/>
          <p14:tracePt t="114091" x="6434138" y="4692650"/>
          <p14:tracePt t="114108" x="6446838" y="4692650"/>
          <p14:tracePt t="114124" x="6459538" y="4679950"/>
          <p14:tracePt t="114147" x="6472238" y="4667250"/>
          <p14:tracePt t="114183" x="6472238" y="4656138"/>
          <p14:tracePt t="114194" x="6483350" y="4656138"/>
          <p14:tracePt t="114231" x="6496050" y="4643438"/>
          <p14:tracePt t="114255" x="6508750" y="4630738"/>
          <p14:tracePt t="114280" x="6521450" y="4630738"/>
          <p14:tracePt t="114328" x="6521450" y="4618038"/>
          <p14:tracePt t="122740" x="6534150" y="4618038"/>
          <p14:tracePt t="122752" x="6559550" y="4630738"/>
          <p14:tracePt t="122765" x="6596063" y="4656138"/>
          <p14:tracePt t="122777" x="6634163" y="4656138"/>
          <p14:tracePt t="122789" x="6696075" y="4692650"/>
          <p14:tracePt t="122803" x="6746875" y="4718050"/>
          <p14:tracePt t="122813" x="6808788" y="4756150"/>
          <p14:tracePt t="122830" x="6884988" y="4805363"/>
          <p14:tracePt t="122846" x="6946900" y="4856163"/>
          <p14:tracePt t="122862" x="7110413" y="4968875"/>
          <p14:tracePt t="122879" x="7185025" y="5030788"/>
          <p14:tracePt t="122896" x="7285038" y="5092700"/>
          <p14:tracePt t="122912" x="7485063" y="5256213"/>
          <p14:tracePt t="122930" x="7585075" y="5343525"/>
          <p14:tracePt t="122946" x="7697788" y="5418138"/>
          <p14:tracePt t="122963" x="7861300" y="5556250"/>
          <p14:tracePt t="122979" x="7910513" y="5581650"/>
          <p14:tracePt t="122996" x="7923213" y="5607050"/>
          <p14:tracePt t="123251" x="7923213" y="5619750"/>
          <p14:tracePt t="123287" x="7923213" y="5630863"/>
          <p14:tracePt t="123312" x="7923213" y="5643563"/>
          <p14:tracePt t="123324" x="7935913" y="5656263"/>
          <p14:tracePt t="123337" x="7948613" y="5668963"/>
          <p14:tracePt t="123360" x="7948613" y="5694363"/>
          <p14:tracePt t="123373" x="7961313" y="5694363"/>
          <p14:tracePt t="123383" x="7961313" y="5707063"/>
          <p14:tracePt t="128416" x="7961313" y="5719763"/>
          <p14:tracePt t="128477" x="7961313" y="5732463"/>
          <p14:tracePt t="128488" x="7948613" y="5732463"/>
          <p14:tracePt t="128501" x="7923213" y="5756275"/>
          <p14:tracePt t="128513" x="7835900" y="5781675"/>
          <p14:tracePt t="128530" x="7723188" y="5832475"/>
          <p14:tracePt t="128546" x="7523163" y="5907088"/>
          <p14:tracePt t="128563" x="6884988" y="6056313"/>
          <p14:tracePt t="128579" x="6483350" y="6119813"/>
          <p14:tracePt t="128596" x="6070600" y="6145213"/>
          <p14:tracePt t="128613" x="5006975" y="6081713"/>
          <p14:tracePt t="128630" x="4368800" y="5981700"/>
          <p14:tracePt t="128646" x="3241675" y="5781675"/>
          <p14:tracePt t="128664" x="2841625" y="5668963"/>
          <p14:tracePt t="128679" x="2528888" y="5594350"/>
          <p14:tracePt t="128697" x="2152650" y="5418138"/>
          <p14:tracePt t="128713" x="2078038" y="5356225"/>
          <p14:tracePt t="128730" x="2014538" y="5294313"/>
          <p14:tracePt t="128746" x="1990725" y="5205413"/>
          <p14:tracePt t="128937" x="1965325" y="5194300"/>
          <p14:tracePt t="128949" x="1939925" y="5168900"/>
          <p14:tracePt t="128962" x="1878013" y="5118100"/>
          <p14:tracePt t="128973" x="1765300" y="5018088"/>
          <p14:tracePt t="128985" x="1627188" y="4868863"/>
          <p14:tracePt t="128999" x="1476375" y="4656138"/>
          <p14:tracePt t="129013" x="1276350" y="4379913"/>
          <p14:tracePt t="129031" x="1076325" y="4105275"/>
          <p14:tracePt t="129047" x="663575" y="3490913"/>
          <p14:tracePt t="129064" x="450850" y="3128963"/>
          <p14:tracePt t="129080" x="212725" y="272891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F6A40F-2BCE-A985-3850-66A455F7D3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311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83"/>
    </mc:Choice>
    <mc:Fallback xmlns="">
      <p:transition spd="slow" advTm="28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203" x="3375025" y="6143625"/>
          <p14:tracePt t="6309" x="2103438" y="6807200"/>
          <p14:tracePt t="6323" x="2090738" y="6783388"/>
          <p14:tracePt t="6333" x="2065338" y="6757988"/>
          <p14:tracePt t="6345" x="2052638" y="6719888"/>
          <p14:tracePt t="6357" x="2039938" y="6696075"/>
          <p14:tracePt t="6371" x="2014538" y="6657975"/>
          <p14:tracePt t="6387" x="2003425" y="6632575"/>
          <p14:tracePt t="6406" x="1978025" y="6570663"/>
          <p14:tracePt t="6424" x="1965325" y="6557963"/>
          <p14:tracePt t="6439" x="1952625" y="6532563"/>
          <p14:tracePt t="6456" x="1939925" y="6507163"/>
          <p14:tracePt t="6472" x="1939925" y="6494463"/>
          <p14:tracePt t="6488" x="1927225" y="6494463"/>
          <p14:tracePt t="6505" x="1927225" y="6483350"/>
          <p14:tracePt t="6551" x="1927225" y="6470650"/>
          <p14:tracePt t="6599" x="1927225" y="6457950"/>
          <p14:tracePt t="6625" x="1927225" y="6445250"/>
          <p14:tracePt t="6831" x="1939925" y="6445250"/>
          <p14:tracePt t="6843" x="1939925" y="6457950"/>
          <p14:tracePt t="6856" x="1965325" y="6470650"/>
          <p14:tracePt t="6868" x="1978025" y="6483350"/>
          <p14:tracePt t="6880" x="1990725" y="6494463"/>
          <p14:tracePt t="6892" x="2027238" y="6507163"/>
          <p14:tracePt t="6906" x="2065338" y="6519863"/>
          <p14:tracePt t="6925" x="2090738" y="6519863"/>
          <p14:tracePt t="6941" x="2152650" y="6545263"/>
          <p14:tracePt t="6957" x="2178050" y="6545263"/>
          <p14:tracePt t="6974" x="2203450" y="6545263"/>
          <p14:tracePt t="6976" x="2216150" y="6557963"/>
          <p14:tracePt t="6990" x="2228850" y="6557963"/>
          <p14:tracePt t="7007" x="2239963" y="6557963"/>
          <p14:tracePt t="7026" x="2252663" y="6557963"/>
          <p14:tracePt t="7063" x="2265363" y="6557963"/>
          <p14:tracePt t="7086" x="2278063" y="6557963"/>
          <p14:tracePt t="7534" x="2290763" y="6557963"/>
          <p14:tracePt t="7546" x="2316163" y="6545263"/>
          <p14:tracePt t="7559" x="2328863" y="6532563"/>
          <p14:tracePt t="7571" x="2352675" y="6519863"/>
          <p14:tracePt t="7583" x="2378075" y="6494463"/>
          <p14:tracePt t="7597" x="2390775" y="6494463"/>
          <p14:tracePt t="7608" x="2416175" y="6494463"/>
          <p14:tracePt t="7625" x="2428875" y="6494463"/>
          <p14:tracePt t="7643" x="2441575" y="6494463"/>
          <p14:tracePt t="7659" x="2452688" y="6494463"/>
          <p14:tracePt t="7681" x="2465388" y="6483350"/>
          <p14:tracePt t="7694" x="2478088" y="6483350"/>
          <p14:tracePt t="7717" x="2490788" y="6483350"/>
          <p14:tracePt t="7729" x="2503488" y="6483350"/>
          <p14:tracePt t="7742" x="2528888" y="6483350"/>
          <p14:tracePt t="7767" x="2541588" y="6483350"/>
          <p14:tracePt t="7777" x="2565400" y="6483350"/>
          <p14:tracePt t="7802" x="2578100" y="6483350"/>
          <p14:tracePt t="7813" x="2603500" y="6494463"/>
          <p14:tracePt t="7827" x="2603500" y="6507163"/>
          <p14:tracePt t="7843" x="2628900" y="6519863"/>
          <p14:tracePt t="7860" x="2641600" y="6532563"/>
          <p14:tracePt t="7877" x="2690813" y="6557963"/>
          <p14:tracePt t="7893" x="2716213" y="6570663"/>
          <p14:tracePt t="7910" x="2767013" y="6607175"/>
          <p14:tracePt t="7926" x="2803525" y="6632575"/>
          <p14:tracePt t="7943" x="2828925" y="6632575"/>
          <p14:tracePt t="7960" x="2867025" y="6670675"/>
          <p14:tracePt t="7977" x="2890838" y="6670675"/>
          <p14:tracePt t="7996" x="2916238" y="6670675"/>
          <p14:tracePt t="8237" x="2928938" y="6670675"/>
          <p14:tracePt t="8262" x="2941638" y="6670675"/>
          <p14:tracePt t="8285" x="2967038" y="6670675"/>
          <p14:tracePt t="8299" x="2992438" y="6670675"/>
          <p14:tracePt t="8312" x="3028950" y="6670675"/>
          <p14:tracePt t="8323" x="3054350" y="6670675"/>
          <p14:tracePt t="8336" x="3092450" y="6670675"/>
          <p14:tracePt t="8346" x="3128963" y="6670675"/>
          <p14:tracePt t="8361" x="3192463" y="6683375"/>
          <p14:tracePt t="8378" x="3267075" y="6696075"/>
          <p14:tracePt t="8395" x="3379788" y="6719888"/>
          <p14:tracePt t="8411" x="3429000" y="6732588"/>
          <p14:tracePt t="8428" x="3454400" y="6745288"/>
          <p14:tracePt t="8445" x="3554413" y="6783388"/>
          <p14:tracePt t="8461" x="3617913" y="6796088"/>
          <p14:tracePt t="8477" x="3692525" y="6807200"/>
          <p14:tracePt t="8494" x="3730625" y="6819900"/>
          <p14:tracePt t="8674" x="3743325" y="6819900"/>
          <p14:tracePt t="8710" x="3767138" y="6819900"/>
          <p14:tracePt t="8722" x="3779838" y="6819900"/>
          <p14:tracePt t="8734" x="3817938" y="6819900"/>
          <p14:tracePt t="8746" x="3843338" y="6819900"/>
          <p14:tracePt t="8762" x="3879850" y="6819900"/>
          <p14:tracePt t="8778" x="3917950" y="6807200"/>
          <p14:tracePt t="8796" x="4005263" y="6807200"/>
          <p14:tracePt t="8812" x="4056063" y="6807200"/>
          <p14:tracePt t="8829" x="4092575" y="6807200"/>
          <p14:tracePt t="8831" x="4130675" y="6807200"/>
          <p14:tracePt t="8845" x="4156075" y="6807200"/>
          <p14:tracePt t="8863" x="4192588" y="6807200"/>
          <p14:tracePt t="8879" x="4230688" y="6807200"/>
          <p14:tracePt t="8880" x="4268788" y="6807200"/>
          <p14:tracePt t="8894" x="4318000" y="6807200"/>
          <p14:tracePt t="8910" x="4343400" y="6807200"/>
          <p14:tracePt t="8929" x="4394200" y="6807200"/>
          <p14:tracePt t="9183" x="4406900" y="6807200"/>
          <p14:tracePt t="9197" x="4430713" y="6796088"/>
          <p14:tracePt t="9207" x="4443413" y="6783388"/>
          <p14:tracePt t="9221" x="4468813" y="6770688"/>
          <p14:tracePt t="9233" x="4506913" y="6745288"/>
          <p14:tracePt t="9245" x="4581525" y="6745288"/>
          <p14:tracePt t="9263" x="4668838" y="6719888"/>
          <p14:tracePt t="9279" x="4806950" y="6683375"/>
          <p14:tracePt t="9296" x="4868863" y="6670675"/>
          <p14:tracePt t="9312" x="4919663" y="6657975"/>
          <p14:tracePt t="9329" x="5006975" y="6645275"/>
          <p14:tracePt t="9345" x="5045075" y="6632575"/>
          <p14:tracePt t="9363" x="5068888" y="6632575"/>
          <p14:tracePt t="9379" x="5119688" y="6632575"/>
          <p14:tracePt t="9397" x="5132388" y="6619875"/>
          <p14:tracePt t="9414" x="5207000" y="6607175"/>
          <p14:tracePt t="9431" x="5245100" y="6594475"/>
          <p14:tracePt t="9447" x="5307013" y="6583363"/>
          <p14:tracePt t="9449" x="5394325" y="6570663"/>
          <p14:tracePt t="9464" x="5470525" y="6557963"/>
          <p14:tracePt t="9480" x="5557838" y="6545263"/>
          <p14:tracePt t="9498" x="5657850" y="6507163"/>
          <p14:tracePt t="9514" x="5945188" y="6445250"/>
          <p14:tracePt t="9531" x="6083300" y="6432550"/>
          <p14:tracePt t="9548" x="6472238" y="6407150"/>
          <p14:tracePt t="9565" x="6759575" y="6381750"/>
          <p14:tracePt t="9581" x="6921500" y="6381750"/>
          <p14:tracePt t="9583" x="7046913" y="6381750"/>
          <p14:tracePt t="9598" x="7097713" y="6381750"/>
          <p14:tracePt t="9614" x="7110413" y="6381750"/>
          <p14:tracePt t="9631" x="7123113" y="6381750"/>
          <p14:tracePt t="9863" x="7134225" y="6381750"/>
          <p14:tracePt t="9898" x="7146925" y="6381750"/>
          <p14:tracePt t="9910" x="7185025" y="6381750"/>
          <p14:tracePt t="9931" x="7210425" y="6381750"/>
          <p14:tracePt t="9949" x="7323138" y="6319838"/>
          <p14:tracePt t="9965" x="7385050" y="6281738"/>
          <p14:tracePt t="9981" x="7435850" y="6257925"/>
          <p14:tracePt t="9983" x="7497763" y="6245225"/>
          <p14:tracePt t="9999" x="7535863" y="6232525"/>
          <p14:tracePt t="10016" x="7561263" y="6219825"/>
          <p14:tracePt t="10033" x="7597775" y="6207125"/>
          <p14:tracePt t="10049" x="7623175" y="6207125"/>
          <p14:tracePt t="10065" x="7623175" y="6194425"/>
          <p14:tracePt t="10166" x="7623175" y="6181725"/>
          <p14:tracePt t="10250" x="7648575" y="6169025"/>
          <p14:tracePt t="10262" x="7661275" y="6169025"/>
          <p14:tracePt t="10275" x="7673975" y="6157913"/>
          <p14:tracePt t="10286" x="7697788" y="6145213"/>
          <p14:tracePt t="10301" x="7723188" y="6132513"/>
          <p14:tracePt t="10316" x="7748588" y="6107113"/>
          <p14:tracePt t="10334" x="7773988" y="6107113"/>
          <p14:tracePt t="10336" x="7810500" y="6081713"/>
          <p14:tracePt t="10360" x="7823200" y="6069013"/>
          <p14:tracePt t="10395" x="7823200" y="6056313"/>
          <p14:tracePt t="11075" x="7823200" y="6045200"/>
          <p14:tracePt t="15730" x="7835900" y="6045200"/>
          <p14:tracePt t="15743" x="7835900" y="6032500"/>
          <p14:tracePt t="15755" x="7848600" y="6019800"/>
          <p14:tracePt t="15766" x="7848600" y="5994400"/>
          <p14:tracePt t="15780" x="7861300" y="5969000"/>
          <p14:tracePt t="15797" x="7886700" y="5932488"/>
          <p14:tracePt t="15814" x="7897813" y="5868988"/>
          <p14:tracePt t="15816" x="7935913" y="5819775"/>
          <p14:tracePt t="15830" x="7974013" y="5743575"/>
          <p14:tracePt t="15847" x="7999413" y="5681663"/>
          <p14:tracePt t="15865" x="8048625" y="5607050"/>
          <p14:tracePt t="15881" x="8074025" y="5568950"/>
          <p14:tracePt t="15896" x="8110538" y="5556250"/>
          <p14:tracePt t="15914" x="8148638" y="5518150"/>
          <p14:tracePt t="15931" x="8186738" y="5507038"/>
          <p14:tracePt t="15947" x="8235950" y="5494338"/>
          <p14:tracePt t="15964" x="8335963" y="5481638"/>
          <p14:tracePt t="15981" x="8399463" y="5481638"/>
          <p14:tracePt t="15998" x="8574088" y="5481638"/>
          <p14:tracePt t="16015" x="8674100" y="5481638"/>
          <p14:tracePt t="16031" x="8737600" y="5481638"/>
          <p14:tracePt t="16033" x="8812213" y="5481638"/>
          <p14:tracePt t="16047" x="8863013" y="5481638"/>
          <p14:tracePt t="16064" x="8912225" y="5481638"/>
          <p14:tracePt t="16081" x="8950325" y="5481638"/>
          <p14:tracePt t="16097" x="9024938" y="5481638"/>
          <p14:tracePt t="16115" x="9050338" y="5481638"/>
          <p14:tracePt t="16132" x="9088438" y="5507038"/>
          <p14:tracePt t="16361" x="9124950" y="5507038"/>
          <p14:tracePt t="16373" x="9137650" y="5507038"/>
          <p14:tracePt t="16386" x="9175750" y="5507038"/>
          <p14:tracePt t="16398" x="9199563" y="5518150"/>
          <p14:tracePt t="16416" x="9224963" y="5518150"/>
          <p14:tracePt t="16432" x="9237663" y="5530850"/>
          <p14:tracePt t="16434" x="9275763" y="5530850"/>
          <p14:tracePt t="16449" x="9312275" y="5543550"/>
          <p14:tracePt t="16465" x="9350375" y="5556250"/>
          <p14:tracePt t="16482" x="9388475" y="5568950"/>
          <p14:tracePt t="16498" x="9424988" y="5594350"/>
          <p14:tracePt t="16515" x="9437688" y="5594350"/>
          <p14:tracePt t="16579" x="9437688" y="5607050"/>
          <p14:tracePt t="24981" x="9413875" y="5607050"/>
          <p14:tracePt t="24993" x="9388475" y="5607050"/>
          <p14:tracePt t="25008" x="9337675" y="5607050"/>
          <p14:tracePt t="25016" x="9224963" y="5594350"/>
          <p14:tracePt t="25030" x="8986838" y="5568950"/>
          <p14:tracePt t="25043" x="8524875" y="5481638"/>
          <p14:tracePt t="25056" x="8010525" y="5318125"/>
          <p14:tracePt t="25071" x="7485063" y="5105400"/>
          <p14:tracePt t="25088" x="7021513" y="4843463"/>
          <p14:tracePt t="25091" x="6708775" y="4643438"/>
          <p14:tracePt t="25104" x="6434138" y="4443413"/>
          <p14:tracePt t="25121" x="6234113" y="4279900"/>
          <p14:tracePt t="25139" x="5983288" y="4092575"/>
          <p14:tracePt t="25155" x="5895975" y="4029075"/>
          <p14:tracePt t="25172" x="5857875" y="3979863"/>
          <p14:tracePt t="25189" x="5821363" y="3929063"/>
          <p14:tracePt t="25205" x="5821363" y="3916363"/>
          <p14:tracePt t="25223" x="5821363" y="3892550"/>
          <p14:tracePt t="25454" x="5795963" y="3892550"/>
          <p14:tracePt t="25466" x="5745163" y="3841750"/>
          <p14:tracePt t="25478" x="5607050" y="3729038"/>
          <p14:tracePt t="25490" x="5257800" y="3490913"/>
          <p14:tracePt t="25506" x="4856163" y="3216275"/>
          <p14:tracePt t="25522" x="4406900" y="2916238"/>
          <p14:tracePt t="25540" x="3743325" y="2503488"/>
          <p14:tracePt t="25556" x="3467100" y="2303463"/>
          <p14:tracePt t="25573" x="3254375" y="2139950"/>
          <p14:tracePt t="25589" x="3041650" y="1927225"/>
          <p14:tracePt t="25606" x="2992438" y="1827213"/>
          <p14:tracePt t="25623" x="2928938" y="1689100"/>
          <p14:tracePt t="25639" x="2916238" y="1663700"/>
          <p14:tracePt t="25656" x="2916238" y="1639888"/>
          <p14:tracePt t="25890" x="2903538" y="1627188"/>
          <p14:tracePt t="25903" x="2854325" y="1589088"/>
          <p14:tracePt t="25915" x="2728913" y="1527175"/>
          <p14:tracePt t="25926" x="2565400" y="1439863"/>
          <p14:tracePt t="25940" x="2316163" y="1327150"/>
          <p14:tracePt t="25957" x="2052638" y="1201738"/>
          <p14:tracePt t="25974" x="1827213" y="1101725"/>
          <p14:tracePt t="25990" x="1514475" y="876300"/>
          <p14:tracePt t="26006" x="1389063" y="776288"/>
          <p14:tracePt t="26024" x="1189038" y="588963"/>
          <p14:tracePt t="26041" x="1127125" y="512763"/>
          <p14:tracePt t="26057" x="1076325" y="450850"/>
          <p14:tracePt t="26073" x="1050925" y="400050"/>
          <p14:tracePt t="26090" x="1050925" y="387350"/>
          <p14:tracePt t="26314" x="1027113" y="374650"/>
          <p14:tracePt t="26326" x="963613" y="338138"/>
          <p14:tracePt t="26339" x="863600" y="300038"/>
          <p14:tracePt t="26352" x="776288" y="250825"/>
          <p14:tracePt t="26364" x="663575" y="187325"/>
          <p14:tracePt t="26376" x="576263" y="125413"/>
          <p14:tracePt t="26391" x="463550" y="61913"/>
          <p14:tracePt t="26409" x="363538" y="0"/>
          <p14:tracePt t="26849" x="338138" y="387350"/>
          <p14:tracePt t="26860" x="563563" y="812800"/>
          <p14:tracePt t="26875" x="738188" y="1201738"/>
          <p14:tracePt t="26893" x="950913" y="1563688"/>
          <p14:tracePt t="26910" x="1252538" y="2014538"/>
          <p14:tracePt t="26926" x="1352550" y="2127250"/>
          <p14:tracePt t="26943" x="1414463" y="2201863"/>
          <p14:tracePt t="26959" x="1476375" y="2252663"/>
          <p14:tracePt t="26976" x="1476375" y="2278063"/>
          <p14:tracePt t="27030" x="1476375" y="2252663"/>
          <p14:tracePt t="27045" x="1476375" y="2239963"/>
          <p14:tracePt t="27054" x="1465263" y="2227263"/>
          <p14:tracePt t="27067" x="1439863" y="2201863"/>
          <p14:tracePt t="27092" x="1427163" y="2178050"/>
          <p14:tracePt t="27103" x="1376363" y="2127250"/>
          <p14:tracePt t="27115" x="1301750" y="2052638"/>
          <p14:tracePt t="27127" x="1214438" y="1927225"/>
          <p14:tracePt t="27144" x="1114425" y="1789113"/>
          <p14:tracePt t="27160" x="1001713" y="1639888"/>
          <p14:tracePt t="27177" x="814388" y="1401763"/>
          <p14:tracePt t="27193" x="712788" y="1314450"/>
          <p14:tracePt t="27211" x="638175" y="1238250"/>
          <p14:tracePt t="27226" x="500063" y="1076325"/>
          <p14:tracePt t="27244" x="438150" y="989013"/>
          <p14:tracePt t="27261" x="287338" y="812800"/>
          <p14:tracePt t="27277" x="225425" y="738188"/>
          <p14:tracePt t="27293" x="163513" y="663575"/>
          <p14:tracePt t="27310" x="50800" y="550863"/>
          <p14:tracePt t="27327" x="12700" y="5000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441178"/>
            <a:ext cx="56997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What Is a Personal Health Record?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244214"/>
            <a:ext cx="1029716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A Personal Health Record (PHR) is an electronic collection of a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b="1" dirty="0">
                <a:solidFill>
                  <a:srgbClr val="00B0F0"/>
                </a:solidFill>
                <a:latin typeface="Alexandria"/>
              </a:rPr>
              <a:t>person’s health information.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It may contain: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Medical history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Medicines and health problems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Laboratory and imaging results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Allergies and immunizations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  <a:p>
            <a:pPr marL="800100" lvl="1" indent="-342900" algn="just"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Information from different healthcare providers</a:t>
            </a:r>
            <a:r>
              <a:rPr lang="en-US" sz="2400" dirty="0">
                <a:latin typeface="Alexandria"/>
                <a:ea typeface="Alexandria"/>
                <a:cs typeface="Alexandria"/>
              </a:rPr>
              <a:t>.</a:t>
            </a:r>
            <a:endParaRPr sz="24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73"/>
    </mc:Choice>
    <mc:Fallback xmlns="">
      <p:transition spd="slow" advTm="135673"/>
    </mc:Fallback>
  </mc:AlternateContent>
  <p:extLst>
    <p:ext uri="{3A86A75C-4F4B-4683-9AE1-C65F6400EC91}">
      <p14:laserTraceLst xmlns:p14="http://schemas.microsoft.com/office/powerpoint/2010/main">
        <p14:tracePtLst>
          <p14:tracePt t="147" x="9788525" y="4956175"/>
          <p14:tracePt t="162" x="9750425" y="5030788"/>
          <p14:tracePt t="174" x="9701213" y="5105400"/>
          <p14:tracePt t="191" x="9663113" y="5181600"/>
          <p14:tracePt t="208" x="9650413" y="5194300"/>
          <p14:tracePt t="225" x="9637713" y="5205413"/>
          <p14:tracePt t="614" x="9637713" y="5194300"/>
          <p14:tracePt t="699" x="9637713" y="5181600"/>
          <p14:tracePt t="833" x="9650413" y="5181600"/>
          <p14:tracePt t="857" x="9663113" y="5168900"/>
          <p14:tracePt t="881" x="9675813" y="5168900"/>
          <p14:tracePt t="896" x="9688513" y="5168900"/>
          <p14:tracePt t="905" x="9701213" y="5156200"/>
          <p14:tracePt t="933" x="9713913" y="5143500"/>
          <p14:tracePt t="942" x="9726613" y="5143500"/>
          <p14:tracePt t="954" x="9739313" y="5143500"/>
          <p14:tracePt t="978" x="9763125" y="5130800"/>
          <p14:tracePt t="1003" x="9775825" y="5130800"/>
          <p14:tracePt t="1014" x="9788525" y="5130800"/>
          <p14:tracePt t="1026" x="9801225" y="5130800"/>
          <p14:tracePt t="1038" x="9813925" y="5130800"/>
          <p14:tracePt t="1075" x="9826625" y="5130800"/>
          <p14:tracePt t="1100" x="9839325" y="5130800"/>
          <p14:tracePt t="1112" x="9852025" y="5130800"/>
          <p14:tracePt t="1136" x="9863138" y="5130800"/>
          <p14:tracePt t="1171" x="9875838" y="5130800"/>
          <p14:tracePt t="1547" x="9888538" y="5130800"/>
          <p14:tracePt t="1584" x="9901238" y="5130800"/>
          <p14:tracePt t="1633" x="9913938" y="5130800"/>
          <p14:tracePt t="1657" x="9926638" y="5130800"/>
          <p14:tracePt t="1681" x="9952038" y="5130800"/>
          <p14:tracePt t="1694" x="9963150" y="5130800"/>
          <p14:tracePt t="1717" x="9988550" y="5130800"/>
          <p14:tracePt t="1741" x="10001250" y="5130800"/>
          <p14:tracePt t="1936" x="10001250" y="5143500"/>
          <p14:tracePt t="2008" x="10013950" y="5143500"/>
          <p14:tracePt t="2045" x="10013950" y="5156200"/>
          <p14:tracePt t="2070" x="10013950" y="5168900"/>
          <p14:tracePt t="2117" x="10013950" y="5181600"/>
          <p14:tracePt t="2154" x="10013950" y="5194300"/>
          <p14:tracePt t="2191" x="10013950" y="5205413"/>
          <p14:tracePt t="2227" x="10013950" y="5218113"/>
          <p14:tracePt t="2336" x="10013950" y="5230813"/>
          <p14:tracePt t="2421" x="10013950" y="5243513"/>
          <p14:tracePt t="2446" x="10001250" y="5256213"/>
          <p14:tracePt t="2457" x="10001250" y="5268913"/>
          <p14:tracePt t="2482" x="9988550" y="5281613"/>
          <p14:tracePt t="2493" x="9975850" y="5294313"/>
          <p14:tracePt t="2506" x="9963150" y="5305425"/>
          <p14:tracePt t="2517" x="9952038" y="5318125"/>
          <p14:tracePt t="2531" x="9939338" y="5330825"/>
          <p14:tracePt t="2547" x="9926638" y="5343525"/>
          <p14:tracePt t="2565" x="9901238" y="5356225"/>
          <p14:tracePt t="2581" x="9863138" y="5394325"/>
          <p14:tracePt t="2598" x="9839325" y="5394325"/>
          <p14:tracePt t="2616" x="9763125" y="5418138"/>
          <p14:tracePt t="2632" x="9726613" y="5430838"/>
          <p14:tracePt t="2648" x="9688513" y="5430838"/>
          <p14:tracePt t="2650" x="9637713" y="5430838"/>
          <p14:tracePt t="2665" x="9613900" y="5443538"/>
          <p14:tracePt t="2682" x="9588500" y="5443538"/>
          <p14:tracePt t="2699" x="9525000" y="5443538"/>
          <p14:tracePt t="2715" x="9488488" y="5443538"/>
          <p14:tracePt t="2732" x="9463088" y="5443538"/>
          <p14:tracePt t="2749" x="9413875" y="5443538"/>
          <p14:tracePt t="2765" x="9401175" y="5443538"/>
          <p14:tracePt t="2781" x="9375775" y="5443538"/>
          <p14:tracePt t="2783" x="9363075" y="5443538"/>
          <p14:tracePt t="2809" x="9337675" y="5430838"/>
          <p14:tracePt t="2834" x="9324975" y="5418138"/>
          <p14:tracePt t="2857" x="9312275" y="5418138"/>
          <p14:tracePt t="2871" x="9312275" y="5407025"/>
          <p14:tracePt t="2882" x="9312275" y="5394325"/>
          <p14:tracePt t="2943" x="9312275" y="5381625"/>
          <p14:tracePt t="2990" x="9312275" y="5368925"/>
          <p14:tracePt t="3038" x="9312275" y="5356225"/>
          <p14:tracePt t="3051" x="9312275" y="5343525"/>
          <p14:tracePt t="3076" x="9324975" y="5343525"/>
          <p14:tracePt t="3088" x="9324975" y="5330825"/>
          <p14:tracePt t="3111" x="9337675" y="5318125"/>
          <p14:tracePt t="3124" x="9337675" y="5305425"/>
          <p14:tracePt t="3137" x="9350375" y="5294313"/>
          <p14:tracePt t="3149" x="9363075" y="5281613"/>
          <p14:tracePt t="3166" x="9375775" y="5268913"/>
          <p14:tracePt t="3184" x="9401175" y="5243513"/>
          <p14:tracePt t="3201" x="9413875" y="5218113"/>
          <p14:tracePt t="3216" x="9424988" y="5205413"/>
          <p14:tracePt t="3233" x="9437688" y="5194300"/>
          <p14:tracePt t="3250" x="9463088" y="5168900"/>
          <p14:tracePt t="3267" x="9463088" y="5156200"/>
          <p14:tracePt t="3294" x="9475788" y="5143500"/>
          <p14:tracePt t="4809" x="9463088" y="5143500"/>
          <p14:tracePt t="4846" x="9437688" y="5143500"/>
          <p14:tracePt t="4871" x="9424988" y="5143500"/>
          <p14:tracePt t="4882" x="9413875" y="5156200"/>
          <p14:tracePt t="4894" x="9401175" y="5156200"/>
          <p14:tracePt t="4906" x="9363075" y="5156200"/>
          <p14:tracePt t="4920" x="9350375" y="5168900"/>
          <p14:tracePt t="4939" x="9337675" y="5168900"/>
          <p14:tracePt t="4942" x="9324975" y="5168900"/>
          <p14:tracePt t="4955" x="9288463" y="5181600"/>
          <p14:tracePt t="4971" x="9275763" y="5181600"/>
          <p14:tracePt t="4991" x="9263063" y="5181600"/>
          <p14:tracePt t="5005" x="9250363" y="5181600"/>
          <p14:tracePt t="5186" x="9263063" y="5181600"/>
          <p14:tracePt t="8617" x="9250363" y="5181600"/>
          <p14:tracePt t="9150" x="9250363" y="5168900"/>
          <p14:tracePt t="9187" x="9250363" y="5156200"/>
          <p14:tracePt t="9199" x="9250363" y="5143500"/>
          <p14:tracePt t="9235" x="9250363" y="5130800"/>
          <p14:tracePt t="9259" x="9250363" y="5118100"/>
          <p14:tracePt t="9307" x="9250363" y="5105400"/>
          <p14:tracePt t="9332" x="9250363" y="5092700"/>
          <p14:tracePt t="9417" x="9250363" y="5081588"/>
          <p14:tracePt t="9684" x="9250363" y="5068888"/>
          <p14:tracePt t="9732" x="9250363" y="5056188"/>
          <p14:tracePt t="9744" x="9263063" y="5056188"/>
          <p14:tracePt t="11091" x="9250363" y="5056188"/>
          <p14:tracePt t="11104" x="9224963" y="5056188"/>
          <p14:tracePt t="11115" x="9188450" y="5030788"/>
          <p14:tracePt t="11127" x="9150350" y="5018088"/>
          <p14:tracePt t="11140" x="9075738" y="4992688"/>
          <p14:tracePt t="11154" x="8963025" y="4956175"/>
          <p14:tracePt t="11170" x="8863013" y="4892675"/>
          <p14:tracePt t="11188" x="8637588" y="4779963"/>
          <p14:tracePt t="11204" x="8524875" y="4705350"/>
          <p14:tracePt t="11221" x="8399463" y="4630738"/>
          <p14:tracePt t="11223" x="8274050" y="4530725"/>
          <p14:tracePt t="11237" x="8148638" y="4443413"/>
          <p14:tracePt t="11254" x="8035925" y="4330700"/>
          <p14:tracePt t="11271" x="7823200" y="4105275"/>
          <p14:tracePt t="11288" x="7697788" y="4005263"/>
          <p14:tracePt t="11304" x="7597775" y="3892550"/>
          <p14:tracePt t="11321" x="7459663" y="3754438"/>
          <p14:tracePt t="11337" x="7410450" y="3703638"/>
          <p14:tracePt t="11355" x="7397750" y="3692525"/>
          <p14:tracePt t="11357" x="7372350" y="3667125"/>
          <p14:tracePt t="11381" x="7372350" y="3654425"/>
          <p14:tracePt t="11684" x="7359650" y="3654425"/>
          <p14:tracePt t="11696" x="7348538" y="3654425"/>
          <p14:tracePt t="11708" x="7323138" y="3654425"/>
          <p14:tracePt t="11723" x="7297738" y="3654425"/>
          <p14:tracePt t="11739" x="7259638" y="3654425"/>
          <p14:tracePt t="11755" x="7197725" y="3654425"/>
          <p14:tracePt t="11772" x="7059613" y="3641725"/>
          <p14:tracePt t="11789" x="6997700" y="3629025"/>
          <p14:tracePt t="11806" x="6859588" y="3616325"/>
          <p14:tracePt t="11822" x="6784975" y="3590925"/>
          <p14:tracePt t="11839" x="6696075" y="3567113"/>
          <p14:tracePt t="11841" x="6646863" y="3554413"/>
          <p14:tracePt t="11855" x="6608763" y="3529013"/>
          <p14:tracePt t="11872" x="6572250" y="3516313"/>
          <p14:tracePt t="11889" x="6559550" y="3490913"/>
          <p14:tracePt t="11895" x="6534150" y="3479800"/>
          <p14:tracePt t="11905" x="6521450" y="3467100"/>
          <p14:tracePt t="11923" x="6508750" y="3454400"/>
          <p14:tracePt t="11939" x="6483350" y="3429000"/>
          <p14:tracePt t="11956" x="6446838" y="3378200"/>
          <p14:tracePt t="11973" x="6396038" y="3354388"/>
          <p14:tracePt t="11975" x="6370638" y="3328988"/>
          <p14:tracePt t="11989" x="6321425" y="3278188"/>
          <p14:tracePt t="12006" x="6283325" y="3241675"/>
          <p14:tracePt t="12024" x="6221413" y="3190875"/>
          <p14:tracePt t="12039" x="6196013" y="3165475"/>
          <p14:tracePt t="12056" x="6146800" y="3128963"/>
          <p14:tracePt t="12072" x="6057900" y="3054350"/>
          <p14:tracePt t="12090" x="6021388" y="3003550"/>
          <p14:tracePt t="12106" x="5983288" y="2990850"/>
          <p14:tracePt t="12123" x="5932488" y="2928938"/>
          <p14:tracePt t="12140" x="5908675" y="2903538"/>
          <p14:tracePt t="12157" x="5883275" y="2878138"/>
          <p14:tracePt t="15165" x="5895975" y="2878138"/>
          <p14:tracePt t="15188" x="5908675" y="2890838"/>
          <p14:tracePt t="15213" x="5921375" y="2890838"/>
          <p14:tracePt t="15236" x="5921375" y="2903538"/>
          <p14:tracePt t="15249" x="5932488" y="2903538"/>
          <p14:tracePt t="15310" x="5945188" y="2903538"/>
          <p14:tracePt t="15346" x="5957888" y="2903538"/>
          <p14:tracePt t="15370" x="5970588" y="2903538"/>
          <p14:tracePt t="15382" x="5970588" y="2916238"/>
          <p14:tracePt t="15406" x="5983288" y="2916238"/>
          <p14:tracePt t="15455" x="5995988" y="2916238"/>
          <p14:tracePt t="15527" x="6008688" y="2916238"/>
          <p14:tracePt t="15551" x="6021388" y="2916238"/>
          <p14:tracePt t="15588" x="6034088" y="2916238"/>
          <p14:tracePt t="15612" x="6045200" y="2916238"/>
          <p14:tracePt t="15637" x="6057900" y="2916238"/>
          <p14:tracePt t="15650" x="6070600" y="2916238"/>
          <p14:tracePt t="15673" x="6083300" y="2916238"/>
          <p14:tracePt t="15710" x="6096000" y="2916238"/>
          <p14:tracePt t="15746" x="6108700" y="2916238"/>
          <p14:tracePt t="15794" x="6121400" y="2916238"/>
          <p14:tracePt t="16146" x="6134100" y="2916238"/>
          <p14:tracePt t="16158" x="6157913" y="2916238"/>
          <p14:tracePt t="16171" x="6183313" y="2916238"/>
          <p14:tracePt t="16183" x="6208713" y="2928938"/>
          <p14:tracePt t="16200" x="6259513" y="2941638"/>
          <p14:tracePt t="16217" x="6434138" y="2978150"/>
          <p14:tracePt t="16234" x="6521450" y="2990850"/>
          <p14:tracePt t="16250" x="6608763" y="3028950"/>
          <p14:tracePt t="16267" x="6784975" y="3078163"/>
          <p14:tracePt t="16284" x="6872288" y="3116263"/>
          <p14:tracePt t="16300" x="6946900" y="3141663"/>
          <p14:tracePt t="16302" x="7010400" y="3178175"/>
          <p14:tracePt t="16316" x="7046913" y="3190875"/>
          <p14:tracePt t="16334" x="7085013" y="3216275"/>
          <p14:tracePt t="16351" x="7146925" y="3241675"/>
          <p14:tracePt t="16352" x="7185025" y="3267075"/>
          <p14:tracePt t="16367" x="7223125" y="3267075"/>
          <p14:tracePt t="16384" x="7246938" y="3278188"/>
          <p14:tracePt t="16403" x="7259638" y="3290888"/>
          <p14:tracePt t="16606" x="7272338" y="3290888"/>
          <p14:tracePt t="16630" x="7285038" y="3290888"/>
          <p14:tracePt t="16655" x="7297738" y="3290888"/>
          <p14:tracePt t="16669" x="7335838" y="3290888"/>
          <p14:tracePt t="16679" x="7359650" y="3267075"/>
          <p14:tracePt t="16691" x="7397750" y="3267075"/>
          <p14:tracePt t="16704" x="7448550" y="3254375"/>
          <p14:tracePt t="16718" x="7523163" y="3241675"/>
          <p14:tracePt t="16735" x="7610475" y="3228975"/>
          <p14:tracePt t="16752" x="7697788" y="3203575"/>
          <p14:tracePt t="16769" x="7723188" y="3203575"/>
          <p14:tracePt t="16785" x="7748588" y="3203575"/>
          <p14:tracePt t="16802" x="7797800" y="3203575"/>
          <p14:tracePt t="16825" x="7810500" y="3203575"/>
          <p14:tracePt t="17456" x="7823200" y="3203575"/>
          <p14:tracePt t="17504" x="7835900" y="3216275"/>
          <p14:tracePt t="17528" x="7835900" y="3228975"/>
          <p14:tracePt t="17541" x="7835900" y="3241675"/>
          <p14:tracePt t="17551" x="7835900" y="3254375"/>
          <p14:tracePt t="17565" x="7835900" y="3290888"/>
          <p14:tracePt t="17578" x="7810500" y="3316288"/>
          <p14:tracePt t="17588" x="7723188" y="3390900"/>
          <p14:tracePt t="17604" x="7635875" y="3490913"/>
          <p14:tracePt t="17621" x="7472363" y="3590925"/>
          <p14:tracePt t="17638" x="7123113" y="3767138"/>
          <p14:tracePt t="17653" x="6972300" y="3803650"/>
          <p14:tracePt t="17669" x="6808788" y="3829050"/>
          <p14:tracePt t="17686" x="6559550" y="3841750"/>
          <p14:tracePt t="17704" x="6459538" y="3841750"/>
          <p14:tracePt t="17720" x="6396038" y="3829050"/>
          <p14:tracePt t="17737" x="6208713" y="3754438"/>
          <p14:tracePt t="17753" x="6146800" y="3729038"/>
          <p14:tracePt t="17770" x="6008688" y="3667125"/>
          <p14:tracePt t="17786" x="5970588" y="3641725"/>
          <p14:tracePt t="17803" x="5921375" y="3616325"/>
          <p14:tracePt t="17820" x="5870575" y="3590925"/>
          <p14:tracePt t="17838" x="5845175" y="3579813"/>
          <p14:tracePt t="17854" x="5821363" y="3554413"/>
          <p14:tracePt t="17871" x="5808663" y="3554413"/>
          <p14:tracePt t="17887" x="5795963" y="3541713"/>
          <p14:tracePt t="17904" x="5783263" y="3516313"/>
          <p14:tracePt t="25518" x="5770563" y="3516313"/>
          <p14:tracePt t="25554" x="5757863" y="3516313"/>
          <p14:tracePt t="25566" x="5745163" y="3516313"/>
          <p14:tracePt t="25592" x="5732463" y="3516313"/>
          <p14:tracePt t="25603" x="5708650" y="3516313"/>
          <p14:tracePt t="25615" x="5670550" y="3516313"/>
          <p14:tracePt t="25629" x="5632450" y="3516313"/>
          <p14:tracePt t="25642" x="5583238" y="3516313"/>
          <p14:tracePt t="25659" x="5519738" y="3516313"/>
          <p14:tracePt t="25675" x="5394325" y="3516313"/>
          <p14:tracePt t="25692" x="5319713" y="3516313"/>
          <p14:tracePt t="25708" x="5257800" y="3516313"/>
          <p14:tracePt t="25725" x="5132388" y="3516313"/>
          <p14:tracePt t="25741" x="5081588" y="3516313"/>
          <p14:tracePt t="25758" x="5032375" y="3516313"/>
          <p14:tracePt t="25760" x="4994275" y="3516313"/>
          <p14:tracePt t="25774" x="4956175" y="3516313"/>
          <p14:tracePt t="25791" x="4932363" y="3516313"/>
          <p14:tracePt t="25809" x="4894263" y="3516313"/>
          <p14:tracePt t="26185" x="4881563" y="3516313"/>
          <p14:tracePt t="26221" x="4856163" y="3516313"/>
          <p14:tracePt t="26245" x="4843463" y="3516313"/>
          <p14:tracePt t="26258" x="4806950" y="3516313"/>
          <p14:tracePt t="26269" x="4794250" y="3516313"/>
          <p14:tracePt t="26281" x="4781550" y="3516313"/>
          <p14:tracePt t="26295" x="4768850" y="3516313"/>
          <p14:tracePt t="26310" x="4743450" y="3516313"/>
          <p14:tracePt t="26333" x="4732338" y="3516313"/>
          <p14:tracePt t="26343" x="4706938" y="3516313"/>
          <p14:tracePt t="26366" x="4681538" y="3503613"/>
          <p14:tracePt t="26391" x="4668838" y="3503613"/>
          <p14:tracePt t="26416" x="4656138" y="3503613"/>
          <p14:tracePt t="26440" x="4643438" y="3503613"/>
          <p14:tracePt t="26452" x="4630738" y="3503613"/>
          <p14:tracePt t="26537" x="4630738" y="3490913"/>
          <p14:tracePt t="26888" x="4619625" y="3490913"/>
          <p14:tracePt t="26901" x="4606925" y="3490913"/>
          <p14:tracePt t="26913" x="4581525" y="3490913"/>
          <p14:tracePt t="26924" x="4543425" y="3490913"/>
          <p14:tracePt t="26936" x="4506913" y="3490913"/>
          <p14:tracePt t="26948" x="4456113" y="3490913"/>
          <p14:tracePt t="26961" x="4394200" y="3490913"/>
          <p14:tracePt t="26977" x="4318000" y="3490913"/>
          <p14:tracePt t="26994" x="4256088" y="3490913"/>
          <p14:tracePt t="27011" x="4168775" y="3490913"/>
          <p14:tracePt t="27028" x="4130675" y="3490913"/>
          <p14:tracePt t="27045" x="4092575" y="3490913"/>
          <p14:tracePt t="27061" x="4081463" y="3490913"/>
          <p14:tracePt t="27078" x="4056063" y="3490913"/>
          <p14:tracePt t="27094" x="4056063" y="3479800"/>
          <p14:tracePt t="27111" x="4043363" y="3479800"/>
          <p14:tracePt t="27458" x="4068763" y="3479800"/>
          <p14:tracePt t="27469" x="4081463" y="3479800"/>
          <p14:tracePt t="27484" x="4092575" y="3479800"/>
          <p14:tracePt t="27495" x="4105275" y="3479800"/>
          <p14:tracePt t="27507" x="4130675" y="3479800"/>
          <p14:tracePt t="27520" x="4156075" y="3479800"/>
          <p14:tracePt t="27530" x="4181475" y="3490913"/>
          <p14:tracePt t="27547" x="4192588" y="3490913"/>
          <p14:tracePt t="27563" x="4205288" y="3490913"/>
          <p14:tracePt t="27580" x="4217988" y="3490913"/>
          <p14:tracePt t="27617" x="4217988" y="3503613"/>
          <p14:tracePt t="28053" x="4230688" y="3503613"/>
          <p14:tracePt t="28113" x="4243388" y="3503613"/>
          <p14:tracePt t="28137" x="4256088" y="3503613"/>
          <p14:tracePt t="28150" x="4268788" y="3503613"/>
          <p14:tracePt t="28160" x="4294188" y="3503613"/>
          <p14:tracePt t="28173" x="4305300" y="3503613"/>
          <p14:tracePt t="28186" x="4318000" y="3503613"/>
          <p14:tracePt t="28200" x="4330700" y="3503613"/>
          <p14:tracePt t="28215" x="4356100" y="3503613"/>
          <p14:tracePt t="28231" x="4381500" y="3503613"/>
          <p14:tracePt t="28249" x="4418013" y="3516313"/>
          <p14:tracePt t="28265" x="4456113" y="3516313"/>
          <p14:tracePt t="28282" x="4556125" y="3554413"/>
          <p14:tracePt t="28298" x="4606925" y="3567113"/>
          <p14:tracePt t="28316" x="4681538" y="3579813"/>
          <p14:tracePt t="28332" x="4794250" y="3603625"/>
          <p14:tracePt t="28348" x="4881563" y="3641725"/>
          <p14:tracePt t="28365" x="4968875" y="3667125"/>
          <p14:tracePt t="28367" x="5068888" y="3716338"/>
          <p14:tracePt t="28382" x="5181600" y="3767138"/>
          <p14:tracePt t="28399" x="5270500" y="3803650"/>
          <p14:tracePt t="28416" x="5432425" y="3867150"/>
          <p14:tracePt t="28432" x="5483225" y="3892550"/>
          <p14:tracePt t="28449" x="5519738" y="3892550"/>
          <p14:tracePt t="28465" x="5545138" y="3892550"/>
          <p14:tracePt t="28707" x="5570538" y="3892550"/>
          <p14:tracePt t="28720" x="5583238" y="3892550"/>
          <p14:tracePt t="28731" x="5595938" y="3892550"/>
          <p14:tracePt t="28742" x="5619750" y="3892550"/>
          <p14:tracePt t="28755" x="5645150" y="3892550"/>
          <p14:tracePt t="28767" x="5683250" y="3892550"/>
          <p14:tracePt t="28783" x="5719763" y="3892550"/>
          <p14:tracePt t="28800" x="5783263" y="3892550"/>
          <p14:tracePt t="28802" x="5845175" y="3916363"/>
          <p14:tracePt t="28818" x="5921375" y="3916363"/>
          <p14:tracePt t="28833" x="5983288" y="3929063"/>
          <p14:tracePt t="28851" x="6057900" y="3941763"/>
          <p14:tracePt t="28853" x="6146800" y="3941763"/>
          <p14:tracePt t="28867" x="6208713" y="3941763"/>
          <p14:tracePt t="28884" x="6283325" y="3954463"/>
          <p14:tracePt t="28901" x="6359525" y="3967163"/>
          <p14:tracePt t="28918" x="6370638" y="3979863"/>
          <p14:tracePt t="28934" x="6396038" y="3979863"/>
          <p14:tracePt t="29131" x="6408738" y="3992563"/>
          <p14:tracePt t="29155" x="6421438" y="3992563"/>
          <p14:tracePt t="29179" x="6446838" y="3992563"/>
          <p14:tracePt t="29191" x="6472238" y="3992563"/>
          <p14:tracePt t="29203" x="6496050" y="3979863"/>
          <p14:tracePt t="29218" x="6546850" y="3979863"/>
          <p14:tracePt t="29234" x="6634163" y="3941763"/>
          <p14:tracePt t="29251" x="6759575" y="3929063"/>
          <p14:tracePt t="29268" x="6972300" y="3905250"/>
          <p14:tracePt t="29285" x="7097713" y="3892550"/>
          <p14:tracePt t="29301" x="7323138" y="3879850"/>
          <p14:tracePt t="29318" x="7397750" y="3867150"/>
          <p14:tracePt t="29335" x="7435850" y="3867150"/>
          <p14:tracePt t="29336" x="7459663" y="3867150"/>
          <p14:tracePt t="29592" x="7472363" y="3854450"/>
          <p14:tracePt t="29603" x="7485063" y="3841750"/>
          <p14:tracePt t="29617" x="7497763" y="3841750"/>
          <p14:tracePt t="29628" x="7510463" y="3829050"/>
          <p14:tracePt t="29640" x="7523163" y="3816350"/>
          <p14:tracePt t="29654" x="7548563" y="3803650"/>
          <p14:tracePt t="29669" x="7572375" y="3792538"/>
          <p14:tracePt t="29686" x="7585075" y="3792538"/>
          <p14:tracePt t="29702" x="7648575" y="3754438"/>
          <p14:tracePt t="29719" x="7685088" y="3754438"/>
          <p14:tracePt t="29736" x="7723188" y="3729038"/>
          <p14:tracePt t="29753" x="7748588" y="3716338"/>
          <p14:tracePt t="29769" x="7748588" y="3703638"/>
          <p14:tracePt t="29787" x="7761288" y="3703638"/>
          <p14:tracePt t="29810" x="7761288" y="3692525"/>
          <p14:tracePt t="29824" x="7773988" y="3692525"/>
          <p14:tracePt t="29859" x="7773988" y="3679825"/>
          <p14:tracePt t="30149" x="7773988" y="3667125"/>
          <p14:tracePt t="30187" x="7773988" y="3654425"/>
          <p14:tracePt t="30198" x="7773988" y="3641725"/>
          <p14:tracePt t="30210" x="7773988" y="3629025"/>
          <p14:tracePt t="30222" x="7761288" y="3629025"/>
          <p14:tracePt t="30237" x="7761288" y="3616325"/>
          <p14:tracePt t="30253" x="7735888" y="3590925"/>
          <p14:tracePt t="30272" x="7710488" y="3554413"/>
          <p14:tracePt t="30288" x="7685088" y="3529013"/>
          <p14:tracePt t="30304" x="7635875" y="3503613"/>
          <p14:tracePt t="30321" x="7572375" y="3454400"/>
          <p14:tracePt t="30337" x="7510463" y="3416300"/>
          <p14:tracePt t="30354" x="7472363" y="3390900"/>
          <p14:tracePt t="30371" x="7359650" y="3341688"/>
          <p14:tracePt t="30388" x="7285038" y="3316288"/>
          <p14:tracePt t="30404" x="7159625" y="3278188"/>
          <p14:tracePt t="30421" x="7097713" y="3267075"/>
          <p14:tracePt t="30437" x="7072313" y="3254375"/>
          <p14:tracePt t="30440" x="7034213" y="3254375"/>
          <p14:tracePt t="30454" x="7021513" y="3254375"/>
          <p14:tracePt t="30471" x="7010400" y="3254375"/>
          <p14:tracePt t="30561" x="7021513" y="3254375"/>
          <p14:tracePt t="30780" x="7034213" y="3254375"/>
          <p14:tracePt t="30805" x="7046913" y="3254375"/>
          <p14:tracePt t="30840" x="7059613" y="3254375"/>
          <p14:tracePt t="30865" x="7072313" y="3254375"/>
          <p14:tracePt t="30877" x="7085013" y="3254375"/>
          <p14:tracePt t="30894" x="7097713" y="3267075"/>
          <p14:tracePt t="30901" x="7123113" y="3267075"/>
          <p14:tracePt t="30927" x="7146925" y="3267075"/>
          <p14:tracePt t="30950" x="7159625" y="3278188"/>
          <p14:tracePt t="30961" x="7172325" y="3278188"/>
          <p14:tracePt t="30986" x="7185025" y="3278188"/>
          <p14:tracePt t="30998" x="7197725" y="3290888"/>
          <p14:tracePt t="31010" x="7210425" y="3290888"/>
          <p14:tracePt t="31034" x="7235825" y="3290888"/>
          <p14:tracePt t="31047" x="7235825" y="3303588"/>
          <p14:tracePt t="31061" x="7246938" y="3303588"/>
          <p14:tracePt t="31072" x="7272338" y="3303588"/>
          <p14:tracePt t="31095" x="7285038" y="3303588"/>
          <p14:tracePt t="31107" x="7297738" y="3316288"/>
          <p14:tracePt t="31122" x="7310438" y="3316288"/>
          <p14:tracePt t="31139" x="7323138" y="3316288"/>
          <p14:tracePt t="31157" x="7323138" y="3328988"/>
          <p14:tracePt t="31173" x="7335838" y="3328988"/>
          <p14:tracePt t="31519" x="7348538" y="3328988"/>
          <p14:tracePt t="31763" x="7348538" y="3316288"/>
          <p14:tracePt t="31884" x="7348538" y="3303588"/>
          <p14:tracePt t="31919" x="7359650" y="3290888"/>
          <p14:tracePt t="31931" x="7372350" y="3290888"/>
          <p14:tracePt t="31955" x="7397750" y="3278188"/>
          <p14:tracePt t="31967" x="7410450" y="3267075"/>
          <p14:tracePt t="31980" x="7423150" y="3267075"/>
          <p14:tracePt t="31993" x="7459663" y="3254375"/>
          <p14:tracePt t="32007" x="7485063" y="3241675"/>
          <p14:tracePt t="32024" x="7510463" y="3228975"/>
          <p14:tracePt t="32041" x="7585075" y="3228975"/>
          <p14:tracePt t="32058" x="7623175" y="3216275"/>
          <p14:tracePt t="32074" x="7648575" y="3203575"/>
          <p14:tracePt t="32091" x="7723188" y="3190875"/>
          <p14:tracePt t="32107" x="7761288" y="3190875"/>
          <p14:tracePt t="32124" x="7797800" y="3190875"/>
          <p14:tracePt t="32141" x="7874000" y="3190875"/>
          <p14:tracePt t="32158" x="7897813" y="3190875"/>
          <p14:tracePt t="32175" x="7935913" y="3190875"/>
          <p14:tracePt t="32191" x="7961313" y="3190875"/>
          <p14:tracePt t="32208" x="7986713" y="3190875"/>
          <p14:tracePt t="32224" x="8048625" y="3190875"/>
          <p14:tracePt t="32241" x="8074025" y="3190875"/>
          <p14:tracePt t="32259" x="8148638" y="3190875"/>
          <p14:tracePt t="32274" x="8174038" y="3190875"/>
          <p14:tracePt t="32292" x="8212138" y="3190875"/>
          <p14:tracePt t="32308" x="8248650" y="3190875"/>
          <p14:tracePt t="32325" x="8274050" y="3190875"/>
          <p14:tracePt t="32341" x="8286750" y="3190875"/>
          <p14:tracePt t="32359" x="8299450" y="3190875"/>
          <p14:tracePt t="32375" x="8312150" y="3190875"/>
          <p14:tracePt t="32707" x="8324850" y="3190875"/>
          <p14:tracePt t="32733" x="8335963" y="3190875"/>
          <p14:tracePt t="32757" x="8348663" y="3190875"/>
          <p14:tracePt t="32768" x="8361363" y="3190875"/>
          <p14:tracePt t="32780" x="8374063" y="3190875"/>
          <p14:tracePt t="32795" x="8386763" y="3190875"/>
          <p14:tracePt t="32810" x="8399463" y="3190875"/>
          <p14:tracePt t="32831" x="8412163" y="3190875"/>
          <p14:tracePt t="32854" x="8435975" y="3190875"/>
          <p14:tracePt t="32880" x="8448675" y="3190875"/>
          <p14:tracePt t="32903" x="8461375" y="3190875"/>
          <p14:tracePt t="32914" x="8474075" y="3190875"/>
          <p14:tracePt t="32927" x="8486775" y="3190875"/>
          <p14:tracePt t="32939" x="8499475" y="3190875"/>
          <p14:tracePt t="32951" x="8512175" y="3190875"/>
          <p14:tracePt t="32962" x="8524875" y="3190875"/>
          <p14:tracePt t="33216" x="8537575" y="3216275"/>
          <p14:tracePt t="45161" x="8537575" y="3228975"/>
          <p14:tracePt t="45184" x="8537575" y="3241675"/>
          <p14:tracePt t="45197" x="8524875" y="3241675"/>
          <p14:tracePt t="45210" x="8524875" y="3254375"/>
          <p14:tracePt t="45220" x="8512175" y="3267075"/>
          <p14:tracePt t="45232" x="8499475" y="3267075"/>
          <p14:tracePt t="45245" x="8486775" y="3278188"/>
          <p14:tracePt t="45259" x="8448675" y="3290888"/>
          <p14:tracePt t="45276" x="8399463" y="3328988"/>
          <p14:tracePt t="45293" x="8235950" y="3416300"/>
          <p14:tracePt t="45310" x="8148638" y="3479800"/>
          <p14:tracePt t="45327" x="8074025" y="3516313"/>
          <p14:tracePt t="45331" x="7974013" y="3579813"/>
          <p14:tracePt t="45344" x="7897813" y="3629025"/>
          <p14:tracePt t="45360" x="7797800" y="3679825"/>
          <p14:tracePt t="45377" x="7661275" y="3767138"/>
          <p14:tracePt t="45393" x="7623175" y="3779838"/>
          <p14:tracePt t="45410" x="7597775" y="3803650"/>
          <p14:tracePt t="45427" x="7548563" y="3829050"/>
          <p14:tracePt t="45443" x="7535863" y="3829050"/>
          <p14:tracePt t="45475" x="7523163" y="3829050"/>
          <p14:tracePt t="46712" x="7497763" y="3829050"/>
          <p14:tracePt t="46724" x="7459663" y="3829050"/>
          <p14:tracePt t="46736" x="7385050" y="3829050"/>
          <p14:tracePt t="46748" x="7297738" y="3841750"/>
          <p14:tracePt t="46764" x="7185025" y="3841750"/>
          <p14:tracePt t="46780" x="7021513" y="3854450"/>
          <p14:tracePt t="46797" x="6734175" y="3867150"/>
          <p14:tracePt t="46813" x="6584950" y="3879850"/>
          <p14:tracePt t="46831" x="6396038" y="3879850"/>
          <p14:tracePt t="46833" x="6234113" y="3879850"/>
          <p14:tracePt t="46848" x="6096000" y="3867150"/>
          <p14:tracePt t="46864" x="5957888" y="3854450"/>
          <p14:tracePt t="46881" x="5732463" y="3803650"/>
          <p14:tracePt t="46898" x="5670550" y="3779838"/>
          <p14:tracePt t="46914" x="5619750" y="3767138"/>
          <p14:tracePt t="46932" x="5595938" y="3741738"/>
          <p14:tracePt t="46955" x="5595938" y="3729038"/>
          <p14:tracePt t="47318" x="5583238" y="3729038"/>
          <p14:tracePt t="47331" x="5557838" y="3729038"/>
          <p14:tracePt t="47342" x="5519738" y="3729038"/>
          <p14:tracePt t="47356" x="5470525" y="3741738"/>
          <p14:tracePt t="47368" x="5370513" y="3754438"/>
          <p14:tracePt t="47381" x="5281613" y="3767138"/>
          <p14:tracePt t="47398" x="5194300" y="3779838"/>
          <p14:tracePt t="47415" x="5006975" y="3779838"/>
          <p14:tracePt t="47432" x="4919663" y="3779838"/>
          <p14:tracePt t="47449" x="4856163" y="3779838"/>
          <p14:tracePt t="47452" x="4806950" y="3779838"/>
          <p14:tracePt t="47465" x="4756150" y="3779838"/>
          <p14:tracePt t="47482" x="4719638" y="3779838"/>
          <p14:tracePt t="47499" x="4681538" y="3779838"/>
          <p14:tracePt t="47515" x="4606925" y="3779838"/>
          <p14:tracePt t="47533" x="4568825" y="3779838"/>
          <p14:tracePt t="47549" x="4506913" y="3754438"/>
          <p14:tracePt t="47566" x="4468813" y="3741738"/>
          <p14:tracePt t="47582" x="4430713" y="3741738"/>
          <p14:tracePt t="47585" x="4406900" y="3741738"/>
          <p14:tracePt t="47600" x="4394200" y="3729038"/>
          <p14:tracePt t="47616" x="4368800" y="3716338"/>
          <p14:tracePt t="47634" x="4330700" y="3703638"/>
          <p14:tracePt t="47648" x="4318000" y="3703638"/>
          <p14:tracePt t="47666" x="4305300" y="3692525"/>
          <p14:tracePt t="47682" x="4281488" y="3679825"/>
          <p14:tracePt t="47699" x="4268788" y="3679825"/>
          <p14:tracePt t="47718" x="4268788" y="3667125"/>
          <p14:tracePt t="49500" x="4268788" y="3654425"/>
          <p14:tracePt t="49538" x="4281488" y="3654425"/>
          <p14:tracePt t="49549" x="4294188" y="3654425"/>
          <p14:tracePt t="49731" x="4294188" y="3641725"/>
          <p14:tracePt t="49864" x="4294188" y="3629025"/>
          <p14:tracePt t="50277" x="4294188" y="3641725"/>
          <p14:tracePt t="50313" x="4294188" y="3654425"/>
          <p14:tracePt t="50338" x="4294188" y="3667125"/>
          <p14:tracePt t="50349" x="4294188" y="3679825"/>
          <p14:tracePt t="50361" x="4294188" y="3692525"/>
          <p14:tracePt t="50374" x="4294188" y="3703638"/>
          <p14:tracePt t="50390" x="4294188" y="3716338"/>
          <p14:tracePt t="50407" x="4294188" y="3729038"/>
          <p14:tracePt t="50422" x="4294188" y="3779838"/>
          <p14:tracePt t="50441" x="4294188" y="3792538"/>
          <p14:tracePt t="50456" x="4294188" y="3803650"/>
          <p14:tracePt t="50458" x="4294188" y="3816350"/>
          <p14:tracePt t="50473" x="4294188" y="3829050"/>
          <p14:tracePt t="50490" x="4294188" y="3841750"/>
          <p14:tracePt t="50530" x="4294188" y="3854450"/>
          <p14:tracePt t="50579" x="4294188" y="3867150"/>
          <p14:tracePt t="50591" x="4281488" y="3867150"/>
          <p14:tracePt t="50617" x="4281488" y="3879850"/>
          <p14:tracePt t="50628" x="4281488" y="3892550"/>
          <p14:tracePt t="50651" x="4281488" y="3905250"/>
          <p14:tracePt t="50664" x="4281488" y="3916363"/>
          <p14:tracePt t="50678" x="4281488" y="3929063"/>
          <p14:tracePt t="50691" x="4268788" y="3929063"/>
          <p14:tracePt t="50701" x="4268788" y="3941763"/>
          <p14:tracePt t="50725" x="4268788" y="3954463"/>
          <p14:tracePt t="50750" x="4268788" y="3967163"/>
          <p14:tracePt t="50785" x="4268788" y="3979863"/>
          <p14:tracePt t="50798" x="4256088" y="3979863"/>
          <p14:tracePt t="50811" x="4256088" y="3992563"/>
          <p14:tracePt t="50835" x="4256088" y="4005263"/>
          <p14:tracePt t="50847" x="4256088" y="4017963"/>
          <p14:tracePt t="50858" x="4243388" y="4029075"/>
          <p14:tracePt t="50883" x="4230688" y="4041775"/>
          <p14:tracePt t="50895" x="4230688" y="4054475"/>
          <p14:tracePt t="50908" x="4230688" y="4067175"/>
          <p14:tracePt t="50920" x="4230688" y="4079875"/>
          <p14:tracePt t="50931" x="4217988" y="4092575"/>
          <p14:tracePt t="50943" x="4217988" y="4105275"/>
          <p14:tracePt t="50968" x="4217988" y="4129088"/>
          <p14:tracePt t="50992" x="4205288" y="4141788"/>
          <p14:tracePt t="51004" x="4205288" y="4154488"/>
          <p14:tracePt t="51016" x="4192588" y="4154488"/>
          <p14:tracePt t="51042" x="4192588" y="4167188"/>
          <p14:tracePt t="51064" x="4192588" y="4179888"/>
          <p14:tracePt t="51137" x="4181475" y="4179888"/>
          <p14:tracePt t="51259" x="4181475" y="4167188"/>
          <p14:tracePt t="51343" x="4181475" y="4154488"/>
          <p14:tracePt t="51537" x="4181475" y="4141788"/>
          <p14:tracePt t="51597" x="4181475" y="4129088"/>
          <p14:tracePt t="51623" x="4181475" y="4117975"/>
          <p14:tracePt t="51647" x="4192588" y="4117975"/>
          <p14:tracePt t="51660" x="4205288" y="4105275"/>
          <p14:tracePt t="51671" x="4230688" y="4105275"/>
          <p14:tracePt t="51683" x="4243388" y="4079875"/>
          <p14:tracePt t="51694" x="4281488" y="4067175"/>
          <p14:tracePt t="51710" x="4356100" y="4054475"/>
          <p14:tracePt t="51726" x="4456113" y="4029075"/>
          <p14:tracePt t="51744" x="4806950" y="3992563"/>
          <p14:tracePt t="51760" x="5081588" y="3979863"/>
          <p14:tracePt t="51777" x="5294313" y="3954463"/>
          <p14:tracePt t="51780" x="5532438" y="3954463"/>
          <p14:tracePt t="51793" x="5719763" y="3941763"/>
          <p14:tracePt t="51810" x="5857875" y="3929063"/>
          <p14:tracePt t="51827" x="6057900" y="3929063"/>
          <p14:tracePt t="51844" x="6146800" y="3929063"/>
          <p14:tracePt t="51860" x="6208713" y="3929063"/>
          <p14:tracePt t="51877" x="6259513" y="3929063"/>
          <p14:tracePt t="51893" x="6308725" y="3929063"/>
          <p14:tracePt t="51910" x="6321425" y="3929063"/>
          <p14:tracePt t="51961" x="6321425" y="3916363"/>
          <p14:tracePt t="51986" x="6321425" y="3892550"/>
          <p14:tracePt t="52859" x="6334125" y="3892550"/>
          <p14:tracePt t="52896" x="6346825" y="3892550"/>
          <p14:tracePt t="52920" x="6359525" y="3892550"/>
          <p14:tracePt t="52933" x="6359525" y="3905250"/>
          <p14:tracePt t="52943" x="6370638" y="3905250"/>
          <p14:tracePt t="52981" x="6396038" y="3916363"/>
          <p14:tracePt t="53004" x="6408738" y="3916363"/>
          <p14:tracePt t="53019" x="6408738" y="3929063"/>
          <p14:tracePt t="53030" x="6421438" y="3929063"/>
          <p14:tracePt t="53053" x="6434138" y="3929063"/>
          <p14:tracePt t="53064" x="6446838" y="3929063"/>
          <p14:tracePt t="53077" x="6459538" y="3941763"/>
          <p14:tracePt t="53114" x="6472238" y="3941763"/>
          <p14:tracePt t="54047" x="6472238" y="3954463"/>
          <p14:tracePt t="54144" x="6472238" y="3967163"/>
          <p14:tracePt t="54229" x="6472238" y="3979863"/>
          <p14:tracePt t="54254" x="6472238" y="3992563"/>
          <p14:tracePt t="54265" x="6472238" y="4005263"/>
          <p14:tracePt t="54277" x="6472238" y="4017963"/>
          <p14:tracePt t="54290" x="6472238" y="4029075"/>
          <p14:tracePt t="54300" x="6483350" y="4054475"/>
          <p14:tracePt t="54317" x="6496050" y="4067175"/>
          <p14:tracePt t="54333" x="6496050" y="4092575"/>
          <p14:tracePt t="54350" x="6508750" y="4117975"/>
          <p14:tracePt t="54366" x="6521450" y="4154488"/>
          <p14:tracePt t="54383" x="6534150" y="4192588"/>
          <p14:tracePt t="54399" x="6534150" y="4205288"/>
          <p14:tracePt t="54415" x="6534150" y="4217988"/>
          <p14:tracePt t="54432" x="6534150" y="4230688"/>
          <p14:tracePt t="54690" x="6534150" y="4241800"/>
          <p14:tracePt t="54725" x="6534150" y="4254500"/>
          <p14:tracePt t="54752" x="6534150" y="4267200"/>
          <p14:tracePt t="54775" x="6534150" y="4279900"/>
          <p14:tracePt t="54789" x="6534150" y="4292600"/>
          <p14:tracePt t="54799" x="6546850" y="4292600"/>
          <p14:tracePt t="54811" x="6546850" y="4305300"/>
          <p14:tracePt t="54823" x="6546850" y="4318000"/>
          <p14:tracePt t="54835" x="6546850" y="4330700"/>
          <p14:tracePt t="54851" x="6546850" y="4341813"/>
          <p14:tracePt t="54868" x="6546850" y="4367213"/>
          <p14:tracePt t="54885" x="6546850" y="4392613"/>
          <p14:tracePt t="54901" x="6546850" y="4405313"/>
          <p14:tracePt t="54918" x="6546850" y="4418013"/>
          <p14:tracePt t="54934" x="6546850" y="4443413"/>
          <p14:tracePt t="54957" x="6546850" y="4467225"/>
          <p14:tracePt t="54993" x="6546850" y="4479925"/>
          <p14:tracePt t="55019" x="6546850" y="4492625"/>
          <p14:tracePt t="55030" x="6546850" y="4505325"/>
          <p14:tracePt t="55078" x="6546850" y="4518025"/>
          <p14:tracePt t="55150" x="6546850" y="4530725"/>
          <p14:tracePt t="55175" x="6546850" y="4543425"/>
          <p14:tracePt t="55188" x="6546850" y="4554538"/>
          <p14:tracePt t="55211" x="6546850" y="4567238"/>
          <p14:tracePt t="55224" x="6546850" y="4579938"/>
          <p14:tracePt t="55236" x="6534150" y="4579938"/>
          <p14:tracePt t="55247" x="6534150" y="4605338"/>
          <p14:tracePt t="55271" x="6534150" y="4618038"/>
          <p14:tracePt t="55296" x="6521450" y="4630738"/>
          <p14:tracePt t="55320" x="6508750" y="4630738"/>
          <p14:tracePt t="55345" x="6508750" y="4643438"/>
          <p14:tracePt t="55405" x="6496050" y="4643438"/>
          <p14:tracePt t="55429" x="6496050" y="4656138"/>
          <p14:tracePt t="55454" x="6483350" y="4656138"/>
          <p14:tracePt t="55490" x="6472238" y="4656138"/>
          <p14:tracePt t="55504" x="6472238" y="4667250"/>
          <p14:tracePt t="55514" x="6459538" y="4667250"/>
          <p14:tracePt t="55551" x="6446838" y="4667250"/>
          <p14:tracePt t="55587" x="6446838" y="4679950"/>
          <p14:tracePt t="55600" x="6434138" y="4679950"/>
          <p14:tracePt t="55647" x="6421438" y="4679950"/>
          <p14:tracePt t="55685" x="6408738" y="4679950"/>
          <p14:tracePt t="55757" x="6396038" y="4679950"/>
          <p14:tracePt t="55806" x="6383338" y="4679950"/>
          <p14:tracePt t="55854" x="6370638" y="4679950"/>
          <p14:tracePt t="55903" x="6359525" y="4679950"/>
          <p14:tracePt t="55926" x="6346825" y="4679950"/>
          <p14:tracePt t="55999" x="6346825" y="4667250"/>
          <p14:tracePt t="56194" x="6346825" y="4656138"/>
          <p14:tracePt t="56217" x="6346825" y="4643438"/>
          <p14:tracePt t="56266" x="6359525" y="4643438"/>
          <p14:tracePt t="56303" x="6359525" y="4630738"/>
          <p14:tracePt t="56327" x="6370638" y="4630738"/>
          <p14:tracePt t="56484" x="6383338" y="4630738"/>
          <p14:tracePt t="56570" x="6396038" y="4630738"/>
          <p14:tracePt t="56594" x="6408738" y="4630738"/>
          <p14:tracePt t="56608" x="6421438" y="4630738"/>
          <p14:tracePt t="56630" x="6434138" y="4630738"/>
          <p14:tracePt t="56645" x="6446838" y="4630738"/>
          <p14:tracePt t="56654" x="6459538" y="4630738"/>
          <p14:tracePt t="56666" x="6459538" y="4618038"/>
          <p14:tracePt t="56679" x="6472238" y="4618038"/>
          <p14:tracePt t="56703" x="6483350" y="4618038"/>
          <p14:tracePt t="56750" x="6496050" y="4618038"/>
          <p14:tracePt t="56788" x="6508750" y="4618038"/>
          <p14:tracePt t="56884" x="6521450" y="4618038"/>
          <p14:tracePt t="56933" x="6534150" y="4618038"/>
          <p14:tracePt t="56957" x="6546850" y="4618038"/>
          <p14:tracePt t="56981" x="6559550" y="4618038"/>
          <p14:tracePt t="57006" x="6572250" y="4618038"/>
          <p14:tracePt t="57017" x="6584950" y="4618038"/>
          <p14:tracePt t="57030" x="6596063" y="4618038"/>
          <p14:tracePt t="57066" x="6608763" y="4618038"/>
          <p14:tracePt t="57102" x="6621463" y="4605338"/>
          <p14:tracePt t="57126" x="6621463" y="4592638"/>
          <p14:tracePt t="63662" x="6608763" y="4592638"/>
          <p14:tracePt t="63686" x="6596063" y="4605338"/>
          <p14:tracePt t="63698" x="6572250" y="4618038"/>
          <p14:tracePt t="63710" x="6534150" y="4656138"/>
          <p14:tracePt t="63724" x="6472238" y="4692650"/>
          <p14:tracePt t="63741" x="6383338" y="4768850"/>
          <p14:tracePt t="63759" x="6146800" y="4930775"/>
          <p14:tracePt t="63774" x="6008688" y="4992688"/>
          <p14:tracePt t="63791" x="5895975" y="5056188"/>
          <p14:tracePt t="63808" x="5695950" y="5168900"/>
          <p14:tracePt t="63825" x="5583238" y="5218113"/>
          <p14:tracePt t="63842" x="5483225" y="5281613"/>
          <p14:tracePt t="63858" x="5345113" y="5318125"/>
          <p14:tracePt t="63875" x="5294313" y="5343525"/>
          <p14:tracePt t="63892" x="5232400" y="5368925"/>
          <p14:tracePt t="63908" x="5194300" y="5368925"/>
          <p14:tracePt t="63925" x="5170488" y="5368925"/>
          <p14:tracePt t="63942" x="5132388" y="5368925"/>
          <p14:tracePt t="63958" x="5106988" y="5368925"/>
          <p14:tracePt t="63975" x="5094288" y="5368925"/>
          <p14:tracePt t="63977" x="5068888" y="5368925"/>
          <p14:tracePt t="63991" x="5045075" y="5368925"/>
          <p14:tracePt t="64008" x="5032375" y="5368925"/>
          <p14:tracePt t="64026" x="5019675" y="5356225"/>
          <p14:tracePt t="64041" x="5006975" y="5356225"/>
          <p14:tracePt t="64243" x="5019675" y="5356225"/>
          <p14:tracePt t="64281" x="5032375" y="5356225"/>
          <p14:tracePt t="64305" x="5045075" y="5356225"/>
          <p14:tracePt t="64341" x="5057775" y="5343525"/>
          <p14:tracePt t="64365" x="5068888" y="5343525"/>
          <p14:tracePt t="64389" x="5081588" y="5343525"/>
          <p14:tracePt t="64413" x="5106988" y="5330825"/>
          <p14:tracePt t="64428" x="5119688" y="5330825"/>
          <p14:tracePt t="64437" x="5132388" y="5330825"/>
          <p14:tracePt t="64450" x="5145088" y="5330825"/>
          <p14:tracePt t="64463" x="5157788" y="5318125"/>
          <p14:tracePt t="64476" x="5170488" y="5318125"/>
          <p14:tracePt t="64493" x="5181600" y="5318125"/>
          <p14:tracePt t="64510" x="5219700" y="5318125"/>
          <p14:tracePt t="64527" x="5219700" y="5305425"/>
          <p14:tracePt t="64543" x="5232400" y="5305425"/>
          <p14:tracePt t="64560" x="5257800" y="5305425"/>
          <p14:tracePt t="64576" x="5281613" y="5294313"/>
          <p14:tracePt t="64594" x="5307013" y="5281613"/>
          <p14:tracePt t="64596" x="5319713" y="5281613"/>
          <p14:tracePt t="64610" x="5332413" y="5268913"/>
          <p14:tracePt t="64628" x="5370513" y="5243513"/>
          <p14:tracePt t="64644" x="5445125" y="5205413"/>
          <p14:tracePt t="64660" x="5495925" y="5168900"/>
          <p14:tracePt t="64677" x="5545138" y="5130800"/>
          <p14:tracePt t="64694" x="5670550" y="5018088"/>
          <p14:tracePt t="64711" x="5757863" y="4956175"/>
          <p14:tracePt t="64727" x="5832475" y="4918075"/>
          <p14:tracePt t="64743" x="5908675" y="4879975"/>
          <p14:tracePt t="64761" x="5932488" y="4879975"/>
          <p14:tracePt t="64777" x="5932488" y="4868863"/>
          <p14:tracePt t="64960" x="5945188" y="4868863"/>
          <p14:tracePt t="64971" x="5957888" y="4868863"/>
          <p14:tracePt t="65007" x="5970588" y="4868863"/>
          <p14:tracePt t="65020" x="5983288" y="4868863"/>
          <p14:tracePt t="65045" x="5995988" y="4868863"/>
          <p14:tracePt t="65069" x="6008688" y="4868863"/>
          <p14:tracePt t="65080" x="6034088" y="4868863"/>
          <p14:tracePt t="65104" x="6045200" y="4868863"/>
          <p14:tracePt t="65117" x="6057900" y="4868863"/>
          <p14:tracePt t="65130" x="6070600" y="4868863"/>
          <p14:tracePt t="65140" x="6070600" y="4879975"/>
          <p14:tracePt t="65153" x="6083300" y="4879975"/>
          <p14:tracePt t="65165" x="6096000" y="4879975"/>
          <p14:tracePt t="65178" x="6096000" y="4892675"/>
          <p14:tracePt t="65195" x="6108700" y="4892675"/>
          <p14:tracePt t="65213" x="6108700" y="4905375"/>
          <p14:tracePt t="65237" x="6108700" y="4918075"/>
          <p14:tracePt t="65263" x="6108700" y="4930775"/>
          <p14:tracePt t="65299" x="6108700" y="4943475"/>
          <p14:tracePt t="65334" x="6108700" y="4956175"/>
          <p14:tracePt t="65346" x="6108700" y="4968875"/>
          <p14:tracePt t="65468" x="6108700" y="4981575"/>
          <p14:tracePt t="66281" x="6096000" y="4981575"/>
          <p14:tracePt t="66293" x="6096000" y="4968875"/>
          <p14:tracePt t="66305" x="6096000" y="4956175"/>
          <p14:tracePt t="66330" x="6096000" y="4943475"/>
          <p14:tracePt t="66366" x="6096000" y="4930775"/>
          <p14:tracePt t="66378" x="6083300" y="4930775"/>
          <p14:tracePt t="66450" x="6070600" y="4918075"/>
          <p14:tracePt t="66536" x="6057900" y="4918075"/>
          <p14:tracePt t="66571" x="6057900" y="4905375"/>
          <p14:tracePt t="66670" x="6057900" y="4892675"/>
          <p14:tracePt t="67518" x="6070600" y="4892675"/>
          <p14:tracePt t="67604" x="6083300" y="4892675"/>
          <p14:tracePt t="67688" x="6096000" y="4892675"/>
          <p14:tracePt t="67748" x="6108700" y="4892675"/>
          <p14:tracePt t="67955" x="6121400" y="4892675"/>
          <p14:tracePt t="68027" x="6134100" y="4892675"/>
          <p14:tracePt t="68051" x="6146800" y="4892675"/>
          <p14:tracePt t="68063" x="6157913" y="4892675"/>
          <p14:tracePt t="68088" x="6157913" y="4905375"/>
          <p14:tracePt t="68100" x="6170613" y="4905375"/>
          <p14:tracePt t="68137" x="6183313" y="4905375"/>
          <p14:tracePt t="68172" x="6183313" y="4918075"/>
          <p14:tracePt t="68404" x="6196013" y="4918075"/>
          <p14:tracePt t="68427" x="6208713" y="4918075"/>
          <p14:tracePt t="68452" x="6221413" y="4918075"/>
          <p14:tracePt t="68476" x="6234113" y="4918075"/>
          <p14:tracePt t="68488" x="6234113" y="4930775"/>
          <p14:tracePt t="68524" x="6246813" y="4930775"/>
          <p14:tracePt t="68754" x="6270625" y="4930775"/>
          <p14:tracePt t="68767" x="6283325" y="4930775"/>
          <p14:tracePt t="68779" x="6296025" y="4930775"/>
          <p14:tracePt t="68790" x="6308725" y="4930775"/>
          <p14:tracePt t="68816" x="6321425" y="4930775"/>
          <p14:tracePt t="68828" x="6334125" y="4930775"/>
          <p14:tracePt t="68852" x="6346825" y="4930775"/>
          <p14:tracePt t="68912" x="6359525" y="4930775"/>
          <p14:tracePt t="69470" x="6370638" y="4930775"/>
          <p14:tracePt t="69507" x="6383338" y="4930775"/>
          <p14:tracePt t="69518" x="6383338" y="4918075"/>
          <p14:tracePt t="69556" x="6396038" y="4918075"/>
          <p14:tracePt t="69591" x="6396038" y="4905375"/>
          <p14:tracePt t="69615" x="6408738" y="4905375"/>
          <p14:tracePt t="69967" x="6421438" y="4905375"/>
          <p14:tracePt t="69991" x="6434138" y="4892675"/>
          <p14:tracePt t="70027" x="6446838" y="4879975"/>
          <p14:tracePt t="70043" x="6459538" y="4868863"/>
          <p14:tracePt t="70051" x="6472238" y="4868863"/>
          <p14:tracePt t="70077" x="6483350" y="4868863"/>
          <p14:tracePt t="70089" x="6496050" y="4856163"/>
          <p14:tracePt t="70113" x="6508750" y="4843463"/>
          <p14:tracePt t="70125" x="6521450" y="4843463"/>
          <p14:tracePt t="70161" x="6534150" y="4830763"/>
          <p14:tracePt t="70185" x="6534150" y="4818063"/>
          <p14:tracePt t="70198" x="6546850" y="4818063"/>
          <p14:tracePt t="70234" x="6559550" y="4805363"/>
          <p14:tracePt t="70258" x="6572250" y="4805363"/>
          <p14:tracePt t="70294" x="6584950" y="4805363"/>
          <p14:tracePt t="70367" x="6584950" y="4792663"/>
          <p14:tracePt t="70840" x="6572250" y="4792663"/>
          <p14:tracePt t="70853" x="6559550" y="4792663"/>
          <p14:tracePt t="70913" x="6546850" y="4792663"/>
          <p14:tracePt t="71519" x="6534150" y="4792663"/>
          <p14:tracePt t="71568" x="6521450" y="4792663"/>
          <p14:tracePt t="71592" x="6508750" y="4792663"/>
          <p14:tracePt t="71617" x="6496050" y="4792663"/>
          <p14:tracePt t="71652" x="6483350" y="4792663"/>
          <p14:tracePt t="71689" x="6472238" y="4792663"/>
          <p14:tracePt t="71713" x="6459538" y="4792663"/>
          <p14:tracePt t="71785" x="6472238" y="4792663"/>
          <p14:tracePt t="72030" x="6459538" y="4805363"/>
          <p14:tracePt t="72041" x="6434138" y="4818063"/>
          <p14:tracePt t="72053" x="6408738" y="4818063"/>
          <p14:tracePt t="72064" x="6359525" y="4843463"/>
          <p14:tracePt t="72080" x="6308725" y="4868863"/>
          <p14:tracePt t="72096" x="6234113" y="4905375"/>
          <p14:tracePt t="72113" x="6096000" y="4956175"/>
          <p14:tracePt t="72129" x="6008688" y="4992688"/>
          <p14:tracePt t="72147" x="5921375" y="5030788"/>
          <p14:tracePt t="72152" x="5845175" y="5056188"/>
          <p14:tracePt t="72163" x="5770563" y="5092700"/>
          <p14:tracePt t="72181" x="5719763" y="5105400"/>
          <p14:tracePt t="72197" x="5657850" y="5130800"/>
          <p14:tracePt t="72198" x="5619750" y="5143500"/>
          <p14:tracePt t="72213" x="5595938" y="5156200"/>
          <p14:tracePt t="72229" x="5570538" y="5156200"/>
          <p14:tracePt t="72247" x="5557838" y="5156200"/>
          <p14:tracePt t="72296" x="5570538" y="5156200"/>
          <p14:tracePt t="72307" x="5583238" y="5156200"/>
          <p14:tracePt t="72623" x="5557838" y="5168900"/>
          <p14:tracePt t="72634" x="5532438" y="5181600"/>
          <p14:tracePt t="72648" x="5507038" y="5194300"/>
          <p14:tracePt t="72660" x="5457825" y="5194300"/>
          <p14:tracePt t="72671" x="5383213" y="5194300"/>
          <p14:tracePt t="72684" x="5281613" y="5194300"/>
          <p14:tracePt t="72698" x="5194300" y="5194300"/>
          <p14:tracePt t="72715" x="5094288" y="5194300"/>
          <p14:tracePt t="72732" x="4806950" y="5156200"/>
          <p14:tracePt t="72748" x="4681538" y="5118100"/>
          <p14:tracePt t="72764" x="4543425" y="5068888"/>
          <p14:tracePt t="72767" x="4381500" y="5018088"/>
          <p14:tracePt t="72782" x="4243388" y="4943475"/>
          <p14:tracePt t="72798" x="4117975" y="4892675"/>
          <p14:tracePt t="72815" x="4030663" y="4830763"/>
          <p14:tracePt t="72817" x="3979863" y="4768850"/>
          <p14:tracePt t="72831" x="3917950" y="4705350"/>
          <p14:tracePt t="72849" x="3892550" y="4667250"/>
          <p14:tracePt t="72865" x="3843338" y="4579938"/>
          <p14:tracePt t="72882" x="3843338" y="4543425"/>
          <p14:tracePt t="72898" x="3843338" y="4505325"/>
          <p14:tracePt t="72914" x="3843338" y="4430713"/>
          <p14:tracePt t="72931" x="3843338" y="4379913"/>
          <p14:tracePt t="72949" x="3879850" y="4318000"/>
          <p14:tracePt t="72965" x="4081463" y="4154488"/>
          <p14:tracePt t="72983" x="4294188" y="4067175"/>
          <p14:tracePt t="72999" x="4968875" y="3892550"/>
          <p14:tracePt t="73015" x="5394325" y="3803650"/>
          <p14:tracePt t="73031" x="5808663" y="3779838"/>
          <p14:tracePt t="73048" x="6396038" y="3779838"/>
          <p14:tracePt t="73065" x="6559550" y="3779838"/>
          <p14:tracePt t="73082" x="6696075" y="3779838"/>
          <p14:tracePt t="73098" x="6808788" y="3779838"/>
          <p14:tracePt t="73116" x="6821488" y="3779838"/>
          <p14:tracePt t="73351" x="6834188" y="3779838"/>
          <p14:tracePt t="73374" x="6846888" y="3767138"/>
          <p14:tracePt t="73388" x="6884988" y="3754438"/>
          <p14:tracePt t="73401" x="6897688" y="3741738"/>
          <p14:tracePt t="73411" x="6921500" y="3729038"/>
          <p14:tracePt t="73423" x="6946900" y="3716338"/>
          <p14:tracePt t="73434" x="6985000" y="3716338"/>
          <p14:tracePt t="73450" x="7010400" y="3703638"/>
          <p14:tracePt t="73467" x="7021513" y="3692525"/>
          <p14:tracePt t="73485" x="7059613" y="3679825"/>
          <p14:tracePt t="73509" x="7072313" y="3679825"/>
          <p14:tracePt t="73605" x="7059613" y="3679825"/>
          <p14:tracePt t="73619" x="7046913" y="3679825"/>
          <p14:tracePt t="73629" x="7034213" y="3679825"/>
          <p14:tracePt t="73654" x="7021513" y="3679825"/>
          <p14:tracePt t="73665" x="7010400" y="3679825"/>
          <p14:tracePt t="73677" x="6997700" y="3679825"/>
          <p14:tracePt t="73690" x="6985000" y="3679825"/>
          <p14:tracePt t="73701" x="6972300" y="3679825"/>
          <p14:tracePt t="73718" x="6959600" y="3667125"/>
          <p14:tracePt t="73734" x="6946900" y="3667125"/>
          <p14:tracePt t="73752" x="6910388" y="3667125"/>
          <p14:tracePt t="73767" x="6897688" y="3667125"/>
          <p14:tracePt t="73784" x="6872288" y="3667125"/>
          <p14:tracePt t="73800" x="6872288" y="3654425"/>
          <p14:tracePt t="73818" x="6859588" y="3654425"/>
          <p14:tracePt t="73896" x="6859588" y="3641725"/>
          <p14:tracePt t="73907" x="6859588" y="3629025"/>
          <p14:tracePt t="73932" x="6884988" y="3629025"/>
          <p14:tracePt t="73944" x="6910388" y="3616325"/>
          <p14:tracePt t="73958" x="6934200" y="3603625"/>
          <p14:tracePt t="73969" x="6985000" y="3603625"/>
          <p14:tracePt t="73985" x="7059613" y="3590925"/>
          <p14:tracePt t="74001" x="7146925" y="3579813"/>
          <p14:tracePt t="74018" x="7259638" y="3579813"/>
          <p14:tracePt t="74035" x="7310438" y="3579813"/>
          <p14:tracePt t="74052" x="7335838" y="3579813"/>
          <p14:tracePt t="74067" x="7397750" y="3579813"/>
          <p14:tracePt t="74085" x="7410450" y="3579813"/>
          <p14:tracePt t="74102" x="7448550" y="3590925"/>
          <p14:tracePt t="75303" x="7448550" y="3603625"/>
          <p14:tracePt t="75327" x="7448550" y="3616325"/>
          <p14:tracePt t="75339" x="7448550" y="3629025"/>
          <p14:tracePt t="75351" x="7423150" y="3667125"/>
          <p14:tracePt t="75364" x="7397750" y="3716338"/>
          <p14:tracePt t="75375" x="7359650" y="3803650"/>
          <p14:tracePt t="75388" x="7310438" y="3929063"/>
          <p14:tracePt t="75405" x="7223125" y="4079875"/>
          <p14:tracePt t="75422" x="7123113" y="4279900"/>
          <p14:tracePt t="75426" x="7010400" y="4479925"/>
          <p14:tracePt t="75438" x="6921500" y="4618038"/>
          <p14:tracePt t="75455" x="6859588" y="4718050"/>
          <p14:tracePt t="75472" x="6759575" y="4868863"/>
          <p14:tracePt t="75488" x="6721475" y="4918075"/>
          <p14:tracePt t="75505" x="6721475" y="4930775"/>
          <p14:tracePt t="75762" x="6708775" y="4930775"/>
          <p14:tracePt t="75774" x="6696075" y="4943475"/>
          <p14:tracePt t="75789" x="6672263" y="4956175"/>
          <p14:tracePt t="75801" x="6659563" y="4968875"/>
          <p14:tracePt t="75812" x="6608763" y="4992688"/>
          <p14:tracePt t="75825" x="6546850" y="5018088"/>
          <p14:tracePt t="75839" x="6459538" y="5068888"/>
          <p14:tracePt t="75856" x="6383338" y="5092700"/>
          <p14:tracePt t="75873" x="6170613" y="5168900"/>
          <p14:tracePt t="75890" x="6057900" y="5205413"/>
          <p14:tracePt t="75906" x="5932488" y="5230813"/>
          <p14:tracePt t="75924" x="5745163" y="5281613"/>
          <p14:tracePt t="75940" x="5670550" y="5305425"/>
          <p14:tracePt t="75957" x="5545138" y="5318125"/>
          <p14:tracePt t="75973" x="5519738" y="5318125"/>
          <p14:tracePt t="75990" x="5507038" y="5318125"/>
          <p14:tracePt t="76007" x="5495925" y="5318125"/>
          <p14:tracePt t="76285" x="5483225" y="5318125"/>
          <p14:tracePt t="76308" x="5457825" y="5318125"/>
          <p14:tracePt t="76320" x="5407025" y="5343525"/>
          <p14:tracePt t="76333" x="5319713" y="5394325"/>
          <p14:tracePt t="76346" x="5232400" y="5430838"/>
          <p14:tracePt t="76359" x="5057775" y="5507038"/>
          <p14:tracePt t="76374" x="4843463" y="5581650"/>
          <p14:tracePt t="76391" x="4619625" y="5668963"/>
          <p14:tracePt t="76407" x="4294188" y="5819775"/>
          <p14:tracePt t="76425" x="4130675" y="5881688"/>
          <p14:tracePt t="76442" x="3930650" y="5969000"/>
          <p14:tracePt t="76458" x="3867150" y="5981700"/>
          <p14:tracePt t="76474" x="3792538" y="6007100"/>
          <p14:tracePt t="76492" x="3705225" y="6032500"/>
          <p14:tracePt t="76507" x="3654425" y="6045200"/>
          <p14:tracePt t="76524" x="3617913" y="6045200"/>
          <p14:tracePt t="76540" x="3541713" y="6045200"/>
          <p14:tracePt t="76559" x="3517900" y="6045200"/>
          <p14:tracePt t="76575" x="3492500" y="6045200"/>
          <p14:tracePt t="76592" x="3467100" y="6032500"/>
          <p14:tracePt t="76608" x="3441700" y="5994400"/>
          <p14:tracePt t="76928" x="3441700" y="5981700"/>
          <p14:tracePt t="76940" x="3441700" y="5969000"/>
          <p14:tracePt t="76951" x="3441700" y="5945188"/>
          <p14:tracePt t="76976" x="3454400" y="5932488"/>
          <p14:tracePt t="76988" x="3454400" y="5919788"/>
          <p14:tracePt t="77001" x="3479800" y="5907088"/>
          <p14:tracePt t="77011" x="3492500" y="5894388"/>
          <p14:tracePt t="77025" x="3517900" y="5881688"/>
          <p14:tracePt t="77042" x="3554413" y="5868988"/>
          <p14:tracePt t="77060" x="3579813" y="5856288"/>
          <p14:tracePt t="77062" x="3617913" y="5843588"/>
          <p14:tracePt t="77076" x="3667125" y="5843588"/>
          <p14:tracePt t="77093" x="3705225" y="5843588"/>
          <p14:tracePt t="77110" x="3805238" y="5843588"/>
          <p14:tracePt t="77126" x="3867150" y="5832475"/>
          <p14:tracePt t="77143" x="3917950" y="5832475"/>
          <p14:tracePt t="77145" x="3979863" y="5832475"/>
          <p14:tracePt t="77160" x="4030663" y="5832475"/>
          <p14:tracePt t="77176" x="4081463" y="5832475"/>
          <p14:tracePt t="77194" x="4117975" y="5819775"/>
          <p14:tracePt t="77195" x="4181475" y="5807075"/>
          <p14:tracePt t="77209" x="4217988" y="5794375"/>
          <p14:tracePt t="77227" x="4268788" y="5781675"/>
          <p14:tracePt t="77242" x="4356100" y="5781675"/>
          <p14:tracePt t="77260" x="4394200" y="5781675"/>
          <p14:tracePt t="77276" x="4418013" y="5781675"/>
          <p14:tracePt t="77292" x="4494213" y="5768975"/>
          <p14:tracePt t="77310" x="4506913" y="5743575"/>
          <p14:tracePt t="77327" x="4530725" y="5732463"/>
          <p14:tracePt t="77343" x="4594225" y="5681663"/>
          <p14:tracePt t="77360" x="4606925" y="5656263"/>
          <p14:tracePt t="77377" x="4630738" y="5630863"/>
          <p14:tracePt t="77570" x="4643438" y="5630863"/>
          <p14:tracePt t="77595" x="4668838" y="5630863"/>
          <p14:tracePt t="77606" x="4681538" y="5630863"/>
          <p14:tracePt t="77618" x="4706938" y="5619750"/>
          <p14:tracePt t="77632" x="4732338" y="5607050"/>
          <p14:tracePt t="77643" x="4768850" y="5607050"/>
          <p14:tracePt t="77661" x="4843463" y="5607050"/>
          <p14:tracePt t="77678" x="4894263" y="5581650"/>
          <p14:tracePt t="77679" x="4945063" y="5581650"/>
          <p14:tracePt t="77694" x="5019675" y="5568950"/>
          <p14:tracePt t="77711" x="5068888" y="5556250"/>
          <p14:tracePt t="77729" x="5194300" y="5530850"/>
          <p14:tracePt t="77745" x="5232400" y="5518150"/>
          <p14:tracePt t="77761" x="5270500" y="5518150"/>
          <p14:tracePt t="77777" x="5345113" y="5494338"/>
          <p14:tracePt t="77794" x="5370513" y="5481638"/>
          <p14:tracePt t="77812" x="5419725" y="5481638"/>
          <p14:tracePt t="77828" x="5432425" y="5468938"/>
          <p14:tracePt t="77844" x="5470525" y="5456238"/>
          <p14:tracePt t="77862" x="5495925" y="5456238"/>
          <p14:tracePt t="77878" x="5519738" y="5443538"/>
          <p14:tracePt t="77895" x="5532438" y="5443538"/>
          <p14:tracePt t="77911" x="5545138" y="5443538"/>
          <p14:tracePt t="77929" x="5545138" y="5430838"/>
          <p14:tracePt t="77946" x="5545138" y="5418138"/>
          <p14:tracePt t="78189" x="5557838" y="5418138"/>
          <p14:tracePt t="78201" x="5570538" y="5418138"/>
          <p14:tracePt t="78213" x="5583238" y="5418138"/>
          <p14:tracePt t="78225" x="5607050" y="5418138"/>
          <p14:tracePt t="78238" x="5619750" y="5418138"/>
          <p14:tracePt t="78249" x="5645150" y="5418138"/>
          <p14:tracePt t="78263" x="5683250" y="5418138"/>
          <p14:tracePt t="78279" x="5708650" y="5418138"/>
          <p14:tracePt t="78296" x="5745163" y="5418138"/>
          <p14:tracePt t="78312" x="5808663" y="5407025"/>
          <p14:tracePt t="78329" x="5845175" y="5407025"/>
          <p14:tracePt t="78346" x="5908675" y="5407025"/>
          <p14:tracePt t="78363" x="5921375" y="5407025"/>
          <p14:tracePt t="78380" x="5957888" y="5407025"/>
          <p14:tracePt t="78396" x="5970588" y="5407025"/>
          <p14:tracePt t="78412" x="5995988" y="5407025"/>
          <p14:tracePt t="78432" x="6008688" y="5407025"/>
          <p14:tracePt t="78456" x="6021388" y="5407025"/>
          <p14:tracePt t="78492" x="6034088" y="5407025"/>
          <p14:tracePt t="78528" x="6045200" y="5407025"/>
          <p14:tracePt t="78588" x="6057900" y="5407025"/>
          <p14:tracePt t="78602" x="6070600" y="5407025"/>
          <p14:tracePt t="78625" x="6096000" y="5407025"/>
          <p14:tracePt t="78649" x="6121400" y="5394325"/>
          <p14:tracePt t="78662" x="6134100" y="5381625"/>
          <p14:tracePt t="78673" x="6146800" y="5381625"/>
          <p14:tracePt t="78686" x="6170613" y="5381625"/>
          <p14:tracePt t="78701" x="6170613" y="5368925"/>
          <p14:tracePt t="78713" x="6196013" y="5356225"/>
          <p14:tracePt t="78730" x="6208713" y="5356225"/>
          <p14:tracePt t="78747" x="6246813" y="5330825"/>
          <p14:tracePt t="78764" x="6270625" y="5330825"/>
          <p14:tracePt t="78780" x="6296025" y="5318125"/>
          <p14:tracePt t="78782" x="6321425" y="5294313"/>
          <p14:tracePt t="78797" x="6334125" y="5294313"/>
          <p14:tracePt t="78814" x="6346825" y="5268913"/>
          <p14:tracePt t="78831" x="6359525" y="5268913"/>
          <p14:tracePt t="79049" x="6370638" y="5268913"/>
          <p14:tracePt t="79086" x="6383338" y="5268913"/>
          <p14:tracePt t="79110" x="6383338" y="5256213"/>
          <p14:tracePt t="79122" x="6396038" y="5256213"/>
          <p14:tracePt t="79136" x="6408738" y="5256213"/>
          <p14:tracePt t="79147" x="6421438" y="5256213"/>
          <p14:tracePt t="79172" x="6446838" y="5256213"/>
          <p14:tracePt t="79182" x="6459538" y="5243513"/>
          <p14:tracePt t="79198" x="6472238" y="5243513"/>
          <p14:tracePt t="79215" x="6483350" y="5243513"/>
          <p14:tracePt t="79233" x="6521450" y="5230813"/>
          <p14:tracePt t="79248" x="6534150" y="5230813"/>
          <p14:tracePt t="79265" x="6546850" y="5230813"/>
          <p14:tracePt t="79281" x="6572250" y="5230813"/>
          <p14:tracePt t="79316" x="6584950" y="5230813"/>
          <p14:tracePt t="79377" x="6584950" y="5218113"/>
          <p14:tracePt t="79389" x="6596063" y="5218113"/>
          <p14:tracePt t="79414" x="6608763" y="5218113"/>
          <p14:tracePt t="79946" x="6608763" y="5205413"/>
          <p14:tracePt t="92521" x="6621463" y="5194300"/>
          <p14:tracePt t="92545" x="6646863" y="5194300"/>
          <p14:tracePt t="92557" x="6659563" y="5194300"/>
          <p14:tracePt t="92571" x="6672263" y="5194300"/>
          <p14:tracePt t="92582" x="6696075" y="5181600"/>
          <p14:tracePt t="92601" x="6708775" y="5181600"/>
          <p14:tracePt t="92618" x="6746875" y="5168900"/>
          <p14:tracePt t="92633" x="6784975" y="5168900"/>
          <p14:tracePt t="92648" x="6808788" y="5156200"/>
          <p14:tracePt t="92666" x="6872288" y="5130800"/>
          <p14:tracePt t="92682" x="6910388" y="5118100"/>
          <p14:tracePt t="92700" x="6946900" y="5105400"/>
          <p14:tracePt t="92716" x="7021513" y="5092700"/>
          <p14:tracePt t="92733" x="7085013" y="5081588"/>
          <p14:tracePt t="92749" x="7172325" y="5081588"/>
          <p14:tracePt t="92766" x="7210425" y="5081588"/>
          <p14:tracePt t="92994" x="7223125" y="5081588"/>
          <p14:tracePt t="93007" x="7235825" y="5081588"/>
          <p14:tracePt t="93030" x="7259638" y="5081588"/>
          <p14:tracePt t="93041" x="7285038" y="5068888"/>
          <p14:tracePt t="93053" x="7310438" y="5056188"/>
          <p14:tracePt t="93067" x="7348538" y="5043488"/>
          <p14:tracePt t="93084" x="7410450" y="5018088"/>
          <p14:tracePt t="93101" x="7485063" y="4992688"/>
          <p14:tracePt t="93104" x="7523163" y="4992688"/>
          <p14:tracePt t="93118" x="7572375" y="4968875"/>
          <p14:tracePt t="93135" x="7623175" y="4956175"/>
          <p14:tracePt t="93152" x="7761288" y="4918075"/>
          <p14:tracePt t="93168" x="7810500" y="4905375"/>
          <p14:tracePt t="93185" x="7848600" y="4905375"/>
          <p14:tracePt t="93202" x="7874000" y="4868863"/>
          <p14:tracePt t="93504" x="7886700" y="4868863"/>
          <p14:tracePt t="93527" x="7886700" y="4856163"/>
          <p14:tracePt t="93540" x="7897813" y="4843463"/>
          <p14:tracePt t="93551" x="7910513" y="4843463"/>
          <p14:tracePt t="93576" x="7923213" y="4843463"/>
          <p14:tracePt t="93588" x="7935913" y="4830763"/>
          <p14:tracePt t="93600" x="7948613" y="4830763"/>
          <p14:tracePt t="93625" x="7961313" y="4830763"/>
          <p14:tracePt t="93637" x="7974013" y="4830763"/>
          <p14:tracePt t="93648" x="7986713" y="4830763"/>
          <p14:tracePt t="93660" x="7999413" y="4818063"/>
          <p14:tracePt t="93673" x="8023225" y="4818063"/>
          <p14:tracePt t="93685" x="8035925" y="4818063"/>
          <p14:tracePt t="93703" x="8048625" y="4805363"/>
          <p14:tracePt t="93719" x="8061325" y="4805363"/>
          <p14:tracePt t="93720" x="8074025" y="4805363"/>
          <p14:tracePt t="93735" x="8086725" y="4805363"/>
          <p14:tracePt t="93752" x="8099425" y="4805363"/>
          <p14:tracePt t="93770" x="8135938" y="4805363"/>
          <p14:tracePt t="93785" x="8148638" y="4805363"/>
          <p14:tracePt t="93803" x="8161338" y="4805363"/>
          <p14:tracePt t="93819" x="8212138" y="4805363"/>
          <p14:tracePt t="93836" x="8248650" y="4805363"/>
          <p14:tracePt t="93852" x="8274050" y="4830763"/>
          <p14:tracePt t="94230" x="8286750" y="4843463"/>
          <p14:tracePt t="94254" x="8299450" y="4856163"/>
          <p14:tracePt t="94291" x="8312150" y="4868863"/>
          <p14:tracePt t="94316" x="8324850" y="4868863"/>
          <p14:tracePt t="94328" x="8324850" y="4879975"/>
          <p14:tracePt t="94339" x="8335963" y="4879975"/>
          <p14:tracePt t="94354" x="8348663" y="4879975"/>
          <p14:tracePt t="94376" x="8361363" y="4892675"/>
          <p14:tracePt t="94400" x="8361363" y="4905375"/>
          <p14:tracePt t="94704" x="8374063" y="4918075"/>
          <p14:tracePt t="94728" x="8374063" y="4930775"/>
          <p14:tracePt t="94752" x="8386763" y="4956175"/>
          <p14:tracePt t="94764" x="8399463" y="4968875"/>
          <p14:tracePt t="94777" x="8399463" y="4981575"/>
          <p14:tracePt t="94789" x="8424863" y="5018088"/>
          <p14:tracePt t="94806" x="8435975" y="5030788"/>
          <p14:tracePt t="94822" x="8448675" y="5056188"/>
          <p14:tracePt t="94839" x="8474075" y="5118100"/>
          <p14:tracePt t="94855" x="8486775" y="5143500"/>
          <p14:tracePt t="94873" x="8512175" y="5205413"/>
          <p14:tracePt t="94889" x="8537575" y="5230813"/>
          <p14:tracePt t="94906" x="8537575" y="5243513"/>
          <p14:tracePt t="94922" x="8548688" y="5281613"/>
          <p14:tracePt t="94939" x="8561388" y="5281613"/>
          <p14:tracePt t="94956" x="8561388" y="5294313"/>
          <p14:tracePt t="95224" x="8574088" y="5294313"/>
          <p14:tracePt t="95237" x="8574088" y="5305425"/>
          <p14:tracePt t="95249" x="8574088" y="5318125"/>
          <p14:tracePt t="95260" x="8586788" y="5330825"/>
          <p14:tracePt t="95275" x="8599488" y="5343525"/>
          <p14:tracePt t="95290" x="8599488" y="5356225"/>
          <p14:tracePt t="95307" x="8612188" y="5381625"/>
          <p14:tracePt t="95323" x="8624888" y="5407025"/>
          <p14:tracePt t="95340" x="8637588" y="5430838"/>
          <p14:tracePt t="95357" x="8650288" y="5443538"/>
          <p14:tracePt t="95373" x="8661400" y="5468938"/>
          <p14:tracePt t="95390" x="8674100" y="5481638"/>
          <p14:tracePt t="95407" x="8674100" y="5494338"/>
          <p14:tracePt t="95423" x="8674100" y="5507038"/>
          <p14:tracePt t="95440" x="8674100" y="5518150"/>
          <p14:tracePt t="95442" x="8686800" y="5518150"/>
          <p14:tracePt t="95456" x="8686800" y="5530850"/>
          <p14:tracePt t="95479" x="8686800" y="5543550"/>
          <p14:tracePt t="95515" x="8686800" y="5556250"/>
          <p14:tracePt t="95540" x="8686800" y="5568950"/>
          <p14:tracePt t="95611" x="8686800" y="5581650"/>
          <p14:tracePt t="95673" x="8686800" y="5594350"/>
          <p14:tracePt t="95720" x="8686800" y="5607050"/>
          <p14:tracePt t="95732" x="8686800" y="5619750"/>
          <p14:tracePt t="99602" x="8686800" y="5607050"/>
          <p14:tracePt t="99614" x="8674100" y="5594350"/>
          <p14:tracePt t="99626" x="8661400" y="5594350"/>
          <p14:tracePt t="99637" x="8661400" y="5568950"/>
          <p14:tracePt t="99651" x="8637588" y="5530850"/>
          <p14:tracePt t="99668" x="8612188" y="5468938"/>
          <p14:tracePt t="99686" x="8474075" y="5305425"/>
          <p14:tracePt t="99701" x="8399463" y="5194300"/>
          <p14:tracePt t="99718" x="8312150" y="5068888"/>
          <p14:tracePt t="99735" x="8161338" y="4868863"/>
          <p14:tracePt t="99752" x="8099425" y="4792663"/>
          <p14:tracePt t="99768" x="8035925" y="4718050"/>
          <p14:tracePt t="99770" x="7986713" y="4656138"/>
          <p14:tracePt t="99785" x="7923213" y="4579938"/>
          <p14:tracePt t="99802" x="7874000" y="4505325"/>
          <p14:tracePt t="99819" x="7823200" y="4430713"/>
          <p14:tracePt t="99835" x="7735888" y="4292600"/>
          <p14:tracePt t="99852" x="7697788" y="4217988"/>
          <p14:tracePt t="99870" x="7673975" y="4141788"/>
          <p14:tracePt t="99886" x="7661275" y="4117975"/>
          <p14:tracePt t="99902" x="7648575" y="4079875"/>
          <p14:tracePt t="99904" x="7648575" y="4054475"/>
          <p14:tracePt t="99919" x="7648575" y="4041775"/>
          <p14:tracePt t="99936" x="7648575" y="4029075"/>
          <p14:tracePt t="99953" x="7648575" y="4005263"/>
          <p14:tracePt t="99969" x="7648575" y="3954463"/>
          <p14:tracePt t="99986" x="7648575" y="3929063"/>
          <p14:tracePt t="100003" x="7648575" y="3867150"/>
          <p14:tracePt t="100020" x="7648575" y="3854450"/>
          <p14:tracePt t="100036" x="7648575" y="3829050"/>
          <p14:tracePt t="100053" x="7648575" y="3803650"/>
          <p14:tracePt t="100069" x="7648575" y="3792538"/>
          <p14:tracePt t="100099" x="7661275" y="3779838"/>
          <p14:tracePt t="100110" x="7661275" y="3767138"/>
          <p14:tracePt t="100136" x="7673975" y="3767138"/>
          <p14:tracePt t="100160" x="7673975" y="3754438"/>
          <p14:tracePt t="100170" x="7685088" y="3754438"/>
          <p14:tracePt t="100185" x="7685088" y="3741738"/>
          <p14:tracePt t="100208" x="7697788" y="3729038"/>
          <p14:tracePt t="100223" x="7710488" y="3716338"/>
          <p14:tracePt t="100244" x="7723188" y="3703638"/>
          <p14:tracePt t="100258" x="7723188" y="3692525"/>
          <p14:tracePt t="100270" x="7735888" y="3679825"/>
          <p14:tracePt t="100280" x="7748588" y="3654425"/>
          <p14:tracePt t="100292" x="7761288" y="3629025"/>
          <p14:tracePt t="100304" x="7773988" y="3616325"/>
          <p14:tracePt t="100320" x="7785100" y="3590925"/>
          <p14:tracePt t="100336" x="7797800" y="3567113"/>
          <p14:tracePt t="100354" x="7823200" y="3516313"/>
          <p14:tracePt t="100370" x="7848600" y="3479800"/>
          <p14:tracePt t="100387" x="7861300" y="3467100"/>
          <p14:tracePt t="100389" x="7886700" y="3441700"/>
          <p14:tracePt t="100403" x="7910513" y="3416300"/>
          <p14:tracePt t="100420" x="7923213" y="3390900"/>
          <p14:tracePt t="100438" x="7961313" y="3341688"/>
          <p14:tracePt t="100453" x="7986713" y="3341688"/>
          <p14:tracePt t="100471" x="7986713" y="3316288"/>
          <p14:tracePt t="100488" x="8010525" y="3290888"/>
          <p14:tracePt t="100504" x="8023225" y="3290888"/>
          <p14:tracePt t="100520" x="8035925" y="3278188"/>
          <p14:tracePt t="100536" x="8048625" y="3267075"/>
          <p14:tracePt t="100554" x="8048625" y="3254375"/>
          <p14:tracePt t="100571" x="8048625" y="3241675"/>
          <p14:tracePt t="100681" x="8048625" y="3228975"/>
          <p14:tracePt t="100705" x="8061325" y="3228975"/>
          <p14:tracePt t="100717" x="8074025" y="3203575"/>
          <p14:tracePt t="100729" x="8099425" y="3165475"/>
          <p14:tracePt t="107628" x="8110538" y="3165475"/>
          <p14:tracePt t="107677" x="8110538" y="3190875"/>
          <p14:tracePt t="107701" x="8123238" y="3203575"/>
          <p14:tracePt t="107713" x="8135938" y="3241675"/>
          <p14:tracePt t="107725" x="8148638" y="3267075"/>
          <p14:tracePt t="107739" x="8148638" y="3303588"/>
          <p14:tracePt t="107756" x="8161338" y="3341688"/>
          <p14:tracePt t="107774" x="8199438" y="3454400"/>
          <p14:tracePt t="107790" x="8212138" y="3541713"/>
          <p14:tracePt t="107807" x="8248650" y="3654425"/>
          <p14:tracePt t="107822" x="8348663" y="3916363"/>
          <p14:tracePt t="107840" x="8386763" y="4054475"/>
          <p14:tracePt t="107856" x="8435975" y="4179888"/>
          <p14:tracePt t="107873" x="8474075" y="4379913"/>
          <p14:tracePt t="107889" x="8486775" y="4418013"/>
          <p14:tracePt t="108052" x="8486775" y="4430713"/>
          <p14:tracePt t="108078" x="8486775" y="4443413"/>
          <p14:tracePt t="108091" x="8486775" y="4467225"/>
          <p14:tracePt t="108101" x="8499475" y="4505325"/>
          <p14:tracePt t="108114" x="8512175" y="4543425"/>
          <p14:tracePt t="108125" x="8512175" y="4592638"/>
          <p14:tracePt t="108140" x="8524875" y="4679950"/>
          <p14:tracePt t="108157" x="8537575" y="4768850"/>
          <p14:tracePt t="108174" x="8548688" y="4868863"/>
          <p14:tracePt t="108190" x="8599488" y="5143500"/>
          <p14:tracePt t="108208" x="8624888" y="5256213"/>
          <p14:tracePt t="108223" x="8674100" y="5468938"/>
          <p14:tracePt t="108240" x="8674100" y="5568950"/>
          <p14:tracePt t="108257" x="8686800" y="5643563"/>
          <p14:tracePt t="108259" x="8686800" y="5694363"/>
          <p14:tracePt t="108274" x="8686800" y="5732463"/>
          <p14:tracePt t="108290" x="8686800" y="5743575"/>
          <p14:tracePt t="108308" x="8686800" y="5768975"/>
          <p14:tracePt t="108357" x="8674100" y="5768975"/>
          <p14:tracePt t="108391" x="8661400" y="5768975"/>
          <p14:tracePt t="108404" x="8650288" y="5768975"/>
          <p14:tracePt t="108429" x="8637588" y="5768975"/>
          <p14:tracePt t="108443" x="8624888" y="5768975"/>
          <p14:tracePt t="108452" x="8599488" y="5768975"/>
          <p14:tracePt t="108465" x="8561388" y="5768975"/>
          <p14:tracePt t="108478" x="8524875" y="5768975"/>
          <p14:tracePt t="108491" x="8486775" y="5768975"/>
          <p14:tracePt t="108508" x="8461375" y="5768975"/>
          <p14:tracePt t="108525" x="8399463" y="5768975"/>
          <p14:tracePt t="108541" x="8374063" y="5768975"/>
          <p14:tracePt t="108558" x="8335963" y="5768975"/>
          <p14:tracePt t="108575" x="8299450" y="5781675"/>
          <p14:tracePt t="108592" x="8286750" y="5781675"/>
          <p14:tracePt t="108609" x="8274050" y="5781675"/>
          <p14:tracePt t="108624" x="8248650" y="5781675"/>
          <p14:tracePt t="108671" x="8235950" y="5781675"/>
          <p14:tracePt t="108731" x="8235950" y="5794375"/>
          <p14:tracePt t="123379" x="8223250" y="5794375"/>
          <p14:tracePt t="123390" x="8223250" y="5807075"/>
          <p14:tracePt t="123402" x="8212138" y="5807075"/>
          <p14:tracePt t="123414" x="8212138" y="5819775"/>
          <p14:tracePt t="123430" x="8199438" y="5819775"/>
          <p14:tracePt t="123452" x="8174038" y="5832475"/>
          <p14:tracePt t="123465" x="8161338" y="5832475"/>
          <p14:tracePt t="123480" x="8148638" y="5856288"/>
          <p14:tracePt t="123497" x="8110538" y="5868988"/>
          <p14:tracePt t="123500" x="8099425" y="5868988"/>
          <p14:tracePt t="123513" x="8074025" y="5881688"/>
          <p14:tracePt t="123530" x="8061325" y="5894388"/>
          <p14:tracePt t="123547" x="8023225" y="5894388"/>
          <p14:tracePt t="123565" x="8010525" y="5907088"/>
          <p14:tracePt t="123581" x="7999413" y="5907088"/>
          <p14:tracePt t="123598" x="7986713" y="5907088"/>
          <p14:tracePt t="123972" x="7986713" y="5919788"/>
          <p14:tracePt t="123984" x="7974013" y="5919788"/>
          <p14:tracePt t="123998" x="7948613" y="5919788"/>
          <p14:tracePt t="124009" x="7935913" y="5932488"/>
          <p14:tracePt t="124021" x="7910513" y="5945188"/>
          <p14:tracePt t="124034" x="7874000" y="5956300"/>
          <p14:tracePt t="124048" x="7835900" y="5956300"/>
          <p14:tracePt t="124066" x="7785100" y="5969000"/>
          <p14:tracePt t="124082" x="7710488" y="5994400"/>
          <p14:tracePt t="124099" x="7661275" y="5994400"/>
          <p14:tracePt t="124115" x="7597775" y="6019800"/>
          <p14:tracePt t="124117" x="7535863" y="6032500"/>
          <p14:tracePt t="124132" x="7459663" y="6056313"/>
          <p14:tracePt t="124149" x="7410450" y="6081713"/>
          <p14:tracePt t="124167" x="7348538" y="6107113"/>
          <p14:tracePt t="124168" x="7310438" y="6119813"/>
          <p14:tracePt t="124182" x="7272338" y="6132513"/>
          <p14:tracePt t="124199" x="7235825" y="6145213"/>
          <p14:tracePt t="124216" x="7172325" y="6157913"/>
          <p14:tracePt t="124232" x="7159625" y="6169025"/>
          <p14:tracePt t="124249" x="7146925" y="6169025"/>
          <p14:tracePt t="124517" x="7146925" y="6181725"/>
          <p14:tracePt t="124542" x="7134225" y="6181725"/>
          <p14:tracePt t="124554" x="7085013" y="6194425"/>
          <p14:tracePt t="124569" x="6997700" y="6207125"/>
          <p14:tracePt t="124579" x="6897688" y="6207125"/>
          <p14:tracePt t="124591" x="6759575" y="6207125"/>
          <p14:tracePt t="124604" x="6608763" y="6207125"/>
          <p14:tracePt t="124616" x="6459538" y="6194425"/>
          <p14:tracePt t="124634" x="6321425" y="6145213"/>
          <p14:tracePt t="124650" x="6146800" y="6045200"/>
          <p14:tracePt t="124667" x="5845175" y="5894388"/>
          <p14:tracePt t="124683" x="5732463" y="5794375"/>
          <p14:tracePt t="124700" x="5632450" y="5681663"/>
          <p14:tracePt t="124717" x="5419725" y="5468938"/>
          <p14:tracePt t="124734" x="5319713" y="5343525"/>
          <p14:tracePt t="124738" x="5270500" y="5268913"/>
          <p14:tracePt t="124749" x="5232400" y="5194300"/>
          <p14:tracePt t="124768" x="5219700" y="5143500"/>
          <p14:tracePt t="124784" x="5219700" y="5105400"/>
          <p14:tracePt t="124801" x="5232400" y="5105400"/>
          <p14:tracePt t="124817" x="5319713" y="5081588"/>
          <p14:tracePt t="125040" x="5294313" y="5081588"/>
          <p14:tracePt t="125052" x="5257800" y="5068888"/>
          <p14:tracePt t="125064" x="5181600" y="5043488"/>
          <p14:tracePt t="125077" x="5119688" y="5018088"/>
          <p14:tracePt t="125087" x="5045075" y="4981575"/>
          <p14:tracePt t="125103" x="4968875" y="4943475"/>
          <p14:tracePt t="125118" x="4881563" y="4905375"/>
          <p14:tracePt t="125134" x="4781550" y="4843463"/>
          <p14:tracePt t="125136" x="4681538" y="4792663"/>
          <p14:tracePt t="125151" x="4594225" y="4743450"/>
          <p14:tracePt t="125168" x="4530725" y="4679950"/>
          <p14:tracePt t="125185" x="4406900" y="4579938"/>
          <p14:tracePt t="125202" x="4356100" y="4543425"/>
          <p14:tracePt t="125218" x="4330700" y="4492625"/>
          <p14:tracePt t="125220" x="4305300" y="4467225"/>
          <p14:tracePt t="125235" x="4305300" y="4454525"/>
          <p14:tracePt t="125252" x="4305300" y="4430713"/>
          <p14:tracePt t="126009" x="4330700" y="4430713"/>
          <p14:tracePt t="126021" x="4368800" y="4418013"/>
          <p14:tracePt t="126033" x="4406900" y="4418013"/>
          <p14:tracePt t="126047" x="4456113" y="4418013"/>
          <p14:tracePt t="126059" x="4506913" y="4418013"/>
          <p14:tracePt t="126072" x="4568825" y="4418013"/>
          <p14:tracePt t="126087" x="4656138" y="4418013"/>
          <p14:tracePt t="126105" x="4756150" y="4418013"/>
          <p14:tracePt t="126107" x="4843463" y="4443413"/>
          <p14:tracePt t="126120" x="4932363" y="4454525"/>
          <p14:tracePt t="126137" x="5019675" y="4479925"/>
          <p14:tracePt t="126154" x="5145088" y="4530725"/>
          <p14:tracePt t="126172" x="5181600" y="4543425"/>
          <p14:tracePt t="126188" x="5232400" y="4543425"/>
          <p14:tracePt t="126205" x="5294313" y="4543425"/>
          <p14:tracePt t="126221" x="5319713" y="4543425"/>
          <p14:tracePt t="126238" x="5370513" y="4543425"/>
          <p14:tracePt t="126254" x="5483225" y="4543425"/>
          <p14:tracePt t="126271" x="5557838" y="4543425"/>
          <p14:tracePt t="126288" x="5657850" y="4543425"/>
          <p14:tracePt t="126305" x="5695950" y="4543425"/>
          <p14:tracePt t="126321" x="5732463" y="4543425"/>
          <p14:tracePt t="126338" x="5757863" y="4543425"/>
          <p14:tracePt t="126355" x="5783263" y="4530725"/>
          <p14:tracePt t="126372" x="5808663" y="4530725"/>
          <p14:tracePt t="126374" x="5821363" y="4505325"/>
          <p14:tracePt t="131018" x="5821363" y="4492625"/>
          <p14:tracePt t="131029" x="5821363" y="4479925"/>
          <p14:tracePt t="131054" x="5821363" y="4467225"/>
          <p14:tracePt t="131077" x="5821363" y="4454525"/>
          <p14:tracePt t="131090" x="5808663" y="4443413"/>
          <p14:tracePt t="131101" x="5808663" y="4430713"/>
          <p14:tracePt t="131113" x="5783263" y="4392613"/>
          <p14:tracePt t="131126" x="5770563" y="4367213"/>
          <p14:tracePt t="131137" x="5732463" y="4341813"/>
          <p14:tracePt t="131152" x="5695950" y="4305300"/>
          <p14:tracePt t="131167" x="5645150" y="4279900"/>
          <p14:tracePt t="131184" x="5607050" y="4241800"/>
          <p14:tracePt t="131200" x="5470525" y="4117975"/>
          <p14:tracePt t="131217" x="5370513" y="3992563"/>
          <p14:tracePt t="131234" x="5181600" y="3741738"/>
          <p14:tracePt t="131251" x="5068888" y="3616325"/>
          <p14:tracePt t="131267" x="4956175" y="3503613"/>
          <p14:tracePt t="131285" x="4768850" y="3316288"/>
          <p14:tracePt t="131301" x="4706938" y="3254375"/>
          <p14:tracePt t="131319" x="4656138" y="3216275"/>
          <p14:tracePt t="131321" x="4630738" y="3165475"/>
          <p14:tracePt t="131333" x="4594225" y="3128963"/>
          <p14:tracePt t="131350" x="4581525" y="3090863"/>
          <p14:tracePt t="131367" x="4581525" y="3078163"/>
          <p14:tracePt t="131385" x="4594225" y="3065463"/>
          <p14:tracePt t="131400" x="4643438" y="3028950"/>
          <p14:tracePt t="132351" x="4656138" y="3028950"/>
          <p14:tracePt t="133562" x="4630738" y="3028950"/>
          <p14:tracePt t="133575" x="4606925" y="3028950"/>
          <p14:tracePt t="133587" x="4568825" y="3016250"/>
          <p14:tracePt t="133600" x="4506913" y="2978150"/>
          <p14:tracePt t="133611" x="4418013" y="2941638"/>
          <p14:tracePt t="133625" x="4294188" y="2903538"/>
          <p14:tracePt t="133640" x="4181475" y="2878138"/>
          <p14:tracePt t="133657" x="4056063" y="2828925"/>
          <p14:tracePt t="133673" x="3679825" y="2716213"/>
          <p14:tracePt t="133690" x="3530600" y="2640013"/>
          <p14:tracePt t="133708" x="3141663" y="2414588"/>
          <p14:tracePt t="133724" x="2954338" y="2239963"/>
          <p14:tracePt t="133740" x="2778125" y="2052638"/>
          <p14:tracePt t="133757" x="2641600" y="1901825"/>
          <p14:tracePt t="133773" x="2390775" y="1552575"/>
          <p14:tracePt t="133790" x="2290763" y="1414463"/>
          <p14:tracePt t="133792" x="2190750" y="1289050"/>
          <p14:tracePt t="133807" x="2127250" y="1214438"/>
          <p14:tracePt t="133823" x="2090738" y="1150938"/>
          <p14:tracePt t="133841" x="2065338" y="1114425"/>
          <p14:tracePt t="133857" x="2065338" y="1101725"/>
          <p14:tracePt t="134047" x="2052638" y="1089025"/>
          <p14:tracePt t="134060" x="2039938" y="1076325"/>
          <p14:tracePt t="134072" x="1978025" y="1038225"/>
          <p14:tracePt t="134084" x="1852613" y="976313"/>
          <p14:tracePt t="134097" x="1714500" y="863600"/>
          <p14:tracePt t="134109" x="1439863" y="663575"/>
          <p14:tracePt t="134125" x="1150938" y="438150"/>
          <p14:tracePt t="134141" x="938213" y="263525"/>
          <p14:tracePt t="134143" x="776288" y="10001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830834" y="590612"/>
            <a:ext cx="452010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What Is a Patient Portal?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88632"/>
            <a:ext cx="10297160" cy="4313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A patient portal is a secure online service connected to a </a:t>
            </a:r>
            <a:r>
              <a:rPr sz="2800" b="1" dirty="0">
                <a:solidFill>
                  <a:srgbClr val="00B0F0"/>
                </a:solidFill>
                <a:latin typeface="Alexandria"/>
              </a:rPr>
              <a:t>healthcare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b="1" dirty="0">
                <a:solidFill>
                  <a:srgbClr val="00B0F0"/>
                </a:solidFill>
                <a:latin typeface="Alexandria"/>
              </a:rPr>
              <a:t>organization.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Patients and caregivers may use it to: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Request appointments and prescription renewals.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View test results and clinical notes.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Send secure messages.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Request referrals.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Review bills and make payments.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275"/>
    </mc:Choice>
    <mc:Fallback xmlns="">
      <p:transition spd="slow" advTm="131275"/>
    </mc:Fallback>
  </mc:AlternateContent>
  <p:extLst>
    <p:ext uri="{3A86A75C-4F4B-4683-9AE1-C65F6400EC91}">
      <p14:laserTraceLst xmlns:p14="http://schemas.microsoft.com/office/powerpoint/2010/main">
        <p14:tracePtLst>
          <p14:tracePt t="173" x="3843338" y="1414463"/>
          <p14:tracePt t="202" x="3843338" y="1427163"/>
          <p14:tracePt t="226" x="3856038" y="1439863"/>
          <p14:tracePt t="251" x="3879850" y="1450975"/>
          <p14:tracePt t="263" x="3905250" y="1463675"/>
          <p14:tracePt t="275" x="3956050" y="1476375"/>
          <p14:tracePt t="289" x="4043363" y="1501775"/>
          <p14:tracePt t="301" x="4130675" y="1527175"/>
          <p14:tracePt t="317" x="4230688" y="1552575"/>
          <p14:tracePt t="333" x="4356100" y="1576388"/>
          <p14:tracePt t="350" x="4468813" y="1589088"/>
          <p14:tracePt t="352" x="4556125" y="1614488"/>
          <p14:tracePt t="367" x="4630738" y="1627188"/>
          <p14:tracePt t="384" x="4681538" y="1652588"/>
          <p14:tracePt t="400" x="4768850" y="1689100"/>
          <p14:tracePt t="417" x="4806950" y="1689100"/>
          <p14:tracePt t="434" x="4881563" y="1739900"/>
          <p14:tracePt t="450" x="4919663" y="1739900"/>
          <p14:tracePt t="467" x="4956175" y="1752600"/>
          <p14:tracePt t="484" x="4981575" y="1765300"/>
          <p14:tracePt t="500" x="4994275" y="1776413"/>
          <p14:tracePt t="519" x="5006975" y="1776413"/>
          <p14:tracePt t="543" x="5019675" y="1776413"/>
          <p14:tracePt t="568" x="5032375" y="1776413"/>
          <p14:tracePt t="591" x="5057775" y="1776413"/>
          <p14:tracePt t="603" x="5068888" y="1776413"/>
          <p14:tracePt t="616" x="5081588" y="1776413"/>
          <p14:tracePt t="628" x="5106988" y="1776413"/>
          <p14:tracePt t="641" x="5132388" y="1776413"/>
          <p14:tracePt t="653" x="5181600" y="1776413"/>
          <p14:tracePt t="668" x="5232400" y="1776413"/>
          <p14:tracePt t="685" x="5270500" y="1776413"/>
          <p14:tracePt t="701" x="5332413" y="1776413"/>
          <p14:tracePt t="718" x="5345113" y="1776413"/>
          <p14:tracePt t="735" x="5357813" y="1776413"/>
          <p14:tracePt t="943" x="5370513" y="1776413"/>
          <p14:tracePt t="980" x="5383213" y="1776413"/>
          <p14:tracePt t="991" x="5394325" y="1776413"/>
          <p14:tracePt t="1003" x="5419725" y="1776413"/>
          <p14:tracePt t="1017" x="5445125" y="1776413"/>
          <p14:tracePt t="1028" x="5495925" y="1776413"/>
          <p14:tracePt t="1040" x="5532438" y="1776413"/>
          <p14:tracePt t="1053" x="5595938" y="1776413"/>
          <p14:tracePt t="1068" x="5670550" y="1776413"/>
          <p14:tracePt t="1086" x="5770563" y="1776413"/>
          <p14:tracePt t="1101" x="5908675" y="1776413"/>
          <p14:tracePt t="1118" x="5945188" y="1776413"/>
          <p14:tracePt t="1136" x="5983288" y="1776413"/>
          <p14:tracePt t="1153" x="6045200" y="1765300"/>
          <p14:tracePt t="1168" x="6057900" y="1765300"/>
          <p14:tracePt t="1186" x="6083300" y="1765300"/>
          <p14:tracePt t="1202" x="6096000" y="1765300"/>
          <p14:tracePt t="1222" x="6108700" y="1765300"/>
          <p14:tracePt t="1246" x="6121400" y="1765300"/>
          <p14:tracePt t="1284" x="6134100" y="1765300"/>
          <p14:tracePt t="1356" x="6146800" y="1765300"/>
          <p14:tracePt t="1380" x="6157913" y="1765300"/>
          <p14:tracePt t="1417" x="6170613" y="1765300"/>
          <p14:tracePt t="1441" x="6183313" y="1752600"/>
          <p14:tracePt t="1525" x="6183313" y="1739900"/>
          <p14:tracePt t="1840" x="6170613" y="1739900"/>
          <p14:tracePt t="1853" x="6170613" y="1727200"/>
          <p14:tracePt t="1865" x="6157913" y="1727200"/>
          <p14:tracePt t="1878" x="6146800" y="1714500"/>
          <p14:tracePt t="1890" x="6134100" y="1714500"/>
          <p14:tracePt t="1904" x="6121400" y="1714500"/>
          <p14:tracePt t="1922" x="6108700" y="1714500"/>
          <p14:tracePt t="1939" x="6070600" y="1714500"/>
          <p14:tracePt t="1955" x="6045200" y="1714500"/>
          <p14:tracePt t="1970" x="6021388" y="1714500"/>
          <p14:tracePt t="1972" x="5995988" y="1714500"/>
          <p14:tracePt t="1989" x="5957888" y="1714500"/>
          <p14:tracePt t="2004" x="5921375" y="1714500"/>
          <p14:tracePt t="2022" x="5845175" y="1727200"/>
          <p14:tracePt t="2037" x="5808663" y="1727200"/>
          <p14:tracePt t="2055" x="5783263" y="1727200"/>
          <p14:tracePt t="2072" x="5745163" y="1739900"/>
          <p14:tracePt t="2088" x="5719763" y="1739900"/>
          <p14:tracePt t="2104" x="5695950" y="1739900"/>
          <p14:tracePt t="2121" x="5670550" y="1739900"/>
          <p14:tracePt t="2137" x="5657850" y="1739900"/>
          <p14:tracePt t="2156" x="5645150" y="1739900"/>
          <p14:tracePt t="2362" x="5645150" y="1727200"/>
          <p14:tracePt t="2484" x="5657850" y="1727200"/>
          <p14:tracePt t="2544" x="5670550" y="1727200"/>
          <p14:tracePt t="2559" x="5683250" y="1727200"/>
          <p14:tracePt t="2653" x="5695950" y="1727200"/>
          <p14:tracePt t="2702" x="5708650" y="1727200"/>
          <p14:tracePt t="2727" x="5719763" y="1727200"/>
          <p14:tracePt t="2738" x="5732463" y="1727200"/>
          <p14:tracePt t="2763" x="5745163" y="1727200"/>
          <p14:tracePt t="2774" x="5757863" y="1727200"/>
          <p14:tracePt t="2799" x="5770563" y="1727200"/>
          <p14:tracePt t="2812" x="5783263" y="1727200"/>
          <p14:tracePt t="2835" x="5795963" y="1727200"/>
          <p14:tracePt t="2848" x="5795963" y="1714500"/>
          <p14:tracePt t="2921" x="5795963" y="1701800"/>
          <p14:tracePt t="3091" x="5808663" y="1701800"/>
          <p14:tracePt t="3163" x="5808663" y="1689100"/>
          <p14:tracePt t="3175" x="5821363" y="1689100"/>
          <p14:tracePt t="3199" x="5832475" y="1689100"/>
          <p14:tracePt t="3224" x="5845175" y="1689100"/>
          <p14:tracePt t="3235" x="5857875" y="1689100"/>
          <p14:tracePt t="3247" x="5870575" y="1689100"/>
          <p14:tracePt t="3261" x="5883275" y="1689100"/>
          <p14:tracePt t="3274" x="5895975" y="1689100"/>
          <p14:tracePt t="3292" x="5908675" y="1689100"/>
          <p14:tracePt t="3308" x="5945188" y="1676400"/>
          <p14:tracePt t="3325" x="5957888" y="1676400"/>
          <p14:tracePt t="3341" x="5970588" y="1676400"/>
          <p14:tracePt t="3343" x="5995988" y="1663700"/>
          <p14:tracePt t="3359" x="6008688" y="1663700"/>
          <p14:tracePt t="3375" x="6021388" y="1663700"/>
          <p14:tracePt t="3393" x="6057900" y="1663700"/>
          <p14:tracePt t="3395" x="6083300" y="1652588"/>
          <p14:tracePt t="3408" x="6121400" y="1652588"/>
          <p14:tracePt t="3425" x="6157913" y="1652588"/>
          <p14:tracePt t="3442" x="6259513" y="1652588"/>
          <p14:tracePt t="3458" x="6346825" y="1639888"/>
          <p14:tracePt t="3474" x="6472238" y="1639888"/>
          <p14:tracePt t="3492" x="6759575" y="1601788"/>
          <p14:tracePt t="3508" x="6846888" y="1589088"/>
          <p14:tracePt t="3525" x="6884988" y="1589088"/>
          <p14:tracePt t="3542" x="6921500" y="1589088"/>
          <p14:tracePt t="3559" x="6921500" y="1576388"/>
          <p14:tracePt t="3915" x="6946900" y="1576388"/>
          <p14:tracePt t="3929" x="6972300" y="1576388"/>
          <p14:tracePt t="3938" x="7010400" y="1576388"/>
          <p14:tracePt t="3950" x="7034213" y="1576388"/>
          <p14:tracePt t="3965" x="7059613" y="1576388"/>
          <p14:tracePt t="3977" x="7110413" y="1576388"/>
          <p14:tracePt t="3993" x="7159625" y="1576388"/>
          <p14:tracePt t="4011" x="7272338" y="1576388"/>
          <p14:tracePt t="4026" x="7323138" y="1576388"/>
          <p14:tracePt t="4043" x="7359650" y="1576388"/>
          <p14:tracePt t="4061" x="7423150" y="1576388"/>
          <p14:tracePt t="4076" x="7448550" y="1576388"/>
          <p14:tracePt t="4094" x="7472363" y="1576388"/>
          <p14:tracePt t="4099" x="7485063" y="1576388"/>
          <p14:tracePt t="4110" x="7497763" y="1576388"/>
          <p14:tracePt t="4127" x="7510463" y="1576388"/>
          <p14:tracePt t="4144" x="7523163" y="1576388"/>
          <p14:tracePt t="4160" x="7535863" y="1576388"/>
          <p14:tracePt t="4195" x="7548563" y="1576388"/>
          <p14:tracePt t="4509" x="7535863" y="1576388"/>
          <p14:tracePt t="4533" x="7523163" y="1576388"/>
          <p14:tracePt t="4545" x="7510463" y="1576388"/>
          <p14:tracePt t="4571" x="7497763" y="1576388"/>
          <p14:tracePt t="4606" x="7485063" y="1576388"/>
          <p14:tracePt t="4630" x="7472363" y="1576388"/>
          <p14:tracePt t="4654" x="7459663" y="1576388"/>
          <p14:tracePt t="4669" x="7448550" y="1576388"/>
          <p14:tracePt t="4679" x="7435850" y="1576388"/>
          <p14:tracePt t="4691" x="7410450" y="1589088"/>
          <p14:tracePt t="4703" x="7385050" y="1589088"/>
          <p14:tracePt t="4715" x="7359650" y="1614488"/>
          <p14:tracePt t="4729" x="7323138" y="1627188"/>
          <p14:tracePt t="4745" x="7272338" y="1639888"/>
          <p14:tracePt t="4762" x="7246938" y="1652588"/>
          <p14:tracePt t="4778" x="7210425" y="1689100"/>
          <p14:tracePt t="4796" x="7185025" y="1701800"/>
          <p14:tracePt t="4812" x="7146925" y="1714500"/>
          <p14:tracePt t="4829" x="7123113" y="1727200"/>
          <p14:tracePt t="4845" x="7110413" y="1727200"/>
          <p14:tracePt t="4847" x="7085013" y="1727200"/>
          <p14:tracePt t="4861" x="7072313" y="1727200"/>
          <p14:tracePt t="4878" x="7046913" y="1714500"/>
          <p14:tracePt t="4896" x="7034213" y="1714500"/>
          <p14:tracePt t="4912" x="7010400" y="1689100"/>
          <p14:tracePt t="4929" x="6997700" y="1676400"/>
          <p14:tracePt t="4946" x="6985000" y="1652588"/>
          <p14:tracePt t="4962" x="6985000" y="1639888"/>
          <p14:tracePt t="4978" x="6972300" y="1627188"/>
          <p14:tracePt t="4996" x="6972300" y="1576388"/>
          <p14:tracePt t="5012" x="6972300" y="1563688"/>
          <p14:tracePt t="5030" x="6972300" y="1527175"/>
          <p14:tracePt t="5055" x="6972300" y="1514475"/>
          <p14:tracePt t="5164" x="6985000" y="1514475"/>
          <p14:tracePt t="5189" x="7010400" y="1514475"/>
          <p14:tracePt t="5213" x="7034213" y="1514475"/>
          <p14:tracePt t="5225" x="7046913" y="1527175"/>
          <p14:tracePt t="5237" x="7046913" y="1539875"/>
          <p14:tracePt t="5248" x="7072313" y="1539875"/>
          <p14:tracePt t="5263" x="7097713" y="1539875"/>
          <p14:tracePt t="5279" x="7123113" y="1539875"/>
          <p14:tracePt t="5297" x="7197725" y="1552575"/>
          <p14:tracePt t="5313" x="7235825" y="1552575"/>
          <p14:tracePt t="5330" x="7272338" y="1552575"/>
          <p14:tracePt t="5347" x="7348538" y="1563688"/>
          <p14:tracePt t="5364" x="7359650" y="1563688"/>
          <p14:tracePt t="5380" x="7385050" y="1563688"/>
          <p14:tracePt t="5397" x="7410450" y="1563688"/>
          <p14:tracePt t="5413" x="7423150" y="1563688"/>
          <p14:tracePt t="5443" x="7435850" y="1563688"/>
          <p14:tracePt t="5479" x="7448550" y="1563688"/>
          <p14:tracePt t="5491" x="7459663" y="1576388"/>
          <p14:tracePt t="5540" x="7472363" y="1576388"/>
          <p14:tracePt t="5553" x="7472363" y="1589088"/>
          <p14:tracePt t="5576" x="7485063" y="1589088"/>
          <p14:tracePt t="5588" x="7497763" y="1601788"/>
          <p14:tracePt t="5601" x="7510463" y="1601788"/>
          <p14:tracePt t="5613" x="7523163" y="1601788"/>
          <p14:tracePt t="5631" x="7535863" y="1614488"/>
          <p14:tracePt t="5648" x="7548563" y="1627188"/>
          <p14:tracePt t="5649" x="7561263" y="1639888"/>
          <p14:tracePt t="5664" x="7585075" y="1652588"/>
          <p14:tracePt t="5681" x="7610475" y="1663700"/>
          <p14:tracePt t="5699" x="7661275" y="1714500"/>
          <p14:tracePt t="5714" x="7697788" y="1739900"/>
          <p14:tracePt t="5731" x="7723188" y="1765300"/>
          <p14:tracePt t="5747" x="7773988" y="1801813"/>
          <p14:tracePt t="5764" x="7785100" y="1827213"/>
          <p14:tracePt t="5782" x="7835900" y="1901825"/>
          <p14:tracePt t="5798" x="7848600" y="1939925"/>
          <p14:tracePt t="5814" x="7874000" y="2027238"/>
          <p14:tracePt t="5832" x="7923213" y="2152650"/>
          <p14:tracePt t="5848" x="7923213" y="2201863"/>
          <p14:tracePt t="5865" x="7948613" y="2265363"/>
          <p14:tracePt t="5881" x="7948613" y="2314575"/>
          <p14:tracePt t="5898" x="7948613" y="2327275"/>
          <p14:tracePt t="5951" x="7948613" y="2290763"/>
          <p14:tracePt t="6194" x="7948613" y="2314575"/>
          <p14:tracePt t="6219" x="7948613" y="2327275"/>
          <p14:tracePt t="6234" x="7948613" y="2365375"/>
          <p14:tracePt t="6243" x="7948613" y="2390775"/>
          <p14:tracePt t="6255" x="7948613" y="2414588"/>
          <p14:tracePt t="6268" x="7948613" y="2439988"/>
          <p14:tracePt t="6282" x="7948613" y="2465388"/>
          <p14:tracePt t="6299" x="7948613" y="2503488"/>
          <p14:tracePt t="6316" x="7948613" y="2578100"/>
          <p14:tracePt t="6333" x="7948613" y="2616200"/>
          <p14:tracePt t="6348" x="7948613" y="2665413"/>
          <p14:tracePt t="6366" x="7948613" y="2790825"/>
          <p14:tracePt t="6382" x="7961313" y="2852738"/>
          <p14:tracePt t="6400" x="7986713" y="2990850"/>
          <p14:tracePt t="6416" x="7999413" y="3065463"/>
          <p14:tracePt t="6432" x="8023225" y="3128963"/>
          <p14:tracePt t="6450" x="8061325" y="3216275"/>
          <p14:tracePt t="6467" x="8074025" y="3254375"/>
          <p14:tracePt t="6482" x="8086725" y="3303588"/>
          <p14:tracePt t="6485" x="8099425" y="3328988"/>
          <p14:tracePt t="6500" x="8110538" y="3341688"/>
          <p14:tracePt t="6516" x="8110538" y="3367088"/>
          <p14:tracePt t="6533" x="8110538" y="3403600"/>
          <p14:tracePt t="6550" x="8123238" y="3416300"/>
          <p14:tracePt t="6571" x="8123238" y="3429000"/>
          <p14:tracePt t="6584" x="8123238" y="3441700"/>
          <p14:tracePt t="6705" x="8123238" y="3454400"/>
          <p14:tracePt t="6740" x="8123238" y="3467100"/>
          <p14:tracePt t="6751" x="8099425" y="3467100"/>
          <p14:tracePt t="6764" x="8061325" y="3467100"/>
          <p14:tracePt t="6777" x="7935913" y="3467100"/>
          <p14:tracePt t="6788" x="7748588" y="3429000"/>
          <p14:tracePt t="6802" x="7259638" y="3367088"/>
          <p14:tracePt t="6817" x="6759575" y="3254375"/>
          <p14:tracePt t="6834" x="6221413" y="3141663"/>
          <p14:tracePt t="6850" x="5457825" y="2990850"/>
          <p14:tracePt t="6868" x="5157788" y="2916238"/>
          <p14:tracePt t="6883" x="4906963" y="2828925"/>
          <p14:tracePt t="6885" x="4694238" y="2752725"/>
          <p14:tracePt t="6901" x="4543425" y="2690813"/>
          <p14:tracePt t="6917" x="4381500" y="2640013"/>
          <p14:tracePt t="6924" x="4268788" y="2578100"/>
          <p14:tracePt t="6935" x="4181475" y="2552700"/>
          <p14:tracePt t="6951" x="4117975" y="2527300"/>
          <p14:tracePt t="6968" x="4081463" y="2516188"/>
          <p14:tracePt t="6983" x="3992563" y="2478088"/>
          <p14:tracePt t="7001" x="3968750" y="2465388"/>
          <p14:tracePt t="7018" x="3943350" y="2452688"/>
          <p14:tracePt t="7035" x="3892550" y="2439988"/>
          <p14:tracePt t="7051" x="3879850" y="2427288"/>
          <p14:tracePt t="7068" x="3856038" y="2427288"/>
          <p14:tracePt t="7105" x="3843338" y="2427288"/>
          <p14:tracePt t="7189" x="3843338" y="2439988"/>
          <p14:tracePt t="7212" x="3843338" y="2452688"/>
          <p14:tracePt t="7239" x="3843338" y="2465388"/>
          <p14:tracePt t="7250" x="3843338" y="2478088"/>
          <p14:tracePt t="7274" x="3843338" y="2490788"/>
          <p14:tracePt t="7298" x="3843338" y="2503488"/>
          <p14:tracePt t="7335" x="3843338" y="2516188"/>
          <p14:tracePt t="7347" x="3843338" y="2527300"/>
          <p14:tracePt t="7359" x="3843338" y="2540000"/>
          <p14:tracePt t="7371" x="3856038" y="2552700"/>
          <p14:tracePt t="7384" x="3856038" y="2565400"/>
          <p14:tracePt t="7402" x="3867150" y="2578100"/>
          <p14:tracePt t="7419" x="3879850" y="2603500"/>
          <p14:tracePt t="7436" x="3879850" y="2627313"/>
          <p14:tracePt t="7452" x="3879850" y="2640013"/>
          <p14:tracePt t="7469" x="3892550" y="2665413"/>
          <p14:tracePt t="7492" x="3905250" y="2678113"/>
          <p14:tracePt t="7505" x="3917950" y="2690813"/>
          <p14:tracePt t="7553" x="3917950" y="2703513"/>
          <p14:tracePt t="7565" x="3930650" y="2703513"/>
          <p14:tracePt t="7590" x="3956050" y="2716213"/>
          <p14:tracePt t="7603" x="3968750" y="2728913"/>
          <p14:tracePt t="7625" x="3992563" y="2740025"/>
          <p14:tracePt t="7650" x="4017963" y="2740025"/>
          <p14:tracePt t="7675" x="4030663" y="2740025"/>
          <p14:tracePt t="7686" x="4043363" y="2740025"/>
          <p14:tracePt t="7711" x="4056063" y="2740025"/>
          <p14:tracePt t="7722" x="4068763" y="2740025"/>
          <p14:tracePt t="7747" x="4081463" y="2740025"/>
          <p14:tracePt t="7880" x="4092575" y="2740025"/>
          <p14:tracePt t="7908" x="4105275" y="2752725"/>
          <p14:tracePt t="7917" x="4117975" y="2752725"/>
          <p14:tracePt t="7928" x="4130675" y="2765425"/>
          <p14:tracePt t="7942" x="4143375" y="2765425"/>
          <p14:tracePt t="7954" x="4156075" y="2765425"/>
          <p14:tracePt t="7977" x="4168775" y="2765425"/>
          <p14:tracePt t="7988" x="4181475" y="2778125"/>
          <p14:tracePt t="8003" x="4192588" y="2778125"/>
          <p14:tracePt t="8020" x="4205288" y="2778125"/>
          <p14:tracePt t="8038" x="4268788" y="2790825"/>
          <p14:tracePt t="8054" x="4305300" y="2790825"/>
          <p14:tracePt t="8070" x="4343400" y="2803525"/>
          <p14:tracePt t="8087" x="4430713" y="2803525"/>
          <p14:tracePt t="8104" x="4456113" y="2816225"/>
          <p14:tracePt t="8121" x="4518025" y="2816225"/>
          <p14:tracePt t="8137" x="4543425" y="2816225"/>
          <p14:tracePt t="8153" x="4581525" y="2816225"/>
          <p14:tracePt t="8172" x="4643438" y="2816225"/>
          <p14:tracePt t="8187" x="4681538" y="2816225"/>
          <p14:tracePt t="8204" x="4719638" y="2816225"/>
          <p14:tracePt t="8220" x="4794250" y="2816225"/>
          <p14:tracePt t="8237" x="4832350" y="2816225"/>
          <p14:tracePt t="8254" x="4868863" y="2816225"/>
          <p14:tracePt t="8271" x="4956175" y="2816225"/>
          <p14:tracePt t="8287" x="5006975" y="2816225"/>
          <p14:tracePt t="8305" x="5081588" y="2816225"/>
          <p14:tracePt t="8321" x="5106988" y="2816225"/>
          <p14:tracePt t="8338" x="5145088" y="2816225"/>
          <p14:tracePt t="8354" x="5207000" y="2816225"/>
          <p14:tracePt t="8371" x="5232400" y="2816225"/>
          <p14:tracePt t="8388" x="5294313" y="2816225"/>
          <p14:tracePt t="8405" x="5307013" y="2816225"/>
          <p14:tracePt t="8421" x="5332413" y="2816225"/>
          <p14:tracePt t="8439" x="5332413" y="2790825"/>
          <p14:tracePt t="8454" x="5332413" y="2765425"/>
          <p14:tracePt t="8471" x="5332413" y="2716213"/>
          <p14:tracePt t="8717" x="5345113" y="2716213"/>
          <p14:tracePt t="8728" x="5357813" y="2716213"/>
          <p14:tracePt t="8742" x="5394325" y="2728913"/>
          <p14:tracePt t="8754" x="5419725" y="2728913"/>
          <p14:tracePt t="8765" x="5445125" y="2740025"/>
          <p14:tracePt t="8779" x="5483225" y="2765425"/>
          <p14:tracePt t="8790" x="5507038" y="2778125"/>
          <p14:tracePt t="8806" x="5545138" y="2790825"/>
          <p14:tracePt t="8822" x="5607050" y="2816225"/>
          <p14:tracePt t="8839" x="5708650" y="2852738"/>
          <p14:tracePt t="8855" x="5757863" y="2890838"/>
          <p14:tracePt t="8873" x="5821363" y="2916238"/>
          <p14:tracePt t="8874" x="5883275" y="2941638"/>
          <p14:tracePt t="8889" x="5908675" y="2952750"/>
          <p14:tracePt t="8907" x="5945188" y="2978150"/>
          <p14:tracePt t="8923" x="6034088" y="3016250"/>
          <p14:tracePt t="8939" x="6070600" y="3041650"/>
          <p14:tracePt t="8956" x="6096000" y="3041650"/>
          <p14:tracePt t="8972" x="6157913" y="3078163"/>
          <p14:tracePt t="8989" x="6196013" y="3078163"/>
          <p14:tracePt t="9006" x="6246813" y="3090863"/>
          <p14:tracePt t="9023" x="6334125" y="3103563"/>
          <p14:tracePt t="9040" x="6370638" y="3103563"/>
          <p14:tracePt t="9057" x="6508750" y="3103563"/>
          <p14:tracePt t="9073" x="6584950" y="3103563"/>
          <p14:tracePt t="9089" x="6634163" y="3090863"/>
          <p14:tracePt t="9091" x="6696075" y="3065463"/>
          <p14:tracePt t="9106" x="6772275" y="3054350"/>
          <p14:tracePt t="9123" x="6834188" y="3041650"/>
          <p14:tracePt t="9141" x="6972300" y="2978150"/>
          <p14:tracePt t="9433" x="6985000" y="2978150"/>
          <p14:tracePt t="9492" x="6997700" y="2978150"/>
          <p14:tracePt t="9518" x="7010400" y="2978150"/>
          <p14:tracePt t="9566" x="7021513" y="2978150"/>
          <p14:tracePt t="9590" x="7034213" y="2990850"/>
          <p14:tracePt t="9602" x="7046913" y="2990850"/>
          <p14:tracePt t="9614" x="7059613" y="2990850"/>
          <p14:tracePt t="9627" x="7072313" y="2990850"/>
          <p14:tracePt t="9641" x="7085013" y="3003550"/>
          <p14:tracePt t="9658" x="7097713" y="3003550"/>
          <p14:tracePt t="9675" x="7123113" y="3003550"/>
          <p14:tracePt t="9699" x="7134225" y="3016250"/>
          <p14:tracePt t="9735" x="7146925" y="3016250"/>
          <p14:tracePt t="9760" x="7159625" y="3016250"/>
          <p14:tracePt t="9773" x="7172325" y="3016250"/>
          <p14:tracePt t="9784" x="7172325" y="3028950"/>
          <p14:tracePt t="9796" x="7185025" y="3028950"/>
          <p14:tracePt t="9810" x="7197725" y="3028950"/>
          <p14:tracePt t="9826" x="7210425" y="3028950"/>
          <p14:tracePt t="9841" x="7223125" y="3028950"/>
          <p14:tracePt t="9857" x="7259638" y="3028950"/>
          <p14:tracePt t="9876" x="7272338" y="3041650"/>
          <p14:tracePt t="9892" x="7297738" y="3041650"/>
          <p14:tracePt t="9908" x="7335838" y="3041650"/>
          <p14:tracePt t="9925" x="7359650" y="3041650"/>
          <p14:tracePt t="9942" x="7397750" y="3041650"/>
          <p14:tracePt t="9958" x="7497763" y="3041650"/>
          <p14:tracePt t="9975" x="7572375" y="3041650"/>
          <p14:tracePt t="9991" x="7748588" y="3016250"/>
          <p14:tracePt t="10009" x="7935913" y="2990850"/>
          <p14:tracePt t="10027" x="8261350" y="2952750"/>
          <p14:tracePt t="10042" x="8386763" y="2941638"/>
          <p14:tracePt t="10059" x="8435975" y="2941638"/>
          <p14:tracePt t="10076" x="8474075" y="2941638"/>
          <p14:tracePt t="10092" x="8474075" y="2928938"/>
          <p14:tracePt t="10110" x="8474075" y="2916238"/>
          <p14:tracePt t="10112" x="8474075" y="2903538"/>
          <p14:tracePt t="10125" x="8474075" y="2878138"/>
          <p14:tracePt t="10425" x="8486775" y="2878138"/>
          <p14:tracePt t="10452" x="8499475" y="2878138"/>
          <p14:tracePt t="10463" x="8512175" y="2878138"/>
          <p14:tracePt t="10481" x="8524875" y="2878138"/>
          <p14:tracePt t="10487" x="8548688" y="2878138"/>
          <p14:tracePt t="10499" x="8574088" y="2878138"/>
          <p14:tracePt t="10511" x="8599488" y="2878138"/>
          <p14:tracePt t="10525" x="8637588" y="2878138"/>
          <p14:tracePt t="10542" x="8686800" y="2878138"/>
          <p14:tracePt t="10559" x="8786813" y="2878138"/>
          <p14:tracePt t="10576" x="8824913" y="2878138"/>
          <p14:tracePt t="10592" x="8850313" y="2890838"/>
          <p14:tracePt t="10609" x="8924925" y="2903538"/>
          <p14:tracePt t="10626" x="8963025" y="2903538"/>
          <p14:tracePt t="10642" x="8999538" y="2916238"/>
          <p14:tracePt t="10659" x="9050338" y="2928938"/>
          <p14:tracePt t="10677" x="9075738" y="2928938"/>
          <p14:tracePt t="10694" x="9112250" y="2941638"/>
          <p14:tracePt t="10709" x="9124950" y="2941638"/>
          <p14:tracePt t="10985" x="9137650" y="2941638"/>
          <p14:tracePt t="10997" x="9137650" y="2952750"/>
          <p14:tracePt t="11022" x="9137650" y="2965450"/>
          <p14:tracePt t="11034" x="9150350" y="2978150"/>
          <p14:tracePt t="11046" x="9163050" y="2990850"/>
          <p14:tracePt t="11057" x="9163050" y="3016250"/>
          <p14:tracePt t="11069" x="9163050" y="3041650"/>
          <p14:tracePt t="11082" x="9175750" y="3054350"/>
          <p14:tracePt t="11094" x="9188450" y="3090863"/>
          <p14:tracePt t="11112" x="9188450" y="3103563"/>
          <p14:tracePt t="11129" x="9199563" y="3141663"/>
          <p14:tracePt t="11145" x="9212263" y="3178175"/>
          <p14:tracePt t="11162" x="9212263" y="3190875"/>
          <p14:tracePt t="11178" x="9212263" y="3216275"/>
          <p14:tracePt t="11202" x="9212263" y="3228975"/>
          <p14:tracePt t="11227" x="9212263" y="3241675"/>
          <p14:tracePt t="11240" x="9199563" y="3241675"/>
          <p14:tracePt t="11252" x="9188450" y="3241675"/>
          <p14:tracePt t="11263" x="9163050" y="3241675"/>
          <p14:tracePt t="11278" x="9124950" y="3241675"/>
          <p14:tracePt t="11295" x="9075738" y="3241675"/>
          <p14:tracePt t="11313" x="8837613" y="3241675"/>
          <p14:tracePt t="11329" x="8650288" y="3241675"/>
          <p14:tracePt t="11346" x="8448675" y="3241675"/>
          <p14:tracePt t="11362" x="8023225" y="3241675"/>
          <p14:tracePt t="11379" x="7861300" y="3241675"/>
          <p14:tracePt t="11396" x="7735888" y="3241675"/>
          <p14:tracePt t="11398" x="7635875" y="3241675"/>
          <p14:tracePt t="11412" x="7535863" y="3241675"/>
          <p14:tracePt t="11429" x="7459663" y="3241675"/>
          <p14:tracePt t="11445" x="7397750" y="3241675"/>
          <p14:tracePt t="11462" x="7385050" y="3241675"/>
          <p14:tracePt t="11639" x="7385050" y="3228975"/>
          <p14:tracePt t="11785" x="7385050" y="3216275"/>
          <p14:tracePt t="11798" x="7397750" y="3216275"/>
          <p14:tracePt t="11967" x="7397750" y="3203575"/>
          <p14:tracePt t="11991" x="7410450" y="3203575"/>
          <p14:tracePt t="12039" x="7423150" y="3203575"/>
          <p14:tracePt t="12064" x="7435850" y="3190875"/>
          <p14:tracePt t="12077" x="7448550" y="3190875"/>
          <p14:tracePt t="12088" x="7448550" y="3178175"/>
          <p14:tracePt t="12100" x="7459663" y="3178175"/>
          <p14:tracePt t="12124" x="7485063" y="3178175"/>
          <p14:tracePt t="12149" x="7497763" y="3165475"/>
          <p14:tracePt t="12161" x="7523163" y="3165475"/>
          <p14:tracePt t="12173" x="7548563" y="3154363"/>
          <p14:tracePt t="12187" x="7561263" y="3154363"/>
          <p14:tracePt t="12199" x="7585075" y="3154363"/>
          <p14:tracePt t="12215" x="7623175" y="3141663"/>
          <p14:tracePt t="12231" x="7648575" y="3128963"/>
          <p14:tracePt t="12248" x="7685088" y="3128963"/>
          <p14:tracePt t="12264" x="7710488" y="3116263"/>
          <p14:tracePt t="12282" x="7735888" y="3103563"/>
          <p14:tracePt t="12298" x="7761288" y="3103563"/>
          <p14:tracePt t="12319" x="7773988" y="3103563"/>
          <p14:tracePt t="12332" x="7785100" y="3103563"/>
          <p14:tracePt t="12367" x="7797800" y="3103563"/>
          <p14:tracePt t="12428" x="7810500" y="3103563"/>
          <p14:tracePt t="13084" x="7823200" y="3103563"/>
          <p14:tracePt t="13108" x="7848600" y="3103563"/>
          <p14:tracePt t="13131" x="7861300" y="3103563"/>
          <p14:tracePt t="13143" x="7874000" y="3090863"/>
          <p14:tracePt t="13156" x="7886700" y="3090863"/>
          <p14:tracePt t="13168" x="7910513" y="3090863"/>
          <p14:tracePt t="13184" x="7923213" y="3090863"/>
          <p14:tracePt t="13201" x="7961313" y="3090863"/>
          <p14:tracePt t="13218" x="7999413" y="3090863"/>
          <p14:tracePt t="13234" x="8010525" y="3090863"/>
          <p14:tracePt t="13251" x="8035925" y="3090863"/>
          <p14:tracePt t="13267" x="8048625" y="3090863"/>
          <p14:tracePt t="13289" x="8061325" y="3090863"/>
          <p14:tracePt t="15702" x="8074025" y="3090863"/>
          <p14:tracePt t="15714" x="8074025" y="3103563"/>
          <p14:tracePt t="15728" x="8086725" y="3103563"/>
          <p14:tracePt t="15739" x="8086725" y="3116263"/>
          <p14:tracePt t="15759" x="8086725" y="3128963"/>
          <p14:tracePt t="20601" x="8099425" y="3128963"/>
          <p14:tracePt t="20709" x="8110538" y="3128963"/>
          <p14:tracePt t="20747" x="8123238" y="3128963"/>
          <p14:tracePt t="20759" x="8135938" y="3128963"/>
          <p14:tracePt t="20772" x="8135938" y="3116263"/>
          <p14:tracePt t="20783" x="8148638" y="3116263"/>
          <p14:tracePt t="20843" x="8161338" y="3116263"/>
          <p14:tracePt t="29101" x="8048625" y="3116263"/>
          <p14:tracePt t="29113" x="7797800" y="3116263"/>
          <p14:tracePt t="29127" x="7472363" y="3065463"/>
          <p14:tracePt t="29136" x="7085013" y="3016250"/>
          <p14:tracePt t="29149" x="6684963" y="2941638"/>
          <p14:tracePt t="29162" x="6383338" y="2865438"/>
          <p14:tracePt t="29175" x="6108700" y="2790825"/>
          <p14:tracePt t="29192" x="5883275" y="2740025"/>
          <p14:tracePt t="29209" x="5607050" y="2652713"/>
          <p14:tracePt t="29226" x="5532438" y="2616200"/>
          <p14:tracePt t="29242" x="5470525" y="2603500"/>
          <p14:tracePt t="29259" x="5407025" y="2552700"/>
          <p14:tracePt t="29276" x="5370513" y="2527300"/>
          <p14:tracePt t="29293" x="5345113" y="2516188"/>
          <p14:tracePt t="29308" x="5319713" y="2503488"/>
          <p14:tracePt t="29332" x="5319713" y="2490788"/>
          <p14:tracePt t="29343" x="5319713" y="2478088"/>
          <p14:tracePt t="29526" x="5307013" y="2478088"/>
          <p14:tracePt t="29538" x="5257800" y="2503488"/>
          <p14:tracePt t="29550" x="5181600" y="2540000"/>
          <p14:tracePt t="29562" x="4981575" y="2616200"/>
          <p14:tracePt t="29576" x="4568825" y="2765425"/>
          <p14:tracePt t="29593" x="4217988" y="2890838"/>
          <p14:tracePt t="29611" x="3617913" y="3041650"/>
          <p14:tracePt t="29627" x="3467100" y="3065463"/>
          <p14:tracePt t="29643" x="3341688" y="3103563"/>
          <p14:tracePt t="29660" x="3192463" y="3141663"/>
          <p14:tracePt t="29677" x="3154363" y="3141663"/>
          <p14:tracePt t="29694" x="3141663" y="3141663"/>
          <p14:tracePt t="29710" x="3128963" y="3141663"/>
          <p14:tracePt t="29733" x="3141663" y="3141663"/>
          <p14:tracePt t="29744" x="3141663" y="3128963"/>
          <p14:tracePt t="29761" x="3154363" y="3128963"/>
          <p14:tracePt t="29777" x="3167063" y="3128963"/>
          <p14:tracePt t="29780" x="3179763" y="3116263"/>
          <p14:tracePt t="29793" x="3192463" y="3116263"/>
          <p14:tracePt t="29810" x="3205163" y="3103563"/>
          <p14:tracePt t="29827" x="3228975" y="3103563"/>
          <p14:tracePt t="29843" x="3279775" y="3078163"/>
          <p14:tracePt t="29861" x="3305175" y="3054350"/>
          <p14:tracePt t="29877" x="3341688" y="3041650"/>
          <p14:tracePt t="29879" x="3392488" y="3028950"/>
          <p14:tracePt t="29894" x="3429000" y="3016250"/>
          <p14:tracePt t="29911" x="3467100" y="3003550"/>
          <p14:tracePt t="29927" x="3492500" y="2990850"/>
          <p14:tracePt t="29944" x="3505200" y="2978150"/>
          <p14:tracePt t="29962" x="3517900" y="2978150"/>
          <p14:tracePt t="29977" x="3517900" y="2965450"/>
          <p14:tracePt t="29999" x="3517900" y="2952750"/>
          <p14:tracePt t="30036" x="3517900" y="2941638"/>
          <p14:tracePt t="30047" x="3517900" y="2928938"/>
          <p14:tracePt t="30083" x="3517900" y="2916238"/>
          <p14:tracePt t="30107" x="3530600" y="2890838"/>
          <p14:tracePt t="30133" x="3530600" y="2878138"/>
          <p14:tracePt t="30146" x="3541713" y="2865438"/>
          <p14:tracePt t="30156" x="3554413" y="2865438"/>
          <p14:tracePt t="30169" x="3554413" y="2852738"/>
          <p14:tracePt t="30180" x="3567113" y="2840038"/>
          <p14:tracePt t="30195" x="3579813" y="2840038"/>
          <p14:tracePt t="30212" x="3592513" y="2840038"/>
          <p14:tracePt t="30228" x="3605213" y="2840038"/>
          <p14:tracePt t="30230" x="3617913" y="2828925"/>
          <p14:tracePt t="30244" x="3630613" y="2828925"/>
          <p14:tracePt t="30262" x="3643313" y="2828925"/>
          <p14:tracePt t="30277" x="3667125" y="2828925"/>
          <p14:tracePt t="30296" x="3692525" y="2828925"/>
          <p14:tracePt t="30312" x="3705225" y="2828925"/>
          <p14:tracePt t="30339" x="3717925" y="2828925"/>
          <p14:tracePt t="30617" x="3730625" y="2816225"/>
          <p14:tracePt t="30630" x="3743325" y="2816225"/>
          <p14:tracePt t="30640" x="3756025" y="2803525"/>
          <p14:tracePt t="30653" x="3779838" y="2803525"/>
          <p14:tracePt t="30667" x="3805238" y="2803525"/>
          <p14:tracePt t="30679" x="3830638" y="2790825"/>
          <p14:tracePt t="30696" x="3856038" y="2790825"/>
          <p14:tracePt t="30712" x="3867150" y="2790825"/>
          <p14:tracePt t="30714" x="3879850" y="2790825"/>
          <p14:tracePt t="30729" x="3892550" y="2790825"/>
          <p14:tracePt t="30745" x="3905250" y="2790825"/>
          <p14:tracePt t="30762" x="3930650" y="2790825"/>
          <p14:tracePt t="30778" x="3943350" y="2790825"/>
          <p14:tracePt t="30795" x="3956050" y="2790825"/>
          <p14:tracePt t="30811" x="4005263" y="2790825"/>
          <p14:tracePt t="30829" x="4017963" y="2790825"/>
          <p14:tracePt t="30845" x="4030663" y="2790825"/>
          <p14:tracePt t="30862" x="4056063" y="2790825"/>
          <p14:tracePt t="30879" x="4068763" y="2790825"/>
          <p14:tracePt t="30895" x="4092575" y="2790825"/>
          <p14:tracePt t="30912" x="4143375" y="2790825"/>
          <p14:tracePt t="30930" x="4168775" y="2790825"/>
          <p14:tracePt t="30946" x="4256088" y="2816225"/>
          <p14:tracePt t="30962" x="4294188" y="2828925"/>
          <p14:tracePt t="30979" x="4343400" y="2852738"/>
          <p14:tracePt t="30996" x="4368800" y="2865438"/>
          <p14:tracePt t="31012" x="4394200" y="2865438"/>
          <p14:tracePt t="31029" x="4418013" y="2878138"/>
          <p14:tracePt t="31046" x="4430713" y="2890838"/>
          <p14:tracePt t="31260" x="4443413" y="2890838"/>
          <p14:tracePt t="31296" x="4456113" y="2890838"/>
          <p14:tracePt t="31308" x="4481513" y="2890838"/>
          <p14:tracePt t="31320" x="4506913" y="2890838"/>
          <p14:tracePt t="31333" x="4518025" y="2890838"/>
          <p14:tracePt t="31347" x="4543425" y="2890838"/>
          <p14:tracePt t="31365" x="4568825" y="2890838"/>
          <p14:tracePt t="31382" x="4668838" y="2890838"/>
          <p14:tracePt t="31397" x="4706938" y="2916238"/>
          <p14:tracePt t="31414" x="4732338" y="2928938"/>
          <p14:tracePt t="31431" x="4768850" y="2941638"/>
          <p14:tracePt t="31448" x="4781550" y="2941638"/>
          <p14:tracePt t="31465" x="4794250" y="2941638"/>
          <p14:tracePt t="31481" x="4806950" y="2941638"/>
          <p14:tracePt t="31538" x="4819650" y="2941638"/>
          <p14:tracePt t="31600" x="4832350" y="2941638"/>
          <p14:tracePt t="31610" x="4843463" y="2941638"/>
          <p14:tracePt t="31623" x="4856163" y="2941638"/>
          <p14:tracePt t="31637" x="4894263" y="2941638"/>
          <p14:tracePt t="31649" x="4919663" y="2941638"/>
          <p14:tracePt t="31665" x="4956175" y="2941638"/>
          <p14:tracePt t="31681" x="5019675" y="2941638"/>
          <p14:tracePt t="31683" x="5094288" y="2952750"/>
          <p14:tracePt t="31698" x="5181600" y="2978150"/>
          <p14:tracePt t="31714" x="5219700" y="2990850"/>
          <p14:tracePt t="31731" x="5257800" y="3003550"/>
          <p14:tracePt t="31747" x="5270500" y="3003550"/>
          <p14:tracePt t="31780" x="5270500" y="3016250"/>
          <p14:tracePt t="33249" x="5281613" y="3016250"/>
          <p14:tracePt t="33394" x="5294313" y="3016250"/>
          <p14:tracePt t="33504" x="5307013" y="3016250"/>
          <p14:tracePt t="33552" x="5319713" y="3016250"/>
          <p14:tracePt t="33612" x="5332413" y="3016250"/>
          <p14:tracePt t="33649" x="5345113" y="3016250"/>
          <p14:tracePt t="33709" x="5357813" y="3016250"/>
          <p14:tracePt t="35832" x="5370513" y="3016250"/>
          <p14:tracePt t="36439" x="5383213" y="3016250"/>
          <p14:tracePt t="36451" x="5394325" y="3016250"/>
          <p14:tracePt t="36462" x="5407025" y="3003550"/>
          <p14:tracePt t="36475" x="5407025" y="2990850"/>
          <p14:tracePt t="36487" x="5419725" y="2990850"/>
          <p14:tracePt t="36583" x="5432425" y="2990850"/>
          <p14:tracePt t="36631" x="5445125" y="2990850"/>
          <p14:tracePt t="36681" x="5457825" y="2990850"/>
          <p14:tracePt t="36717" x="5470525" y="2990850"/>
          <p14:tracePt t="36729" x="5483225" y="2990850"/>
          <p14:tracePt t="36754" x="5495925" y="2990850"/>
          <p14:tracePt t="36778" x="5507038" y="2990850"/>
          <p14:tracePt t="36801" x="5532438" y="2990850"/>
          <p14:tracePt t="36825" x="5545138" y="2990850"/>
          <p14:tracePt t="36837" x="5557838" y="2990850"/>
          <p14:tracePt t="36850" x="5570538" y="2990850"/>
          <p14:tracePt t="36862" x="5583238" y="2990850"/>
          <p14:tracePt t="36878" x="5595938" y="2990850"/>
          <p14:tracePt t="36894" x="5607050" y="2990850"/>
          <p14:tracePt t="36911" x="5619750" y="2990850"/>
          <p14:tracePt t="36912" x="5632450" y="2990850"/>
          <p14:tracePt t="36928" x="5645150" y="2990850"/>
          <p14:tracePt t="36945" x="5657850" y="2990850"/>
          <p14:tracePt t="36947" x="5657850" y="3003550"/>
          <p14:tracePt t="36961" x="5670550" y="3003550"/>
          <p14:tracePt t="36978" x="5683250" y="3003550"/>
          <p14:tracePt t="36995" x="5683250" y="3016250"/>
          <p14:tracePt t="46273" x="5695950" y="3016250"/>
          <p14:tracePt t="46285" x="5719763" y="3016250"/>
          <p14:tracePt t="46296" x="5745163" y="3028950"/>
          <p14:tracePt t="46310" x="5745163" y="3041650"/>
          <p14:tracePt t="46334" x="5745163" y="3054350"/>
          <p14:tracePt t="46346" x="5745163" y="3065463"/>
          <p14:tracePt t="46357" x="5745163" y="3090863"/>
          <p14:tracePt t="46372" x="5745163" y="3128963"/>
          <p14:tracePt t="46387" x="5732463" y="3178175"/>
          <p14:tracePt t="46404" x="5695950" y="3254375"/>
          <p14:tracePt t="46420" x="5583238" y="3479800"/>
          <p14:tracePt t="46437" x="5519738" y="3590925"/>
          <p14:tracePt t="46454" x="5407025" y="3754438"/>
          <p14:tracePt t="46471" x="5345113" y="3829050"/>
          <p14:tracePt t="46488" x="5281613" y="3892550"/>
          <p14:tracePt t="46504" x="5145088" y="4005263"/>
          <p14:tracePt t="46520" x="5068888" y="4029075"/>
          <p14:tracePt t="46537" x="5019675" y="4041775"/>
          <p14:tracePt t="46553" x="4945063" y="4041775"/>
          <p14:tracePt t="46571" x="4919663" y="4041775"/>
          <p14:tracePt t="46588" x="4881563" y="4017963"/>
          <p14:tracePt t="46604" x="4868863" y="3992563"/>
          <p14:tracePt t="46621" x="4856163" y="3979863"/>
          <p14:tracePt t="46623" x="4843463" y="3954463"/>
          <p14:tracePt t="46649" x="4832350" y="3941763"/>
          <p14:tracePt t="46661" x="4819650" y="3929063"/>
          <p14:tracePt t="46686" x="4806950" y="3916363"/>
          <p14:tracePt t="46710" x="4781550" y="3905250"/>
          <p14:tracePt t="46721" x="4768850" y="3892550"/>
          <p14:tracePt t="46733" x="4756150" y="3892550"/>
          <p14:tracePt t="46746" x="4732338" y="3892550"/>
          <p14:tracePt t="46758" x="4732338" y="3879850"/>
          <p14:tracePt t="46772" x="4719638" y="3879850"/>
          <p14:tracePt t="46788" x="4706938" y="3879850"/>
          <p14:tracePt t="46807" x="4694238" y="3879850"/>
          <p14:tracePt t="46821" x="4681538" y="3879850"/>
          <p14:tracePt t="46908" x="4668838" y="3879850"/>
          <p14:tracePt t="47195" x="4668838" y="3867150"/>
          <p14:tracePt t="50493" x="4681538" y="3867150"/>
          <p14:tracePt t="50553" x="4694238" y="3867150"/>
          <p14:tracePt t="50603" x="4706938" y="3867150"/>
          <p14:tracePt t="50651" x="4719638" y="3867150"/>
          <p14:tracePt t="50687" x="4732338" y="3867150"/>
          <p14:tracePt t="50736" x="4743450" y="3867150"/>
          <p14:tracePt t="52519" x="4756150" y="3867150"/>
          <p14:tracePt t="52603" x="4768850" y="3867150"/>
          <p14:tracePt t="52627" x="4781550" y="3867150"/>
          <p14:tracePt t="52639" x="4781550" y="3879850"/>
          <p14:tracePt t="52652" x="4806950" y="3879850"/>
          <p14:tracePt t="52676" x="4819650" y="3879850"/>
          <p14:tracePt t="52700" x="4832350" y="3879850"/>
          <p14:tracePt t="52713" x="4843463" y="3879850"/>
          <p14:tracePt t="52725" x="4856163" y="3879850"/>
          <p14:tracePt t="52738" x="4868863" y="3879850"/>
          <p14:tracePt t="52754" x="4881563" y="3879850"/>
          <p14:tracePt t="52771" x="4894263" y="3879850"/>
          <p14:tracePt t="52787" x="4906963" y="3879850"/>
          <p14:tracePt t="52809" x="4932363" y="3879850"/>
          <p14:tracePt t="52834" x="4945063" y="3879850"/>
          <p14:tracePt t="52845" x="4968875" y="3879850"/>
          <p14:tracePt t="52859" x="5006975" y="3879850"/>
          <p14:tracePt t="52871" x="5068888" y="3879850"/>
          <p14:tracePt t="52888" x="5132388" y="3879850"/>
          <p14:tracePt t="52904" x="5207000" y="3854450"/>
          <p14:tracePt t="52906" x="5307013" y="3829050"/>
          <p14:tracePt t="52920" x="5394325" y="3803650"/>
          <p14:tracePt t="52937" x="5483225" y="3792538"/>
          <p14:tracePt t="52954" x="5545138" y="3767138"/>
          <p14:tracePt t="52970" x="5619750" y="3741738"/>
          <p14:tracePt t="52988" x="5645150" y="3741738"/>
          <p14:tracePt t="53004" x="5695950" y="3741738"/>
          <p14:tracePt t="53021" x="5732463" y="3729038"/>
          <p14:tracePt t="53038" x="5757863" y="3729038"/>
          <p14:tracePt t="53055" x="5770563" y="3729038"/>
          <p14:tracePt t="53356" x="5770563" y="3716338"/>
          <p14:tracePt t="53367" x="5783263" y="3716338"/>
          <p14:tracePt t="53379" x="5795963" y="3716338"/>
          <p14:tracePt t="53391" x="5808663" y="3716338"/>
          <p14:tracePt t="53405" x="5832475" y="3716338"/>
          <p14:tracePt t="53422" x="5857875" y="3716338"/>
          <p14:tracePt t="53439" x="5908675" y="3703638"/>
          <p14:tracePt t="53456" x="5932488" y="3703638"/>
          <p14:tracePt t="53472" x="5957888" y="3703638"/>
          <p14:tracePt t="53489" x="5995988" y="3703638"/>
          <p14:tracePt t="53505" x="6070600" y="3703638"/>
          <p14:tracePt t="53522" x="6108700" y="3703638"/>
          <p14:tracePt t="53538" x="6170613" y="3703638"/>
          <p14:tracePt t="53556" x="6196013" y="3703638"/>
          <p14:tracePt t="53573" x="6234113" y="3703638"/>
          <p14:tracePt t="53589" x="6246813" y="3703638"/>
          <p14:tracePt t="53606" x="6259513" y="3703638"/>
          <p14:tracePt t="53624" x="6296025" y="3703638"/>
          <p14:tracePt t="53639" x="6308725" y="3716338"/>
          <p14:tracePt t="53656" x="6321425" y="3716338"/>
          <p14:tracePt t="53672" x="6359525" y="3716338"/>
          <p14:tracePt t="53690" x="6370638" y="3716338"/>
          <p14:tracePt t="53707" x="6396038" y="3729038"/>
          <p14:tracePt t="53723" x="6408738" y="3729038"/>
          <p14:tracePt t="53758" x="6421438" y="3729038"/>
          <p14:tracePt t="54410" x="6434138" y="3729038"/>
          <p14:tracePt t="54423" x="6446838" y="3729038"/>
          <p14:tracePt t="54435" x="6459538" y="3729038"/>
          <p14:tracePt t="54458" x="6472238" y="3716338"/>
          <p14:tracePt t="54470" x="6483350" y="3716338"/>
          <p14:tracePt t="54482" x="6496050" y="3716338"/>
          <p14:tracePt t="54497" x="6508750" y="3716338"/>
          <p14:tracePt t="54507" x="6521450" y="3716338"/>
          <p14:tracePt t="54525" x="6534150" y="3716338"/>
          <p14:tracePt t="54543" x="6546850" y="3716338"/>
          <p14:tracePt t="54860" x="6559550" y="3716338"/>
          <p14:tracePt t="54883" x="6572250" y="3716338"/>
          <p14:tracePt t="54920" x="6584950" y="3716338"/>
          <p14:tracePt t="54932" x="6596063" y="3716338"/>
          <p14:tracePt t="54957" x="6621463" y="3716338"/>
          <p14:tracePt t="54968" x="6634163" y="3716338"/>
          <p14:tracePt t="54980" x="6646863" y="3716338"/>
          <p14:tracePt t="54993" x="6672263" y="3716338"/>
          <p14:tracePt t="55010" x="6684963" y="3716338"/>
          <p14:tracePt t="55027" x="6696075" y="3716338"/>
          <p14:tracePt t="55042" x="6734175" y="3716338"/>
          <p14:tracePt t="55060" x="6746875" y="3716338"/>
          <p14:tracePt t="55077" x="6784975" y="3716338"/>
          <p14:tracePt t="55093" x="6797675" y="3716338"/>
          <p14:tracePt t="55110" x="6808788" y="3716338"/>
          <p14:tracePt t="55127" x="6846888" y="3716338"/>
          <p14:tracePt t="55143" x="6872288" y="3716338"/>
          <p14:tracePt t="55160" x="6884988" y="3716338"/>
          <p14:tracePt t="55163" x="6897688" y="3716338"/>
          <p14:tracePt t="55176" x="6910388" y="3716338"/>
          <p14:tracePt t="55193" x="6921500" y="3716338"/>
          <p14:tracePt t="55210" x="6959600" y="3716338"/>
          <p14:tracePt t="55235" x="6972300" y="3716338"/>
          <p14:tracePt t="55247" x="6985000" y="3716338"/>
          <p14:tracePt t="55260" x="6997700" y="3716338"/>
          <p14:tracePt t="55284" x="7010400" y="3716338"/>
          <p14:tracePt t="55622" x="7010400" y="3703638"/>
          <p14:tracePt t="55636" x="7010400" y="3692525"/>
          <p14:tracePt t="55646" x="7021513" y="3692525"/>
          <p14:tracePt t="55660" x="7034213" y="3667125"/>
          <p14:tracePt t="55671" x="7059613" y="3654425"/>
          <p14:tracePt t="55684" x="7085013" y="3629025"/>
          <p14:tracePt t="55698" x="7134225" y="3603625"/>
          <p14:tracePt t="55711" x="7197725" y="3567113"/>
          <p14:tracePt t="55728" x="7259638" y="3541713"/>
          <p14:tracePt t="55744" x="7348538" y="3516313"/>
          <p14:tracePt t="55762" x="7372350" y="3503613"/>
          <p14:tracePt t="55778" x="7423150" y="3490913"/>
          <p14:tracePt t="55795" x="7497763" y="3490913"/>
          <p14:tracePt t="55811" x="7523163" y="3490913"/>
          <p14:tracePt t="55829" x="7561263" y="3490913"/>
          <p14:tracePt t="55845" x="7585075" y="3490913"/>
          <p14:tracePt t="55862" x="7597775" y="3490913"/>
          <p14:tracePt t="55879" x="7635875" y="3490913"/>
          <p14:tracePt t="55896" x="7648575" y="3490913"/>
          <p14:tracePt t="55912" x="7697788" y="3490913"/>
          <p14:tracePt t="55928" x="7735888" y="3490913"/>
          <p14:tracePt t="55945" x="7761288" y="3490913"/>
          <p14:tracePt t="55962" x="7797800" y="3490913"/>
          <p14:tracePt t="55978" x="7886700" y="3503613"/>
          <p14:tracePt t="55996" x="7910513" y="3503613"/>
          <p14:tracePt t="56011" x="7948613" y="3516313"/>
          <p14:tracePt t="56013" x="7999413" y="3516313"/>
          <p14:tracePt t="56029" x="8035925" y="3529013"/>
          <p14:tracePt t="56046" x="8099425" y="3529013"/>
          <p14:tracePt t="56062" x="8110538" y="3541713"/>
          <p14:tracePt t="56079" x="8123238" y="3541713"/>
          <p14:tracePt t="56423" x="8148638" y="3529013"/>
          <p14:tracePt t="56436" x="8161338" y="3529013"/>
          <p14:tracePt t="56448" x="8174038" y="3529013"/>
          <p14:tracePt t="56460" x="8212138" y="3516313"/>
          <p14:tracePt t="56472" x="8223250" y="3516313"/>
          <p14:tracePt t="56498" x="8248650" y="3516313"/>
          <p14:tracePt t="56521" x="8261350" y="3516313"/>
          <p14:tracePt t="56545" x="8274050" y="3529013"/>
          <p14:tracePt t="56569" x="8286750" y="3541713"/>
          <p14:tracePt t="56593" x="8286750" y="3567113"/>
          <p14:tracePt t="56604" x="8286750" y="3579813"/>
          <p14:tracePt t="56631" x="8286750" y="3603625"/>
          <p14:tracePt t="56641" x="8299450" y="3603625"/>
          <p14:tracePt t="56654" x="8299450" y="3616325"/>
          <p14:tracePt t="56667" x="8299450" y="3629025"/>
          <p14:tracePt t="56680" x="8312150" y="3641725"/>
          <p14:tracePt t="56697" x="8312150" y="3667125"/>
          <p14:tracePt t="56714" x="8324850" y="3703638"/>
          <p14:tracePt t="56731" x="8324850" y="3729038"/>
          <p14:tracePt t="56747" x="8335963" y="3754438"/>
          <p14:tracePt t="56765" x="8361363" y="3816350"/>
          <p14:tracePt t="56780" x="8361363" y="3841750"/>
          <p14:tracePt t="56797" x="8361363" y="3854450"/>
          <p14:tracePt t="56799" x="8374063" y="3879850"/>
          <p14:tracePt t="56814" x="8374063" y="3892550"/>
          <p14:tracePt t="56831" x="8386763" y="3905250"/>
          <p14:tracePt t="57734" x="8386763" y="3916363"/>
          <p14:tracePt t="57842" x="8399463" y="3905250"/>
          <p14:tracePt t="57853" x="8399463" y="3892550"/>
          <p14:tracePt t="57927" x="8424863" y="3892550"/>
          <p14:tracePt t="57951" x="8435975" y="3892550"/>
          <p14:tracePt t="57976" x="8461375" y="3892550"/>
          <p14:tracePt t="58001" x="8474075" y="3905250"/>
          <p14:tracePt t="58024" x="8474075" y="3916363"/>
          <p14:tracePt t="58206" x="8474075" y="3929063"/>
          <p14:tracePt t="58775" x="8474075" y="3954463"/>
          <p14:tracePt t="58787" x="8474075" y="3967163"/>
          <p14:tracePt t="58800" x="8474075" y="3979863"/>
          <p14:tracePt t="58813" x="8474075" y="3992563"/>
          <p14:tracePt t="58825" x="8474075" y="4041775"/>
          <p14:tracePt t="58839" x="8474075" y="4092575"/>
          <p14:tracePt t="58852" x="8435975" y="4167188"/>
          <p14:tracePt t="58869" x="8412163" y="4241800"/>
          <p14:tracePt t="58885" x="8324850" y="4341813"/>
          <p14:tracePt t="58902" x="8312150" y="4379913"/>
          <p14:tracePt t="58918" x="8261350" y="4430713"/>
          <p14:tracePt t="58936" x="8212138" y="4467225"/>
          <p14:tracePt t="58952" x="8186738" y="4492625"/>
          <p14:tracePt t="58970" x="8148638" y="4518025"/>
          <p14:tracePt t="58985" x="8099425" y="4530725"/>
          <p14:tracePt t="59002" x="8074025" y="4543425"/>
          <p14:tracePt t="59018" x="8023225" y="4543425"/>
          <p14:tracePt t="59036" x="8010525" y="4543425"/>
          <p14:tracePt t="59052" x="7986713" y="4530725"/>
          <p14:tracePt t="59070" x="7961313" y="4518025"/>
          <p14:tracePt t="59086" x="7961313" y="4505325"/>
          <p14:tracePt t="59904" x="7935913" y="4505325"/>
          <p14:tracePt t="59915" x="7874000" y="4530725"/>
          <p14:tracePt t="59927" x="7761288" y="4554538"/>
          <p14:tracePt t="59941" x="7623175" y="4567238"/>
          <p14:tracePt t="59956" x="7448550" y="4579938"/>
          <p14:tracePt t="59972" x="7197725" y="4618038"/>
          <p14:tracePt t="59989" x="6846888" y="4643438"/>
          <p14:tracePt t="60006" x="6672263" y="4667250"/>
          <p14:tracePt t="60023" x="6508750" y="4705350"/>
          <p14:tracePt t="60025" x="6370638" y="4705350"/>
          <p14:tracePt t="60039" x="6270625" y="4730750"/>
          <p14:tracePt t="60056" x="6183313" y="4730750"/>
          <p14:tracePt t="60073" x="6083300" y="4730750"/>
          <p14:tracePt t="60089" x="6057900" y="4730750"/>
          <p14:tracePt t="60106" x="6045200" y="4730750"/>
          <p14:tracePt t="60123" x="6021388" y="4730750"/>
          <p14:tracePt t="60328" x="6008688" y="4730750"/>
          <p14:tracePt t="60353" x="5995988" y="4718050"/>
          <p14:tracePt t="60365" x="5983288" y="4705350"/>
          <p14:tracePt t="60378" x="5983288" y="4692650"/>
          <p14:tracePt t="60389" x="5983288" y="4679950"/>
          <p14:tracePt t="60407" x="5970588" y="4656138"/>
          <p14:tracePt t="60424" x="5957888" y="4643438"/>
          <p14:tracePt t="60441" x="5957888" y="4630738"/>
          <p14:tracePt t="60457" x="5957888" y="4618038"/>
          <p14:tracePt t="60475" x="5957888" y="4605338"/>
          <p14:tracePt t="60491" x="5957888" y="4592638"/>
          <p14:tracePt t="60508" x="5957888" y="4579938"/>
          <p14:tracePt t="60511" x="5957888" y="4567238"/>
          <p14:tracePt t="61044" x="5957888" y="4554538"/>
          <p14:tracePt t="61153" x="5957888" y="4543425"/>
          <p14:tracePt t="61190" x="5957888" y="4530725"/>
          <p14:tracePt t="61347" x="5957888" y="4518025"/>
          <p14:tracePt t="61383" x="5970588" y="4518025"/>
          <p14:tracePt t="61481" x="5970588" y="4505325"/>
          <p14:tracePt t="61516" x="5983288" y="4505325"/>
          <p14:tracePt t="61565" x="5983288" y="4492625"/>
          <p14:tracePt t="61614" x="5995988" y="4492625"/>
          <p14:tracePt t="61627" x="5995988" y="4479925"/>
          <p14:tracePt t="61699" x="6008688" y="4479925"/>
          <p14:tracePt t="61735" x="6021388" y="4467225"/>
          <p14:tracePt t="61832" x="6021388" y="4454525"/>
          <p14:tracePt t="61846" x="6034088" y="4454525"/>
          <p14:tracePt t="62038" x="6034088" y="4443413"/>
          <p14:tracePt t="62050" x="6045200" y="4443413"/>
          <p14:tracePt t="62086" x="6045200" y="4430713"/>
          <p14:tracePt t="62160" x="6057900" y="4430713"/>
          <p14:tracePt t="62171" x="6057900" y="4418013"/>
          <p14:tracePt t="62184" x="6070600" y="4418013"/>
          <p14:tracePt t="62232" x="6083300" y="4418013"/>
          <p14:tracePt t="62256" x="6083300" y="4405313"/>
          <p14:tracePt t="62268" x="6096000" y="4405313"/>
          <p14:tracePt t="62281" x="6108700" y="4405313"/>
          <p14:tracePt t="62293" x="6121400" y="4405313"/>
          <p14:tracePt t="62304" x="6146800" y="4405313"/>
          <p14:tracePt t="62318" x="6157913" y="4405313"/>
          <p14:tracePt t="62329" x="6183313" y="4392613"/>
          <p14:tracePt t="62346" x="6208713" y="4392613"/>
          <p14:tracePt t="62362" x="6246813" y="4379913"/>
          <p14:tracePt t="62379" x="6334125" y="4354513"/>
          <p14:tracePt t="62395" x="6370638" y="4354513"/>
          <p14:tracePt t="62412" x="6408738" y="4354513"/>
          <p14:tracePt t="62414" x="6434138" y="4354513"/>
          <p14:tracePt t="62428" x="6459538" y="4354513"/>
          <p14:tracePt t="62446" x="6472238" y="4354513"/>
          <p14:tracePt t="62462" x="6496050" y="4354513"/>
          <p14:tracePt t="62479" x="6508750" y="4354513"/>
          <p14:tracePt t="62496" x="6521450" y="4354513"/>
          <p14:tracePt t="62512" x="6534150" y="4354513"/>
          <p14:tracePt t="62778" x="6546850" y="4354513"/>
          <p14:tracePt t="62985" x="6559550" y="4354513"/>
          <p14:tracePt t="63299" x="6559550" y="4341813"/>
          <p14:tracePt t="63336" x="6559550" y="4330700"/>
          <p14:tracePt t="63348" x="6559550" y="4318000"/>
          <p14:tracePt t="63360" x="6584950" y="4318000"/>
          <p14:tracePt t="63372" x="6596063" y="4305300"/>
          <p14:tracePt t="63386" x="6608763" y="4305300"/>
          <p14:tracePt t="63398" x="6634163" y="4279900"/>
          <p14:tracePt t="63415" x="6672263" y="4267200"/>
          <p14:tracePt t="63432" x="6784975" y="4230688"/>
          <p14:tracePt t="63448" x="6859588" y="4217988"/>
          <p14:tracePt t="63465" x="6921500" y="4205288"/>
          <p14:tracePt t="63483" x="7046913" y="4167188"/>
          <p14:tracePt t="63498" x="7134225" y="4154488"/>
          <p14:tracePt t="63515" x="7223125" y="4141788"/>
          <p14:tracePt t="63531" x="7348538" y="4141788"/>
          <p14:tracePt t="63548" x="7385050" y="4141788"/>
          <p14:tracePt t="63565" x="7423150" y="4129088"/>
          <p14:tracePt t="63582" x="7459663" y="4129088"/>
          <p14:tracePt t="63598" x="7472363" y="4129088"/>
          <p14:tracePt t="63616" x="7497763" y="4129088"/>
          <p14:tracePt t="63639" x="7510463" y="4129088"/>
          <p14:tracePt t="63954" x="7523163" y="4129088"/>
          <p14:tracePt t="63967" x="7535863" y="4129088"/>
          <p14:tracePt t="63978" x="7548563" y="4117975"/>
          <p14:tracePt t="63991" x="7572375" y="4117975"/>
          <p14:tracePt t="64003" x="7597775" y="4105275"/>
          <p14:tracePt t="64017" x="7623175" y="4105275"/>
          <p14:tracePt t="64033" x="7661275" y="4092575"/>
          <p14:tracePt t="64050" x="7697788" y="4092575"/>
          <p14:tracePt t="64066" x="7785100" y="4092575"/>
          <p14:tracePt t="64083" x="7823200" y="4092575"/>
          <p14:tracePt t="64100" x="7935913" y="4079875"/>
          <p14:tracePt t="64117" x="8010525" y="4079875"/>
          <p14:tracePt t="64133" x="8048625" y="4079875"/>
          <p14:tracePt t="64135" x="8074025" y="4079875"/>
          <p14:tracePt t="64150" x="8099425" y="4079875"/>
          <p14:tracePt t="64167" x="8110538" y="4079875"/>
          <p14:tracePt t="64597" x="8123238" y="4079875"/>
          <p14:tracePt t="64609" x="8148638" y="4054475"/>
          <p14:tracePt t="64622" x="8223250" y="3967163"/>
          <p14:tracePt t="64634" x="8386763" y="3867150"/>
          <p14:tracePt t="64652" x="8548688" y="3754438"/>
          <p14:tracePt t="64669" x="8975725" y="3541713"/>
          <p14:tracePt t="64684" x="9099550" y="3479800"/>
          <p14:tracePt t="64701" x="9188450" y="3429000"/>
          <p14:tracePt t="64719" x="9275763" y="3403600"/>
          <p14:tracePt t="64735" x="9288463" y="3390900"/>
          <p14:tracePt t="64756" x="9301163" y="3390900"/>
          <p14:tracePt t="64839" x="9275763" y="3378200"/>
          <p14:tracePt t="64853" x="9275763" y="3367088"/>
          <p14:tracePt t="64863" x="9250363" y="3367088"/>
          <p14:tracePt t="64875" x="9212263" y="3341688"/>
          <p14:tracePt t="64890" x="9150350" y="3303588"/>
          <p14:tracePt t="64901" x="9099550" y="3254375"/>
          <p14:tracePt t="64919" x="9037638" y="3203575"/>
          <p14:tracePt t="64936" x="8963025" y="3154363"/>
          <p14:tracePt t="64952" x="8950325" y="3116263"/>
          <p14:tracePt t="64968" x="8937625" y="3116263"/>
          <p14:tracePt t="64985" x="8924925" y="3090863"/>
          <p14:tracePt t="65002" x="8924925" y="3078163"/>
          <p14:tracePt t="65045" x="8937625" y="3078163"/>
          <p14:tracePt t="65058" x="8950325" y="3078163"/>
          <p14:tracePt t="65070" x="8975725" y="3078163"/>
          <p14:tracePt t="65082" x="9050338" y="3078163"/>
          <p14:tracePt t="65095" x="9137650" y="3078163"/>
          <p14:tracePt t="65105" x="9199563" y="3078163"/>
          <p14:tracePt t="65119" x="9250363" y="3078163"/>
          <p14:tracePt t="65136" x="9275763" y="3078163"/>
          <p14:tracePt t="65153" x="9301163" y="3078163"/>
          <p14:tracePt t="65191" x="9301163" y="3090863"/>
          <p14:tracePt t="65215" x="9301163" y="3103563"/>
          <p14:tracePt t="65227" x="9288463" y="3103563"/>
          <p14:tracePt t="65240" x="9250363" y="3128963"/>
          <p14:tracePt t="65254" x="9163050" y="3178175"/>
          <p14:tracePt t="65269" x="9024938" y="3228975"/>
          <p14:tracePt t="65287" x="8924925" y="3278188"/>
          <p14:tracePt t="65303" x="8712200" y="3341688"/>
          <p14:tracePt t="65320" x="8661400" y="3354388"/>
          <p14:tracePt t="65337" x="8612188" y="3354388"/>
          <p14:tracePt t="65433" x="8624888" y="3354388"/>
          <p14:tracePt t="65459" x="8650288" y="3354388"/>
          <p14:tracePt t="65470" x="8686800" y="3341688"/>
          <p14:tracePt t="65482" x="8737600" y="3341688"/>
          <p14:tracePt t="65496" x="8799513" y="3341688"/>
          <p14:tracePt t="65506" x="8874125" y="3328988"/>
          <p14:tracePt t="65520" x="8924925" y="3328988"/>
          <p14:tracePt t="65537" x="8950325" y="3328988"/>
          <p14:tracePt t="65554" x="8986838" y="3328988"/>
          <p14:tracePt t="65579" x="8999538" y="3328988"/>
          <p14:tracePt t="65592" x="8999538" y="3341688"/>
          <p14:tracePt t="65604" x="8999538" y="3354388"/>
          <p14:tracePt t="65628" x="8999538" y="3367088"/>
          <p14:tracePt t="65652" x="8999538" y="3378200"/>
          <p14:tracePt t="65664" x="8986838" y="3390900"/>
          <p14:tracePt t="65677" x="8950325" y="3416300"/>
          <p14:tracePt t="65692" x="8912225" y="3416300"/>
          <p14:tracePt t="65704" x="8886825" y="3441700"/>
          <p14:tracePt t="65721" x="8863013" y="3454400"/>
          <p14:tracePt t="65737" x="8812213" y="3454400"/>
          <p14:tracePt t="65760" x="8799513" y="3454400"/>
          <p14:tracePt t="65834" x="8799513" y="3441700"/>
          <p14:tracePt t="65846" x="8799513" y="3429000"/>
          <p14:tracePt t="65883" x="8799513" y="3416300"/>
          <p14:tracePt t="66367" x="8799513" y="3403600"/>
          <p14:tracePt t="67083" x="8824913" y="3403600"/>
          <p14:tracePt t="67096" x="8850313" y="3429000"/>
          <p14:tracePt t="67108" x="8874125" y="3454400"/>
          <p14:tracePt t="67120" x="8924925" y="3490913"/>
          <p14:tracePt t="67132" x="8950325" y="3516313"/>
          <p14:tracePt t="67142" x="8975725" y="3554413"/>
          <p14:tracePt t="67158" x="8975725" y="3579813"/>
          <p14:tracePt t="67174" x="8986838" y="3590925"/>
          <p14:tracePt t="67191" x="8986838" y="3603625"/>
          <p14:tracePt t="68004" x="8999538" y="3603625"/>
          <p14:tracePt t="68017" x="8999538" y="3616325"/>
          <p14:tracePt t="68065" x="9012238" y="3616325"/>
          <p14:tracePt t="68078" x="9012238" y="3629025"/>
          <p14:tracePt t="68114" x="9012238" y="3641725"/>
          <p14:tracePt t="68128" x="9024938" y="3641725"/>
          <p14:tracePt t="71351" x="9024938" y="3654425"/>
          <p14:tracePt t="71400" x="9024938" y="3667125"/>
          <p14:tracePt t="71448" x="9024938" y="3679825"/>
          <p14:tracePt t="71473" x="9024938" y="3692525"/>
          <p14:tracePt t="71497" x="9024938" y="3703638"/>
          <p14:tracePt t="71511" x="9024938" y="3729038"/>
          <p14:tracePt t="71520" x="9024938" y="3754438"/>
          <p14:tracePt t="71534" x="9024938" y="3792538"/>
          <p14:tracePt t="71546" x="9012238" y="3829050"/>
          <p14:tracePt t="71557" x="8999538" y="3867150"/>
          <p14:tracePt t="71571" x="8999538" y="3905250"/>
          <p14:tracePt t="71586" x="8986838" y="3929063"/>
          <p14:tracePt t="71603" x="8975725" y="3941763"/>
          <p14:tracePt t="71619" x="8963025" y="3967163"/>
          <p14:tracePt t="71934" x="8950325" y="3992563"/>
          <p14:tracePt t="71946" x="8950325" y="4017963"/>
          <p14:tracePt t="71957" x="8950325" y="4029075"/>
          <p14:tracePt t="71972" x="8937625" y="4054475"/>
          <p14:tracePt t="71987" x="8924925" y="4054475"/>
          <p14:tracePt t="72005" x="8924925" y="4067175"/>
          <p14:tracePt t="72021" x="8912225" y="4092575"/>
          <p14:tracePt t="72038" x="8912225" y="4105275"/>
          <p14:tracePt t="72055" x="8899525" y="4117975"/>
          <p14:tracePt t="72071" x="8886825" y="4129088"/>
          <p14:tracePt t="72087" x="8886825" y="4141788"/>
          <p14:tracePt t="72105" x="8874125" y="4167188"/>
          <p14:tracePt t="72121" x="8863013" y="4179888"/>
          <p14:tracePt t="72137" x="8850313" y="4192588"/>
          <p14:tracePt t="72153" x="8837613" y="4217988"/>
          <p14:tracePt t="72171" x="8837613" y="4241800"/>
          <p14:tracePt t="72188" x="8824913" y="4254500"/>
          <p14:tracePt t="72205" x="8824913" y="4267200"/>
          <p14:tracePt t="72221" x="8812213" y="4267200"/>
          <p14:tracePt t="72238" x="8812213" y="4292600"/>
          <p14:tracePt t="72254" x="8799513" y="4305300"/>
          <p14:tracePt t="72286" x="8799513" y="4318000"/>
          <p14:tracePt t="72298" x="8799513" y="4330700"/>
          <p14:tracePt t="72310" x="8786813" y="4330700"/>
          <p14:tracePt t="72346" x="8786813" y="4341813"/>
          <p14:tracePt t="72357" x="8774113" y="4341813"/>
          <p14:tracePt t="72370" x="8774113" y="4354513"/>
          <p14:tracePt t="72407" x="8763000" y="4367213"/>
          <p14:tracePt t="72419" x="8763000" y="4379913"/>
          <p14:tracePt t="72455" x="8750300" y="4392613"/>
          <p14:tracePt t="72492" x="8750300" y="4405313"/>
          <p14:tracePt t="74432" x="8737600" y="4418013"/>
          <p14:tracePt t="74456" x="8724900" y="4430713"/>
          <p14:tracePt t="74493" x="8712200" y="4443413"/>
          <p14:tracePt t="74517" x="8699500" y="4443413"/>
          <p14:tracePt t="76349" x="8699500" y="4454525"/>
          <p14:tracePt t="76360" x="8686800" y="4454525"/>
          <p14:tracePt t="76372" x="8674100" y="4467225"/>
          <p14:tracePt t="76384" x="8637588" y="4492625"/>
          <p14:tracePt t="76398" x="8574088" y="4530725"/>
          <p14:tracePt t="76416" x="8486775" y="4567238"/>
          <p14:tracePt t="76433" x="8299450" y="4692650"/>
          <p14:tracePt t="76448" x="8199438" y="4743450"/>
          <p14:tracePt t="76465" x="8099425" y="4792663"/>
          <p14:tracePt t="76482" x="7961313" y="4868863"/>
          <p14:tracePt t="76499" x="7910513" y="4892675"/>
          <p14:tracePt t="76516" x="7874000" y="4918075"/>
          <p14:tracePt t="76532" x="7835900" y="4943475"/>
          <p14:tracePt t="76549" x="7823200" y="4943475"/>
          <p14:tracePt t="76566" x="7810500" y="4943475"/>
          <p14:tracePt t="77633" x="7773988" y="4943475"/>
          <p14:tracePt t="77645" x="7635875" y="4918075"/>
          <p14:tracePt t="77657" x="7510463" y="4879975"/>
          <p14:tracePt t="77670" x="7372350" y="4843463"/>
          <p14:tracePt t="77685" x="7235825" y="4818063"/>
          <p14:tracePt t="77702" x="7123113" y="4792663"/>
          <p14:tracePt t="77719" x="6972300" y="4779963"/>
          <p14:tracePt t="77735" x="6910388" y="4768850"/>
          <p14:tracePt t="77752" x="6872288" y="4756150"/>
          <p14:tracePt t="77769" x="6797675" y="4730750"/>
          <p14:tracePt t="77786" x="6759575" y="4730750"/>
          <p14:tracePt t="77803" x="6734175" y="4730750"/>
          <p14:tracePt t="77819" x="6708775" y="4718050"/>
          <p14:tracePt t="80362" x="6684963" y="4743450"/>
          <p14:tracePt t="80374" x="6684963" y="4768850"/>
          <p14:tracePt t="80386" x="6646863" y="4805363"/>
          <p14:tracePt t="80399" x="6584950" y="4892675"/>
          <p14:tracePt t="80410" x="6483350" y="5056188"/>
          <p14:tracePt t="80426" x="6283325" y="5305425"/>
          <p14:tracePt t="80442" x="6083300" y="5530850"/>
          <p14:tracePt t="80459" x="5945188" y="5681663"/>
          <p14:tracePt t="80476" x="5732463" y="5881688"/>
          <p14:tracePt t="80493" x="5645150" y="5945188"/>
          <p14:tracePt t="80509" x="5570538" y="5969000"/>
          <p14:tracePt t="80527" x="5545138" y="5981700"/>
          <p14:tracePt t="80543" x="5532438" y="5981700"/>
          <p14:tracePt t="80664" x="5519738" y="5969000"/>
          <p14:tracePt t="80678" x="5519738" y="5945188"/>
          <p14:tracePt t="80690" x="5495925" y="5919788"/>
          <p14:tracePt t="80702" x="5495925" y="5894388"/>
          <p14:tracePt t="80713" x="5470525" y="5868988"/>
          <p14:tracePt t="80728" x="5457825" y="5819775"/>
          <p14:tracePt t="80743" x="5457825" y="5807075"/>
          <p14:tracePt t="80760" x="5445125" y="5794375"/>
          <p14:tracePt t="80763" x="5432425" y="5768975"/>
          <p14:tracePt t="80776" x="5432425" y="5743575"/>
          <p14:tracePt t="80795" x="5419725" y="5743575"/>
          <p14:tracePt t="80811" x="5419725" y="5719763"/>
          <p14:tracePt t="80993" x="5419725" y="5707063"/>
          <p14:tracePt t="81016" x="5419725" y="5694363"/>
          <p14:tracePt t="81031" x="5419725" y="5681663"/>
          <p14:tracePt t="81042" x="5419725" y="5668963"/>
          <p14:tracePt t="81053" x="5407025" y="5656263"/>
          <p14:tracePt t="81066" x="5407025" y="5630863"/>
          <p14:tracePt t="81078" x="5394325" y="5607050"/>
          <p14:tracePt t="81094" x="5383213" y="5568950"/>
          <p14:tracePt t="81111" x="5383213" y="5530850"/>
          <p14:tracePt t="81128" x="5357813" y="5418138"/>
          <p14:tracePt t="81144" x="5332413" y="5381625"/>
          <p14:tracePt t="81160" x="5332413" y="5343525"/>
          <p14:tracePt t="81177" x="5319713" y="5318125"/>
          <p14:tracePt t="81195" x="5307013" y="5305425"/>
          <p14:tracePt t="81212" x="5307013" y="5294313"/>
          <p14:tracePt t="81514" x="5294313" y="5281613"/>
          <p14:tracePt t="81526" x="5270500" y="5243513"/>
          <p14:tracePt t="81538" x="5245100" y="5205413"/>
          <p14:tracePt t="81550" x="5219700" y="5181600"/>
          <p14:tracePt t="81563" x="5157788" y="5130800"/>
          <p14:tracePt t="81578" x="5094288" y="5068888"/>
          <p14:tracePt t="81595" x="5019675" y="5018088"/>
          <p14:tracePt t="81612" x="4843463" y="4943475"/>
          <p14:tracePt t="81629" x="4794250" y="4918075"/>
          <p14:tracePt t="81646" x="4706938" y="4892675"/>
          <p14:tracePt t="81663" x="4681538" y="4892675"/>
          <p14:tracePt t="81679" x="4656138" y="4892675"/>
          <p14:tracePt t="81698" x="4643438" y="4879975"/>
          <p14:tracePt t="81733" x="4643438" y="4868863"/>
          <p14:tracePt t="82059" x="4630738" y="4868863"/>
          <p14:tracePt t="82083" x="4606925" y="4868863"/>
          <p14:tracePt t="82099" x="4556125" y="4892675"/>
          <p14:tracePt t="82108" x="4506913" y="4918075"/>
          <p14:tracePt t="82121" x="4443413" y="4930775"/>
          <p14:tracePt t="82133" x="4381500" y="4956175"/>
          <p14:tracePt t="82146" x="4318000" y="4992688"/>
          <p14:tracePt t="82163" x="4230688" y="5030788"/>
          <p14:tracePt t="82181" x="4030663" y="5105400"/>
          <p14:tracePt t="82197" x="3943350" y="5130800"/>
          <p14:tracePt t="82214" x="3867150" y="5156200"/>
          <p14:tracePt t="82230" x="3767138" y="5194300"/>
          <p14:tracePt t="82247" x="3730625" y="5205413"/>
          <p14:tracePt t="82264" x="3679825" y="5205413"/>
          <p14:tracePt t="82266" x="3667125" y="5218113"/>
          <p14:tracePt t="82280" x="3654425" y="5218113"/>
          <p14:tracePt t="82297" x="3643313" y="5218113"/>
          <p14:tracePt t="82315" x="3617913" y="5218113"/>
          <p14:tracePt t="82667" x="3617913" y="5205413"/>
          <p14:tracePt t="82860" x="3630613" y="5205413"/>
          <p14:tracePt t="82897" x="3643313" y="5205413"/>
          <p14:tracePt t="82945" x="3654425" y="5205413"/>
          <p14:tracePt t="83054" x="3667125" y="5205413"/>
          <p14:tracePt t="83151" x="3667125" y="5194300"/>
          <p14:tracePt t="83163" x="3679825" y="5194300"/>
          <p14:tracePt t="83212" x="3692525" y="5194300"/>
          <p14:tracePt t="83248" x="3705225" y="5194300"/>
          <p14:tracePt t="83272" x="3717925" y="5194300"/>
          <p14:tracePt t="83297" x="3730625" y="5194300"/>
          <p14:tracePt t="83309" x="3743325" y="5194300"/>
          <p14:tracePt t="83320" x="3756025" y="5181600"/>
          <p14:tracePt t="83344" x="3767138" y="5181600"/>
          <p14:tracePt t="83357" x="3779838" y="5181600"/>
          <p14:tracePt t="83382" x="3792538" y="5181600"/>
          <p14:tracePt t="83442" x="3805238" y="5168900"/>
          <p14:tracePt t="83684" x="3805238" y="5156200"/>
          <p14:tracePt t="83734" x="3817938" y="5156200"/>
          <p14:tracePt t="83746" x="3830638" y="5143500"/>
          <p14:tracePt t="83771" x="3843338" y="5143500"/>
          <p14:tracePt t="83793" x="3856038" y="5143500"/>
          <p14:tracePt t="83807" x="3856038" y="5130800"/>
          <p14:tracePt t="83818" x="3879850" y="5130800"/>
          <p14:tracePt t="83843" x="3892550" y="5130800"/>
          <p14:tracePt t="83867" x="3905250" y="5130800"/>
          <p14:tracePt t="83891" x="3917950" y="5130800"/>
          <p14:tracePt t="83905" x="3930650" y="5130800"/>
          <p14:tracePt t="83928" x="3943350" y="5130800"/>
          <p14:tracePt t="83952" x="3956050" y="5130800"/>
          <p14:tracePt t="83976" x="3968750" y="5130800"/>
          <p14:tracePt t="84073" x="3979863" y="5130800"/>
          <p14:tracePt t="84109" x="3992563" y="5130800"/>
          <p14:tracePt t="84133" x="4005263" y="5130800"/>
          <p14:tracePt t="84159" x="4017963" y="5118100"/>
          <p14:tracePt t="84173" x="4030663" y="5118100"/>
          <p14:tracePt t="84182" x="4043363" y="5118100"/>
          <p14:tracePt t="84194" x="4056063" y="5105400"/>
          <p14:tracePt t="84209" x="4068763" y="5105400"/>
          <p14:tracePt t="84220" x="4081463" y="5105400"/>
          <p14:tracePt t="84235" x="4092575" y="5105400"/>
          <p14:tracePt t="84252" x="4105275" y="5105400"/>
          <p14:tracePt t="84254" x="4117975" y="5105400"/>
          <p14:tracePt t="84269" x="4130675" y="5105400"/>
          <p14:tracePt t="84286" x="4143375" y="5105400"/>
          <p14:tracePt t="84305" x="4217988" y="5105400"/>
          <p14:tracePt t="84319" x="4256088" y="5105400"/>
          <p14:tracePt t="84337" x="4318000" y="5105400"/>
          <p14:tracePt t="84352" x="4368800" y="5105400"/>
          <p14:tracePt t="84370" x="4394200" y="5105400"/>
          <p14:tracePt t="84386" x="4406900" y="5105400"/>
          <p14:tracePt t="84388" x="4430713" y="5105400"/>
          <p14:tracePt t="84402" x="4443413" y="5105400"/>
          <p14:tracePt t="84419" x="4443413" y="5118100"/>
          <p14:tracePt t="84667" x="4456113" y="5118100"/>
          <p14:tracePt t="84715" x="4468813" y="5118100"/>
          <p14:tracePt t="84741" x="4481513" y="5118100"/>
          <p14:tracePt t="84776" x="4494213" y="5118100"/>
          <p14:tracePt t="84813" x="4506913" y="5118100"/>
          <p14:tracePt t="84824" x="4518025" y="5118100"/>
          <p14:tracePt t="84850" x="4530725" y="5118100"/>
          <p14:tracePt t="84872" x="4556125" y="5118100"/>
          <p14:tracePt t="84897" x="4568825" y="5118100"/>
          <p14:tracePt t="84910" x="4581525" y="5118100"/>
          <p14:tracePt t="84922" x="4594225" y="5118100"/>
          <p14:tracePt t="84934" x="4606925" y="5118100"/>
          <p14:tracePt t="84946" x="4619625" y="5118100"/>
          <p14:tracePt t="84971" x="4643438" y="5118100"/>
          <p14:tracePt t="84982" x="4656138" y="5118100"/>
          <p14:tracePt t="84994" x="4668838" y="5118100"/>
          <p14:tracePt t="85009" x="4681538" y="5118100"/>
          <p14:tracePt t="85021" x="4706938" y="5118100"/>
          <p14:tracePt t="85038" x="4719638" y="5118100"/>
          <p14:tracePt t="85055" x="4732338" y="5118100"/>
          <p14:tracePt t="85056" x="4768850" y="5118100"/>
          <p14:tracePt t="85072" x="4781550" y="5118100"/>
          <p14:tracePt t="85088" x="4794250" y="5118100"/>
          <p14:tracePt t="85105" x="4832350" y="5118100"/>
          <p14:tracePt t="85121" x="4843463" y="5118100"/>
          <p14:tracePt t="85138" x="4856163" y="5118100"/>
          <p14:tracePt t="85419" x="4868863" y="5118100"/>
          <p14:tracePt t="85444" x="4881563" y="5118100"/>
          <p14:tracePt t="85457" x="4894263" y="5118100"/>
          <p14:tracePt t="85468" x="4906963" y="5118100"/>
          <p14:tracePt t="85481" x="4919663" y="5118100"/>
          <p14:tracePt t="85504" x="4945063" y="5118100"/>
          <p14:tracePt t="85528" x="4956175" y="5118100"/>
          <p14:tracePt t="85542" x="4968875" y="5118100"/>
          <p14:tracePt t="85565" x="4994275" y="5118100"/>
          <p14:tracePt t="85578" x="5006975" y="5118100"/>
          <p14:tracePt t="85590" x="5019675" y="5118100"/>
          <p14:tracePt t="85601" x="5045075" y="5118100"/>
          <p14:tracePt t="85613" x="5068888" y="5118100"/>
          <p14:tracePt t="85625" x="5081588" y="5118100"/>
          <p14:tracePt t="85640" x="5106988" y="5130800"/>
          <p14:tracePt t="85656" x="5132388" y="5130800"/>
          <p14:tracePt t="85674" x="5145088" y="5130800"/>
          <p14:tracePt t="85689" x="5170488" y="5130800"/>
          <p14:tracePt t="85706" x="5181600" y="5130800"/>
          <p14:tracePt t="85723" x="5219700" y="5130800"/>
          <p14:tracePt t="85740" x="5245100" y="5130800"/>
          <p14:tracePt t="85758" x="5257800" y="5130800"/>
          <p14:tracePt t="85773" x="5257800" y="5143500"/>
          <p14:tracePt t="86195" x="5270500" y="5143500"/>
          <p14:tracePt t="86231" x="5294313" y="5143500"/>
          <p14:tracePt t="86245" x="5294313" y="5130800"/>
          <p14:tracePt t="86257" x="5307013" y="5130800"/>
          <p14:tracePt t="86268" x="5319713" y="5130800"/>
          <p14:tracePt t="86281" x="5332413" y="5130800"/>
          <p14:tracePt t="86292" x="5345113" y="5130800"/>
          <p14:tracePt t="86317" x="5357813" y="5130800"/>
          <p14:tracePt t="86328" x="5370513" y="5130800"/>
          <p14:tracePt t="86343" x="5383213" y="5130800"/>
          <p14:tracePt t="86365" x="5394325" y="5130800"/>
          <p14:tracePt t="86378" x="5407025" y="5130800"/>
          <p14:tracePt t="86390" x="5419725" y="5130800"/>
          <p14:tracePt t="86408" x="5445125" y="5130800"/>
          <p14:tracePt t="86425" x="5457825" y="5130800"/>
          <p14:tracePt t="86441" x="5483225" y="5130800"/>
          <p14:tracePt t="86461" x="5495925" y="5130800"/>
          <p14:tracePt t="86479" x="5507038" y="5130800"/>
          <p14:tracePt t="86491" x="5519738" y="5130800"/>
          <p14:tracePt t="86523" x="5532438" y="5130800"/>
          <p14:tracePt t="86547" x="5545138" y="5130800"/>
          <p14:tracePt t="86571" x="5557838" y="5143500"/>
          <p14:tracePt t="86597" x="5570538" y="5143500"/>
          <p14:tracePt t="86608" x="5583238" y="5143500"/>
          <p14:tracePt t="86632" x="5595938" y="5143500"/>
          <p14:tracePt t="86645" x="5595938" y="5156200"/>
          <p14:tracePt t="86657" x="5607050" y="5156200"/>
          <p14:tracePt t="86692" x="5619750" y="5156200"/>
          <p14:tracePt t="86996" x="5632450" y="5156200"/>
          <p14:tracePt t="87517" x="5645150" y="5156200"/>
          <p14:tracePt t="87578" x="5657850" y="5156200"/>
          <p14:tracePt t="87615" x="5670550" y="5156200"/>
          <p14:tracePt t="87626" x="5683250" y="5156200"/>
          <p14:tracePt t="87651" x="5695950" y="5156200"/>
          <p14:tracePt t="87674" x="5708650" y="5156200"/>
          <p14:tracePt t="87686" x="5719763" y="5156200"/>
          <p14:tracePt t="87699" x="5732463" y="5156200"/>
          <p14:tracePt t="87711" x="5745163" y="5156200"/>
          <p14:tracePt t="87735" x="5757863" y="5156200"/>
          <p14:tracePt t="87748" x="5770563" y="5156200"/>
          <p14:tracePt t="87760" x="5783263" y="5156200"/>
          <p14:tracePt t="87785" x="5795963" y="5156200"/>
          <p14:tracePt t="87796" x="5808663" y="5156200"/>
          <p14:tracePt t="87812" x="5821363" y="5156200"/>
          <p14:tracePt t="87832" x="5832475" y="5156200"/>
          <p14:tracePt t="87857" x="5845175" y="5156200"/>
          <p14:tracePt t="87894" x="5845175" y="5168900"/>
          <p14:tracePt t="88209" x="5857875" y="5168900"/>
          <p14:tracePt t="88330" x="5857875" y="5156200"/>
          <p14:tracePt t="88342" x="5870575" y="5156200"/>
          <p14:tracePt t="88379" x="5883275" y="5156200"/>
          <p14:tracePt t="88390" x="5883275" y="5143500"/>
          <p14:tracePt t="88418" x="5895975" y="5143500"/>
          <p14:tracePt t="88439" x="5908675" y="5143500"/>
          <p14:tracePt t="88730" x="5921375" y="5143500"/>
          <p14:tracePt t="89046" x="5921375" y="5130800"/>
          <p14:tracePt t="90113" x="5921375" y="5143500"/>
          <p14:tracePt t="90136" x="5921375" y="5156200"/>
          <p14:tracePt t="90162" x="5908675" y="5168900"/>
          <p14:tracePt t="90174" x="5895975" y="5168900"/>
          <p14:tracePt t="90187" x="5895975" y="5181600"/>
          <p14:tracePt t="90197" x="5883275" y="5194300"/>
          <p14:tracePt t="90209" x="5870575" y="5194300"/>
          <p14:tracePt t="90223" x="5857875" y="5218113"/>
          <p14:tracePt t="90236" x="5832475" y="5218113"/>
          <p14:tracePt t="90252" x="5821363" y="5243513"/>
          <p14:tracePt t="90268" x="5795963" y="5243513"/>
          <p14:tracePt t="90270" x="5770563" y="5268913"/>
          <p14:tracePt t="90285" x="5745163" y="5281613"/>
          <p14:tracePt t="90301" x="5719763" y="5305425"/>
          <p14:tracePt t="90319" x="5670550" y="5343525"/>
          <p14:tracePt t="90335" x="5645150" y="5356225"/>
          <p14:tracePt t="90352" x="5619750" y="5356225"/>
          <p14:tracePt t="90368" x="5607050" y="5368925"/>
          <p14:tracePt t="90386" x="5595938" y="5368925"/>
          <p14:tracePt t="90402" x="5583238" y="5368925"/>
          <p14:tracePt t="90419" x="5583238" y="5343525"/>
          <p14:tracePt t="90435" x="5583238" y="5330825"/>
          <p14:tracePt t="90452" x="5583238" y="5318125"/>
          <p14:tracePt t="90468" x="5583238" y="5305425"/>
          <p14:tracePt t="90756" x="5557838" y="5305425"/>
          <p14:tracePt t="90778" x="5545138" y="5318125"/>
          <p14:tracePt t="90793" x="5495925" y="5343525"/>
          <p14:tracePt t="90803" x="5457825" y="5381625"/>
          <p14:tracePt t="90816" x="5394325" y="5407025"/>
          <p14:tracePt t="90829" x="5332413" y="5443538"/>
          <p14:tracePt t="90840" x="5270500" y="5468938"/>
          <p14:tracePt t="90855" x="5207000" y="5494338"/>
          <p14:tracePt t="90870" x="5170488" y="5518150"/>
          <p14:tracePt t="90887" x="5145088" y="5518150"/>
          <p14:tracePt t="90903" x="5081588" y="5543550"/>
          <p14:tracePt t="90920" x="5068888" y="5543550"/>
          <p14:tracePt t="90937" x="5045075" y="5543550"/>
          <p14:tracePt t="90961" x="5032375" y="5543550"/>
          <p14:tracePt t="90973" x="5019675" y="5543550"/>
          <p14:tracePt t="91071" x="5006975" y="5543550"/>
          <p14:tracePt t="91082" x="4994275" y="5543550"/>
          <p14:tracePt t="91095" x="4981575" y="5543550"/>
          <p14:tracePt t="91106" x="4956175" y="5543550"/>
          <p14:tracePt t="91121" x="4945063" y="5543550"/>
          <p14:tracePt t="91138" x="4932363" y="5543550"/>
          <p14:tracePt t="91154" x="4919663" y="5543550"/>
          <p14:tracePt t="91170" x="4906963" y="5543550"/>
          <p14:tracePt t="91187" x="4894263" y="5543550"/>
          <p14:tracePt t="91872" x="4894263" y="5530850"/>
          <p14:tracePt t="91920" x="4894263" y="5518150"/>
          <p14:tracePt t="92017" x="4906963" y="5507038"/>
          <p14:tracePt t="92053" x="4919663" y="5507038"/>
          <p14:tracePt t="92066" x="4919663" y="5494338"/>
          <p14:tracePt t="92574" x="4932363" y="5481638"/>
          <p14:tracePt t="92599" x="4956175" y="5468938"/>
          <p14:tracePt t="92610" x="4981575" y="5456238"/>
          <p14:tracePt t="92624" x="4994275" y="5456238"/>
          <p14:tracePt t="92636" x="5019675" y="5456238"/>
          <p14:tracePt t="92648" x="5057775" y="5443538"/>
          <p14:tracePt t="92661" x="5068888" y="5443538"/>
          <p14:tracePt t="92684" x="5094288" y="5443538"/>
          <p14:tracePt t="92720" x="5106988" y="5443538"/>
          <p14:tracePt t="92902" x="5132388" y="5443538"/>
          <p14:tracePt t="92915" x="5157788" y="5443538"/>
          <p14:tracePt t="92927" x="5181600" y="5443538"/>
          <p14:tracePt t="92938" x="5232400" y="5443538"/>
          <p14:tracePt t="92950" x="5270500" y="5443538"/>
          <p14:tracePt t="92963" x="5307013" y="5443538"/>
          <p14:tracePt t="92976" x="5345113" y="5443538"/>
          <p14:tracePt t="92992" x="5383213" y="5443538"/>
          <p14:tracePt t="93008" x="5419725" y="5443538"/>
          <p14:tracePt t="93010" x="5457825" y="5443538"/>
          <p14:tracePt t="93024" x="5483225" y="5456238"/>
          <p14:tracePt t="93042" x="5507038" y="5468938"/>
          <p14:tracePt t="93060" x="5532438" y="5481638"/>
          <p14:tracePt t="93076" x="5545138" y="5481638"/>
          <p14:tracePt t="93109" x="5545138" y="5494338"/>
          <p14:tracePt t="94248" x="5557838" y="5494338"/>
          <p14:tracePt t="94297" x="5570538" y="5494338"/>
          <p14:tracePt t="94322" x="5583238" y="5494338"/>
          <p14:tracePt t="94382" x="5595938" y="5494338"/>
          <p14:tracePt t="94406" x="5607050" y="5494338"/>
          <p14:tracePt t="94880" x="5607050" y="5481638"/>
          <p14:tracePt t="95401" x="5607050" y="5468938"/>
          <p14:tracePt t="95449" x="5607050" y="5456238"/>
          <p14:tracePt t="95475" x="5619750" y="5456238"/>
          <p14:tracePt t="95487" x="5619750" y="5443538"/>
          <p14:tracePt t="95500" x="5632450" y="5443538"/>
          <p14:tracePt t="95510" x="5645150" y="5430838"/>
          <p14:tracePt t="95522" x="5657850" y="5418138"/>
          <p14:tracePt t="95546" x="5670550" y="5418138"/>
          <p14:tracePt t="95558" x="5683250" y="5407025"/>
          <p14:tracePt t="95583" x="5695950" y="5407025"/>
          <p14:tracePt t="95596" x="5708650" y="5407025"/>
          <p14:tracePt t="95619" x="5719763" y="5407025"/>
          <p14:tracePt t="95643" x="5732463" y="5407025"/>
          <p14:tracePt t="95668" x="5745163" y="5407025"/>
          <p14:tracePt t="95679" x="5757863" y="5407025"/>
          <p14:tracePt t="95706" x="5770563" y="5407025"/>
          <p14:tracePt t="95740" x="5783263" y="5407025"/>
          <p14:tracePt t="95776" x="5795963" y="5407025"/>
          <p14:tracePt t="95801" x="5808663" y="5407025"/>
          <p14:tracePt t="95826" x="5821363" y="5407025"/>
          <p14:tracePt t="95874" x="5832475" y="5407025"/>
          <p14:tracePt t="96844" x="5857875" y="5407025"/>
          <p14:tracePt t="96856" x="5883275" y="5407025"/>
          <p14:tracePt t="96870" x="5895975" y="5407025"/>
          <p14:tracePt t="96880" x="5921375" y="5407025"/>
          <p14:tracePt t="96893" x="5932488" y="5407025"/>
          <p14:tracePt t="96906" x="5970588" y="5407025"/>
          <p14:tracePt t="96928" x="5983288" y="5407025"/>
          <p14:tracePt t="96942" x="5995988" y="5407025"/>
          <p14:tracePt t="96965" x="6008688" y="5407025"/>
          <p14:tracePt t="100701" x="6021388" y="5407025"/>
          <p14:tracePt t="100714" x="6034088" y="5394325"/>
          <p14:tracePt t="100725" x="6045200" y="5394325"/>
          <p14:tracePt t="100737" x="6057900" y="5381625"/>
          <p14:tracePt t="100749" x="6070600" y="5368925"/>
          <p14:tracePt t="100763" x="6083300" y="5343525"/>
          <p14:tracePt t="100779" x="6096000" y="5330825"/>
          <p14:tracePt t="100795" x="6134100" y="5305425"/>
          <p14:tracePt t="100812" x="6183313" y="5268913"/>
          <p14:tracePt t="100828" x="6208713" y="5268913"/>
          <p14:tracePt t="100845" x="6234113" y="5268913"/>
          <p14:tracePt t="100862" x="6259513" y="5268913"/>
          <p14:tracePt t="100879" x="6270625" y="5268913"/>
          <p14:tracePt t="100896" x="6283325" y="5268913"/>
          <p14:tracePt t="100914" x="6296025" y="5268913"/>
          <p14:tracePt t="111217" x="6296025" y="5281613"/>
          <p14:tracePt t="111240" x="6296025" y="5294313"/>
          <p14:tracePt t="111252" x="6270625" y="5343525"/>
          <p14:tracePt t="111264" x="6246813" y="5394325"/>
          <p14:tracePt t="111278" x="6170613" y="5468938"/>
          <p14:tracePt t="111290" x="6096000" y="5581650"/>
          <p14:tracePt t="111306" x="6034088" y="5668963"/>
          <p14:tracePt t="111323" x="5957888" y="5768975"/>
          <p14:tracePt t="111339" x="5870575" y="5868988"/>
          <p14:tracePt t="111356" x="5857875" y="5894388"/>
          <p14:tracePt t="111374" x="5832475" y="5907088"/>
          <p14:tracePt t="111398" x="5821363" y="5907088"/>
          <p14:tracePt t="111641" x="5821363" y="5894388"/>
          <p14:tracePt t="111665" x="5821363" y="5881688"/>
          <p14:tracePt t="111725" x="5821363" y="5868988"/>
          <p14:tracePt t="111787" x="5832475" y="5868988"/>
          <p14:tracePt t="111812" x="5832475" y="5856288"/>
          <p14:tracePt t="111871" x="5845175" y="5856288"/>
          <p14:tracePt t="111882" x="5845175" y="5843588"/>
          <p14:tracePt t="111911" x="5857875" y="5832475"/>
          <p14:tracePt t="111920" x="5870575" y="5832475"/>
          <p14:tracePt t="111932" x="5883275" y="5832475"/>
          <p14:tracePt t="111945" x="5908675" y="5832475"/>
          <p14:tracePt t="111957" x="5921375" y="5819775"/>
          <p14:tracePt t="111975" x="5945188" y="5819775"/>
          <p14:tracePt t="111992" x="6008688" y="5819775"/>
          <p14:tracePt t="112009" x="6045200" y="5807075"/>
          <p14:tracePt t="112025" x="6083300" y="5807075"/>
          <p14:tracePt t="112027" x="6121400" y="5807075"/>
          <p14:tracePt t="112043" x="6157913" y="5807075"/>
          <p14:tracePt t="112058" x="6183313" y="5807075"/>
          <p14:tracePt t="112076" x="6196013" y="5807075"/>
          <p14:tracePt t="112078" x="6208713" y="5807075"/>
          <p14:tracePt t="112091" x="6234113" y="5807075"/>
          <p14:tracePt t="112109" x="6270625" y="5807075"/>
          <p14:tracePt t="112125" x="6321425" y="5807075"/>
          <p14:tracePt t="112142" x="6346825" y="5807075"/>
          <p14:tracePt t="112158" x="6370638" y="5807075"/>
          <p14:tracePt t="112176" x="6408738" y="5807075"/>
          <p14:tracePt t="112192" x="6421438" y="5819775"/>
          <p14:tracePt t="112210" x="6446838" y="5832475"/>
          <p14:tracePt t="112212" x="6472238" y="5832475"/>
          <p14:tracePt t="112225" x="6483350" y="5832475"/>
          <p14:tracePt t="112243" x="6496050" y="5832475"/>
          <p14:tracePt t="112259" x="6521450" y="5843588"/>
          <p14:tracePt t="112276" x="6534150" y="5843588"/>
          <p14:tracePt t="112733" x="6546850" y="5843588"/>
          <p14:tracePt t="112745" x="6559550" y="5856288"/>
          <p14:tracePt t="112768" x="6572250" y="5868988"/>
          <p14:tracePt t="112793" x="6584950" y="5881688"/>
          <p14:tracePt t="112828" x="6596063" y="5894388"/>
          <p14:tracePt t="112842" x="6608763" y="5894388"/>
          <p14:tracePt t="112866" x="6621463" y="5907088"/>
          <p14:tracePt t="112878" x="6621463" y="5919788"/>
          <p14:tracePt t="112902" x="6634163" y="5919788"/>
          <p14:tracePt t="112927" x="6646863" y="5932488"/>
          <p14:tracePt t="112950" x="6659563" y="5932488"/>
          <p14:tracePt t="112963" x="6672263" y="5932488"/>
          <p14:tracePt t="112976" x="6672263" y="5945188"/>
          <p14:tracePt t="112988" x="6684963" y="5945188"/>
          <p14:tracePt t="113000" x="6708775" y="5956300"/>
          <p14:tracePt t="113012" x="6708775" y="5969000"/>
          <p14:tracePt t="113027" x="6734175" y="5969000"/>
          <p14:tracePt t="113045" x="6734175" y="5994400"/>
          <p14:tracePt t="113060" x="6746875" y="6007100"/>
          <p14:tracePt t="113078" x="6772275" y="6019800"/>
          <p14:tracePt t="113094" x="6772275" y="6032500"/>
          <p14:tracePt t="113110" x="6784975" y="6045200"/>
          <p14:tracePt t="113133" x="6784975" y="6056313"/>
          <p14:tracePt t="113146" x="6797675" y="6056313"/>
          <p14:tracePt t="113161" x="6797675" y="6069013"/>
          <p14:tracePt t="113521" x="6808788" y="6069013"/>
          <p14:tracePt t="113642" x="6808788" y="6081713"/>
          <p14:tracePt t="113666" x="6808788" y="6094413"/>
          <p14:tracePt t="113690" x="6808788" y="6107113"/>
          <p14:tracePt t="113703" x="6808788" y="6119813"/>
          <p14:tracePt t="113751" x="6808788" y="6132513"/>
          <p14:tracePt t="113849" x="6808788" y="6145213"/>
          <p14:tracePt t="113861" x="6797675" y="6145213"/>
          <p14:tracePt t="115340" x="6808788" y="6145213"/>
          <p14:tracePt t="115498" x="6821488" y="6145213"/>
          <p14:tracePt t="115522" x="6834188" y="6145213"/>
          <p14:tracePt t="115546" x="6846888" y="6145213"/>
          <p14:tracePt t="115558" x="6859588" y="6145213"/>
          <p14:tracePt t="115584" x="6872288" y="6145213"/>
          <p14:tracePt t="115620" x="6884988" y="6145213"/>
          <p14:tracePt t="116154" x="6910388" y="6157913"/>
          <p14:tracePt t="116165" x="6921500" y="6169025"/>
          <p14:tracePt t="116177" x="6934200" y="6169025"/>
          <p14:tracePt t="116190" x="6959600" y="6181725"/>
          <p14:tracePt t="116202" x="6972300" y="6181725"/>
          <p14:tracePt t="116220" x="6985000" y="6194425"/>
          <p14:tracePt t="116237" x="6997700" y="6194425"/>
          <p14:tracePt t="116253" x="7021513" y="6207125"/>
          <p14:tracePt t="116274" x="7034213" y="6207125"/>
          <p14:tracePt t="116289" x="7046913" y="6219825"/>
          <p14:tracePt t="116302" x="7059613" y="6232525"/>
          <p14:tracePt t="116326" x="7072313" y="6245225"/>
          <p14:tracePt t="116347" x="7085013" y="6257925"/>
          <p14:tracePt t="116359" x="7097713" y="6257925"/>
          <p14:tracePt t="117984" x="7097713" y="6281738"/>
          <p14:tracePt t="117997" x="7097713" y="6307138"/>
          <p14:tracePt t="118008" x="7097713" y="6319838"/>
          <p14:tracePt t="118105" x="7110413" y="6294438"/>
          <p14:tracePt t="118117" x="7123113" y="6281738"/>
          <p14:tracePt t="118130" x="7123113" y="6269038"/>
          <p14:tracePt t="118142" x="7134225" y="6257925"/>
          <p14:tracePt t="118157" x="7134225" y="6245225"/>
          <p14:tracePt t="118174" x="7146925" y="6245225"/>
          <p14:tracePt t="118192" x="7146925" y="6232525"/>
          <p14:tracePt t="118207" x="7159625" y="6219825"/>
          <p14:tracePt t="118224" x="7172325" y="6219825"/>
          <p14:tracePt t="118615" x="7172325" y="6207125"/>
          <p14:tracePt t="118629" x="7172325" y="6194425"/>
          <p14:tracePt t="118651" x="7172325" y="6181725"/>
          <p14:tracePt t="118676" x="7172325" y="6169025"/>
          <p14:tracePt t="118688" x="7172325" y="6157913"/>
          <p14:tracePt t="118700" x="7172325" y="6145213"/>
          <p14:tracePt t="118711" x="7172325" y="6132513"/>
          <p14:tracePt t="118736" x="7172325" y="6107113"/>
          <p14:tracePt t="118749" x="7185025" y="6094413"/>
          <p14:tracePt t="118764" x="7197725" y="6081713"/>
          <p14:tracePt t="118776" x="7197725" y="6056313"/>
          <p14:tracePt t="118793" x="7210425" y="6032500"/>
          <p14:tracePt t="118810" x="7223125" y="5994400"/>
          <p14:tracePt t="118834" x="7223125" y="5981700"/>
          <p14:tracePt t="118859" x="7235825" y="5981700"/>
          <p14:tracePt t="118870" x="7235825" y="5969000"/>
          <p14:tracePt t="118895" x="7246938" y="5969000"/>
          <p14:tracePt t="118905" x="7246938" y="5956300"/>
          <p14:tracePt t="118930" x="7246938" y="5945188"/>
          <p14:tracePt t="118943" x="7259638" y="5945188"/>
          <p14:tracePt t="118979" x="7272338" y="5932488"/>
          <p14:tracePt t="119039" x="7285038" y="5919788"/>
          <p14:tracePt t="119077" x="7297738" y="5919788"/>
          <p14:tracePt t="119088" x="7297738" y="5907088"/>
          <p14:tracePt t="119112" x="7310438" y="5907088"/>
          <p14:tracePt t="119125" x="7323138" y="5907088"/>
          <p14:tracePt t="119137" x="7323138" y="5894388"/>
          <p14:tracePt t="119149" x="7335838" y="5881688"/>
          <p14:tracePt t="119166" x="7348538" y="5881688"/>
          <p14:tracePt t="119177" x="7359650" y="5868988"/>
          <p14:tracePt t="119195" x="7372350" y="5868988"/>
          <p14:tracePt t="119211" x="7410450" y="5856288"/>
          <p14:tracePt t="119227" x="7423150" y="5843588"/>
          <p14:tracePt t="119245" x="7459663" y="5832475"/>
          <p14:tracePt t="119260" x="7472363" y="5807075"/>
          <p14:tracePt t="119277" x="7485063" y="5807075"/>
          <p14:tracePt t="119295" x="7535863" y="5794375"/>
          <p14:tracePt t="119319" x="7561263" y="5781675"/>
          <p14:tracePt t="119332" x="7585075" y="5781675"/>
          <p14:tracePt t="119344" x="7610475" y="5768975"/>
          <p14:tracePt t="119360" x="7635875" y="5768975"/>
          <p14:tracePt t="119378" x="7648575" y="5768975"/>
          <p14:tracePt t="119379" x="7673975" y="5768975"/>
          <p14:tracePt t="119394" x="7697788" y="5768975"/>
          <p14:tracePt t="119410" x="7710488" y="5756275"/>
          <p14:tracePt t="119428" x="7761288" y="5756275"/>
          <p14:tracePt t="119444" x="7797800" y="5756275"/>
          <p14:tracePt t="119461" x="7835900" y="5756275"/>
          <p14:tracePt t="119477" x="7886700" y="5756275"/>
          <p14:tracePt t="119495" x="7910513" y="5756275"/>
          <p14:tracePt t="119512" x="7948613" y="5756275"/>
          <p14:tracePt t="119528" x="7974013" y="5756275"/>
          <p14:tracePt t="119545" x="8010525" y="5756275"/>
          <p14:tracePt t="119562" x="8061325" y="5756275"/>
          <p14:tracePt t="119578" x="8086725" y="5756275"/>
          <p14:tracePt t="119594" x="8099425" y="5756275"/>
          <p14:tracePt t="119611" x="8135938" y="5756275"/>
          <p14:tracePt t="119629" x="8148638" y="5756275"/>
          <p14:tracePt t="119647" x="8161338" y="5756275"/>
          <p14:tracePt t="126050" x="8174038" y="5756275"/>
          <p14:tracePt t="126159" x="8186738" y="5756275"/>
          <p14:tracePt t="126281" x="8199438" y="5756275"/>
          <p14:tracePt t="126329" x="8199438" y="5768975"/>
          <p14:tracePt t="126414" x="8212138" y="5768975"/>
          <p14:tracePt t="127772" x="8223250" y="5781675"/>
          <p14:tracePt t="127796" x="8235950" y="5794375"/>
          <p14:tracePt t="127833" x="8248650" y="5794375"/>
          <p14:tracePt t="127844" x="8261350" y="5794375"/>
          <p14:tracePt t="127881" x="8261350" y="5807075"/>
          <p14:tracePt t="127892" x="8274050" y="58070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50973-B56D-5F46-1D67-9634F7696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55D39D-CE02-D874-BDD1-948E3D728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044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34"/>
    </mc:Choice>
    <mc:Fallback xmlns="">
      <p:transition spd="slow" advTm="58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147" x="3357563" y="6180138"/>
          <p14:tracePt t="4421" x="2239963" y="6807200"/>
          <p14:tracePt t="4433" x="2252663" y="6757988"/>
          <p14:tracePt t="4444" x="2265363" y="6707188"/>
          <p14:tracePt t="4457" x="2278063" y="6657975"/>
          <p14:tracePt t="4469" x="2290763" y="6607175"/>
          <p14:tracePt t="4483" x="2303463" y="6570663"/>
          <p14:tracePt t="4498" x="2303463" y="6532563"/>
          <p14:tracePt t="4515" x="2328863" y="6470650"/>
          <p14:tracePt t="4531" x="2365375" y="6370638"/>
          <p14:tracePt t="4548" x="2390775" y="6307138"/>
          <p14:tracePt t="4565" x="2416175" y="6245225"/>
          <p14:tracePt t="4566" x="2441575" y="6181725"/>
          <p14:tracePt t="4582" x="2478088" y="6119813"/>
          <p14:tracePt t="4598" x="2503488" y="6045200"/>
          <p14:tracePt t="4616" x="2554288" y="5907088"/>
          <p14:tracePt t="4631" x="2565400" y="5868988"/>
          <p14:tracePt t="4649" x="2590800" y="5832475"/>
          <p14:tracePt t="4665" x="2616200" y="5794375"/>
          <p14:tracePt t="4682" x="2628900" y="5794375"/>
          <p14:tracePt t="4699" x="2654300" y="5756275"/>
          <p14:tracePt t="4716" x="2678113" y="5719763"/>
          <p14:tracePt t="4894" x="2678113" y="5732463"/>
          <p14:tracePt t="4908" x="2678113" y="5743575"/>
          <p14:tracePt t="4956" x="2690813" y="5743575"/>
          <p14:tracePt t="4970" x="2716213" y="5719763"/>
          <p14:tracePt t="4979" x="2754313" y="5681663"/>
          <p14:tracePt t="4993" x="2828925" y="5630863"/>
          <p14:tracePt t="5004" x="2954338" y="5543550"/>
          <p14:tracePt t="5018" x="3116263" y="5456238"/>
          <p14:tracePt t="5034" x="3292475" y="5356225"/>
          <p14:tracePt t="5051" x="3779838" y="5081588"/>
          <p14:tracePt t="5068" x="4043363" y="4930775"/>
          <p14:tracePt t="5084" x="4281488" y="4779963"/>
          <p14:tracePt t="5101" x="4832350" y="4492625"/>
          <p14:tracePt t="5118" x="5006975" y="4379913"/>
          <p14:tracePt t="5134" x="5232400" y="4267200"/>
          <p14:tracePt t="5151" x="5770563" y="3941763"/>
          <p14:tracePt t="5168" x="5995988" y="3816350"/>
          <p14:tracePt t="5185" x="6446838" y="3616325"/>
          <p14:tracePt t="5201" x="6572250" y="3567113"/>
          <p14:tracePt t="5218" x="6646863" y="3529013"/>
          <p14:tracePt t="5234" x="6734175" y="3490913"/>
          <p14:tracePt t="5252" x="6746875" y="3479800"/>
          <p14:tracePt t="5502" x="6746875" y="3467100"/>
          <p14:tracePt t="5525" x="6746875" y="3441700"/>
          <p14:tracePt t="5537" x="6746875" y="3429000"/>
          <p14:tracePt t="5550" x="6759575" y="3403600"/>
          <p14:tracePt t="5562" x="6759575" y="3378200"/>
          <p14:tracePt t="5573" x="6784975" y="3328988"/>
          <p14:tracePt t="5586" x="6808788" y="3267075"/>
          <p14:tracePt t="5602" x="6834188" y="3190875"/>
          <p14:tracePt t="5619" x="6872288" y="3128963"/>
          <p14:tracePt t="5635" x="6910388" y="3003550"/>
          <p14:tracePt t="5652" x="6934200" y="2941638"/>
          <p14:tracePt t="5668" x="6959600" y="2890838"/>
          <p14:tracePt t="5685" x="6972300" y="2816225"/>
          <p14:tracePt t="5701" x="6985000" y="2790825"/>
          <p14:tracePt t="5719" x="6985000" y="2752725"/>
          <p14:tracePt t="5735" x="6985000" y="2740025"/>
          <p14:tracePt t="5756" x="6985000" y="2728913"/>
          <p14:tracePt t="5792" x="6985000" y="2716213"/>
          <p14:tracePt t="5804" x="6997700" y="2716213"/>
          <p14:tracePt t="5829" x="6997700" y="2703513"/>
          <p14:tracePt t="5854" x="6997700" y="2690813"/>
          <p14:tracePt t="5901" x="7010400" y="2678113"/>
          <p14:tracePt t="5928" x="7010400" y="2665413"/>
          <p14:tracePt t="5950" x="7010400" y="2652713"/>
          <p14:tracePt t="5962" x="7021513" y="2640013"/>
          <p14:tracePt t="5974" x="7021513" y="2627313"/>
          <p14:tracePt t="5988" x="7034213" y="2603500"/>
          <p14:tracePt t="6003" x="7034213" y="2590800"/>
          <p14:tracePt t="6021" x="7034213" y="2565400"/>
          <p14:tracePt t="6023" x="7034213" y="2552700"/>
          <p14:tracePt t="6037" x="7046913" y="2540000"/>
          <p14:tracePt t="6054" x="7046913" y="2516188"/>
          <p14:tracePt t="6071" x="7046913" y="2503488"/>
          <p14:tracePt t="6088" x="7046913" y="2490788"/>
          <p14:tracePt t="6107" x="7046913" y="2478088"/>
          <p14:tracePt t="6121" x="7046913" y="2465388"/>
          <p14:tracePt t="6277" x="7046913" y="2478088"/>
          <p14:tracePt t="8291" x="7046913" y="2465388"/>
          <p14:tracePt t="8315" x="7046913" y="2452688"/>
          <p14:tracePt t="8338" x="7046913" y="2439988"/>
          <p14:tracePt t="8351" x="7046913" y="2427288"/>
          <p14:tracePt t="8364" x="7046913" y="2414588"/>
          <p14:tracePt t="8387" x="7046913" y="2403475"/>
          <p14:tracePt t="8400" x="7046913" y="2390775"/>
          <p14:tracePt t="8424" x="7046913" y="2378075"/>
          <p14:tracePt t="8436" x="7059613" y="2365375"/>
          <p14:tracePt t="8460" x="7059613" y="2352675"/>
          <p14:tracePt t="8472" x="7059613" y="2339975"/>
          <p14:tracePt t="8484" x="7059613" y="2327275"/>
          <p14:tracePt t="8497" x="7072313" y="2314575"/>
          <p14:tracePt t="8510" x="7085013" y="2314575"/>
          <p14:tracePt t="8528" x="7085013" y="2303463"/>
          <p14:tracePt t="8544" x="7097713" y="2290763"/>
          <p14:tracePt t="8559" x="7097713" y="2278063"/>
          <p14:tracePt t="8577" x="7097713" y="2265363"/>
          <p14:tracePt t="8595" x="7110413" y="2252663"/>
          <p14:tracePt t="8610" x="7110413" y="2239963"/>
          <p14:tracePt t="8627" x="7123113" y="2239963"/>
          <p14:tracePt t="8643" x="7134225" y="2227263"/>
          <p14:tracePt t="8727" x="7134225" y="2214563"/>
          <p14:tracePt t="8751" x="7146925" y="2214563"/>
          <p14:tracePt t="11090" x="7146925" y="2201863"/>
          <p14:tracePt t="11103" x="7146925" y="2190750"/>
          <p14:tracePt t="11114" x="7146925" y="2178050"/>
          <p14:tracePt t="11126" x="7146925" y="2165350"/>
          <p14:tracePt t="11139" x="7146925" y="2152650"/>
          <p14:tracePt t="11150" x="7146925" y="2127250"/>
          <p14:tracePt t="11166" x="7146925" y="2114550"/>
          <p14:tracePt t="11182" x="7146925" y="2101850"/>
          <p14:tracePt t="11199" x="7146925" y="2039938"/>
          <p14:tracePt t="11215" x="7146925" y="2014538"/>
          <p14:tracePt t="11232" x="7146925" y="1989138"/>
          <p14:tracePt t="11249" x="7146925" y="1952625"/>
          <p14:tracePt t="11267" x="7146925" y="1927225"/>
          <p14:tracePt t="11282" x="7146925" y="1914525"/>
          <p14:tracePt t="11299" x="7146925" y="1889125"/>
          <p14:tracePt t="11316" x="7146925" y="1876425"/>
          <p14:tracePt t="11332" x="7159625" y="1876425"/>
          <p14:tracePt t="11672" x="7159625" y="1865313"/>
          <p14:tracePt t="11697" x="7159625" y="1852613"/>
          <p14:tracePt t="11733" x="7159625" y="1839913"/>
          <p14:tracePt t="11757" x="7159625" y="1827213"/>
          <p14:tracePt t="11769" x="7159625" y="1814513"/>
          <p14:tracePt t="11781" x="7172325" y="1801813"/>
          <p14:tracePt t="11807" x="7172325" y="1789113"/>
          <p14:tracePt t="11818" x="7172325" y="1776413"/>
          <p14:tracePt t="11830" x="7172325" y="1765300"/>
          <p14:tracePt t="11843" x="7172325" y="1739900"/>
          <p14:tracePt t="11855" x="7185025" y="1727200"/>
          <p14:tracePt t="11867" x="7185025" y="1714500"/>
          <p14:tracePt t="11884" x="7185025" y="1701800"/>
          <p14:tracePt t="11900" x="7197725" y="1676400"/>
          <p14:tracePt t="11917" x="7197725" y="1652588"/>
          <p14:tracePt t="11941" x="7197725" y="1639888"/>
          <p14:tracePt t="11963" x="7197725" y="1627188"/>
          <p14:tracePt t="11976" x="7197725" y="1614488"/>
          <p14:tracePt t="11988" x="7210425" y="1601788"/>
          <p14:tracePt t="12001" x="7210425" y="1589088"/>
          <p14:tracePt t="12024" x="7210425" y="1563688"/>
          <p14:tracePt t="12038" x="7223125" y="1552575"/>
          <p14:tracePt t="12052" x="7223125" y="1539875"/>
          <p14:tracePt t="12075" x="7235825" y="1527175"/>
          <p14:tracePt t="12087" x="7235825" y="1501775"/>
          <p14:tracePt t="12111" x="7235825" y="1489075"/>
          <p14:tracePt t="12121" x="7246938" y="1476375"/>
          <p14:tracePt t="12136" x="7246938" y="1463675"/>
          <p14:tracePt t="12153" x="7246938" y="1450975"/>
          <p14:tracePt t="12170" x="7259638" y="1439863"/>
          <p14:tracePt t="12186" x="7272338" y="1401763"/>
          <p14:tracePt t="12203" x="7285038" y="1389063"/>
          <p14:tracePt t="12220" x="7297738" y="1350963"/>
          <p14:tracePt t="12237" x="7297738" y="1327150"/>
          <p14:tracePt t="12253" x="7310438" y="1314450"/>
          <p14:tracePt t="12255" x="7310438" y="1301750"/>
          <p14:tracePt t="12281" x="7323138" y="1289050"/>
          <p14:tracePt t="12293" x="7323138" y="1276350"/>
          <p14:tracePt t="13432" x="7310438" y="1276350"/>
          <p14:tracePt t="13444" x="7272338" y="1289050"/>
          <p14:tracePt t="13457" x="7246938" y="1301750"/>
          <p14:tracePt t="13468" x="7210425" y="1314450"/>
          <p14:tracePt t="13480" x="7146925" y="1339850"/>
          <p14:tracePt t="13493" x="7085013" y="1363663"/>
          <p14:tracePt t="13507" x="7010400" y="1389063"/>
          <p14:tracePt t="13522" x="6934200" y="1401763"/>
          <p14:tracePt t="13540" x="6859588" y="1427163"/>
          <p14:tracePt t="13555" x="6784975" y="1439863"/>
          <p14:tracePt t="13573" x="6746875" y="1450975"/>
          <p14:tracePt t="13589" x="6696075" y="1463675"/>
          <p14:tracePt t="13606" x="6672263" y="1463675"/>
          <p14:tracePt t="13622" x="6659563" y="1463675"/>
          <p14:tracePt t="13639" x="6646863" y="1463675"/>
          <p14:tracePt t="14160" x="6659563" y="1450975"/>
          <p14:tracePt t="14208" x="6672263" y="1450975"/>
          <p14:tracePt t="14232" x="6684963" y="1439863"/>
          <p14:tracePt t="14257" x="6708775" y="1427163"/>
          <p14:tracePt t="14281" x="6734175" y="1427163"/>
          <p14:tracePt t="14292" x="6759575" y="1427163"/>
          <p14:tracePt t="14305" x="6797675" y="1427163"/>
          <p14:tracePt t="14318" x="6821488" y="1427163"/>
          <p14:tracePt t="14329" x="6846888" y="1427163"/>
          <p14:tracePt t="14343" x="6872288" y="1427163"/>
          <p14:tracePt t="14359" x="6897688" y="1427163"/>
          <p14:tracePt t="14376" x="6946900" y="1427163"/>
          <p14:tracePt t="14391" x="6959600" y="1427163"/>
          <p14:tracePt t="14791" x="6959600" y="1439863"/>
          <p14:tracePt t="14815" x="6959600" y="1450975"/>
          <p14:tracePt t="14948" x="6959600" y="1463675"/>
          <p14:tracePt t="25207" x="6972300" y="1463675"/>
          <p14:tracePt t="25218" x="6985000" y="1463675"/>
          <p14:tracePt t="25255" x="6997700" y="1476375"/>
          <p14:tracePt t="25266" x="6997700" y="1489075"/>
          <p14:tracePt t="25279" x="6997700" y="1501775"/>
          <p14:tracePt t="25290" x="7010400" y="1501775"/>
          <p14:tracePt t="25305" x="7021513" y="1527175"/>
          <p14:tracePt t="25320" x="7021513" y="1552575"/>
          <p14:tracePt t="25338" x="7034213" y="1563688"/>
          <p14:tracePt t="25340" x="7046913" y="1589088"/>
          <p14:tracePt t="25353" x="7059613" y="1627188"/>
          <p14:tracePt t="25371" x="7072313" y="1652588"/>
          <p14:tracePt t="25389" x="7085013" y="1689100"/>
          <p14:tracePt t="25404" x="7097713" y="1701800"/>
          <p14:tracePt t="25421" x="7097713" y="1714500"/>
          <p14:tracePt t="25438" x="7110413" y="1727200"/>
          <p14:tracePt t="25454" x="7110413" y="1739900"/>
          <p14:tracePt t="25533" x="7123113" y="1739900"/>
          <p14:tracePt t="25546" x="7123113" y="1752600"/>
          <p14:tracePt t="25571" x="7123113" y="1765300"/>
          <p14:tracePt t="25594" x="7123113" y="1776413"/>
          <p14:tracePt t="25619" x="7123113" y="1789113"/>
          <p14:tracePt t="25631" x="7134225" y="1789113"/>
          <p14:tracePt t="25643" x="7134225" y="1801813"/>
          <p14:tracePt t="25667" x="7134225" y="1814513"/>
          <p14:tracePt t="26019" x="7134225" y="1801813"/>
          <p14:tracePt t="26091" x="7134225" y="17891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4"/>
            <a:ext cx="10812720" cy="4820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85287" y="599296"/>
            <a:ext cx="5421426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Patient-Generated Health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141448"/>
            <a:ext cx="10297160" cy="4313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Patient-Generated Health Data (PGHD) are health data created or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b="1" dirty="0">
                <a:solidFill>
                  <a:srgbClr val="00B0F0"/>
                </a:solidFill>
                <a:latin typeface="Alexandria"/>
              </a:rPr>
              <a:t>recorded by patients or caregivers.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Examples include: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Blood pressure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Blood glucose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Weight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Symptoms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Physical activity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30"/>
    </mc:Choice>
    <mc:Fallback xmlns="">
      <p:transition spd="slow" advTm="98030"/>
    </mc:Fallback>
  </mc:AlternateContent>
  <p:extLst>
    <p:ext uri="{3A86A75C-4F4B-4683-9AE1-C65F6400EC91}">
      <p14:laserTraceLst xmlns:p14="http://schemas.microsoft.com/office/powerpoint/2010/main">
        <p14:tracePtLst>
          <p14:tracePt t="1415" x="7146925" y="1789113"/>
          <p14:tracePt t="1427" x="7159625" y="1789113"/>
          <p14:tracePt t="1438" x="7159625" y="1776413"/>
          <p14:tracePt t="1452" x="7172325" y="1776413"/>
          <p14:tracePt t="1470" x="7185025" y="1776413"/>
          <p14:tracePt t="1487" x="7197725" y="1765300"/>
          <p14:tracePt t="1503" x="7223125" y="1752600"/>
          <p14:tracePt t="1520" x="7235825" y="1752600"/>
          <p14:tracePt t="1536" x="7285038" y="1727200"/>
          <p14:tracePt t="1554" x="7310438" y="1727200"/>
          <p14:tracePt t="1570" x="7335838" y="1714500"/>
          <p14:tracePt t="1587" x="7385050" y="1701800"/>
          <p14:tracePt t="1603" x="7397750" y="1689100"/>
          <p14:tracePt t="1621" x="7423150" y="1676400"/>
          <p14:tracePt t="1637" x="7435850" y="1676400"/>
          <p14:tracePt t="1654" x="7459663" y="1663700"/>
          <p14:tracePt t="1671" x="7485063" y="1663700"/>
          <p14:tracePt t="1695" x="7497763" y="1652588"/>
          <p14:tracePt t="1706" x="7510463" y="1652588"/>
          <p14:tracePt t="1724" x="7523163" y="1652588"/>
          <p14:tracePt t="1737" x="7535863" y="1652588"/>
          <p14:tracePt t="1755" x="7561263" y="1639888"/>
          <p14:tracePt t="1770" x="7572375" y="1639888"/>
          <p14:tracePt t="1787" x="7585075" y="1627188"/>
          <p14:tracePt t="1804" x="7623175" y="1627188"/>
          <p14:tracePt t="1821" x="7635875" y="1614488"/>
          <p14:tracePt t="1838" x="7661275" y="1601788"/>
          <p14:tracePt t="1854" x="7673975" y="1601788"/>
          <p14:tracePt t="1871" x="7685088" y="1589088"/>
          <p14:tracePt t="1892" x="7697788" y="1563688"/>
          <p14:tracePt t="1904" x="7710488" y="1552575"/>
          <p14:tracePt t="2117" x="7735888" y="1552575"/>
          <p14:tracePt t="2143" x="7748588" y="1552575"/>
          <p14:tracePt t="2166" x="7761288" y="1552575"/>
          <p14:tracePt t="2179" x="7785100" y="1563688"/>
          <p14:tracePt t="2201" x="7810500" y="1576388"/>
          <p14:tracePt t="2214" x="7823200" y="1576388"/>
          <p14:tracePt t="2227" x="7835900" y="1589088"/>
          <p14:tracePt t="2240" x="7861300" y="1589088"/>
          <p14:tracePt t="2254" x="7861300" y="1601788"/>
          <p14:tracePt t="2271" x="7874000" y="1601788"/>
          <p14:tracePt t="2289" x="7897813" y="1614488"/>
          <p14:tracePt t="2306" x="7923213" y="1614488"/>
          <p14:tracePt t="2323" x="7935913" y="1614488"/>
          <p14:tracePt t="2361" x="7948613" y="1614488"/>
          <p14:tracePt t="2640" x="7935913" y="1614488"/>
          <p14:tracePt t="2652" x="7910513" y="1601788"/>
          <p14:tracePt t="2664" x="7897813" y="1601788"/>
          <p14:tracePt t="2676" x="7886700" y="1589088"/>
          <p14:tracePt t="2689" x="7861300" y="1589088"/>
          <p14:tracePt t="2707" x="7835900" y="1589088"/>
          <p14:tracePt t="2723" x="7810500" y="1589088"/>
          <p14:tracePt t="2740" x="7785100" y="1589088"/>
          <p14:tracePt t="2756" x="7773988" y="1589088"/>
          <p14:tracePt t="2774" x="7735888" y="1589088"/>
          <p14:tracePt t="2790" x="7723188" y="1589088"/>
          <p14:tracePt t="2807" x="7710488" y="1589088"/>
          <p14:tracePt t="2822" x="7673975" y="1589088"/>
          <p14:tracePt t="2847" x="7661275" y="1589088"/>
          <p14:tracePt t="2871" x="7648575" y="1589088"/>
          <p14:tracePt t="2955" x="7648575" y="1576388"/>
          <p14:tracePt t="3233" x="7635875" y="1576388"/>
          <p14:tracePt t="3282" x="7623175" y="1576388"/>
          <p14:tracePt t="3294" x="7623175" y="1589088"/>
          <p14:tracePt t="3307" x="7610475" y="1589088"/>
          <p14:tracePt t="3331" x="7597775" y="1601788"/>
          <p14:tracePt t="3344" x="7585075" y="1601788"/>
          <p14:tracePt t="3356" x="7572375" y="1614488"/>
          <p14:tracePt t="3367" x="7561263" y="1614488"/>
          <p14:tracePt t="3380" x="7535863" y="1639888"/>
          <p14:tracePt t="3392" x="7510463" y="1652588"/>
          <p14:tracePt t="3408" x="7485063" y="1663700"/>
          <p14:tracePt t="3426" x="7459663" y="1676400"/>
          <p14:tracePt t="3428" x="7423150" y="1701800"/>
          <p14:tracePt t="3442" x="7410450" y="1727200"/>
          <p14:tracePt t="3458" x="7385050" y="1752600"/>
          <p14:tracePt t="3476" x="7348538" y="1789113"/>
          <p14:tracePt t="3491" x="7259638" y="1852613"/>
          <p14:tracePt t="3508" x="7223125" y="1889125"/>
          <p14:tracePt t="3525" x="7134225" y="1939925"/>
          <p14:tracePt t="3542" x="7110413" y="1965325"/>
          <p14:tracePt t="3559" x="7085013" y="1989138"/>
          <p14:tracePt t="3561" x="7059613" y="2001838"/>
          <p14:tracePt t="3575" x="7034213" y="2027238"/>
          <p14:tracePt t="3592" x="7021513" y="2027238"/>
          <p14:tracePt t="3609" x="6997700" y="2039938"/>
          <p14:tracePt t="3626" x="6959600" y="2052638"/>
          <p14:tracePt t="3643" x="6934200" y="2065338"/>
          <p14:tracePt t="3659" x="6910388" y="2078038"/>
          <p14:tracePt t="3676" x="6897688" y="2078038"/>
          <p14:tracePt t="3694" x="6884988" y="2078038"/>
          <p14:tracePt t="3708" x="6872288" y="2078038"/>
          <p14:tracePt t="3961" x="6872288" y="2089150"/>
          <p14:tracePt t="3973" x="6859588" y="2101850"/>
          <p14:tracePt t="3986" x="6846888" y="2127250"/>
          <p14:tracePt t="3998" x="6834188" y="2139950"/>
          <p14:tracePt t="4016" x="6797675" y="2165350"/>
          <p14:tracePt t="4026" x="6746875" y="2190750"/>
          <p14:tracePt t="4044" x="6696075" y="2227263"/>
          <p14:tracePt t="4060" x="6559550" y="2314575"/>
          <p14:tracePt t="4077" x="6483350" y="2365375"/>
          <p14:tracePt t="4094" x="6346825" y="2427288"/>
          <p14:tracePt t="4110" x="6296025" y="2452688"/>
          <p14:tracePt t="4126" x="6259513" y="2478088"/>
          <p14:tracePt t="4145" x="6183313" y="2516188"/>
          <p14:tracePt t="4160" x="6157913" y="2540000"/>
          <p14:tracePt t="4178" x="6134100" y="2552700"/>
          <p14:tracePt t="4180" x="6121400" y="2565400"/>
          <p14:tracePt t="4193" x="6108700" y="2590800"/>
          <p14:tracePt t="4216" x="6108700" y="2616200"/>
          <p14:tracePt t="4228" x="6096000" y="2616200"/>
          <p14:tracePt t="4253" x="6096000" y="2627313"/>
          <p14:tracePt t="4278" x="6096000" y="2640013"/>
          <p14:tracePt t="4325" x="6096000" y="2652713"/>
          <p14:tracePt t="4336" x="6108700" y="2652713"/>
          <p14:tracePt t="4362" x="6134100" y="2652713"/>
          <p14:tracePt t="4373" x="6134100" y="2665413"/>
          <p14:tracePt t="4387" x="6146800" y="2665413"/>
          <p14:tracePt t="4398" x="6157913" y="2665413"/>
          <p14:tracePt t="4413" x="6170613" y="2678113"/>
          <p14:tracePt t="4428" x="6183313" y="2678113"/>
          <p14:tracePt t="4444" x="6196013" y="2678113"/>
          <p14:tracePt t="4461" x="6234113" y="2703513"/>
          <p14:tracePt t="4478" x="6246813" y="2716213"/>
          <p14:tracePt t="4495" x="6283325" y="2740025"/>
          <p14:tracePt t="4511" x="6296025" y="2740025"/>
          <p14:tracePt t="4528" x="6321425" y="2765425"/>
          <p14:tracePt t="4545" x="6346825" y="2790825"/>
          <p14:tracePt t="4561" x="6370638" y="2803525"/>
          <p14:tracePt t="4579" x="6396038" y="2816225"/>
          <p14:tracePt t="4595" x="6434138" y="2840038"/>
          <p14:tracePt t="4611" x="6446838" y="2865438"/>
          <p14:tracePt t="4628" x="6483350" y="2890838"/>
          <p14:tracePt t="4645" x="6508750" y="2916238"/>
          <p14:tracePt t="4662" x="6546850" y="2928938"/>
          <p14:tracePt t="4679" x="6596063" y="2965450"/>
          <p14:tracePt t="4695" x="6634163" y="2990850"/>
          <p14:tracePt t="4713" x="6684963" y="3028950"/>
          <p14:tracePt t="4715" x="6721475" y="3054350"/>
          <p14:tracePt t="4728" x="6772275" y="3090863"/>
          <p14:tracePt t="4745" x="6808788" y="3128963"/>
          <p14:tracePt t="4762" x="6884988" y="3216275"/>
          <p14:tracePt t="4778" x="6934200" y="3254375"/>
          <p14:tracePt t="4795" x="6959600" y="3278188"/>
          <p14:tracePt t="4812" x="7021513" y="3316288"/>
          <p14:tracePt t="4828" x="7034213" y="3316288"/>
          <p14:tracePt t="4846" x="7059613" y="3316288"/>
          <p14:tracePt t="5029" x="7059613" y="3341688"/>
          <p14:tracePt t="5040" x="7072313" y="3354388"/>
          <p14:tracePt t="5052" x="7072313" y="3367088"/>
          <p14:tracePt t="5064" x="7072313" y="3378200"/>
          <p14:tracePt t="5079" x="7072313" y="3390900"/>
          <p14:tracePt t="5102" x="7072313" y="3403600"/>
          <p14:tracePt t="5114" x="7085013" y="3403600"/>
          <p14:tracePt t="5137" x="7085013" y="3416300"/>
          <p14:tracePt t="5247" x="7072313" y="3390900"/>
          <p14:tracePt t="5259" x="7059613" y="3378200"/>
          <p14:tracePt t="5271" x="7034213" y="3354388"/>
          <p14:tracePt t="5284" x="7021513" y="3328988"/>
          <p14:tracePt t="5296" x="6985000" y="3303588"/>
          <p14:tracePt t="5313" x="6972300" y="3278188"/>
          <p14:tracePt t="5330" x="6921500" y="3216275"/>
          <p14:tracePt t="5346" x="6910388" y="3190875"/>
          <p14:tracePt t="5363" x="6884988" y="3165475"/>
          <p14:tracePt t="5381" x="6859588" y="3141663"/>
          <p14:tracePt t="5397" x="6846888" y="3116263"/>
          <p14:tracePt t="5414" x="6834188" y="3116263"/>
          <p14:tracePt t="5429" x="6821488" y="3103563"/>
          <p14:tracePt t="5447" x="6808788" y="3090863"/>
          <p14:tracePt t="5465" x="6808788" y="3078163"/>
          <p14:tracePt t="5481" x="6797675" y="3078163"/>
          <p14:tracePt t="5890" x="6784975" y="3078163"/>
          <p14:tracePt t="5917" x="6772275" y="3065463"/>
          <p14:tracePt t="5925" x="6759575" y="3054350"/>
          <p14:tracePt t="5938" x="6746875" y="3041650"/>
          <p14:tracePt t="5950" x="6734175" y="3028950"/>
          <p14:tracePt t="5964" x="6721475" y="3016250"/>
          <p14:tracePt t="5982" x="6708775" y="3016250"/>
          <p14:tracePt t="5998" x="6659563" y="2990850"/>
          <p14:tracePt t="6015" x="6646863" y="2990850"/>
          <p14:tracePt t="6032" x="6634163" y="2978150"/>
          <p14:tracePt t="6048" x="6608763" y="2978150"/>
          <p14:tracePt t="6065" x="6596063" y="2978150"/>
          <p14:tracePt t="6083" x="6584950" y="2978150"/>
          <p14:tracePt t="6098" x="6572250" y="2978150"/>
          <p14:tracePt t="6120" x="6572250" y="2965450"/>
          <p14:tracePt t="6168" x="6559550" y="2965450"/>
          <p14:tracePt t="6229" x="6559550" y="2952750"/>
          <p14:tracePt t="6567" x="6559550" y="2941638"/>
          <p14:tracePt t="6618" x="6559550" y="2928938"/>
          <p14:tracePt t="6872" x="6572250" y="2928938"/>
          <p14:tracePt t="6932" x="6584950" y="2928938"/>
          <p14:tracePt t="7005" x="6596063" y="2928938"/>
          <p14:tracePt t="7041" x="6608763" y="2928938"/>
          <p14:tracePt t="7066" x="6621463" y="2928938"/>
          <p14:tracePt t="7077" x="6634163" y="2928938"/>
          <p14:tracePt t="7090" x="6646863" y="2928938"/>
          <p14:tracePt t="7101" x="6672263" y="2928938"/>
          <p14:tracePt t="7117" x="6684963" y="2928938"/>
          <p14:tracePt t="7133" x="6696075" y="2928938"/>
          <p14:tracePt t="7150" x="6721475" y="2928938"/>
          <p14:tracePt t="7167" x="6734175" y="2928938"/>
          <p14:tracePt t="7183" x="6759575" y="2928938"/>
          <p14:tracePt t="7200" x="6772275" y="2928938"/>
          <p14:tracePt t="7224" x="6784975" y="2928938"/>
          <p14:tracePt t="7259" x="6797675" y="2928938"/>
          <p14:tracePt t="7295" x="6808788" y="2928938"/>
          <p14:tracePt t="7671" x="6821488" y="2928938"/>
          <p14:tracePt t="7696" x="6834188" y="2928938"/>
          <p14:tracePt t="7709" x="6846888" y="2928938"/>
          <p14:tracePt t="7721" x="6859588" y="2928938"/>
          <p14:tracePt t="7732" x="6872288" y="2928938"/>
          <p14:tracePt t="7744" x="6884988" y="2928938"/>
          <p14:tracePt t="7758" x="6897688" y="2928938"/>
          <p14:tracePt t="7770" x="6910388" y="2941638"/>
          <p14:tracePt t="7786" x="6921500" y="2952750"/>
          <p14:tracePt t="7802" x="6934200" y="2952750"/>
          <p14:tracePt t="7804" x="6934200" y="2965450"/>
          <p14:tracePt t="7819" x="6959600" y="2965450"/>
          <p14:tracePt t="7842" x="6985000" y="2978150"/>
          <p14:tracePt t="7854" x="6985000" y="2990850"/>
          <p14:tracePt t="7868" x="6997700" y="2990850"/>
          <p14:tracePt t="7885" x="7021513" y="2990850"/>
          <p14:tracePt t="7891" x="7021513" y="3003550"/>
          <p14:tracePt t="7901" x="7046913" y="3003550"/>
          <p14:tracePt t="7919" x="7059613" y="3016250"/>
          <p14:tracePt t="7935" x="7072313" y="3028950"/>
          <p14:tracePt t="7952" x="7123113" y="3041650"/>
          <p14:tracePt t="7969" x="7134225" y="3065463"/>
          <p14:tracePt t="7988" x="7185025" y="3078163"/>
          <p14:tracePt t="8003" x="7197725" y="3090863"/>
          <p14:tracePt t="8019" x="7210425" y="3090863"/>
          <p14:tracePt t="8037" x="7235825" y="3116263"/>
          <p14:tracePt t="8054" x="7259638" y="3116263"/>
          <p14:tracePt t="8069" x="7259638" y="3128963"/>
          <p14:tracePt t="8087" x="7297738" y="3141663"/>
          <p14:tracePt t="8108" x="7310438" y="3141663"/>
          <p14:tracePt t="8133" x="7323138" y="3141663"/>
          <p14:tracePt t="8193" x="7297738" y="3116263"/>
          <p14:tracePt t="8436" x="7323138" y="3116263"/>
          <p14:tracePt t="8461" x="7335838" y="3116263"/>
          <p14:tracePt t="8473" x="7372350" y="3116263"/>
          <p14:tracePt t="8484" x="7397750" y="3116263"/>
          <p14:tracePt t="8497" x="7435850" y="3128963"/>
          <p14:tracePt t="8508" x="7472363" y="3141663"/>
          <p14:tracePt t="8521" x="7523163" y="3154363"/>
          <p14:tracePt t="8538" x="7597775" y="3165475"/>
          <p14:tracePt t="8555" x="7673975" y="3178175"/>
          <p14:tracePt t="8571" x="7823200" y="3228975"/>
          <p14:tracePt t="8587" x="7886700" y="3241675"/>
          <p14:tracePt t="8605" x="8010525" y="3278188"/>
          <p14:tracePt t="8621" x="8086725" y="3290888"/>
          <p14:tracePt t="8638" x="8161338" y="3303588"/>
          <p14:tracePt t="8654" x="8261350" y="3316288"/>
          <p14:tracePt t="8671" x="8299450" y="3328988"/>
          <p14:tracePt t="8689" x="8324850" y="3341688"/>
          <p14:tracePt t="8705" x="8374063" y="3341688"/>
          <p14:tracePt t="8722" x="8399463" y="3341688"/>
          <p14:tracePt t="8764" x="8399463" y="3303588"/>
          <p14:tracePt t="9018" x="8412163" y="3303588"/>
          <p14:tracePt t="9031" x="8424863" y="3303588"/>
          <p14:tracePt t="9042" x="8435975" y="3303588"/>
          <p14:tracePt t="9054" x="8448675" y="3303588"/>
          <p14:tracePt t="9066" x="8461375" y="3303588"/>
          <p14:tracePt t="9079" x="8474075" y="3303588"/>
          <p14:tracePt t="9092" x="8486775" y="3303588"/>
          <p14:tracePt t="9115" x="8499475" y="3303588"/>
          <p14:tracePt t="9127" x="8512175" y="3303588"/>
          <p14:tracePt t="9141" x="8524875" y="3303588"/>
          <p14:tracePt t="9163" x="8537575" y="3303588"/>
          <p14:tracePt t="9199" x="8548688" y="3303588"/>
          <p14:tracePt t="9224" x="8561388" y="3303588"/>
          <p14:tracePt t="9285" x="8561388" y="3290888"/>
          <p14:tracePt t="9333" x="8561388" y="3278188"/>
          <p14:tracePt t="9394" x="8548688" y="3278188"/>
          <p14:tracePt t="9408" x="8548688" y="3267075"/>
          <p14:tracePt t="9430" x="8548688" y="3254375"/>
          <p14:tracePt t="9454" x="8537575" y="3254375"/>
          <p14:tracePt t="9466" x="8537575" y="3241675"/>
          <p14:tracePt t="9492" x="8537575" y="3228975"/>
          <p14:tracePt t="9503" x="8524875" y="3228975"/>
          <p14:tracePt t="9528" x="8524875" y="3216275"/>
          <p14:tracePt t="9551" x="8524875" y="3203575"/>
          <p14:tracePt t="9587" x="8524875" y="3190875"/>
          <p14:tracePt t="9599" x="8512175" y="3190875"/>
          <p14:tracePt t="9636" x="8512175" y="3178175"/>
          <p14:tracePt t="9673" x="8512175" y="3165475"/>
          <p14:tracePt t="9685" x="8512175" y="3154363"/>
          <p14:tracePt t="9721" x="8512175" y="3141663"/>
          <p14:tracePt t="9734" x="8499475" y="3141663"/>
          <p14:tracePt t="9759" x="8499475" y="3128963"/>
          <p14:tracePt t="9855" x="8499475" y="3116263"/>
          <p14:tracePt t="9939" x="8499475" y="3103563"/>
          <p14:tracePt t="9964" x="8499475" y="3090863"/>
          <p14:tracePt t="10013" x="8499475" y="3078163"/>
          <p14:tracePt t="10521" x="8499475" y="3065463"/>
          <p14:tracePt t="10559" x="8499475" y="3054350"/>
          <p14:tracePt t="10583" x="8499475" y="3041650"/>
          <p14:tracePt t="10595" x="8499475" y="3028950"/>
          <p14:tracePt t="10631" x="8499475" y="3016250"/>
          <p14:tracePt t="10644" x="8499475" y="3003550"/>
          <p14:tracePt t="10654" x="8499475" y="2990850"/>
          <p14:tracePt t="10679" x="8499475" y="2978150"/>
          <p14:tracePt t="10692" x="8499475" y="2952750"/>
          <p14:tracePt t="10716" x="8499475" y="2941638"/>
          <p14:tracePt t="10729" x="8499475" y="2928938"/>
          <p14:tracePt t="10739" x="8499475" y="2916238"/>
          <p14:tracePt t="10751" x="8512175" y="2916238"/>
          <p14:tracePt t="10766" x="8512175" y="2903538"/>
          <p14:tracePt t="10789" x="8512175" y="2890838"/>
          <p14:tracePt t="10813" x="8524875" y="2890838"/>
          <p14:tracePt t="10825" x="8524875" y="2878138"/>
          <p14:tracePt t="10849" x="8537575" y="2865438"/>
          <p14:tracePt t="10862" x="8548688" y="2865438"/>
          <p14:tracePt t="10897" x="8561388" y="2865438"/>
          <p14:tracePt t="10921" x="8574088" y="2865438"/>
          <p14:tracePt t="10946" x="8586788" y="2865438"/>
          <p14:tracePt t="10958" x="8599488" y="2865438"/>
          <p14:tracePt t="10995" x="8612188" y="2865438"/>
          <p14:tracePt t="11067" x="8624888" y="2865438"/>
          <p14:tracePt t="11432" x="8624888" y="2878138"/>
          <p14:tracePt t="11528" x="8637588" y="2878138"/>
          <p14:tracePt t="11553" x="8650288" y="2878138"/>
          <p14:tracePt t="11589" x="8661400" y="2878138"/>
          <p14:tracePt t="11614" x="8674100" y="2878138"/>
          <p14:tracePt t="11638" x="8686800" y="2878138"/>
          <p14:tracePt t="11649" x="8699500" y="2890838"/>
          <p14:tracePt t="11662" x="8712200" y="2890838"/>
          <p14:tracePt t="11674" x="8737600" y="2903538"/>
          <p14:tracePt t="11686" x="8763000" y="2903538"/>
          <p14:tracePt t="11700" x="8799513" y="2903538"/>
          <p14:tracePt t="11712" x="8837613" y="2916238"/>
          <p14:tracePt t="11730" x="8874125" y="2928938"/>
          <p14:tracePt t="11747" x="8937625" y="2941638"/>
          <p14:tracePt t="11764" x="8986838" y="2952750"/>
          <p14:tracePt t="11780" x="9037638" y="2965450"/>
          <p14:tracePt t="11796" x="9112250" y="2978150"/>
          <p14:tracePt t="11813" x="9150350" y="2990850"/>
          <p14:tracePt t="11831" x="9175750" y="2990850"/>
          <p14:tracePt t="11833" x="9188450" y="2990850"/>
          <p14:tracePt t="12135" x="9199563" y="2990850"/>
          <p14:tracePt t="12196" x="9212263" y="2990850"/>
          <p14:tracePt t="12207" x="9224963" y="2990850"/>
          <p14:tracePt t="12220" x="9237663" y="2990850"/>
          <p14:tracePt t="12232" x="9250363" y="2990850"/>
          <p14:tracePt t="12248" x="9263063" y="2990850"/>
          <p14:tracePt t="12264" x="9275763" y="2990850"/>
          <p14:tracePt t="12281" x="9301163" y="2990850"/>
          <p14:tracePt t="12298" x="9312275" y="2990850"/>
          <p14:tracePt t="12315" x="9324975" y="2990850"/>
          <p14:tracePt t="12331" x="9337675" y="2990850"/>
          <p14:tracePt t="12352" x="9350375" y="2990850"/>
          <p14:tracePt t="12474" x="9363075" y="2990850"/>
          <p14:tracePt t="12499" x="9375775" y="2990850"/>
          <p14:tracePt t="12510" x="9388475" y="2990850"/>
          <p14:tracePt t="13056" x="9375775" y="2990850"/>
          <p14:tracePt t="13068" x="9350375" y="2990850"/>
          <p14:tracePt t="13080" x="9324975" y="2990850"/>
          <p14:tracePt t="13092" x="9312275" y="2990850"/>
          <p14:tracePt t="13106" x="9288463" y="2990850"/>
          <p14:tracePt t="13117" x="9263063" y="2990850"/>
          <p14:tracePt t="13134" x="9224963" y="2990850"/>
          <p14:tracePt t="13150" x="9175750" y="2990850"/>
          <p14:tracePt t="13167" x="9088438" y="2990850"/>
          <p14:tracePt t="13184" x="9012238" y="2990850"/>
          <p14:tracePt t="13201" x="8874125" y="3003550"/>
          <p14:tracePt t="13217" x="8812213" y="3016250"/>
          <p14:tracePt t="13234" x="8763000" y="3016250"/>
          <p14:tracePt t="13251" x="8650288" y="3028950"/>
          <p14:tracePt t="13268" x="8574088" y="3041650"/>
          <p14:tracePt t="13284" x="8524875" y="3054350"/>
          <p14:tracePt t="13300" x="8435975" y="3054350"/>
          <p14:tracePt t="13317" x="8399463" y="3054350"/>
          <p14:tracePt t="13335" x="8335963" y="3054350"/>
          <p14:tracePt t="13351" x="8312150" y="3054350"/>
          <p14:tracePt t="13368" x="8286750" y="3054350"/>
          <p14:tracePt t="13384" x="8235950" y="3054350"/>
          <p14:tracePt t="13401" x="8223250" y="3054350"/>
          <p14:tracePt t="13418" x="8212138" y="3054350"/>
          <p14:tracePt t="13819" x="8186738" y="3054350"/>
          <p14:tracePt t="13831" x="8135938" y="3054350"/>
          <p14:tracePt t="13845" x="8035925" y="3078163"/>
          <p14:tracePt t="13857" x="7948613" y="3090863"/>
          <p14:tracePt t="13870" x="7861300" y="3116263"/>
          <p14:tracePt t="13885" x="7785100" y="3141663"/>
          <p14:tracePt t="13903" x="7697788" y="3165475"/>
          <p14:tracePt t="13906" x="7597775" y="3190875"/>
          <p14:tracePt t="13918" x="7472363" y="3216275"/>
          <p14:tracePt t="13936" x="7385050" y="3241675"/>
          <p14:tracePt t="13953" x="7235825" y="3254375"/>
          <p14:tracePt t="13968" x="7146925" y="3267075"/>
          <p14:tracePt t="13985" x="7046913" y="3267075"/>
          <p14:tracePt t="14003" x="6910388" y="3267075"/>
          <p14:tracePt t="14018" x="6859588" y="3267075"/>
          <p14:tracePt t="14036" x="6821488" y="3267075"/>
          <p14:tracePt t="14039" x="6772275" y="3267075"/>
          <p14:tracePt t="14052" x="6734175" y="3267075"/>
          <p14:tracePt t="14070" x="6684963" y="3254375"/>
          <p14:tracePt t="14087" x="6608763" y="3241675"/>
          <p14:tracePt t="14103" x="6572250" y="3228975"/>
          <p14:tracePt t="14119" x="6546850" y="3216275"/>
          <p14:tracePt t="14137" x="6508750" y="3203575"/>
          <p14:tracePt t="14153" x="6472238" y="3190875"/>
          <p14:tracePt t="14170" x="6459538" y="3190875"/>
          <p14:tracePt t="14186" x="6434138" y="3178175"/>
          <p14:tracePt t="14202" x="6421438" y="3165475"/>
          <p14:tracePt t="14221" x="6408738" y="3165475"/>
          <p14:tracePt t="14237" x="6396038" y="3165475"/>
          <p14:tracePt t="14253" x="6396038" y="3154363"/>
          <p14:tracePt t="14269" x="6383338" y="3141663"/>
          <p14:tracePt t="14286" x="6370638" y="3141663"/>
          <p14:tracePt t="14670" x="6383338" y="3141663"/>
          <p14:tracePt t="14706" x="6396038" y="3141663"/>
          <p14:tracePt t="14717" x="6408738" y="3141663"/>
          <p14:tracePt t="14729" x="6421438" y="3141663"/>
          <p14:tracePt t="14742" x="6434138" y="3141663"/>
          <p14:tracePt t="14755" x="6446838" y="3141663"/>
          <p14:tracePt t="14772" x="6459538" y="3141663"/>
          <p14:tracePt t="14788" x="6483350" y="3141663"/>
          <p14:tracePt t="14804" x="6521450" y="3141663"/>
          <p14:tracePt t="14821" x="6546850" y="3141663"/>
          <p14:tracePt t="14838" x="6559550" y="3141663"/>
          <p14:tracePt t="14840" x="6572250" y="3141663"/>
          <p14:tracePt t="14854" x="6584950" y="3141663"/>
          <p14:tracePt t="14875" x="6596063" y="3141663"/>
          <p14:tracePt t="14912" x="6608763" y="3141663"/>
          <p14:tracePt t="15044" x="6621463" y="3141663"/>
          <p14:tracePt t="15056" x="6634163" y="3141663"/>
          <p14:tracePt t="15070" x="6646863" y="3141663"/>
          <p14:tracePt t="15082" x="6659563" y="3141663"/>
          <p14:tracePt t="15093" x="6672263" y="3141663"/>
          <p14:tracePt t="15107" x="6696075" y="3141663"/>
          <p14:tracePt t="15121" x="6721475" y="3141663"/>
          <p14:tracePt t="15139" x="6734175" y="3141663"/>
          <p14:tracePt t="15144" x="6759575" y="3141663"/>
          <p14:tracePt t="15155" x="6784975" y="3141663"/>
          <p14:tracePt t="15173" x="6808788" y="3141663"/>
          <p14:tracePt t="15189" x="6872288" y="3141663"/>
          <p14:tracePt t="15206" x="6897688" y="3141663"/>
          <p14:tracePt t="15228" x="6921500" y="3141663"/>
          <p14:tracePt t="15240" x="6921500" y="3128963"/>
          <p14:tracePt t="15256" x="6934200" y="3128963"/>
          <p14:tracePt t="15276" x="6946900" y="3128963"/>
          <p14:tracePt t="16125" x="6934200" y="3128963"/>
          <p14:tracePt t="16135" x="6921500" y="3128963"/>
          <p14:tracePt t="16148" x="6910388" y="3128963"/>
          <p14:tracePt t="16160" x="6884988" y="3128963"/>
          <p14:tracePt t="16174" x="6872288" y="3128963"/>
          <p14:tracePt t="16191" x="6846888" y="3128963"/>
          <p14:tracePt t="16209" x="6797675" y="3128963"/>
          <p14:tracePt t="16225" x="6759575" y="3128963"/>
          <p14:tracePt t="16242" x="6721475" y="3128963"/>
          <p14:tracePt t="16258" x="6659563" y="3128963"/>
          <p14:tracePt t="16275" x="6634163" y="3128963"/>
          <p14:tracePt t="16292" x="6608763" y="3128963"/>
          <p14:tracePt t="16308" x="6584950" y="3128963"/>
          <p14:tracePt t="16331" x="6572250" y="3128963"/>
          <p14:tracePt t="16355" x="6559550" y="3128963"/>
          <p14:tracePt t="16488" x="6572250" y="3128963"/>
          <p14:tracePt t="16514" x="6584950" y="3128963"/>
          <p14:tracePt t="16537" x="6608763" y="3141663"/>
          <p14:tracePt t="16571" x="6621463" y="3141663"/>
          <p14:tracePt t="16609" x="6634163" y="3141663"/>
          <p14:tracePt t="16658" x="6646863" y="3141663"/>
          <p14:tracePt t="16682" x="6659563" y="3141663"/>
          <p14:tracePt t="16707" x="6672263" y="3141663"/>
          <p14:tracePt t="16719" x="6684963" y="3141663"/>
          <p14:tracePt t="16731" x="6696075" y="3141663"/>
          <p14:tracePt t="16745" x="6708775" y="3141663"/>
          <p14:tracePt t="16760" x="6721475" y="3141663"/>
          <p14:tracePt t="16777" x="6734175" y="3141663"/>
          <p14:tracePt t="16792" x="6797675" y="3141663"/>
          <p14:tracePt t="16810" x="6834188" y="3141663"/>
          <p14:tracePt t="16827" x="6897688" y="3141663"/>
          <p14:tracePt t="16843" x="6921500" y="3128963"/>
          <p14:tracePt t="16860" x="6934200" y="3116263"/>
          <p14:tracePt t="16878" x="6972300" y="3116263"/>
          <p14:tracePt t="16893" x="6985000" y="3116263"/>
          <p14:tracePt t="16910" x="6997700" y="3116263"/>
          <p14:tracePt t="16927" x="7021513" y="3103563"/>
          <p14:tracePt t="16943" x="7059613" y="3103563"/>
          <p14:tracePt t="16960" x="7085013" y="3103563"/>
          <p14:tracePt t="16961" x="7110413" y="3103563"/>
          <p14:tracePt t="16977" x="7159625" y="3103563"/>
          <p14:tracePt t="16993" x="7197725" y="3103563"/>
          <p14:tracePt t="17011" x="7259638" y="3103563"/>
          <p14:tracePt t="17027" x="7285038" y="3090863"/>
          <p14:tracePt t="17252" x="7297738" y="3090863"/>
          <p14:tracePt t="17277" x="7323138" y="3090863"/>
          <p14:tracePt t="17289" x="7335838" y="3090863"/>
          <p14:tracePt t="17300" x="7372350" y="3078163"/>
          <p14:tracePt t="17313" x="7410450" y="3078163"/>
          <p14:tracePt t="17328" x="7448550" y="3065463"/>
          <p14:tracePt t="17344" x="7485063" y="3065463"/>
          <p14:tracePt t="17361" x="7572375" y="3041650"/>
          <p14:tracePt t="17379" x="7623175" y="3041650"/>
          <p14:tracePt t="17395" x="7697788" y="3041650"/>
          <p14:tracePt t="17411" x="7797800" y="3041650"/>
          <p14:tracePt t="17427" x="7823200" y="3041650"/>
          <p14:tracePt t="17445" x="7848600" y="3041650"/>
          <p14:tracePt t="29511" x="7823200" y="3041650"/>
          <p14:tracePt t="29521" x="7810500" y="3041650"/>
          <p14:tracePt t="29535" x="7785100" y="3041650"/>
          <p14:tracePt t="29547" x="7761288" y="3041650"/>
          <p14:tracePt t="29559" x="7723188" y="3041650"/>
          <p14:tracePt t="29577" x="7685088" y="3041650"/>
          <p14:tracePt t="29594" x="7548563" y="3041650"/>
          <p14:tracePt t="29610" x="7459663" y="3041650"/>
          <p14:tracePt t="29626" x="7397750" y="3041650"/>
          <p14:tracePt t="29644" x="7272338" y="3041650"/>
          <p14:tracePt t="29659" x="7223125" y="3041650"/>
          <p14:tracePt t="29676" x="7172325" y="3041650"/>
          <p14:tracePt t="29692" x="7110413" y="3041650"/>
          <p14:tracePt t="29710" x="7085013" y="3041650"/>
          <p14:tracePt t="29726" x="7072313" y="3041650"/>
          <p14:tracePt t="29970" x="7046913" y="3041650"/>
          <p14:tracePt t="29984" x="7021513" y="3041650"/>
          <p14:tracePt t="29994" x="6959600" y="3054350"/>
          <p14:tracePt t="30006" x="6834188" y="3078163"/>
          <p14:tracePt t="30021" x="6672263" y="3116263"/>
          <p14:tracePt t="30032" x="6383338" y="3190875"/>
          <p14:tracePt t="30046" x="6045200" y="3267075"/>
          <p14:tracePt t="30061" x="5783263" y="3316288"/>
          <p14:tracePt t="30078" x="5495925" y="3416300"/>
          <p14:tracePt t="30094" x="5145088" y="3490913"/>
          <p14:tracePt t="30112" x="5006975" y="3529013"/>
          <p14:tracePt t="30129" x="4756150" y="3554413"/>
          <p14:tracePt t="30145" x="4681538" y="3554413"/>
          <p14:tracePt t="30161" x="4606925" y="3554413"/>
          <p14:tracePt t="30178" x="4543425" y="3554413"/>
          <p14:tracePt t="30195" x="4530725" y="3554413"/>
          <p14:tracePt t="30444" x="4506913" y="3554413"/>
          <p14:tracePt t="30456" x="4481513" y="3554413"/>
          <p14:tracePt t="30468" x="4468813" y="3554413"/>
          <p14:tracePt t="30479" x="4456113" y="3554413"/>
          <p14:tracePt t="30494" x="4418013" y="3554413"/>
          <p14:tracePt t="30511" x="4381500" y="3554413"/>
          <p14:tracePt t="30528" x="4305300" y="3554413"/>
          <p14:tracePt t="30545" x="4268788" y="3554413"/>
          <p14:tracePt t="30561" x="4243388" y="3554413"/>
          <p14:tracePt t="30578" x="4181475" y="3554413"/>
          <p14:tracePt t="30595" x="4168775" y="3554413"/>
          <p14:tracePt t="30612" x="4143375" y="3554413"/>
          <p14:tracePt t="30612" x="4130675" y="3554413"/>
          <p14:tracePt t="30629" x="4105275" y="3554413"/>
          <p14:tracePt t="30648" x="4092575" y="3554413"/>
          <p14:tracePt t="31485" x="4105275" y="3554413"/>
          <p14:tracePt t="31499" x="4117975" y="3554413"/>
          <p14:tracePt t="31509" x="4130675" y="3554413"/>
          <p14:tracePt t="31521" x="4143375" y="3554413"/>
          <p14:tracePt t="31533" x="4168775" y="3541713"/>
          <p14:tracePt t="31546" x="4181475" y="3541713"/>
          <p14:tracePt t="31563" x="4217988" y="3529013"/>
          <p14:tracePt t="31580" x="4243388" y="3516313"/>
          <p14:tracePt t="31597" x="4343400" y="3479800"/>
          <p14:tracePt t="31613" x="4394200" y="3467100"/>
          <p14:tracePt t="31631" x="4468813" y="3441700"/>
          <p14:tracePt t="31646" x="4494213" y="3441700"/>
          <p14:tracePt t="31664" x="4518025" y="3441700"/>
          <p14:tracePt t="31680" x="4568825" y="3429000"/>
          <p14:tracePt t="31697" x="4606925" y="3416300"/>
          <p14:tracePt t="31714" x="4643438" y="3416300"/>
          <p14:tracePt t="31730" x="4719638" y="3416300"/>
          <p14:tracePt t="31747" x="4768850" y="3416300"/>
          <p14:tracePt t="31764" x="4856163" y="3390900"/>
          <p14:tracePt t="31780" x="4906963" y="3367088"/>
          <p14:tracePt t="32166" x="4906963" y="3390900"/>
          <p14:tracePt t="32177" x="4906963" y="3441700"/>
          <p14:tracePt t="32190" x="4868863" y="3503613"/>
          <p14:tracePt t="32202" x="4806950" y="3579813"/>
          <p14:tracePt t="32216" x="4743450" y="3641725"/>
          <p14:tracePt t="32233" x="4668838" y="3692525"/>
          <p14:tracePt t="32250" x="4518025" y="3754438"/>
          <p14:tracePt t="32266" x="4456113" y="3779838"/>
          <p14:tracePt t="32282" x="4418013" y="3803650"/>
          <p14:tracePt t="32300" x="4368800" y="3841750"/>
          <p14:tracePt t="32316" x="4343400" y="3854450"/>
          <p14:tracePt t="32334" x="4330700" y="3867150"/>
          <p14:tracePt t="32359" x="4318000" y="3867150"/>
          <p14:tracePt t="32371" x="4305300" y="3867150"/>
          <p14:tracePt t="32820" x="4305300" y="3854450"/>
          <p14:tracePt t="32832" x="4305300" y="3841750"/>
          <p14:tracePt t="32845" x="4318000" y="3841750"/>
          <p14:tracePt t="32869" x="4330700" y="3841750"/>
          <p14:tracePt t="32880" x="4356100" y="3841750"/>
          <p14:tracePt t="32893" x="4381500" y="3841750"/>
          <p14:tracePt t="32907" x="4406900" y="3841750"/>
          <p14:tracePt t="32918" x="4430713" y="3841750"/>
          <p14:tracePt t="32935" x="4443413" y="3841750"/>
          <p14:tracePt t="32953" x="4506913" y="3841750"/>
          <p14:tracePt t="32969" x="4518025" y="3841750"/>
          <p14:tracePt t="32986" x="4530725" y="3841750"/>
          <p14:tracePt t="33003" x="4543425" y="3841750"/>
          <p14:tracePt t="33005" x="4556125" y="3841750"/>
          <p14:tracePt t="33018" x="4568825" y="3841750"/>
          <p14:tracePt t="45017" x="4581525" y="3841750"/>
          <p14:tracePt t="45030" x="4581525" y="3829050"/>
          <p14:tracePt t="45054" x="4594225" y="3816350"/>
          <p14:tracePt t="45068" x="4606925" y="3816350"/>
          <p14:tracePt t="45078" x="4619625" y="3816350"/>
          <p14:tracePt t="45091" x="4630738" y="3816350"/>
          <p14:tracePt t="45115" x="4656138" y="3816350"/>
          <p14:tracePt t="45127" x="4668838" y="3816350"/>
          <p14:tracePt t="45140" x="4681538" y="3816350"/>
          <p14:tracePt t="45151" x="4706938" y="3816350"/>
          <p14:tracePt t="45167" x="4719638" y="3816350"/>
          <p14:tracePt t="45187" x="4719638" y="3829050"/>
          <p14:tracePt t="45334" x="4706938" y="3829050"/>
          <p14:tracePt t="45346" x="4681538" y="3829050"/>
          <p14:tracePt t="45371" x="4668838" y="3829050"/>
          <p14:tracePt t="45381" x="4656138" y="3829050"/>
          <p14:tracePt t="45393" x="4643438" y="3829050"/>
          <p14:tracePt t="45407" x="4630738" y="3829050"/>
          <p14:tracePt t="45430" x="4606925" y="3829050"/>
          <p14:tracePt t="45443" x="4606925" y="3816350"/>
          <p14:tracePt t="45468" x="4594225" y="3803650"/>
          <p14:tracePt t="45491" x="4581525" y="3803650"/>
          <p14:tracePt t="45504" x="4581525" y="3792538"/>
          <p14:tracePt t="45515" x="4568825" y="3792538"/>
          <p14:tracePt t="45526" x="4568825" y="3779838"/>
          <p14:tracePt t="45564" x="4556125" y="3779838"/>
          <p14:tracePt t="45624" x="4556125" y="3767138"/>
          <p14:tracePt t="45648" x="4543425" y="3767138"/>
          <p14:tracePt t="45686" x="4543425" y="3754438"/>
          <p14:tracePt t="45770" x="4543425" y="3741738"/>
          <p14:tracePt t="45855" x="4530725" y="3741738"/>
          <p14:tracePt t="45964" x="4530725" y="3754438"/>
          <p14:tracePt t="46001" x="4530725" y="3767138"/>
          <p14:tracePt t="46037" x="4518025" y="3767138"/>
          <p14:tracePt t="46086" x="4506913" y="3767138"/>
          <p14:tracePt t="46121" x="4494213" y="3767138"/>
          <p14:tracePt t="46231" x="4481513" y="3767138"/>
          <p14:tracePt t="46304" x="4468813" y="3779838"/>
          <p14:tracePt t="46316" x="4468813" y="3792538"/>
          <p14:tracePt t="46351" x="4456113" y="3792538"/>
          <p14:tracePt t="46377" x="4456113" y="3803650"/>
          <p14:tracePt t="46388" x="4443413" y="3803650"/>
          <p14:tracePt t="46400" x="4430713" y="3803650"/>
          <p14:tracePt t="46414" x="4418013" y="3803650"/>
          <p14:tracePt t="46424" x="4406900" y="3816350"/>
          <p14:tracePt t="46449" x="4381500" y="3829050"/>
          <p14:tracePt t="46473" x="4368800" y="3829050"/>
          <p14:tracePt t="46484" x="4356100" y="3841750"/>
          <p14:tracePt t="46498" x="4343400" y="3841750"/>
          <p14:tracePt t="46510" x="4330700" y="3841750"/>
          <p14:tracePt t="46522" x="4330700" y="3854450"/>
          <p14:tracePt t="46571" x="4330700" y="3867150"/>
          <p14:tracePt t="46607" x="4330700" y="3879850"/>
          <p14:tracePt t="83309" x="4318000" y="3879850"/>
          <p14:tracePt t="83322" x="4281488" y="3879850"/>
          <p14:tracePt t="83334" x="4230688" y="3867150"/>
          <p14:tracePt t="83346" x="4156075" y="3829050"/>
          <p14:tracePt t="83360" x="4068763" y="3779838"/>
          <p14:tracePt t="83370" x="3956050" y="3716338"/>
          <p14:tracePt t="83385" x="3830638" y="3641725"/>
          <p14:tracePt t="83400" x="3679825" y="3579813"/>
          <p14:tracePt t="83417" x="3554413" y="3503613"/>
          <p14:tracePt t="83433" x="3241675" y="3267075"/>
          <p14:tracePt t="83451" x="3016250" y="3078163"/>
          <p14:tracePt t="83467" x="2703513" y="2778125"/>
          <p14:tracePt t="83483" x="2565400" y="2640013"/>
          <p14:tracePt t="83500" x="2441575" y="2452688"/>
          <p14:tracePt t="83517" x="2228850" y="2190750"/>
          <p14:tracePt t="83533" x="2152650" y="2078038"/>
          <p14:tracePt t="83551" x="2039938" y="1889125"/>
          <p14:tracePt t="83567" x="2003425" y="1839913"/>
          <p14:tracePt t="83584" x="2003425" y="1801813"/>
          <p14:tracePt t="83601" x="1990725" y="1765300"/>
          <p14:tracePt t="83650" x="1990725" y="1776413"/>
          <p14:tracePt t="83928" x="2003425" y="1789113"/>
          <p14:tracePt t="83939" x="2014538" y="1789113"/>
          <p14:tracePt t="83953" x="2027238" y="1801813"/>
          <p14:tracePt t="83964" x="2078038" y="1814513"/>
          <p14:tracePt t="83976" x="2127250" y="1827213"/>
          <p14:tracePt t="83990" x="2203450" y="1865313"/>
          <p14:tracePt t="84002" x="2278063" y="1901825"/>
          <p14:tracePt t="84019" x="2403475" y="1978025"/>
          <p14:tracePt t="84035" x="2541588" y="2039938"/>
          <p14:tracePt t="84037" x="2690813" y="2127250"/>
          <p14:tracePt t="84052" x="2854325" y="2201863"/>
          <p14:tracePt t="84069" x="2992438" y="2278063"/>
          <p14:tracePt t="84086" x="3292475" y="2439988"/>
          <p14:tracePt t="84103" x="3429000" y="2527300"/>
          <p14:tracePt t="84120" x="3554413" y="2603500"/>
          <p14:tracePt t="84123" x="3679825" y="2690813"/>
          <p14:tracePt t="84135" x="3805238" y="2790825"/>
          <p14:tracePt t="84153" x="3943350" y="2852738"/>
          <p14:tracePt t="84170" x="4092575" y="2965450"/>
          <p14:tracePt t="84376" x="4105275" y="2978150"/>
          <p14:tracePt t="84401" x="4117975" y="2990850"/>
          <p14:tracePt t="84413" x="4130675" y="3003550"/>
          <p14:tracePt t="84425" x="4143375" y="3028950"/>
          <p14:tracePt t="84436" x="4181475" y="3041650"/>
          <p14:tracePt t="84453" x="4217988" y="3090863"/>
          <p14:tracePt t="84470" x="4294188" y="3141663"/>
          <p14:tracePt t="84487" x="4468813" y="3267075"/>
          <p14:tracePt t="84503" x="4543425" y="3328988"/>
          <p14:tracePt t="84521" x="4619625" y="3378200"/>
          <p14:tracePt t="84537" x="4781550" y="3467100"/>
          <p14:tracePt t="84553" x="4843463" y="3503613"/>
          <p14:tracePt t="84571" x="4906963" y="3529013"/>
          <p14:tracePt t="84587" x="4919663" y="3541713"/>
          <p14:tracePt t="84603" x="4932363" y="3541713"/>
          <p14:tracePt t="84826" x="4945063" y="3541713"/>
          <p14:tracePt t="84838" x="4956175" y="3541713"/>
          <p14:tracePt t="84849" x="4968875" y="3554413"/>
          <p14:tracePt t="84862" x="4968875" y="3567113"/>
          <p14:tracePt t="84872" x="4994275" y="3567113"/>
          <p14:tracePt t="84887" x="5006975" y="3579813"/>
          <p14:tracePt t="84904" x="5032375" y="3590925"/>
          <p14:tracePt t="84921" x="5081588" y="3616325"/>
          <p14:tracePt t="84923" x="5157788" y="3641725"/>
          <p14:tracePt t="84937" x="5232400" y="3667125"/>
          <p14:tracePt t="84956" x="5307013" y="3692525"/>
          <p14:tracePt t="84971" x="5357813" y="3716338"/>
          <p14:tracePt t="84988" x="5507038" y="3767138"/>
          <p14:tracePt t="85004" x="5583238" y="3792538"/>
          <p14:tracePt t="85006" x="5670550" y="3816350"/>
          <p14:tracePt t="85021" x="5708650" y="3829050"/>
          <p14:tracePt t="85038" x="5757863" y="3841750"/>
          <p14:tracePt t="85055" x="5795963" y="3854450"/>
          <p14:tracePt t="85071" x="5845175" y="3867150"/>
          <p14:tracePt t="85088" x="5857875" y="3867150"/>
          <p14:tracePt t="85287" x="5870575" y="3867150"/>
          <p14:tracePt t="85298" x="5895975" y="3867150"/>
          <p14:tracePt t="85324" x="5908675" y="3879850"/>
          <p14:tracePt t="85334" x="5945188" y="3879850"/>
          <p14:tracePt t="85346" x="5970588" y="3892550"/>
          <p14:tracePt t="85359" x="6021388" y="3905250"/>
          <p14:tracePt t="85371" x="6096000" y="3929063"/>
          <p14:tracePt t="85389" x="6183313" y="3954463"/>
          <p14:tracePt t="85406" x="6283325" y="3979863"/>
          <p14:tracePt t="85407" x="6383338" y="4005263"/>
          <p14:tracePt t="85422" x="6559550" y="4029075"/>
          <p14:tracePt t="85439" x="6672263" y="4079875"/>
          <p14:tracePt t="85456" x="6872288" y="4117975"/>
          <p14:tracePt t="85472" x="6934200" y="4129088"/>
          <p14:tracePt t="85490" x="7010400" y="4141788"/>
          <p14:tracePt t="85492" x="7046913" y="4154488"/>
          <p14:tracePt t="85505" x="7059613" y="4154488"/>
          <p14:tracePt t="85759" x="7072313" y="4154488"/>
          <p14:tracePt t="85772" x="7097713" y="4154488"/>
          <p14:tracePt t="85783" x="7123113" y="4154488"/>
          <p14:tracePt t="85796" x="7146925" y="4154488"/>
          <p14:tracePt t="85807" x="7185025" y="4154488"/>
          <p14:tracePt t="85823" x="7223125" y="4154488"/>
          <p14:tracePt t="85840" x="7259638" y="4154488"/>
          <p14:tracePt t="85856" x="7323138" y="4154488"/>
          <p14:tracePt t="85873" x="7359650" y="4154488"/>
          <p14:tracePt t="85890" x="7397750" y="4154488"/>
          <p14:tracePt t="85906" x="7472363" y="4154488"/>
          <p14:tracePt t="85923" x="7497763" y="4154488"/>
          <p14:tracePt t="85941" x="7523163" y="4154488"/>
          <p14:tracePt t="85957" x="7548563" y="4154488"/>
          <p14:tracePt t="85973" x="7561263" y="4154488"/>
          <p14:tracePt t="86001" x="7561263" y="4141788"/>
          <p14:tracePt t="86304" x="7561263" y="4129088"/>
          <p14:tracePt t="86342" x="7561263" y="4117975"/>
          <p14:tracePt t="86352" x="7572375" y="4105275"/>
          <p14:tracePt t="86366" x="7585075" y="4105275"/>
          <p14:tracePt t="86391" x="7597775" y="4092575"/>
          <p14:tracePt t="86413" x="7610475" y="4092575"/>
          <p14:tracePt t="86425" x="7623175" y="4079875"/>
          <p14:tracePt t="86437" x="7635875" y="4067175"/>
          <p14:tracePt t="86449" x="7661275" y="4067175"/>
          <p14:tracePt t="86462" x="7673975" y="4054475"/>
          <p14:tracePt t="86474" x="7685088" y="4054475"/>
          <p14:tracePt t="86491" x="7710488" y="4041775"/>
          <p14:tracePt t="86507" x="7723188" y="4041775"/>
          <p14:tracePt t="86524" x="7735888" y="4029075"/>
          <p14:tracePt t="86541" x="7761288" y="4029075"/>
          <p14:tracePt t="86558" x="7761288" y="4017963"/>
          <p14:tracePt t="86574" x="7785100" y="4005263"/>
          <p14:tracePt t="86592" x="7797800" y="4005263"/>
          <p14:tracePt t="86608" x="7848600" y="3979863"/>
          <p14:tracePt t="86625" x="7874000" y="3979863"/>
          <p14:tracePt t="86642" x="7886700" y="3979863"/>
          <p14:tracePt t="86643" x="7897813" y="3967163"/>
          <p14:tracePt t="86659" x="7897813" y="3954463"/>
          <p14:tracePt t="86681" x="7897813" y="3941763"/>
          <p14:tracePt t="86693" x="7897813" y="3929063"/>
          <p14:tracePt t="86838" x="7897813" y="3916363"/>
          <p14:tracePt t="86850" x="7910513" y="3916363"/>
          <p14:tracePt t="86864" x="7923213" y="3916363"/>
          <p14:tracePt t="86911" x="7935913" y="3916363"/>
          <p14:tracePt t="86935" x="7948613" y="3916363"/>
          <p14:tracePt t="86947" x="7961313" y="3916363"/>
          <p14:tracePt t="86961" x="7974013" y="3916363"/>
          <p14:tracePt t="86971" x="7986713" y="3916363"/>
          <p14:tracePt t="86983" x="7999413" y="3916363"/>
          <p14:tracePt t="86997" x="8010525" y="3905250"/>
          <p14:tracePt t="87021" x="8023225" y="3905250"/>
          <p14:tracePt t="87056" x="8035925" y="3905250"/>
          <p14:tracePt t="87069" x="8035925" y="3892550"/>
          <p14:tracePt t="87105" x="8048625" y="3892550"/>
          <p14:tracePt t="87117" x="8048625" y="3879850"/>
          <p14:tracePt t="87153" x="8048625" y="3867150"/>
          <p14:tracePt t="87177" x="8048625" y="3854450"/>
          <p14:tracePt t="87202" x="8048625" y="3841750"/>
          <p14:tracePt t="87228" x="8048625" y="3829050"/>
          <p14:tracePt t="87250" x="8048625" y="3816350"/>
          <p14:tracePt t="87262" x="8048625" y="3803650"/>
          <p14:tracePt t="87274" x="8035925" y="3803650"/>
          <p14:tracePt t="87287" x="8035925" y="3792538"/>
          <p14:tracePt t="87310" x="8035925" y="3779838"/>
          <p14:tracePt t="93325" x="8023225" y="3779838"/>
          <p14:tracePt t="93374" x="8010525" y="3779838"/>
          <p14:tracePt t="93386" x="7999413" y="3779838"/>
          <p14:tracePt t="93399" x="7986713" y="3792538"/>
          <p14:tracePt t="93410" x="7974013" y="3803650"/>
          <p14:tracePt t="93427" x="7961313" y="3816350"/>
          <p14:tracePt t="93443" x="7948613" y="3829050"/>
          <p14:tracePt t="93460" x="7897813" y="3867150"/>
          <p14:tracePt t="93476" x="7874000" y="3892550"/>
          <p14:tracePt t="93493" x="7848600" y="3905250"/>
          <p14:tracePt t="93510" x="7810500" y="3941763"/>
          <p14:tracePt t="93526" x="7797800" y="3954463"/>
          <p14:tracePt t="93543" x="7773988" y="3967163"/>
          <p14:tracePt t="93561" x="7773988" y="3979863"/>
          <p14:tracePt t="93576" x="7761288" y="3979863"/>
          <p14:tracePt t="93810" x="7735888" y="3979863"/>
          <p14:tracePt t="93822" x="7572375" y="3929063"/>
          <p14:tracePt t="93835" x="7146925" y="3729038"/>
          <p14:tracePt t="93846" x="6684963" y="3479800"/>
          <p14:tracePt t="93861" x="6321425" y="3278188"/>
          <p14:tracePt t="93877" x="6008688" y="3078163"/>
          <p14:tracePt t="93895" x="5557838" y="2778125"/>
          <p14:tracePt t="93911" x="5383213" y="2652713"/>
          <p14:tracePt t="93928" x="5281613" y="2540000"/>
          <p14:tracePt t="93945" x="5181600" y="2452688"/>
          <p14:tracePt t="93947" x="5119688" y="2390775"/>
          <p14:tracePt t="93962" x="5057775" y="2314575"/>
          <p14:tracePt t="93977" x="5019675" y="2278063"/>
          <p14:tracePt t="93979" x="4981575" y="2227263"/>
          <p14:tracePt t="93994" x="4956175" y="2201863"/>
          <p14:tracePt t="94011" x="4956175" y="2190750"/>
          <p14:tracePt t="94029" x="4945063" y="2165350"/>
          <p14:tracePt t="94045" x="4945063" y="2152650"/>
          <p14:tracePt t="94061" x="4945063" y="2139950"/>
          <p14:tracePt t="94079" x="4945063" y="2127250"/>
          <p14:tracePt t="94162" x="4945063" y="2114550"/>
          <p14:tracePt t="94175" x="4945063" y="2101850"/>
          <p14:tracePt t="94186" x="4945063" y="2089150"/>
          <p14:tracePt t="94200" x="4945063" y="2078038"/>
          <p14:tracePt t="94212" x="4945063" y="2052638"/>
          <p14:tracePt t="94229" x="4956175" y="2039938"/>
          <p14:tracePt t="94246" x="5006975" y="1965325"/>
          <p14:tracePt t="94262" x="5057775" y="1914525"/>
          <p14:tracePt t="94278" x="5119688" y="1865313"/>
          <p14:tracePt t="94296" x="5307013" y="1752600"/>
          <p14:tracePt t="94312" x="5419725" y="1714500"/>
          <p14:tracePt t="94329" x="5532438" y="1676400"/>
          <p14:tracePt t="94345" x="5732463" y="1639888"/>
          <p14:tracePt t="94361" x="5795963" y="1639888"/>
          <p14:tracePt t="94379" x="5845175" y="1639888"/>
          <p14:tracePt t="94396" x="5883275" y="1639888"/>
          <p14:tracePt t="94707" x="5895975" y="1639888"/>
          <p14:tracePt t="94720" x="5921375" y="1639888"/>
          <p14:tracePt t="94732" x="5945188" y="1652588"/>
          <p14:tracePt t="94745" x="5983288" y="1663700"/>
          <p14:tracePt t="94755" x="6021388" y="1676400"/>
          <p14:tracePt t="94769" x="6057900" y="1701800"/>
          <p14:tracePt t="94781" x="6096000" y="1727200"/>
          <p14:tracePt t="94797" x="6146800" y="1739900"/>
          <p14:tracePt t="94813" x="6170613" y="1765300"/>
          <p14:tracePt t="94830" x="6208713" y="1789113"/>
          <p14:tracePt t="94846" x="6221413" y="1789113"/>
          <p14:tracePt t="95096" x="6221413" y="1801813"/>
          <p14:tracePt t="95120" x="6221413" y="1814513"/>
          <p14:tracePt t="95134" x="6221413" y="1827213"/>
          <p14:tracePt t="95144" x="6234113" y="1852613"/>
          <p14:tracePt t="95156" x="6246813" y="1876425"/>
          <p14:tracePt t="95169" x="6259513" y="1889125"/>
          <p14:tracePt t="95181" x="6259513" y="1914525"/>
          <p14:tracePt t="95198" x="6270625" y="1939925"/>
          <p14:tracePt t="95214" x="6283325" y="1939925"/>
          <p14:tracePt t="95216" x="6283325" y="1965325"/>
          <p14:tracePt t="95605" x="6283325" y="1978025"/>
          <p14:tracePt t="95616" x="6296025" y="1978025"/>
          <p14:tracePt t="95629" x="6296025" y="1989138"/>
          <p14:tracePt t="95642" x="6296025" y="2001838"/>
          <p14:tracePt t="95653" x="6296025" y="2014538"/>
          <p14:tracePt t="95677" x="6308725" y="2027238"/>
          <p14:tracePt t="95691" x="6321425" y="2039938"/>
          <p14:tracePt t="95701" x="6321425" y="2052638"/>
          <p14:tracePt t="95726" x="6321425" y="2065338"/>
          <p14:tracePt t="95750" x="6334125" y="2078038"/>
          <p14:tracePt t="95775" x="6334125" y="2089150"/>
          <p14:tracePt t="95786" x="6334125" y="2101850"/>
          <p14:tracePt t="95848" x="6346825" y="2114550"/>
          <p14:tracePt t="95860" x="6346825" y="2139950"/>
          <p14:tracePt t="95872" x="6359525" y="2165350"/>
          <p14:tracePt t="95886" x="6359525" y="2190750"/>
          <p14:tracePt t="95899" x="6383338" y="2239963"/>
          <p14:tracePt t="95916" x="6396038" y="2278063"/>
          <p14:tracePt t="95934" x="6421438" y="2339975"/>
          <p14:tracePt t="95936" x="6421438" y="2378075"/>
          <p14:tracePt t="95949" x="6446838" y="2403475"/>
          <p14:tracePt t="95967" x="6459538" y="2427288"/>
          <p14:tracePt t="95969" x="6459538" y="2465388"/>
          <p14:tracePt t="95993" x="6472238" y="2478088"/>
          <p14:tracePt t="96005" x="6483350" y="2478088"/>
          <p14:tracePt t="96308" x="6334125" y="2439988"/>
          <p14:tracePt t="96320" x="5795963" y="2265363"/>
          <p14:tracePt t="96333" x="5257800" y="2127250"/>
          <p14:tracePt t="96344" x="4743450" y="2014538"/>
          <p14:tracePt t="96358" x="4318000" y="1927225"/>
          <p14:tracePt t="96370" x="3917950" y="1839913"/>
          <p14:tracePt t="96383" x="3579813" y="1765300"/>
          <p14:tracePt t="96401" x="3341688" y="1701800"/>
          <p14:tracePt t="96418" x="2778125" y="1463675"/>
          <p14:tracePt t="96434" x="2578100" y="1376363"/>
          <p14:tracePt t="96451" x="2352675" y="1227138"/>
          <p14:tracePt t="96453" x="2116138" y="1101725"/>
          <p14:tracePt t="96467" x="1952625" y="1001713"/>
          <p14:tracePt t="96484" x="1839913" y="901700"/>
          <p14:tracePt t="96501" x="1752600" y="838200"/>
          <p14:tracePt t="96517" x="1677988" y="750888"/>
          <p14:tracePt t="96745" x="1665288" y="738188"/>
          <p14:tracePt t="96757" x="1652588" y="725488"/>
          <p14:tracePt t="96770" x="1601788" y="712788"/>
          <p14:tracePt t="96781" x="1539875" y="688975"/>
          <p14:tracePt t="96793" x="1439863" y="638175"/>
          <p14:tracePt t="96806" x="1363663" y="600075"/>
          <p14:tracePt t="96818" x="1276350" y="550863"/>
          <p14:tracePt t="96836" x="1176338" y="476250"/>
          <p14:tracePt t="96852" x="1076325" y="425450"/>
          <p14:tracePt t="96854" x="976313" y="350838"/>
          <p14:tracePt t="96869" x="876300" y="274638"/>
          <p14:tracePt t="96885" x="801688" y="200025"/>
          <p14:tracePt t="96903" x="676275" y="61913"/>
          <p14:tracePt t="96919" x="625475" y="127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221227" y="1685495"/>
            <a:ext cx="117627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790868" y="555752"/>
            <a:ext cx="4610264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Information Before a Visit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548143" y="2132656"/>
            <a:ext cx="11095713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A portal may allow patients to complete: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Health questionnaires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Consent forms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Medical and family history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Current symptoms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Social and lifestyle information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This may give patients more time and reduce documentation work during</a:t>
            </a: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 </a:t>
            </a:r>
            <a:r>
              <a:rPr sz="2400" b="1" dirty="0">
                <a:solidFill>
                  <a:schemeClr val="accent2"/>
                </a:solidFill>
                <a:latin typeface="Alexandria"/>
              </a:rPr>
              <a:t>the visit.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152"/>
    </mc:Choice>
    <mc:Fallback xmlns="">
      <p:transition spd="slow" advTm="165152"/>
    </mc:Fallback>
  </mc:AlternateContent>
  <p:extLst>
    <p:ext uri="{3A86A75C-4F4B-4683-9AE1-C65F6400EC91}">
      <p14:laserTraceLst xmlns:p14="http://schemas.microsoft.com/office/powerpoint/2010/main">
        <p14:tracePtLst>
          <p14:tracePt t="1774" x="3482975" y="6251575"/>
          <p14:tracePt t="1927" x="2641600" y="6770688"/>
          <p14:tracePt t="1941" x="2678113" y="6732588"/>
          <p14:tracePt t="1953" x="2716213" y="6683375"/>
          <p14:tracePt t="1966" x="2741613" y="6657975"/>
          <p14:tracePt t="1981" x="2767013" y="6632575"/>
          <p14:tracePt t="1999" x="2790825" y="6594475"/>
          <p14:tracePt t="2001" x="2816225" y="6570663"/>
          <p14:tracePt t="2014" x="2828925" y="6545263"/>
          <p14:tracePt t="2031" x="2854325" y="6519863"/>
          <p14:tracePt t="2049" x="2879725" y="6494463"/>
          <p14:tracePt t="2065" x="2903538" y="6494463"/>
          <p14:tracePt t="2081" x="2916238" y="6494463"/>
          <p14:tracePt t="2099" x="2941638" y="6494463"/>
          <p14:tracePt t="2114" x="2954338" y="6494463"/>
          <p14:tracePt t="2133" x="2967038" y="6494463"/>
          <p14:tracePt t="2135" x="2992438" y="6494463"/>
          <p14:tracePt t="2147" x="3028950" y="6494463"/>
          <p14:tracePt t="2164" x="3067050" y="6494463"/>
          <p14:tracePt t="2182" x="3179763" y="6494463"/>
          <p14:tracePt t="2199" x="3241675" y="6483350"/>
          <p14:tracePt t="2215" x="3328988" y="6470650"/>
          <p14:tracePt t="2232" x="3417888" y="6445250"/>
          <p14:tracePt t="2248" x="3592513" y="6432550"/>
          <p14:tracePt t="2265" x="3679825" y="6419850"/>
          <p14:tracePt t="2282" x="3856038" y="6407150"/>
          <p14:tracePt t="2299" x="3943350" y="6407150"/>
          <p14:tracePt t="2315" x="3992563" y="6407150"/>
          <p14:tracePt t="2331" x="4105275" y="6407150"/>
          <p14:tracePt t="2348" x="4143375" y="6407150"/>
          <p14:tracePt t="2365" x="4168775" y="6407150"/>
          <p14:tracePt t="2595" x="4192588" y="6407150"/>
          <p14:tracePt t="2618" x="4217988" y="6407150"/>
          <p14:tracePt t="2631" x="4243388" y="6407150"/>
          <p14:tracePt t="2643" x="4268788" y="6407150"/>
          <p14:tracePt t="2656" x="4294188" y="6407150"/>
          <p14:tracePt t="2668" x="4318000" y="6407150"/>
          <p14:tracePt t="2683" x="4368800" y="6407150"/>
          <p14:tracePt t="2699" x="4418013" y="6407150"/>
          <p14:tracePt t="2716" x="4530725" y="6432550"/>
          <p14:tracePt t="2734" x="4581525" y="6445250"/>
          <p14:tracePt t="2749" x="4630738" y="6445250"/>
          <p14:tracePt t="2767" x="4756150" y="6470650"/>
          <p14:tracePt t="2783" x="4843463" y="6483350"/>
          <p14:tracePt t="2801" x="4956175" y="6519863"/>
          <p14:tracePt t="2816" x="5006975" y="6532563"/>
          <p14:tracePt t="2833" x="5068888" y="6557963"/>
          <p14:tracePt t="2850" x="5207000" y="6594475"/>
          <p14:tracePt t="2867" x="5281613" y="6607175"/>
          <p14:tracePt t="2883" x="5319713" y="6607175"/>
          <p14:tracePt t="2885" x="5357813" y="6632575"/>
          <p14:tracePt t="2899" x="5383213" y="6632575"/>
          <p14:tracePt t="2917" x="5407025" y="6632575"/>
          <p14:tracePt t="2934" x="5419725" y="6632575"/>
          <p14:tracePt t="2936" x="5432425" y="6632575"/>
          <p14:tracePt t="3152" x="5445125" y="6632575"/>
          <p14:tracePt t="3165" x="5457825" y="6632575"/>
          <p14:tracePt t="3177" x="5470525" y="6632575"/>
          <p14:tracePt t="3189" x="5495925" y="6632575"/>
          <p14:tracePt t="3202" x="5519738" y="6632575"/>
          <p14:tracePt t="3217" x="5557838" y="6632575"/>
          <p14:tracePt t="3235" x="5583238" y="6632575"/>
          <p14:tracePt t="3237" x="5607050" y="6632575"/>
          <p14:tracePt t="3251" x="5657850" y="6632575"/>
          <p14:tracePt t="3268" x="5745163" y="6632575"/>
          <p14:tracePt t="3285" x="5908675" y="6619875"/>
          <p14:tracePt t="3302" x="5995988" y="6607175"/>
          <p14:tracePt t="3318" x="6083300" y="6607175"/>
          <p14:tracePt t="3334" x="6170613" y="6607175"/>
          <p14:tracePt t="3351" x="6321425" y="6594475"/>
          <p14:tracePt t="3368" x="6370638" y="6583363"/>
          <p14:tracePt t="3383" x="6521450" y="6557963"/>
          <p14:tracePt t="3402" x="6584950" y="6557963"/>
          <p14:tracePt t="3419" x="6659563" y="6532563"/>
          <p14:tracePt t="3435" x="6684963" y="6507163"/>
          <p14:tracePt t="3455" x="6696075" y="6494463"/>
          <p14:tracePt t="3469" x="6708775" y="6483350"/>
          <p14:tracePt t="3484" x="6708775" y="6470650"/>
          <p14:tracePt t="3564" x="6708775" y="6457950"/>
          <p14:tracePt t="3831" x="6721475" y="6457950"/>
          <p14:tracePt t="3843" x="6734175" y="6445250"/>
          <p14:tracePt t="3854" x="6772275" y="6432550"/>
          <p14:tracePt t="3869" x="6821488" y="6419850"/>
          <p14:tracePt t="3884" x="6872288" y="6407150"/>
          <p14:tracePt t="3901" x="6946900" y="6381750"/>
          <p14:tracePt t="3918" x="7059613" y="6332538"/>
          <p14:tracePt t="3935" x="7134225" y="6294438"/>
          <p14:tracePt t="3952" x="7210425" y="6269038"/>
          <p14:tracePt t="3952" x="7272338" y="6257925"/>
          <p14:tracePt t="3969" x="7359650" y="6219825"/>
          <p14:tracePt t="3985" x="7472363" y="6194425"/>
          <p14:tracePt t="4002" x="7635875" y="6119813"/>
          <p14:tracePt t="4018" x="7723188" y="6081713"/>
          <p14:tracePt t="4035" x="7861300" y="6045200"/>
          <p14:tracePt t="4052" x="8086725" y="5981700"/>
          <p14:tracePt t="4069" x="8186738" y="5932488"/>
          <p14:tracePt t="4085" x="8461375" y="5868988"/>
          <p14:tracePt t="4102" x="8599488" y="5843588"/>
          <p14:tracePt t="4119" x="8699500" y="5832475"/>
          <p14:tracePt t="4135" x="9012238" y="5794375"/>
          <p14:tracePt t="4152" x="9224963" y="5756275"/>
          <p14:tracePt t="4170" x="9363075" y="5743575"/>
          <p14:tracePt t="4171" x="9413875" y="5732463"/>
          <p14:tracePt t="4185" x="9437688" y="5719763"/>
          <p14:tracePt t="4202" x="9401175" y="5719763"/>
          <p14:tracePt t="4403" x="9413875" y="5707063"/>
          <p14:tracePt t="4414" x="9424988" y="5681663"/>
          <p14:tracePt t="4426" x="9450388" y="5668963"/>
          <p14:tracePt t="4439" x="9501188" y="5630863"/>
          <p14:tracePt t="4454" x="9550400" y="5594350"/>
          <p14:tracePt t="4471" x="9613900" y="5556250"/>
          <p14:tracePt t="4487" x="9750425" y="5443538"/>
          <p14:tracePt t="4504" x="9826625" y="5381625"/>
          <p14:tracePt t="4521" x="9901238" y="5294313"/>
          <p14:tracePt t="4537" x="10088563" y="5143500"/>
          <p14:tracePt t="4554" x="10164763" y="5081588"/>
          <p14:tracePt t="4571" x="10213975" y="5018088"/>
          <p14:tracePt t="4587" x="10277475" y="4930775"/>
          <p14:tracePt t="4605" x="10301288" y="4905375"/>
          <p14:tracePt t="4621" x="10313988" y="4856163"/>
          <p14:tracePt t="4638" x="10313988" y="4843463"/>
          <p14:tracePt t="4655" x="10313988" y="4818063"/>
          <p14:tracePt t="4656" x="10313988" y="4792663"/>
          <p14:tracePt t="4681" x="10301288" y="4768850"/>
          <p14:tracePt t="4693" x="10288588" y="4768850"/>
          <p14:tracePt t="4706" x="10277475" y="4756150"/>
          <p14:tracePt t="4729" x="10264775" y="4743450"/>
          <p14:tracePt t="4743" x="10252075" y="4730750"/>
          <p14:tracePt t="4765" x="10239375" y="4718050"/>
          <p14:tracePt t="4863" x="10239375" y="4705350"/>
          <p14:tracePt t="4876" x="10239375" y="4692650"/>
          <p14:tracePt t="4887" x="10239375" y="4667250"/>
          <p14:tracePt t="4898" x="10252075" y="4630738"/>
          <p14:tracePt t="4913" x="10264775" y="4592638"/>
          <p14:tracePt t="4923" x="10277475" y="4567238"/>
          <p14:tracePt t="4939" x="10288588" y="4530725"/>
          <p14:tracePt t="4955" x="10301288" y="4505325"/>
          <p14:tracePt t="4972" x="10326688" y="4479925"/>
          <p14:tracePt t="4975" x="10339388" y="4467225"/>
          <p14:tracePt t="4988" x="10352088" y="4454525"/>
          <p14:tracePt t="5006" x="10364788" y="4443413"/>
          <p14:tracePt t="5324" x="10364788" y="4430713"/>
          <p14:tracePt t="5384" x="10364788" y="4418013"/>
          <p14:tracePt t="5396" x="10364788" y="4405313"/>
          <p14:tracePt t="5409" x="10339388" y="4379913"/>
          <p14:tracePt t="5420" x="10326688" y="4367213"/>
          <p14:tracePt t="5432" x="10301288" y="4341813"/>
          <p14:tracePt t="5446" x="10301288" y="4318000"/>
          <p14:tracePt t="5458" x="10288588" y="4305300"/>
          <p14:tracePt t="5473" x="10288588" y="4292600"/>
          <p14:tracePt t="5490" x="10277475" y="4292600"/>
          <p14:tracePt t="5507" x="10264775" y="4267200"/>
          <p14:tracePt t="5523" x="10264775" y="4254500"/>
          <p14:tracePt t="5541" x="10264775" y="4241800"/>
          <p14:tracePt t="5557" x="10264775" y="4217988"/>
          <p14:tracePt t="5579" x="10264775" y="4205288"/>
          <p14:tracePt t="5591" x="10264775" y="4192588"/>
          <p14:tracePt t="5607" x="10264775" y="4179888"/>
          <p14:tracePt t="5623" x="10264775" y="4167188"/>
          <p14:tracePt t="5625" x="10264775" y="4154488"/>
          <p14:tracePt t="5651" x="10264775" y="4141788"/>
          <p14:tracePt t="5663" x="10264775" y="4129088"/>
          <p14:tracePt t="5688" x="10264775" y="4117975"/>
          <p14:tracePt t="5713" x="10264775" y="4105275"/>
          <p14:tracePt t="5796" x="10264775" y="4092575"/>
          <p14:tracePt t="5811" x="10264775" y="4079875"/>
          <p14:tracePt t="5821" x="10252075" y="4067175"/>
          <p14:tracePt t="5833" x="10252075" y="4054475"/>
          <p14:tracePt t="5846" x="10252075" y="4029075"/>
          <p14:tracePt t="5859" x="10252075" y="4017963"/>
          <p14:tracePt t="5875" x="10239375" y="4017963"/>
          <p14:tracePt t="5891" x="10239375" y="3992563"/>
          <p14:tracePt t="5893" x="10226675" y="3992563"/>
          <p14:tracePt t="5908" x="10226675" y="3979863"/>
          <p14:tracePt t="5931" x="10226675" y="3954463"/>
          <p14:tracePt t="5966" x="10213975" y="3954463"/>
          <p14:tracePt t="5979" x="10213975" y="3941763"/>
          <p14:tracePt t="6003" x="10213975" y="3929063"/>
          <p14:tracePt t="14381" x="10201275" y="3929063"/>
          <p14:tracePt t="14394" x="10188575" y="3929063"/>
          <p14:tracePt t="14406" x="10188575" y="3916363"/>
          <p14:tracePt t="14419" x="10177463" y="3905250"/>
          <p14:tracePt t="14430" x="10152063" y="3905250"/>
          <p14:tracePt t="14445" x="10113963" y="3905250"/>
          <p14:tracePt t="14462" x="10064750" y="3892550"/>
          <p14:tracePt t="14479" x="9888538" y="3854450"/>
          <p14:tracePt t="14496" x="9801225" y="3841750"/>
          <p14:tracePt t="14512" x="9688513" y="3841750"/>
          <p14:tracePt t="14529" x="9513888" y="3829050"/>
          <p14:tracePt t="14545" x="9450388" y="3816350"/>
          <p14:tracePt t="14563" x="9413875" y="3803650"/>
          <p14:tracePt t="14578" x="9324975" y="3792538"/>
          <p14:tracePt t="14596" x="9288463" y="3792538"/>
          <p14:tracePt t="14612" x="9237663" y="3779838"/>
          <p14:tracePt t="14629" x="9212263" y="3767138"/>
          <p14:tracePt t="14646" x="9199563" y="3767138"/>
          <p14:tracePt t="14662" x="9175750" y="3767138"/>
          <p14:tracePt t="14746" x="9188450" y="3767138"/>
          <p14:tracePt t="15863" x="9175750" y="3767138"/>
          <p14:tracePt t="15874" x="9163050" y="3767138"/>
          <p14:tracePt t="15886" x="9137650" y="3754438"/>
          <p14:tracePt t="15901" x="9124950" y="3754438"/>
          <p14:tracePt t="15917" x="9088438" y="3754438"/>
          <p14:tracePt t="15934" x="9063038" y="3741738"/>
          <p14:tracePt t="15951" x="9024938" y="3741738"/>
          <p14:tracePt t="15968" x="8999538" y="3729038"/>
          <p14:tracePt t="15985" x="8975725" y="3729038"/>
          <p14:tracePt t="16001" x="8963025" y="3716338"/>
          <p14:tracePt t="16018" x="8950325" y="3716338"/>
          <p14:tracePt t="16019" x="8937625" y="3703638"/>
          <p14:tracePt t="16034" x="8924925" y="3692525"/>
          <p14:tracePt t="16051" x="8912225" y="3692525"/>
          <p14:tracePt t="16068" x="8899525" y="3679825"/>
          <p14:tracePt t="16085" x="8886825" y="3679825"/>
          <p14:tracePt t="16101" x="8874125" y="3654425"/>
          <p14:tracePt t="16128" x="8863013" y="3641725"/>
          <p14:tracePt t="16153" x="8863013" y="3629025"/>
          <p14:tracePt t="16212" x="8874125" y="3629025"/>
          <p14:tracePt t="16467" x="8874125" y="3616325"/>
          <p14:tracePt t="16504" x="8874125" y="3603625"/>
          <p14:tracePt t="16516" x="8863013" y="3603625"/>
          <p14:tracePt t="16529" x="8850313" y="3603625"/>
          <p14:tracePt t="16541" x="8837613" y="3590925"/>
          <p14:tracePt t="16552" x="8812213" y="3579813"/>
          <p14:tracePt t="16568" x="8774113" y="3579813"/>
          <p14:tracePt t="16584" x="8750300" y="3554413"/>
          <p14:tracePt t="16602" x="8686800" y="3529013"/>
          <p14:tracePt t="16618" x="8661400" y="3516313"/>
          <p14:tracePt t="16635" x="8637588" y="3503613"/>
          <p14:tracePt t="16651" x="8586788" y="3479800"/>
          <p14:tracePt t="16668" x="8561388" y="3467100"/>
          <p14:tracePt t="16684" x="8537575" y="3454400"/>
          <p14:tracePt t="16685" x="8524875" y="3441700"/>
          <p14:tracePt t="16701" x="8499475" y="3429000"/>
          <p14:tracePt t="16718" x="8486775" y="3403600"/>
          <p14:tracePt t="16735" x="8461375" y="3378200"/>
          <p14:tracePt t="16751" x="8448675" y="3378200"/>
          <p14:tracePt t="16768" x="8448675" y="3367088"/>
          <p14:tracePt t="17014" x="8435975" y="3354388"/>
          <p14:tracePt t="17027" x="8424863" y="3341688"/>
          <p14:tracePt t="17039" x="8399463" y="3328988"/>
          <p14:tracePt t="17051" x="8361363" y="3303588"/>
          <p14:tracePt t="17063" x="8324850" y="3254375"/>
          <p14:tracePt t="17075" x="8261350" y="3203575"/>
          <p14:tracePt t="17087" x="8223250" y="3165475"/>
          <p14:tracePt t="17104" x="8148638" y="3116263"/>
          <p14:tracePt t="17120" x="8086725" y="3065463"/>
          <p14:tracePt t="17122" x="8010525" y="3016250"/>
          <p14:tracePt t="17137" x="7948613" y="2952750"/>
          <p14:tracePt t="17153" x="7897813" y="2903538"/>
          <p14:tracePt t="17171" x="7874000" y="2865438"/>
          <p14:tracePt t="17187" x="7810500" y="2765425"/>
          <p14:tracePt t="17205" x="7797800" y="2728913"/>
          <p14:tracePt t="17221" x="7761288" y="2652713"/>
          <p14:tracePt t="17238" x="7761288" y="2627313"/>
          <p14:tracePt t="17253" x="7748588" y="2603500"/>
          <p14:tracePt t="17271" x="7735888" y="2578100"/>
          <p14:tracePt t="17286" x="7735888" y="2565400"/>
          <p14:tracePt t="17304" x="7735888" y="2540000"/>
          <p14:tracePt t="17320" x="7735888" y="2527300"/>
          <p14:tracePt t="17341" x="7735888" y="2516188"/>
          <p14:tracePt t="17354" x="7735888" y="2503488"/>
          <p14:tracePt t="17379" x="7735888" y="2490788"/>
          <p14:tracePt t="17414" x="7748588" y="2478088"/>
          <p14:tracePt t="17426" x="7748588" y="2465388"/>
          <p14:tracePt t="17439" x="7761288" y="2452688"/>
          <p14:tracePt t="17450" x="7773988" y="2439988"/>
          <p14:tracePt t="17462" x="7810500" y="2427288"/>
          <p14:tracePt t="17475" x="7835900" y="2403475"/>
          <p14:tracePt t="17488" x="7861300" y="2390775"/>
          <p14:tracePt t="17503" x="7897813" y="2365375"/>
          <p14:tracePt t="17520" x="7974013" y="2339975"/>
          <p14:tracePt t="17537" x="8086725" y="2278063"/>
          <p14:tracePt t="17553" x="8148638" y="2239963"/>
          <p14:tracePt t="17840" x="8135938" y="2239963"/>
          <p14:tracePt t="17851" x="8123238" y="2239963"/>
          <p14:tracePt t="17863" x="8110538" y="2239963"/>
          <p14:tracePt t="17875" x="8086725" y="2239963"/>
          <p14:tracePt t="17888" x="8074025" y="2239963"/>
          <p14:tracePt t="17906" x="8048625" y="2239963"/>
          <p14:tracePt t="17923" x="8010525" y="2239963"/>
          <p14:tracePt t="17940" x="7923213" y="2239963"/>
          <p14:tracePt t="17955" x="7886700" y="2239963"/>
          <p14:tracePt t="17973" x="7823200" y="2239963"/>
          <p14:tracePt t="17988" x="7797800" y="2239963"/>
          <p14:tracePt t="18005" x="7773988" y="2239963"/>
          <p14:tracePt t="18021" x="7748588" y="2239963"/>
          <p14:tracePt t="18374" x="7735888" y="2239963"/>
          <p14:tracePt t="18397" x="7710488" y="2239963"/>
          <p14:tracePt t="18410" x="7685088" y="2239963"/>
          <p14:tracePt t="18422" x="7648575" y="2239963"/>
          <p14:tracePt t="18433" x="7610475" y="2227263"/>
          <p14:tracePt t="18446" x="7572375" y="2227263"/>
          <p14:tracePt t="18458" x="7535863" y="2214563"/>
          <p14:tracePt t="18475" x="7497763" y="2214563"/>
          <p14:tracePt t="18491" x="7459663" y="2214563"/>
          <p14:tracePt t="18508" x="7372350" y="2201863"/>
          <p14:tracePt t="18524" x="7335838" y="2190750"/>
          <p14:tracePt t="18541" x="7323138" y="2190750"/>
          <p14:tracePt t="18557" x="7272338" y="2178050"/>
          <p14:tracePt t="18579" x="7259638" y="2152650"/>
          <p14:tracePt t="18592" x="7246938" y="2152650"/>
          <p14:tracePt t="18616" x="7235825" y="2139950"/>
          <p14:tracePt t="18651" x="7223125" y="2139950"/>
          <p14:tracePt t="18677" x="7223125" y="2127250"/>
          <p14:tracePt t="18700" x="7223125" y="2114550"/>
          <p14:tracePt t="19173" x="7223125" y="2101850"/>
          <p14:tracePt t="21611" x="7223125" y="2078038"/>
          <p14:tracePt t="21623" x="7223125" y="2052638"/>
          <p14:tracePt t="21635" x="7223125" y="2027238"/>
          <p14:tracePt t="21648" x="7223125" y="1989138"/>
          <p14:tracePt t="21665" x="7223125" y="1952625"/>
          <p14:tracePt t="21684" x="7223125" y="1852613"/>
          <p14:tracePt t="21698" x="7223125" y="1814513"/>
          <p14:tracePt t="21716" x="7223125" y="1776413"/>
          <p14:tracePt t="21733" x="7223125" y="1714500"/>
          <p14:tracePt t="21750" x="7223125" y="1701800"/>
          <p14:tracePt t="21766" x="7223125" y="1689100"/>
          <p14:tracePt t="21768" x="7223125" y="1676400"/>
          <p14:tracePt t="21782" x="7223125" y="1639888"/>
          <p14:tracePt t="21799" x="7223125" y="1627188"/>
          <p14:tracePt t="21817" x="7223125" y="1576388"/>
          <p14:tracePt t="21833" x="7235825" y="1552575"/>
          <p14:tracePt t="21850" x="7235825" y="1527175"/>
          <p14:tracePt t="21867" x="7246938" y="1501775"/>
          <p14:tracePt t="21890" x="7259638" y="1501775"/>
          <p14:tracePt t="21903" x="7272338" y="1501775"/>
          <p14:tracePt t="21916" x="7285038" y="1501775"/>
          <p14:tracePt t="21938" x="7310438" y="1501775"/>
          <p14:tracePt t="21952" x="7323138" y="1501775"/>
          <p14:tracePt t="21966" x="7359650" y="1501775"/>
          <p14:tracePt t="21983" x="7397750" y="1501775"/>
          <p14:tracePt t="22000" x="7485063" y="1501775"/>
          <p14:tracePt t="22017" x="7523163" y="1501775"/>
          <p14:tracePt t="22034" x="7561263" y="1501775"/>
          <p14:tracePt t="22035" x="7585075" y="1476375"/>
          <p14:tracePt t="22050" x="7623175" y="1463675"/>
          <p14:tracePt t="22067" x="7648575" y="1450975"/>
          <p14:tracePt t="22084" x="7685088" y="1427163"/>
          <p14:tracePt t="22099" x="7697788" y="1414463"/>
          <p14:tracePt t="22169" x="7661275" y="1414463"/>
          <p14:tracePt t="22180" x="7635875" y="1427163"/>
          <p14:tracePt t="22192" x="7623175" y="1439863"/>
          <p14:tracePt t="22205" x="7597775" y="1450975"/>
          <p14:tracePt t="22218" x="7561263" y="1463675"/>
          <p14:tracePt t="22233" x="7535863" y="1476375"/>
          <p14:tracePt t="22250" x="7497763" y="1476375"/>
          <p14:tracePt t="22267" x="7448550" y="1489075"/>
          <p14:tracePt t="22284" x="7423150" y="1489075"/>
          <p14:tracePt t="22301" x="7410450" y="1489075"/>
          <p14:tracePt t="22338" x="7435850" y="1489075"/>
          <p14:tracePt t="22352" x="7472363" y="1489075"/>
          <p14:tracePt t="22363" x="7497763" y="1489075"/>
          <p14:tracePt t="22376" x="7523163" y="1489075"/>
          <p14:tracePt t="22388" x="7572375" y="1489075"/>
          <p14:tracePt t="22400" x="7635875" y="1489075"/>
          <p14:tracePt t="22418" x="7710488" y="1489075"/>
          <p14:tracePt t="22435" x="7810500" y="1489075"/>
          <p14:tracePt t="22451" x="7835900" y="1489075"/>
          <p14:tracePt t="22468" x="7861300" y="1476375"/>
          <p14:tracePt t="22533" x="7848600" y="1476375"/>
          <p14:tracePt t="22544" x="7835900" y="1476375"/>
          <p14:tracePt t="22558" x="7797800" y="1476375"/>
          <p14:tracePt t="22568" x="7785100" y="1476375"/>
          <p14:tracePt t="22585" x="7761288" y="1476375"/>
          <p14:tracePt t="22601" x="7735888" y="1476375"/>
          <p14:tracePt t="22619" x="7673975" y="1476375"/>
          <p14:tracePt t="22635" x="7648575" y="1476375"/>
          <p14:tracePt t="22652" x="7623175" y="1489075"/>
          <p14:tracePt t="22654" x="7597775" y="1501775"/>
          <p14:tracePt t="22667" x="7585075" y="1501775"/>
          <p14:tracePt t="22685" x="7548563" y="1514475"/>
          <p14:tracePt t="22703" x="7523163" y="1514475"/>
          <p14:tracePt t="22719" x="7510463" y="1514475"/>
          <p14:tracePt t="22738" x="7510463" y="1527175"/>
          <p14:tracePt t="22824" x="7535863" y="1527175"/>
          <p14:tracePt t="22848" x="7561263" y="1527175"/>
          <p14:tracePt t="22860" x="7572375" y="1527175"/>
          <p14:tracePt t="22872" x="7623175" y="1539875"/>
          <p14:tracePt t="22886" x="7661275" y="1552575"/>
          <p14:tracePt t="22902" x="7710488" y="1576388"/>
          <p14:tracePt t="22920" x="7748588" y="1576388"/>
          <p14:tracePt t="22935" x="7823200" y="1614488"/>
          <p14:tracePt t="22953" x="7835900" y="1627188"/>
          <p14:tracePt t="22970" x="7861300" y="1627188"/>
          <p14:tracePt t="23042" x="7835900" y="1627188"/>
          <p14:tracePt t="23056" x="7797800" y="1627188"/>
          <p14:tracePt t="23067" x="7785100" y="1627188"/>
          <p14:tracePt t="23079" x="7761288" y="1627188"/>
          <p14:tracePt t="23091" x="7723188" y="1627188"/>
          <p14:tracePt t="23104" x="7697788" y="1627188"/>
          <p14:tracePt t="23120" x="7673975" y="1627188"/>
          <p14:tracePt t="23136" x="7648575" y="1627188"/>
          <p14:tracePt t="23138" x="7623175" y="1627188"/>
          <p14:tracePt t="23152" x="7597775" y="1627188"/>
          <p14:tracePt t="23169" x="7585075" y="1627188"/>
          <p14:tracePt t="23186" x="7572375" y="1627188"/>
          <p14:tracePt t="23187" x="7561263" y="1627188"/>
          <p14:tracePt t="23202" x="7548563" y="1627188"/>
          <p14:tracePt t="23219" x="7548563" y="1614488"/>
          <p14:tracePt t="23236" x="7535863" y="1614488"/>
          <p14:tracePt t="23309" x="7548563" y="1614488"/>
          <p14:tracePt t="23323" x="7561263" y="1614488"/>
          <p14:tracePt t="23345" x="7572375" y="1614488"/>
          <p14:tracePt t="23358" x="7585075" y="1614488"/>
          <p14:tracePt t="23371" x="7597775" y="1614488"/>
          <p14:tracePt t="23381" x="7623175" y="1614488"/>
          <p14:tracePt t="23394" x="7635875" y="1614488"/>
          <p14:tracePt t="23405" x="7648575" y="1614488"/>
          <p14:tracePt t="23420" x="7673975" y="1614488"/>
          <p14:tracePt t="23437" x="7697788" y="1614488"/>
          <p14:tracePt t="23456" x="7710488" y="1614488"/>
          <p14:tracePt t="23470" x="7723188" y="1614488"/>
          <p14:tracePt t="23576" x="7723188" y="1601788"/>
          <p14:tracePt t="23600" x="7710488" y="1601788"/>
          <p14:tracePt t="23613" x="7697788" y="1601788"/>
          <p14:tracePt t="23625" x="7685088" y="1601788"/>
          <p14:tracePt t="23637" x="7673975" y="1601788"/>
          <p14:tracePt t="23662" x="7661275" y="1601788"/>
          <p14:tracePt t="23672" x="7648575" y="1601788"/>
          <p14:tracePt t="23709" x="7648575" y="1589088"/>
          <p14:tracePt t="23830" x="7661275" y="1589088"/>
          <p14:tracePt t="29373" x="7661275" y="1601788"/>
          <p14:tracePt t="29396" x="7661275" y="1614488"/>
          <p14:tracePt t="29409" x="7661275" y="1627188"/>
          <p14:tracePt t="29420" x="7661275" y="1639888"/>
          <p14:tracePt t="29446" x="7661275" y="1652588"/>
          <p14:tracePt t="29458" x="7661275" y="1663700"/>
          <p14:tracePt t="29470" x="7661275" y="1676400"/>
          <p14:tracePt t="29494" x="7661275" y="1689100"/>
          <p14:tracePt t="29518" x="7661275" y="1701800"/>
          <p14:tracePt t="29555" x="7661275" y="1714500"/>
          <p14:tracePt t="29591" x="7661275" y="1727200"/>
          <p14:tracePt t="29761" x="7661275" y="1739900"/>
          <p14:tracePt t="29809" x="7661275" y="1752600"/>
          <p14:tracePt t="29846" x="7673975" y="1765300"/>
          <p14:tracePt t="29857" x="7673975" y="1776413"/>
          <p14:tracePt t="29881" x="7673975" y="1789113"/>
          <p14:tracePt t="29894" x="7673975" y="1801813"/>
          <p14:tracePt t="29930" x="7673975" y="1814513"/>
          <p14:tracePt t="29955" x="7673975" y="1827213"/>
          <p14:tracePt t="30223" x="7673975" y="1814513"/>
          <p14:tracePt t="44143" x="7661275" y="1814513"/>
          <p14:tracePt t="44155" x="7648575" y="1814513"/>
          <p14:tracePt t="44167" x="7610475" y="1814513"/>
          <p14:tracePt t="44181" x="7510463" y="1839913"/>
          <p14:tracePt t="44192" x="7372350" y="1876425"/>
          <p14:tracePt t="44209" x="7159625" y="1927225"/>
          <p14:tracePt t="44225" x="6846888" y="2001838"/>
          <p14:tracePt t="44242" x="6246813" y="2127250"/>
          <p14:tracePt t="44258" x="5957888" y="2190750"/>
          <p14:tracePt t="44275" x="5719763" y="2239963"/>
          <p14:tracePt t="44290" x="5245100" y="2303463"/>
          <p14:tracePt t="44307" x="5019675" y="2327275"/>
          <p14:tracePt t="44325" x="4656138" y="2365375"/>
          <p14:tracePt t="44341" x="4506913" y="2378075"/>
          <p14:tracePt t="44358" x="4406900" y="2378075"/>
          <p14:tracePt t="44375" x="4318000" y="2378075"/>
          <p14:tracePt t="44392" x="4294188" y="2378075"/>
          <p14:tracePt t="44410" x="4305300" y="2378075"/>
          <p14:tracePt t="44592" x="4294188" y="2378075"/>
          <p14:tracePt t="44604" x="4256088" y="2378075"/>
          <p14:tracePt t="44617" x="4168775" y="2378075"/>
          <p14:tracePt t="44627" x="3979863" y="2390775"/>
          <p14:tracePt t="44642" x="3705225" y="2427288"/>
          <p14:tracePt t="44659" x="3341688" y="2465388"/>
          <p14:tracePt t="44677" x="2778125" y="2516188"/>
          <p14:tracePt t="44692" x="2603500" y="2540000"/>
          <p14:tracePt t="44709" x="2490788" y="2565400"/>
          <p14:tracePt t="44726" x="2339975" y="2616200"/>
          <p14:tracePt t="44743" x="2316163" y="2616200"/>
          <p14:tracePt t="44759" x="2303463" y="2627313"/>
          <p14:tracePt t="44870" x="2316163" y="2627313"/>
          <p14:tracePt t="44931" x="2328863" y="2627313"/>
          <p14:tracePt t="45005" x="2339975" y="2627313"/>
          <p14:tracePt t="45017" x="2352675" y="2640013"/>
          <p14:tracePt t="45028" x="2365375" y="2640013"/>
          <p14:tracePt t="45041" x="2378075" y="2640013"/>
          <p14:tracePt t="45053" x="2403475" y="2640013"/>
          <p14:tracePt t="45065" x="2416175" y="2640013"/>
          <p14:tracePt t="45078" x="2428875" y="2640013"/>
          <p14:tracePt t="45094" x="2441575" y="2640013"/>
          <p14:tracePt t="45111" x="2452688" y="2640013"/>
          <p14:tracePt t="45113" x="2465388" y="2652713"/>
          <p14:tracePt t="45127" x="2478088" y="2652713"/>
          <p14:tracePt t="45151" x="2490788" y="2652713"/>
          <p14:tracePt t="45161" x="2503488" y="2652713"/>
          <p14:tracePt t="45369" x="2516188" y="2652713"/>
          <p14:tracePt t="45428" x="2528888" y="2665413"/>
          <p14:tracePt t="45441" x="2528888" y="2678113"/>
          <p14:tracePt t="45453" x="2554288" y="2690813"/>
          <p14:tracePt t="45464" x="2565400" y="2703513"/>
          <p14:tracePt t="45478" x="2578100" y="2716213"/>
          <p14:tracePt t="45494" x="2616200" y="2716213"/>
          <p14:tracePt t="45511" x="2641600" y="2740025"/>
          <p14:tracePt t="45527" x="2703513" y="2765425"/>
          <p14:tracePt t="45545" x="2728913" y="2778125"/>
          <p14:tracePt t="45561" x="2767013" y="2790825"/>
          <p14:tracePt t="45578" x="2790825" y="2803525"/>
          <p14:tracePt t="45594" x="2803525" y="2803525"/>
          <p14:tracePt t="45611" x="2816225" y="2816225"/>
          <p14:tracePt t="45628" x="2828925" y="2816225"/>
          <p14:tracePt t="45645" x="2841625" y="2816225"/>
          <p14:tracePt t="45662" x="2867025" y="2816225"/>
          <p14:tracePt t="45890" x="2879725" y="2816225"/>
          <p14:tracePt t="45938" x="2890838" y="2816225"/>
          <p14:tracePt t="45962" x="2903538" y="2816225"/>
          <p14:tracePt t="45986" x="2916238" y="2816225"/>
          <p14:tracePt t="45999" x="2928938" y="2816225"/>
          <p14:tracePt t="46012" x="2928938" y="2828925"/>
          <p14:tracePt t="46024" x="2941638" y="2828925"/>
          <p14:tracePt t="46035" x="2954338" y="2828925"/>
          <p14:tracePt t="46050" x="2954338" y="2840038"/>
          <p14:tracePt t="46062" x="2967038" y="2840038"/>
          <p14:tracePt t="46085" x="2979738" y="2840038"/>
          <p14:tracePt t="46121" x="2992438" y="2840038"/>
          <p14:tracePt t="46145" x="3003550" y="2840038"/>
          <p14:tracePt t="46169" x="3016250" y="2840038"/>
          <p14:tracePt t="46182" x="3028950" y="2840038"/>
          <p14:tracePt t="46192" x="3028950" y="2852738"/>
          <p14:tracePt t="46204" x="3054350" y="2852738"/>
          <p14:tracePt t="46218" x="3067050" y="2852738"/>
          <p14:tracePt t="46230" x="3079750" y="2852738"/>
          <p14:tracePt t="46247" x="3103563" y="2852738"/>
          <p14:tracePt t="46264" x="3154363" y="2865438"/>
          <p14:tracePt t="46280" x="3179763" y="2865438"/>
          <p14:tracePt t="46296" x="3205163" y="2865438"/>
          <p14:tracePt t="46314" x="3267075" y="2865438"/>
          <p14:tracePt t="46330" x="3305175" y="2865438"/>
          <p14:tracePt t="46347" x="3328988" y="2865438"/>
          <p14:tracePt t="46363" x="3367088" y="2865438"/>
          <p14:tracePt t="46380" x="3379788" y="2865438"/>
          <p14:tracePt t="46629" x="3392488" y="2865438"/>
          <p14:tracePt t="46653" x="3405188" y="2865438"/>
          <p14:tracePt t="46665" x="3417888" y="2865438"/>
          <p14:tracePt t="46690" x="3429000" y="2865438"/>
          <p14:tracePt t="46703" x="3454400" y="2865438"/>
          <p14:tracePt t="46715" x="3467100" y="2865438"/>
          <p14:tracePt t="46727" x="3479800" y="2865438"/>
          <p14:tracePt t="46738" x="3505200" y="2865438"/>
          <p14:tracePt t="46753" x="3517900" y="2865438"/>
          <p14:tracePt t="46775" x="3541713" y="2865438"/>
          <p14:tracePt t="46787" x="3554413" y="2865438"/>
          <p14:tracePt t="46799" x="3567113" y="2865438"/>
          <p14:tracePt t="46814" x="3579813" y="2865438"/>
          <p14:tracePt t="46831" x="3592513" y="2865438"/>
          <p14:tracePt t="46849" x="3617913" y="2865438"/>
          <p14:tracePt t="46864" x="3630613" y="2865438"/>
          <p14:tracePt t="46882" x="3643313" y="2865438"/>
          <p14:tracePt t="46897" x="3654425" y="2865438"/>
          <p14:tracePt t="46915" x="3679825" y="2865438"/>
          <p14:tracePt t="46932" x="3705225" y="2865438"/>
          <p14:tracePt t="46948" x="3717925" y="2865438"/>
          <p14:tracePt t="46965" x="3756025" y="2865438"/>
          <p14:tracePt t="46983" x="3805238" y="2865438"/>
          <p14:tracePt t="46998" x="3830638" y="2865438"/>
          <p14:tracePt t="47015" x="3856038" y="2865438"/>
          <p14:tracePt t="47031" x="3892550" y="2865438"/>
          <p14:tracePt t="47049" x="3905250" y="2865438"/>
          <p14:tracePt t="47066" x="3943350" y="2865438"/>
          <p14:tracePt t="47082" x="3968750" y="2865438"/>
          <p14:tracePt t="47102" x="3979863" y="2865438"/>
          <p14:tracePt t="47117" x="3992563" y="2865438"/>
          <p14:tracePt t="47139" x="4005263" y="2865438"/>
          <p14:tracePt t="47466" x="4017963" y="2865438"/>
          <p14:tracePt t="47502" x="4030663" y="2865438"/>
          <p14:tracePt t="47526" x="4043363" y="2865438"/>
          <p14:tracePt t="47539" x="4056063" y="2865438"/>
          <p14:tracePt t="47576" x="4068763" y="2865438"/>
          <p14:tracePt t="47600" x="4081463" y="2865438"/>
          <p14:tracePt t="47636" x="4092575" y="2865438"/>
          <p14:tracePt t="47660" x="4105275" y="2865438"/>
          <p14:tracePt t="47819" x="4117975" y="2865438"/>
          <p14:tracePt t="47830" x="4130675" y="2865438"/>
          <p14:tracePt t="47842" x="4143375" y="2878138"/>
          <p14:tracePt t="47855" x="4156075" y="2878138"/>
          <p14:tracePt t="47868" x="4192588" y="2878138"/>
          <p14:tracePt t="47885" x="4205288" y="2878138"/>
          <p14:tracePt t="47901" x="4230688" y="2878138"/>
          <p14:tracePt t="47902" x="4268788" y="2878138"/>
          <p14:tracePt t="47917" x="4305300" y="2878138"/>
          <p14:tracePt t="47934" x="4356100" y="2878138"/>
          <p14:tracePt t="47951" x="4394200" y="2890838"/>
          <p14:tracePt t="47967" x="4456113" y="2903538"/>
          <p14:tracePt t="47985" x="4481513" y="2916238"/>
          <p14:tracePt t="48001" x="4543425" y="2928938"/>
          <p14:tracePt t="48018" x="4568825" y="2928938"/>
          <p14:tracePt t="48035" x="4594225" y="2928938"/>
          <p14:tracePt t="48052" x="4619625" y="2928938"/>
          <p14:tracePt t="48278" x="4643438" y="2928938"/>
          <p14:tracePt t="48291" x="4656138" y="2928938"/>
          <p14:tracePt t="48302" x="4668838" y="2928938"/>
          <p14:tracePt t="48316" x="4694238" y="2928938"/>
          <p14:tracePt t="48328" x="4732338" y="2928938"/>
          <p14:tracePt t="48340" x="4768850" y="2928938"/>
          <p14:tracePt t="48354" x="4806950" y="2928938"/>
          <p14:tracePt t="48369" x="4843463" y="2928938"/>
          <p14:tracePt t="48385" x="4881563" y="2941638"/>
          <p14:tracePt t="48389" x="4906963" y="2941638"/>
          <p14:tracePt t="48401" x="4945063" y="2941638"/>
          <p14:tracePt t="48418" x="4981575" y="2952750"/>
          <p14:tracePt t="48436" x="5045075" y="2952750"/>
          <p14:tracePt t="48453" x="5068888" y="2952750"/>
          <p14:tracePt t="48469" x="5081588" y="2952750"/>
          <p14:tracePt t="48486" x="5119688" y="2952750"/>
          <p14:tracePt t="48502" x="5132388" y="2952750"/>
          <p14:tracePt t="48520" x="5145088" y="2952750"/>
          <p14:tracePt t="48536" x="5157788" y="2952750"/>
          <p14:tracePt t="48553" x="5170488" y="2952750"/>
          <p14:tracePt t="48837" x="5181600" y="2952750"/>
          <p14:tracePt t="48862" x="5194300" y="2952750"/>
          <p14:tracePt t="48897" x="5207000" y="2952750"/>
          <p14:tracePt t="48910" x="5219700" y="2952750"/>
          <p14:tracePt t="48959" x="5232400" y="2952750"/>
          <p14:tracePt t="49225" x="5245100" y="2952750"/>
          <p14:tracePt t="49249" x="5257800" y="2952750"/>
          <p14:tracePt t="49273" x="5270500" y="2952750"/>
          <p14:tracePt t="49285" x="5281613" y="2952750"/>
          <p14:tracePt t="49310" x="5294313" y="2952750"/>
          <p14:tracePt t="49323" x="5307013" y="2952750"/>
          <p14:tracePt t="49334" x="5319713" y="2952750"/>
          <p14:tracePt t="49346" x="5345113" y="2952750"/>
          <p14:tracePt t="49359" x="5383213" y="2952750"/>
          <p14:tracePt t="49372" x="5419725" y="2952750"/>
          <p14:tracePt t="49388" x="5457825" y="2965450"/>
          <p14:tracePt t="49405" x="5495925" y="2965450"/>
          <p14:tracePt t="49423" x="5570538" y="2978150"/>
          <p14:tracePt t="49438" x="5619750" y="2978150"/>
          <p14:tracePt t="49455" x="5657850" y="2990850"/>
          <p14:tracePt t="49471" x="5757863" y="3003550"/>
          <p14:tracePt t="49489" x="5795963" y="3003550"/>
          <p14:tracePt t="49504" x="5857875" y="3003550"/>
          <p14:tracePt t="49521" x="5870575" y="3003550"/>
          <p14:tracePt t="49538" x="5883275" y="3003550"/>
          <p14:tracePt t="49723" x="5895975" y="3003550"/>
          <p14:tracePt t="49746" x="5908675" y="3003550"/>
          <p14:tracePt t="49770" x="5932488" y="3003550"/>
          <p14:tracePt t="49783" x="5945188" y="3003550"/>
          <p14:tracePt t="49795" x="5970588" y="3003550"/>
          <p14:tracePt t="49807" x="5983288" y="3003550"/>
          <p14:tracePt t="49822" x="6008688" y="3003550"/>
          <p14:tracePt t="49839" x="6045200" y="3003550"/>
          <p14:tracePt t="49857" x="6083300" y="3003550"/>
          <p14:tracePt t="49872" x="6108700" y="3003550"/>
          <p14:tracePt t="49890" x="6146800" y="3003550"/>
          <p14:tracePt t="49906" x="6196013" y="3016250"/>
          <p14:tracePt t="49924" x="6234113" y="3016250"/>
          <p14:tracePt t="49940" x="6246813" y="3016250"/>
          <p14:tracePt t="49956" x="6283325" y="3028950"/>
          <p14:tracePt t="49972" x="6296025" y="3028950"/>
          <p14:tracePt t="49990" x="6308725" y="3028950"/>
          <p14:tracePt t="50006" x="6321425" y="3028950"/>
          <p14:tracePt t="50026" x="6334125" y="3041650"/>
          <p14:tracePt t="50050" x="6346825" y="3041650"/>
          <p14:tracePt t="50074" x="6359525" y="3041650"/>
          <p14:tracePt t="50086" x="6370638" y="3041650"/>
          <p14:tracePt t="50111" x="6383338" y="3041650"/>
          <p14:tracePt t="50134" x="6396038" y="3041650"/>
          <p14:tracePt t="50160" x="6408738" y="3041650"/>
          <p14:tracePt t="50183" x="6421438" y="3041650"/>
          <p14:tracePt t="50219" x="6434138" y="3041650"/>
          <p14:tracePt t="50256" x="6446838" y="3041650"/>
          <p14:tracePt t="50280" x="6459538" y="3028950"/>
          <p14:tracePt t="50292" x="6472238" y="3028950"/>
          <p14:tracePt t="50341" x="6483350" y="3028950"/>
          <p14:tracePt t="50389" x="6483350" y="3016250"/>
          <p14:tracePt t="50402" x="6483350" y="3003550"/>
          <p14:tracePt t="56089" x="6472238" y="3003550"/>
          <p14:tracePt t="56100" x="6459538" y="2990850"/>
          <p14:tracePt t="56113" x="6434138" y="2990850"/>
          <p14:tracePt t="56124" x="6396038" y="2990850"/>
          <p14:tracePt t="56139" x="6359525" y="2990850"/>
          <p14:tracePt t="56155" x="6296025" y="2990850"/>
          <p14:tracePt t="56172" x="6221413" y="2990850"/>
          <p14:tracePt t="56189" x="6021388" y="2990850"/>
          <p14:tracePt t="56206" x="5883275" y="2990850"/>
          <p14:tracePt t="56223" x="5770563" y="2990850"/>
          <p14:tracePt t="56240" x="5557838" y="2978150"/>
          <p14:tracePt t="56257" x="5357813" y="2978150"/>
          <p14:tracePt t="56272" x="5281613" y="2965450"/>
          <p14:tracePt t="56289" x="5207000" y="2952750"/>
          <p14:tracePt t="56306" x="5157788" y="2941638"/>
          <p14:tracePt t="56323" x="5068888" y="2928938"/>
          <p14:tracePt t="56340" x="5057775" y="2916238"/>
          <p14:tracePt t="56356" x="5045075" y="2903538"/>
          <p14:tracePt t="61922" x="5045075" y="2916238"/>
          <p14:tracePt t="61933" x="5045075" y="2928938"/>
          <p14:tracePt t="61945" x="5045075" y="2941638"/>
          <p14:tracePt t="61971" x="5032375" y="2952750"/>
          <p14:tracePt t="61994" x="5019675" y="2965450"/>
          <p14:tracePt t="62006" x="5019675" y="2978150"/>
          <p14:tracePt t="62019" x="5006975" y="2978150"/>
          <p14:tracePt t="62031" x="4994275" y="2990850"/>
          <p14:tracePt t="62043" x="4981575" y="3003550"/>
          <p14:tracePt t="62056" x="4956175" y="3016250"/>
          <p14:tracePt t="62071" x="4919663" y="3041650"/>
          <p14:tracePt t="62088" x="4894263" y="3054350"/>
          <p14:tracePt t="62092" x="4868863" y="3078163"/>
          <p14:tracePt t="62105" x="4856163" y="3090863"/>
          <p14:tracePt t="62122" x="4832350" y="3103563"/>
          <p14:tracePt t="62139" x="4806950" y="3116263"/>
          <p14:tracePt t="62176" x="4794250" y="3116263"/>
          <p14:tracePt t="62564" x="4794250" y="3128963"/>
          <p14:tracePt t="62613" x="4794250" y="3141663"/>
          <p14:tracePt t="62649" x="4794250" y="3154363"/>
          <p14:tracePt t="62686" x="4794250" y="3165475"/>
          <p14:tracePt t="62710" x="4794250" y="3178175"/>
          <p14:tracePt t="62724" x="4794250" y="3190875"/>
          <p14:tracePt t="62734" x="4768850" y="3190875"/>
          <p14:tracePt t="62746" x="4732338" y="3203575"/>
          <p14:tracePt t="62759" x="4656138" y="3228975"/>
          <p14:tracePt t="62773" x="4568825" y="3278188"/>
          <p14:tracePt t="62790" x="4430713" y="3316288"/>
          <p14:tracePt t="62807" x="4117975" y="3416300"/>
          <p14:tracePt t="62823" x="3968750" y="3454400"/>
          <p14:tracePt t="62839" x="3830638" y="3503613"/>
          <p14:tracePt t="62856" x="3643313" y="3541713"/>
          <p14:tracePt t="62873" x="3567113" y="3541713"/>
          <p14:tracePt t="62891" x="3530600" y="3541713"/>
          <p14:tracePt t="62907" x="3505200" y="3541713"/>
          <p14:tracePt t="62923" x="3492500" y="3541713"/>
          <p14:tracePt t="63074" x="3492500" y="3529013"/>
          <p14:tracePt t="63086" x="3505200" y="3529013"/>
          <p14:tracePt t="63110" x="3517900" y="3529013"/>
          <p14:tracePt t="63122" x="3530600" y="3529013"/>
          <p14:tracePt t="63134" x="3541713" y="3529013"/>
          <p14:tracePt t="63160" x="3554413" y="3529013"/>
          <p14:tracePt t="63171" x="3567113" y="3529013"/>
          <p14:tracePt t="63195" x="3579813" y="3529013"/>
          <p14:tracePt t="63219" x="3592513" y="3529013"/>
          <p14:tracePt t="63231" x="3605213" y="3529013"/>
          <p14:tracePt t="63243" x="3617913" y="3516313"/>
          <p14:tracePt t="63257" x="3654425" y="3503613"/>
          <p14:tracePt t="63274" x="3667125" y="3503613"/>
          <p14:tracePt t="63291" x="3679825" y="3503613"/>
          <p14:tracePt t="63308" x="3730625" y="3503613"/>
          <p14:tracePt t="63329" x="3743325" y="3503613"/>
          <p14:tracePt t="63352" x="3756025" y="3503613"/>
          <p14:tracePt t="71745" x="3767138" y="3503613"/>
          <p14:tracePt t="71757" x="3779838" y="3503613"/>
          <p14:tracePt t="71784" x="3792538" y="3503613"/>
          <p14:tracePt t="71792" x="3805238" y="3503613"/>
          <p14:tracePt t="71804" x="3830638" y="3503613"/>
          <p14:tracePt t="71817" x="3843338" y="3503613"/>
          <p14:tracePt t="71830" x="3867150" y="3503613"/>
          <p14:tracePt t="71847" x="3905250" y="3516313"/>
          <p14:tracePt t="71863" x="3956050" y="3529013"/>
          <p14:tracePt t="71865" x="4005263" y="3554413"/>
          <p14:tracePt t="71880" x="4081463" y="3579813"/>
          <p14:tracePt t="71897" x="4156075" y="3616325"/>
          <p14:tracePt t="71914" x="4330700" y="3703638"/>
          <p14:tracePt t="71930" x="4406900" y="3741738"/>
          <p14:tracePt t="71948" x="4518025" y="3803650"/>
          <p14:tracePt t="71963" x="4694238" y="3905250"/>
          <p14:tracePt t="71981" x="4768850" y="3954463"/>
          <p14:tracePt t="71998" x="4881563" y="4005263"/>
          <p14:tracePt t="72013" x="4945063" y="4041775"/>
          <p14:tracePt t="72030" x="5006975" y="4067175"/>
          <p14:tracePt t="72048" x="5081588" y="4092575"/>
          <p14:tracePt t="72063" x="5119688" y="4105275"/>
          <p14:tracePt t="72081" x="5145088" y="4117975"/>
          <p14:tracePt t="72097" x="5207000" y="4129088"/>
          <p14:tracePt t="72114" x="5245100" y="4129088"/>
          <p14:tracePt t="72131" x="5257800" y="4129088"/>
          <p14:tracePt t="72132" x="5281613" y="4129088"/>
          <p14:tracePt t="72148" x="5294313" y="4129088"/>
          <p14:tracePt t="72164" x="5319713" y="4141788"/>
          <p14:tracePt t="72182" x="5345113" y="4141788"/>
          <p14:tracePt t="72197" x="5345113" y="4154488"/>
          <p14:tracePt t="72215" x="5357813" y="4154488"/>
          <p14:tracePt t="72593" x="5357813" y="4141788"/>
          <p14:tracePt t="72617" x="5345113" y="4129088"/>
          <p14:tracePt t="72630" x="5332413" y="4129088"/>
          <p14:tracePt t="72641" x="5307013" y="4129088"/>
          <p14:tracePt t="72654" x="5245100" y="4129088"/>
          <p14:tracePt t="72666" x="5157788" y="4141788"/>
          <p14:tracePt t="72682" x="5068888" y="4167188"/>
          <p14:tracePt t="72699" x="4968875" y="4192588"/>
          <p14:tracePt t="72716" x="4806950" y="4254500"/>
          <p14:tracePt t="72733" x="4768850" y="4267200"/>
          <p14:tracePt t="72750" x="4743450" y="4267200"/>
          <p14:tracePt t="72799" x="4768850" y="4254500"/>
          <p14:tracePt t="72811" x="4806950" y="4241800"/>
          <p14:tracePt t="72825" x="4856163" y="4230688"/>
          <p14:tracePt t="72836" x="4894263" y="4217988"/>
          <p14:tracePt t="72851" x="4981575" y="4205288"/>
          <p14:tracePt t="72866" x="5068888" y="4192588"/>
          <p14:tracePt t="72883" x="5145088" y="4179888"/>
          <p14:tracePt t="72885" x="5232400" y="4167188"/>
          <p14:tracePt t="72899" x="5307013" y="4167188"/>
          <p14:tracePt t="72916" x="5345113" y="4154488"/>
          <p14:tracePt t="72934" x="5394325" y="4141788"/>
          <p14:tracePt t="72950" x="5407025" y="4141788"/>
          <p14:tracePt t="73018" x="5370513" y="4141788"/>
          <p14:tracePt t="73030" x="5345113" y="4154488"/>
          <p14:tracePt t="73041" x="5319713" y="4154488"/>
          <p14:tracePt t="73055" x="5307013" y="4154488"/>
          <p14:tracePt t="73067" x="5281613" y="4154488"/>
          <p14:tracePt t="73084" x="5257800" y="4167188"/>
          <p14:tracePt t="73103" x="5245100" y="4167188"/>
          <p14:tracePt t="73118" x="5232400" y="4167188"/>
          <p14:tracePt t="73224" x="5245100" y="4167188"/>
          <p14:tracePt t="73260" x="5257800" y="4167188"/>
          <p14:tracePt t="73286" x="5270500" y="4167188"/>
          <p14:tracePt t="73308" x="5281613" y="4167188"/>
          <p14:tracePt t="73323" x="5294313" y="4167188"/>
          <p14:tracePt t="73333" x="5307013" y="4167188"/>
          <p14:tracePt t="73358" x="5332413" y="4167188"/>
          <p14:tracePt t="73368" x="5357813" y="4167188"/>
          <p14:tracePt t="73382" x="5394325" y="4167188"/>
          <p14:tracePt t="73394" x="5432425" y="4167188"/>
          <p14:tracePt t="73406" x="5457825" y="4167188"/>
          <p14:tracePt t="73419" x="5483225" y="4167188"/>
          <p14:tracePt t="73434" x="5495925" y="4167188"/>
          <p14:tracePt t="73452" x="5507038" y="4167188"/>
          <p14:tracePt t="73454" x="5532438" y="4167188"/>
          <p14:tracePt t="73478" x="5545138" y="4167188"/>
          <p14:tracePt t="73491" x="5557838" y="4167188"/>
          <p14:tracePt t="73539" x="5570538" y="4167188"/>
          <p14:tracePt t="73563" x="5583238" y="4167188"/>
          <p14:tracePt t="73588" x="5595938" y="4167188"/>
          <p14:tracePt t="73600" x="5607050" y="4167188"/>
          <p14:tracePt t="73612" x="5619750" y="4167188"/>
          <p14:tracePt t="73624" x="5632450" y="4154488"/>
          <p14:tracePt t="73636" x="5657850" y="4129088"/>
          <p14:tracePt t="73652" x="5708650" y="4092575"/>
          <p14:tracePt t="76196" x="5708650" y="4079875"/>
          <p14:tracePt t="76242" x="5719763" y="4067175"/>
          <p14:tracePt t="76267" x="5719763" y="4054475"/>
          <p14:tracePt t="76292" x="5732463" y="4054475"/>
          <p14:tracePt t="76316" x="5745163" y="4054475"/>
          <p14:tracePt t="76341" x="5757863" y="4054475"/>
          <p14:tracePt t="76353" x="5770563" y="4054475"/>
          <p14:tracePt t="76376" x="5783263" y="4054475"/>
          <p14:tracePt t="76389" x="5795963" y="4054475"/>
          <p14:tracePt t="76414" x="5808663" y="4054475"/>
          <p14:tracePt t="76427" x="5808663" y="4041775"/>
          <p14:tracePt t="76450" x="5821363" y="4041775"/>
          <p14:tracePt t="76474" x="5832475" y="4041775"/>
          <p14:tracePt t="76498" x="5845175" y="4041775"/>
          <p14:tracePt t="76534" x="5857875" y="4041775"/>
          <p14:tracePt t="76571" x="5870575" y="4041775"/>
          <p14:tracePt t="76607" x="5883275" y="4041775"/>
          <p14:tracePt t="76619" x="5895975" y="4041775"/>
          <p14:tracePt t="76667" x="5908675" y="4041775"/>
          <p14:tracePt t="76716" x="5921375" y="4041775"/>
          <p14:tracePt t="76753" x="5932488" y="4041775"/>
          <p14:tracePt t="76802" x="5945188" y="4041775"/>
          <p14:tracePt t="76812" x="5957888" y="4041775"/>
          <p14:tracePt t="76837" x="5970588" y="4041775"/>
          <p14:tracePt t="76862" x="5983288" y="4041775"/>
          <p14:tracePt t="76886" x="5983288" y="4054475"/>
          <p14:tracePt t="76899" x="5995988" y="4054475"/>
          <p14:tracePt t="76913" x="6008688" y="4067175"/>
          <p14:tracePt t="76935" x="6021388" y="4067175"/>
          <p14:tracePt t="77372" x="6021388" y="4079875"/>
          <p14:tracePt t="77384" x="5995988" y="4079875"/>
          <p14:tracePt t="77397" x="5957888" y="4092575"/>
          <p14:tracePt t="77407" x="5908675" y="4117975"/>
          <p14:tracePt t="77419" x="5832475" y="4154488"/>
          <p14:tracePt t="77433" x="5757863" y="4192588"/>
          <p14:tracePt t="77445" x="5695950" y="4217988"/>
          <p14:tracePt t="77461" x="5657850" y="4241800"/>
          <p14:tracePt t="77478" x="5619750" y="4267200"/>
          <p14:tracePt t="77495" x="5532438" y="4292600"/>
          <p14:tracePt t="77512" x="5507038" y="4305300"/>
          <p14:tracePt t="77528" x="5470525" y="4318000"/>
          <p14:tracePt t="77545" x="5419725" y="4330700"/>
          <p14:tracePt t="77563" x="5394325" y="4341813"/>
          <p14:tracePt t="77566" x="5383213" y="4341813"/>
          <p14:tracePt t="77578" x="5370513" y="4354513"/>
          <p14:tracePt t="77595" x="5345113" y="4354513"/>
          <p14:tracePt t="77613" x="5319713" y="4354513"/>
          <p14:tracePt t="77639" x="5307013" y="4354513"/>
          <p14:tracePt t="77932" x="5294313" y="4354513"/>
          <p14:tracePt t="77941" x="5257800" y="4379913"/>
          <p14:tracePt t="77953" x="5170488" y="4405313"/>
          <p14:tracePt t="77964" x="5094288" y="4430713"/>
          <p14:tracePt t="77979" x="5006975" y="4454525"/>
          <p14:tracePt t="77996" x="4868863" y="4479925"/>
          <p14:tracePt t="78012" x="4719638" y="4518025"/>
          <p14:tracePt t="78030" x="4468813" y="4543425"/>
          <p14:tracePt t="78046" x="4356100" y="4543425"/>
          <p14:tracePt t="78063" x="4181475" y="4543425"/>
          <p14:tracePt t="78079" x="4117975" y="4543425"/>
          <p14:tracePt t="78097" x="4081463" y="4543425"/>
          <p14:tracePt t="78113" x="4030663" y="4543425"/>
          <p14:tracePt t="78136" x="4017963" y="4543425"/>
          <p14:tracePt t="78644" x="4005263" y="4543425"/>
          <p14:tracePt t="78656" x="3992563" y="4543425"/>
          <p14:tracePt t="78669" x="3979863" y="4543425"/>
          <p14:tracePt t="78682" x="3943350" y="4543425"/>
          <p14:tracePt t="78698" x="3917950" y="4543425"/>
          <p14:tracePt t="78714" x="3879850" y="4530725"/>
          <p14:tracePt t="78716" x="3856038" y="4530725"/>
          <p14:tracePt t="78731" x="3830638" y="4530725"/>
          <p14:tracePt t="78748" x="3817938" y="4518025"/>
          <p14:tracePt t="78765" x="3792538" y="4518025"/>
          <p14:tracePt t="78781" x="3779838" y="4518025"/>
          <p14:tracePt t="78863" x="3792538" y="4518025"/>
          <p14:tracePt t="78874" x="3817938" y="4518025"/>
          <p14:tracePt t="78887" x="3830638" y="4518025"/>
          <p14:tracePt t="78901" x="3856038" y="4518025"/>
          <p14:tracePt t="78915" x="3879850" y="4518025"/>
          <p14:tracePt t="78932" x="3905250" y="4518025"/>
          <p14:tracePt t="78948" x="3930650" y="4518025"/>
          <p14:tracePt t="78966" x="3956050" y="4518025"/>
          <p14:tracePt t="78982" x="3979863" y="4518025"/>
          <p14:tracePt t="78984" x="4005263" y="4518025"/>
          <p14:tracePt t="78999" x="4017963" y="4518025"/>
          <p14:tracePt t="79015" x="4043363" y="4518025"/>
          <p14:tracePt t="79033" x="4105275" y="4530725"/>
          <p14:tracePt t="79049" x="4130675" y="4530725"/>
          <p14:tracePt t="79066" x="4143375" y="4530725"/>
          <p14:tracePt t="79082" x="4156075" y="4530725"/>
          <p14:tracePt t="79100" x="4168775" y="4530725"/>
          <p14:tracePt t="79324" x="4181475" y="4530725"/>
          <p14:tracePt t="79337" x="4181475" y="4543425"/>
          <p14:tracePt t="79360" x="4192588" y="4543425"/>
          <p14:tracePt t="79373" x="4205288" y="4543425"/>
          <p14:tracePt t="79396" x="4217988" y="4554538"/>
          <p14:tracePt t="79422" x="4230688" y="4554538"/>
          <p14:tracePt t="79445" x="4243388" y="4554538"/>
          <p14:tracePt t="79457" x="4256088" y="4554538"/>
          <p14:tracePt t="79517" x="4268788" y="4554538"/>
          <p14:tracePt t="87121" x="4281488" y="4554538"/>
          <p14:tracePt t="87133" x="4281488" y="4567238"/>
          <p14:tracePt t="87145" x="4294188" y="4567238"/>
          <p14:tracePt t="87170" x="4305300" y="4567238"/>
          <p14:tracePt t="87182" x="4318000" y="4579938"/>
          <p14:tracePt t="87193" x="4330700" y="4579938"/>
          <p14:tracePt t="87204" x="4356100" y="4592638"/>
          <p14:tracePt t="87220" x="4381500" y="4592638"/>
          <p14:tracePt t="87237" x="4418013" y="4605338"/>
          <p14:tracePt t="87254" x="4456113" y="4618038"/>
          <p14:tracePt t="87270" x="4543425" y="4630738"/>
          <p14:tracePt t="87287" x="4581525" y="4643438"/>
          <p14:tracePt t="87304" x="4643438" y="4667250"/>
          <p14:tracePt t="87321" x="4681538" y="4679950"/>
          <p14:tracePt t="87338" x="4732338" y="4705350"/>
          <p14:tracePt t="87353" x="4768850" y="4730750"/>
          <p14:tracePt t="87370" x="4843463" y="4743450"/>
          <p14:tracePt t="87388" x="4956175" y="4779963"/>
          <p14:tracePt t="87404" x="5019675" y="4805363"/>
          <p14:tracePt t="87422" x="5057775" y="4818063"/>
          <p14:tracePt t="87437" x="5132388" y="4843463"/>
          <p14:tracePt t="87455" x="5157788" y="4843463"/>
          <p14:tracePt t="87471" x="5170488" y="4843463"/>
          <p14:tracePt t="87473" x="5181600" y="4843463"/>
          <p14:tracePt t="87497" x="5194300" y="4830763"/>
          <p14:tracePt t="87510" x="5207000" y="4818063"/>
          <p14:tracePt t="87715" x="5207000" y="4843463"/>
          <p14:tracePt t="87727" x="5207000" y="4856163"/>
          <p14:tracePt t="87739" x="5207000" y="4868863"/>
          <p14:tracePt t="87752" x="5207000" y="4879975"/>
          <p14:tracePt t="87764" x="5207000" y="4905375"/>
          <p14:tracePt t="87776" x="5181600" y="4918075"/>
          <p14:tracePt t="87790" x="5157788" y="4943475"/>
          <p14:tracePt t="87805" x="5094288" y="4992688"/>
          <p14:tracePt t="87822" x="5019675" y="5043488"/>
          <p14:tracePt t="87838" x="4756150" y="5194300"/>
          <p14:tracePt t="87855" x="4556125" y="5281613"/>
          <p14:tracePt t="87872" x="4343400" y="5356225"/>
          <p14:tracePt t="87889" x="3830638" y="5507038"/>
          <p14:tracePt t="87905" x="3605213" y="5556250"/>
          <p14:tracePt t="87923" x="3179763" y="5619750"/>
          <p14:tracePt t="87939" x="3016250" y="5630863"/>
          <p14:tracePt t="87955" x="2903538" y="5643563"/>
          <p14:tracePt t="87972" x="2678113" y="5656263"/>
          <p14:tracePt t="87989" x="2590800" y="5668963"/>
          <p14:tracePt t="88006" x="2452688" y="5681663"/>
          <p14:tracePt t="88022" x="2403475" y="5694363"/>
          <p14:tracePt t="88039" x="2352675" y="5694363"/>
          <p14:tracePt t="88041" x="2316163" y="5707063"/>
          <p14:tracePt t="88055" x="2252663" y="5719763"/>
          <p14:tracePt t="88072" x="2216150" y="5732463"/>
          <p14:tracePt t="88090" x="2178050" y="5732463"/>
          <p14:tracePt t="88092" x="2127250" y="5743575"/>
          <p14:tracePt t="88105" x="2090738" y="5743575"/>
          <p14:tracePt t="88122" x="2065338" y="5743575"/>
          <p14:tracePt t="88139" x="2014538" y="5743575"/>
          <p14:tracePt t="88155" x="1978025" y="5743575"/>
          <p14:tracePt t="88172" x="1965325" y="5743575"/>
          <p14:tracePt t="88175" x="1952625" y="5732463"/>
          <p14:tracePt t="88190" x="1939925" y="5732463"/>
          <p14:tracePt t="88206" x="1939925" y="5719763"/>
          <p14:tracePt t="88223" x="1927225" y="5719763"/>
          <p14:tracePt t="88225" x="1927225" y="5707063"/>
          <p14:tracePt t="88239" x="1914525" y="5707063"/>
          <p14:tracePt t="88273" x="1914525" y="5694363"/>
          <p14:tracePt t="88334" x="1914525" y="5681663"/>
          <p14:tracePt t="88370" x="1914525" y="5668963"/>
          <p14:tracePt t="88430" x="1914525" y="5656263"/>
          <p14:tracePt t="88467" x="1927225" y="5656263"/>
          <p14:tracePt t="88479" x="1927225" y="5643563"/>
          <p14:tracePt t="88589" x="1927225" y="5630863"/>
          <p14:tracePt t="88649" x="1927225" y="5619750"/>
          <p14:tracePt t="88746" x="1927225" y="5607050"/>
          <p14:tracePt t="88892" x="1939925" y="5607050"/>
          <p14:tracePt t="88916" x="1952625" y="5607050"/>
          <p14:tracePt t="88952" x="1965325" y="5607050"/>
          <p14:tracePt t="88964" x="1978025" y="5607050"/>
          <p14:tracePt t="88989" x="1990725" y="5607050"/>
          <p14:tracePt t="89001" x="2014538" y="5607050"/>
          <p14:tracePt t="89013" x="2027238" y="5607050"/>
          <p14:tracePt t="89026" x="2052638" y="5607050"/>
          <p14:tracePt t="89041" x="2090738" y="5607050"/>
          <p14:tracePt t="89058" x="2127250" y="5607050"/>
          <p14:tracePt t="89074" x="2216150" y="5607050"/>
          <p14:tracePt t="89091" x="2265363" y="5607050"/>
          <p14:tracePt t="89107" x="2303463" y="5607050"/>
          <p14:tracePt t="89124" x="2441575" y="5594350"/>
          <p14:tracePt t="89141" x="2516188" y="5594350"/>
          <p14:tracePt t="89158" x="2754313" y="5568950"/>
          <p14:tracePt t="89174" x="2879725" y="5568950"/>
          <p14:tracePt t="89190" x="3054350" y="5556250"/>
          <p14:tracePt t="89207" x="3379788" y="5543550"/>
          <p14:tracePt t="89224" x="3530600" y="5530850"/>
          <p14:tracePt t="89241" x="3692525" y="5518150"/>
          <p14:tracePt t="89257" x="3956050" y="5481638"/>
          <p14:tracePt t="89274" x="4092575" y="5468938"/>
          <p14:tracePt t="89292" x="4330700" y="5443538"/>
          <p14:tracePt t="89308" x="4430713" y="5430838"/>
          <p14:tracePt t="89324" x="4518025" y="5418138"/>
          <p14:tracePt t="89341" x="4656138" y="5418138"/>
          <p14:tracePt t="89358" x="4719638" y="5418138"/>
          <p14:tracePt t="89375" x="4768850" y="5418138"/>
          <p14:tracePt t="89392" x="4894263" y="5418138"/>
          <p14:tracePt t="89408" x="4919663" y="5418138"/>
          <p14:tracePt t="89425" x="4932363" y="5418138"/>
          <p14:tracePt t="89441" x="4919663" y="5407025"/>
          <p14:tracePt t="89655" x="4932363" y="5407025"/>
          <p14:tracePt t="89668" x="4945063" y="5407025"/>
          <p14:tracePt t="89679" x="4981575" y="5407025"/>
          <p14:tracePt t="89693" x="5019675" y="5407025"/>
          <p14:tracePt t="89710" x="5057775" y="5407025"/>
          <p14:tracePt t="89727" x="5094288" y="5407025"/>
          <p14:tracePt t="89743" x="5181600" y="5407025"/>
          <p14:tracePt t="89760" x="5219700" y="5407025"/>
          <p14:tracePt t="89777" x="5294313" y="5407025"/>
          <p14:tracePt t="89793" x="5307013" y="5407025"/>
          <p14:tracePt t="89810" x="5332413" y="5407025"/>
          <p14:tracePt t="89812" x="5357813" y="5407025"/>
          <p14:tracePt t="89827" x="5383213" y="5407025"/>
          <p14:tracePt t="89844" x="5394325" y="5407025"/>
          <p14:tracePt t="89862" x="5419725" y="5407025"/>
          <p14:tracePt t="89885" x="5432425" y="5407025"/>
          <p14:tracePt t="89922" x="5445125" y="5407025"/>
          <p14:tracePt t="89959" x="5457825" y="5407025"/>
          <p14:tracePt t="89984" x="5470525" y="5407025"/>
          <p14:tracePt t="89995" x="5483225" y="5407025"/>
          <p14:tracePt t="90019" x="5507038" y="5407025"/>
          <p14:tracePt t="90033" x="5519738" y="5407025"/>
          <p14:tracePt t="90044" x="5532438" y="5407025"/>
          <p14:tracePt t="90055" x="5557838" y="5407025"/>
          <p14:tracePt t="90067" x="5595938" y="5407025"/>
          <p14:tracePt t="90079" x="5632450" y="5407025"/>
          <p14:tracePt t="90094" x="5670550" y="5407025"/>
          <p14:tracePt t="90111" x="5708650" y="5407025"/>
          <p14:tracePt t="90128" x="5757863" y="5407025"/>
          <p14:tracePt t="90144" x="5857875" y="5394325"/>
          <p14:tracePt t="90161" x="5895975" y="5394325"/>
          <p14:tracePt t="90164" x="5945188" y="5381625"/>
          <p14:tracePt t="90178" x="5995988" y="5368925"/>
          <p14:tracePt t="90195" x="6034088" y="5368925"/>
          <p14:tracePt t="90212" x="6121400" y="5330825"/>
          <p14:tracePt t="90227" x="6157913" y="5318125"/>
          <p14:tracePt t="90244" x="6183313" y="5305425"/>
          <p14:tracePt t="90262" x="6196013" y="5281613"/>
          <p14:tracePt t="90299" x="6183313" y="5281613"/>
          <p14:tracePt t="90492" x="6196013" y="5281613"/>
          <p14:tracePt t="90504" x="6208713" y="5268913"/>
          <p14:tracePt t="90516" x="6221413" y="5268913"/>
          <p14:tracePt t="90530" x="6246813" y="5256213"/>
          <p14:tracePt t="90545" x="6270625" y="5256213"/>
          <p14:tracePt t="90562" x="6308725" y="5243513"/>
          <p14:tracePt t="90578" x="6421438" y="5218113"/>
          <p14:tracePt t="90596" x="6472238" y="5218113"/>
          <p14:tracePt t="90613" x="6621463" y="5194300"/>
          <p14:tracePt t="90629" x="6708775" y="5181600"/>
          <p14:tracePt t="90646" x="6784975" y="5168900"/>
          <p14:tracePt t="90662" x="6872288" y="5143500"/>
          <p14:tracePt t="90679" x="6910388" y="5143500"/>
          <p14:tracePt t="90697" x="6946900" y="5143500"/>
          <p14:tracePt t="90699" x="6972300" y="5143500"/>
          <p14:tracePt t="90712" x="7010400" y="5143500"/>
          <p14:tracePt t="90730" x="7034213" y="5143500"/>
          <p14:tracePt t="90747" x="7097713" y="5143500"/>
          <p14:tracePt t="90763" x="7123113" y="5130800"/>
          <p14:tracePt t="90779" x="7146925" y="5130800"/>
          <p14:tracePt t="90796" x="7210425" y="5130800"/>
          <p14:tracePt t="90813" x="7235825" y="5118100"/>
          <p14:tracePt t="90830" x="7272338" y="5118100"/>
          <p14:tracePt t="90846" x="7359650" y="5092700"/>
          <p14:tracePt t="90863" x="7410450" y="5081588"/>
          <p14:tracePt t="90880" x="7485063" y="5068888"/>
          <p14:tracePt t="90897" x="7510463" y="5056188"/>
          <p14:tracePt t="90912" x="7535863" y="5043488"/>
          <p14:tracePt t="90930" x="7561263" y="5018088"/>
          <p14:tracePt t="100508" x="7548563" y="5018088"/>
          <p14:tracePt t="100520" x="7510463" y="5018088"/>
          <p14:tracePt t="100533" x="7435850" y="5018088"/>
          <p14:tracePt t="100546" x="7272338" y="5030788"/>
          <p14:tracePt t="100558" x="6997700" y="5081588"/>
          <p14:tracePt t="100571" x="6608763" y="5130800"/>
          <p14:tracePt t="100589" x="6283325" y="5181600"/>
          <p14:tracePt t="100605" x="5808663" y="5243513"/>
          <p14:tracePt t="100622" x="5657850" y="5256213"/>
          <p14:tracePt t="100638" x="5532438" y="5268913"/>
          <p14:tracePt t="100655" x="5394325" y="5294313"/>
          <p14:tracePt t="100673" x="5345113" y="5294313"/>
          <p14:tracePt t="100688" x="5307013" y="5294313"/>
          <p14:tracePt t="100691" x="5270500" y="5294313"/>
          <p14:tracePt t="100705" x="5257800" y="5294313"/>
          <p14:tracePt t="100739" x="5270500" y="5294313"/>
          <p14:tracePt t="100750" x="5294313" y="5294313"/>
          <p14:tracePt t="100994" x="5281613" y="5294313"/>
          <p14:tracePt t="101007" x="5232400" y="5305425"/>
          <p14:tracePt t="101017" x="5157788" y="5330825"/>
          <p14:tracePt t="101030" x="4981575" y="5368925"/>
          <p14:tracePt t="101041" x="4794250" y="5394325"/>
          <p14:tracePt t="101057" x="4619625" y="5407025"/>
          <p14:tracePt t="101073" x="4430713" y="5418138"/>
          <p14:tracePt t="101091" x="4156075" y="5418138"/>
          <p14:tracePt t="101106" x="4056063" y="5418138"/>
          <p14:tracePt t="101122" x="3968750" y="5418138"/>
          <p14:tracePt t="101140" x="3817938" y="5418138"/>
          <p14:tracePt t="101157" x="3730625" y="5418138"/>
          <p14:tracePt t="101173" x="3679825" y="5418138"/>
          <p14:tracePt t="101190" x="3630613" y="5418138"/>
          <p14:tracePt t="101206" x="3605213" y="5418138"/>
          <p14:tracePt t="101478" x="3592513" y="5418138"/>
          <p14:tracePt t="101502" x="3567113" y="5418138"/>
          <p14:tracePt t="101514" x="3530600" y="5418138"/>
          <p14:tracePt t="101529" x="3492500" y="5418138"/>
          <p14:tracePt t="101539" x="3429000" y="5418138"/>
          <p14:tracePt t="101552" x="3367088" y="5418138"/>
          <p14:tracePt t="101564" x="3267075" y="5418138"/>
          <p14:tracePt t="101575" x="3179763" y="5418138"/>
          <p14:tracePt t="101592" x="3116263" y="5418138"/>
          <p14:tracePt t="101607" x="3041650" y="5418138"/>
          <p14:tracePt t="101625" x="2941638" y="5418138"/>
          <p14:tracePt t="101641" x="2903538" y="5418138"/>
          <p14:tracePt t="101659" x="2854325" y="5418138"/>
          <p14:tracePt t="101663" x="2816225" y="5418138"/>
          <p14:tracePt t="101674" x="2778125" y="5418138"/>
          <p14:tracePt t="101692" x="2741613" y="5418138"/>
          <p14:tracePt t="101708" x="2690813" y="5418138"/>
          <p14:tracePt t="101724" x="2678113" y="5418138"/>
          <p14:tracePt t="101741" x="2654300" y="5418138"/>
          <p14:tracePt t="101759" x="2628900" y="5418138"/>
          <p14:tracePt t="101782" x="2616200" y="5418138"/>
          <p14:tracePt t="101830" x="2603500" y="5418138"/>
          <p14:tracePt t="101929" x="2590800" y="5418138"/>
          <p14:tracePt t="101939" x="2578100" y="5418138"/>
          <p14:tracePt t="101964" x="2565400" y="5430838"/>
          <p14:tracePt t="101976" x="2554288" y="5430838"/>
          <p14:tracePt t="101987" x="2541588" y="5430838"/>
          <p14:tracePt t="102000" x="2516188" y="5430838"/>
          <p14:tracePt t="102012" x="2503488" y="5443538"/>
          <p14:tracePt t="102027" x="2490788" y="5456238"/>
          <p14:tracePt t="102041" x="2465388" y="5456238"/>
          <p14:tracePt t="102059" x="2441575" y="5468938"/>
          <p14:tracePt t="102061" x="2428875" y="5468938"/>
          <p14:tracePt t="102075" x="2416175" y="5468938"/>
          <p14:tracePt t="102092" x="2403475" y="5468938"/>
          <p14:tracePt t="102110" x="2403475" y="5481638"/>
          <p14:tracePt t="102126" x="2390775" y="5481638"/>
          <p14:tracePt t="104474" x="2403475" y="5481638"/>
          <p14:tracePt t="104486" x="2428875" y="5481638"/>
          <p14:tracePt t="104500" x="2465388" y="5481638"/>
          <p14:tracePt t="104510" x="2528888" y="5481638"/>
          <p14:tracePt t="104522" x="2628900" y="5481638"/>
          <p14:tracePt t="104534" x="2767013" y="5481638"/>
          <p14:tracePt t="104549" x="2967038" y="5443538"/>
          <p14:tracePt t="104566" x="3192463" y="5430838"/>
          <p14:tracePt t="104583" x="3779838" y="5407025"/>
          <p14:tracePt t="104598" x="3979863" y="5407025"/>
          <p14:tracePt t="104615" x="4217988" y="5407025"/>
          <p14:tracePt t="104633" x="4643438" y="5418138"/>
          <p14:tracePt t="104649" x="4819650" y="5430838"/>
          <p14:tracePt t="104665" x="4968875" y="5443538"/>
          <p14:tracePt t="104667" x="5132388" y="5443538"/>
          <p14:tracePt t="104681" x="5270500" y="5456238"/>
          <p14:tracePt t="104698" x="5419725" y="5468938"/>
          <p14:tracePt t="104716" x="5821363" y="5530850"/>
          <p14:tracePt t="104733" x="6008688" y="5543550"/>
          <p14:tracePt t="104749" x="6146800" y="5568950"/>
          <p14:tracePt t="104766" x="6246813" y="5581650"/>
          <p14:tracePt t="104782" x="6221413" y="5581650"/>
          <p14:tracePt t="104947" x="6221413" y="5594350"/>
          <p14:tracePt t="104959" x="6234113" y="5594350"/>
          <p14:tracePt t="104971" x="6259513" y="5594350"/>
          <p14:tracePt t="104983" x="6283325" y="5594350"/>
          <p14:tracePt t="105000" x="6321425" y="5594350"/>
          <p14:tracePt t="105016" x="6370638" y="5594350"/>
          <p14:tracePt t="105018" x="6434138" y="5594350"/>
          <p14:tracePt t="105033" x="6483350" y="5581650"/>
          <p14:tracePt t="105050" x="6546850" y="5556250"/>
          <p14:tracePt t="105067" x="6584950" y="5543550"/>
          <p14:tracePt t="105083" x="6696075" y="5518150"/>
          <p14:tracePt t="105101" x="6734175" y="5507038"/>
          <p14:tracePt t="105117" x="6808788" y="5481638"/>
          <p14:tracePt t="105134" x="6821488" y="5481638"/>
          <p14:tracePt t="105150" x="6846888" y="5468938"/>
          <p14:tracePt t="105152" x="6872288" y="5456238"/>
          <p14:tracePt t="105166" x="6884988" y="5443538"/>
          <p14:tracePt t="105184" x="6910388" y="5430838"/>
          <p14:tracePt t="105202" x="6921500" y="5418138"/>
          <p14:tracePt t="105217" x="6934200" y="5407025"/>
          <p14:tracePt t="105234" x="6946900" y="5394325"/>
          <p14:tracePt t="105250" x="6972300" y="5368925"/>
          <p14:tracePt t="105267" x="6985000" y="5343525"/>
          <p14:tracePt t="105284" x="7010400" y="5330825"/>
          <p14:tracePt t="105286" x="7046913" y="5318125"/>
          <p14:tracePt t="105300" x="7085013" y="5305425"/>
          <p14:tracePt t="105317" x="7110413" y="5281613"/>
          <p14:tracePt t="105335" x="7159625" y="5243513"/>
          <p14:tracePt t="105351" x="7185025" y="5230813"/>
          <p14:tracePt t="105367" x="7210425" y="5205413"/>
          <p14:tracePt t="105383" x="7285038" y="5130800"/>
          <p14:tracePt t="105402" x="7397750" y="5068888"/>
          <p14:tracePt t="115085" x="7397750" y="5056188"/>
          <p14:tracePt t="115097" x="7410450" y="5056188"/>
          <p14:tracePt t="115110" x="7423150" y="5056188"/>
          <p14:tracePt t="115122" x="7435850" y="5043488"/>
          <p14:tracePt t="115135" x="7448550" y="5043488"/>
          <p14:tracePt t="115145" x="7459663" y="5043488"/>
          <p14:tracePt t="115160" x="7472363" y="5030788"/>
          <p14:tracePt t="115176" x="7497763" y="5018088"/>
          <p14:tracePt t="115193" x="7510463" y="5018088"/>
          <p14:tracePt t="115210" x="7548563" y="5005388"/>
          <p14:tracePt t="115226" x="7548563" y="4992688"/>
          <p14:tracePt t="115242" x="7572375" y="4981575"/>
          <p14:tracePt t="115261" x="7585075" y="4981575"/>
          <p14:tracePt t="115277" x="7585075" y="4968875"/>
          <p14:tracePt t="115279" x="7597775" y="4956175"/>
          <p14:tracePt t="115292" x="7610475" y="4956175"/>
          <p14:tracePt t="115310" x="7610475" y="4943475"/>
          <p14:tracePt t="115327" x="7610475" y="4930775"/>
          <p14:tracePt t="115343" x="7623175" y="4905375"/>
          <p14:tracePt t="115360" x="7623175" y="4892675"/>
          <p14:tracePt t="115378" x="7623175" y="4868863"/>
          <p14:tracePt t="115394" x="7623175" y="4856163"/>
          <p14:tracePt t="115410" x="7623175" y="4843463"/>
          <p14:tracePt t="115412" x="7623175" y="4818063"/>
          <p14:tracePt t="115426" x="7623175" y="4805363"/>
          <p14:tracePt t="115444" x="7623175" y="4792663"/>
          <p14:tracePt t="115462" x="7610475" y="4730750"/>
          <p14:tracePt t="115477" x="7597775" y="4705350"/>
          <p14:tracePt t="115494" x="7572375" y="4667250"/>
          <p14:tracePt t="115510" x="7561263" y="4592638"/>
          <p14:tracePt t="115528" x="7535863" y="4554538"/>
          <p14:tracePt t="115545" x="7497763" y="4467225"/>
          <p14:tracePt t="115562" x="7472363" y="4418013"/>
          <p14:tracePt t="115577" x="7448550" y="4330700"/>
          <p14:tracePt t="115595" x="7397750" y="4154488"/>
          <p14:tracePt t="115611" x="7372350" y="4041775"/>
          <p14:tracePt t="115628" x="7348538" y="3867150"/>
          <p14:tracePt t="115644" x="7310438" y="3467100"/>
          <p14:tracePt t="115662" x="7310438" y="3341688"/>
          <p14:tracePt t="115678" x="7310438" y="3228975"/>
          <p14:tracePt t="115695" x="7310438" y="3216275"/>
          <p14:tracePt t="115752" x="7323138" y="3216275"/>
          <p14:tracePt t="116007" x="7335838" y="3203575"/>
          <p14:tracePt t="116019" x="7335838" y="3190875"/>
          <p14:tracePt t="116033" x="7348538" y="3178175"/>
          <p14:tracePt t="116045" x="7359650" y="3178175"/>
          <p14:tracePt t="116063" x="7359650" y="3165475"/>
          <p14:tracePt t="116079" x="7372350" y="3141663"/>
          <p14:tracePt t="116096" x="7397750" y="3141663"/>
          <p14:tracePt t="116112" x="7410450" y="3116263"/>
          <p14:tracePt t="116129" x="7459663" y="3078163"/>
          <p14:tracePt t="116145" x="7485063" y="3078163"/>
          <p14:tracePt t="116163" x="7510463" y="3054350"/>
          <p14:tracePt t="116165" x="7548563" y="3028950"/>
          <p14:tracePt t="116179" x="7572375" y="3028950"/>
          <p14:tracePt t="116196" x="7610475" y="3003550"/>
          <p14:tracePt t="116213" x="7648575" y="2990850"/>
          <p14:tracePt t="116229" x="7673975" y="2978150"/>
          <p14:tracePt t="116246" x="7697788" y="2965450"/>
          <p14:tracePt t="116263" x="7735888" y="2928938"/>
          <p14:tracePt t="116279" x="7773988" y="2916238"/>
          <p14:tracePt t="116297" x="7797800" y="2890838"/>
          <p14:tracePt t="116312" x="7848600" y="2852738"/>
          <p14:tracePt t="116329" x="7861300" y="2828925"/>
          <p14:tracePt t="116347" x="7874000" y="2816225"/>
          <p14:tracePt t="116363" x="7886700" y="2790825"/>
          <p14:tracePt t="116380" x="7886700" y="2778125"/>
          <p14:tracePt t="116396" x="7886700" y="2752725"/>
          <p14:tracePt t="116413" x="7886700" y="2740025"/>
          <p14:tracePt t="116429" x="7886700" y="2728913"/>
          <p14:tracePt t="116446" x="7886700" y="2716213"/>
          <p14:tracePt t="116480" x="7886700" y="2703513"/>
          <p14:tracePt t="116492" x="7886700" y="2690813"/>
          <p14:tracePt t="116529" x="7886700" y="2678113"/>
          <p14:tracePt t="116673" x="7886700" y="2665413"/>
          <p14:tracePt t="116856" x="7897813" y="2665413"/>
          <p14:tracePt t="116868" x="7910513" y="2665413"/>
          <p14:tracePt t="116881" x="7923213" y="2652713"/>
          <p14:tracePt t="116892" x="7935913" y="2652713"/>
          <p14:tracePt t="116904" x="7974013" y="2652713"/>
          <p14:tracePt t="116916" x="7986713" y="2652713"/>
          <p14:tracePt t="116931" x="7999413" y="2652713"/>
          <p14:tracePt t="116947" x="8010525" y="2652713"/>
          <p14:tracePt t="116966" x="8023225" y="2652713"/>
          <p14:tracePt t="116989" x="8023225" y="2665413"/>
          <p14:tracePt t="117002" x="8023225" y="2678113"/>
          <p14:tracePt t="117014" x="8035925" y="2716213"/>
          <p14:tracePt t="117031" x="8035925" y="2728913"/>
          <p14:tracePt t="117048" x="8035925" y="2740025"/>
          <p14:tracePt t="117050" x="8035925" y="2765425"/>
          <p14:tracePt t="117064" x="8048625" y="2790825"/>
          <p14:tracePt t="117081" x="8048625" y="2803525"/>
          <p14:tracePt t="117099" x="8048625" y="2840038"/>
          <p14:tracePt t="117114" x="8048625" y="2878138"/>
          <p14:tracePt t="117130" x="8048625" y="2903538"/>
          <p14:tracePt t="117147" x="8023225" y="2941638"/>
          <p14:tracePt t="117164" x="8010525" y="2965450"/>
          <p14:tracePt t="117180" x="7961313" y="2978150"/>
          <p14:tracePt t="117198" x="7835900" y="2990850"/>
          <p14:tracePt t="117214" x="7723188" y="2990850"/>
          <p14:tracePt t="117231" x="7423150" y="2990850"/>
          <p14:tracePt t="117247" x="7210425" y="2978150"/>
          <p14:tracePt t="117264" x="6985000" y="2928938"/>
          <p14:tracePt t="117280" x="6672263" y="2828925"/>
          <p14:tracePt t="117298" x="6572250" y="2790825"/>
          <p14:tracePt t="117315" x="6496050" y="2740025"/>
          <p14:tracePt t="117316" x="6459538" y="2716213"/>
          <p14:tracePt t="117332" x="6434138" y="2703513"/>
          <p14:tracePt t="117347" x="6434138" y="2690813"/>
          <p14:tracePt t="117375" x="6459538" y="2690813"/>
          <p14:tracePt t="117389" x="6483350" y="2690813"/>
          <p14:tracePt t="117401" x="6508750" y="2690813"/>
          <p14:tracePt t="117414" x="6534150" y="2690813"/>
          <p14:tracePt t="117432" x="6559550" y="2690813"/>
          <p14:tracePt t="117447" x="6596063" y="2690813"/>
          <p14:tracePt t="117464" x="6708775" y="2728913"/>
          <p14:tracePt t="117480" x="6772275" y="2752725"/>
          <p14:tracePt t="117498" x="6834188" y="2816225"/>
          <p14:tracePt t="117514" x="6859588" y="2852738"/>
          <p14:tracePt t="117531" x="6872288" y="2878138"/>
          <p14:tracePt t="117548" x="6884988" y="2941638"/>
          <p14:tracePt t="117565" x="6884988" y="2978150"/>
          <p14:tracePt t="117581" x="6884988" y="3028950"/>
          <p14:tracePt t="117598" x="6872288" y="3065463"/>
          <p14:tracePt t="117615" x="6846888" y="3103563"/>
          <p14:tracePt t="117632" x="6797675" y="3203575"/>
          <p14:tracePt t="117648" x="6784975" y="3241675"/>
          <p14:tracePt t="117665" x="6759575" y="3278188"/>
          <p14:tracePt t="117681" x="6696075" y="3367088"/>
          <p14:tracePt t="117699" x="6672263" y="3390900"/>
          <p14:tracePt t="117715" x="6646863" y="3467100"/>
          <p14:tracePt t="117732" x="6621463" y="3516313"/>
          <p14:tracePt t="117748" x="6608763" y="3554413"/>
          <p14:tracePt t="117765" x="6608763" y="3629025"/>
          <p14:tracePt t="117781" x="6608763" y="3654425"/>
          <p14:tracePt t="117799" x="6608763" y="3692525"/>
          <p14:tracePt t="117815" x="6608763" y="3741738"/>
          <p14:tracePt t="117832" x="6608763" y="3767138"/>
          <p14:tracePt t="117849" x="6608763" y="3867150"/>
          <p14:tracePt t="117865" x="6634163" y="3916363"/>
          <p14:tracePt t="117883" x="6659563" y="3979863"/>
          <p14:tracePt t="117900" x="6684963" y="4067175"/>
          <p14:tracePt t="117916" x="6696075" y="4092575"/>
          <p14:tracePt t="117934" x="6708775" y="4129088"/>
          <p14:tracePt t="117936" x="6708775" y="4141788"/>
          <p14:tracePt t="117960" x="6708775" y="4167188"/>
          <p14:tracePt t="118152" x="6708775" y="4179888"/>
          <p14:tracePt t="118177" x="6708775" y="4192588"/>
          <p14:tracePt t="118190" x="6708775" y="4205288"/>
          <p14:tracePt t="118203" x="6721475" y="4230688"/>
          <p14:tracePt t="118214" x="6721475" y="4241800"/>
          <p14:tracePt t="118226" x="6721475" y="4254500"/>
          <p14:tracePt t="118239" x="6734175" y="4279900"/>
          <p14:tracePt t="118252" x="6734175" y="4318000"/>
          <p14:tracePt t="118268" x="6734175" y="4341813"/>
          <p14:tracePt t="118284" x="6734175" y="4379913"/>
          <p14:tracePt t="118286" x="6734175" y="4418013"/>
          <p14:tracePt t="118300" x="6734175" y="4454525"/>
          <p14:tracePt t="118318" x="6734175" y="4492625"/>
          <p14:tracePt t="118335" x="6734175" y="4530725"/>
          <p14:tracePt t="118352" x="6734175" y="4579938"/>
          <p14:tracePt t="118369" x="6734175" y="4605338"/>
          <p14:tracePt t="118385" x="6721475" y="4656138"/>
          <p14:tracePt t="118402" x="6721475" y="4667250"/>
          <p14:tracePt t="118419" x="6684963" y="4705350"/>
          <p14:tracePt t="118435" x="6659563" y="4718050"/>
          <p14:tracePt t="118451" x="6634163" y="4730750"/>
          <p14:tracePt t="118470" x="6596063" y="4743450"/>
          <p14:tracePt t="118485" x="6559550" y="4756150"/>
          <p14:tracePt t="118502" x="6534150" y="4756150"/>
          <p14:tracePt t="118518" x="6496050" y="4756150"/>
          <p14:tracePt t="118535" x="6483350" y="4756150"/>
          <p14:tracePt t="118552" x="6446838" y="4756150"/>
          <p14:tracePt t="118569" x="6434138" y="4756150"/>
          <p14:tracePt t="118585" x="6421438" y="4756150"/>
          <p14:tracePt t="118603" x="6408738" y="4756150"/>
          <p14:tracePt t="118641" x="6408738" y="4743450"/>
          <p14:tracePt t="118663" x="6408738" y="4730750"/>
          <p14:tracePt t="118687" x="6408738" y="4705350"/>
          <p14:tracePt t="118699" x="6408738" y="4692650"/>
          <p14:tracePt t="118712" x="6408738" y="4679950"/>
          <p14:tracePt t="118723" x="6408738" y="4667250"/>
          <p14:tracePt t="118737" x="6408738" y="4656138"/>
          <p14:tracePt t="118752" x="6421438" y="4643438"/>
          <p14:tracePt t="118770" x="6434138" y="4618038"/>
          <p14:tracePt t="118785" x="6446838" y="4592638"/>
          <p14:tracePt t="118803" x="6459538" y="4579938"/>
          <p14:tracePt t="118820" x="6508750" y="4567238"/>
          <p14:tracePt t="118836" x="6521450" y="4554538"/>
          <p14:tracePt t="118852" x="6559550" y="4543425"/>
          <p14:tracePt t="118870" x="6608763" y="4530725"/>
          <p14:tracePt t="118886" x="6634163" y="4530725"/>
          <p14:tracePt t="118903" x="6659563" y="4530725"/>
          <p14:tracePt t="118919" x="6708775" y="4530725"/>
          <p14:tracePt t="118936" x="6746875" y="4530725"/>
          <p14:tracePt t="118954" x="6797675" y="4530725"/>
          <p14:tracePt t="118969" x="6821488" y="4530725"/>
          <p14:tracePt t="118987" x="6834188" y="4530725"/>
          <p14:tracePt t="119003" x="6859588" y="4530725"/>
          <p14:tracePt t="119020" x="6872288" y="4530725"/>
          <p14:tracePt t="119123" x="6872288" y="4518025"/>
          <p14:tracePt t="119876" x="6884988" y="4505325"/>
          <p14:tracePt t="119888" x="6884988" y="4492625"/>
          <p14:tracePt t="119899" x="6897688" y="4467225"/>
          <p14:tracePt t="119914" x="6910388" y="4454525"/>
          <p14:tracePt t="119923" x="6921500" y="4443413"/>
          <p14:tracePt t="119939" x="6921500" y="4418013"/>
          <p14:tracePt t="119955" x="6934200" y="4405313"/>
          <p14:tracePt t="119973" x="6946900" y="4379913"/>
          <p14:tracePt t="119989" x="6946900" y="4367213"/>
          <p14:tracePt t="120006" x="6959600" y="4354513"/>
          <p14:tracePt t="120022" x="6972300" y="4341813"/>
          <p14:tracePt t="120057" x="6985000" y="4341813"/>
          <p14:tracePt t="120068" x="6985000" y="4330700"/>
          <p14:tracePt t="120093" x="6985000" y="4318000"/>
          <p14:tracePt t="120129" x="6997700" y="4305300"/>
          <p14:tracePt t="120178" x="6997700" y="4292600"/>
          <p14:tracePt t="120203" x="7010400" y="4292600"/>
          <p14:tracePt t="120215" x="7010400" y="4279900"/>
          <p14:tracePt t="120300" x="7010400" y="4267200"/>
          <p14:tracePt t="120336" x="7021513" y="4267200"/>
          <p14:tracePt t="120445" x="7034213" y="4267200"/>
          <p14:tracePt t="120590" x="7034213" y="4254500"/>
          <p14:tracePt t="121355" x="7034213" y="4241800"/>
          <p14:tracePt t="121392" x="7034213" y="4230688"/>
          <p14:tracePt t="121404" x="7021513" y="4217988"/>
          <p14:tracePt t="121415" x="7010400" y="4205288"/>
          <p14:tracePt t="121427" x="6997700" y="4192588"/>
          <p14:tracePt t="121443" x="6972300" y="4167188"/>
          <p14:tracePt t="121459" x="6946900" y="4154488"/>
          <p14:tracePt t="121475" x="6921500" y="4117975"/>
          <p14:tracePt t="121492" x="6859588" y="4092575"/>
          <p14:tracePt t="121510" x="6821488" y="4079875"/>
          <p14:tracePt t="121525" x="6734175" y="4029075"/>
          <p14:tracePt t="121543" x="6708775" y="4029075"/>
          <p14:tracePt t="121559" x="6672263" y="4005263"/>
          <p14:tracePt t="121577" x="6621463" y="3979863"/>
          <p14:tracePt t="121592" x="6584950" y="3967163"/>
          <p14:tracePt t="121611" x="6546850" y="3954463"/>
          <p14:tracePt t="121627" x="6534150" y="3954463"/>
          <p14:tracePt t="121644" x="6521450" y="3954463"/>
          <p14:tracePt t="121659" x="6496050" y="3929063"/>
          <p14:tracePt t="121683" x="6483350" y="3929063"/>
          <p14:tracePt t="121706" x="6472238" y="3929063"/>
          <p14:tracePt t="121719" x="6472238" y="3916363"/>
          <p14:tracePt t="121766" x="6472238" y="3905250"/>
          <p14:tracePt t="121791" x="6472238" y="3879850"/>
          <p14:tracePt t="122047" x="6472238" y="3867150"/>
          <p14:tracePt t="122059" x="6472238" y="3854450"/>
          <p14:tracePt t="122070" x="6472238" y="3829050"/>
          <p14:tracePt t="122083" x="6472238" y="3803650"/>
          <p14:tracePt t="122095" x="6472238" y="3779838"/>
          <p14:tracePt t="122112" x="6472238" y="3741738"/>
          <p14:tracePt t="122127" x="6472238" y="3703638"/>
          <p14:tracePt t="122143" x="6472238" y="3641725"/>
          <p14:tracePt t="122160" x="6472238" y="3629025"/>
          <p14:tracePt t="122177" x="6472238" y="3616325"/>
          <p14:tracePt t="122193" x="6472238" y="3590925"/>
          <p14:tracePt t="122211" x="6472238" y="3579813"/>
          <p14:tracePt t="122227" x="6472238" y="3541713"/>
          <p14:tracePt t="122244" x="6483350" y="3541713"/>
          <p14:tracePt t="122260" x="6483350" y="3516313"/>
          <p14:tracePt t="122277" x="6483350" y="3479800"/>
          <p14:tracePt t="122294" x="6483350" y="3454400"/>
          <p14:tracePt t="122311" x="6483350" y="3441700"/>
          <p14:tracePt t="122327" x="6496050" y="3403600"/>
          <p14:tracePt t="122345" x="6496050" y="3378200"/>
          <p14:tracePt t="122361" x="6496050" y="3354388"/>
          <p14:tracePt t="122378" x="6508750" y="3341688"/>
          <p14:tracePt t="122396" x="6508750" y="3328988"/>
          <p14:tracePt t="122714" x="6508750" y="3316288"/>
          <p14:tracePt t="122750" x="6508750" y="3303588"/>
          <p14:tracePt t="122774" x="6521450" y="3303588"/>
          <p14:tracePt t="122797" x="6521450" y="3290888"/>
          <p14:tracePt t="122992" x="6534150" y="3290888"/>
          <p14:tracePt t="123017" x="6546850" y="3290888"/>
          <p14:tracePt t="123053" x="6559550" y="3290888"/>
          <p14:tracePt t="123064" x="6572250" y="3290888"/>
          <p14:tracePt t="123077" x="6596063" y="3290888"/>
          <p14:tracePt t="123090" x="6621463" y="3290888"/>
          <p14:tracePt t="123101" x="6646863" y="3290888"/>
          <p14:tracePt t="123115" x="6672263" y="3290888"/>
          <p14:tracePt t="123130" x="6696075" y="3290888"/>
          <p14:tracePt t="123147" x="6721475" y="3290888"/>
          <p14:tracePt t="123163" x="6759575" y="3290888"/>
          <p14:tracePt t="123181" x="6784975" y="3303588"/>
          <p14:tracePt t="123197" x="6821488" y="3316288"/>
          <p14:tracePt t="123214" x="6897688" y="3328988"/>
          <p14:tracePt t="123231" x="6934200" y="3367088"/>
          <p14:tracePt t="123233" x="6959600" y="3378200"/>
          <p14:tracePt t="123248" x="7010400" y="3429000"/>
          <p14:tracePt t="123264" x="7034213" y="3467100"/>
          <p14:tracePt t="123281" x="7072313" y="3516313"/>
          <p14:tracePt t="123297" x="7110413" y="3590925"/>
          <p14:tracePt t="123315" x="7123113" y="3616325"/>
          <p14:tracePt t="123332" x="7123113" y="3629025"/>
          <p14:tracePt t="123490" x="7134225" y="3641725"/>
          <p14:tracePt t="123502" x="7134225" y="3654425"/>
          <p14:tracePt t="123538" x="7134225" y="3667125"/>
          <p14:tracePt t="123574" x="7134225" y="3679825"/>
          <p14:tracePt t="123599" x="7134225" y="3703638"/>
          <p14:tracePt t="123611" x="7134225" y="3716338"/>
          <p14:tracePt t="123624" x="7134225" y="3729038"/>
          <p14:tracePt t="123634" x="7134225" y="3754438"/>
          <p14:tracePt t="123648" x="7134225" y="3767138"/>
          <p14:tracePt t="123665" x="7134225" y="3792538"/>
          <p14:tracePt t="123683" x="7097713" y="3905250"/>
          <p14:tracePt t="123698" x="7072313" y="3979863"/>
          <p14:tracePt t="123715" x="7034213" y="4067175"/>
          <p14:tracePt t="123732" x="6959600" y="4230688"/>
          <p14:tracePt t="123749" x="6934200" y="4292600"/>
          <p14:tracePt t="123765" x="6897688" y="4367213"/>
          <p14:tracePt t="123782" x="6859588" y="4467225"/>
          <p14:tracePt t="123799" x="6834188" y="4492625"/>
          <p14:tracePt t="123816" x="6821488" y="4518025"/>
          <p14:tracePt t="123832" x="6808788" y="4530725"/>
          <p14:tracePt t="123850" x="6797675" y="4530725"/>
          <p14:tracePt t="123866" x="6797675" y="4505325"/>
          <p14:tracePt t="123883" x="6797675" y="4467225"/>
          <p14:tracePt t="123899" x="6797675" y="4430713"/>
          <p14:tracePt t="124133" x="6784975" y="4430713"/>
          <p14:tracePt t="124157" x="6759575" y="4430713"/>
          <p14:tracePt t="124169" x="6721475" y="4443413"/>
          <p14:tracePt t="124181" x="6659563" y="4479925"/>
          <p14:tracePt t="124193" x="6546850" y="4543425"/>
          <p14:tracePt t="124205" x="6408738" y="4630738"/>
          <p14:tracePt t="124218" x="6208713" y="4743450"/>
          <p14:tracePt t="124233" x="5932488" y="4892675"/>
          <p14:tracePt t="124250" x="5708650" y="5018088"/>
          <p14:tracePt t="124267" x="5357813" y="5194300"/>
          <p14:tracePt t="124283" x="5219700" y="5268913"/>
          <p14:tracePt t="124300" x="5094288" y="5330825"/>
          <p14:tracePt t="124317" x="4919663" y="5456238"/>
          <p14:tracePt t="124333" x="4856163" y="5494338"/>
          <p14:tracePt t="124351" x="4743450" y="5556250"/>
          <p14:tracePt t="124367" x="4719638" y="5568950"/>
          <p14:tracePt t="124384" x="4706938" y="5568950"/>
          <p14:tracePt t="124630" x="4694238" y="5581650"/>
          <p14:tracePt t="124642" x="4668838" y="5594350"/>
          <p14:tracePt t="124655" x="4630738" y="5619750"/>
          <p14:tracePt t="124667" x="4556125" y="5668963"/>
          <p14:tracePt t="124685" x="4443413" y="5743575"/>
          <p14:tracePt t="124702" x="4092575" y="5945188"/>
          <p14:tracePt t="124718" x="3956050" y="6007100"/>
          <p14:tracePt t="124734" x="3843338" y="6081713"/>
          <p14:tracePt t="124752" x="3679825" y="6145213"/>
          <p14:tracePt t="124768" x="3630613" y="6157913"/>
          <p14:tracePt t="124785" x="3605213" y="6157913"/>
          <p14:tracePt t="124801" x="3567113" y="6157913"/>
          <p14:tracePt t="124885" x="3579813" y="6157913"/>
          <p14:tracePt t="124921" x="3592513" y="6157913"/>
          <p14:tracePt t="124958" x="3605213" y="6157913"/>
          <p14:tracePt t="125115" x="3617913" y="6157913"/>
          <p14:tracePt t="125504" x="3630613" y="6157913"/>
          <p14:tracePt t="125552" x="3643313" y="6157913"/>
          <p14:tracePt t="125575" x="3654425" y="6157913"/>
          <p14:tracePt t="125600" x="3667125" y="6157913"/>
          <p14:tracePt t="125612" x="3679825" y="6157913"/>
          <p14:tracePt t="125637" x="3679825" y="6169025"/>
          <p14:tracePt t="125648" x="3692525" y="6169025"/>
          <p14:tracePt t="125672" x="3705225" y="6169025"/>
          <p14:tracePt t="125782" x="3717925" y="6169025"/>
          <p14:tracePt t="125866" x="3717925" y="6181725"/>
          <p14:tracePt t="125879" x="3730625" y="6181725"/>
          <p14:tracePt t="125964" x="3743325" y="6181725"/>
          <p14:tracePt t="126000" x="3756025" y="6181725"/>
          <p14:tracePt t="126048" x="3767138" y="6181725"/>
          <p14:tracePt t="126085" x="3779838" y="6181725"/>
          <p14:tracePt t="126109" x="3792538" y="6181725"/>
          <p14:tracePt t="126123" x="3805238" y="6181725"/>
          <p14:tracePt t="126133" x="3805238" y="6194425"/>
          <p14:tracePt t="126159" x="3817938" y="6194425"/>
          <p14:tracePt t="126194" x="3830638" y="6194425"/>
          <p14:tracePt t="126266" x="3843338" y="6194425"/>
          <p14:tracePt t="126292" x="3856038" y="6194425"/>
          <p14:tracePt t="126315" x="3856038" y="6207125"/>
          <p14:tracePt t="126330" x="3867150" y="6207125"/>
          <p14:tracePt t="126351" x="3879850" y="6207125"/>
          <p14:tracePt t="126376" x="3892550" y="6207125"/>
          <p14:tracePt t="126390" x="3905250" y="6207125"/>
          <p14:tracePt t="126400" x="3905250" y="6219825"/>
          <p14:tracePt t="126413" x="3917950" y="6219825"/>
          <p14:tracePt t="126425" x="3943350" y="6219825"/>
          <p14:tracePt t="126439" x="3956050" y="6219825"/>
          <p14:tracePt t="126455" x="3968750" y="6219825"/>
          <p14:tracePt t="126473" x="3992563" y="6219825"/>
          <p14:tracePt t="126490" x="4005263" y="6219825"/>
          <p14:tracePt t="126506" x="4030663" y="6219825"/>
          <p14:tracePt t="126523" x="4056063" y="6219825"/>
          <p14:tracePt t="126539" x="4068763" y="6219825"/>
          <p14:tracePt t="126557" x="4105275" y="6219825"/>
          <p14:tracePt t="135932" x="4117975" y="6219825"/>
          <p14:tracePt t="135969" x="4117975" y="6232525"/>
          <p14:tracePt t="135983" x="4130675" y="6232525"/>
          <p14:tracePt t="135993" x="4130675" y="6245225"/>
          <p14:tracePt t="136005" x="4143375" y="6245225"/>
          <p14:tracePt t="136030" x="4156075" y="6257925"/>
          <p14:tracePt t="136042" x="4168775" y="6269038"/>
          <p14:tracePt t="136055" x="4168775" y="6281738"/>
          <p14:tracePt t="136066" x="4181475" y="6294438"/>
          <p14:tracePt t="136081" x="4181475" y="6307138"/>
          <p14:tracePt t="136098" x="4192588" y="6332538"/>
          <p14:tracePt t="136114" x="4192588" y="6345238"/>
          <p14:tracePt t="136131" x="4217988" y="6370638"/>
          <p14:tracePt t="136148" x="4217988" y="6381750"/>
          <p14:tracePt t="136152" x="4217988" y="6394450"/>
          <p14:tracePt t="136296" x="4217988" y="6381750"/>
          <p14:tracePt t="136320" x="4217988" y="6370638"/>
          <p14:tracePt t="136344" x="4217988" y="6357938"/>
          <p14:tracePt t="136369" x="4217988" y="6345238"/>
          <p14:tracePt t="136769" x="4217988" y="6332538"/>
          <p14:tracePt t="136806" x="4217988" y="6319838"/>
          <p14:tracePt t="136841" x="4217988" y="6307138"/>
          <p14:tracePt t="136879" x="4217988" y="6294438"/>
          <p14:tracePt t="136920" x="4217988" y="6281738"/>
          <p14:tracePt t="137085" x="4217988" y="6269038"/>
          <p14:tracePt t="137121" x="4205288" y="6269038"/>
          <p14:tracePt t="137170" x="4192588" y="6269038"/>
          <p14:tracePt t="137206" x="4192588" y="6281738"/>
          <p14:tracePt t="137230" x="4192588" y="6294438"/>
          <p14:tracePt t="137256" x="4192588" y="6307138"/>
          <p14:tracePt t="137268" x="4192588" y="6319838"/>
          <p14:tracePt t="137279" x="4192588" y="6332538"/>
          <p14:tracePt t="137303" x="4192588" y="6345238"/>
          <p14:tracePt t="137327" x="4192588" y="6357938"/>
          <p14:tracePt t="137340" x="4181475" y="6357938"/>
          <p14:tracePt t="137363" x="4181475" y="6370638"/>
          <p14:tracePt t="137509" x="4181475" y="6357938"/>
          <p14:tracePt t="137535" x="4181475" y="6345238"/>
          <p14:tracePt t="137558" x="4181475" y="6332538"/>
          <p14:tracePt t="137570" x="4181475" y="6319838"/>
          <p14:tracePt t="137595" x="4181475" y="6307138"/>
          <p14:tracePt t="137642" x="4181475" y="6294438"/>
          <p14:tracePt t="137959" x="4181475" y="6281738"/>
          <p14:tracePt t="138006" x="4181475" y="6269038"/>
          <p14:tracePt t="138080" x="4181475" y="6257925"/>
          <p14:tracePt t="138225" x="4181475" y="6269038"/>
          <p14:tracePt t="138237" x="4192588" y="6294438"/>
          <p14:tracePt t="138249" x="4192588" y="6307138"/>
          <p14:tracePt t="138261" x="4192588" y="6319838"/>
          <p14:tracePt t="138272" x="4192588" y="6332538"/>
          <p14:tracePt t="138286" x="4192588" y="6345238"/>
          <p14:tracePt t="138303" x="4192588" y="6357938"/>
          <p14:tracePt t="138322" x="4205288" y="6357938"/>
          <p14:tracePt t="138337" x="4205288" y="6370638"/>
          <p14:tracePt t="138467" x="4205288" y="6357938"/>
          <p14:tracePt t="138479" x="4205288" y="6345238"/>
          <p14:tracePt t="138504" x="4205288" y="6332538"/>
          <p14:tracePt t="138515" x="4217988" y="6332538"/>
          <p14:tracePt t="138541" x="4217988" y="6319838"/>
          <p14:tracePt t="138613" x="4230688" y="6319838"/>
          <p14:tracePt t="138710" x="4243388" y="6319838"/>
          <p14:tracePt t="138734" x="4243388" y="6307138"/>
          <p14:tracePt t="138783" x="4256088" y="6294438"/>
          <p14:tracePt t="138819" x="4268788" y="6294438"/>
          <p14:tracePt t="138843" x="4281488" y="6294438"/>
          <p14:tracePt t="138856" x="4294188" y="6294438"/>
          <p14:tracePt t="138867" x="4294188" y="6281738"/>
          <p14:tracePt t="138880" x="4305300" y="6281738"/>
          <p14:tracePt t="138907" x="4318000" y="6281738"/>
          <p14:tracePt t="138916" x="4330700" y="6281738"/>
          <p14:tracePt t="138930" x="4343400" y="6281738"/>
          <p14:tracePt t="138940" x="4343400" y="6269038"/>
          <p14:tracePt t="138955" x="4356100" y="6269038"/>
          <p14:tracePt t="138971" x="4368800" y="6269038"/>
          <p14:tracePt t="138989" x="4394200" y="6269038"/>
          <p14:tracePt t="139013" x="4406900" y="6269038"/>
          <p14:tracePt t="139049" x="4418013" y="6269038"/>
          <p14:tracePt t="139377" x="4430713" y="6269038"/>
          <p14:tracePt t="139401" x="4443413" y="6269038"/>
          <p14:tracePt t="139425" x="4456113" y="6257925"/>
          <p14:tracePt t="139438" x="4468813" y="6257925"/>
          <p14:tracePt t="139449" x="4494213" y="6245225"/>
          <p14:tracePt t="139473" x="4506913" y="6245225"/>
          <p14:tracePt t="139485" x="4530725" y="6245225"/>
          <p14:tracePt t="139499" x="4543425" y="6232525"/>
          <p14:tracePt t="139510" x="4556125" y="6232525"/>
          <p14:tracePt t="139525" x="4581525" y="6232525"/>
          <p14:tracePt t="139540" x="4581525" y="6219825"/>
          <p14:tracePt t="139557" x="4594225" y="6219825"/>
          <p14:tracePt t="139560" x="4606925" y="6219825"/>
          <p14:tracePt t="139573" x="4619625" y="6219825"/>
          <p14:tracePt t="139590" x="4630738" y="6219825"/>
          <p14:tracePt t="139607" x="4643438" y="6219825"/>
          <p14:tracePt t="139633" x="4656138" y="6219825"/>
          <p14:tracePt t="139644" x="4668838" y="6219825"/>
          <p14:tracePt t="139668" x="4681538" y="6219825"/>
          <p14:tracePt t="139692" x="4694238" y="6219825"/>
          <p14:tracePt t="139704" x="4706938" y="6219825"/>
          <p14:tracePt t="139716" x="4719638" y="6219825"/>
          <p14:tracePt t="139730" x="4719638" y="6232525"/>
          <p14:tracePt t="139741" x="4732338" y="6232525"/>
          <p14:tracePt t="139758" x="4743450" y="6232525"/>
          <p14:tracePt t="139774" x="4756150" y="6245225"/>
          <p14:tracePt t="139790" x="4768850" y="6245225"/>
          <p14:tracePt t="139807" x="4794250" y="6257925"/>
          <p14:tracePt t="139824" x="4794250" y="6269038"/>
          <p14:tracePt t="139841" x="4806950" y="6269038"/>
          <p14:tracePt t="139858" x="4806950" y="6281738"/>
          <p14:tracePt t="139875" x="4819650" y="6281738"/>
          <p14:tracePt t="140213" x="4832350" y="6281738"/>
          <p14:tracePt t="140263" x="4843463" y="6281738"/>
          <p14:tracePt t="140276" x="4843463" y="6294438"/>
          <p14:tracePt t="141086" x="4856163" y="6294438"/>
          <p14:tracePt t="141111" x="4868863" y="6294438"/>
          <p14:tracePt t="141123" x="4868863" y="6307138"/>
          <p14:tracePt t="141135" x="4881563" y="6307138"/>
          <p14:tracePt t="141147" x="4894263" y="6307138"/>
          <p14:tracePt t="141172" x="4906963" y="6319838"/>
          <p14:tracePt t="141220" x="4919663" y="6319838"/>
          <p14:tracePt t="141233" x="4919663" y="6332538"/>
          <p14:tracePt t="141341" x="4932363" y="6332538"/>
          <p14:tracePt t="141378" x="4945063" y="6332538"/>
          <p14:tracePt t="141402" x="4956175" y="6332538"/>
          <p14:tracePt t="141413" x="4981575" y="6345238"/>
          <p14:tracePt t="141427" x="5019675" y="6357938"/>
          <p14:tracePt t="141439" x="5068888" y="6370638"/>
          <p14:tracePt t="141451" x="5145088" y="6370638"/>
          <p14:tracePt t="141463" x="5245100" y="6381750"/>
          <p14:tracePt t="141478" x="5345113" y="6419850"/>
          <p14:tracePt t="141496" x="5470525" y="6445250"/>
          <p14:tracePt t="141512" x="5745163" y="6507163"/>
          <p14:tracePt t="141529" x="5857875" y="6532563"/>
          <p14:tracePt t="141545" x="5983288" y="6557963"/>
          <p14:tracePt t="141562" x="6196013" y="6619875"/>
          <p14:tracePt t="141579" x="6283325" y="6632575"/>
          <p14:tracePt t="141597" x="6383338" y="6645275"/>
          <p14:tracePt t="141612" x="6408738" y="6645275"/>
          <p14:tracePt t="141629" x="6421438" y="6645275"/>
          <p14:tracePt t="141646" x="6421438" y="6632575"/>
          <p14:tracePt t="141911" x="6434138" y="6632575"/>
          <p14:tracePt t="141924" x="6434138" y="6619875"/>
          <p14:tracePt t="141936" x="6446838" y="6619875"/>
          <p14:tracePt t="141972" x="6459538" y="6619875"/>
          <p14:tracePt t="142008" x="6472238" y="6607175"/>
          <p14:tracePt t="142035" x="6483350" y="6594475"/>
          <p14:tracePt t="142044" x="6496050" y="6594475"/>
          <p14:tracePt t="142057" x="6496050" y="6583363"/>
          <p14:tracePt t="142081" x="6496050" y="6570663"/>
          <p14:tracePt t="142094" x="6508750" y="6570663"/>
          <p14:tracePt t="142118" x="6508750" y="6557963"/>
          <p14:tracePt t="142154" x="6508750" y="6545263"/>
          <p14:tracePt t="142264" x="6508750" y="6532563"/>
          <p14:tracePt t="143064" x="6521450" y="6532563"/>
          <p14:tracePt t="143149" x="6534150" y="6532563"/>
          <p14:tracePt t="143185" x="6546850" y="6532563"/>
          <p14:tracePt t="143294" x="6559550" y="6532563"/>
          <p14:tracePt t="143549" x="6572250" y="6532563"/>
          <p14:tracePt t="143561" x="6572250" y="6519863"/>
          <p14:tracePt t="143585" x="6584950" y="6519863"/>
          <p14:tracePt t="143598" x="6596063" y="6519863"/>
          <p14:tracePt t="143621" x="6608763" y="6507163"/>
          <p14:tracePt t="143646" x="6621463" y="6507163"/>
          <p14:tracePt t="143658" x="6621463" y="6494463"/>
          <p14:tracePt t="143673" x="6646863" y="6494463"/>
          <p14:tracePt t="143695" x="6659563" y="6494463"/>
          <p14:tracePt t="143707" x="6684963" y="6494463"/>
          <p14:tracePt t="143719" x="6696075" y="6494463"/>
          <p14:tracePt t="143735" x="6708775" y="6494463"/>
          <p14:tracePt t="143751" x="6721475" y="6494463"/>
          <p14:tracePt t="143768" x="6759575" y="6494463"/>
          <p14:tracePt t="143785" x="6772275" y="6494463"/>
          <p14:tracePt t="143801" x="6784975" y="6494463"/>
          <p14:tracePt t="143817" x="6808788" y="6494463"/>
          <p14:tracePt t="143852" x="6821488" y="6494463"/>
          <p14:tracePt t="143912" x="6834188" y="6494463"/>
          <p14:tracePt t="144192" x="6846888" y="6494463"/>
          <p14:tracePt t="144228" x="6859588" y="6494463"/>
          <p14:tracePt t="144265" x="6872288" y="6494463"/>
          <p14:tracePt t="144302" x="6884988" y="6483350"/>
          <p14:tracePt t="144325" x="6897688" y="6483350"/>
          <p14:tracePt t="144340" x="6910388" y="6483350"/>
          <p14:tracePt t="144361" x="6921500" y="6483350"/>
          <p14:tracePt t="144398" x="6934200" y="6483350"/>
          <p14:tracePt t="144446" x="6934200" y="6470650"/>
          <p14:tracePt t="144471" x="6934200" y="6457950"/>
          <p14:tracePt t="147284" x="6946900" y="6457950"/>
          <p14:tracePt t="147296" x="6959600" y="6457950"/>
          <p14:tracePt t="147333" x="6972300" y="6457950"/>
          <p14:tracePt t="147358" x="6985000" y="6457950"/>
          <p14:tracePt t="147369" x="6997700" y="6457950"/>
          <p14:tracePt t="147382" x="7010400" y="6457950"/>
          <p14:tracePt t="147395" x="7021513" y="6457950"/>
          <p14:tracePt t="147411" x="7021513" y="6445250"/>
          <p14:tracePt t="147427" x="7034213" y="6445250"/>
          <p14:tracePt t="147429" x="7046913" y="6445250"/>
          <p14:tracePt t="147467" x="7059613" y="6445250"/>
          <p14:tracePt t="147550" x="7059613" y="6432550"/>
          <p14:tracePt t="147673" x="7072313" y="6432550"/>
          <p14:tracePt t="147745" x="7085013" y="6432550"/>
          <p14:tracePt t="148267" x="7097713" y="6432550"/>
          <p14:tracePt t="148534" x="7110413" y="6432550"/>
          <p14:tracePt t="148547" x="7110413" y="6419850"/>
          <p14:tracePt t="148570" x="7123113" y="6419850"/>
          <p14:tracePt t="148606" x="7146925" y="6419850"/>
          <p14:tracePt t="148631" x="7159625" y="6419850"/>
          <p14:tracePt t="148643" x="7172325" y="6419850"/>
          <p14:tracePt t="148666" x="7185025" y="6419850"/>
          <p14:tracePt t="148679" x="7197725" y="6419850"/>
          <p14:tracePt t="148692" x="7210425" y="6419850"/>
          <p14:tracePt t="148729" x="7223125" y="6419850"/>
          <p14:tracePt t="148741" x="7235825" y="6419850"/>
          <p14:tracePt t="148764" x="7246938" y="6419850"/>
          <p14:tracePt t="148813" x="7246938" y="6407150"/>
          <p14:tracePt t="148850" x="7259638" y="6407150"/>
          <p14:tracePt t="152402" x="7259638" y="6394450"/>
          <p14:tracePt t="152414" x="7259638" y="6381750"/>
          <p14:tracePt t="152426" x="7259638" y="6370638"/>
          <p14:tracePt t="152441" x="7259638" y="6357938"/>
          <p14:tracePt t="152457" x="7246938" y="6332538"/>
          <p14:tracePt t="152474" x="7235825" y="6294438"/>
          <p14:tracePt t="152491" x="7197725" y="6219825"/>
          <p14:tracePt t="152507" x="7172325" y="6132513"/>
          <p14:tracePt t="152524" x="7123113" y="6045200"/>
          <p14:tracePt t="152541" x="7046913" y="5843588"/>
          <p14:tracePt t="152559" x="7021513" y="5694363"/>
          <p14:tracePt t="152562" x="6997700" y="5530850"/>
          <p14:tracePt t="152573" x="6972300" y="5356225"/>
          <p14:tracePt t="152591" x="6934200" y="5118100"/>
          <p14:tracePt t="152608" x="6921500" y="4756150"/>
          <p14:tracePt t="152624" x="6921500" y="4630738"/>
          <p14:tracePt t="152641" x="6921500" y="4530725"/>
          <p14:tracePt t="152657" x="6921500" y="4418013"/>
          <p14:tracePt t="152673" x="6921500" y="4392613"/>
          <p14:tracePt t="152692" x="6921500" y="4354513"/>
          <p14:tracePt t="152707" x="6921500" y="4330700"/>
          <p14:tracePt t="152725" x="6921500" y="4318000"/>
          <p14:tracePt t="152742" x="6921500" y="4292600"/>
          <p14:tracePt t="152758" x="6921500" y="4279900"/>
          <p14:tracePt t="152815" x="6921500" y="4267200"/>
          <p14:tracePt t="152839" x="6921500" y="4254500"/>
          <p14:tracePt t="152851" x="6910388" y="4241800"/>
          <p14:tracePt t="152875" x="6910388" y="4230688"/>
          <p14:tracePt t="152899" x="6910388" y="4217988"/>
          <p14:tracePt t="152926" x="6910388" y="4205288"/>
          <p14:tracePt t="152936" x="6910388" y="4192588"/>
          <p14:tracePt t="152961" x="6910388" y="4179888"/>
          <p14:tracePt t="152984" x="6910388" y="4167188"/>
          <p14:tracePt t="153736" x="6910388" y="4154488"/>
          <p14:tracePt t="153748" x="6910388" y="4141788"/>
          <p14:tracePt t="153762" x="6910388" y="4129088"/>
          <p14:tracePt t="153773" x="6897688" y="4105275"/>
          <p14:tracePt t="153785" x="6872288" y="4067175"/>
          <p14:tracePt t="153798" x="6859588" y="4029075"/>
          <p14:tracePt t="153811" x="6834188" y="4005263"/>
          <p14:tracePt t="153828" x="6821488" y="3967163"/>
          <p14:tracePt t="153843" x="6797675" y="3941763"/>
          <p14:tracePt t="153845" x="6784975" y="3905250"/>
          <p14:tracePt t="153860" x="6759575" y="3879850"/>
          <p14:tracePt t="153877" x="6759575" y="3854450"/>
          <p14:tracePt t="153895" x="6721475" y="3803650"/>
          <p14:tracePt t="153918" x="6721475" y="3792538"/>
          <p14:tracePt t="153933" x="6708775" y="3792538"/>
          <p14:tracePt t="153944" x="6708775" y="3779838"/>
          <p14:tracePt t="154271" x="6696075" y="3779838"/>
          <p14:tracePt t="154282" x="6672263" y="3779838"/>
          <p14:tracePt t="154297" x="6621463" y="3767138"/>
          <p14:tracePt t="154306" x="6534150" y="3729038"/>
          <p14:tracePt t="154319" x="6370638" y="3692525"/>
          <p14:tracePt t="154332" x="6208713" y="3629025"/>
          <p14:tracePt t="154345" x="5957888" y="3567113"/>
          <p14:tracePt t="154362" x="5770563" y="3529013"/>
          <p14:tracePt t="154379" x="5457825" y="3479800"/>
          <p14:tracePt t="154395" x="5332413" y="3467100"/>
          <p14:tracePt t="154412" x="5245100" y="3429000"/>
          <p14:tracePt t="154429" x="5157788" y="3403600"/>
          <p14:tracePt t="154445" x="5106988" y="3390900"/>
          <p14:tracePt t="154463" x="5094288" y="3390900"/>
          <p14:tracePt t="154466" x="5081588" y="3378200"/>
          <p14:tracePt t="154502" x="5081588" y="3367088"/>
          <p14:tracePt t="154792" x="5068888" y="3367088"/>
          <p14:tracePt t="154815" x="5045075" y="3367088"/>
          <p14:tracePt t="154828" x="5032375" y="3367088"/>
          <p14:tracePt t="154840" x="5019675" y="3367088"/>
          <p14:tracePt t="154853" x="4994275" y="3367088"/>
          <p14:tracePt t="154866" x="4981575" y="3367088"/>
          <p14:tracePt t="154880" x="4968875" y="3367088"/>
          <p14:tracePt t="154897" x="4956175" y="3367088"/>
          <p14:tracePt t="154914" x="4932363" y="3367088"/>
          <p14:tracePt t="154930" x="4919663" y="3378200"/>
          <p14:tracePt t="154946" x="4906963" y="3378200"/>
          <p14:tracePt t="155034" x="4919663" y="3378200"/>
          <p14:tracePt t="155047" x="4919663" y="3367088"/>
          <p14:tracePt t="155058" x="4932363" y="3367088"/>
          <p14:tracePt t="155084" x="4945063" y="3367088"/>
          <p14:tracePt t="155107" x="4968875" y="3367088"/>
          <p14:tracePt t="155131" x="4981575" y="3367088"/>
          <p14:tracePt t="155144" x="4994275" y="3367088"/>
          <p14:tracePt t="155155" x="5006975" y="3367088"/>
          <p14:tracePt t="155180" x="5019675" y="3367088"/>
          <p14:tracePt t="155253" x="5019675" y="3378200"/>
          <p14:tracePt t="155269" x="5006975" y="3390900"/>
          <p14:tracePt t="155277" x="4968875" y="3390900"/>
          <p14:tracePt t="155288" x="4945063" y="3390900"/>
          <p14:tracePt t="155302" x="4919663" y="3403600"/>
          <p14:tracePt t="155314" x="4894263" y="3416300"/>
          <p14:tracePt t="155331" x="4868863" y="3429000"/>
          <p14:tracePt t="155348" x="4843463" y="3429000"/>
          <p14:tracePt t="155350" x="4806950" y="3441700"/>
          <p14:tracePt t="155364" x="4781550" y="3441700"/>
          <p14:tracePt t="155381" x="4768850" y="3454400"/>
          <p14:tracePt t="155399" x="4743450" y="3454400"/>
          <p14:tracePt t="155414" x="4732338" y="3454400"/>
          <p14:tracePt t="155437" x="4719638" y="3454400"/>
          <p14:tracePt t="155447" x="4719638" y="3441700"/>
          <p14:tracePt t="155471" x="4719638" y="3429000"/>
          <p14:tracePt t="155508" x="4719638" y="3416300"/>
          <p14:tracePt t="155532" x="4732338" y="3416300"/>
          <p14:tracePt t="155543" x="4732338" y="3403600"/>
          <p14:tracePt t="155555" x="4756150" y="3403600"/>
          <p14:tracePt t="155569" x="4768850" y="3403600"/>
          <p14:tracePt t="155581" x="4794250" y="3403600"/>
          <p14:tracePt t="155599" x="4819650" y="3390900"/>
          <p14:tracePt t="155616" x="4881563" y="3390900"/>
          <p14:tracePt t="155631" x="4906963" y="3390900"/>
          <p14:tracePt t="155649" x="4932363" y="3390900"/>
          <p14:tracePt t="155666" x="4956175" y="3390900"/>
          <p14:tracePt t="155682" x="4981575" y="3390900"/>
          <p14:tracePt t="155700" x="4994275" y="3390900"/>
          <p14:tracePt t="155725" x="5006975" y="3390900"/>
          <p14:tracePt t="155738" x="5019675" y="3390900"/>
          <p14:tracePt t="155750" x="5019675" y="3403600"/>
          <p14:tracePt t="155766" x="5019675" y="3416300"/>
          <p14:tracePt t="155782" x="5032375" y="3416300"/>
          <p14:tracePt t="155800" x="5045075" y="3454400"/>
          <p14:tracePt t="155815" x="5057775" y="3479800"/>
          <p14:tracePt t="155832" x="5068888" y="3503613"/>
          <p14:tracePt t="155849" x="5094288" y="3567113"/>
          <p14:tracePt t="155866" x="5106988" y="3590925"/>
          <p14:tracePt t="155883" x="5145088" y="3654425"/>
          <p14:tracePt t="155900" x="5170488" y="3692525"/>
          <p14:tracePt t="155916" x="5181600" y="3716338"/>
          <p14:tracePt t="155919" x="5194300" y="3741738"/>
          <p14:tracePt t="155933" x="5219700" y="3767138"/>
          <p14:tracePt t="155949" x="5245100" y="3792538"/>
          <p14:tracePt t="155967" x="5270500" y="3803650"/>
          <p14:tracePt t="155982" x="5319713" y="3854450"/>
          <p14:tracePt t="156000" x="5345113" y="3867150"/>
          <p14:tracePt t="156017" x="5394325" y="3892550"/>
          <p14:tracePt t="156033" x="5407025" y="3905250"/>
          <p14:tracePt t="156049" x="5419725" y="3905250"/>
          <p14:tracePt t="156051" x="5419725" y="3916363"/>
          <p14:tracePt t="156066" x="5432425" y="3916363"/>
          <p14:tracePt t="156090" x="5432425" y="3929063"/>
          <p14:tracePt t="156186" x="5407025" y="3929063"/>
          <p14:tracePt t="156198" x="5394325" y="3929063"/>
          <p14:tracePt t="156211" x="5370513" y="3929063"/>
          <p14:tracePt t="156223" x="5332413" y="3916363"/>
          <p14:tracePt t="156236" x="5270500" y="3892550"/>
          <p14:tracePt t="156250" x="5219700" y="3854450"/>
          <p14:tracePt t="156268" x="5145088" y="3803650"/>
          <p14:tracePt t="156284" x="4968875" y="3654425"/>
          <p14:tracePt t="156301" x="4881563" y="3554413"/>
          <p14:tracePt t="156317" x="4806950" y="3454400"/>
          <p14:tracePt t="156319" x="4743450" y="3378200"/>
          <p14:tracePt t="156333" x="4694238" y="3316288"/>
          <p14:tracePt t="156351" x="4656138" y="3267075"/>
          <p14:tracePt t="156368" x="4656138" y="3241675"/>
          <p14:tracePt t="156384" x="4656138" y="3228975"/>
          <p14:tracePt t="156428" x="4681538" y="3241675"/>
          <p14:tracePt t="156441" x="4681538" y="3254375"/>
          <p14:tracePt t="156452" x="4694238" y="3267075"/>
          <p14:tracePt t="156478" x="4719638" y="3267075"/>
          <p14:tracePt t="156490" x="4719638" y="3278188"/>
          <p14:tracePt t="156502" x="4732338" y="3290888"/>
          <p14:tracePt t="156513" x="4743450" y="3290888"/>
          <p14:tracePt t="156526" x="4756150" y="3303588"/>
          <p14:tracePt t="156539" x="4794250" y="3316288"/>
          <p14:tracePt t="156551" x="4819650" y="3328988"/>
          <p14:tracePt t="156567" x="4856163" y="3341688"/>
          <p14:tracePt t="156585" x="4932363" y="3367088"/>
          <p14:tracePt t="156601" x="4968875" y="3390900"/>
          <p14:tracePt t="156618" x="5032375" y="3403600"/>
          <p14:tracePt t="156635" x="5119688" y="3416300"/>
          <p14:tracePt t="156652" x="5170488" y="3416300"/>
          <p14:tracePt t="156669" x="5219700" y="3416300"/>
          <p14:tracePt t="156685" x="5383213" y="3429000"/>
          <p14:tracePt t="156702" x="5445125" y="3441700"/>
          <p14:tracePt t="156718" x="5519738" y="3454400"/>
          <p14:tracePt t="156735" x="5607050" y="3479800"/>
          <p14:tracePt t="156752" x="5670550" y="3503613"/>
          <p14:tracePt t="156768" x="5708650" y="3516313"/>
          <p14:tracePt t="156785" x="5783263" y="3541713"/>
          <p14:tracePt t="156803" x="5821363" y="3554413"/>
          <p14:tracePt t="156818" x="5883275" y="3579813"/>
          <p14:tracePt t="156836" x="5908675" y="3590925"/>
          <p14:tracePt t="156852" x="5932488" y="3603625"/>
          <p14:tracePt t="157095" x="5945188" y="3603625"/>
          <p14:tracePt t="157108" x="5945188" y="3616325"/>
          <p14:tracePt t="157119" x="5957888" y="3629025"/>
          <p14:tracePt t="157133" x="5970588" y="3629025"/>
          <p14:tracePt t="157145" x="5983288" y="3654425"/>
          <p14:tracePt t="157157" x="6021388" y="3654425"/>
          <p14:tracePt t="157171" x="6057900" y="3692525"/>
          <p14:tracePt t="157186" x="6121400" y="3729038"/>
          <p14:tracePt t="157204" x="6170613" y="3779838"/>
          <p14:tracePt t="157219" x="6308725" y="3867150"/>
          <p14:tracePt t="157236" x="6408738" y="3941763"/>
          <p14:tracePt t="157252" x="6508750" y="3992563"/>
          <p14:tracePt t="157270" x="6672263" y="4092575"/>
          <p14:tracePt t="157286" x="6734175" y="4129088"/>
          <p14:tracePt t="157303" x="6821488" y="4205288"/>
          <p14:tracePt t="157320" x="6859588" y="4254500"/>
          <p14:tracePt t="157336" x="6872288" y="4267200"/>
          <p14:tracePt t="157353" x="6897688" y="4305300"/>
          <p14:tracePt t="157581" x="6897688" y="4318000"/>
          <p14:tracePt t="157593" x="6910388" y="4330700"/>
          <p14:tracePt t="157605" x="6910388" y="4354513"/>
          <p14:tracePt t="157617" x="6934200" y="4367213"/>
          <p14:tracePt t="157629" x="6946900" y="4392613"/>
          <p14:tracePt t="157642" x="6959600" y="4430713"/>
          <p14:tracePt t="157655" x="6997700" y="4479925"/>
          <p14:tracePt t="157671" x="7046913" y="4543425"/>
          <p14:tracePt t="157687" x="7097713" y="4618038"/>
          <p14:tracePt t="157704" x="7259638" y="4818063"/>
          <p14:tracePt t="157721" x="7348538" y="4943475"/>
          <p14:tracePt t="157738" x="7423150" y="5043488"/>
          <p14:tracePt t="157754" x="7561263" y="5281613"/>
          <p14:tracePt t="157771" x="7610475" y="5368925"/>
          <p14:tracePt t="157788" x="7697788" y="5530850"/>
          <p14:tracePt t="157804" x="7710488" y="5568950"/>
          <p14:tracePt t="157821" x="7723188" y="5581650"/>
          <p14:tracePt t="157823" x="7735888" y="5594350"/>
          <p14:tracePt t="158017" x="7735888" y="5607050"/>
          <p14:tracePt t="158043" x="7735888" y="5630863"/>
          <p14:tracePt t="158056" x="7735888" y="5656263"/>
          <p14:tracePt t="158066" x="7748588" y="5681663"/>
          <p14:tracePt t="158079" x="7761288" y="5707063"/>
          <p14:tracePt t="158091" x="7761288" y="5732463"/>
          <p14:tracePt t="158105" x="7773988" y="5768975"/>
          <p14:tracePt t="158122" x="7797800" y="5819775"/>
          <p14:tracePt t="158140" x="7810500" y="5856288"/>
          <p14:tracePt t="158141" x="7810500" y="5881688"/>
          <p14:tracePt t="158155" x="7823200" y="5919788"/>
          <p14:tracePt t="158171" x="7835900" y="5945188"/>
          <p14:tracePt t="158189" x="7835900" y="5969000"/>
          <p14:tracePt t="158206" x="7835900" y="5981700"/>
          <p14:tracePt t="158454" x="7835900" y="5994400"/>
          <p14:tracePt t="158504" x="7835900" y="6007100"/>
          <p14:tracePt t="158527" x="7835900" y="6019800"/>
          <p14:tracePt t="158541" x="7835900" y="6032500"/>
          <p14:tracePt t="158551" x="7835900" y="6045200"/>
          <p14:tracePt t="158563" x="7835900" y="6056313"/>
          <p14:tracePt t="158576" x="7835900" y="6069013"/>
          <p14:tracePt t="158589" x="7835900" y="6081713"/>
          <p14:tracePt t="158612" x="7835900" y="6107113"/>
          <p14:tracePt t="158636" x="7835900" y="6119813"/>
          <p14:tracePt t="158661" x="7823200" y="6119813"/>
          <p14:tracePt t="158795" x="7810500" y="6119813"/>
          <p14:tracePt t="160237" x="7823200" y="6119813"/>
          <p14:tracePt t="160249" x="7835900" y="6119813"/>
          <p14:tracePt t="160261" x="7848600" y="6119813"/>
          <p14:tracePt t="160273" x="7874000" y="6119813"/>
          <p14:tracePt t="160286" x="7897813" y="6119813"/>
          <p14:tracePt t="160298" x="7935913" y="6119813"/>
          <p14:tracePt t="160312" x="7986713" y="6119813"/>
          <p14:tracePt t="160327" x="8074025" y="6119813"/>
          <p14:tracePt t="160345" x="8161338" y="6119813"/>
          <p14:tracePt t="160360" x="8348663" y="6157913"/>
          <p14:tracePt t="160377" x="8435975" y="6194425"/>
          <p14:tracePt t="160394" x="8612188" y="6257925"/>
          <p14:tracePt t="160410" x="8686800" y="6269038"/>
          <p14:tracePt t="160427" x="8750300" y="6294438"/>
          <p14:tracePt t="160445" x="8812213" y="6307138"/>
          <p14:tracePt t="160461" x="8824913" y="6332538"/>
          <p14:tracePt t="160478" x="8837613" y="6332538"/>
          <p14:tracePt t="160977" x="8850313" y="6332538"/>
          <p14:tracePt t="160989" x="8863013" y="6332538"/>
          <p14:tracePt t="161002" x="8899525" y="6332538"/>
          <p14:tracePt t="161014" x="8924925" y="6332538"/>
          <p14:tracePt t="161029" x="8963025" y="6332538"/>
          <p14:tracePt t="161046" x="9012238" y="6332538"/>
          <p14:tracePt t="161062" x="9175750" y="6332538"/>
          <p14:tracePt t="161080" x="9237663" y="6332538"/>
          <p14:tracePt t="161097" x="9301163" y="6332538"/>
          <p14:tracePt t="161113" x="9437688" y="6332538"/>
          <p14:tracePt t="161129" x="9501188" y="6332538"/>
          <p14:tracePt t="161147" x="9601200" y="6307138"/>
          <p14:tracePt t="161163" x="9637713" y="6294438"/>
          <p14:tracePt t="161180" x="9675813" y="6294438"/>
          <p14:tracePt t="161196" x="9726613" y="6281738"/>
          <p14:tracePt t="161213" x="9750425" y="6269038"/>
          <p14:tracePt t="161230" x="9775825" y="6269038"/>
          <p14:tracePt t="161232" x="9813925" y="6257925"/>
          <p14:tracePt t="161246" x="9852025" y="6257925"/>
          <p14:tracePt t="161263" x="9901238" y="6257925"/>
          <p14:tracePt t="161281" x="9975850" y="6257925"/>
          <p14:tracePt t="161297" x="10039350" y="6245225"/>
          <p14:tracePt t="161313" x="10075863" y="6245225"/>
          <p14:tracePt t="161329" x="10139363" y="6245225"/>
          <p14:tracePt t="161347" x="10177463" y="6245225"/>
          <p14:tracePt t="161363" x="10213975" y="6245225"/>
          <p14:tracePt t="161365" x="10252075" y="6245225"/>
          <p14:tracePt t="161381" x="10277475" y="6245225"/>
          <p14:tracePt t="161397" x="10301288" y="6232525"/>
          <p14:tracePt t="161415" x="10326688" y="6232525"/>
          <p14:tracePt t="161430" x="10339388" y="6232525"/>
          <p14:tracePt t="161452" x="10352088" y="6232525"/>
          <p14:tracePt t="161498" x="10364788" y="6232525"/>
          <p14:tracePt t="161692" x="10364788" y="6219825"/>
          <p14:tracePt t="161717" x="10364788" y="6207125"/>
          <p14:tracePt t="163755" x="10339388" y="6207125"/>
          <p14:tracePt t="163766" x="10301288" y="6207125"/>
          <p14:tracePt t="163778" x="10277475" y="6207125"/>
          <p14:tracePt t="163792" x="10239375" y="6207125"/>
          <p14:tracePt t="163804" x="10201275" y="6207125"/>
          <p14:tracePt t="163820" x="10152063" y="6207125"/>
          <p14:tracePt t="163837" x="10064750" y="6232525"/>
          <p14:tracePt t="163839" x="9963150" y="6257925"/>
          <p14:tracePt t="163853" x="9839325" y="6307138"/>
          <p14:tracePt t="163871" x="9701213" y="6345238"/>
          <p14:tracePt t="163888" x="9375775" y="6445250"/>
          <p14:tracePt t="163903" x="9237663" y="6483350"/>
          <p14:tracePt t="163921" x="9088438" y="6519863"/>
          <p14:tracePt t="163936" x="8786813" y="6594475"/>
          <p14:tracePt t="163954" x="8661400" y="6619875"/>
          <p14:tracePt t="163969" x="8548688" y="6645275"/>
          <p14:tracePt t="163987" x="8361363" y="6670675"/>
          <p14:tracePt t="164004" x="8286750" y="6683375"/>
          <p14:tracePt t="164021" x="8235950" y="6683375"/>
          <p14:tracePt t="164037" x="8148638" y="6707188"/>
          <p14:tracePt t="164054" x="8110538" y="6707188"/>
          <p14:tracePt t="164070" x="8086725" y="6707188"/>
          <p14:tracePt t="164094" x="8074025" y="671988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396787"/>
            <a:ext cx="56997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Wearables and Home Monitoring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357211"/>
            <a:ext cx="10297160" cy="3374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Wearables collect information during daily life.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Home devices can record health measurements between visits.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Applications can organize and display the results.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Data may be shared with the healthcare team.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Clinicians still need clear rules for interpreting the information.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30"/>
    </mc:Choice>
    <mc:Fallback xmlns="">
      <p:transition spd="slow" advTm="171130"/>
    </mc:Fallback>
  </mc:AlternateContent>
  <p:extLst>
    <p:ext uri="{3A86A75C-4F4B-4683-9AE1-C65F6400EC91}">
      <p14:laserTraceLst xmlns:p14="http://schemas.microsoft.com/office/powerpoint/2010/main">
        <p14:tracePtLst>
          <p14:tracePt t="923" x="8061325" y="6719888"/>
          <p14:tracePt t="947" x="8048625" y="6719888"/>
          <p14:tracePt t="959" x="8035925" y="6719888"/>
          <p14:tracePt t="970" x="8023225" y="6719888"/>
          <p14:tracePt t="986" x="8010525" y="6719888"/>
          <p14:tracePt t="1001" x="7986713" y="6683375"/>
          <p14:tracePt t="1018" x="7935913" y="6607175"/>
          <p14:tracePt t="1019" x="7848600" y="6494463"/>
          <p14:tracePt t="1034" x="7735888" y="6294438"/>
          <p14:tracePt t="1052" x="7585075" y="6056313"/>
          <p14:tracePt t="1068" x="7459663" y="5819775"/>
          <p14:tracePt t="1070" x="7385050" y="5607050"/>
          <p14:tracePt t="1084" x="7297738" y="5430838"/>
          <p14:tracePt t="1101" x="7246938" y="5243513"/>
          <p14:tracePt t="1118" x="7159625" y="4930775"/>
          <p14:tracePt t="1134" x="7134225" y="4756150"/>
          <p14:tracePt t="1151" x="7123113" y="4592638"/>
          <p14:tracePt t="1153" x="7123113" y="4430713"/>
          <p14:tracePt t="1168" x="7123113" y="4292600"/>
          <p14:tracePt t="1185" x="7123113" y="4141788"/>
          <p14:tracePt t="1202" x="7134225" y="4029075"/>
          <p14:tracePt t="1219" x="7172325" y="3879850"/>
          <p14:tracePt t="1235" x="7185025" y="3854450"/>
          <p14:tracePt t="1251" x="7197725" y="3841750"/>
          <p14:tracePt t="1268" x="7210425" y="3841750"/>
          <p14:tracePt t="1286" x="7223125" y="3841750"/>
          <p14:tracePt t="1302" x="7246938" y="3816350"/>
          <p14:tracePt t="1493" x="7259638" y="3816350"/>
          <p14:tracePt t="1505" x="7297738" y="3792538"/>
          <p14:tracePt t="1517" x="7323138" y="3779838"/>
          <p14:tracePt t="1529" x="7385050" y="3754438"/>
          <p14:tracePt t="1541" x="7497763" y="3716338"/>
          <p14:tracePt t="1554" x="7635875" y="3667125"/>
          <p14:tracePt t="1569" x="7785100" y="3616325"/>
          <p14:tracePt t="1586" x="7999413" y="3567113"/>
          <p14:tracePt t="1604" x="8386763" y="3503613"/>
          <p14:tracePt t="1620" x="8586788" y="3441700"/>
          <p14:tracePt t="1637" x="8786813" y="3390900"/>
          <p14:tracePt t="1640" x="8999538" y="3328988"/>
          <p14:tracePt t="1653" x="9150350" y="3267075"/>
          <p14:tracePt t="1670" x="9288463" y="3203575"/>
          <p14:tracePt t="1687" x="9413875" y="3165475"/>
          <p14:tracePt t="1689" x="9501188" y="3128963"/>
          <p14:tracePt t="1703" x="9563100" y="3103563"/>
          <p14:tracePt t="1719" x="9588500" y="3078163"/>
          <p14:tracePt t="1737" x="9613900" y="3065463"/>
          <p14:tracePt t="1930" x="9613900" y="3054350"/>
          <p14:tracePt t="1943" x="9613900" y="3041650"/>
          <p14:tracePt t="1955" x="9613900" y="3003550"/>
          <p14:tracePt t="1966" x="9626600" y="2965450"/>
          <p14:tracePt t="1978" x="9650413" y="2878138"/>
          <p14:tracePt t="1991" x="9688513" y="2778125"/>
          <p14:tracePt t="2004" x="9713913" y="2652713"/>
          <p14:tracePt t="2020" x="9739313" y="2565400"/>
          <p14:tracePt t="2037" x="9763125" y="2503488"/>
          <p14:tracePt t="2039" x="9788525" y="2452688"/>
          <p14:tracePt t="2054" x="9788525" y="2427288"/>
          <p14:tracePt t="2070" x="9801225" y="2403475"/>
          <p14:tracePt t="2088" x="9813925" y="2378075"/>
          <p14:tracePt t="2111" x="9826625" y="2365375"/>
          <p14:tracePt t="2317" x="9839325" y="2365375"/>
          <p14:tracePt t="2463" x="9852025" y="2352675"/>
          <p14:tracePt t="2499" x="9863138" y="2352675"/>
          <p14:tracePt t="2511" x="9863138" y="2339975"/>
          <p14:tracePt t="2525" x="9875838" y="2339975"/>
          <p14:tracePt t="2536" x="9888538" y="2339975"/>
          <p14:tracePt t="2572" x="9901238" y="2327275"/>
          <p14:tracePt t="2598" x="9913938" y="2327275"/>
          <p14:tracePt t="2634" x="9926638" y="2314575"/>
          <p14:tracePt t="2646" x="9939338" y="2314575"/>
          <p14:tracePt t="2659" x="9939338" y="2303463"/>
          <p14:tracePt t="2671" x="9952038" y="2303463"/>
          <p14:tracePt t="2690" x="9963150" y="2303463"/>
          <p14:tracePt t="2706" x="9975850" y="2290763"/>
          <p14:tracePt t="2730" x="9988550" y="2290763"/>
          <p14:tracePt t="2741" x="9988550" y="2278063"/>
          <p14:tracePt t="3022" x="10001250" y="2278063"/>
          <p14:tracePt t="3033" x="10001250" y="2265363"/>
          <p14:tracePt t="3047" x="10013950" y="2265363"/>
          <p14:tracePt t="3069" x="10026650" y="2252663"/>
          <p14:tracePt t="3095" x="10039350" y="2252663"/>
          <p14:tracePt t="3107" x="10064750" y="2252663"/>
          <p14:tracePt t="3118" x="10075863" y="2252663"/>
          <p14:tracePt t="3130" x="10088563" y="2239963"/>
          <p14:tracePt t="3142" x="10101263" y="2239963"/>
          <p14:tracePt t="3156" x="10113963" y="2239963"/>
          <p14:tracePt t="3173" x="10126663" y="2239963"/>
          <p14:tracePt t="3191" x="10164763" y="2239963"/>
          <p14:tracePt t="3207" x="10177463" y="2239963"/>
          <p14:tracePt t="3224" x="10188575" y="2239963"/>
          <p14:tracePt t="3240" x="10201275" y="2239963"/>
          <p14:tracePt t="3257" x="10213975" y="2239963"/>
          <p14:tracePt t="3273" x="10213975" y="2227263"/>
          <p14:tracePt t="3313" x="10226675" y="2227263"/>
          <p14:tracePt t="3423" x="10239375" y="2227263"/>
          <p14:tracePt t="3446" x="10252075" y="2227263"/>
          <p14:tracePt t="3463" x="10264775" y="2227263"/>
          <p14:tracePt t="3469" x="10277475" y="2227263"/>
          <p14:tracePt t="3481" x="10301288" y="2227263"/>
          <p14:tracePt t="3493" x="10313988" y="2227263"/>
          <p14:tracePt t="3507" x="10339388" y="2239963"/>
          <p14:tracePt t="3525" x="10377488" y="2252663"/>
          <p14:tracePt t="3541" x="10401300" y="2265363"/>
          <p14:tracePt t="3542" x="10414000" y="2278063"/>
          <p14:tracePt t="3557" x="10439400" y="2303463"/>
          <p14:tracePt t="3573" x="10464800" y="2314575"/>
          <p14:tracePt t="3590" x="10477500" y="2339975"/>
          <p14:tracePt t="3607" x="10490200" y="2339975"/>
          <p14:tracePt t="3624" x="10490200" y="2352675"/>
          <p14:tracePt t="5277" x="10464800" y="2352675"/>
          <p14:tracePt t="5289" x="10426700" y="2365375"/>
          <p14:tracePt t="5302" x="10390188" y="2365375"/>
          <p14:tracePt t="5313" x="10339388" y="2378075"/>
          <p14:tracePt t="5330" x="10301288" y="2378075"/>
          <p14:tracePt t="5346" x="10264775" y="2378075"/>
          <p14:tracePt t="5364" x="10188575" y="2378075"/>
          <p14:tracePt t="5379" x="10164763" y="2378075"/>
          <p14:tracePt t="5396" x="10139363" y="2378075"/>
          <p14:tracePt t="5412" x="10126663" y="2378075"/>
          <p14:tracePt t="5847" x="10126663" y="2365375"/>
          <p14:tracePt t="5908" x="10139363" y="2352675"/>
          <p14:tracePt t="5932" x="10139363" y="2339975"/>
          <p14:tracePt t="5956" x="10139363" y="2327275"/>
          <p14:tracePt t="5981" x="10152063" y="2314575"/>
          <p14:tracePt t="5993" x="10152063" y="2303463"/>
          <p14:tracePt t="6006" x="10164763" y="2290763"/>
          <p14:tracePt t="6029" x="10164763" y="2278063"/>
          <p14:tracePt t="6041" x="10164763" y="2265363"/>
          <p14:tracePt t="6054" x="10177463" y="2252663"/>
          <p14:tracePt t="6068" x="10177463" y="2239963"/>
          <p14:tracePt t="6090" x="10177463" y="2227263"/>
          <p14:tracePt t="6114" x="10177463" y="2214563"/>
          <p14:tracePt t="6126" x="10188575" y="2214563"/>
          <p14:tracePt t="6139" x="10188575" y="2201863"/>
          <p14:tracePt t="6163" x="10188575" y="2190750"/>
          <p14:tracePt t="6200" x="10188575" y="2178050"/>
          <p14:tracePt t="6211" x="10201275" y="2178050"/>
          <p14:tracePt t="6223" x="10201275" y="2152650"/>
          <p14:tracePt t="6237" x="10213975" y="2152650"/>
          <p14:tracePt t="6249" x="10213975" y="2139950"/>
          <p14:tracePt t="6266" x="10213975" y="2127250"/>
          <p14:tracePt t="6282" x="10213975" y="2114550"/>
          <p14:tracePt t="6284" x="10226675" y="2114550"/>
          <p14:tracePt t="6299" x="10226675" y="2101850"/>
          <p14:tracePt t="6315" x="10226675" y="2089150"/>
          <p14:tracePt t="6332" x="10226675" y="2078038"/>
          <p14:tracePt t="6348" x="10239375" y="2065338"/>
          <p14:tracePt t="6393" x="10252075" y="2065338"/>
          <p14:tracePt t="6405" x="10252075" y="2052638"/>
          <p14:tracePt t="6770" x="10252075" y="2089150"/>
          <p14:tracePt t="6781" x="10252075" y="2101850"/>
          <p14:tracePt t="6806" x="10252075" y="2114550"/>
          <p14:tracePt t="6817" x="10252075" y="2127250"/>
          <p14:tracePt t="6903" x="10252075" y="2114550"/>
          <p14:tracePt t="6915" x="10252075" y="2101850"/>
          <p14:tracePt t="6926" x="10252075" y="2089150"/>
          <p14:tracePt t="6939" x="10252075" y="2078038"/>
          <p14:tracePt t="6951" x="10252075" y="2065338"/>
          <p14:tracePt t="6967" x="10252075" y="2052638"/>
          <p14:tracePt t="6983" x="10239375" y="2039938"/>
          <p14:tracePt t="7000" x="10226675" y="2014538"/>
          <p14:tracePt t="7024" x="10201275" y="2001838"/>
          <p14:tracePt t="7035" x="10188575" y="2001838"/>
          <p14:tracePt t="7050" x="10177463" y="1989138"/>
          <p14:tracePt t="7067" x="10139363" y="1978025"/>
          <p14:tracePt t="7084" x="10088563" y="1965325"/>
          <p14:tracePt t="7101" x="10064750" y="1965325"/>
          <p14:tracePt t="7117" x="10026650" y="1952625"/>
          <p14:tracePt t="7134" x="9952038" y="1939925"/>
          <p14:tracePt t="7151" x="9913938" y="1927225"/>
          <p14:tracePt t="7167" x="9888538" y="1914525"/>
          <p14:tracePt t="7184" x="9839325" y="1901825"/>
          <p14:tracePt t="7201" x="9826625" y="1889125"/>
          <p14:tracePt t="7218" x="9788525" y="1876425"/>
          <p14:tracePt t="7235" x="9775825" y="1876425"/>
          <p14:tracePt t="7251" x="9763125" y="1876425"/>
          <p14:tracePt t="7267" x="9750425" y="1876425"/>
          <p14:tracePt t="7290" x="9750425" y="1865313"/>
          <p14:tracePt t="7304" x="9750425" y="1852613"/>
          <p14:tracePt t="7691" x="9739313" y="1852613"/>
          <p14:tracePt t="7704" x="9713913" y="1852613"/>
          <p14:tracePt t="7714" x="9688513" y="1852613"/>
          <p14:tracePt t="7726" x="9650413" y="1852613"/>
          <p14:tracePt t="7740" x="9601200" y="1852613"/>
          <p14:tracePt t="7751" x="9550400" y="1852613"/>
          <p14:tracePt t="7769" x="9488488" y="1852613"/>
          <p14:tracePt t="7785" x="9424988" y="1852613"/>
          <p14:tracePt t="7787" x="9375775" y="1839913"/>
          <p14:tracePt t="7802" x="9337675" y="1839913"/>
          <p14:tracePt t="7819" x="9301163" y="1839913"/>
          <p14:tracePt t="7837" x="9237663" y="1839913"/>
          <p14:tracePt t="7852" x="9212263" y="1839913"/>
          <p14:tracePt t="7870" x="9199563" y="1839913"/>
          <p14:tracePt t="7873" x="9175750" y="1839913"/>
          <p14:tracePt t="7886" x="9175750" y="1827213"/>
          <p14:tracePt t="7902" x="9150350" y="1827213"/>
          <p14:tracePt t="7933" x="9137650" y="1827213"/>
          <p14:tracePt t="7958" x="9124950" y="1827213"/>
          <p14:tracePt t="7994" x="9112250" y="1827213"/>
          <p14:tracePt t="8007" x="9099550" y="1814513"/>
          <p14:tracePt t="8030" x="9088438" y="1814513"/>
          <p14:tracePt t="8043" x="9088438" y="1801813"/>
          <p14:tracePt t="8127" x="9088438" y="1789113"/>
          <p14:tracePt t="8163" x="9088438" y="1776413"/>
          <p14:tracePt t="8467" x="9088438" y="1789113"/>
          <p14:tracePt t="8479" x="9088438" y="1801813"/>
          <p14:tracePt t="8491" x="9075738" y="1814513"/>
          <p14:tracePt t="8505" x="9063038" y="1852613"/>
          <p14:tracePt t="8521" x="9063038" y="1865313"/>
          <p14:tracePt t="8537" x="9063038" y="1889125"/>
          <p14:tracePt t="8541" x="9050338" y="1901825"/>
          <p14:tracePt t="8554" x="9050338" y="1927225"/>
          <p14:tracePt t="8571" x="9037638" y="1939925"/>
          <p14:tracePt t="8588" x="9037638" y="1978025"/>
          <p14:tracePt t="8604" x="9024938" y="2001838"/>
          <p14:tracePt t="8620" x="9024938" y="2014538"/>
          <p14:tracePt t="8638" x="9012238" y="2065338"/>
          <p14:tracePt t="8654" x="9012238" y="2078038"/>
          <p14:tracePt t="8672" x="9012238" y="2101850"/>
          <p14:tracePt t="8674" x="9012238" y="2114550"/>
          <p14:tracePt t="8688" x="9012238" y="2139950"/>
          <p14:tracePt t="8705" x="9012238" y="2152650"/>
          <p14:tracePt t="8721" x="9012238" y="2165350"/>
          <p14:tracePt t="8722" x="9012238" y="2178050"/>
          <p14:tracePt t="8746" x="9012238" y="2190750"/>
          <p14:tracePt t="8781" x="9012238" y="2201863"/>
          <p14:tracePt t="8915" x="9012238" y="2214563"/>
          <p14:tracePt t="8952" x="9012238" y="2227263"/>
          <p14:tracePt t="8964" x="9024938" y="2227263"/>
          <p14:tracePt t="9000" x="9037638" y="2239963"/>
          <p14:tracePt t="9024" x="9050338" y="2239963"/>
          <p14:tracePt t="9048" x="9063038" y="2252663"/>
          <p14:tracePt t="9084" x="9075738" y="2265363"/>
          <p14:tracePt t="9109" x="9088438" y="2265363"/>
          <p14:tracePt t="9121" x="9099550" y="2265363"/>
          <p14:tracePt t="9146" x="9112250" y="2265363"/>
          <p14:tracePt t="9156" x="9124950" y="2265363"/>
          <p14:tracePt t="9181" x="9150350" y="2265363"/>
          <p14:tracePt t="9207" x="9163050" y="2265363"/>
          <p14:tracePt t="9218" x="9188450" y="2265363"/>
          <p14:tracePt t="9242" x="9199563" y="2265363"/>
          <p14:tracePt t="9255" x="9212263" y="2265363"/>
          <p14:tracePt t="9279" x="9224963" y="2265363"/>
          <p14:tracePt t="9315" x="9224963" y="2252663"/>
          <p14:tracePt t="9569" x="9237663" y="2252663"/>
          <p14:tracePt t="9595" x="9237663" y="2265363"/>
          <p14:tracePt t="9619" x="9250363" y="2278063"/>
          <p14:tracePt t="9631" x="9250363" y="2290763"/>
          <p14:tracePt t="9642" x="9263063" y="2303463"/>
          <p14:tracePt t="9657" x="9263063" y="2314575"/>
          <p14:tracePt t="9675" x="9275763" y="2314575"/>
          <p14:tracePt t="9679" x="9275763" y="2339975"/>
          <p14:tracePt t="9691" x="9288463" y="2339975"/>
          <p14:tracePt t="9707" x="9301163" y="2352675"/>
          <p14:tracePt t="9724" x="9301163" y="2365375"/>
          <p14:tracePt t="9741" x="9312275" y="2378075"/>
          <p14:tracePt t="9757" x="9324975" y="2378075"/>
          <p14:tracePt t="9775" x="9324975" y="2390775"/>
          <p14:tracePt t="9778" x="9337675" y="2390775"/>
          <p14:tracePt t="9790" x="9350375" y="2390775"/>
          <p14:tracePt t="10649" x="9363075" y="2390775"/>
          <p14:tracePt t="10686" x="9375775" y="2390775"/>
          <p14:tracePt t="11498" x="9388475" y="2390775"/>
          <p14:tracePt t="11522" x="9401175" y="2378075"/>
          <p14:tracePt t="11548" x="9413875" y="2365375"/>
          <p14:tracePt t="11572" x="9424988" y="2365375"/>
          <p14:tracePt t="11596" x="9437688" y="2365375"/>
          <p14:tracePt t="11608" x="9450388" y="2365375"/>
          <p14:tracePt t="11621" x="9463088" y="2365375"/>
          <p14:tracePt t="11645" x="9488488" y="2365375"/>
          <p14:tracePt t="11656" x="9501188" y="2365375"/>
          <p14:tracePt t="11669" x="9513888" y="2365375"/>
          <p14:tracePt t="11679" x="9537700" y="2365375"/>
          <p14:tracePt t="11694" x="9563100" y="2365375"/>
          <p14:tracePt t="11711" x="9601200" y="2365375"/>
          <p14:tracePt t="11728" x="9675813" y="2365375"/>
          <p14:tracePt t="11745" x="9739313" y="2378075"/>
          <p14:tracePt t="11761" x="9775825" y="2390775"/>
          <p14:tracePt t="11778" x="9863138" y="2427288"/>
          <p14:tracePt t="11795" x="9888538" y="2427288"/>
          <p14:tracePt t="11812" x="9913938" y="2452688"/>
          <p14:tracePt t="11828" x="9939338" y="2465388"/>
          <p14:tracePt t="11846" x="9952038" y="2465388"/>
          <p14:tracePt t="12844" x="9952038" y="2478088"/>
          <p14:tracePt t="12857" x="9939338" y="2516188"/>
          <p14:tracePt t="12870" x="9939338" y="2552700"/>
          <p14:tracePt t="12884" x="9926638" y="2578100"/>
          <p14:tracePt t="12899" x="9901238" y="2616200"/>
          <p14:tracePt t="12916" x="9888538" y="2652713"/>
          <p14:tracePt t="12919" x="9863138" y="2690813"/>
          <p14:tracePt t="12932" x="9852025" y="2716213"/>
          <p14:tracePt t="12950" x="9852025" y="2728913"/>
          <p14:tracePt t="12967" x="9839325" y="2740025"/>
          <p14:tracePt t="13524" x="9839325" y="2752725"/>
          <p14:tracePt t="13548" x="9839325" y="2765425"/>
          <p14:tracePt t="13560" x="9839325" y="2778125"/>
          <p14:tracePt t="13574" x="9839325" y="2790825"/>
          <p14:tracePt t="13597" x="9839325" y="2816225"/>
          <p14:tracePt t="13609" x="9839325" y="2828925"/>
          <p14:tracePt t="13622" x="9826625" y="2828925"/>
          <p14:tracePt t="13634" x="9826625" y="2852738"/>
          <p14:tracePt t="13650" x="9813925" y="2865438"/>
          <p14:tracePt t="13667" x="9813925" y="2878138"/>
          <p14:tracePt t="13669" x="9813925" y="2890838"/>
          <p14:tracePt t="13685" x="9801225" y="2890838"/>
          <p14:tracePt t="13700" x="9801225" y="2916238"/>
          <p14:tracePt t="13730" x="9788525" y="2928938"/>
          <p14:tracePt t="13864" x="9788525" y="2916238"/>
          <p14:tracePt t="13876" x="9788525" y="2903538"/>
          <p14:tracePt t="13900" x="9788525" y="2890838"/>
          <p14:tracePt t="13961" x="9788525" y="2878138"/>
          <p14:tracePt t="33425" x="9775825" y="2878138"/>
          <p14:tracePt t="33450" x="9763125" y="2878138"/>
          <p14:tracePt t="33473" x="9739313" y="2878138"/>
          <p14:tracePt t="33488" x="9726613" y="2878138"/>
          <p14:tracePt t="33497" x="9663113" y="2878138"/>
          <p14:tracePt t="33510" x="9550400" y="2890838"/>
          <p14:tracePt t="33523" x="9288463" y="2916238"/>
          <p14:tracePt t="33536" x="8799513" y="2952750"/>
          <p14:tracePt t="33553" x="8286750" y="2952750"/>
          <p14:tracePt t="33570" x="7748588" y="2978150"/>
          <p14:tracePt t="33587" x="6808788" y="3016250"/>
          <p14:tracePt t="33603" x="6408738" y="3016250"/>
          <p14:tracePt t="33621" x="5945188" y="3041650"/>
          <p14:tracePt t="33636" x="5795963" y="3041650"/>
          <p14:tracePt t="33653" x="5695950" y="3041650"/>
          <p14:tracePt t="33669" x="5595938" y="3041650"/>
          <p14:tracePt t="33687" x="5595938" y="3028950"/>
          <p14:tracePt t="33702" x="5595938" y="3003550"/>
          <p14:tracePt t="33886" x="5583238" y="3003550"/>
          <p14:tracePt t="33898" x="5570538" y="3003550"/>
          <p14:tracePt t="33910" x="5557838" y="3003550"/>
          <p14:tracePt t="33923" x="5545138" y="3003550"/>
          <p14:tracePt t="33937" x="5532438" y="3003550"/>
          <p14:tracePt t="33954" x="5495925" y="3003550"/>
          <p14:tracePt t="33971" x="5457825" y="2965450"/>
          <p14:tracePt t="33988" x="5432425" y="2952750"/>
          <p14:tracePt t="34003" x="5394325" y="2928938"/>
          <p14:tracePt t="34021" x="5319713" y="2865438"/>
          <p14:tracePt t="34037" x="5270500" y="2840038"/>
          <p14:tracePt t="34055" x="5219700" y="2790825"/>
          <p14:tracePt t="34070" x="5145088" y="2716213"/>
          <p14:tracePt t="34088" x="5119688" y="2678113"/>
          <p14:tracePt t="34105" x="5045075" y="2565400"/>
          <p14:tracePt t="34122" x="5032375" y="2516188"/>
          <p14:tracePt t="34138" x="5006975" y="2452688"/>
          <p14:tracePt t="34140" x="4981575" y="2414588"/>
          <p14:tracePt t="34154" x="4956175" y="2378075"/>
          <p14:tracePt t="34171" x="4956175" y="2339975"/>
          <p14:tracePt t="34188" x="4932363" y="2290763"/>
          <p14:tracePt t="34204" x="4919663" y="2214563"/>
          <p14:tracePt t="34222" x="4919663" y="2165350"/>
          <p14:tracePt t="34239" x="4919663" y="2089150"/>
          <p14:tracePt t="34255" x="4919663" y="2065338"/>
          <p14:tracePt t="34271" x="4919663" y="2039938"/>
          <p14:tracePt t="34273" x="4919663" y="2027238"/>
          <p14:tracePt t="34601" x="4906963" y="2027238"/>
          <p14:tracePt t="34613" x="4881563" y="2027238"/>
          <p14:tracePt t="34625" x="4843463" y="2027238"/>
          <p14:tracePt t="34640" x="4794250" y="2027238"/>
          <p14:tracePt t="34656" x="4719638" y="2027238"/>
          <p14:tracePt t="34672" x="4656138" y="2039938"/>
          <p14:tracePt t="34674" x="4581525" y="2039938"/>
          <p14:tracePt t="34690" x="4518025" y="2039938"/>
          <p14:tracePt t="34705" x="4456113" y="2052638"/>
          <p14:tracePt t="34723" x="4418013" y="2065338"/>
          <p14:tracePt t="34739" x="4368800" y="2065338"/>
          <p14:tracePt t="34756" x="4356100" y="2065338"/>
          <p14:tracePt t="34773" x="4343400" y="2065338"/>
          <p14:tracePt t="34796" x="4330700" y="2065338"/>
          <p14:tracePt t="34978" x="4305300" y="2065338"/>
          <p14:tracePt t="34991" x="4281488" y="2065338"/>
          <p14:tracePt t="35002" x="4243388" y="2065338"/>
          <p14:tracePt t="35014" x="4205288" y="2065338"/>
          <p14:tracePt t="35027" x="4143375" y="2065338"/>
          <p14:tracePt t="35039" x="4068763" y="2078038"/>
          <p14:tracePt t="35057" x="3992563" y="2101850"/>
          <p14:tracePt t="35074" x="3843338" y="2152650"/>
          <p14:tracePt t="35090" x="3779838" y="2165350"/>
          <p14:tracePt t="35107" x="3730625" y="2201863"/>
          <p14:tracePt t="35124" x="3667125" y="2227263"/>
          <p14:tracePt t="35140" x="3654425" y="2239963"/>
          <p14:tracePt t="35157" x="3643313" y="2239963"/>
          <p14:tracePt t="35366" x="3617913" y="2239963"/>
          <p14:tracePt t="35391" x="3605213" y="2239963"/>
          <p14:tracePt t="35402" x="3579813" y="2252663"/>
          <p14:tracePt t="35414" x="3541713" y="2265363"/>
          <p14:tracePt t="35428" x="3492500" y="2278063"/>
          <p14:tracePt t="35441" x="3367088" y="2314575"/>
          <p14:tracePt t="35458" x="3216275" y="2352675"/>
          <p14:tracePt t="35475" x="2903538" y="2452688"/>
          <p14:tracePt t="35492" x="2754313" y="2490788"/>
          <p14:tracePt t="35507" x="2616200" y="2540000"/>
          <p14:tracePt t="35524" x="2428875" y="2590800"/>
          <p14:tracePt t="35541" x="2352675" y="2616200"/>
          <p14:tracePt t="35559" x="2290763" y="2627313"/>
          <p14:tracePt t="35561" x="2228850" y="2640013"/>
          <p14:tracePt t="35575" x="2190750" y="2652713"/>
          <p14:tracePt t="35592" x="2165350" y="2652713"/>
          <p14:tracePt t="35608" x="2152650" y="2652713"/>
          <p14:tracePt t="35815" x="2127250" y="2652713"/>
          <p14:tracePt t="35828" x="2116138" y="2678113"/>
          <p14:tracePt t="35839" x="2103438" y="2678113"/>
          <p14:tracePt t="35851" x="2065338" y="2690813"/>
          <p14:tracePt t="35864" x="2027238" y="2716213"/>
          <p14:tracePt t="35877" x="1965325" y="2740025"/>
          <p14:tracePt t="35893" x="1903413" y="2765425"/>
          <p14:tracePt t="35909" x="1790700" y="2828925"/>
          <p14:tracePt t="35911" x="1701800" y="2878138"/>
          <p14:tracePt t="35926" x="1614488" y="2928938"/>
          <p14:tracePt t="35943" x="1501775" y="2978150"/>
          <p14:tracePt t="35959" x="1401763" y="3028950"/>
          <p14:tracePt t="35976" x="1252538" y="3128963"/>
          <p14:tracePt t="35992" x="1189038" y="3165475"/>
          <p14:tracePt t="36010" x="1101725" y="3216275"/>
          <p14:tracePt t="36026" x="1089025" y="3216275"/>
          <p14:tracePt t="36035" x="1076325" y="3228975"/>
          <p14:tracePt t="36045" x="1050925" y="3241675"/>
          <p14:tracePt t="36070" x="1038225" y="3241675"/>
          <p14:tracePt t="36300" x="1038225" y="3228975"/>
          <p14:tracePt t="36422" x="1038225" y="3216275"/>
          <p14:tracePt t="36628" x="1038225" y="3203575"/>
          <p14:tracePt t="36895" x="1050925" y="3203575"/>
          <p14:tracePt t="36906" x="1050925" y="3190875"/>
          <p14:tracePt t="36942" x="1050925" y="3178175"/>
          <p14:tracePt t="36954" x="1050925" y="3165475"/>
          <p14:tracePt t="36968" x="1063625" y="3154363"/>
          <p14:tracePt t="36992" x="1076325" y="3141663"/>
          <p14:tracePt t="37004" x="1076325" y="3128963"/>
          <p14:tracePt t="37015" x="1089025" y="3128963"/>
          <p14:tracePt t="37031" x="1089025" y="3116263"/>
          <p14:tracePt t="37045" x="1101725" y="3116263"/>
          <p14:tracePt t="37064" x="1114425" y="3103563"/>
          <p14:tracePt t="37088" x="1127125" y="3103563"/>
          <p14:tracePt t="37136" x="1127125" y="3090863"/>
          <p14:tracePt t="37161" x="1139825" y="3090863"/>
          <p14:tracePt t="37209" x="1150938" y="3078163"/>
          <p14:tracePt t="37220" x="1163638" y="3078163"/>
          <p14:tracePt t="42484" x="1176338" y="3078163"/>
          <p14:tracePt t="42509" x="1189038" y="3078163"/>
          <p14:tracePt t="42520" x="1201738" y="3065463"/>
          <p14:tracePt t="42534" x="1227138" y="3065463"/>
          <p14:tracePt t="42547" x="1263650" y="3041650"/>
          <p14:tracePt t="42559" x="1339850" y="3016250"/>
          <p14:tracePt t="42577" x="1427163" y="2990850"/>
          <p14:tracePt t="42593" x="1652588" y="2941638"/>
          <p14:tracePt t="42610" x="1790700" y="2928938"/>
          <p14:tracePt t="42626" x="1939925" y="2916238"/>
          <p14:tracePt t="42644" x="2252663" y="2916238"/>
          <p14:tracePt t="42660" x="2452688" y="2916238"/>
          <p14:tracePt t="42677" x="2616200" y="2916238"/>
          <p14:tracePt t="42692" x="2916238" y="2916238"/>
          <p14:tracePt t="42710" x="3054350" y="2941638"/>
          <p14:tracePt t="42727" x="3254375" y="2952750"/>
          <p14:tracePt t="42743" x="3328988" y="2952750"/>
          <p14:tracePt t="42760" x="3367088" y="2978150"/>
          <p14:tracePt t="42777" x="3417888" y="2990850"/>
          <p14:tracePt t="42793" x="3429000" y="2990850"/>
          <p14:tracePt t="43055" x="3441700" y="2990850"/>
          <p14:tracePt t="43066" x="3454400" y="2990850"/>
          <p14:tracePt t="43079" x="3467100" y="2990850"/>
          <p14:tracePt t="43090" x="3479800" y="2990850"/>
          <p14:tracePt t="43103" x="3492500" y="3003550"/>
          <p14:tracePt t="43116" x="3505200" y="3003550"/>
          <p14:tracePt t="43129" x="3517900" y="3016250"/>
          <p14:tracePt t="43144" x="3541713" y="3028950"/>
          <p14:tracePt t="43163" x="3554413" y="3028950"/>
          <p14:tracePt t="43178" x="3567113" y="3041650"/>
          <p14:tracePt t="43194" x="3579813" y="3041650"/>
          <p14:tracePt t="43213" x="3605213" y="3054350"/>
          <p14:tracePt t="43236" x="3617913" y="3054350"/>
          <p14:tracePt t="43250" x="3643313" y="3065463"/>
          <p14:tracePt t="43263" x="3667125" y="3065463"/>
          <p14:tracePt t="43279" x="3692525" y="3078163"/>
          <p14:tracePt t="43294" x="3730625" y="3078163"/>
          <p14:tracePt t="43312" x="3805238" y="3090863"/>
          <p14:tracePt t="43328" x="3843338" y="3090863"/>
          <p14:tracePt t="43346" x="3905250" y="3090863"/>
          <p14:tracePt t="43361" x="3930650" y="3103563"/>
          <p14:tracePt t="43379" x="3968750" y="3103563"/>
          <p14:tracePt t="43395" x="4005263" y="3116263"/>
          <p14:tracePt t="43413" x="4017963" y="3116263"/>
          <p14:tracePt t="43429" x="4030663" y="3116263"/>
          <p14:tracePt t="43637" x="4043363" y="3116263"/>
          <p14:tracePt t="43650" x="4056063" y="3116263"/>
          <p14:tracePt t="43673" x="4081463" y="3116263"/>
          <p14:tracePt t="43685" x="4105275" y="3116263"/>
          <p14:tracePt t="43697" x="4117975" y="3116263"/>
          <p14:tracePt t="43709" x="4143375" y="3116263"/>
          <p14:tracePt t="43722" x="4181475" y="3116263"/>
          <p14:tracePt t="43734" x="4217988" y="3116263"/>
          <p14:tracePt t="43748" x="4268788" y="3116263"/>
          <p14:tracePt t="43763" x="4318000" y="3116263"/>
          <p14:tracePt t="43780" x="4356100" y="3116263"/>
          <p14:tracePt t="43782" x="4418013" y="3116263"/>
          <p14:tracePt t="43795" x="4494213" y="3116263"/>
          <p14:tracePt t="43813" x="4568825" y="3116263"/>
          <p14:tracePt t="43830" x="4732338" y="3116263"/>
          <p14:tracePt t="43847" x="4806950" y="3116263"/>
          <p14:tracePt t="43863" x="4894263" y="3116263"/>
          <p14:tracePt t="43880" x="5068888" y="3116263"/>
          <p14:tracePt t="43896" x="5119688" y="3116263"/>
          <p14:tracePt t="43914" x="5157788" y="3116263"/>
          <p14:tracePt t="43916" x="5170488" y="3116263"/>
          <p14:tracePt t="43929" x="5181600" y="3116263"/>
          <p14:tracePt t="44097" x="5194300" y="3116263"/>
          <p14:tracePt t="44122" x="5207000" y="3116263"/>
          <p14:tracePt t="44134" x="5219700" y="3116263"/>
          <p14:tracePt t="44147" x="5245100" y="3116263"/>
          <p14:tracePt t="44158" x="5270500" y="3116263"/>
          <p14:tracePt t="44170" x="5307013" y="3116263"/>
          <p14:tracePt t="44183" x="5345113" y="3116263"/>
          <p14:tracePt t="44197" x="5383213" y="3116263"/>
          <p14:tracePt t="44215" x="5445125" y="3116263"/>
          <p14:tracePt t="44231" x="5607050" y="3116263"/>
          <p14:tracePt t="44248" x="5683250" y="3116263"/>
          <p14:tracePt t="44264" x="5757863" y="3116263"/>
          <p14:tracePt t="44266" x="5857875" y="3116263"/>
          <p14:tracePt t="44280" x="5957888" y="3116263"/>
          <p14:tracePt t="44297" x="6045200" y="3116263"/>
          <p14:tracePt t="44316" x="6183313" y="3116263"/>
          <p14:tracePt t="44330" x="6246813" y="3116263"/>
          <p14:tracePt t="44347" x="6283325" y="3116263"/>
          <p14:tracePt t="44365" x="6346825" y="3116263"/>
          <p14:tracePt t="44583" x="6359525" y="3116263"/>
          <p14:tracePt t="44595" x="6370638" y="3116263"/>
          <p14:tracePt t="44606" x="6383338" y="3116263"/>
          <p14:tracePt t="44620" x="6396038" y="3116263"/>
          <p14:tracePt t="44632" x="6421438" y="3116263"/>
          <p14:tracePt t="44649" x="6446838" y="3116263"/>
          <p14:tracePt t="44665" x="6459538" y="3116263"/>
          <p14:tracePt t="44682" x="6508750" y="3116263"/>
          <p14:tracePt t="44699" x="6521450" y="3116263"/>
          <p14:tracePt t="44716" x="6584950" y="3116263"/>
          <p14:tracePt t="44732" x="6621463" y="3116263"/>
          <p14:tracePt t="44749" x="6646863" y="3116263"/>
          <p14:tracePt t="44765" x="6708775" y="3116263"/>
          <p14:tracePt t="44782" x="6734175" y="3116263"/>
          <p14:tracePt t="44799" x="6772275" y="3116263"/>
          <p14:tracePt t="44815" x="6846888" y="3116263"/>
          <p14:tracePt t="44832" x="6897688" y="3116263"/>
          <p14:tracePt t="44849" x="6959600" y="3116263"/>
          <p14:tracePt t="44866" x="6985000" y="3116263"/>
          <p14:tracePt t="44882" x="6997700" y="3116263"/>
          <p14:tracePt t="44899" x="7034213" y="3116263"/>
          <p14:tracePt t="44933" x="7034213" y="3103563"/>
          <p14:tracePt t="45153" x="7034213" y="3090863"/>
          <p14:tracePt t="45165" x="7034213" y="3078163"/>
          <p14:tracePt t="45177" x="7046913" y="3078163"/>
          <p14:tracePt t="45189" x="7059613" y="3078163"/>
          <p14:tracePt t="45202" x="7072313" y="3078163"/>
          <p14:tracePt t="45217" x="7085013" y="3078163"/>
          <p14:tracePt t="45238" x="7110413" y="3078163"/>
          <p14:tracePt t="45262" x="7123113" y="3078163"/>
          <p14:tracePt t="45273" x="7134225" y="3078163"/>
          <p14:tracePt t="45299" x="7146925" y="3065463"/>
          <p14:tracePt t="45311" x="7159625" y="3065463"/>
          <p14:tracePt t="45347" x="7172325" y="3065463"/>
          <p14:tracePt t="45395" x="7172325" y="3054350"/>
          <p14:tracePt t="45407" x="7185025" y="3054350"/>
          <p14:tracePt t="45431" x="7197725" y="3054350"/>
          <p14:tracePt t="45444" x="7210425" y="3054350"/>
          <p14:tracePt t="45457" x="7235825" y="3054350"/>
          <p14:tracePt t="45468" x="7246938" y="3054350"/>
          <p14:tracePt t="45484" x="7272338" y="3054350"/>
          <p14:tracePt t="45501" x="7297738" y="3054350"/>
          <p14:tracePt t="45518" x="7359650" y="3054350"/>
          <p14:tracePt t="45534" x="7410450" y="3054350"/>
          <p14:tracePt t="45551" x="7497763" y="3054350"/>
          <p14:tracePt t="45552" x="7585075" y="3054350"/>
          <p14:tracePt t="45567" x="7661275" y="3054350"/>
          <p14:tracePt t="45585" x="7735888" y="3054350"/>
          <p14:tracePt t="45602" x="7823200" y="3054350"/>
          <p14:tracePt t="45603" x="7897813" y="3054350"/>
          <p14:tracePt t="45617" x="7948613" y="3054350"/>
          <p14:tracePt t="45633" x="8010525" y="3054350"/>
          <p14:tracePt t="45651" x="8048625" y="3054350"/>
          <p14:tracePt t="45652" x="8074025" y="3054350"/>
          <p14:tracePt t="45667" x="8099425" y="3054350"/>
          <p14:tracePt t="45685" x="8110538" y="3054350"/>
          <p14:tracePt t="45688" x="8135938" y="3054350"/>
          <p14:tracePt t="45710" x="8148638" y="3054350"/>
          <p14:tracePt t="45748" x="8161338" y="3054350"/>
          <p14:tracePt t="45808" x="8174038" y="3054350"/>
          <p14:tracePt t="45819" x="8186738" y="3054350"/>
          <p14:tracePt t="45831" x="8199438" y="3054350"/>
          <p14:tracePt t="45843" x="8223250" y="3054350"/>
          <p14:tracePt t="45857" x="8235950" y="3054350"/>
          <p14:tracePt t="45869" x="8248650" y="3054350"/>
          <p14:tracePt t="45885" x="8261350" y="3054350"/>
          <p14:tracePt t="45902" x="8274050" y="3054350"/>
          <p14:tracePt t="45904" x="8286750" y="3054350"/>
          <p14:tracePt t="45929" x="8299450" y="3054350"/>
          <p14:tracePt t="46377" x="8312150" y="3041650"/>
          <p14:tracePt t="46402" x="8324850" y="3028950"/>
          <p14:tracePt t="46414" x="8348663" y="3003550"/>
          <p14:tracePt t="46426" x="8374063" y="2990850"/>
          <p14:tracePt t="46438" x="8386763" y="2952750"/>
          <p14:tracePt t="46453" x="8424863" y="2941638"/>
          <p14:tracePt t="46470" x="8448675" y="2916238"/>
          <p14:tracePt t="46487" x="8524875" y="2890838"/>
          <p14:tracePt t="46503" x="8548688" y="2878138"/>
          <p14:tracePt t="46520" x="8586788" y="2865438"/>
          <p14:tracePt t="46537" x="8624888" y="2852738"/>
          <p14:tracePt t="46553" x="8650288" y="2852738"/>
          <p14:tracePt t="46570" x="8674100" y="2840038"/>
          <p14:tracePt t="46587" x="8686800" y="2828925"/>
          <p14:tracePt t="46604" x="8699500" y="2828925"/>
          <p14:tracePt t="46621" x="8724900" y="2828925"/>
          <p14:tracePt t="46644" x="8737600" y="2816225"/>
          <p14:tracePt t="46656" x="8750300" y="2816225"/>
          <p14:tracePt t="46681" x="8750300" y="2803525"/>
          <p14:tracePt t="46826" x="8750300" y="2790825"/>
          <p14:tracePt t="46936" x="8750300" y="2778125"/>
          <p14:tracePt t="46948" x="8763000" y="2778125"/>
          <p14:tracePt t="47057" x="8763000" y="2765425"/>
          <p14:tracePt t="47081" x="8774113" y="2765425"/>
          <p14:tracePt t="47130" x="8786813" y="2765425"/>
          <p14:tracePt t="47155" x="8799513" y="2752725"/>
          <p14:tracePt t="47166" x="8812213" y="2752725"/>
          <p14:tracePt t="47191" x="8824913" y="2752725"/>
          <p14:tracePt t="47203" x="8837613" y="2752725"/>
          <p14:tracePt t="47214" x="8850313" y="2752725"/>
          <p14:tracePt t="47227" x="8863013" y="2752725"/>
          <p14:tracePt t="47239" x="8874125" y="2752725"/>
          <p14:tracePt t="47255" x="8886825" y="2752725"/>
          <p14:tracePt t="47272" x="8899525" y="2752725"/>
          <p14:tracePt t="47289" x="8924925" y="2752725"/>
          <p14:tracePt t="47306" x="8937625" y="2752725"/>
          <p14:tracePt t="47323" x="8950325" y="2752725"/>
          <p14:tracePt t="47325" x="8963025" y="2752725"/>
          <p14:tracePt t="47347" x="8975725" y="2752725"/>
          <p14:tracePt t="47469" x="8963025" y="2752725"/>
          <p14:tracePt t="47748" x="8975725" y="2752725"/>
          <p14:tracePt t="47773" x="8986838" y="2752725"/>
          <p14:tracePt t="47784" x="8999538" y="2752725"/>
          <p14:tracePt t="47797" x="9012238" y="2752725"/>
          <p14:tracePt t="47808" x="9024938" y="2752725"/>
          <p14:tracePt t="47823" x="9037638" y="2752725"/>
          <p14:tracePt t="47840" x="9050338" y="2752725"/>
          <p14:tracePt t="47858" x="9075738" y="2765425"/>
          <p14:tracePt t="47874" x="9099550" y="2765425"/>
          <p14:tracePt t="47891" x="9112250" y="2778125"/>
          <p14:tracePt t="47907" x="9137650" y="2790825"/>
          <p14:tracePt t="47930" x="9163050" y="2790825"/>
          <p14:tracePt t="47942" x="9175750" y="2803525"/>
          <p14:tracePt t="47957" x="9188450" y="2816225"/>
          <p14:tracePt t="47974" x="9212263" y="2816225"/>
          <p14:tracePt t="47992" x="9237663" y="2828925"/>
          <p14:tracePt t="48007" x="9250363" y="2840038"/>
          <p14:tracePt t="48024" x="9275763" y="2840038"/>
          <p14:tracePt t="48041" x="9312275" y="2865438"/>
          <p14:tracePt t="48058" x="9350375" y="2890838"/>
          <p14:tracePt t="48075" x="9424988" y="2941638"/>
          <p14:tracePt t="48091" x="9475788" y="2978150"/>
          <p14:tracePt t="48107" x="9513888" y="3003550"/>
          <p14:tracePt t="48125" x="9601200" y="3041650"/>
          <p14:tracePt t="48141" x="9626600" y="3065463"/>
          <p14:tracePt t="48158" x="9650413" y="3078163"/>
          <p14:tracePt t="48174" x="9675813" y="3116263"/>
          <p14:tracePt t="48192" x="9701213" y="3116263"/>
          <p14:tracePt t="48208" x="9726613" y="3154363"/>
          <p14:tracePt t="48224" x="9739313" y="3165475"/>
          <p14:tracePt t="48241" x="9739313" y="3190875"/>
          <p14:tracePt t="48258" x="9763125" y="3216275"/>
          <p14:tracePt t="48275" x="9775825" y="3228975"/>
          <p14:tracePt t="48292" x="9775825" y="3241675"/>
          <p14:tracePt t="48307" x="9788525" y="3254375"/>
          <p14:tracePt t="48325" x="9788525" y="3267075"/>
          <p14:tracePt t="48343" x="9788525" y="3278188"/>
          <p14:tracePt t="48359" x="9788525" y="3290888"/>
          <p14:tracePt t="48779" x="9801225" y="3290888"/>
          <p14:tracePt t="48803" x="9813925" y="3303588"/>
          <p14:tracePt t="48815" x="9813925" y="3316288"/>
          <p14:tracePt t="48828" x="9826625" y="3328988"/>
          <p14:tracePt t="48839" x="9839325" y="3354388"/>
          <p14:tracePt t="48864" x="9852025" y="3378200"/>
          <p14:tracePt t="48877" x="9863138" y="3390900"/>
          <p14:tracePt t="48887" x="9875838" y="3403600"/>
          <p14:tracePt t="48901" x="9888538" y="3429000"/>
          <p14:tracePt t="48911" x="9901238" y="3441700"/>
          <p14:tracePt t="48926" x="9926638" y="3467100"/>
          <p14:tracePt t="48943" x="9926638" y="3490913"/>
          <p14:tracePt t="48960" x="9939338" y="3516313"/>
          <p14:tracePt t="48976" x="9963150" y="3554413"/>
          <p14:tracePt t="48992" x="9975850" y="3590925"/>
          <p14:tracePt t="49010" x="9988550" y="3616325"/>
          <p14:tracePt t="49027" x="9988550" y="3654425"/>
          <p14:tracePt t="49043" x="10001250" y="3679825"/>
          <p14:tracePt t="49045" x="10001250" y="3703638"/>
          <p14:tracePt t="49059" x="10001250" y="3729038"/>
          <p14:tracePt t="49076" x="10001250" y="3767138"/>
          <p14:tracePt t="49094" x="10001250" y="3792538"/>
          <p14:tracePt t="49109" x="10001250" y="3841750"/>
          <p14:tracePt t="49127" x="10001250" y="3879850"/>
          <p14:tracePt t="49144" x="10001250" y="3941763"/>
          <p14:tracePt t="49160" x="10001250" y="3979863"/>
          <p14:tracePt t="49177" x="10001250" y="3992563"/>
          <p14:tracePt t="49179" x="10001250" y="4029075"/>
          <p14:tracePt t="49193" x="9988550" y="4041775"/>
          <p14:tracePt t="49210" x="9988550" y="4067175"/>
          <p14:tracePt t="49228" x="9975850" y="4105275"/>
          <p14:tracePt t="49243" x="9975850" y="4129088"/>
          <p14:tracePt t="49260" x="9963150" y="4129088"/>
          <p14:tracePt t="49277" x="9963150" y="4141788"/>
          <p14:tracePt t="49294" x="9963150" y="4154488"/>
          <p14:tracePt t="49310" x="9952038" y="4154488"/>
          <p14:tracePt t="49350" x="9952038" y="4141788"/>
          <p14:tracePt t="49591" x="9939338" y="4141788"/>
          <p14:tracePt t="49604" x="9926638" y="4141788"/>
          <p14:tracePt t="49616" x="9901238" y="4154488"/>
          <p14:tracePt t="49630" x="9863138" y="4192588"/>
          <p14:tracePt t="49645" x="9775825" y="4241800"/>
          <p14:tracePt t="49662" x="9688513" y="4279900"/>
          <p14:tracePt t="49677" x="9463088" y="4379913"/>
          <p14:tracePt t="49695" x="9363075" y="4430713"/>
          <p14:tracePt t="49712" x="9099550" y="4518025"/>
          <p14:tracePt t="49728" x="8975725" y="4543425"/>
          <p14:tracePt t="49746" x="8863013" y="4579938"/>
          <p14:tracePt t="49762" x="8599488" y="4656138"/>
          <p14:tracePt t="49779" x="8461375" y="4692650"/>
          <p14:tracePt t="49796" x="8335963" y="4705350"/>
          <p14:tracePt t="49811" x="8123238" y="4730750"/>
          <p14:tracePt t="49829" x="8061325" y="4730750"/>
          <p14:tracePt t="49846" x="7961313" y="4730750"/>
          <p14:tracePt t="49862" x="7948613" y="4730750"/>
          <p14:tracePt t="49878" x="7935913" y="4730750"/>
          <p14:tracePt t="49897" x="7948613" y="4718050"/>
          <p14:tracePt t="50125" x="7886700" y="4705350"/>
          <p14:tracePt t="50137" x="7735888" y="4667250"/>
          <p14:tracePt t="50149" x="7548563" y="4643438"/>
          <p14:tracePt t="50164" x="7223125" y="4579938"/>
          <p14:tracePt t="50179" x="6859588" y="4543425"/>
          <p14:tracePt t="50196" x="6546850" y="4530725"/>
          <p14:tracePt t="50212" x="5845175" y="4467225"/>
          <p14:tracePt t="50230" x="5457825" y="4443413"/>
          <p14:tracePt t="50247" x="4794250" y="4392613"/>
          <p14:tracePt t="50263" x="4443413" y="4341813"/>
          <p14:tracePt t="50280" x="4168775" y="4292600"/>
          <p14:tracePt t="50282" x="3968750" y="4230688"/>
          <p14:tracePt t="50296" x="3792538" y="4192588"/>
          <p14:tracePt t="50313" x="3617913" y="4129088"/>
          <p14:tracePt t="50331" x="3405188" y="4029075"/>
          <p14:tracePt t="50347" x="3317875" y="3979863"/>
          <p14:tracePt t="50363" x="3254375" y="3929063"/>
          <p14:tracePt t="50381" x="3154363" y="3841750"/>
          <p14:tracePt t="50397" x="3092450" y="3803650"/>
          <p14:tracePt t="50413" x="3067050" y="3779838"/>
          <p14:tracePt t="50415" x="3054350" y="3767138"/>
          <p14:tracePt t="50430" x="3028950" y="3741738"/>
          <p14:tracePt t="50453" x="3028950" y="3729038"/>
          <p14:tracePt t="50465" x="3028950" y="3716338"/>
          <p14:tracePt t="50695" x="3003550" y="3716338"/>
          <p14:tracePt t="50706" x="2979738" y="3716338"/>
          <p14:tracePt t="50720" x="2941638" y="3716338"/>
          <p14:tracePt t="50733" x="2903538" y="3716338"/>
          <p14:tracePt t="50747" x="2828925" y="3729038"/>
          <p14:tracePt t="50764" x="2778125" y="3754438"/>
          <p14:tracePt t="50780" x="2690813" y="3779838"/>
          <p14:tracePt t="50798" x="2654300" y="3779838"/>
          <p14:tracePt t="50814" x="2628900" y="3779838"/>
          <p14:tracePt t="50816" x="2616200" y="3792538"/>
          <p14:tracePt t="50831" x="2603500" y="3792538"/>
          <p14:tracePt t="50847" x="2578100" y="3792538"/>
          <p14:tracePt t="51399" x="2603500" y="3792538"/>
          <p14:tracePt t="51412" x="2616200" y="3792538"/>
          <p14:tracePt t="51423" x="2628900" y="3792538"/>
          <p14:tracePt t="51435" x="2667000" y="3792538"/>
          <p14:tracePt t="51449" x="2690813" y="3792538"/>
          <p14:tracePt t="51467" x="2728913" y="3792538"/>
          <p14:tracePt t="51483" x="2778125" y="3792538"/>
          <p14:tracePt t="51500" x="2803525" y="3792538"/>
          <p14:tracePt t="51516" x="2828925" y="3792538"/>
          <p14:tracePt t="51532" x="2879725" y="3792538"/>
          <p14:tracePt t="51549" x="2890838" y="3792538"/>
          <p14:tracePt t="51571" x="2916238" y="3792538"/>
          <p14:tracePt t="51593" x="2928938" y="3792538"/>
          <p14:tracePt t="51933" x="2941638" y="3792538"/>
          <p14:tracePt t="51969" x="2954338" y="3792538"/>
          <p14:tracePt t="52005" x="2967038" y="3792538"/>
          <p14:tracePt t="52029" x="2979738" y="3792538"/>
          <p14:tracePt t="52054" x="3003550" y="3779838"/>
          <p14:tracePt t="52078" x="3016250" y="3779838"/>
          <p14:tracePt t="52090" x="3028950" y="3779838"/>
          <p14:tracePt t="52104" x="3041650" y="3779838"/>
          <p14:tracePt t="52114" x="3054350" y="3779838"/>
          <p14:tracePt t="52138" x="3079750" y="3779838"/>
          <p14:tracePt t="52175" x="3092450" y="3779838"/>
          <p14:tracePt t="52199" x="3103563" y="3779838"/>
          <p14:tracePt t="52247" x="3116263" y="3779838"/>
          <p14:tracePt t="52259" x="3128963" y="3779838"/>
          <p14:tracePt t="52284" x="3141663" y="3779838"/>
          <p14:tracePt t="52308" x="3154363" y="3779838"/>
          <p14:tracePt t="52319" x="3192463" y="3779838"/>
          <p14:tracePt t="52333" x="3216275" y="3779838"/>
          <p14:tracePt t="52346" x="3241675" y="3779838"/>
          <p14:tracePt t="52357" x="3292475" y="3792538"/>
          <p14:tracePt t="52370" x="3328988" y="3792538"/>
          <p14:tracePt t="52385" x="3367088" y="3803650"/>
          <p14:tracePt t="52403" x="3405188" y="3803650"/>
          <p14:tracePt t="52418" x="3479800" y="3816350"/>
          <p14:tracePt t="52435" x="3517900" y="3829050"/>
          <p14:tracePt t="52453" x="3592513" y="3854450"/>
          <p14:tracePt t="52469" x="3617913" y="3879850"/>
          <p14:tracePt t="52720" x="3630613" y="3879850"/>
          <p14:tracePt t="52757" x="3643313" y="3879850"/>
          <p14:tracePt t="52771" x="3667125" y="3879850"/>
          <p14:tracePt t="52780" x="3692525" y="3879850"/>
          <p14:tracePt t="52793" x="3730625" y="3879850"/>
          <p14:tracePt t="52809" x="3767138" y="3879850"/>
          <p14:tracePt t="52819" x="3830638" y="3879850"/>
          <p14:tracePt t="52837" x="3917950" y="3879850"/>
          <p14:tracePt t="52854" x="4156075" y="3879850"/>
          <p14:tracePt t="52870" x="4281488" y="3879850"/>
          <p14:tracePt t="52886" x="4394200" y="3879850"/>
          <p14:tracePt t="52903" x="4506913" y="3879850"/>
          <p14:tracePt t="52904" x="4594225" y="3879850"/>
          <p14:tracePt t="52920" x="4681538" y="3879850"/>
          <p14:tracePt t="52937" x="4732338" y="3879850"/>
          <p14:tracePt t="52939" x="4768850" y="3879850"/>
          <p14:tracePt t="52953" x="4806950" y="3879850"/>
          <p14:tracePt t="52971" x="4843463" y="3879850"/>
          <p14:tracePt t="52987" x="4894263" y="3879850"/>
          <p14:tracePt t="53004" x="4919663" y="3879850"/>
          <p14:tracePt t="53023" x="4932363" y="3879850"/>
          <p14:tracePt t="53120" x="4906963" y="3879850"/>
          <p14:tracePt t="53133" x="4868863" y="3879850"/>
          <p14:tracePt t="53145" x="4806950" y="3879850"/>
          <p14:tracePt t="53156" x="4656138" y="3879850"/>
          <p14:tracePt t="53170" x="4456113" y="3879850"/>
          <p14:tracePt t="53187" x="4105275" y="3879850"/>
          <p14:tracePt t="53205" x="3767138" y="3879850"/>
          <p14:tracePt t="53206" x="3454400" y="3879850"/>
          <p14:tracePt t="53221" x="3254375" y="3879850"/>
          <p14:tracePt t="53238" x="3103563" y="3879850"/>
          <p14:tracePt t="53255" x="2928938" y="3854450"/>
          <p14:tracePt t="53272" x="2890838" y="3841750"/>
          <p14:tracePt t="53287" x="2867025" y="3829050"/>
          <p14:tracePt t="53290" x="2841625" y="3816350"/>
          <p14:tracePt t="53304" x="2841625" y="3803650"/>
          <p14:tracePt t="53436" x="2867025" y="3803650"/>
          <p14:tracePt t="53449" x="2879725" y="3803650"/>
          <p14:tracePt t="53461" x="2890838" y="3803650"/>
          <p14:tracePt t="53473" x="2903538" y="3803650"/>
          <p14:tracePt t="53488" x="2941638" y="3803650"/>
          <p14:tracePt t="53506" x="2967038" y="3803650"/>
          <p14:tracePt t="53523" x="3067050" y="3803650"/>
          <p14:tracePt t="53539" x="3103563" y="3803650"/>
          <p14:tracePt t="53555" x="3141663" y="3803650"/>
          <p14:tracePt t="53557" x="3179763" y="3803650"/>
          <p14:tracePt t="53572" x="3216275" y="3803650"/>
          <p14:tracePt t="53588" x="3241675" y="3803650"/>
          <p14:tracePt t="53606" x="3279775" y="3803650"/>
          <p14:tracePt t="53622" x="3292475" y="3803650"/>
          <p14:tracePt t="53644" x="3305175" y="3803650"/>
          <p14:tracePt t="53752" x="3317875" y="3803650"/>
          <p14:tracePt t="53778" x="3328988" y="3803650"/>
          <p14:tracePt t="53800" x="3341688" y="3803650"/>
          <p14:tracePt t="53812" x="3354388" y="3803650"/>
          <p14:tracePt t="53824" x="3367088" y="3803650"/>
          <p14:tracePt t="53836" x="3392488" y="3792538"/>
          <p14:tracePt t="53849" x="3417888" y="3792538"/>
          <p14:tracePt t="53860" x="3441700" y="3792538"/>
          <p14:tracePt t="53874" x="3467100" y="3779838"/>
          <p14:tracePt t="53889" x="3492500" y="3767138"/>
          <p14:tracePt t="53906" x="3530600" y="3767138"/>
          <p14:tracePt t="53923" x="3605213" y="3754438"/>
          <p14:tracePt t="53940" x="3643313" y="3754438"/>
          <p14:tracePt t="53956" x="3679825" y="3754438"/>
          <p14:tracePt t="53974" x="3743325" y="3754438"/>
          <p14:tracePt t="53989" x="3767138" y="3754438"/>
          <p14:tracePt t="54007" x="3792538" y="3754438"/>
          <p14:tracePt t="54023" x="3805238" y="3741738"/>
          <p14:tracePt t="54040" x="3817938" y="3741738"/>
          <p14:tracePt t="54056" x="3817938" y="3729038"/>
          <p14:tracePt t="54073" x="3817938" y="3716338"/>
          <p14:tracePt t="54419" x="3830638" y="3716338"/>
          <p14:tracePt t="54443" x="3856038" y="3716338"/>
          <p14:tracePt t="54467" x="3867150" y="3716338"/>
          <p14:tracePt t="54503" x="3879850" y="3716338"/>
          <p14:tracePt t="54721" x="3892550" y="3716338"/>
          <p14:tracePt t="54734" x="3905250" y="3716338"/>
          <p14:tracePt t="54758" x="3917950" y="3716338"/>
          <p14:tracePt t="54784" x="3930650" y="3716338"/>
          <p14:tracePt t="54819" x="3943350" y="3716338"/>
          <p14:tracePt t="54843" x="3956050" y="3716338"/>
          <p14:tracePt t="54855" x="3968750" y="3716338"/>
          <p14:tracePt t="54866" x="3979863" y="3716338"/>
          <p14:tracePt t="54892" x="4005263" y="3716338"/>
          <p14:tracePt t="54904" x="4017963" y="3716338"/>
          <p14:tracePt t="54928" x="4043363" y="3716338"/>
          <p14:tracePt t="54952" x="4056063" y="3716338"/>
          <p14:tracePt t="54965" x="4068763" y="3716338"/>
          <p14:tracePt t="54976" x="4081463" y="3716338"/>
          <p14:tracePt t="55000" x="4092575" y="3716338"/>
          <p14:tracePt t="55049" x="4105275" y="3716338"/>
          <p14:tracePt t="55389" x="4117975" y="3716338"/>
          <p14:tracePt t="55401" x="4130675" y="3716338"/>
          <p14:tracePt t="55425" x="4143375" y="3716338"/>
          <p14:tracePt t="55437" x="4156075" y="3716338"/>
          <p14:tracePt t="55449" x="4168775" y="3716338"/>
          <p14:tracePt t="55461" x="4181475" y="3716338"/>
          <p14:tracePt t="55477" x="4192588" y="3716338"/>
          <p14:tracePt t="55498" x="4217988" y="3716338"/>
          <p14:tracePt t="55522" x="4230688" y="3716338"/>
          <p14:tracePt t="55570" x="4243388" y="3716338"/>
          <p14:tracePt t="55655" x="4256088" y="3716338"/>
          <p14:tracePt t="55765" x="4268788" y="3716338"/>
          <p14:tracePt t="55789" x="4281488" y="3716338"/>
          <p14:tracePt t="55826" x="4294188" y="3716338"/>
          <p14:tracePt t="55838" x="4305300" y="3716338"/>
          <p14:tracePt t="55862" x="4318000" y="3716338"/>
          <p14:tracePt t="55898" x="4330700" y="3716338"/>
          <p14:tracePt t="55935" x="4343400" y="3716338"/>
          <p14:tracePt t="55959" x="4356100" y="3716338"/>
          <p14:tracePt t="55971" x="4368800" y="3716338"/>
          <p14:tracePt t="55995" x="4381500" y="3716338"/>
          <p14:tracePt t="56007" x="4394200" y="3716338"/>
          <p14:tracePt t="56020" x="4406900" y="3716338"/>
          <p14:tracePt t="56031" x="4430713" y="3716338"/>
          <p14:tracePt t="56045" x="4443413" y="3716338"/>
          <p14:tracePt t="56062" x="4456113" y="3729038"/>
          <p14:tracePt t="56079" x="4494213" y="3741738"/>
          <p14:tracePt t="56095" x="4530725" y="3767138"/>
          <p14:tracePt t="56112" x="4556125" y="3779838"/>
          <p14:tracePt t="56129" x="4568825" y="3792538"/>
          <p14:tracePt t="56146" x="4581525" y="3792538"/>
          <p14:tracePt t="56164" x="4594225" y="3792538"/>
          <p14:tracePt t="56180" x="4606925" y="3792538"/>
          <p14:tracePt t="56226" x="4619625" y="3792538"/>
          <p14:tracePt t="56360" x="4619625" y="3767138"/>
          <p14:tracePt t="56578" x="4630738" y="3767138"/>
          <p14:tracePt t="56590" x="4643438" y="3767138"/>
          <p14:tracePt t="56602" x="4656138" y="3767138"/>
          <p14:tracePt t="56614" x="4681538" y="3767138"/>
          <p14:tracePt t="56629" x="4706938" y="3767138"/>
          <p14:tracePt t="56647" x="4732338" y="3767138"/>
          <p14:tracePt t="56650" x="4756150" y="3767138"/>
          <p14:tracePt t="56663" x="4806950" y="3754438"/>
          <p14:tracePt t="56679" x="4856163" y="3754438"/>
          <p14:tracePt t="56696" x="4919663" y="3754438"/>
          <p14:tracePt t="56698" x="4968875" y="3754438"/>
          <p14:tracePt t="56713" x="5045075" y="3754438"/>
          <p14:tracePt t="56730" x="5145088" y="3754438"/>
          <p14:tracePt t="56748" x="5332413" y="3754438"/>
          <p14:tracePt t="56763" x="5407025" y="3754438"/>
          <p14:tracePt t="56780" x="5507038" y="3754438"/>
          <p14:tracePt t="56796" x="5670550" y="3754438"/>
          <p14:tracePt t="56814" x="5757863" y="3754438"/>
          <p14:tracePt t="56830" x="5808663" y="3754438"/>
          <p14:tracePt t="56847" x="5895975" y="3754438"/>
          <p14:tracePt t="56864" x="5921375" y="3754438"/>
          <p14:tracePt t="56880" x="5932488" y="3754438"/>
          <p14:tracePt t="57087" x="5945188" y="3754438"/>
          <p14:tracePt t="57098" x="5945188" y="3741738"/>
          <p14:tracePt t="57111" x="5957888" y="3741738"/>
          <p14:tracePt t="57136" x="5970588" y="3741738"/>
          <p14:tracePt t="57150" x="5995988" y="3741738"/>
          <p14:tracePt t="57159" x="6034088" y="3729038"/>
          <p14:tracePt t="57171" x="6057900" y="3729038"/>
          <p14:tracePt t="57184" x="6096000" y="3729038"/>
          <p14:tracePt t="57197" x="6157913" y="3716338"/>
          <p14:tracePt t="57215" x="6246813" y="3716338"/>
          <p14:tracePt t="57231" x="6334125" y="3692525"/>
          <p14:tracePt t="57232" x="6434138" y="3679825"/>
          <p14:tracePt t="57249" x="6584950" y="3667125"/>
          <p14:tracePt t="57265" x="6734175" y="3654425"/>
          <p14:tracePt t="57283" x="7046913" y="3641725"/>
          <p14:tracePt t="57297" x="7246938" y="3641725"/>
          <p14:tracePt t="57315" x="7435850" y="3641725"/>
          <p14:tracePt t="57331" x="7785100" y="3641725"/>
          <p14:tracePt t="57348" x="7961313" y="3641725"/>
          <p14:tracePt t="57365" x="8212138" y="3641725"/>
          <p14:tracePt t="57383" x="8299450" y="3641725"/>
          <p14:tracePt t="57399" x="8335963" y="3641725"/>
          <p14:tracePt t="57401" x="8348663" y="3641725"/>
          <p14:tracePt t="57632" x="8374063" y="3641725"/>
          <p14:tracePt t="57645" x="8412163" y="3641725"/>
          <p14:tracePt t="57657" x="8448675" y="3641725"/>
          <p14:tracePt t="57669" x="8499475" y="3654425"/>
          <p14:tracePt t="57682" x="8561388" y="3667125"/>
          <p14:tracePt t="57699" x="8650288" y="3679825"/>
          <p14:tracePt t="57716" x="8724900" y="3703638"/>
          <p14:tracePt t="57732" x="8924925" y="3729038"/>
          <p14:tracePt t="57750" x="9024938" y="3741738"/>
          <p14:tracePt t="57767" x="9188450" y="3754438"/>
          <p14:tracePt t="57783" x="9237663" y="3754438"/>
          <p14:tracePt t="57799" x="9312275" y="3767138"/>
          <p14:tracePt t="57801" x="9337675" y="3767138"/>
          <p14:tracePt t="57816" x="9375775" y="3767138"/>
          <p14:tracePt t="57832" x="9401175" y="3767138"/>
          <p14:tracePt t="57850" x="9413875" y="3779838"/>
          <p14:tracePt t="57866" x="9437688" y="3779838"/>
          <p14:tracePt t="57883" x="9450388" y="3779838"/>
          <p14:tracePt t="58118" x="9463088" y="3779838"/>
          <p14:tracePt t="58130" x="9475788" y="3779838"/>
          <p14:tracePt t="58142" x="9488488" y="3779838"/>
          <p14:tracePt t="58167" x="9501188" y="3767138"/>
          <p14:tracePt t="58178" x="9513888" y="3754438"/>
          <p14:tracePt t="58191" x="9525000" y="3754438"/>
          <p14:tracePt t="58201" x="9550400" y="3754438"/>
          <p14:tracePt t="58218" x="9563100" y="3741738"/>
          <p14:tracePt t="58234" x="9575800" y="3729038"/>
          <p14:tracePt t="58252" x="9601200" y="3729038"/>
          <p14:tracePt t="58457" x="9601200" y="3703638"/>
          <p14:tracePt t="69191" x="9588500" y="3703638"/>
          <p14:tracePt t="69216" x="9575800" y="3703638"/>
          <p14:tracePt t="69227" x="9563100" y="3703638"/>
          <p14:tracePt t="69239" x="9550400" y="3703638"/>
          <p14:tracePt t="69252" x="9525000" y="3716338"/>
          <p14:tracePt t="69263" x="9488488" y="3729038"/>
          <p14:tracePt t="69280" x="9463088" y="3741738"/>
          <p14:tracePt t="69296" x="9437688" y="3754438"/>
          <p14:tracePt t="69313" x="9388475" y="3767138"/>
          <p14:tracePt t="69329" x="9388475" y="3779838"/>
          <p14:tracePt t="69348" x="9375775" y="3779838"/>
          <p14:tracePt t="69350" x="9350375" y="3792538"/>
          <p14:tracePt t="69362" x="9350375" y="3803650"/>
          <p14:tracePt t="69380" x="9337675" y="3803650"/>
          <p14:tracePt t="69397" x="9312275" y="3816350"/>
          <p14:tracePt t="69412" x="9312275" y="3829050"/>
          <p14:tracePt t="69429" x="9288463" y="3841750"/>
          <p14:tracePt t="69447" x="9263063" y="3867150"/>
          <p14:tracePt t="69463" x="9237663" y="3879850"/>
          <p14:tracePt t="69480" x="9224963" y="3905250"/>
          <p14:tracePt t="69482" x="9199563" y="3916363"/>
          <p14:tracePt t="69496" x="9188450" y="3929063"/>
          <p14:tracePt t="69514" x="9175750" y="3929063"/>
          <p14:tracePt t="69531" x="9163050" y="3941763"/>
          <p14:tracePt t="70489" x="9163050" y="3954463"/>
          <p14:tracePt t="70525" x="9150350" y="3967163"/>
          <p14:tracePt t="70536" x="9150350" y="3979863"/>
          <p14:tracePt t="70572" x="9137650" y="3992563"/>
          <p14:tracePt t="70586" x="9124950" y="3992563"/>
          <p14:tracePt t="70599" x="9112250" y="4005263"/>
          <p14:tracePt t="70610" x="9099550" y="4017963"/>
          <p14:tracePt t="70623" x="9088438" y="4029075"/>
          <p14:tracePt t="70633" x="9063038" y="4041775"/>
          <p14:tracePt t="70650" x="9050338" y="4054475"/>
          <p14:tracePt t="70666" x="9012238" y="4079875"/>
          <p14:tracePt t="70684" x="8963025" y="4117975"/>
          <p14:tracePt t="70699" x="8950325" y="4117975"/>
          <p14:tracePt t="70717" x="8924925" y="4141788"/>
          <p14:tracePt t="70732" x="8886825" y="4167188"/>
          <p14:tracePt t="70750" x="8863013" y="4167188"/>
          <p14:tracePt t="70767" x="8837613" y="4205288"/>
          <p14:tracePt t="70784" x="8824913" y="4205288"/>
          <p14:tracePt t="70800" x="8812213" y="4217988"/>
          <p14:tracePt t="70818" x="8799513" y="4217988"/>
          <p14:tracePt t="70833" x="8799513" y="4230688"/>
          <p14:tracePt t="70851" x="8786813" y="4241800"/>
          <p14:tracePt t="70853" x="8774113" y="4241800"/>
          <p14:tracePt t="70866" x="8763000" y="4241800"/>
          <p14:tracePt t="70884" x="8763000" y="4254500"/>
          <p14:tracePt t="70901" x="8737600" y="4254500"/>
          <p14:tracePt t="70917" x="8737600" y="4267200"/>
          <p14:tracePt t="70934" x="8724900" y="4267200"/>
          <p14:tracePt t="70951" x="8699500" y="4279900"/>
          <p14:tracePt t="70967" x="8699500" y="4292600"/>
          <p14:tracePt t="70985" x="8686800" y="4292600"/>
          <p14:tracePt t="71000" x="8674100" y="4305300"/>
          <p14:tracePt t="71023" x="8661400" y="4305300"/>
          <p14:tracePt t="71036" x="8661400" y="4318000"/>
          <p14:tracePt t="94660" x="8650288" y="4318000"/>
          <p14:tracePt t="94685" x="8624888" y="4330700"/>
          <p14:tracePt t="94696" x="8586788" y="4341813"/>
          <p14:tracePt t="94708" x="8512175" y="4379913"/>
          <p14:tracePt t="94722" x="8386763" y="4454525"/>
          <p14:tracePt t="94732" x="8199438" y="4579938"/>
          <p14:tracePt t="94747" x="7874000" y="4743450"/>
          <p14:tracePt t="94762" x="7535863" y="4956175"/>
          <p14:tracePt t="94780" x="7172325" y="5118100"/>
          <p14:tracePt t="94796" x="6559550" y="5443538"/>
          <p14:tracePt t="94813" x="6296025" y="5568950"/>
          <p14:tracePt t="94830" x="5908675" y="5781675"/>
          <p14:tracePt t="94846" x="5770563" y="5856288"/>
          <p14:tracePt t="94863" x="5657850" y="5919788"/>
          <p14:tracePt t="94879" x="5495925" y="6007100"/>
          <p14:tracePt t="94896" x="5470525" y="6019800"/>
          <p14:tracePt t="94913" x="5457825" y="6019800"/>
          <p14:tracePt t="94938" x="5470525" y="6019800"/>
          <p14:tracePt t="95193" x="5419725" y="6045200"/>
          <p14:tracePt t="95205" x="5357813" y="6069013"/>
          <p14:tracePt t="95219" x="5270500" y="6081713"/>
          <p14:tracePt t="95231" x="5157788" y="6119813"/>
          <p14:tracePt t="95247" x="5057775" y="6132513"/>
          <p14:tracePt t="95264" x="4945063" y="6132513"/>
          <p14:tracePt t="95266" x="4819650" y="6132513"/>
          <p14:tracePt t="95280" x="4706938" y="6132513"/>
          <p14:tracePt t="95297" x="4606925" y="6119813"/>
          <p14:tracePt t="95314" x="4494213" y="6081713"/>
          <p14:tracePt t="95330" x="4305300" y="5956300"/>
          <p14:tracePt t="95348" x="4205288" y="5894388"/>
          <p14:tracePt t="95365" x="4068763" y="5768975"/>
          <p14:tracePt t="95380" x="4017963" y="5707063"/>
          <p14:tracePt t="95398" x="3979863" y="5668963"/>
          <p14:tracePt t="95399" x="3943350" y="5607050"/>
          <p14:tracePt t="95415" x="3905250" y="5543550"/>
          <p14:tracePt t="95431" x="3879850" y="5518150"/>
          <p14:tracePt t="95449" x="3843338" y="5468938"/>
          <p14:tracePt t="95464" x="3817938" y="5456238"/>
          <p14:tracePt t="95482" x="3817938" y="5430838"/>
          <p14:tracePt t="95497" x="3792538" y="5394325"/>
          <p14:tracePt t="95521" x="3792538" y="5381625"/>
          <p14:tracePt t="95533" x="3792538" y="5356225"/>
          <p14:tracePt t="95548" x="3792538" y="5343525"/>
          <p14:tracePt t="95564" x="3792538" y="5330825"/>
          <p14:tracePt t="95582" x="3792538" y="5318125"/>
          <p14:tracePt t="95606" x="3779838" y="5318125"/>
          <p14:tracePt t="97632" x="3779838" y="5305425"/>
          <p14:tracePt t="97644" x="3779838" y="5294313"/>
          <p14:tracePt t="97668" x="3779838" y="5281613"/>
          <p14:tracePt t="97692" x="3779838" y="5268913"/>
          <p14:tracePt t="97716" x="3779838" y="5256213"/>
          <p14:tracePt t="97765" x="3779838" y="5243513"/>
          <p14:tracePt t="97790" x="3779838" y="5230813"/>
          <p14:tracePt t="97826" x="3779838" y="5218113"/>
          <p14:tracePt t="97873" x="3767138" y="5218113"/>
          <p14:tracePt t="97910" x="3756025" y="5218113"/>
          <p14:tracePt t="97922" x="3743325" y="5218113"/>
          <p14:tracePt t="97971" x="3730625" y="5218113"/>
          <p14:tracePt t="105696" x="3730625" y="5230813"/>
          <p14:tracePt t="105710" x="3730625" y="5256213"/>
          <p14:tracePt t="105720" x="3730625" y="5294313"/>
          <p14:tracePt t="105732" x="3730625" y="5343525"/>
          <p14:tracePt t="105746" x="3730625" y="5418138"/>
          <p14:tracePt t="105759" x="3730625" y="5481638"/>
          <p14:tracePt t="105775" x="3730625" y="5568950"/>
          <p14:tracePt t="105791" x="3730625" y="5668963"/>
          <p14:tracePt t="105809" x="3756025" y="5832475"/>
          <p14:tracePt t="105824" x="3756025" y="5881688"/>
          <p14:tracePt t="105841" x="3756025" y="5919788"/>
          <p14:tracePt t="105858" x="3767138" y="5945188"/>
          <p14:tracePt t="105875" x="3767138" y="5969000"/>
          <p14:tracePt t="105963" x="3767138" y="5981700"/>
          <p14:tracePt t="108086" x="3756025" y="5981700"/>
          <p14:tracePt t="108207" x="3743325" y="5981700"/>
          <p14:tracePt t="108220" x="3743325" y="5994400"/>
          <p14:tracePt t="108232" x="3730625" y="6007100"/>
          <p14:tracePt t="108243" x="3717925" y="6007100"/>
          <p14:tracePt t="108266" x="3705225" y="6007100"/>
          <p14:tracePt t="109468" x="3717925" y="6007100"/>
          <p14:tracePt t="109516" x="3730625" y="6007100"/>
          <p14:tracePt t="109602" x="3743325" y="6007100"/>
          <p14:tracePt t="109674" x="3756025" y="6007100"/>
          <p14:tracePt t="109710" x="3767138" y="6007100"/>
          <p14:tracePt t="109746" x="3779838" y="6007100"/>
          <p14:tracePt t="109760" x="3779838" y="6019800"/>
          <p14:tracePt t="109770" x="3792538" y="6019800"/>
          <p14:tracePt t="109820" x="3805238" y="6019800"/>
          <p14:tracePt t="109856" x="3817938" y="6019800"/>
          <p14:tracePt t="109904" x="3830638" y="6019800"/>
          <p14:tracePt t="109929" x="3843338" y="6019800"/>
          <p14:tracePt t="109954" x="3856038" y="6019800"/>
          <p14:tracePt t="109965" x="3867150" y="6019800"/>
          <p14:tracePt t="109977" x="3879850" y="6019800"/>
          <p14:tracePt t="109990" x="3892550" y="6019800"/>
          <p14:tracePt t="110003" x="3905250" y="6019800"/>
          <p14:tracePt t="110019" x="3917950" y="6032500"/>
          <p14:tracePt t="110036" x="3943350" y="6032500"/>
          <p14:tracePt t="110052" x="3956050" y="6032500"/>
          <p14:tracePt t="110069" x="3979863" y="6045200"/>
          <p14:tracePt t="110087" x="3992563" y="6056313"/>
          <p14:tracePt t="110089" x="4005263" y="6056313"/>
          <p14:tracePt t="110102" x="4017963" y="6056313"/>
          <p14:tracePt t="110119" x="4043363" y="6069013"/>
          <p14:tracePt t="110136" x="4043363" y="6081713"/>
          <p14:tracePt t="110153" x="4056063" y="6081713"/>
          <p14:tracePt t="110268" x="4068763" y="6081713"/>
          <p14:tracePt t="110304" x="4081463" y="6081713"/>
          <p14:tracePt t="110317" x="4092575" y="6094413"/>
          <p14:tracePt t="110342" x="4105275" y="6094413"/>
          <p14:tracePt t="110355" x="4117975" y="6094413"/>
          <p14:tracePt t="110365" x="4130675" y="6107113"/>
          <p14:tracePt t="110391" x="4143375" y="6107113"/>
          <p14:tracePt t="110402" x="4156075" y="6107113"/>
          <p14:tracePt t="110413" x="4156075" y="6119813"/>
          <p14:tracePt t="110584" x="4168775" y="6119813"/>
          <p14:tracePt t="110704" x="4168775" y="6132513"/>
          <p14:tracePt t="112197" x="4168775" y="6119813"/>
          <p14:tracePt t="112233" x="4168775" y="6107113"/>
          <p14:tracePt t="112258" x="4168775" y="6094413"/>
          <p14:tracePt t="112281" x="4168775" y="6069013"/>
          <p14:tracePt t="112306" x="4168775" y="6056313"/>
          <p14:tracePt t="112318" x="4156075" y="6056313"/>
          <p14:tracePt t="113021" x="4156075" y="6045200"/>
          <p14:tracePt t="113082" x="4156075" y="6032500"/>
          <p14:tracePt t="113203" x="4156075" y="6019800"/>
          <p14:tracePt t="113312" x="4156075" y="6007100"/>
          <p14:tracePt t="115216" x="4168775" y="6019800"/>
          <p14:tracePt t="115228" x="4168775" y="6032500"/>
          <p14:tracePt t="115241" x="4181475" y="6032500"/>
          <p14:tracePt t="115264" x="4192588" y="6045200"/>
          <p14:tracePt t="115289" x="4205288" y="6045200"/>
          <p14:tracePt t="115592" x="4217988" y="6045200"/>
          <p14:tracePt t="115604" x="4230688" y="6056313"/>
          <p14:tracePt t="115615" x="4243388" y="6056313"/>
          <p14:tracePt t="115641" x="4256088" y="6056313"/>
          <p14:tracePt t="115676" x="4256088" y="6069013"/>
          <p14:tracePt t="115712" x="4268788" y="6069013"/>
          <p14:tracePt t="116369" x="4281488" y="6069013"/>
          <p14:tracePt t="116380" x="4294188" y="6081713"/>
          <p14:tracePt t="118369" x="4294188" y="6094413"/>
          <p14:tracePt t="118430" x="4305300" y="6094413"/>
          <p14:tracePt t="118478" x="4318000" y="6081713"/>
          <p14:tracePt t="118491" x="4330700" y="6069013"/>
          <p14:tracePt t="118503" x="4343400" y="6069013"/>
          <p14:tracePt t="118516" x="4356100" y="6069013"/>
          <p14:tracePt t="118527" x="4368800" y="6069013"/>
          <p14:tracePt t="118541" x="4381500" y="6069013"/>
          <p14:tracePt t="118558" x="4418013" y="6069013"/>
          <p14:tracePt t="118575" x="4468813" y="6069013"/>
          <p14:tracePt t="118591" x="4506913" y="6069013"/>
          <p14:tracePt t="118608" x="4543425" y="6069013"/>
          <p14:tracePt t="118611" x="4568825" y="6081713"/>
          <p14:tracePt t="118624" x="4594225" y="6094413"/>
          <p14:tracePt t="118642" x="4630738" y="6107113"/>
          <p14:tracePt t="118658" x="4681538" y="6119813"/>
          <p14:tracePt t="118674" x="4819650" y="6145213"/>
          <p14:tracePt t="118692" x="4894263" y="6169025"/>
          <p14:tracePt t="118709" x="4994275" y="6181725"/>
          <p14:tracePt t="118725" x="5057775" y="6207125"/>
          <p14:tracePt t="118743" x="5081588" y="6232525"/>
          <p14:tracePt t="118758" x="5132388" y="6245225"/>
          <p14:tracePt t="118775" x="5157788" y="6257925"/>
          <p14:tracePt t="119025" x="5181600" y="6257925"/>
          <p14:tracePt t="119049" x="5194300" y="6257925"/>
          <p14:tracePt t="119061" x="5194300" y="6245225"/>
          <p14:tracePt t="119072" x="5219700" y="6219825"/>
          <p14:tracePt t="119085" x="5245100" y="6207125"/>
          <p14:tracePt t="119096" x="5281613" y="6181725"/>
          <p14:tracePt t="119111" x="5319713" y="6157913"/>
          <p14:tracePt t="119126" x="5383213" y="6145213"/>
          <p14:tracePt t="119143" x="5432425" y="6132513"/>
          <p14:tracePt t="119159" x="5557838" y="6119813"/>
          <p14:tracePt t="119176" x="5619750" y="6119813"/>
          <p14:tracePt t="119194" x="5732463" y="6119813"/>
          <p14:tracePt t="119210" x="5795963" y="6119813"/>
          <p14:tracePt t="119226" x="5895975" y="6119813"/>
          <p14:tracePt t="119243" x="6083300" y="6119813"/>
          <p14:tracePt t="119260" x="6157913" y="6145213"/>
          <p14:tracePt t="119277" x="6208713" y="6169025"/>
          <p14:tracePt t="119280" x="6259513" y="6194425"/>
          <p14:tracePt t="119292" x="6296025" y="6219825"/>
          <p14:tracePt t="119310" x="6321425" y="6219825"/>
          <p14:tracePt t="119327" x="6346825" y="6245225"/>
          <p14:tracePt t="119343" x="6346825" y="6257925"/>
          <p14:tracePt t="119557" x="6359525" y="6257925"/>
          <p14:tracePt t="119569" x="6359525" y="6245225"/>
          <p14:tracePt t="119594" x="6383338" y="6232525"/>
          <p14:tracePt t="119606" x="6421438" y="6219825"/>
          <p14:tracePt t="119620" x="6446838" y="6219825"/>
          <p14:tracePt t="119630" x="6483350" y="6219825"/>
          <p14:tracePt t="119644" x="6521450" y="6219825"/>
          <p14:tracePt t="119661" x="6559550" y="6219825"/>
          <p14:tracePt t="119678" x="6621463" y="6219825"/>
          <p14:tracePt t="119694" x="6646863" y="6219825"/>
          <p14:tracePt t="119711" x="6659563" y="6219825"/>
          <p14:tracePt t="119729" x="6708775" y="6219825"/>
          <p14:tracePt t="119745" x="6721475" y="6219825"/>
          <p14:tracePt t="119761" x="6734175" y="6219825"/>
          <p14:tracePt t="119778" x="6759575" y="6219825"/>
          <p14:tracePt t="119794" x="6772275" y="6219825"/>
          <p14:tracePt t="119811" x="6821488" y="6219825"/>
          <p14:tracePt t="119828" x="6859588" y="6219825"/>
          <p14:tracePt t="119845" x="6884988" y="6219825"/>
          <p14:tracePt t="119862" x="6946900" y="6194425"/>
          <p14:tracePt t="119879" x="6972300" y="6194425"/>
          <p14:tracePt t="119895" x="7046913" y="6181725"/>
          <p14:tracePt t="120200" x="7046913" y="6169025"/>
          <p14:tracePt t="120225" x="7059613" y="6157913"/>
          <p14:tracePt t="120237" x="7072313" y="6145213"/>
          <p14:tracePt t="120250" x="7097713" y="6132513"/>
          <p14:tracePt t="120262" x="7123113" y="6107113"/>
          <p14:tracePt t="120279" x="7146925" y="6081713"/>
          <p14:tracePt t="120296" x="7185025" y="6056313"/>
          <p14:tracePt t="120297" x="7235825" y="6045200"/>
          <p14:tracePt t="120312" x="7272338" y="6019800"/>
          <p14:tracePt t="120329" x="7323138" y="6007100"/>
          <p14:tracePt t="120347" x="7435850" y="5994400"/>
          <p14:tracePt t="120363" x="7485063" y="5994400"/>
          <p14:tracePt t="120380" x="7535863" y="5994400"/>
          <p14:tracePt t="120395" x="7597775" y="5994400"/>
          <p14:tracePt t="120413" x="7623175" y="5994400"/>
          <p14:tracePt t="120430" x="7661275" y="6007100"/>
          <p14:tracePt t="120446" x="7685088" y="6032500"/>
          <p14:tracePt t="120463" x="7710488" y="6032500"/>
          <p14:tracePt t="120481" x="7723188" y="6045200"/>
          <p14:tracePt t="120758" x="7735888" y="6045200"/>
          <p14:tracePt t="120770" x="7748588" y="6045200"/>
          <p14:tracePt t="120795" x="7761288" y="6045200"/>
          <p14:tracePt t="120807" x="7785100" y="6045200"/>
          <p14:tracePt t="120819" x="7810500" y="6045200"/>
          <p14:tracePt t="120831" x="7823200" y="6045200"/>
          <p14:tracePt t="120847" x="7848600" y="6032500"/>
          <p14:tracePt t="120864" x="7874000" y="6032500"/>
          <p14:tracePt t="120866" x="7886700" y="6032500"/>
          <p14:tracePt t="120880" x="7897813" y="6032500"/>
          <p14:tracePt t="120897" x="7910513" y="6032500"/>
          <p14:tracePt t="120914" x="7935913" y="6032500"/>
          <p14:tracePt t="120931" x="7961313" y="6032500"/>
          <p14:tracePt t="120948" x="7986713" y="6032500"/>
          <p14:tracePt t="120965" x="8010525" y="6045200"/>
          <p14:tracePt t="120982" x="8035925" y="6056313"/>
          <p14:tracePt t="121000" x="8048625" y="6056313"/>
          <p14:tracePt t="121016" x="8061325" y="6069013"/>
          <p14:tracePt t="121030" x="8074025" y="6069013"/>
          <p14:tracePt t="121062" x="8086725" y="6081713"/>
          <p14:tracePt t="121086" x="8099425" y="6094413"/>
          <p14:tracePt t="121099" x="8110538" y="6094413"/>
          <p14:tracePt t="121109" x="8110538" y="6107113"/>
          <p14:tracePt t="121122" x="8123238" y="6119813"/>
          <p14:tracePt t="121133" x="8135938" y="6119813"/>
          <p14:tracePt t="121148" x="8148638" y="6119813"/>
          <p14:tracePt t="121165" x="8148638" y="6132513"/>
          <p14:tracePt t="121182" x="8161338" y="6145213"/>
          <p14:tracePt t="121862" x="8174038" y="6145213"/>
          <p14:tracePt t="121898" x="8199438" y="6145213"/>
          <p14:tracePt t="121923" x="8212138" y="6145213"/>
          <p14:tracePt t="121935" x="8223250" y="6145213"/>
          <p14:tracePt t="121960" x="8248650" y="6145213"/>
          <p14:tracePt t="121984" x="8261350" y="6145213"/>
          <p14:tracePt t="122008" x="8274050" y="6145213"/>
          <p14:tracePt t="122020" x="8286750" y="6145213"/>
          <p14:tracePt t="122043" x="8299450" y="6145213"/>
          <p14:tracePt t="122080" x="8312150" y="6145213"/>
          <p14:tracePt t="122723" x="8312150" y="6132513"/>
          <p14:tracePt t="123208" x="8312150" y="6119813"/>
          <p14:tracePt t="123257" x="8312150" y="6107113"/>
          <p14:tracePt t="123280" x="8299450" y="6107113"/>
          <p14:tracePt t="123293" x="8299450" y="6081713"/>
          <p14:tracePt t="123316" x="8286750" y="6069013"/>
          <p14:tracePt t="123329" x="8274050" y="6056313"/>
          <p14:tracePt t="123342" x="8274050" y="6045200"/>
          <p14:tracePt t="123365" x="8261350" y="6032500"/>
          <p14:tracePt t="123390" x="8261350" y="6019800"/>
          <p14:tracePt t="126397" x="8261350" y="6007100"/>
          <p14:tracePt t="126410" x="8248650" y="5969000"/>
          <p14:tracePt t="126421" x="8235950" y="5932488"/>
          <p14:tracePt t="126434" x="8212138" y="5881688"/>
          <p14:tracePt t="126446" x="8174038" y="5819775"/>
          <p14:tracePt t="126462" x="8148638" y="5743575"/>
          <p14:tracePt t="126478" x="8110538" y="5656263"/>
          <p14:tracePt t="126496" x="8074025" y="5518150"/>
          <p14:tracePt t="126512" x="8061325" y="5443538"/>
          <p14:tracePt t="126529" x="8048625" y="5368925"/>
          <p14:tracePt t="126546" x="8035925" y="5230813"/>
          <p14:tracePt t="126562" x="8035925" y="5156200"/>
          <p14:tracePt t="126579" x="8035925" y="5056188"/>
          <p14:tracePt t="126580" x="8035925" y="4943475"/>
          <p14:tracePt t="126596" x="8061325" y="4843463"/>
          <p14:tracePt t="126612" x="8086725" y="4730750"/>
          <p14:tracePt t="126629" x="8148638" y="4518025"/>
          <p14:tracePt t="126645" x="8174038" y="4430713"/>
          <p14:tracePt t="126663" x="8199438" y="4354513"/>
          <p14:tracePt t="126679" x="8223250" y="4267200"/>
          <p14:tracePt t="126696" x="8248650" y="4205288"/>
          <p14:tracePt t="126713" x="8274050" y="4141788"/>
          <p14:tracePt t="126730" x="8286750" y="4117975"/>
          <p14:tracePt t="126745" x="8286750" y="4092575"/>
          <p14:tracePt t="126763" x="8299450" y="4079875"/>
          <p14:tracePt t="126779" x="8299450" y="4067175"/>
          <p14:tracePt t="126795" x="8312150" y="4067175"/>
          <p14:tracePt t="126811" x="8312150" y="4054475"/>
          <p14:tracePt t="126834" x="8324850" y="4054475"/>
          <p14:tracePt t="126906" x="8324850" y="4041775"/>
          <p14:tracePt t="127368" x="8324850" y="4029075"/>
          <p14:tracePt t="127381" x="8324850" y="4017963"/>
          <p14:tracePt t="127391" x="8324850" y="4005263"/>
          <p14:tracePt t="127404" x="8324850" y="3992563"/>
          <p14:tracePt t="127416" x="8324850" y="3954463"/>
          <p14:tracePt t="127431" x="8324850" y="3916363"/>
          <p14:tracePt t="127447" x="8335963" y="3867150"/>
          <p14:tracePt t="127464" x="8335963" y="3829050"/>
          <p14:tracePt t="127481" x="8348663" y="3754438"/>
          <p14:tracePt t="127499" x="8348663" y="3729038"/>
          <p14:tracePt t="127514" x="8348663" y="3679825"/>
          <p14:tracePt t="127532" x="8348663" y="3654425"/>
          <p14:tracePt t="127547" x="8348663" y="3616325"/>
          <p14:tracePt t="127564" x="8348663" y="3567113"/>
          <p14:tracePt t="127580" x="8348663" y="3541713"/>
          <p14:tracePt t="127598" x="8348663" y="3490913"/>
          <p14:tracePt t="127615" x="8348663" y="3467100"/>
          <p14:tracePt t="127632" x="8361363" y="3441700"/>
          <p14:tracePt t="127648" x="8361363" y="3390900"/>
          <p14:tracePt t="127665" x="8374063" y="3367088"/>
          <p14:tracePt t="127682" x="8374063" y="3341688"/>
          <p14:tracePt t="127683" x="8386763" y="3316288"/>
          <p14:tracePt t="127699" x="8386763" y="3290888"/>
          <p14:tracePt t="127715" x="8386763" y="3278188"/>
          <p14:tracePt t="127732" x="8386763" y="3254375"/>
          <p14:tracePt t="127748" x="8386763" y="3241675"/>
          <p14:tracePt t="127767" x="8386763" y="3228975"/>
          <p14:tracePt t="127769" x="8386763" y="3216275"/>
          <p14:tracePt t="127781" x="8386763" y="3203575"/>
          <p14:tracePt t="127799" x="8386763" y="3190875"/>
          <p14:tracePt t="127816" x="8386763" y="3154363"/>
          <p14:tracePt t="127833" x="8386763" y="3128963"/>
          <p14:tracePt t="127849" x="8386763" y="3103563"/>
          <p14:tracePt t="127866" x="8386763" y="3041650"/>
          <p14:tracePt t="127882" x="8386763" y="3016250"/>
          <p14:tracePt t="127899" x="8386763" y="2990850"/>
          <p14:tracePt t="127915" x="8386763" y="2928938"/>
          <p14:tracePt t="127932" x="8386763" y="2903538"/>
          <p14:tracePt t="127950" x="8412163" y="2828925"/>
          <p14:tracePt t="127966" x="8424863" y="2790825"/>
          <p14:tracePt t="127983" x="8424863" y="2765425"/>
          <p14:tracePt t="127999" x="8435975" y="2740025"/>
          <p14:tracePt t="128095" x="8435975" y="2765425"/>
          <p14:tracePt t="128339" x="8461375" y="2752725"/>
          <p14:tracePt t="128351" x="8474075" y="2716213"/>
          <p14:tracePt t="128362" x="8537575" y="2678113"/>
          <p14:tracePt t="128374" x="8624888" y="2627313"/>
          <p14:tracePt t="128385" x="8763000" y="2552700"/>
          <p14:tracePt t="128400" x="8937625" y="2478088"/>
          <p14:tracePt t="128417" x="9175750" y="2427288"/>
          <p14:tracePt t="128434" x="9363075" y="2403475"/>
          <p14:tracePt t="128450" x="9663113" y="2390775"/>
          <p14:tracePt t="128468" x="9775825" y="2390775"/>
          <p14:tracePt t="128484" x="10001250" y="2403475"/>
          <p14:tracePt t="128501" x="10088563" y="2427288"/>
          <p14:tracePt t="128517" x="10164763" y="2452688"/>
          <p14:tracePt t="128519" x="10213975" y="2490788"/>
          <p14:tracePt t="128533" x="10277475" y="2516188"/>
          <p14:tracePt t="128551" x="10313988" y="2540000"/>
          <p14:tracePt t="128569" x="10414000" y="2603500"/>
          <p14:tracePt t="128584" x="10452100" y="2640013"/>
          <p14:tracePt t="128601" x="10477500" y="2665413"/>
          <p14:tracePt t="128604" x="10526713" y="2716213"/>
          <p14:tracePt t="128618" x="10539413" y="2740025"/>
          <p14:tracePt t="128634" x="10552113" y="2765425"/>
          <p14:tracePt t="128651" x="10564813" y="2778125"/>
          <p14:tracePt t="128652" x="10564813" y="2790825"/>
          <p14:tracePt t="128668" x="10564813" y="2816225"/>
          <p14:tracePt t="128691" x="10564813" y="2828925"/>
          <p14:tracePt t="128703" x="10564813" y="2840038"/>
          <p14:tracePt t="128717" x="10564813" y="2852738"/>
          <p14:tracePt t="128735" x="10564813" y="2865438"/>
          <p14:tracePt t="128751" x="10564813" y="2878138"/>
          <p14:tracePt t="128752" x="10552113" y="2903538"/>
          <p14:tracePt t="128768" x="10526713" y="2928938"/>
          <p14:tracePt t="128785" x="10502900" y="2965450"/>
          <p14:tracePt t="128802" x="10439400" y="3016250"/>
          <p14:tracePt t="128818" x="10414000" y="3041650"/>
          <p14:tracePt t="128836" x="10352088" y="3078163"/>
          <p14:tracePt t="128851" x="10326688" y="3090863"/>
          <p14:tracePt t="128868" x="10301288" y="3090863"/>
          <p14:tracePt t="128884" x="10277475" y="3090863"/>
          <p14:tracePt t="128969" x="10277475" y="3078163"/>
          <p14:tracePt t="129018" x="10277475" y="3065463"/>
          <p14:tracePt t="129029" x="10277475" y="3054350"/>
          <p14:tracePt t="132121" x="10264775" y="3054350"/>
          <p14:tracePt t="132158" x="10264775" y="3041650"/>
          <p14:tracePt t="132170" x="10252075" y="3028950"/>
          <p14:tracePt t="132182" x="10252075" y="3016250"/>
          <p14:tracePt t="132194" x="10252075" y="3003550"/>
          <p14:tracePt t="132211" x="10252075" y="2990850"/>
          <p14:tracePt t="132227" x="10239375" y="2965450"/>
          <p14:tracePt t="132243" x="10213975" y="2928938"/>
          <p14:tracePt t="132260" x="10201275" y="2916238"/>
          <p14:tracePt t="132277" x="10201275" y="2890838"/>
          <p14:tracePt t="132293" x="10188575" y="2878138"/>
          <p14:tracePt t="132316" x="10177463" y="2878138"/>
          <p14:tracePt t="132328" x="10177463" y="2865438"/>
          <p14:tracePt t="132436" x="10188575" y="2865438"/>
          <p14:tracePt t="132486" x="10201275" y="2865438"/>
          <p14:tracePt t="132511" x="10213975" y="2865438"/>
          <p14:tracePt t="132534" x="10226675" y="2865438"/>
          <p14:tracePt t="132545" x="10239375" y="2865438"/>
          <p14:tracePt t="132582" x="10252075" y="2865438"/>
          <p14:tracePt t="132679" x="10252075" y="2878138"/>
          <p14:tracePt t="133891" x="10264775" y="2878138"/>
          <p14:tracePt t="133905" x="10277475" y="2903538"/>
          <p14:tracePt t="133917" x="10288588" y="2916238"/>
          <p14:tracePt t="133929" x="10301288" y="2928938"/>
          <p14:tracePt t="133940" x="10301288" y="2965450"/>
          <p14:tracePt t="133953" x="10313988" y="2990850"/>
          <p14:tracePt t="133966" x="10326688" y="3003550"/>
          <p14:tracePt t="133982" x="10326688" y="3016250"/>
          <p14:tracePt t="133999" x="10326688" y="3028950"/>
          <p14:tracePt t="134000" x="10326688" y="3041650"/>
          <p14:tracePt t="134038" x="10326688" y="3054350"/>
          <p14:tracePt t="134074" x="10326688" y="3065463"/>
          <p14:tracePt t="134086" x="10326688" y="3078163"/>
          <p14:tracePt t="134099" x="10301288" y="3090863"/>
          <p14:tracePt t="134110" x="10288588" y="3103563"/>
          <p14:tracePt t="134122" x="10277475" y="3128963"/>
          <p14:tracePt t="134134" x="10264775" y="3141663"/>
          <p14:tracePt t="134148" x="10239375" y="3154363"/>
          <p14:tracePt t="134165" x="10213975" y="3165475"/>
          <p14:tracePt t="134183" x="10188575" y="3178175"/>
          <p14:tracePt t="134198" x="10177463" y="3190875"/>
          <p14:tracePt t="134216" x="10164763" y="3190875"/>
          <p14:tracePt t="134668" x="10177463" y="3190875"/>
          <p14:tracePt t="134705" x="10177463" y="3178175"/>
          <p14:tracePt t="134851" x="10177463" y="3165475"/>
          <p14:tracePt t="134910" x="10188575" y="3165475"/>
          <p14:tracePt t="134923" x="10188575" y="3154363"/>
          <p14:tracePt t="134947" x="10201275" y="3141663"/>
          <p14:tracePt t="134972" x="10213975" y="3141663"/>
          <p14:tracePt t="134986" x="10213975" y="3128963"/>
          <p14:tracePt t="134996" x="10239375" y="3128963"/>
          <p14:tracePt t="135021" x="10252075" y="3128963"/>
          <p14:tracePt t="135043" x="10277475" y="3128963"/>
          <p14:tracePt t="135068" x="10288588" y="3128963"/>
          <p14:tracePt t="135092" x="10313988" y="3128963"/>
          <p14:tracePt t="135118" x="10326688" y="3128963"/>
          <p14:tracePt t="135153" x="10339388" y="3128963"/>
          <p14:tracePt t="135433" x="10339388" y="3141663"/>
          <p14:tracePt t="135444" x="10339388" y="3154363"/>
          <p14:tracePt t="135457" x="10339388" y="3165475"/>
          <p14:tracePt t="135469" x="10339388" y="3178175"/>
          <p14:tracePt t="135486" x="10326688" y="3203575"/>
          <p14:tracePt t="135502" x="10301288" y="3241675"/>
          <p14:tracePt t="135520" x="10277475" y="3328988"/>
          <p14:tracePt t="135536" x="10252075" y="3390900"/>
          <p14:tracePt t="135553" x="10213975" y="3479800"/>
          <p14:tracePt t="135569" x="10201275" y="3541713"/>
          <p14:tracePt t="135586" x="10188575" y="3590925"/>
          <p14:tracePt t="135602" x="10164763" y="3641725"/>
          <p14:tracePt t="135620" x="10152063" y="3679825"/>
          <p14:tracePt t="135638" x="10152063" y="3692525"/>
          <p14:tracePt t="137069" x="10152063" y="3703638"/>
          <p14:tracePt t="137094" x="10152063" y="3716338"/>
          <p14:tracePt t="137105" x="10152063" y="3729038"/>
          <p14:tracePt t="137118" x="10152063" y="3741738"/>
          <p14:tracePt t="137142" x="10152063" y="3754438"/>
          <p14:tracePt t="137155" x="10152063" y="3767138"/>
          <p14:tracePt t="137168" x="10152063" y="3779838"/>
          <p14:tracePt t="137191" x="10152063" y="3803650"/>
          <p14:tracePt t="137215" x="10152063" y="3816350"/>
          <p14:tracePt t="137252" x="10152063" y="3829050"/>
          <p14:tracePt t="137288" x="10152063" y="3841750"/>
          <p14:tracePt t="137300" x="10152063" y="3854450"/>
          <p14:tracePt t="137325" x="10139363" y="3867150"/>
          <p14:tracePt t="137347" x="10126663" y="3879850"/>
          <p14:tracePt t="137362" x="10113963" y="3879850"/>
          <p14:tracePt t="137374" x="10088563" y="3905250"/>
          <p14:tracePt t="137385" x="10039350" y="3929063"/>
          <p14:tracePt t="137397" x="9926638" y="3979863"/>
          <p14:tracePt t="137408" x="9788525" y="4029075"/>
          <p14:tracePt t="137424" x="9613900" y="4105275"/>
          <p14:tracePt t="137441" x="9324975" y="4217988"/>
          <p14:tracePt t="137458" x="8824913" y="4518025"/>
          <p14:tracePt t="137474" x="8624888" y="4630738"/>
          <p14:tracePt t="137491" x="8435975" y="4730750"/>
          <p14:tracePt t="137507" x="8174038" y="4843463"/>
          <p14:tracePt t="137525" x="8099425" y="4879975"/>
          <p14:tracePt t="137541" x="8048625" y="4879975"/>
          <p14:tracePt t="137557" x="7999413" y="4879975"/>
          <p14:tracePt t="137809" x="7935913" y="4892675"/>
          <p14:tracePt t="137821" x="7861300" y="4892675"/>
          <p14:tracePt t="137834" x="7761288" y="4905375"/>
          <p14:tracePt t="137845" x="7610475" y="4905375"/>
          <p14:tracePt t="137859" x="7459663" y="4918075"/>
          <p14:tracePt t="137875" x="7310438" y="4918075"/>
          <p14:tracePt t="137892" x="7172325" y="4956175"/>
          <p14:tracePt t="137908" x="6884988" y="5018088"/>
          <p14:tracePt t="137926" x="6746875" y="5056188"/>
          <p14:tracePt t="137942" x="6472238" y="5130800"/>
          <p14:tracePt t="137959" x="6359525" y="5156200"/>
          <p14:tracePt t="137975" x="6196013" y="5181600"/>
          <p14:tracePt t="137992" x="5983288" y="5205413"/>
          <p14:tracePt t="138010" x="5883275" y="5218113"/>
          <p14:tracePt t="138026" x="5821363" y="5230813"/>
          <p14:tracePt t="138032" x="5783263" y="5230813"/>
          <p14:tracePt t="138042" x="5770563" y="5230813"/>
          <p14:tracePt t="138295" x="5683250" y="5256213"/>
          <p14:tracePt t="138307" x="5483225" y="5318125"/>
          <p14:tracePt t="138319" x="5245100" y="5381625"/>
          <p14:tracePt t="138332" x="4956175" y="5494338"/>
          <p14:tracePt t="138344" x="4681538" y="5594350"/>
          <p14:tracePt t="138360" x="4494213" y="5668963"/>
          <p14:tracePt t="138376" x="4343400" y="5719763"/>
          <p14:tracePt t="138378" x="4205288" y="5781675"/>
          <p14:tracePt t="138393" x="4068763" y="5832475"/>
          <p14:tracePt t="138410" x="3943350" y="5868988"/>
          <p14:tracePt t="138428" x="3756025" y="5907088"/>
          <p14:tracePt t="138443" x="3667125" y="5919788"/>
          <p14:tracePt t="138460" x="3592513" y="5932488"/>
          <p14:tracePt t="138477" x="3505200" y="5945188"/>
          <p14:tracePt t="138494" x="3479800" y="5945188"/>
          <p14:tracePt t="138511" x="3441700" y="5945188"/>
          <p14:tracePt t="138526" x="3429000" y="5945188"/>
          <p14:tracePt t="138543" x="3417888" y="5945188"/>
          <p14:tracePt t="138561" x="3405188" y="5945188"/>
          <p14:tracePt t="138585" x="3392488" y="5945188"/>
          <p14:tracePt t="138621" x="3379788" y="5932488"/>
          <p14:tracePt t="138659" x="3379788" y="5919788"/>
          <p14:tracePt t="138671" x="3367088" y="5919788"/>
          <p14:tracePt t="138731" x="3354388" y="5919788"/>
          <p14:tracePt t="138792" x="3341688" y="5919788"/>
          <p14:tracePt t="143411" x="3367088" y="5919788"/>
          <p14:tracePt t="143436" x="3379788" y="5919788"/>
          <p14:tracePt t="143448" x="3392488" y="5919788"/>
          <p14:tracePt t="143461" x="3405188" y="5919788"/>
          <p14:tracePt t="143474" x="3417888" y="5919788"/>
          <p14:tracePt t="143489" x="3429000" y="5919788"/>
          <p14:tracePt t="143507" x="3441700" y="5932488"/>
          <p14:tracePt t="143523" x="3492500" y="5945188"/>
          <p14:tracePt t="143541" x="3530600" y="5956300"/>
          <p14:tracePt t="143556" x="3654425" y="5981700"/>
          <p14:tracePt t="143573" x="3767138" y="5994400"/>
          <p14:tracePt t="143590" x="3956050" y="5994400"/>
          <p14:tracePt t="143607" x="4581525" y="5994400"/>
          <p14:tracePt t="143623" x="4968875" y="5956300"/>
          <p14:tracePt t="143641" x="5294313" y="5919788"/>
          <p14:tracePt t="143656" x="5921375" y="5807075"/>
          <p14:tracePt t="143674" x="6096000" y="5732463"/>
          <p14:tracePt t="143690" x="6246813" y="5643563"/>
          <p14:tracePt t="143969" x="6283325" y="5643563"/>
          <p14:tracePt t="143981" x="6308725" y="5643563"/>
          <p14:tracePt t="143993" x="6359525" y="5668963"/>
          <p14:tracePt t="144007" x="6421438" y="5694363"/>
          <p14:tracePt t="144023" x="6508750" y="5719763"/>
          <p14:tracePt t="144040" x="6621463" y="5756275"/>
          <p14:tracePt t="144042" x="6797675" y="5794375"/>
          <p14:tracePt t="144056" x="7034213" y="5843588"/>
          <p14:tracePt t="144074" x="7259638" y="5881688"/>
          <p14:tracePt t="144090" x="7648575" y="5932488"/>
          <p14:tracePt t="144107" x="7785100" y="5969000"/>
          <p14:tracePt t="144123" x="7861300" y="5981700"/>
          <p14:tracePt t="144141" x="7935913" y="5994400"/>
          <p14:tracePt t="144407" x="7948613" y="5994400"/>
          <p14:tracePt t="144418" x="7974013" y="5994400"/>
          <p14:tracePt t="144431" x="7986713" y="5994400"/>
          <p14:tracePt t="144443" x="7999413" y="5994400"/>
          <p14:tracePt t="144459" x="8023225" y="5994400"/>
          <p14:tracePt t="144476" x="8061325" y="5994400"/>
          <p14:tracePt t="144491" x="8110538" y="5994400"/>
          <p14:tracePt t="144509" x="8135938" y="5994400"/>
          <p14:tracePt t="144525" x="8148638" y="5994400"/>
          <p14:tracePt t="144527" x="8174038" y="5994400"/>
          <p14:tracePt t="144542" x="8186738" y="5994400"/>
          <p14:tracePt t="144559" x="8199438" y="5994400"/>
          <p14:tracePt t="144576" x="8212138" y="5994400"/>
          <p14:tracePt t="144636" x="8223250" y="5994400"/>
          <p14:tracePt t="144673" x="8248650" y="5994400"/>
          <p14:tracePt t="144685" x="8261350" y="5994400"/>
          <p14:tracePt t="144697" x="8286750" y="5994400"/>
          <p14:tracePt t="144711" x="8324850" y="5994400"/>
          <p14:tracePt t="144726" x="8361363" y="5994400"/>
          <p14:tracePt t="144744" x="8412163" y="5994400"/>
          <p14:tracePt t="144746" x="8486775" y="5994400"/>
          <p14:tracePt t="147207" x="8486775" y="6007100"/>
          <p14:tracePt t="147219" x="8474075" y="6007100"/>
          <p14:tracePt t="147232" x="8448675" y="6019800"/>
          <p14:tracePt t="147244" x="8424863" y="6019800"/>
          <p14:tracePt t="147256" x="8386763" y="6032500"/>
          <p14:tracePt t="147268" x="8324850" y="6045200"/>
          <p14:tracePt t="147283" x="8235950" y="6056313"/>
          <p14:tracePt t="147300" x="8161338" y="6069013"/>
          <p14:tracePt t="147317" x="8010525" y="6081713"/>
          <p14:tracePt t="147332" x="7923213" y="6094413"/>
          <p14:tracePt t="147350" x="7835900" y="6107113"/>
          <p14:tracePt t="147351" x="7773988" y="6107113"/>
          <p14:tracePt t="147367" x="7710488" y="6119813"/>
          <p14:tracePt t="147383" x="7648575" y="6119813"/>
          <p14:tracePt t="147401" x="7548563" y="6119813"/>
          <p14:tracePt t="147416" x="7472363" y="6119813"/>
          <p14:tracePt t="147434" x="7423150" y="6119813"/>
          <p14:tracePt t="147451" x="7335838" y="6119813"/>
          <p14:tracePt t="147467" x="7310438" y="6119813"/>
          <p14:tracePt t="147484" x="7285038" y="6119813"/>
          <p14:tracePt t="147500" x="7272338" y="6107113"/>
          <p14:tracePt t="147517" x="7259638" y="6107113"/>
          <p14:tracePt t="147534" x="7259638" y="6094413"/>
          <p14:tracePt t="147550" x="7259638" y="6056313"/>
          <p14:tracePt t="147838" x="7223125" y="6056313"/>
          <p14:tracePt t="147850" x="7159625" y="6056313"/>
          <p14:tracePt t="147861" x="7072313" y="6069013"/>
          <p14:tracePt t="147874" x="6934200" y="6094413"/>
          <p14:tracePt t="147886" x="6797675" y="6119813"/>
          <p14:tracePt t="147901" x="6684963" y="6145213"/>
          <p14:tracePt t="147918" x="6572250" y="6169025"/>
          <p14:tracePt t="147936" x="6334125" y="6207125"/>
          <p14:tracePt t="147951" x="6234113" y="6219825"/>
          <p14:tracePt t="147969" x="6157913" y="6219825"/>
          <p14:tracePt t="147984" x="6034088" y="6219825"/>
          <p14:tracePt t="148002" x="5995988" y="6219825"/>
          <p14:tracePt t="148018" x="5957888" y="6194425"/>
          <p14:tracePt t="148035" x="5870575" y="6169025"/>
          <p14:tracePt t="148051" x="5832475" y="6145213"/>
          <p14:tracePt t="148068" x="5795963" y="6132513"/>
          <p14:tracePt t="148085" x="5719763" y="6094413"/>
          <p14:tracePt t="148102" x="5683250" y="6094413"/>
          <p14:tracePt t="148118" x="5607050" y="6056313"/>
          <p14:tracePt t="148135" x="5570538" y="6045200"/>
          <p14:tracePt t="148153" x="5457825" y="5994400"/>
          <p14:tracePt t="148169" x="5407025" y="5969000"/>
          <p14:tracePt t="148185" x="5370513" y="5969000"/>
          <p14:tracePt t="148203" x="5332413" y="5932488"/>
          <p14:tracePt t="148218" x="5319713" y="5932488"/>
          <p14:tracePt t="148236" x="5307013" y="5932488"/>
          <p14:tracePt t="148238" x="5307013" y="5919788"/>
          <p14:tracePt t="153549" x="5319713" y="5919788"/>
          <p14:tracePt t="153683" x="5332413" y="5919788"/>
          <p14:tracePt t="153755" x="5332413" y="5907088"/>
          <p14:tracePt t="153779" x="5345113" y="5907088"/>
          <p14:tracePt t="153817" x="5357813" y="5907088"/>
          <p14:tracePt t="153840" x="5370513" y="5907088"/>
          <p14:tracePt t="153877" x="5383213" y="5907088"/>
          <p14:tracePt t="153901" x="5394325" y="5907088"/>
          <p14:tracePt t="153937" x="5407025" y="5907088"/>
          <p14:tracePt t="153961" x="5419725" y="5907088"/>
          <p14:tracePt t="154010" x="5432425" y="5907088"/>
          <p14:tracePt t="154070" x="5445125" y="5907088"/>
          <p14:tracePt t="154119" x="5457825" y="5907088"/>
          <p14:tracePt t="154131" x="5470525" y="5907088"/>
          <p14:tracePt t="154168" x="5483225" y="5907088"/>
          <p14:tracePt t="154217" x="5495925" y="5907088"/>
          <p14:tracePt t="154241" x="5507038" y="5907088"/>
          <p14:tracePt t="154264" x="5519738" y="5907088"/>
          <p14:tracePt t="154276" x="5532438" y="5907088"/>
          <p14:tracePt t="154290" x="5532438" y="5919788"/>
          <p14:tracePt t="154302" x="5545138" y="5919788"/>
          <p14:tracePt t="154318" x="5557838" y="5932488"/>
          <p14:tracePt t="154334" x="5570538" y="5932488"/>
          <p14:tracePt t="154337" x="5583238" y="5945188"/>
          <p14:tracePt t="154351" x="5595938" y="5945188"/>
          <p14:tracePt t="154368" x="5619750" y="5945188"/>
          <p14:tracePt t="154386" x="5645150" y="5956300"/>
          <p14:tracePt t="154402" x="5645150" y="5969000"/>
          <p14:tracePt t="154419" x="5657850" y="5969000"/>
          <p14:tracePt t="154750" x="5670550" y="5969000"/>
          <p14:tracePt t="154773" x="5683250" y="5969000"/>
          <p14:tracePt t="154787" x="5695950" y="5969000"/>
          <p14:tracePt t="154797" x="5708650" y="5969000"/>
          <p14:tracePt t="154810" x="5745163" y="5969000"/>
          <p14:tracePt t="154822" x="5770563" y="5969000"/>
          <p14:tracePt t="154835" x="5808663" y="5969000"/>
          <p14:tracePt t="154853" x="5857875" y="5981700"/>
          <p14:tracePt t="154869" x="5895975" y="5981700"/>
          <p14:tracePt t="154887" x="6008688" y="6032500"/>
          <p14:tracePt t="154903" x="6070600" y="6045200"/>
          <p14:tracePt t="154920" x="6134100" y="6069013"/>
          <p14:tracePt t="154936" x="6208713" y="6081713"/>
          <p14:tracePt t="154954" x="6270625" y="6081713"/>
          <p14:tracePt t="154957" x="6296025" y="6081713"/>
          <p14:tracePt t="154969" x="6321425" y="6081713"/>
          <p14:tracePt t="154987" x="6346825" y="6081713"/>
          <p14:tracePt t="155003" x="6383338" y="6081713"/>
          <p14:tracePt t="155020" x="6396038" y="6094413"/>
          <p14:tracePt t="155036" x="6408738" y="6094413"/>
          <p14:tracePt t="155054" x="6421438" y="6094413"/>
          <p14:tracePt t="155070" x="6421438" y="6107113"/>
          <p14:tracePt t="155087" x="6434138" y="6107113"/>
          <p14:tracePt t="155103" x="6459538" y="6107113"/>
          <p14:tracePt t="155120" x="6496050" y="6119813"/>
          <p14:tracePt t="155137" x="6534150" y="6132513"/>
          <p14:tracePt t="155153" x="6559550" y="6157913"/>
          <p14:tracePt t="155170" x="6584950" y="6169025"/>
          <p14:tracePt t="155188" x="6621463" y="6181725"/>
          <p14:tracePt t="155203" x="6646863" y="6194425"/>
          <p14:tracePt t="155222" x="6659563" y="6194425"/>
          <p14:tracePt t="155224" x="6672263" y="6194425"/>
          <p14:tracePt t="155987" x="6684963" y="6194425"/>
          <p14:tracePt t="156026" x="6696075" y="6194425"/>
          <p14:tracePt t="156046" x="6708775" y="6194425"/>
          <p14:tracePt t="156060" x="6721475" y="6194425"/>
          <p14:tracePt t="156073" x="6734175" y="6194425"/>
          <p14:tracePt t="156097" x="6746875" y="6194425"/>
          <p14:tracePt t="156107" x="6759575" y="6194425"/>
          <p14:tracePt t="156132" x="6772275" y="6194425"/>
          <p14:tracePt t="156144" x="6784975" y="6194425"/>
          <p14:tracePt t="156168" x="6797675" y="6194425"/>
          <p14:tracePt t="156194" x="6808788" y="6194425"/>
          <p14:tracePt t="156216" x="6821488" y="6194425"/>
          <p14:tracePt t="156241" x="6834188" y="6194425"/>
          <p14:tracePt t="156266" x="6846888" y="6194425"/>
          <p14:tracePt t="156387" x="6859588" y="6194425"/>
          <p14:tracePt t="156435" x="6872288" y="6194425"/>
          <p14:tracePt t="156447" x="6897688" y="6194425"/>
          <p14:tracePt t="156462" x="6910388" y="6194425"/>
          <p14:tracePt t="156470" x="6934200" y="6194425"/>
          <p14:tracePt t="156482" x="6972300" y="6207125"/>
          <p14:tracePt t="156496" x="7021513" y="6207125"/>
          <p14:tracePt t="156508" x="7097713" y="6207125"/>
          <p14:tracePt t="156524" x="7172325" y="6207125"/>
          <p14:tracePt t="156539" x="7297738" y="6207125"/>
          <p14:tracePt t="156557" x="7510463" y="6207125"/>
          <p14:tracePt t="156574" x="7623175" y="6207125"/>
          <p14:tracePt t="156591" x="7748588" y="6207125"/>
          <p14:tracePt t="156607" x="7897813" y="6219825"/>
          <p14:tracePt t="156625" x="7923213" y="6232525"/>
          <p14:tracePt t="156641" x="7974013" y="6232525"/>
          <p14:tracePt t="156657" x="7974013" y="6245225"/>
          <p14:tracePt t="157053" x="7986713" y="6245225"/>
          <p14:tracePt t="157102" x="7999413" y="6245225"/>
          <p14:tracePt t="157187" x="7999413" y="6232525"/>
          <p14:tracePt t="157308" x="7999413" y="6219825"/>
          <p14:tracePt t="157320" x="8010525" y="6219825"/>
          <p14:tracePt t="157333" x="8010525" y="6207125"/>
          <p14:tracePt t="157343" x="8010525" y="6194425"/>
          <p14:tracePt t="157359" x="8023225" y="6194425"/>
          <p14:tracePt t="157376" x="8023225" y="6181725"/>
          <p14:tracePt t="157394" x="8061325" y="6145213"/>
          <p14:tracePt t="157409" x="8086725" y="6132513"/>
          <p14:tracePt t="157427" x="8110538" y="6119813"/>
          <p14:tracePt t="157442" x="8161338" y="6081713"/>
          <p14:tracePt t="157459" x="8186738" y="6081713"/>
          <p14:tracePt t="157476" x="8212138" y="6056313"/>
          <p14:tracePt t="157477" x="8235950" y="6045200"/>
          <p14:tracePt t="157492" x="8248650" y="6045200"/>
          <p14:tracePt t="157509" x="8286750" y="6045200"/>
          <p14:tracePt t="157527" x="8324850" y="6019800"/>
          <p14:tracePt t="157542" x="8335963" y="6019800"/>
          <p14:tracePt t="157560" x="8348663" y="6019800"/>
          <p14:tracePt t="157575" x="8386763" y="6019800"/>
          <p14:tracePt t="157599" x="8399463" y="6007100"/>
          <p14:tracePt t="157612" x="8412163" y="5994400"/>
          <p14:tracePt t="157627" x="8424863" y="5994400"/>
          <p14:tracePt t="157643" x="8448675" y="5994400"/>
          <p14:tracePt t="157660" x="8474075" y="5994400"/>
          <p14:tracePt t="157677" x="8548688" y="5981700"/>
          <p14:tracePt t="157694" x="8574088" y="5981700"/>
          <p14:tracePt t="157697" x="8612188" y="5981700"/>
          <p14:tracePt t="157709" x="8637588" y="5981700"/>
          <p14:tracePt t="157727" x="8661400" y="5981700"/>
          <p14:tracePt t="157744" x="8699500" y="5981700"/>
          <p14:tracePt t="157761" x="8724900" y="5981700"/>
          <p14:tracePt t="157777" x="8737600" y="5981700"/>
          <p14:tracePt t="157793" x="8763000" y="5981700"/>
          <p14:tracePt t="159479" x="8774113" y="5981700"/>
          <p14:tracePt t="159491" x="8786813" y="5969000"/>
          <p14:tracePt t="159503" x="8799513" y="5956300"/>
          <p14:tracePt t="159527" x="8812213" y="5945188"/>
          <p14:tracePt t="159540" x="8824913" y="5945188"/>
          <p14:tracePt t="159550" x="8837613" y="5945188"/>
          <p14:tracePt t="159575" x="8850313" y="5945188"/>
          <p14:tracePt t="159589" x="8863013" y="5945188"/>
          <p14:tracePt t="159613" x="8886825" y="5945188"/>
          <p14:tracePt t="159624" x="8899525" y="5945188"/>
          <p14:tracePt t="159636" x="8912225" y="5945188"/>
          <p14:tracePt t="159649" x="8937625" y="5945188"/>
          <p14:tracePt t="159665" x="8963025" y="5945188"/>
          <p14:tracePt t="159681" x="8999538" y="5945188"/>
          <p14:tracePt t="159699" x="9124950" y="5956300"/>
          <p14:tracePt t="159715" x="9224963" y="5956300"/>
          <p14:tracePt t="159732" x="9388475" y="5981700"/>
          <p14:tracePt t="159748" x="9450388" y="6007100"/>
          <p14:tracePt t="159765" x="9525000" y="6007100"/>
          <p14:tracePt t="159782" x="9588500" y="6019800"/>
          <p14:tracePt t="159799" x="9601200" y="6019800"/>
          <p14:tracePt t="159815" x="9613900" y="6019800"/>
          <p14:tracePt t="159833" x="9626600" y="6019800"/>
          <p14:tracePt t="160061" x="9637713" y="6019800"/>
          <p14:tracePt t="160084" x="9650413" y="6019800"/>
          <p14:tracePt t="160218" x="9663113" y="6019800"/>
          <p14:tracePt t="160231" x="9675813" y="6007100"/>
          <p14:tracePt t="160243" x="9688513" y="6007100"/>
          <p14:tracePt t="160255" x="9701213" y="6007100"/>
          <p14:tracePt t="160268" x="9713913" y="6007100"/>
          <p14:tracePt t="160283" x="9739313" y="5994400"/>
          <p14:tracePt t="160300" x="9750425" y="5981700"/>
          <p14:tracePt t="160317" x="9763125" y="5981700"/>
          <p14:tracePt t="160334" x="9775825" y="5969000"/>
          <p14:tracePt t="160350" x="9775825" y="5956300"/>
          <p14:tracePt t="160352" x="9788525" y="5945188"/>
          <p14:tracePt t="160367" x="9801225" y="5907088"/>
          <p14:tracePt t="160384" x="9813925" y="5856288"/>
          <p14:tracePt t="160401" x="9839325" y="5768975"/>
          <p14:tracePt t="160417" x="9863138" y="5719763"/>
          <p14:tracePt t="160434" x="9888538" y="5694363"/>
          <p14:tracePt t="160450" x="9913938" y="5643563"/>
          <p14:tracePt t="160468" x="9913938" y="5630863"/>
          <p14:tracePt t="160485" x="9939338" y="5607050"/>
          <p14:tracePt t="160510" x="9952038" y="5607050"/>
          <p14:tracePt t="160522" x="9963150" y="5594350"/>
          <p14:tracePt t="160535" x="9975850" y="5581650"/>
          <p14:tracePt t="160558" x="9988550" y="5581650"/>
          <p14:tracePt t="160570" x="10013950" y="5568950"/>
          <p14:tracePt t="160584" x="10026650" y="5556250"/>
          <p14:tracePt t="160602" x="10039350" y="5556250"/>
          <p14:tracePt t="160618" x="10088563" y="5556250"/>
          <p14:tracePt t="160634" x="10113963" y="5556250"/>
          <p14:tracePt t="160651" x="10126663" y="5556250"/>
          <p14:tracePt t="160669" x="10139363" y="5556250"/>
          <p14:tracePt t="160684" x="10152063" y="5543550"/>
          <p14:tracePt t="160701" x="10177463" y="5507038"/>
          <p14:tracePt t="160946" x="10177463" y="5494338"/>
          <p14:tracePt t="160958" x="10164763" y="5468938"/>
          <p14:tracePt t="160971" x="10113963" y="5407025"/>
          <p14:tracePt t="160981" x="10075863" y="5343525"/>
          <p14:tracePt t="160993" x="10001250" y="5243513"/>
          <p14:tracePt t="161007" x="9952038" y="5156200"/>
          <p14:tracePt t="161019" x="9913938" y="5043488"/>
          <p14:tracePt t="161036" x="9875838" y="4956175"/>
          <p14:tracePt t="161052" x="9863138" y="4879975"/>
          <p14:tracePt t="161069" x="9839325" y="4779963"/>
          <p14:tracePt t="161085" x="9839325" y="4730750"/>
          <p14:tracePt t="161103" x="9839325" y="4618038"/>
          <p14:tracePt t="161119" x="9839325" y="4567238"/>
          <p14:tracePt t="161136" x="9839325" y="4518025"/>
          <p14:tracePt t="161152" x="9901238" y="4418013"/>
          <p14:tracePt t="161170" x="9939338" y="4379913"/>
          <p14:tracePt t="161186" x="9963150" y="4354513"/>
          <p14:tracePt t="161188" x="9988550" y="4341813"/>
          <p14:tracePt t="161202" x="10013950" y="4341813"/>
          <p14:tracePt t="161219" x="10039350" y="4341813"/>
          <p14:tracePt t="161237" x="10064750" y="4341813"/>
          <p14:tracePt t="161252" x="10088563" y="4341813"/>
          <p14:tracePt t="161273" x="10101263" y="4341813"/>
          <p14:tracePt t="161287" x="10113963" y="4341813"/>
          <p14:tracePt t="161304" x="10126663" y="4341813"/>
          <p14:tracePt t="161346" x="10126663" y="4354513"/>
          <p14:tracePt t="161382" x="10126663" y="4367213"/>
          <p14:tracePt t="161479" x="10126663" y="4379913"/>
          <p14:tracePt t="162110" x="10126663" y="4392613"/>
          <p14:tracePt t="162134" x="10126663" y="4418013"/>
          <p14:tracePt t="162146" x="10126663" y="4430713"/>
          <p14:tracePt t="162158" x="10126663" y="4443413"/>
          <p14:tracePt t="162173" x="10113963" y="4467225"/>
          <p14:tracePt t="162195" x="10113963" y="4479925"/>
          <p14:tracePt t="162208" x="10101263" y="4505325"/>
          <p14:tracePt t="162221" x="10088563" y="4505325"/>
          <p14:tracePt t="162238" x="10088563" y="4530725"/>
          <p14:tracePt t="162256" x="10075863" y="4543425"/>
          <p14:tracePt t="162273" x="10052050" y="4554538"/>
          <p14:tracePt t="162289" x="10052050" y="4567238"/>
          <p14:tracePt t="162306" x="10026650" y="4579938"/>
          <p14:tracePt t="162322" x="10013950" y="4579938"/>
          <p14:tracePt t="162342" x="10001250" y="4592638"/>
          <p14:tracePt t="162365" x="9988550" y="4592638"/>
          <p14:tracePt t="162449" x="9975850" y="4592638"/>
          <p14:tracePt t="162619" x="9963150" y="4592638"/>
          <p14:tracePt t="162644" x="9963150" y="4579938"/>
          <p14:tracePt t="162679" x="9963150" y="4554538"/>
          <p14:tracePt t="162716" x="9963150" y="4543425"/>
          <p14:tracePt t="162850" x="9963150" y="4530725"/>
          <p14:tracePt t="163698" x="9975850" y="4530725"/>
          <p14:tracePt t="163723" x="9988550" y="4530725"/>
          <p14:tracePt t="163747" x="10001250" y="4530725"/>
          <p14:tracePt t="163760" x="10026650" y="4530725"/>
          <p14:tracePt t="163784" x="10052050" y="4530725"/>
          <p14:tracePt t="163808" x="10064750" y="4530725"/>
          <p14:tracePt t="163832" x="10075863" y="4530725"/>
          <p14:tracePt t="164122" x="10075863" y="45434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2B15C-AE60-A5AE-ACDB-C7EA2319F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B026E6-548B-E03D-16EB-471A39AE0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2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15"/>
    </mc:Choice>
    <mc:Fallback xmlns="">
      <p:transition spd="slow" advTm="68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20" x="3509963" y="6180138"/>
          <p14:tracePt t="1324" x="2616200" y="6757988"/>
          <p14:tracePt t="1336" x="2641600" y="6683375"/>
          <p14:tracePt t="1349" x="2678113" y="6645275"/>
          <p14:tracePt t="1360" x="2703513" y="6594475"/>
          <p14:tracePt t="1373" x="2716213" y="6557963"/>
          <p14:tracePt t="1389" x="2741613" y="6545263"/>
          <p14:tracePt t="1407" x="2754313" y="6507163"/>
          <p14:tracePt t="1423" x="2803525" y="6470650"/>
          <p14:tracePt t="1440" x="2816225" y="6457950"/>
          <p14:tracePt t="1457" x="2867025" y="6419850"/>
          <p14:tracePt t="1473" x="2890838" y="6394450"/>
          <p14:tracePt t="1489" x="2954338" y="6332538"/>
          <p14:tracePt t="12077" x="2967038" y="6332538"/>
          <p14:tracePt t="12307" x="2992438" y="6332538"/>
          <p14:tracePt t="12331" x="3003550" y="6332538"/>
          <p14:tracePt t="12343" x="3028950" y="6332538"/>
          <p14:tracePt t="12355" x="3041650" y="6332538"/>
          <p14:tracePt t="12370" x="3054350" y="6332538"/>
          <p14:tracePt t="12385" x="3067050" y="6345238"/>
          <p14:tracePt t="12404" x="3079750" y="6345238"/>
          <p14:tracePt t="12428" x="3092450" y="6345238"/>
          <p14:tracePt t="12502" x="3092450" y="6332538"/>
          <p14:tracePt t="12525" x="3092450" y="6319838"/>
          <p14:tracePt t="12538" x="3103563" y="6307138"/>
          <p14:tracePt t="12550" x="3103563" y="6294438"/>
          <p14:tracePt t="12561" x="3128963" y="6294438"/>
          <p14:tracePt t="12574" x="3154363" y="6281738"/>
          <p14:tracePt t="12586" x="3192463" y="6269038"/>
          <p14:tracePt t="12603" x="3241675" y="6257925"/>
          <p14:tracePt t="12618" x="3305175" y="6245225"/>
          <p14:tracePt t="12636" x="3467100" y="6219825"/>
          <p14:tracePt t="12652" x="3567113" y="6219825"/>
          <p14:tracePt t="12669" x="3667125" y="6207125"/>
          <p14:tracePt t="12685" x="3930650" y="6181725"/>
          <p14:tracePt t="12702" x="4030663" y="6169025"/>
          <p14:tracePt t="12719" x="4117975" y="6169025"/>
          <p14:tracePt t="12736" x="4156075" y="6157913"/>
          <p14:tracePt t="12949" x="4181475" y="6132513"/>
          <p14:tracePt t="12962" x="4217988" y="6119813"/>
          <p14:tracePt t="12975" x="4305300" y="6069013"/>
          <p14:tracePt t="12986" x="4418013" y="6007100"/>
          <p14:tracePt t="13004" x="4619625" y="5919788"/>
          <p14:tracePt t="13020" x="5006975" y="5768975"/>
          <p14:tracePt t="13022" x="5419725" y="5619750"/>
          <p14:tracePt t="13036" x="5932488" y="5456238"/>
          <p14:tracePt t="13053" x="6446838" y="5268913"/>
          <p14:tracePt t="13071" x="7497763" y="4956175"/>
          <p14:tracePt t="13087" x="7974013" y="4868863"/>
          <p14:tracePt t="13104" x="8299450" y="4818063"/>
          <p14:tracePt t="13120" x="8674100" y="4779963"/>
          <p14:tracePt t="13137" x="8750300" y="4779963"/>
          <p14:tracePt t="13337" x="8786813" y="4779963"/>
          <p14:tracePt t="13349" x="8837613" y="4779963"/>
          <p14:tracePt t="13362" x="8924925" y="4779963"/>
          <p14:tracePt t="13375" x="9075738" y="4779963"/>
          <p14:tracePt t="13387" x="9324975" y="4779963"/>
          <p14:tracePt t="13404" x="9763125" y="4779963"/>
          <p14:tracePt t="13422" x="10777538" y="4868863"/>
          <p14:tracePt t="13438" x="11266488" y="4930775"/>
          <p14:tracePt t="13454" x="11628438" y="4992688"/>
          <p14:tracePt t="13858" x="12091988" y="5243513"/>
          <p14:tracePt t="13871" x="12028488" y="5256213"/>
          <p14:tracePt t="13883" x="11991975" y="5256213"/>
          <p14:tracePt t="13896" x="11953875" y="5256213"/>
          <p14:tracePt t="13909" x="11928475" y="5268913"/>
          <p14:tracePt t="13922" x="11904663" y="5268913"/>
          <p14:tracePt t="13940" x="11891963" y="5268913"/>
          <p14:tracePt t="13956" x="11866563" y="5268913"/>
          <p14:tracePt t="13973" x="11853863" y="5268913"/>
          <p14:tracePt t="14017" x="11841163" y="5268913"/>
          <p14:tracePt t="14537" x="11841163" y="5256213"/>
          <p14:tracePt t="14599" x="11841163" y="5243513"/>
          <p14:tracePt t="14611" x="11841163" y="5230813"/>
          <p14:tracePt t="14634" x="11841163" y="5218113"/>
          <p14:tracePt t="14658" x="11841163" y="5205413"/>
          <p14:tracePt t="14670" x="11841163" y="5194300"/>
          <p14:tracePt t="14682" x="11841163" y="5181600"/>
          <p14:tracePt t="14695" x="11841163" y="5168900"/>
          <p14:tracePt t="14719" x="11841163" y="5143500"/>
          <p14:tracePt t="14743" x="11841163" y="5130800"/>
          <p14:tracePt t="14755" x="11841163" y="5118100"/>
          <p14:tracePt t="14780" x="11841163" y="5105400"/>
          <p14:tracePt t="14803" x="11841163" y="50927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469294" y="555223"/>
            <a:ext cx="325341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Patient Activation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83677"/>
            <a:ext cx="10297160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Patient activation describes a person’s: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Knowledge about health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Confidence in managing health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Skills needed for self-care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Willingness to take action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Digital tools may support activation, but results depend on the design</a:t>
            </a: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 </a:t>
            </a:r>
            <a:r>
              <a:rPr sz="2400" b="1" dirty="0">
                <a:solidFill>
                  <a:schemeClr val="accent2"/>
                </a:solidFill>
                <a:latin typeface="Alexandria"/>
              </a:rPr>
              <a:t>and implementation of the tool.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954"/>
    </mc:Choice>
    <mc:Fallback xmlns="">
      <p:transition spd="slow" advTm="236954"/>
    </mc:Fallback>
  </mc:AlternateContent>
  <p:extLst>
    <p:ext uri="{3A86A75C-4F4B-4683-9AE1-C65F6400EC91}">
      <p14:laserTraceLst xmlns:p14="http://schemas.microsoft.com/office/powerpoint/2010/main">
        <p14:tracePtLst>
          <p14:tracePt t="144" x="7410450" y="1450975"/>
          <p14:tracePt t="158" x="7410450" y="1463675"/>
          <p14:tracePt t="168" x="7423150" y="1489075"/>
          <p14:tracePt t="187" x="7435850" y="1514475"/>
          <p14:tracePt t="204" x="7435850" y="1539875"/>
          <p14:tracePt t="447" x="7448550" y="1563688"/>
          <p14:tracePt t="460" x="7448550" y="1576388"/>
          <p14:tracePt t="483" x="7459663" y="1589088"/>
          <p14:tracePt t="495" x="7472363" y="1589088"/>
          <p14:tracePt t="506" x="7485063" y="1589088"/>
          <p14:tracePt t="519" x="7510463" y="1589088"/>
          <p14:tracePt t="531" x="7523163" y="1589088"/>
          <p14:tracePt t="542" x="7535863" y="1589088"/>
          <p14:tracePt t="557" x="7561263" y="1601788"/>
          <p14:tracePt t="572" x="7572375" y="1601788"/>
          <p14:tracePt t="589" x="7585075" y="1601788"/>
          <p14:tracePt t="605" x="7623175" y="1601788"/>
          <p14:tracePt t="623" x="7635875" y="1601788"/>
          <p14:tracePt t="639" x="7685088" y="1614488"/>
          <p14:tracePt t="656" x="7723188" y="1614488"/>
          <p14:tracePt t="672" x="7748588" y="1614488"/>
          <p14:tracePt t="690" x="7797800" y="1614488"/>
          <p14:tracePt t="706" x="7823200" y="1627188"/>
          <p14:tracePt t="723" x="7848600" y="1627188"/>
          <p14:tracePt t="726" x="7874000" y="1627188"/>
          <p14:tracePt t="738" x="7897813" y="1627188"/>
          <p14:tracePt t="756" x="7935913" y="1627188"/>
          <p14:tracePt t="773" x="7974013" y="1627188"/>
          <p14:tracePt t="789" x="7999413" y="1639888"/>
          <p14:tracePt t="806" x="8035925" y="1639888"/>
          <p14:tracePt t="823" x="8074025" y="1652588"/>
          <p14:tracePt t="839" x="8099425" y="1663700"/>
          <p14:tracePt t="856" x="8135938" y="1689100"/>
          <p14:tracePt t="872" x="8186738" y="1739900"/>
          <p14:tracePt t="889" x="8212138" y="1752600"/>
          <p14:tracePt t="906" x="8223250" y="1776413"/>
          <p14:tracePt t="908" x="8235950" y="1801813"/>
          <p14:tracePt t="923" x="8248650" y="1801813"/>
          <p14:tracePt t="939" x="8261350" y="1801813"/>
          <p14:tracePt t="957" x="8274050" y="1814513"/>
          <p14:tracePt t="981" x="8286750" y="1814513"/>
          <p14:tracePt t="1003" x="8299450" y="1814513"/>
          <p14:tracePt t="1065" x="8312150" y="1814513"/>
          <p14:tracePt t="1138" x="8324850" y="1814513"/>
          <p14:tracePt t="1150" x="8335963" y="1814513"/>
          <p14:tracePt t="1174" x="8361363" y="1814513"/>
          <p14:tracePt t="1186" x="8386763" y="1814513"/>
          <p14:tracePt t="1199" x="8399463" y="1814513"/>
          <p14:tracePt t="1210" x="8424863" y="1801813"/>
          <p14:tracePt t="1224" x="8448675" y="1801813"/>
          <p14:tracePt t="1240" x="8461375" y="1801813"/>
          <p14:tracePt t="1257" x="8474075" y="1801813"/>
          <p14:tracePt t="1273" x="8486775" y="1801813"/>
          <p14:tracePt t="1291" x="8499475" y="1789113"/>
          <p14:tracePt t="1429" x="8499475" y="1776413"/>
          <p14:tracePt t="1707" x="8499475" y="1765300"/>
          <p14:tracePt t="1720" x="8499475" y="1752600"/>
          <p14:tracePt t="1731" x="8486775" y="1739900"/>
          <p14:tracePt t="1744" x="8474075" y="1714500"/>
          <p14:tracePt t="1758" x="8424863" y="1701800"/>
          <p14:tracePt t="1775" x="8399463" y="1676400"/>
          <p14:tracePt t="1792" x="8274050" y="1627188"/>
          <p14:tracePt t="1808" x="8223250" y="1589088"/>
          <p14:tracePt t="1825" x="8148638" y="1576388"/>
          <p14:tracePt t="1841" x="8023225" y="1563688"/>
          <p14:tracePt t="1858" x="7974013" y="1563688"/>
          <p14:tracePt t="1875" x="7923213" y="1563688"/>
          <p14:tracePt t="1877" x="7874000" y="1576388"/>
          <p14:tracePt t="1892" x="7823200" y="1589088"/>
          <p14:tracePt t="1908" x="7797800" y="1601788"/>
          <p14:tracePt t="1926" x="7761288" y="1652588"/>
          <p14:tracePt t="1942" x="7735888" y="1663700"/>
          <p14:tracePt t="1959" x="7723188" y="1689100"/>
          <p14:tracePt t="1975" x="7710488" y="1701800"/>
          <p14:tracePt t="1977" x="7697788" y="1701800"/>
          <p14:tracePt t="1992" x="7697788" y="1714500"/>
          <p14:tracePt t="2023" x="7685088" y="1714500"/>
          <p14:tracePt t="2096" x="7685088" y="1727200"/>
          <p14:tracePt t="2738" x="7673975" y="1727200"/>
          <p14:tracePt t="2763" x="7661275" y="1714500"/>
          <p14:tracePt t="2776" x="7648575" y="1714500"/>
          <p14:tracePt t="2799" x="7635875" y="1701800"/>
          <p14:tracePt t="2812" x="7635875" y="1689100"/>
          <p14:tracePt t="2835" x="7635875" y="1676400"/>
          <p14:tracePt t="2861" x="7635875" y="1663700"/>
          <p14:tracePt t="2872" x="7635875" y="1652588"/>
          <p14:tracePt t="2897" x="7635875" y="1639888"/>
          <p14:tracePt t="2920" x="7635875" y="1627188"/>
          <p14:tracePt t="2933" x="7635875" y="1614488"/>
          <p14:tracePt t="2948" x="7635875" y="1601788"/>
          <p14:tracePt t="2980" x="7635875" y="1589088"/>
          <p14:tracePt t="3089" x="7648575" y="1589088"/>
          <p14:tracePt t="3102" x="7661275" y="1589088"/>
          <p14:tracePt t="3127" x="7673975" y="1589088"/>
          <p14:tracePt t="3139" x="7685088" y="1589088"/>
          <p14:tracePt t="3151" x="7697788" y="1589088"/>
          <p14:tracePt t="3166" x="7710488" y="1589088"/>
          <p14:tracePt t="3178" x="7723188" y="1589088"/>
          <p14:tracePt t="3197" x="7735888" y="1589088"/>
          <p14:tracePt t="3199" x="7748588" y="1589088"/>
          <p14:tracePt t="3212" x="7761288" y="1589088"/>
          <p14:tracePt t="3229" x="7773988" y="1589088"/>
          <p14:tracePt t="3260" x="7785100" y="1589088"/>
          <p14:tracePt t="3296" x="7797800" y="1589088"/>
          <p14:tracePt t="3357" x="7810500" y="1589088"/>
          <p14:tracePt t="3381" x="7823200" y="1589088"/>
          <p14:tracePt t="3393" x="7823200" y="1576388"/>
          <p14:tracePt t="3418" x="7835900" y="1576388"/>
          <p14:tracePt t="3453" x="7848600" y="1576388"/>
          <p14:tracePt t="3479" x="7861300" y="1563688"/>
          <p14:tracePt t="3490" x="7874000" y="1563688"/>
          <p14:tracePt t="3503" x="7886700" y="1563688"/>
          <p14:tracePt t="3526" x="7897813" y="1563688"/>
          <p14:tracePt t="3550" x="7923213" y="1552575"/>
          <p14:tracePt t="3574" x="7935913" y="1552575"/>
          <p14:tracePt t="3600" x="7948613" y="1552575"/>
          <p14:tracePt t="3612" x="7961313" y="1552575"/>
          <p14:tracePt t="3637" x="7974013" y="1552575"/>
          <p14:tracePt t="3672" x="7986713" y="1552575"/>
          <p14:tracePt t="3697" x="7999413" y="1552575"/>
          <p14:tracePt t="3708" x="8010525" y="1552575"/>
          <p14:tracePt t="3733" x="8023225" y="1552575"/>
          <p14:tracePt t="3757" x="8035925" y="1552575"/>
          <p14:tracePt t="3770" x="8048625" y="1552575"/>
          <p14:tracePt t="3781" x="8061325" y="1552575"/>
          <p14:tracePt t="3806" x="8074025" y="1552575"/>
          <p14:tracePt t="3817" x="8099425" y="1552575"/>
          <p14:tracePt t="3841" x="8123238" y="1552575"/>
          <p14:tracePt t="3854" x="8135938" y="1563688"/>
          <p14:tracePt t="3868" x="8148638" y="1563688"/>
          <p14:tracePt t="3879" x="8161338" y="1576388"/>
          <p14:tracePt t="3890" x="8186738" y="1589088"/>
          <p14:tracePt t="3903" x="8199438" y="1589088"/>
          <p14:tracePt t="3914" x="8212138" y="1614488"/>
          <p14:tracePt t="3931" x="8248650" y="1627188"/>
          <p14:tracePt t="3947" x="8261350" y="1639888"/>
          <p14:tracePt t="3964" x="8299450" y="1676400"/>
          <p14:tracePt t="3980" x="8312150" y="1689100"/>
          <p14:tracePt t="3997" x="8335963" y="1701800"/>
          <p14:tracePt t="3999" x="8348663" y="1739900"/>
          <p14:tracePt t="4014" x="8361363" y="1752600"/>
          <p14:tracePt t="4031" x="8374063" y="1765300"/>
          <p14:tracePt t="4048" x="8386763" y="1789113"/>
          <p14:tracePt t="4065" x="8399463" y="1814513"/>
          <p14:tracePt t="4087" x="8399463" y="1827213"/>
          <p14:tracePt t="4436" x="8386763" y="1827213"/>
          <p14:tracePt t="4460" x="8361363" y="1827213"/>
          <p14:tracePt t="4473" x="8324850" y="1839913"/>
          <p14:tracePt t="4483" x="8261350" y="1852613"/>
          <p14:tracePt t="4497" x="8212138" y="1876425"/>
          <p14:tracePt t="4509" x="8110538" y="1889125"/>
          <p14:tracePt t="4520" x="8010525" y="1901825"/>
          <p14:tracePt t="4534" x="7923213" y="1914525"/>
          <p14:tracePt t="4548" x="7835900" y="1914525"/>
          <p14:tracePt t="4566" x="7773988" y="1914525"/>
          <p14:tracePt t="4582" x="7661275" y="1914525"/>
          <p14:tracePt t="4600" x="7610475" y="1914525"/>
          <p14:tracePt t="4616" x="7535863" y="1901825"/>
          <p14:tracePt t="4632" x="7510463" y="1901825"/>
          <p14:tracePt t="4649" x="7485063" y="1889125"/>
          <p14:tracePt t="4667" x="7459663" y="1876425"/>
          <p14:tracePt t="4683" x="7448550" y="1876425"/>
          <p14:tracePt t="4700" x="7448550" y="1865313"/>
          <p14:tracePt t="4716" x="7435850" y="1852613"/>
          <p14:tracePt t="4775" x="7423150" y="1852613"/>
          <p14:tracePt t="4872" x="7435850" y="1852613"/>
          <p14:tracePt t="14910" x="7435850" y="1839913"/>
          <p14:tracePt t="14922" x="7435850" y="1827213"/>
          <p14:tracePt t="14936" x="7435850" y="1814513"/>
          <p14:tracePt t="14948" x="7435850" y="1801813"/>
          <p14:tracePt t="14972" x="7435850" y="1789113"/>
          <p14:tracePt t="15019" x="7423150" y="1776413"/>
          <p14:tracePt t="15044" x="7423150" y="1765300"/>
          <p14:tracePt t="15056" x="7410450" y="1765300"/>
          <p14:tracePt t="15105" x="7410450" y="1752600"/>
          <p14:tracePt t="15130" x="7397750" y="1752600"/>
          <p14:tracePt t="15577" x="7410450" y="1752600"/>
          <p14:tracePt t="15589" x="7423150" y="1752600"/>
          <p14:tracePt t="15601" x="7435850" y="1752600"/>
          <p14:tracePt t="15626" x="7459663" y="1752600"/>
          <p14:tracePt t="15650" x="7472363" y="1752600"/>
          <p14:tracePt t="15664" x="7485063" y="1752600"/>
          <p14:tracePt t="15687" x="7510463" y="1752600"/>
          <p14:tracePt t="15711" x="7523163" y="1752600"/>
          <p14:tracePt t="15723" x="7535863" y="1752600"/>
          <p14:tracePt t="15736" x="7548563" y="1752600"/>
          <p14:tracePt t="15759" x="7561263" y="1752600"/>
          <p14:tracePt t="15820" x="7572375" y="1752600"/>
          <p14:tracePt t="15868" x="7585075" y="1752600"/>
          <p14:tracePt t="15880" x="7597775" y="1752600"/>
          <p14:tracePt t="15917" x="7610475" y="1752600"/>
          <p14:tracePt t="26370" x="7623175" y="1752600"/>
          <p14:tracePt t="26382" x="7648575" y="1765300"/>
          <p14:tracePt t="26419" x="7648575" y="1776413"/>
          <p14:tracePt t="26443" x="7648575" y="1789113"/>
          <p14:tracePt t="26456" x="7661275" y="1789113"/>
          <p14:tracePt t="26466" x="7661275" y="1814513"/>
          <p14:tracePt t="26479" x="7661275" y="1827213"/>
          <p14:tracePt t="26492" x="7661275" y="1839913"/>
          <p14:tracePt t="26506" x="7673975" y="1852613"/>
          <p14:tracePt t="26523" x="7673975" y="1865313"/>
          <p14:tracePt t="26540" x="7673975" y="1876425"/>
          <p14:tracePt t="26576" x="7673975" y="1889125"/>
          <p14:tracePt t="36469" x="7673975" y="1901825"/>
          <p14:tracePt t="36483" x="7661275" y="1901825"/>
          <p14:tracePt t="36495" x="7648575" y="1927225"/>
          <p14:tracePt t="36507" x="7623175" y="1939925"/>
          <p14:tracePt t="36520" x="7610475" y="1965325"/>
          <p14:tracePt t="36531" x="7585075" y="1989138"/>
          <p14:tracePt t="36550" x="7535863" y="2014538"/>
          <p14:tracePt t="36567" x="7448550" y="2089150"/>
          <p14:tracePt t="36583" x="7397750" y="2139950"/>
          <p14:tracePt t="36599" x="7335838" y="2201863"/>
          <p14:tracePt t="36616" x="7272338" y="2252663"/>
          <p14:tracePt t="36633" x="7185025" y="2327275"/>
          <p14:tracePt t="36649" x="7146925" y="2339975"/>
          <p14:tracePt t="36665" x="7097713" y="2390775"/>
          <p14:tracePt t="36682" x="7085013" y="2403475"/>
          <p14:tracePt t="36699" x="7021513" y="2439988"/>
          <p14:tracePt t="36715" x="7010400" y="2452688"/>
          <p14:tracePt t="36733" x="6972300" y="2465388"/>
          <p14:tracePt t="36751" x="6946900" y="2478088"/>
          <p14:tracePt t="36766" x="6910388" y="2503488"/>
          <p14:tracePt t="36784" x="6897688" y="2503488"/>
          <p14:tracePt t="36800" x="6846888" y="2540000"/>
          <p14:tracePt t="36817" x="6834188" y="2565400"/>
          <p14:tracePt t="36834" x="6784975" y="2603500"/>
          <p14:tracePt t="36850" x="6759575" y="2652713"/>
          <p14:tracePt t="36866" x="6721475" y="2690813"/>
          <p14:tracePt t="36869" x="6672263" y="2740025"/>
          <p14:tracePt t="36882" x="6646863" y="2765425"/>
          <p14:tracePt t="36899" x="6621463" y="2816225"/>
          <p14:tracePt t="36916" x="6596063" y="2828925"/>
          <p14:tracePt t="36918" x="6584950" y="2852738"/>
          <p14:tracePt t="37161" x="6572250" y="2852738"/>
          <p14:tracePt t="37186" x="6559550" y="2852738"/>
          <p14:tracePt t="37198" x="6546850" y="2852738"/>
          <p14:tracePt t="37209" x="6508750" y="2852738"/>
          <p14:tracePt t="37222" x="6483350" y="2852738"/>
          <p14:tracePt t="37235" x="6421438" y="2865438"/>
          <p14:tracePt t="37251" x="6334125" y="2903538"/>
          <p14:tracePt t="37267" x="6246813" y="2941638"/>
          <p14:tracePt t="37269" x="6157913" y="2978150"/>
          <p14:tracePt t="37284" x="6057900" y="3028950"/>
          <p14:tracePt t="37301" x="5932488" y="3078163"/>
          <p14:tracePt t="37318" x="5808663" y="3116263"/>
          <p14:tracePt t="37334" x="5607050" y="3178175"/>
          <p14:tracePt t="37351" x="5507038" y="3216275"/>
          <p14:tracePt t="37368" x="5357813" y="3267075"/>
          <p14:tracePt t="37384" x="5294313" y="3290888"/>
          <p14:tracePt t="37400" x="5245100" y="3316288"/>
          <p14:tracePt t="37419" x="5145088" y="3341688"/>
          <p14:tracePt t="37434" x="5119688" y="3341688"/>
          <p14:tracePt t="37453" x="5068888" y="3354388"/>
          <p14:tracePt t="37468" x="5032375" y="3367088"/>
          <p14:tracePt t="37484" x="5019675" y="3367088"/>
          <p14:tracePt t="37501" x="4994275" y="3367088"/>
          <p14:tracePt t="37526" x="4981575" y="3367088"/>
          <p14:tracePt t="37574" x="4968875" y="3367088"/>
          <p14:tracePt t="37768" x="4981575" y="3367088"/>
          <p14:tracePt t="39149" x="4994275" y="3367088"/>
          <p14:tracePt t="39186" x="5006975" y="3367088"/>
          <p14:tracePt t="39198" x="5019675" y="3367088"/>
          <p14:tracePt t="39223" x="5032375" y="3367088"/>
          <p14:tracePt t="39247" x="5045075" y="3367088"/>
          <p14:tracePt t="39271" x="5068888" y="3367088"/>
          <p14:tracePt t="39296" x="5081588" y="3367088"/>
          <p14:tracePt t="39319" x="5106988" y="3367088"/>
          <p14:tracePt t="39342" x="5119688" y="3367088"/>
          <p14:tracePt t="39358" x="5145088" y="3367088"/>
          <p14:tracePt t="39368" x="5157788" y="3367088"/>
          <p14:tracePt t="39380" x="5170488" y="3367088"/>
          <p14:tracePt t="39392" x="5181600" y="3367088"/>
          <p14:tracePt t="39406" x="5207000" y="3367088"/>
          <p14:tracePt t="39424" x="5219700" y="3367088"/>
          <p14:tracePt t="39440" x="5257800" y="3367088"/>
          <p14:tracePt t="39457" x="5270500" y="3367088"/>
          <p14:tracePt t="39473" x="5270500" y="3354388"/>
          <p14:tracePt t="39491" x="5307013" y="3341688"/>
          <p14:tracePt t="39507" x="5319713" y="3341688"/>
          <p14:tracePt t="39525" x="5332413" y="3341688"/>
          <p14:tracePt t="39527" x="5345113" y="3341688"/>
          <p14:tracePt t="39540" x="5370513" y="3328988"/>
          <p14:tracePt t="39557" x="5394325" y="3328988"/>
          <p14:tracePt t="39574" x="5457825" y="3316288"/>
          <p14:tracePt t="39590" x="5483225" y="3316288"/>
          <p14:tracePt t="39607" x="5507038" y="3316288"/>
          <p14:tracePt t="39624" x="5557838" y="3316288"/>
          <p14:tracePt t="39641" x="5583238" y="3316288"/>
          <p14:tracePt t="39657" x="5607050" y="3316288"/>
          <p14:tracePt t="39674" x="5632450" y="3303588"/>
          <p14:tracePt t="39691" x="5657850" y="3303588"/>
          <p14:tracePt t="41914" x="5657850" y="3290888"/>
          <p14:tracePt t="41939" x="5670550" y="3278188"/>
          <p14:tracePt t="41950" x="5683250" y="3267075"/>
          <p14:tracePt t="41965" x="5695950" y="3254375"/>
          <p14:tracePt t="41975" x="5695950" y="3241675"/>
          <p14:tracePt t="41987" x="5719763" y="3241675"/>
          <p14:tracePt t="42011" x="5732463" y="3228975"/>
          <p14:tracePt t="42023" x="5745163" y="3228975"/>
          <p14:tracePt t="42035" x="5757863" y="3216275"/>
          <p14:tracePt t="42048" x="5770563" y="3216275"/>
          <p14:tracePt t="42064" x="5783263" y="3216275"/>
          <p14:tracePt t="42080" x="5795963" y="3216275"/>
          <p14:tracePt t="42097" x="5808663" y="3203575"/>
          <p14:tracePt t="42113" x="5821363" y="3203575"/>
          <p14:tracePt t="42133" x="5832475" y="3203575"/>
          <p14:tracePt t="42155" x="5832475" y="3190875"/>
          <p14:tracePt t="42181" x="5845175" y="3190875"/>
          <p14:tracePt t="42193" x="5845175" y="3178175"/>
          <p14:tracePt t="42206" x="5857875" y="3178175"/>
          <p14:tracePt t="42230" x="5870575" y="3178175"/>
          <p14:tracePt t="42241" x="5883275" y="3178175"/>
          <p14:tracePt t="42253" x="5895975" y="3165475"/>
          <p14:tracePt t="42277" x="5908675" y="3165475"/>
          <p14:tracePt t="42290" x="5921375" y="3165475"/>
          <p14:tracePt t="42303" x="5932488" y="3165475"/>
          <p14:tracePt t="42326" x="5945188" y="3165475"/>
          <p14:tracePt t="42339" x="5957888" y="3165475"/>
          <p14:tracePt t="42374" x="5970588" y="3165475"/>
          <p14:tracePt t="43684" x="5957888" y="3165475"/>
          <p14:tracePt t="43696" x="5945188" y="3165475"/>
          <p14:tracePt t="43708" x="5932488" y="3165475"/>
          <p14:tracePt t="43720" x="5921375" y="3178175"/>
          <p14:tracePt t="43734" x="5908675" y="3178175"/>
          <p14:tracePt t="43751" x="5895975" y="3178175"/>
          <p14:tracePt t="43769" x="5883275" y="3190875"/>
          <p14:tracePt t="43785" x="5870575" y="3190875"/>
          <p14:tracePt t="43801" x="5857875" y="3190875"/>
          <p14:tracePt t="43817" x="5845175" y="3190875"/>
          <p14:tracePt t="43835" x="5845175" y="3203575"/>
          <p14:tracePt t="44169" x="5845175" y="3190875"/>
          <p14:tracePt t="44266" x="5832475" y="3190875"/>
          <p14:tracePt t="44278" x="5821363" y="3190875"/>
          <p14:tracePt t="44290" x="5808663" y="3178175"/>
          <p14:tracePt t="44303" x="5795963" y="3178175"/>
          <p14:tracePt t="44319" x="5770563" y="3165475"/>
          <p14:tracePt t="44336" x="5757863" y="3165475"/>
          <p14:tracePt t="44352" x="5719763" y="3165475"/>
          <p14:tracePt t="44370" x="5683250" y="3165475"/>
          <p14:tracePt t="44387" x="5670550" y="3165475"/>
          <p14:tracePt t="44403" x="5645150" y="3165475"/>
          <p14:tracePt t="44423" x="5632450" y="3165475"/>
          <p14:tracePt t="44438" x="5619750" y="3165475"/>
          <p14:tracePt t="44452" x="5607050" y="3154363"/>
          <p14:tracePt t="44474" x="5595938" y="3154363"/>
          <p14:tracePt t="44496" x="5570538" y="3141663"/>
          <p14:tracePt t="44520" x="5557838" y="3141663"/>
          <p14:tracePt t="44532" x="5532438" y="3141663"/>
          <p14:tracePt t="44545" x="5519738" y="3141663"/>
          <p14:tracePt t="44557" x="5507038" y="3141663"/>
          <p14:tracePt t="44572" x="5495925" y="3128963"/>
          <p14:tracePt t="44586" x="5483225" y="3128963"/>
          <p14:tracePt t="44604" x="5470525" y="3128963"/>
          <p14:tracePt t="44606" x="5457825" y="3116263"/>
          <p14:tracePt t="44630" x="5445125" y="3116263"/>
          <p14:tracePt t="44643" x="5432425" y="3116263"/>
          <p14:tracePt t="44654" x="5432425" y="3103563"/>
          <p14:tracePt t="44670" x="5419725" y="3103563"/>
          <p14:tracePt t="44690" x="5407025" y="3103563"/>
          <p14:tracePt t="44715" x="5407025" y="3090863"/>
          <p14:tracePt t="44742" x="5394325" y="3090863"/>
          <p14:tracePt t="44800" x="5383213" y="3090863"/>
          <p14:tracePt t="45201" x="5394325" y="3090863"/>
          <p14:tracePt t="45260" x="5407025" y="3090863"/>
          <p14:tracePt t="45612" x="5407025" y="3078163"/>
          <p14:tracePt t="46000" x="5407025" y="3065463"/>
          <p14:tracePt t="46291" x="5407025" y="3054350"/>
          <p14:tracePt t="46351" x="5407025" y="3041650"/>
          <p14:tracePt t="46377" x="5407025" y="3028950"/>
          <p14:tracePt t="46400" x="5407025" y="3016250"/>
          <p14:tracePt t="46413" x="5407025" y="3003550"/>
          <p14:tracePt t="46436" x="5419725" y="3003550"/>
          <p14:tracePt t="46449" x="5419725" y="2990850"/>
          <p14:tracePt t="46741" x="5419725" y="2978150"/>
          <p14:tracePt t="46777" x="5419725" y="2965450"/>
          <p14:tracePt t="46800" x="5419725" y="2952750"/>
          <p14:tracePt t="46836" x="5419725" y="2941638"/>
          <p14:tracePt t="47407" x="5432425" y="2941638"/>
          <p14:tracePt t="47419" x="5445125" y="2941638"/>
          <p14:tracePt t="47443" x="5457825" y="2941638"/>
          <p14:tracePt t="47455" x="5470525" y="2941638"/>
          <p14:tracePt t="47479" x="5495925" y="2928938"/>
          <p14:tracePt t="47491" x="5507038" y="2928938"/>
          <p14:tracePt t="47503" x="5519738" y="2916238"/>
          <p14:tracePt t="47517" x="5532438" y="2916238"/>
          <p14:tracePt t="47540" x="5545138" y="2916238"/>
          <p14:tracePt t="47553" x="5557838" y="2916238"/>
          <p14:tracePt t="47600" x="5570538" y="2916238"/>
          <p14:tracePt t="48704" x="5570538" y="2928938"/>
          <p14:tracePt t="48764" x="5557838" y="2928938"/>
          <p14:tracePt t="48935" x="5557838" y="2941638"/>
          <p14:tracePt t="49092" x="5545138" y="2941638"/>
          <p14:tracePt t="49105" x="5545138" y="2952750"/>
          <p14:tracePt t="49771" x="5545138" y="2965450"/>
          <p14:tracePt t="49786" x="5545138" y="2978150"/>
          <p14:tracePt t="49808" x="5545138" y="2990850"/>
          <p14:tracePt t="49820" x="5545138" y="3003550"/>
          <p14:tracePt t="49831" x="5557838" y="3003550"/>
          <p14:tracePt t="49844" x="5557838" y="3016250"/>
          <p14:tracePt t="49857" x="5557838" y="3028950"/>
          <p14:tracePt t="49880" x="5557838" y="3041650"/>
          <p14:tracePt t="49893" x="5557838" y="3054350"/>
          <p14:tracePt t="49904" x="5557838" y="3065463"/>
          <p14:tracePt t="49919" x="5557838" y="3078163"/>
          <p14:tracePt t="49934" x="5570538" y="3078163"/>
          <p14:tracePt t="49951" x="5570538" y="3103563"/>
          <p14:tracePt t="49967" x="5570538" y="3116263"/>
          <p14:tracePt t="49984" x="5570538" y="3128963"/>
          <p14:tracePt t="50002" x="5570538" y="3154363"/>
          <p14:tracePt t="50018" x="5583238" y="3154363"/>
          <p14:tracePt t="50034" x="5583238" y="3165475"/>
          <p14:tracePt t="50051" x="5583238" y="3178175"/>
          <p14:tracePt t="50052" x="5583238" y="3190875"/>
          <p14:tracePt t="50067" x="5595938" y="3203575"/>
          <p14:tracePt t="50085" x="5607050" y="3216275"/>
          <p14:tracePt t="50100" x="5619750" y="3267075"/>
          <p14:tracePt t="50119" x="5632450" y="3278188"/>
          <p14:tracePt t="50135" x="5645150" y="3328988"/>
          <p14:tracePt t="50151" x="5670550" y="3341688"/>
          <p14:tracePt t="50168" x="5670550" y="3367088"/>
          <p14:tracePt t="50170" x="5683250" y="3367088"/>
          <p14:tracePt t="50185" x="5695950" y="3378200"/>
          <p14:tracePt t="50201" x="5708650" y="3390900"/>
          <p14:tracePt t="50219" x="5719763" y="3403600"/>
          <p14:tracePt t="50234" x="5745163" y="3429000"/>
          <p14:tracePt t="50253" x="5757863" y="3441700"/>
          <p14:tracePt t="50269" x="5783263" y="3454400"/>
          <p14:tracePt t="50285" x="5783263" y="3467100"/>
          <p14:tracePt t="50301" x="5808663" y="3490913"/>
          <p14:tracePt t="50317" x="5845175" y="3529013"/>
          <p14:tracePt t="50335" x="5857875" y="3529013"/>
          <p14:tracePt t="50354" x="5883275" y="3567113"/>
          <p14:tracePt t="50368" x="5895975" y="3579813"/>
          <p14:tracePt t="50386" x="5908675" y="3579813"/>
          <p14:tracePt t="50403" x="5921375" y="3590925"/>
          <p14:tracePt t="50620" x="5921375" y="3603625"/>
          <p14:tracePt t="50657" x="5921375" y="3616325"/>
          <p14:tracePt t="50670" x="5921375" y="3629025"/>
          <p14:tracePt t="50680" x="5921375" y="3641725"/>
          <p14:tracePt t="50705" x="5932488" y="3654425"/>
          <p14:tracePt t="50717" x="5932488" y="3667125"/>
          <p14:tracePt t="50729" x="5932488" y="3679825"/>
          <p14:tracePt t="50742" x="5932488" y="3692525"/>
          <p14:tracePt t="50754" x="5945188" y="3692525"/>
          <p14:tracePt t="50770" x="5945188" y="3716338"/>
          <p14:tracePt t="50786" x="5957888" y="3716338"/>
          <p14:tracePt t="50803" x="5957888" y="3729038"/>
          <p14:tracePt t="50820" x="5970588" y="3741738"/>
          <p14:tracePt t="50837" x="5970588" y="3754438"/>
          <p14:tracePt t="50863" x="5970588" y="3767138"/>
          <p14:tracePt t="51432" x="5970588" y="3779838"/>
          <p14:tracePt t="51457" x="5970588" y="3792538"/>
          <p14:tracePt t="51481" x="5970588" y="3816350"/>
          <p14:tracePt t="51494" x="5970588" y="3841750"/>
          <p14:tracePt t="51505" x="5970588" y="3879850"/>
          <p14:tracePt t="51517" x="5970588" y="3905250"/>
          <p14:tracePt t="51530" x="5970588" y="3929063"/>
          <p14:tracePt t="51541" x="5957888" y="3941763"/>
          <p14:tracePt t="51555" x="5957888" y="3967163"/>
          <p14:tracePt t="51578" x="5957888" y="3979863"/>
          <p14:tracePt t="51651" x="5945188" y="3979863"/>
          <p14:tracePt t="51674" x="5932488" y="3979863"/>
          <p14:tracePt t="51723" x="5921375" y="3979863"/>
          <p14:tracePt t="51736" x="5921375" y="3967163"/>
          <p14:tracePt t="51761" x="5921375" y="3954463"/>
          <p14:tracePt t="51784" x="5908675" y="3941763"/>
          <p14:tracePt t="51808" x="5908675" y="3929063"/>
          <p14:tracePt t="51832" x="5908675" y="3916363"/>
          <p14:tracePt t="51858" x="5895975" y="3905250"/>
          <p14:tracePt t="52233" x="5895975" y="3916363"/>
          <p14:tracePt t="52257" x="5895975" y="3929063"/>
          <p14:tracePt t="52293" x="5895975" y="3941763"/>
          <p14:tracePt t="53009" x="5883275" y="3929063"/>
          <p14:tracePt t="53044" x="5870575" y="3916363"/>
          <p14:tracePt t="53057" x="5870575" y="3905250"/>
          <p14:tracePt t="53081" x="5857875" y="3905250"/>
          <p14:tracePt t="53093" x="5857875" y="3892550"/>
          <p14:tracePt t="53130" x="5857875" y="3879850"/>
          <p14:tracePt t="53214" x="5845175" y="3867150"/>
          <p14:tracePt t="53494" x="5845175" y="3854450"/>
          <p14:tracePt t="53591" x="5857875" y="3841750"/>
          <p14:tracePt t="53603" x="5870575" y="3841750"/>
          <p14:tracePt t="53615" x="5883275" y="3841750"/>
          <p14:tracePt t="53639" x="5895975" y="3841750"/>
          <p14:tracePt t="53651" x="5908675" y="3841750"/>
          <p14:tracePt t="53675" x="5932488" y="3841750"/>
          <p14:tracePt t="53700" x="5945188" y="3841750"/>
          <p14:tracePt t="53736" x="5957888" y="3841750"/>
          <p14:tracePt t="54269" x="5970588" y="3841750"/>
          <p14:tracePt t="54294" x="5983288" y="3841750"/>
          <p14:tracePt t="54305" x="5983288" y="3829050"/>
          <p14:tracePt t="54355" x="5995988" y="3829050"/>
          <p14:tracePt t="55688" x="5995988" y="3816350"/>
          <p14:tracePt t="55749" x="5995988" y="3803650"/>
          <p14:tracePt t="55774" x="5995988" y="3792538"/>
          <p14:tracePt t="55809" x="5995988" y="3779838"/>
          <p14:tracePt t="55834" x="5995988" y="3767138"/>
          <p14:tracePt t="55845" x="5983288" y="3767138"/>
          <p14:tracePt t="55857" x="5983288" y="3741738"/>
          <p14:tracePt t="55882" x="5970588" y="3716338"/>
          <p14:tracePt t="55907" x="5970588" y="3703638"/>
          <p14:tracePt t="55918" x="5970588" y="3692525"/>
          <p14:tracePt t="55943" x="5957888" y="3679825"/>
          <p14:tracePt t="55954" x="5957888" y="3667125"/>
          <p14:tracePt t="56016" x="5957888" y="3654425"/>
          <p14:tracePt t="57882" x="5970588" y="3641725"/>
          <p14:tracePt t="57895" x="5983288" y="3629025"/>
          <p14:tracePt t="57920" x="5995988" y="3629025"/>
          <p14:tracePt t="57944" x="6008688" y="3616325"/>
          <p14:tracePt t="58210" x="6021388" y="3616325"/>
          <p14:tracePt t="58234" x="6034088" y="3616325"/>
          <p14:tracePt t="58272" x="6045200" y="3616325"/>
          <p14:tracePt t="58295" x="6057900" y="3616325"/>
          <p14:tracePt t="59289" x="6057900" y="3603625"/>
          <p14:tracePt t="59605" x="6057900" y="3616325"/>
          <p14:tracePt t="59616" x="6057900" y="3629025"/>
          <p14:tracePt t="59628" x="6057900" y="3641725"/>
          <p14:tracePt t="59642" x="6057900" y="3654425"/>
          <p14:tracePt t="59659" x="6045200" y="3667125"/>
          <p14:tracePt t="59677" x="6045200" y="3692525"/>
          <p14:tracePt t="59693" x="6034088" y="3729038"/>
          <p14:tracePt t="59709" x="6034088" y="3754438"/>
          <p14:tracePt t="59727" x="5995988" y="3816350"/>
          <p14:tracePt t="59744" x="5995988" y="3841750"/>
          <p14:tracePt t="59760" x="5983288" y="3867150"/>
          <p14:tracePt t="59762" x="5970588" y="3892550"/>
          <p14:tracePt t="59776" x="5957888" y="3941763"/>
          <p14:tracePt t="59793" x="5957888" y="3979863"/>
          <p14:tracePt t="59811" x="5921375" y="4041775"/>
          <p14:tracePt t="59826" x="5921375" y="4067175"/>
          <p14:tracePt t="59844" x="5908675" y="4105275"/>
          <p14:tracePt t="59860" x="5883275" y="4141788"/>
          <p14:tracePt t="59876" x="5883275" y="4167188"/>
          <p14:tracePt t="59893" x="5870575" y="4192588"/>
          <p14:tracePt t="59910" x="5857875" y="4217988"/>
          <p14:tracePt t="59927" x="5845175" y="4241800"/>
          <p14:tracePt t="59943" x="5832475" y="4254500"/>
          <p14:tracePt t="59960" x="5821363" y="4267200"/>
          <p14:tracePt t="59981" x="5808663" y="4267200"/>
          <p14:tracePt t="60732" x="5795963" y="4267200"/>
          <p14:tracePt t="60780" x="5783263" y="4279900"/>
          <p14:tracePt t="60829" x="5770563" y="4279900"/>
          <p14:tracePt t="60841" x="5757863" y="4279900"/>
          <p14:tracePt t="60853" x="5757863" y="4292600"/>
          <p14:tracePt t="60865" x="5745163" y="4292600"/>
          <p14:tracePt t="60890" x="5732463" y="4292600"/>
          <p14:tracePt t="60926" x="5719763" y="4292600"/>
          <p14:tracePt t="65982" x="5708650" y="4292600"/>
          <p14:tracePt t="66018" x="5695950" y="4292600"/>
          <p14:tracePt t="66055" x="5683250" y="4292600"/>
          <p14:tracePt t="66079" x="5670550" y="4292600"/>
          <p14:tracePt t="66092" x="5657850" y="4292600"/>
          <p14:tracePt t="66115" x="5645150" y="4292600"/>
          <p14:tracePt t="66129" x="5632450" y="4279900"/>
          <p14:tracePt t="66141" x="5619750" y="4279900"/>
          <p14:tracePt t="66152" x="5619750" y="4267200"/>
          <p14:tracePt t="66166" x="5607050" y="4254500"/>
          <p14:tracePt t="66177" x="5595938" y="4254500"/>
          <p14:tracePt t="66193" x="5583238" y="4254500"/>
          <p14:tracePt t="66210" x="5570538" y="4241800"/>
          <p14:tracePt t="66225" x="5557838" y="4230688"/>
          <p14:tracePt t="66249" x="5545138" y="4230688"/>
          <p14:tracePt t="66262" x="5532438" y="4217988"/>
          <p14:tracePt t="66276" x="5532438" y="4205288"/>
          <p14:tracePt t="66297" x="5519738" y="4205288"/>
          <p14:tracePt t="66321" x="5519738" y="4192588"/>
          <p14:tracePt t="67703" x="5519738" y="4179888"/>
          <p14:tracePt t="67752" x="5519738" y="4167188"/>
          <p14:tracePt t="67800" x="5519738" y="4154488"/>
          <p14:tracePt t="68722" x="5532438" y="4154488"/>
          <p14:tracePt t="68771" x="5545138" y="4154488"/>
          <p14:tracePt t="68784" x="5545138" y="4167188"/>
          <p14:tracePt t="68808" x="5557838" y="4167188"/>
          <p14:tracePt t="68819" x="5557838" y="4179888"/>
          <p14:tracePt t="68831" x="5570538" y="4192588"/>
          <p14:tracePt t="68843" x="5570538" y="4205288"/>
          <p14:tracePt t="68856" x="5583238" y="4217988"/>
          <p14:tracePt t="68868" x="5583238" y="4230688"/>
          <p14:tracePt t="68884" x="5595938" y="4241800"/>
          <p14:tracePt t="68901" x="5595938" y="4254500"/>
          <p14:tracePt t="68917" x="5632450" y="4305300"/>
          <p14:tracePt t="68934" x="5632450" y="4318000"/>
          <p14:tracePt t="68950" x="5645150" y="4341813"/>
          <p14:tracePt t="68952" x="5657850" y="4367213"/>
          <p14:tracePt t="68966" x="5670550" y="4379913"/>
          <p14:tracePt t="68984" x="5683250" y="4405313"/>
          <p14:tracePt t="69002" x="5695950" y="4467225"/>
          <p14:tracePt t="69017" x="5708650" y="4492625"/>
          <p14:tracePt t="69035" x="5719763" y="4505325"/>
          <p14:tracePt t="69051" x="5719763" y="4543425"/>
          <p14:tracePt t="69067" x="5732463" y="4543425"/>
          <p14:tracePt t="69084" x="5732463" y="4554538"/>
          <p14:tracePt t="69146" x="5732463" y="4530725"/>
          <p14:tracePt t="69438" x="5719763" y="4530725"/>
          <p14:tracePt t="69486" x="5708650" y="4530725"/>
          <p14:tracePt t="69535" x="5695950" y="4530725"/>
          <p14:tracePt t="69571" x="5683250" y="4530725"/>
          <p14:tracePt t="85878" x="5670550" y="4530725"/>
          <p14:tracePt t="85903" x="5670550" y="4518025"/>
          <p14:tracePt t="85950" x="5657850" y="4505325"/>
          <p14:tracePt t="86036" x="5657850" y="4492625"/>
          <p14:tracePt t="86194" x="5657850" y="4479925"/>
          <p14:tracePt t="94606" x="5657850" y="4467225"/>
          <p14:tracePt t="94995" x="5657850" y="4454525"/>
          <p14:tracePt t="95080" x="5657850" y="4443413"/>
          <p14:tracePt t="95116" x="5657850" y="4430713"/>
          <p14:tracePt t="95444" x="5657850" y="4443413"/>
          <p14:tracePt t="95565" x="5657850" y="4454525"/>
          <p14:tracePt t="95625" x="5657850" y="4467225"/>
          <p14:tracePt t="95674" x="5657850" y="4479925"/>
          <p14:tracePt t="95698" x="5657850" y="4492625"/>
          <p14:tracePt t="95783" x="5645150" y="4492625"/>
          <p14:tracePt t="95795" x="5632450" y="4492625"/>
          <p14:tracePt t="95808" x="5607050" y="4492625"/>
          <p14:tracePt t="95821" x="5570538" y="4492625"/>
          <p14:tracePt t="95838" x="5532438" y="4492625"/>
          <p14:tracePt t="95854" x="5419725" y="4392613"/>
          <p14:tracePt t="95871" x="5370513" y="4341813"/>
          <p14:tracePt t="95887" x="5319713" y="4267200"/>
          <p14:tracePt t="95906" x="5232400" y="4079875"/>
          <p14:tracePt t="95921" x="5207000" y="4005263"/>
          <p14:tracePt t="95938" x="5170488" y="3941763"/>
          <p14:tracePt t="95942" x="5157788" y="3905250"/>
          <p14:tracePt t="95955" x="5157788" y="3867150"/>
          <p14:tracePt t="95971" x="5157788" y="3841750"/>
          <p14:tracePt t="95988" x="5145088" y="3816350"/>
          <p14:tracePt t="95990" x="5132388" y="3792538"/>
          <p14:tracePt t="96004" x="5119688" y="3754438"/>
          <p14:tracePt t="96021" x="5119688" y="3716338"/>
          <p14:tracePt t="96038" x="5106988" y="3603625"/>
          <p14:tracePt t="96054" x="5106988" y="3529013"/>
          <p14:tracePt t="96071" x="5094288" y="3467100"/>
          <p14:tracePt t="96087" x="5081588" y="3354388"/>
          <p14:tracePt t="96105" x="5081588" y="3316288"/>
          <p14:tracePt t="96121" x="5081588" y="3290888"/>
          <p14:tracePt t="96138" x="5081588" y="3278188"/>
          <p14:tracePt t="96220" x="5081588" y="3303588"/>
          <p14:tracePt t="96232" x="5081588" y="3316288"/>
          <p14:tracePt t="96245" x="5081588" y="3328988"/>
          <p14:tracePt t="96256" x="5081588" y="3341688"/>
          <p14:tracePt t="96272" x="5081588" y="3354388"/>
          <p14:tracePt t="96288" x="5081588" y="3367088"/>
          <p14:tracePt t="96305" x="5081588" y="3403600"/>
          <p14:tracePt t="96322" x="5094288" y="3429000"/>
          <p14:tracePt t="96339" x="5094288" y="3454400"/>
          <p14:tracePt t="96355" x="5119688" y="3516313"/>
          <p14:tracePt t="96372" x="5119688" y="3541713"/>
          <p14:tracePt t="96390" x="5119688" y="3590925"/>
          <p14:tracePt t="96406" x="5119688" y="3629025"/>
          <p14:tracePt t="96422" x="5119688" y="3667125"/>
          <p14:tracePt t="96439" x="5132388" y="3729038"/>
          <p14:tracePt t="96455" x="5132388" y="3767138"/>
          <p14:tracePt t="96473" x="5132388" y="3803650"/>
          <p14:tracePt t="96488" x="5132388" y="3879850"/>
          <p14:tracePt t="96506" x="5132388" y="3905250"/>
          <p14:tracePt t="96523" x="5132388" y="3967163"/>
          <p14:tracePt t="96539" x="5132388" y="4005263"/>
          <p14:tracePt t="96556" x="5132388" y="4029075"/>
          <p14:tracePt t="96573" x="5132388" y="4079875"/>
          <p14:tracePt t="96589" x="5132388" y="4105275"/>
          <p14:tracePt t="96607" x="5132388" y="4117975"/>
          <p14:tracePt t="96609" x="5119688" y="4141788"/>
          <p14:tracePt t="96623" x="5119688" y="4154488"/>
          <p14:tracePt t="96640" x="5119688" y="4192588"/>
          <p14:tracePt t="96656" x="5106988" y="4230688"/>
          <p14:tracePt t="96673" x="5106988" y="4254500"/>
          <p14:tracePt t="96689" x="5094288" y="4279900"/>
          <p14:tracePt t="96706" x="5094288" y="4330700"/>
          <p14:tracePt t="96723" x="5094288" y="4341813"/>
          <p14:tracePt t="96740" x="5094288" y="4354513"/>
          <p14:tracePt t="96755" x="5094288" y="4379913"/>
          <p14:tracePt t="96813" x="5094288" y="4367213"/>
          <p14:tracePt t="96826" x="5094288" y="4354513"/>
          <p14:tracePt t="96838" x="5094288" y="4341813"/>
          <p14:tracePt t="96850" x="5094288" y="4318000"/>
          <p14:tracePt t="96862" x="5094288" y="4292600"/>
          <p14:tracePt t="96875" x="5094288" y="4254500"/>
          <p14:tracePt t="96890" x="5094288" y="4230688"/>
          <p14:tracePt t="96907" x="5094288" y="4205288"/>
          <p14:tracePt t="96924" x="5094288" y="4141788"/>
          <p14:tracePt t="96940" x="5094288" y="4117975"/>
          <p14:tracePt t="96957" x="5094288" y="4092575"/>
          <p14:tracePt t="96973" x="5119688" y="4017963"/>
          <p14:tracePt t="96990" x="5119688" y="3992563"/>
          <p14:tracePt t="97007" x="5119688" y="3967163"/>
          <p14:tracePt t="97024" x="5119688" y="3929063"/>
          <p14:tracePt t="97045" x="5119688" y="3916363"/>
          <p14:tracePt t="97058" x="5119688" y="3905250"/>
          <p14:tracePt t="97074" x="5119688" y="3892550"/>
          <p14:tracePt t="97092" x="5119688" y="3879850"/>
          <p14:tracePt t="97107" x="5132388" y="3879850"/>
          <p14:tracePt t="97124" x="5132388" y="3867150"/>
          <p14:tracePt t="97141" x="5145088" y="3829050"/>
          <p14:tracePt t="97157" x="5145088" y="3816350"/>
          <p14:tracePt t="97174" x="5157788" y="3779838"/>
          <p14:tracePt t="97190" x="5181600" y="3729038"/>
          <p14:tracePt t="97208" x="5194300" y="3703638"/>
          <p14:tracePt t="97224" x="5207000" y="3679825"/>
          <p14:tracePt t="97226" x="5219700" y="3667125"/>
          <p14:tracePt t="97241" x="5245100" y="3654425"/>
          <p14:tracePt t="97257" x="5257800" y="3616325"/>
          <p14:tracePt t="97275" x="5281613" y="3603625"/>
          <p14:tracePt t="97291" x="5345113" y="3554413"/>
          <p14:tracePt t="97308" x="5370513" y="3529013"/>
          <p14:tracePt t="97324" x="5419725" y="3479800"/>
          <p14:tracePt t="97342" x="5432425" y="3454400"/>
          <p14:tracePt t="97359" x="5470525" y="3429000"/>
          <p14:tracePt t="97375" x="5495925" y="3416300"/>
          <p14:tracePt t="97391" x="5507038" y="3403600"/>
          <p14:tracePt t="97409" x="5545138" y="3403600"/>
          <p14:tracePt t="97425" x="5583238" y="3390900"/>
          <p14:tracePt t="97441" x="5595938" y="3390900"/>
          <p14:tracePt t="97457" x="5657850" y="3390900"/>
          <p14:tracePt t="97475" x="5683250" y="3390900"/>
          <p14:tracePt t="97492" x="5745163" y="3390900"/>
          <p14:tracePt t="97508" x="5783263" y="3390900"/>
          <p14:tracePt t="97525" x="5821363" y="3390900"/>
          <p14:tracePt t="97542" x="5908675" y="3429000"/>
          <p14:tracePt t="97558" x="5970588" y="3454400"/>
          <p14:tracePt t="97576" x="6008688" y="3467100"/>
          <p14:tracePt t="97578" x="6045200" y="3490913"/>
          <p14:tracePt t="97591" x="6096000" y="3516313"/>
          <p14:tracePt t="97609" x="6134100" y="3541713"/>
          <p14:tracePt t="97627" x="6196013" y="3590925"/>
          <p14:tracePt t="97642" x="6234113" y="3641725"/>
          <p14:tracePt t="97658" x="6270625" y="3667125"/>
          <p14:tracePt t="97676" x="6334125" y="3716338"/>
          <p14:tracePt t="97692" x="6370638" y="3741738"/>
          <p14:tracePt t="97709" x="6383338" y="3779838"/>
          <p14:tracePt t="97711" x="6408738" y="3803650"/>
          <p14:tracePt t="97735" x="6421438" y="3816350"/>
          <p14:tracePt t="97748" x="6421438" y="3829050"/>
          <p14:tracePt t="97771" x="6421438" y="3841750"/>
          <p14:tracePt t="98075" x="6434138" y="3854450"/>
          <p14:tracePt t="98087" x="6446838" y="3867150"/>
          <p14:tracePt t="98100" x="6446838" y="3905250"/>
          <p14:tracePt t="98112" x="6459538" y="3941763"/>
          <p14:tracePt t="98127" x="6483350" y="3992563"/>
          <p14:tracePt t="98143" x="6496050" y="4041775"/>
          <p14:tracePt t="98160" x="6521450" y="4167188"/>
          <p14:tracePt t="98176" x="6534150" y="4254500"/>
          <p14:tracePt t="98193" x="6546850" y="4330700"/>
          <p14:tracePt t="98195" x="6546850" y="4392613"/>
          <p14:tracePt t="98210" x="6546850" y="4454525"/>
          <p14:tracePt t="98227" x="6559550" y="4505325"/>
          <p14:tracePt t="98244" x="6559550" y="4567238"/>
          <p14:tracePt t="98260" x="6559550" y="4592638"/>
          <p14:tracePt t="98277" x="6572250" y="4605338"/>
          <p14:tracePt t="98427" x="6572250" y="4592638"/>
          <p14:tracePt t="98450" x="6572250" y="4579938"/>
          <p14:tracePt t="98463" x="6572250" y="4567238"/>
          <p14:tracePt t="98475" x="6572250" y="4554538"/>
          <p14:tracePt t="98499" x="6572250" y="4530725"/>
          <p14:tracePt t="98512" x="6572250" y="4518025"/>
          <p14:tracePt t="98523" x="6572250" y="4492625"/>
          <p14:tracePt t="98535" x="6572250" y="4479925"/>
          <p14:tracePt t="98548" x="6572250" y="4454525"/>
          <p14:tracePt t="98560" x="6584950" y="4430713"/>
          <p14:tracePt t="98578" x="6584950" y="4418013"/>
          <p14:tracePt t="98595" x="6584950" y="4354513"/>
          <p14:tracePt t="98610" x="6596063" y="4318000"/>
          <p14:tracePt t="98628" x="6608763" y="4279900"/>
          <p14:tracePt t="98646" x="6621463" y="4205288"/>
          <p14:tracePt t="98662" x="6621463" y="4154488"/>
          <p14:tracePt t="98678" x="6634163" y="4117975"/>
          <p14:tracePt t="98680" x="6634163" y="4079875"/>
          <p14:tracePt t="98694" x="6634163" y="4041775"/>
          <p14:tracePt t="98711" x="6646863" y="3992563"/>
          <p14:tracePt t="98728" x="6646863" y="3954463"/>
          <p14:tracePt t="98730" x="6646863" y="3929063"/>
          <p14:tracePt t="98744" x="6659563" y="3892550"/>
          <p14:tracePt t="98761" x="6659563" y="3867150"/>
          <p14:tracePt t="98779" x="6659563" y="3829050"/>
          <p14:tracePt t="98795" x="6659563" y="3803650"/>
          <p14:tracePt t="98812" x="6659563" y="3792538"/>
          <p14:tracePt t="98828" x="6659563" y="3779838"/>
          <p14:tracePt t="99238" x="6659563" y="3767138"/>
          <p14:tracePt t="99251" x="6672263" y="3741738"/>
          <p14:tracePt t="99264" x="6684963" y="3716338"/>
          <p14:tracePt t="99275" x="6684963" y="3692525"/>
          <p14:tracePt t="99288" x="6684963" y="3679825"/>
          <p14:tracePt t="99299" x="6696075" y="3641725"/>
          <p14:tracePt t="99313" x="6708775" y="3590925"/>
          <p14:tracePt t="99329" x="6721475" y="3567113"/>
          <p14:tracePt t="99346" x="6721475" y="3529013"/>
          <p14:tracePt t="99363" x="6759575" y="3467100"/>
          <p14:tracePt t="99380" x="6759575" y="3441700"/>
          <p14:tracePt t="99396" x="6772275" y="3416300"/>
          <p14:tracePt t="99413" x="6797675" y="3378200"/>
          <p14:tracePt t="99430" x="6797675" y="3354388"/>
          <p14:tracePt t="99432" x="6808788" y="3341688"/>
          <p14:tracePt t="99446" x="6821488" y="3328988"/>
          <p14:tracePt t="99469" x="6834188" y="3316288"/>
          <p14:tracePt t="99494" x="6846888" y="3303588"/>
          <p14:tracePt t="99505" x="6872288" y="3290888"/>
          <p14:tracePt t="99518" x="6884988" y="3290888"/>
          <p14:tracePt t="99531" x="6910388" y="3290888"/>
          <p14:tracePt t="99546" x="6934200" y="3290888"/>
          <p14:tracePt t="99565" x="6959600" y="3278188"/>
          <p14:tracePt t="99580" x="6985000" y="3278188"/>
          <p14:tracePt t="99597" x="6997700" y="3278188"/>
          <p14:tracePt t="99614" x="7021513" y="3278188"/>
          <p14:tracePt t="99630" x="7072313" y="3278188"/>
          <p14:tracePt t="99647" x="7097713" y="3278188"/>
          <p14:tracePt t="99664" x="7134225" y="3278188"/>
          <p14:tracePt t="99681" x="7223125" y="3278188"/>
          <p14:tracePt t="99697" x="7285038" y="3290888"/>
          <p14:tracePt t="99699" x="7335838" y="3303588"/>
          <p14:tracePt t="99713" x="7372350" y="3316288"/>
          <p14:tracePt t="99731" x="7410450" y="3328988"/>
          <p14:tracePt t="99748" x="7423150" y="3341688"/>
          <p14:tracePt t="99990" x="7423150" y="3328988"/>
          <p14:tracePt t="100002" x="7423150" y="3303588"/>
          <p14:tracePt t="100015" x="7423150" y="3278188"/>
          <p14:tracePt t="100027" x="7423150" y="3241675"/>
          <p14:tracePt t="100038" x="7423150" y="3178175"/>
          <p14:tracePt t="100051" x="7423150" y="3116263"/>
          <p14:tracePt t="100064" x="7410450" y="3028950"/>
          <p14:tracePt t="100082" x="7385050" y="2952750"/>
          <p14:tracePt t="100099" x="7348538" y="2790825"/>
          <p14:tracePt t="100115" x="7335838" y="2703513"/>
          <p14:tracePt t="100132" x="7310438" y="2616200"/>
          <p14:tracePt t="100149" x="7272338" y="2478088"/>
          <p14:tracePt t="100165" x="7246938" y="2403475"/>
          <p14:tracePt t="100182" x="7246938" y="2352675"/>
          <p14:tracePt t="100185" x="7235825" y="2290763"/>
          <p14:tracePt t="100198" x="7223125" y="2227263"/>
          <p14:tracePt t="100215" x="7197725" y="2152650"/>
          <p14:tracePt t="100232" x="7185025" y="2101850"/>
          <p14:tracePt t="100234" x="7172325" y="2065338"/>
          <p14:tracePt t="100249" x="7159625" y="2027238"/>
          <p14:tracePt t="100265" x="7159625" y="1989138"/>
          <p14:tracePt t="100283" x="7134225" y="1965325"/>
          <p14:tracePt t="100298" x="7134225" y="1939925"/>
          <p14:tracePt t="100316" x="7123113" y="1914525"/>
          <p14:tracePt t="100332" x="7110413" y="1901825"/>
          <p14:tracePt t="100349" x="7097713" y="1876425"/>
          <p14:tracePt t="100366" x="7085013" y="1852613"/>
          <p14:tracePt t="100383" x="7085013" y="1839913"/>
          <p14:tracePt t="100399" x="7072313" y="1827213"/>
          <p14:tracePt t="100438" x="7072313" y="1814513"/>
          <p14:tracePt t="100814" x="7046913" y="1814513"/>
          <p14:tracePt t="100826" x="7010400" y="1814513"/>
          <p14:tracePt t="100839" x="6972300" y="1814513"/>
          <p14:tracePt t="100852" x="6934200" y="1814513"/>
          <p14:tracePt t="100867" x="6884988" y="1814513"/>
          <p14:tracePt t="100885" x="6846888" y="1814513"/>
          <p14:tracePt t="100887" x="6797675" y="1814513"/>
          <p14:tracePt t="100901" x="6759575" y="1814513"/>
          <p14:tracePt t="100917" x="6721475" y="1814513"/>
          <p14:tracePt t="100934" x="6696075" y="1827213"/>
          <p14:tracePt t="100936" x="6672263" y="1827213"/>
          <p14:tracePt t="100950" x="6659563" y="1827213"/>
          <p14:tracePt t="100967" x="6634163" y="1839913"/>
          <p14:tracePt t="100984" x="6634163" y="1852613"/>
          <p14:tracePt t="100999" x="6621463" y="1852613"/>
          <p14:tracePt t="101022" x="6608763" y="1865313"/>
          <p14:tracePt t="101045" x="6596063" y="1865313"/>
          <p14:tracePt t="101057" x="6596063" y="1876425"/>
          <p14:tracePt t="101106" x="6584950" y="1876425"/>
          <p14:tracePt t="101372" x="6584950" y="1889125"/>
          <p14:tracePt t="101387" x="6572250" y="1901825"/>
          <p14:tracePt t="101397" x="6559550" y="1939925"/>
          <p14:tracePt t="101409" x="6534150" y="1965325"/>
          <p14:tracePt t="101421" x="6483350" y="2039938"/>
          <p14:tracePt t="101435" x="6421438" y="2165350"/>
          <p14:tracePt t="101452" x="6308725" y="2352675"/>
          <p14:tracePt t="101468" x="6146800" y="2678113"/>
          <p14:tracePt t="101485" x="6070600" y="2790825"/>
          <p14:tracePt t="101502" x="6021388" y="2865438"/>
          <p14:tracePt t="101519" x="5932488" y="2990850"/>
          <p14:tracePt t="101535" x="5895975" y="3041650"/>
          <p14:tracePt t="101553" x="5870575" y="3090863"/>
          <p14:tracePt t="101555" x="5832475" y="3141663"/>
          <p14:tracePt t="101569" x="5808663" y="3190875"/>
          <p14:tracePt t="101585" x="5770563" y="3241675"/>
          <p14:tracePt t="101603" x="5708650" y="3316288"/>
          <p14:tracePt t="101619" x="5683250" y="3367088"/>
          <p14:tracePt t="101636" x="5657850" y="3403600"/>
          <p14:tracePt t="101653" x="5607050" y="3467100"/>
          <p14:tracePt t="101669" x="5595938" y="3503613"/>
          <p14:tracePt t="101686" x="5583238" y="3529013"/>
          <p14:tracePt t="101701" x="5570538" y="3567113"/>
          <p14:tracePt t="102004" x="5545138" y="3567113"/>
          <p14:tracePt t="102015" x="5495925" y="3579813"/>
          <p14:tracePt t="102028" x="5407025" y="3590925"/>
          <p14:tracePt t="102039" x="5281613" y="3603625"/>
          <p14:tracePt t="102053" x="5170488" y="3616325"/>
          <p14:tracePt t="102070" x="5019675" y="3641725"/>
          <p14:tracePt t="102087" x="4843463" y="3654425"/>
          <p14:tracePt t="102103" x="4556125" y="3729038"/>
          <p14:tracePt t="102120" x="4418013" y="3767138"/>
          <p14:tracePt t="102137" x="4156075" y="3829050"/>
          <p14:tracePt t="102154" x="4043363" y="3841750"/>
          <p14:tracePt t="102170" x="3979863" y="3854450"/>
          <p14:tracePt t="102172" x="3892550" y="3854450"/>
          <p14:tracePt t="102186" x="3843338" y="3854450"/>
          <p14:tracePt t="102203" x="3767138" y="3867150"/>
          <p14:tracePt t="102220" x="3705225" y="3867150"/>
          <p14:tracePt t="102237" x="3692525" y="3867150"/>
          <p14:tracePt t="102253" x="3679825" y="3867150"/>
          <p14:tracePt t="102512" x="3654425" y="3867150"/>
          <p14:tracePt t="102523" x="3630613" y="3867150"/>
          <p14:tracePt t="102537" x="3579813" y="3867150"/>
          <p14:tracePt t="102549" x="3530600" y="3867150"/>
          <p14:tracePt t="102561" x="3467100" y="3867150"/>
          <p14:tracePt t="102574" x="3354388" y="3854450"/>
          <p14:tracePt t="102588" x="3279775" y="3841750"/>
          <p14:tracePt t="102605" x="3192463" y="3829050"/>
          <p14:tracePt t="102621" x="3079750" y="3803650"/>
          <p14:tracePt t="102638" x="3041650" y="3792538"/>
          <p14:tracePt t="102655" x="3016250" y="3779838"/>
          <p14:tracePt t="102656" x="2979738" y="3767138"/>
          <p14:tracePt t="102672" x="2954338" y="3754438"/>
          <p14:tracePt t="102688" x="2941638" y="3729038"/>
          <p14:tracePt t="102706" x="2903538" y="3729038"/>
          <p14:tracePt t="102707" x="2890838" y="3692525"/>
          <p14:tracePt t="102722" x="2867025" y="3679825"/>
          <p14:tracePt t="102738" x="2828925" y="3654425"/>
          <p14:tracePt t="102756" x="2790825" y="3590925"/>
          <p14:tracePt t="102773" x="2778125" y="3579813"/>
          <p14:tracePt t="102789" x="2767013" y="3554413"/>
          <p14:tracePt t="102790" x="2741613" y="3529013"/>
          <p14:tracePt t="102805" x="2728913" y="3503613"/>
          <p14:tracePt t="102822" x="2703513" y="3479800"/>
          <p14:tracePt t="102839" x="2667000" y="3454400"/>
          <p14:tracePt t="102856" x="2654300" y="3429000"/>
          <p14:tracePt t="102873" x="2628900" y="3416300"/>
          <p14:tracePt t="102888" x="2590800" y="3390900"/>
          <p14:tracePt t="102906" x="2578100" y="3378200"/>
          <p14:tracePt t="102922" x="2554288" y="3367088"/>
          <p14:tracePt t="102939" x="2528888" y="3341688"/>
          <p14:tracePt t="102955" x="2528888" y="3328988"/>
          <p14:tracePt t="102973" x="2503488" y="3278188"/>
          <p14:tracePt t="102989" x="2503488" y="3267075"/>
          <p14:tracePt t="103006" x="2503488" y="3254375"/>
          <p14:tracePt t="103022" x="2503488" y="3203575"/>
          <p14:tracePt t="103040" x="2503488" y="3178175"/>
          <p14:tracePt t="103056" x="2503488" y="3154363"/>
          <p14:tracePt t="103073" x="2503488" y="3128963"/>
          <p14:tracePt t="103089" x="2503488" y="3116263"/>
          <p14:tracePt t="103107" x="2503488" y="3090863"/>
          <p14:tracePt t="103143" x="2516188" y="3078163"/>
          <p14:tracePt t="103179" x="2516188" y="3065463"/>
          <p14:tracePt t="103251" x="2528888" y="3065463"/>
          <p14:tracePt t="103348" x="2528888" y="3054350"/>
          <p14:tracePt t="103373" x="2528888" y="3041650"/>
          <p14:tracePt t="103409" x="2528888" y="3028950"/>
          <p14:tracePt t="103423" x="2528888" y="3016250"/>
          <p14:tracePt t="103458" x="2528888" y="3003550"/>
          <p14:tracePt t="103494" x="2528888" y="2990850"/>
          <p14:tracePt t="103509" x="2541588" y="2990850"/>
          <p14:tracePt t="103545" x="2541588" y="2978150"/>
          <p14:tracePt t="103627" x="2554288" y="2978150"/>
          <p14:tracePt t="103845" x="2554288" y="2965450"/>
          <p14:tracePt t="103869" x="2565400" y="2965450"/>
          <p14:tracePt t="103894" x="2578100" y="2965450"/>
          <p14:tracePt t="103907" x="2578100" y="2952750"/>
          <p14:tracePt t="103919" x="2590800" y="2952750"/>
          <p14:tracePt t="103931" x="2603500" y="2941638"/>
          <p14:tracePt t="103943" x="2616200" y="2941638"/>
          <p14:tracePt t="103958" x="2641600" y="2928938"/>
          <p14:tracePt t="103976" x="2654300" y="2928938"/>
          <p14:tracePt t="103979" x="2690813" y="2916238"/>
          <p14:tracePt t="103992" x="2716213" y="2903538"/>
          <p14:tracePt t="104009" x="2741613" y="2903538"/>
          <p14:tracePt t="104026" x="2803525" y="2903538"/>
          <p14:tracePt t="104041" x="2854325" y="2890838"/>
          <p14:tracePt t="104058" x="2890838" y="2878138"/>
          <p14:tracePt t="104076" x="2954338" y="2878138"/>
          <p14:tracePt t="104092" x="2979738" y="2865438"/>
          <p14:tracePt t="104109" x="3016250" y="2852738"/>
          <p14:tracePt t="104125" x="3067050" y="2852738"/>
          <p14:tracePt t="104143" x="3092450" y="2852738"/>
          <p14:tracePt t="104158" x="3128963" y="2852738"/>
          <p14:tracePt t="104161" x="3141663" y="2852738"/>
          <p14:tracePt t="104175" x="3154363" y="2852738"/>
          <p14:tracePt t="104192" x="3167063" y="2852738"/>
          <p14:tracePt t="104525" x="3179763" y="2852738"/>
          <p14:tracePt t="104550" x="3205163" y="2852738"/>
          <p14:tracePt t="104560" x="3216275" y="2852738"/>
          <p14:tracePt t="104573" x="3228975" y="2852738"/>
          <p14:tracePt t="104586" x="3254375" y="2852738"/>
          <p14:tracePt t="104596" x="3267075" y="2852738"/>
          <p14:tracePt t="104611" x="3279775" y="2852738"/>
          <p14:tracePt t="104626" x="3292475" y="2852738"/>
          <p14:tracePt t="104644" x="3317875" y="2852738"/>
          <p14:tracePt t="104660" x="3328988" y="2852738"/>
          <p14:tracePt t="104677" x="3341688" y="2852738"/>
          <p14:tracePt t="104693" x="3354388" y="2852738"/>
          <p14:tracePt t="104711" x="3367088" y="2852738"/>
          <p14:tracePt t="104756" x="3379788" y="2852738"/>
          <p14:tracePt t="104840" x="3379788" y="2840038"/>
          <p14:tracePt t="104937" x="3392488" y="2840038"/>
          <p14:tracePt t="104974" x="3405188" y="2840038"/>
          <p14:tracePt t="104998" x="3417888" y="2828925"/>
          <p14:tracePt t="105034" x="3429000" y="2828925"/>
          <p14:tracePt t="105070" x="3441700" y="2816225"/>
          <p14:tracePt t="105107" x="3441700" y="2803525"/>
          <p14:tracePt t="105144" x="3454400" y="2803525"/>
          <p14:tracePt t="105205" x="3467100" y="2803525"/>
          <p14:tracePt t="105240" x="3479800" y="2790825"/>
          <p14:tracePt t="105265" x="3492500" y="2790825"/>
          <p14:tracePt t="105288" x="3505200" y="2790825"/>
          <p14:tracePt t="105301" x="3517900" y="2790825"/>
          <p14:tracePt t="105316" x="3530600" y="2790825"/>
          <p14:tracePt t="105324" x="3541713" y="2790825"/>
          <p14:tracePt t="105336" x="3567113" y="2790825"/>
          <p14:tracePt t="105349" x="3592513" y="2790825"/>
          <p14:tracePt t="105363" x="3630613" y="2790825"/>
          <p14:tracePt t="105379" x="3679825" y="2790825"/>
          <p14:tracePt t="105395" x="3756025" y="2790825"/>
          <p14:tracePt t="105397" x="3830638" y="2790825"/>
          <p14:tracePt t="105412" x="3879850" y="2790825"/>
          <p14:tracePt t="105428" x="3956050" y="2803525"/>
          <p14:tracePt t="105445" x="4005263" y="2828925"/>
          <p14:tracePt t="105462" x="4081463" y="2865438"/>
          <p14:tracePt t="105480" x="4092575" y="2890838"/>
          <p14:tracePt t="105700" x="4105275" y="2890838"/>
          <p14:tracePt t="105714" x="4117975" y="2890838"/>
          <p14:tracePt t="105725" x="4156075" y="2865438"/>
          <p14:tracePt t="105737" x="4192588" y="2865438"/>
          <p14:tracePt t="105750" x="4243388" y="2840038"/>
          <p14:tracePt t="105762" x="4330700" y="2816225"/>
          <p14:tracePt t="105780" x="4456113" y="2790825"/>
          <p14:tracePt t="105797" x="4719638" y="2740025"/>
          <p14:tracePt t="105813" x="4868863" y="2740025"/>
          <p14:tracePt t="105830" x="5057775" y="2740025"/>
          <p14:tracePt t="105848" x="5332413" y="2752725"/>
          <p14:tracePt t="105863" x="5470525" y="2790825"/>
          <p14:tracePt t="105880" x="5595938" y="2816225"/>
          <p14:tracePt t="105896" x="5783263" y="2840038"/>
          <p14:tracePt t="105913" x="5821363" y="2865438"/>
          <p14:tracePt t="105931" x="5845175" y="2865438"/>
          <p14:tracePt t="106608" x="5845175" y="2878138"/>
          <p14:tracePt t="106633" x="5845175" y="2890838"/>
          <p14:tracePt t="106645" x="5845175" y="2903538"/>
          <p14:tracePt t="106658" x="5845175" y="2916238"/>
          <p14:tracePt t="106671" x="5845175" y="2928938"/>
          <p14:tracePt t="106682" x="5845175" y="2941638"/>
          <p14:tracePt t="106697" x="5845175" y="2952750"/>
          <p14:tracePt t="106720" x="5845175" y="2978150"/>
          <p14:tracePt t="106730" x="5845175" y="3003550"/>
          <p14:tracePt t="106747" x="5845175" y="3028950"/>
          <p14:tracePt t="106764" x="5845175" y="3054350"/>
          <p14:tracePt t="106781" x="5832475" y="3090863"/>
          <p14:tracePt t="106797" x="5832475" y="3116263"/>
          <p14:tracePt t="106815" x="5832475" y="3128963"/>
          <p14:tracePt t="106816" x="5832475" y="3141663"/>
          <p14:tracePt t="106831" x="5832475" y="3154363"/>
          <p14:tracePt t="106854" x="5832475" y="3165475"/>
          <p14:tracePt t="106864" x="5832475" y="3178175"/>
          <p14:tracePt t="106881" x="5832475" y="3190875"/>
          <p14:tracePt t="106900" x="5832475" y="3203575"/>
          <p14:tracePt t="106914" x="5832475" y="3216275"/>
          <p14:tracePt t="106931" x="5832475" y="3228975"/>
          <p14:tracePt t="106948" x="5845175" y="3267075"/>
          <p14:tracePt t="106964" x="5870575" y="3290888"/>
          <p14:tracePt t="106982" x="5883275" y="3303588"/>
          <p14:tracePt t="106998" x="5932488" y="3354388"/>
          <p14:tracePt t="107015" x="5957888" y="3367088"/>
          <p14:tracePt t="107031" x="5983288" y="3403600"/>
          <p14:tracePt t="107049" x="6070600" y="3429000"/>
          <p14:tracePt t="107064" x="6108700" y="3454400"/>
          <p14:tracePt t="107081" x="6157913" y="3454400"/>
          <p14:tracePt t="107098" x="6270625" y="3467100"/>
          <p14:tracePt t="107115" x="6308725" y="3467100"/>
          <p14:tracePt t="107131" x="6359525" y="3467100"/>
          <p14:tracePt t="107148" x="6370638" y="3467100"/>
          <p14:tracePt t="107165" x="6383338" y="3467100"/>
          <p14:tracePt t="107181" x="6408738" y="3467100"/>
          <p14:tracePt t="107627" x="6421438" y="3454400"/>
          <p14:tracePt t="107640" x="6446838" y="3429000"/>
          <p14:tracePt t="107652" x="6459538" y="3403600"/>
          <p14:tracePt t="107664" x="6483350" y="3390900"/>
          <p14:tracePt t="107676" x="6483350" y="3378200"/>
          <p14:tracePt t="107690" x="6496050" y="3367088"/>
          <p14:tracePt t="107786" x="6496050" y="3354388"/>
          <p14:tracePt t="107797" x="6508750" y="3354388"/>
          <p14:tracePt t="107809" x="6508750" y="3341688"/>
          <p14:tracePt t="107822" x="6521450" y="3341688"/>
          <p14:tracePt t="107834" x="6521450" y="3328988"/>
          <p14:tracePt t="107850" x="6521450" y="3316288"/>
          <p14:tracePt t="109592" x="6521450" y="3328988"/>
          <p14:tracePt t="109616" x="6521450" y="3341688"/>
          <p14:tracePt t="109629" x="6521450" y="3367088"/>
          <p14:tracePt t="109639" x="6508750" y="3378200"/>
          <p14:tracePt t="109652" x="6508750" y="3403600"/>
          <p14:tracePt t="109664" x="6496050" y="3429000"/>
          <p14:tracePt t="109677" x="6483350" y="3454400"/>
          <p14:tracePt t="109689" x="6483350" y="3467100"/>
          <p14:tracePt t="109705" x="6483350" y="3479800"/>
          <p14:tracePt t="109721" x="6472238" y="3490913"/>
          <p14:tracePt t="109738" x="6459538" y="3490913"/>
          <p14:tracePt t="144507" x="6459538" y="3503613"/>
          <p14:tracePt t="144520" x="6459538" y="3516313"/>
          <p14:tracePt t="144531" x="6459538" y="3541713"/>
          <p14:tracePt t="144543" x="6459538" y="3567113"/>
          <p14:tracePt t="144555" x="6459538" y="3590925"/>
          <p14:tracePt t="144568" x="6459538" y="3616325"/>
          <p14:tracePt t="144582" x="6459538" y="3629025"/>
          <p14:tracePt t="144596" x="6459538" y="3654425"/>
          <p14:tracePt t="144613" x="6459538" y="3679825"/>
          <p14:tracePt t="144630" x="6459538" y="3703638"/>
          <p14:tracePt t="144647" x="6459538" y="3716338"/>
          <p14:tracePt t="144663" x="6459538" y="3729038"/>
          <p14:tracePt t="144680" x="6459538" y="3754438"/>
          <p14:tracePt t="144981" x="6459538" y="3767138"/>
          <p14:tracePt t="145018" x="6459538" y="3779838"/>
          <p14:tracePt t="145030" x="6459538" y="3792538"/>
          <p14:tracePt t="145041" x="6459538" y="3816350"/>
          <p14:tracePt t="145054" x="6459538" y="3841750"/>
          <p14:tracePt t="145066" x="6459538" y="3867150"/>
          <p14:tracePt t="145082" x="6459538" y="3879850"/>
          <p14:tracePt t="145099" x="6459538" y="3916363"/>
          <p14:tracePt t="145101" x="6459538" y="3941763"/>
          <p14:tracePt t="145116" x="6459538" y="3967163"/>
          <p14:tracePt t="145132" x="6459538" y="4005263"/>
          <p14:tracePt t="145150" x="6459538" y="4029075"/>
          <p14:tracePt t="145166" x="6446838" y="4092575"/>
          <p14:tracePt t="145183" x="6446838" y="4117975"/>
          <p14:tracePt t="145200" x="6446838" y="4179888"/>
          <p14:tracePt t="145216" x="6434138" y="4205288"/>
          <p14:tracePt t="145232" x="6434138" y="4241800"/>
          <p14:tracePt t="145250" x="6434138" y="4279900"/>
          <p14:tracePt t="145266" x="6434138" y="4292600"/>
          <p14:tracePt t="145283" x="6434138" y="4318000"/>
          <p14:tracePt t="145300" x="6434138" y="4367213"/>
          <p14:tracePt t="145316" x="6434138" y="4392613"/>
          <p14:tracePt t="145333" x="6421438" y="4443413"/>
          <p14:tracePt t="145350" x="6421438" y="4467225"/>
          <p14:tracePt t="145366" x="6421438" y="4492625"/>
          <p14:tracePt t="145368" x="6421438" y="4518025"/>
          <p14:tracePt t="145382" x="6421438" y="4543425"/>
          <p14:tracePt t="145399" x="6421438" y="4554538"/>
          <p14:tracePt t="145417" x="6421438" y="4618038"/>
          <p14:tracePt t="145433" x="6421438" y="4643438"/>
          <p14:tracePt t="145450" x="6421438" y="4667250"/>
          <p14:tracePt t="145466" x="6421438" y="4692650"/>
          <p14:tracePt t="145467" x="6421438" y="4718050"/>
          <p14:tracePt t="145484" x="6421438" y="4730750"/>
          <p14:tracePt t="145720" x="6408738" y="4743450"/>
          <p14:tracePt t="145745" x="6408738" y="4768850"/>
          <p14:tracePt t="145757" x="6408738" y="4792663"/>
          <p14:tracePt t="145769" x="6408738" y="4805363"/>
          <p14:tracePt t="145785" x="6408738" y="4830763"/>
          <p14:tracePt t="145801" x="6408738" y="4856163"/>
          <p14:tracePt t="145818" x="6383338" y="4918075"/>
          <p14:tracePt t="145833" x="6383338" y="4956175"/>
          <p14:tracePt t="145851" x="6370638" y="4981575"/>
          <p14:tracePt t="145867" x="6370638" y="5030788"/>
          <p14:tracePt t="145884" x="6370638" y="5056188"/>
          <p14:tracePt t="145902" x="6359525" y="5068888"/>
          <p14:tracePt t="145916" x="6359525" y="5081588"/>
          <p14:tracePt t="146109" x="6359525" y="5092700"/>
          <p14:tracePt t="146134" x="6359525" y="5118100"/>
          <p14:tracePt t="146157" x="6359525" y="5130800"/>
          <p14:tracePt t="146170" x="6359525" y="5156200"/>
          <p14:tracePt t="146181" x="6359525" y="5181600"/>
          <p14:tracePt t="146194" x="6359525" y="5218113"/>
          <p14:tracePt t="146205" x="6346825" y="5243513"/>
          <p14:tracePt t="146218" x="6346825" y="5268913"/>
          <p14:tracePt t="146235" x="6346825" y="5318125"/>
          <p14:tracePt t="146253" x="6334125" y="5356225"/>
          <p14:tracePt t="146255" x="6334125" y="5407025"/>
          <p14:tracePt t="146268" x="6321425" y="5456238"/>
          <p14:tracePt t="146286" x="6308725" y="5494338"/>
          <p14:tracePt t="146303" x="6296025" y="5518150"/>
          <p14:tracePt t="146319" x="6283325" y="5530850"/>
          <p14:tracePt t="146653" x="6283325" y="5543550"/>
          <p14:tracePt t="146677" x="6283325" y="5556250"/>
          <p14:tracePt t="147745" x="6283325" y="5543550"/>
          <p14:tracePt t="147758" x="6283325" y="5530850"/>
          <p14:tracePt t="147768" x="6283325" y="5507038"/>
          <p14:tracePt t="147781" x="6283325" y="5494338"/>
          <p14:tracePt t="147795" x="6283325" y="5468938"/>
          <p14:tracePt t="147807" x="6283325" y="5456238"/>
          <p14:tracePt t="147823" x="6283325" y="5430838"/>
          <p14:tracePt t="147839" x="6283325" y="5407025"/>
          <p14:tracePt t="147841" x="6296025" y="5394325"/>
          <p14:tracePt t="147855" x="6296025" y="5381625"/>
          <p14:tracePt t="147873" x="6296025" y="5356225"/>
          <p14:tracePt t="147890" x="6308725" y="5330825"/>
          <p14:tracePt t="147906" x="6321425" y="5305425"/>
          <p14:tracePt t="147924" x="6321425" y="5294313"/>
          <p14:tracePt t="147940" x="6321425" y="5268913"/>
          <p14:tracePt t="147956" x="6334125" y="5256213"/>
          <p14:tracePt t="147973" x="6334125" y="5243513"/>
          <p14:tracePt t="147975" x="6346825" y="5218113"/>
          <p14:tracePt t="147990" x="6346825" y="5205413"/>
          <p14:tracePt t="148006" x="6346825" y="5181600"/>
          <p14:tracePt t="148024" x="6359525" y="5130800"/>
          <p14:tracePt t="148040" x="6370638" y="5105400"/>
          <p14:tracePt t="148057" x="6370638" y="5092700"/>
          <p14:tracePt t="148074" x="6383338" y="5043488"/>
          <p14:tracePt t="148090" x="6396038" y="5030788"/>
          <p14:tracePt t="148108" x="6408738" y="4981575"/>
          <p14:tracePt t="148124" x="6408738" y="4956175"/>
          <p14:tracePt t="148140" x="6408738" y="4943475"/>
          <p14:tracePt t="148158" x="6421438" y="4879975"/>
          <p14:tracePt t="148173" x="6434138" y="4856163"/>
          <p14:tracePt t="148190" x="6434138" y="4830763"/>
          <p14:tracePt t="148207" x="6434138" y="4792663"/>
          <p14:tracePt t="148225" x="6446838" y="4756150"/>
          <p14:tracePt t="148241" x="6459538" y="4718050"/>
          <p14:tracePt t="148242" x="6459538" y="4705350"/>
          <p14:tracePt t="148258" x="6472238" y="4667250"/>
          <p14:tracePt t="148274" x="6472238" y="4643438"/>
          <p14:tracePt t="148291" x="6472238" y="4592638"/>
          <p14:tracePt t="148307" x="6472238" y="4579938"/>
          <p14:tracePt t="148325" x="6483350" y="4579938"/>
          <p14:tracePt t="148340" x="6483350" y="4554538"/>
          <p14:tracePt t="148836" x="6483350" y="4543425"/>
          <p14:tracePt t="148884" x="6483350" y="4530725"/>
          <p14:tracePt t="148896" x="6483350" y="4518025"/>
          <p14:tracePt t="148944" x="6483350" y="4505325"/>
          <p14:tracePt t="149054" x="6483350" y="4492625"/>
          <p14:tracePt t="149272" x="6483350" y="4479925"/>
          <p14:tracePt t="149322" x="6483350" y="4467225"/>
          <p14:tracePt t="149345" x="6483350" y="4454525"/>
          <p14:tracePt t="149358" x="6496050" y="4454525"/>
          <p14:tracePt t="149382" x="6496050" y="4443413"/>
          <p14:tracePt t="149417" x="6508750" y="4430713"/>
          <p14:tracePt t="149455" x="6508750" y="4418013"/>
          <p14:tracePt t="149479" x="6508750" y="4405313"/>
          <p14:tracePt t="149503" x="6508750" y="4392613"/>
          <p14:tracePt t="149527" x="6508750" y="4367213"/>
          <p14:tracePt t="149539" x="6508750" y="4354513"/>
          <p14:tracePt t="149551" x="6521450" y="4330700"/>
          <p14:tracePt t="149565" x="6521450" y="4292600"/>
          <p14:tracePt t="149576" x="6521450" y="4254500"/>
          <p14:tracePt t="149594" x="6521450" y="4217988"/>
          <p14:tracePt t="149611" x="6521450" y="4117975"/>
          <p14:tracePt t="149628" x="6521450" y="4029075"/>
          <p14:tracePt t="149644" x="6521450" y="3967163"/>
          <p14:tracePt t="149661" x="6496050" y="3754438"/>
          <p14:tracePt t="149677" x="6472238" y="3654425"/>
          <p14:tracePt t="149695" x="6459538" y="3554413"/>
          <p14:tracePt t="149711" x="6434138" y="3367088"/>
          <p14:tracePt t="149728" x="6421438" y="3290888"/>
          <p14:tracePt t="149745" x="6396038" y="3228975"/>
          <p14:tracePt t="149761" x="6383338" y="3203575"/>
          <p14:tracePt t="149777" x="6370638" y="3190875"/>
          <p14:tracePt t="149794" x="6359525" y="3178175"/>
          <p14:tracePt t="149795" x="6359525" y="3141663"/>
          <p14:tracePt t="149811" x="6346825" y="3116263"/>
          <p14:tracePt t="149828" x="6334125" y="3078163"/>
          <p14:tracePt t="149844" x="6321425" y="3016250"/>
          <p14:tracePt t="149861" x="6321425" y="2978150"/>
          <p14:tracePt t="149878" x="6321425" y="2903538"/>
          <p14:tracePt t="149894" x="6321425" y="2865438"/>
          <p14:tracePt t="149911" x="6321425" y="2840038"/>
          <p14:tracePt t="149928" x="6321425" y="2778125"/>
          <p14:tracePt t="149952" x="6321425" y="2765425"/>
          <p14:tracePt t="150073" x="6321425" y="2778125"/>
          <p14:tracePt t="150085" x="6321425" y="2790825"/>
          <p14:tracePt t="150109" x="6308725" y="2803525"/>
          <p14:tracePt t="150135" x="6308725" y="2816225"/>
          <p14:tracePt t="150351" x="6308725" y="2828925"/>
          <p14:tracePt t="150364" x="6308725" y="2840038"/>
          <p14:tracePt t="150400" x="6308725" y="2852738"/>
          <p14:tracePt t="150412" x="6308725" y="2865438"/>
          <p14:tracePt t="150436" x="6308725" y="2878138"/>
          <p14:tracePt t="150447" x="6308725" y="2890838"/>
          <p14:tracePt t="150460" x="6308725" y="2903538"/>
          <p14:tracePt t="150472" x="6308725" y="2916238"/>
          <p14:tracePt t="150485" x="6308725" y="2928938"/>
          <p14:tracePt t="150497" x="6308725" y="2965450"/>
          <p14:tracePt t="150512" x="6308725" y="2978150"/>
          <p14:tracePt t="150529" x="6308725" y="2990850"/>
          <p14:tracePt t="150545" x="6308725" y="3041650"/>
          <p14:tracePt t="150563" x="6308725" y="3065463"/>
          <p14:tracePt t="150579" x="6321425" y="3090863"/>
          <p14:tracePt t="150580" x="6321425" y="3116263"/>
          <p14:tracePt t="150596" x="6321425" y="3141663"/>
          <p14:tracePt t="150612" x="6321425" y="3178175"/>
          <p14:tracePt t="150629" x="6321425" y="3203575"/>
          <p14:tracePt t="150646" x="6321425" y="3278188"/>
          <p14:tracePt t="150663" x="6334125" y="3316288"/>
          <p14:tracePt t="150679" x="6359525" y="3429000"/>
          <p14:tracePt t="150696" x="6370638" y="3516313"/>
          <p14:tracePt t="150713" x="6383338" y="3667125"/>
          <p14:tracePt t="150730" x="6396038" y="3741738"/>
          <p14:tracePt t="150746" x="6396038" y="3792538"/>
          <p14:tracePt t="150763" x="6408738" y="3867150"/>
          <p14:tracePt t="150779" x="6408738" y="4029075"/>
          <p14:tracePt t="150796" x="6408738" y="4092575"/>
          <p14:tracePt t="150813" x="6408738" y="4254500"/>
          <p14:tracePt t="150830" x="6408738" y="4330700"/>
          <p14:tracePt t="150847" x="6408738" y="4567238"/>
          <p14:tracePt t="150863" x="6408738" y="4705350"/>
          <p14:tracePt t="150880" x="6396038" y="4830763"/>
          <p14:tracePt t="150897" x="6383338" y="5056188"/>
          <p14:tracePt t="150913" x="6383338" y="5118100"/>
          <p14:tracePt t="150930" x="6383338" y="5181600"/>
          <p14:tracePt t="150946" x="6370638" y="5205413"/>
          <p14:tracePt t="151006" x="6359525" y="5181600"/>
          <p14:tracePt t="151018" x="6346825" y="5143500"/>
          <p14:tracePt t="151032" x="6334125" y="5068888"/>
          <p14:tracePt t="151041" x="6321425" y="4992688"/>
          <p14:tracePt t="151054" x="6308725" y="4892675"/>
          <p14:tracePt t="151066" x="6296025" y="4743450"/>
          <p14:tracePt t="151080" x="6283325" y="4567238"/>
          <p14:tracePt t="151097" x="6246813" y="4354513"/>
          <p14:tracePt t="151114" x="6246813" y="4141788"/>
          <p14:tracePt t="151115" x="6234113" y="3929063"/>
          <p14:tracePt t="151131" x="6221413" y="3741738"/>
          <p14:tracePt t="151147" x="6221413" y="3579813"/>
          <p14:tracePt t="151165" x="6221413" y="3278188"/>
          <p14:tracePt t="151181" x="6221413" y="3165475"/>
          <p14:tracePt t="151197" x="6221413" y="3065463"/>
          <p14:tracePt t="151214" x="6221413" y="2928938"/>
          <p14:tracePt t="151232" x="6234113" y="2878138"/>
          <p14:tracePt t="151248" x="6234113" y="2828925"/>
          <p14:tracePt t="151333" x="6234113" y="2852738"/>
          <p14:tracePt t="151346" x="6234113" y="2878138"/>
          <p14:tracePt t="151357" x="6234113" y="2890838"/>
          <p14:tracePt t="151370" x="6234113" y="2903538"/>
          <p14:tracePt t="151383" x="6234113" y="2928938"/>
          <p14:tracePt t="151399" x="6234113" y="2952750"/>
          <p14:tracePt t="151415" x="6246813" y="2965450"/>
          <p14:tracePt t="151432" x="6246813" y="3016250"/>
          <p14:tracePt t="151448" x="6246813" y="3054350"/>
          <p14:tracePt t="151466" x="6246813" y="3090863"/>
          <p14:tracePt t="151482" x="6259513" y="3178175"/>
          <p14:tracePt t="151499" x="6259513" y="3216275"/>
          <p14:tracePt t="151516" x="6259513" y="3328988"/>
          <p14:tracePt t="151532" x="6259513" y="3403600"/>
          <p14:tracePt t="151548" x="6259513" y="3467100"/>
          <p14:tracePt t="151565" x="6259513" y="3667125"/>
          <p14:tracePt t="151581" x="6259513" y="3779838"/>
          <p14:tracePt t="151598" x="6259513" y="3905250"/>
          <p14:tracePt t="151600" x="6259513" y="4017963"/>
          <p14:tracePt t="151615" x="6246813" y="4105275"/>
          <p14:tracePt t="151632" x="6221413" y="4179888"/>
          <p14:tracePt t="151648" x="6183313" y="4305300"/>
          <p14:tracePt t="151665" x="6157913" y="4367213"/>
          <p14:tracePt t="151682" x="6157913" y="4405313"/>
          <p14:tracePt t="151683" x="6134100" y="4443413"/>
          <p14:tracePt t="151698" x="6121400" y="4467225"/>
          <p14:tracePt t="151715" x="6121400" y="4479925"/>
          <p14:tracePt t="151734" x="6121400" y="4492625"/>
          <p14:tracePt t="151818" x="6121400" y="4479925"/>
          <p14:tracePt t="151831" x="6108700" y="4443413"/>
          <p14:tracePt t="152121" x="6108700" y="4454525"/>
          <p14:tracePt t="152135" x="6108700" y="4467225"/>
          <p14:tracePt t="152146" x="6108700" y="4492625"/>
          <p14:tracePt t="152158" x="6108700" y="4530725"/>
          <p14:tracePt t="152172" x="6108700" y="4554538"/>
          <p14:tracePt t="152184" x="6108700" y="4618038"/>
          <p14:tracePt t="152201" x="6121400" y="4656138"/>
          <p14:tracePt t="152218" x="6134100" y="4792663"/>
          <p14:tracePt t="152234" x="6146800" y="4856163"/>
          <p14:tracePt t="152251" x="6146800" y="4892675"/>
          <p14:tracePt t="152267" x="6146800" y="4968875"/>
          <p14:tracePt t="152284" x="6146800" y="4992688"/>
          <p14:tracePt t="152302" x="6157913" y="5018088"/>
          <p14:tracePt t="152317" x="6157913" y="5043488"/>
          <p14:tracePt t="152425" x="6157913" y="5030788"/>
          <p14:tracePt t="152438" x="6157913" y="5018088"/>
          <p14:tracePt t="152461" x="6157913" y="4992688"/>
          <p14:tracePt t="152475" x="6157913" y="4981575"/>
          <p14:tracePt t="152486" x="6157913" y="4968875"/>
          <p14:tracePt t="152497" x="6157913" y="4956175"/>
          <p14:tracePt t="152511" x="6157913" y="4930775"/>
          <p14:tracePt t="152522" x="6157913" y="4905375"/>
          <p14:tracePt t="152536" x="6157913" y="4879975"/>
          <p14:tracePt t="152552" x="6170613" y="4843463"/>
          <p14:tracePt t="152570" x="6183313" y="4830763"/>
          <p14:tracePt t="152584" x="6196013" y="4768850"/>
          <p14:tracePt t="152601" x="6208713" y="4756150"/>
          <p14:tracePt t="152618" x="6234113" y="4705350"/>
          <p14:tracePt t="152635" x="6246813" y="4692650"/>
          <p14:tracePt t="152650" x="6259513" y="4667250"/>
          <p14:tracePt t="152668" x="6270625" y="4643438"/>
          <p14:tracePt t="152684" x="6283325" y="4630738"/>
          <p14:tracePt t="152701" x="6308725" y="4618038"/>
          <p14:tracePt t="152718" x="6334125" y="4592638"/>
          <p14:tracePt t="152739" x="6346825" y="4592638"/>
          <p14:tracePt t="152752" x="6370638" y="4579938"/>
          <p14:tracePt t="152769" x="6383338" y="4567238"/>
          <p14:tracePt t="152785" x="6408738" y="4567238"/>
          <p14:tracePt t="152801" x="6459538" y="4567238"/>
          <p14:tracePt t="152818" x="6483350" y="4567238"/>
          <p14:tracePt t="152836" x="6534150" y="4567238"/>
          <p14:tracePt t="152852" x="6559550" y="4567238"/>
          <p14:tracePt t="152869" x="6596063" y="4567238"/>
          <p14:tracePt t="152885" x="6659563" y="4567238"/>
          <p14:tracePt t="152903" x="6696075" y="4567238"/>
          <p14:tracePt t="152918" x="6721475" y="4567238"/>
          <p14:tracePt t="152920" x="6746875" y="4567238"/>
          <p14:tracePt t="152935" x="6759575" y="4567238"/>
          <p14:tracePt t="152952" x="6772275" y="4567238"/>
          <p14:tracePt t="152969" x="6784975" y="4567238"/>
          <p14:tracePt t="153273" x="6797675" y="4567238"/>
          <p14:tracePt t="153285" x="6834188" y="4567238"/>
          <p14:tracePt t="153297" x="6846888" y="4554538"/>
          <p14:tracePt t="153310" x="6872288" y="4530725"/>
          <p14:tracePt t="153321" x="6910388" y="4518025"/>
          <p14:tracePt t="153338" x="6946900" y="4479925"/>
          <p14:tracePt t="153354" x="6972300" y="4454525"/>
          <p14:tracePt t="153372" x="7046913" y="4418013"/>
          <p14:tracePt t="153387" x="7072313" y="4405313"/>
          <p14:tracePt t="153404" x="7097713" y="4379913"/>
          <p14:tracePt t="153421" x="7146925" y="4367213"/>
          <p14:tracePt t="153437" x="7172325" y="4354513"/>
          <p14:tracePt t="153455" x="7210425" y="4341813"/>
          <p14:tracePt t="153472" x="7235825" y="4341813"/>
          <p14:tracePt t="153488" x="7259638" y="4341813"/>
          <p14:tracePt t="153504" x="7335838" y="4341813"/>
          <p14:tracePt t="153521" x="7359650" y="4341813"/>
          <p14:tracePt t="153538" x="7385050" y="4341813"/>
          <p14:tracePt t="153554" x="7423150" y="4341813"/>
          <p14:tracePt t="153915" x="7448550" y="4330700"/>
          <p14:tracePt t="153928" x="7459663" y="4305300"/>
          <p14:tracePt t="153945" x="7485063" y="4292600"/>
          <p14:tracePt t="153952" x="7535863" y="4267200"/>
          <p14:tracePt t="153963" x="7572375" y="4241800"/>
          <p14:tracePt t="153976" x="7635875" y="4217988"/>
          <p14:tracePt t="153990" x="7685088" y="4192588"/>
          <p14:tracePt t="154005" x="7735888" y="4179888"/>
          <p14:tracePt t="154023" x="7785100" y="4167188"/>
          <p14:tracePt t="154039" x="7848600" y="4154488"/>
          <p14:tracePt t="154056" x="7874000" y="4154488"/>
          <p14:tracePt t="154072" x="7886700" y="4154488"/>
          <p14:tracePt t="154089" x="7910513" y="4141788"/>
          <p14:tracePt t="154107" x="7923213" y="4141788"/>
          <p14:tracePt t="154194" x="7948613" y="4141788"/>
          <p14:tracePt t="154207" x="7974013" y="4141788"/>
          <p14:tracePt t="154219" x="7999413" y="4141788"/>
          <p14:tracePt t="154230" x="8023225" y="4141788"/>
          <p14:tracePt t="154244" x="8048625" y="4141788"/>
          <p14:tracePt t="154255" x="8074025" y="4141788"/>
          <p14:tracePt t="154273" x="8099425" y="4141788"/>
          <p14:tracePt t="154290" x="8110538" y="4141788"/>
          <p14:tracePt t="154558" x="8110538" y="4129088"/>
          <p14:tracePt t="154583" x="8135938" y="4117975"/>
          <p14:tracePt t="154594" x="8148638" y="4105275"/>
          <p14:tracePt t="154608" x="8186738" y="4092575"/>
          <p14:tracePt t="154618" x="8248650" y="4067175"/>
          <p14:tracePt t="154630" x="8324850" y="4029075"/>
          <p14:tracePt t="154645" x="8386763" y="4005263"/>
          <p14:tracePt t="154657" x="8474075" y="4005263"/>
          <p14:tracePt t="154674" x="8561388" y="4005263"/>
          <p14:tracePt t="154691" x="8763000" y="3979863"/>
          <p14:tracePt t="154708" x="8837613" y="3979863"/>
          <p14:tracePt t="154724" x="8886825" y="3979863"/>
          <p14:tracePt t="154740" x="8937625" y="3979863"/>
          <p14:tracePt t="154757" x="8950325" y="3979863"/>
          <p14:tracePt t="155104" x="8963025" y="3967163"/>
          <p14:tracePt t="155116" x="8975725" y="3954463"/>
          <p14:tracePt t="155127" x="8986838" y="3941763"/>
          <p14:tracePt t="155143" x="9012238" y="3929063"/>
          <p14:tracePt t="155159" x="9024938" y="3916363"/>
          <p14:tracePt t="155175" x="9037638" y="3892550"/>
          <p14:tracePt t="155192" x="9050338" y="3892550"/>
          <p14:tracePt t="155419" x="9050338" y="3879850"/>
          <p14:tracePt t="155430" x="9050338" y="3867150"/>
          <p14:tracePt t="155771" x="9050338" y="3854450"/>
          <p14:tracePt t="155807" x="9050338" y="3841750"/>
          <p14:tracePt t="155916" x="9050338" y="3829050"/>
          <p14:tracePt t="155940" x="9050338" y="3816350"/>
          <p14:tracePt t="155988" x="9050338" y="3803650"/>
          <p14:tracePt t="156061" x="9050338" y="3792538"/>
          <p14:tracePt t="156134" x="9050338" y="3779838"/>
          <p14:tracePt t="156159" x="9050338" y="3767138"/>
          <p14:tracePt t="156183" x="9063038" y="3754438"/>
          <p14:tracePt t="156244" x="9063038" y="3741738"/>
          <p14:tracePt t="156268" x="9063038" y="3729038"/>
          <p14:tracePt t="156280" x="9063038" y="3716338"/>
          <p14:tracePt t="156303" x="9063038" y="3703638"/>
          <p14:tracePt t="156328" x="9063038" y="3692525"/>
          <p14:tracePt t="156341" x="9063038" y="3679825"/>
          <p14:tracePt t="156353" x="9063038" y="3667125"/>
          <p14:tracePt t="156364" x="9075738" y="3629025"/>
          <p14:tracePt t="163820" x="9075738" y="3654425"/>
          <p14:tracePt t="163832" x="9063038" y="3679825"/>
          <p14:tracePt t="163844" x="9050338" y="3703638"/>
          <p14:tracePt t="163857" x="9037638" y="3729038"/>
          <p14:tracePt t="163867" x="9024938" y="3767138"/>
          <p14:tracePt t="163883" x="9012238" y="3792538"/>
          <p14:tracePt t="163898" x="8999538" y="3816350"/>
          <p14:tracePt t="163915" x="8986838" y="3841750"/>
          <p14:tracePt t="163931" x="8963025" y="3892550"/>
          <p14:tracePt t="163949" x="8950325" y="3916363"/>
          <p14:tracePt t="163965" x="8937625" y="3967163"/>
          <p14:tracePt t="163982" x="8924925" y="4005263"/>
          <p14:tracePt t="163998" x="8924925" y="4017963"/>
          <p14:tracePt t="164015" x="8899525" y="4054475"/>
          <p14:tracePt t="164038" x="8899525" y="4067175"/>
          <p14:tracePt t="164316" x="8886825" y="4092575"/>
          <p14:tracePt t="164328" x="8874125" y="4105275"/>
          <p14:tracePt t="164340" x="8874125" y="4129088"/>
          <p14:tracePt t="164353" x="8837613" y="4179888"/>
          <p14:tracePt t="164367" x="8799513" y="4230688"/>
          <p14:tracePt t="164383" x="8763000" y="4292600"/>
          <p14:tracePt t="164399" x="8724900" y="4354513"/>
          <p14:tracePt t="164416" x="8599488" y="4530725"/>
          <p14:tracePt t="164433" x="8524875" y="4656138"/>
          <p14:tracePt t="164451" x="8386763" y="4856163"/>
          <p14:tracePt t="164466" x="8335963" y="4943475"/>
          <p14:tracePt t="164483" x="8274050" y="5043488"/>
          <p14:tracePt t="164499" x="8223250" y="5118100"/>
          <p14:tracePt t="164501" x="8161338" y="5205413"/>
          <p14:tracePt t="164515" x="8110538" y="5294313"/>
          <p14:tracePt t="164532" x="8061325" y="5368925"/>
          <p14:tracePt t="164549" x="7986713" y="5494338"/>
          <p14:tracePt t="164565" x="7961313" y="5518150"/>
          <p14:tracePt t="164583" x="7935913" y="5543550"/>
          <p14:tracePt t="164887" x="7886700" y="5543550"/>
          <p14:tracePt t="164897" x="7785100" y="5594350"/>
          <p14:tracePt t="164909" x="7661275" y="5656263"/>
          <p14:tracePt t="164923" x="7510463" y="5732463"/>
          <p14:tracePt t="164936" x="7372350" y="5819775"/>
          <p14:tracePt t="164950" x="7185025" y="5894388"/>
          <p14:tracePt t="164967" x="7010400" y="5981700"/>
          <p14:tracePt t="164984" x="6708775" y="6107113"/>
          <p14:tracePt t="165000" x="6596063" y="6145213"/>
          <p14:tracePt t="165018" x="6472238" y="6169025"/>
          <p14:tracePt t="165034" x="6308725" y="6207125"/>
          <p14:tracePt t="165051" x="6246813" y="6219825"/>
          <p14:tracePt t="165068" x="6170613" y="6219825"/>
          <p14:tracePt t="165084" x="6134100" y="6219825"/>
          <p14:tracePt t="165100" x="6096000" y="6219825"/>
          <p14:tracePt t="165117" x="6045200" y="6219825"/>
          <p14:tracePt t="165134" x="6008688" y="6219825"/>
          <p14:tracePt t="165151" x="5995988" y="6219825"/>
          <p14:tracePt t="165154" x="5970588" y="6219825"/>
          <p14:tracePt t="165167" x="5957888" y="6219825"/>
          <p14:tracePt t="165190" x="5945188" y="6219825"/>
          <p14:tracePt t="165214" x="5932488" y="6219825"/>
          <p14:tracePt t="166123" x="5932488" y="6207125"/>
          <p14:tracePt t="166135" x="5921375" y="6181725"/>
          <p14:tracePt t="166146" x="5908675" y="6157913"/>
          <p14:tracePt t="166160" x="5895975" y="6145213"/>
          <p14:tracePt t="166172" x="5883275" y="6119813"/>
          <p14:tracePt t="166188" x="5857875" y="6081713"/>
          <p14:tracePt t="166204" x="5845175" y="6032500"/>
          <p14:tracePt t="166206" x="5821363" y="6007100"/>
          <p14:tracePt t="166222" x="5808663" y="5981700"/>
          <p14:tracePt t="166237" x="5783263" y="5956300"/>
          <p14:tracePt t="166255" x="5770563" y="5945188"/>
          <p14:tracePt t="166257" x="5757863" y="5932488"/>
          <p14:tracePt t="166271" x="5745163" y="5919788"/>
          <p14:tracePt t="166288" x="5732463" y="5907088"/>
          <p14:tracePt t="166304" x="5708650" y="5894388"/>
          <p14:tracePt t="166342" x="5695950" y="5894388"/>
          <p14:tracePt t="169674" x="5683250" y="5894388"/>
          <p14:tracePt t="169688" x="5683250" y="5881688"/>
          <p14:tracePt t="169700" x="5657850" y="5868988"/>
          <p14:tracePt t="169710" x="5645150" y="5832475"/>
          <p14:tracePt t="169722" x="5619750" y="5819775"/>
          <p14:tracePt t="169734" x="5595938" y="5794375"/>
          <p14:tracePt t="169746" x="5583238" y="5768975"/>
          <p14:tracePt t="169762" x="5557838" y="5743575"/>
          <p14:tracePt t="169779" x="5545138" y="5732463"/>
          <p14:tracePt t="169795" x="5519738" y="5707063"/>
          <p14:tracePt t="169812" x="5495925" y="5694363"/>
          <p14:tracePt t="169832" x="5483225" y="5681663"/>
          <p14:tracePt t="169868" x="5470525" y="5681663"/>
          <p14:tracePt t="170583" x="5470525" y="5694363"/>
          <p14:tracePt t="170693" x="5483225" y="5694363"/>
          <p14:tracePt t="181734" x="5483225" y="5707063"/>
          <p14:tracePt t="181772" x="5483225" y="5719763"/>
          <p14:tracePt t="181785" x="5495925" y="5719763"/>
          <p14:tracePt t="181796" x="5507038" y="5732463"/>
          <p14:tracePt t="181808" x="5507038" y="5743575"/>
          <p14:tracePt t="181833" x="5507038" y="5756275"/>
          <p14:tracePt t="181846" x="5519738" y="5756275"/>
          <p14:tracePt t="181856" x="5519738" y="5768975"/>
          <p14:tracePt t="181880" x="5519738" y="5781675"/>
          <p14:tracePt t="181892" x="5519738" y="5794375"/>
          <p14:tracePt t="181918" x="5532438" y="5794375"/>
          <p14:tracePt t="181954" x="5532438" y="5807075"/>
          <p14:tracePt t="182487" x="5545138" y="5807075"/>
          <p14:tracePt t="182501" x="5557838" y="5807075"/>
          <p14:tracePt t="182512" x="5583238" y="5807075"/>
          <p14:tracePt t="182523" x="5619750" y="5807075"/>
          <p14:tracePt t="182536" x="5657850" y="5807075"/>
          <p14:tracePt t="182548" x="5695950" y="5807075"/>
          <p14:tracePt t="182564" x="5745163" y="5807075"/>
          <p14:tracePt t="182580" x="5808663" y="5807075"/>
          <p14:tracePt t="182596" x="5932488" y="5832475"/>
          <p14:tracePt t="182614" x="5995988" y="5843588"/>
          <p14:tracePt t="182632" x="6083300" y="5881688"/>
          <p14:tracePt t="182634" x="6170613" y="5907088"/>
          <p14:tracePt t="182647" x="6259513" y="5945188"/>
          <p14:tracePt t="182664" x="6370638" y="5981700"/>
          <p14:tracePt t="182681" x="6584950" y="6081713"/>
          <p14:tracePt t="182697" x="6672263" y="6119813"/>
          <p14:tracePt t="182713" x="6734175" y="6145213"/>
          <p14:tracePt t="182716" x="6772275" y="6181725"/>
          <p14:tracePt t="182732" x="6784975" y="6194425"/>
          <p14:tracePt t="182747" x="6808788" y="6207125"/>
          <p14:tracePt t="182767" x="6808788" y="6219825"/>
          <p14:tracePt t="183033" x="6821488" y="6207125"/>
          <p14:tracePt t="183056" x="6834188" y="6207125"/>
          <p14:tracePt t="183069" x="6834188" y="6194425"/>
          <p14:tracePt t="183166" x="6834188" y="6181725"/>
          <p14:tracePt t="183189" x="6834188" y="6169025"/>
          <p14:tracePt t="183204" x="6834188" y="6157913"/>
          <p14:tracePt t="183215" x="6834188" y="6132513"/>
          <p14:tracePt t="183226" x="6834188" y="6107113"/>
          <p14:tracePt t="183239" x="6834188" y="6081713"/>
          <p14:tracePt t="183251" x="6834188" y="6045200"/>
          <p14:tracePt t="183265" x="6834188" y="6007100"/>
          <p14:tracePt t="183282" x="6834188" y="5956300"/>
          <p14:tracePt t="183300" x="6821488" y="5881688"/>
          <p14:tracePt t="183315" x="6821488" y="5843588"/>
          <p14:tracePt t="183332" x="6821488" y="5819775"/>
          <p14:tracePt t="183348" x="6821488" y="5794375"/>
          <p14:tracePt t="183366" x="6821488" y="5781675"/>
          <p14:tracePt t="183384" x="6821488" y="5768975"/>
          <p14:tracePt t="185932" x="6821488" y="5781675"/>
          <p14:tracePt t="185966" x="6821488" y="5794375"/>
          <p14:tracePt t="186004" x="6834188" y="5807075"/>
          <p14:tracePt t="186040" x="6834188" y="5819775"/>
          <p14:tracePt t="186645" x="6784975" y="5819775"/>
          <p14:tracePt t="186659" x="6721475" y="5819775"/>
          <p14:tracePt t="186668" x="6646863" y="5807075"/>
          <p14:tracePt t="186682" x="6534150" y="5794375"/>
          <p14:tracePt t="186693" x="6408738" y="5768975"/>
          <p14:tracePt t="186708" x="6296025" y="5732463"/>
          <p14:tracePt t="186724" x="6183313" y="5719763"/>
          <p14:tracePt t="186742" x="6083300" y="5707063"/>
          <p14:tracePt t="186757" x="5921375" y="5668963"/>
          <p14:tracePt t="186775" x="5870575" y="5656263"/>
          <p14:tracePt t="186790" x="5821363" y="5643563"/>
          <p14:tracePt t="186791" x="5795963" y="5630863"/>
          <p14:tracePt t="186807" x="5783263" y="5630863"/>
          <p14:tracePt t="186824" x="5770563" y="5630863"/>
          <p14:tracePt t="186842" x="5770563" y="5619750"/>
          <p14:tracePt t="186912" x="5783263" y="5619750"/>
          <p14:tracePt t="186935" x="5795963" y="5619750"/>
          <p14:tracePt t="186972" x="5808663" y="5619750"/>
          <p14:tracePt t="186997" x="5821363" y="5619750"/>
          <p14:tracePt t="187008" x="5832475" y="5619750"/>
          <p14:tracePt t="187033" x="5845175" y="5619750"/>
          <p14:tracePt t="187045" x="5857875" y="5619750"/>
          <p14:tracePt t="187057" x="5883275" y="5619750"/>
          <p14:tracePt t="187069" x="5895975" y="5619750"/>
          <p14:tracePt t="187081" x="5908675" y="5619750"/>
          <p14:tracePt t="187093" x="5932488" y="5619750"/>
          <p14:tracePt t="187118" x="5957888" y="5619750"/>
          <p14:tracePt t="187130" x="5970588" y="5619750"/>
          <p14:tracePt t="187143" x="5970588" y="5630863"/>
          <p14:tracePt t="187158" x="5995988" y="5630863"/>
          <p14:tracePt t="187176" x="6008688" y="5643563"/>
          <p14:tracePt t="187191" x="6034088" y="5643563"/>
          <p14:tracePt t="187209" x="6045200" y="5643563"/>
          <p14:tracePt t="187226" x="6057900" y="5656263"/>
          <p14:tracePt t="187242" x="6070600" y="5656263"/>
          <p14:tracePt t="187263" x="6083300" y="5668963"/>
          <p14:tracePt t="187287" x="6096000" y="5668963"/>
          <p14:tracePt t="187299" x="6108700" y="5668963"/>
          <p14:tracePt t="187324" x="6121400" y="5668963"/>
          <p14:tracePt t="187349" x="6146800" y="5681663"/>
          <p14:tracePt t="187373" x="6157913" y="5681663"/>
          <p14:tracePt t="187397" x="6170613" y="5694363"/>
          <p14:tracePt t="187420" x="6183313" y="5694363"/>
          <p14:tracePt t="187433" x="6196013" y="5694363"/>
          <p14:tracePt t="187450" x="6208713" y="5694363"/>
          <p14:tracePt t="187458" x="6208713" y="5707063"/>
          <p14:tracePt t="187469" x="6221413" y="5707063"/>
          <p14:tracePt t="187483" x="6234113" y="5707063"/>
          <p14:tracePt t="187494" x="6246813" y="5719763"/>
          <p14:tracePt t="187518" x="6259513" y="5719763"/>
          <p14:tracePt t="187529" x="6270625" y="5719763"/>
          <p14:tracePt t="187543" x="6283325" y="5732463"/>
          <p14:tracePt t="187566" x="6296025" y="5743575"/>
          <p14:tracePt t="196405" x="6308725" y="5743575"/>
          <p14:tracePt t="196417" x="6321425" y="5743575"/>
          <p14:tracePt t="196428" x="6334125" y="5743575"/>
          <p14:tracePt t="196452" x="6359525" y="5743575"/>
          <p14:tracePt t="196465" x="6370638" y="5743575"/>
          <p14:tracePt t="196476" x="6396038" y="5743575"/>
          <p14:tracePt t="196489" x="6408738" y="5743575"/>
          <p14:tracePt t="196501" x="6421438" y="5743575"/>
          <p14:tracePt t="196516" x="6446838" y="5743575"/>
          <p14:tracePt t="196533" x="6472238" y="5743575"/>
          <p14:tracePt t="196550" x="6521450" y="5743575"/>
          <p14:tracePt t="196567" x="6546850" y="5743575"/>
          <p14:tracePt t="196583" x="6572250" y="5743575"/>
          <p14:tracePt t="196599" x="6634163" y="5743575"/>
          <p14:tracePt t="196616" x="6646863" y="5743575"/>
          <p14:tracePt t="196634" x="6684963" y="5743575"/>
          <p14:tracePt t="196659" x="6708775" y="5743575"/>
          <p14:tracePt t="196672" x="6721475" y="5756275"/>
          <p14:tracePt t="196685" x="6734175" y="5756275"/>
          <p14:tracePt t="196701" x="6759575" y="5768975"/>
          <p14:tracePt t="196718" x="6772275" y="5768975"/>
          <p14:tracePt t="196719" x="6797675" y="5768975"/>
          <p14:tracePt t="196734" x="6808788" y="5781675"/>
          <p14:tracePt t="196750" x="6846888" y="5794375"/>
          <p14:tracePt t="196768" x="6897688" y="5807075"/>
          <p14:tracePt t="196784" x="6921500" y="5832475"/>
          <p14:tracePt t="196801" x="6946900" y="5843588"/>
          <p14:tracePt t="196805" x="6985000" y="5856288"/>
          <p14:tracePt t="196818" x="7021513" y="5868988"/>
          <p14:tracePt t="196835" x="7046913" y="5881688"/>
          <p14:tracePt t="196851" x="7097713" y="5907088"/>
          <p14:tracePt t="196868" x="7110413" y="5907088"/>
          <p14:tracePt t="206963" x="7085013" y="5894388"/>
          <p14:tracePt t="206986" x="7072313" y="5881688"/>
          <p14:tracePt t="207011" x="7059613" y="5881688"/>
          <p14:tracePt t="207036" x="7046913" y="5881688"/>
          <p14:tracePt t="207047" x="7034213" y="5881688"/>
          <p14:tracePt t="207061" x="7034213" y="5868988"/>
          <p14:tracePt t="207072" x="7021513" y="5868988"/>
          <p14:tracePt t="207132" x="7010400" y="5868988"/>
          <p14:tracePt t="232177" x="6997700" y="5868988"/>
          <p14:tracePt t="232202" x="6985000" y="5868988"/>
          <p14:tracePt t="232227" x="6972300" y="5881688"/>
          <p14:tracePt t="232237" x="6934200" y="5907088"/>
          <p14:tracePt t="232250" x="6921500" y="5919788"/>
          <p14:tracePt t="232264" x="6872288" y="5945188"/>
          <p14:tracePt t="232277" x="6808788" y="5969000"/>
          <p14:tracePt t="232293" x="6734175" y="5994400"/>
          <p14:tracePt t="232311" x="6559550" y="6032500"/>
          <p14:tracePt t="232326" x="6483350" y="6032500"/>
          <p14:tracePt t="232343" x="6396038" y="6032500"/>
          <p14:tracePt t="232360" x="6208713" y="6032500"/>
          <p14:tracePt t="232377" x="6146800" y="6032500"/>
          <p14:tracePt t="232393" x="6083300" y="6032500"/>
          <p14:tracePt t="232395" x="6057900" y="6007100"/>
          <p14:tracePt t="232410" x="6021388" y="5994400"/>
          <p14:tracePt t="232428" x="6008688" y="5994400"/>
          <p14:tracePt t="232444" x="5983288" y="5969000"/>
          <p14:tracePt t="232686" x="5908675" y="5969000"/>
          <p14:tracePt t="232699" x="5770563" y="5969000"/>
          <p14:tracePt t="232712" x="5532438" y="5919788"/>
          <p14:tracePt t="232722" x="5145088" y="5719763"/>
          <p14:tracePt t="232735" x="4756150" y="5543550"/>
          <p14:tracePt t="232746" x="4294188" y="5343525"/>
          <p14:tracePt t="232761" x="3930650" y="5130800"/>
          <p14:tracePt t="232778" x="3592513" y="4918075"/>
          <p14:tracePt t="232794" x="3279775" y="4718050"/>
          <p14:tracePt t="232811" x="2867025" y="4318000"/>
          <p14:tracePt t="232828" x="2678113" y="4092575"/>
          <p14:tracePt t="232844" x="2378075" y="3654425"/>
          <p14:tracePt t="232862" x="2290763" y="3503613"/>
          <p14:tracePt t="232878" x="2228850" y="3390900"/>
          <p14:tracePt t="232880" x="2190750" y="3290888"/>
          <p14:tracePt t="232894" x="2178050" y="3241675"/>
          <p14:tracePt t="232911" x="2178050" y="3203575"/>
          <p14:tracePt t="233122" x="2152650" y="3203575"/>
          <p14:tracePt t="233135" x="2127250" y="3203575"/>
          <p14:tracePt t="233146" x="2065338" y="3178175"/>
          <p14:tracePt t="233158" x="1952625" y="3116263"/>
          <p14:tracePt t="233171" x="1852613" y="3028950"/>
          <p14:tracePt t="233183" x="1739900" y="2952750"/>
          <p14:tracePt t="233197" x="1614488" y="2865438"/>
          <p14:tracePt t="233212" x="1489075" y="2790825"/>
          <p14:tracePt t="233229" x="1363663" y="2690813"/>
          <p14:tracePt t="233245" x="1163638" y="2516188"/>
          <p14:tracePt t="233263" x="1089025" y="2403475"/>
          <p14:tracePt t="233280" x="938213" y="2190750"/>
          <p14:tracePt t="233296" x="863600" y="2101850"/>
          <p14:tracePt t="233313" x="814388" y="2001838"/>
          <p14:tracePt t="233330" x="738188" y="1865313"/>
          <p14:tracePt t="233346" x="738188" y="1801813"/>
          <p14:tracePt t="233363" x="725488" y="1765300"/>
          <p14:tracePt t="233364" x="712788" y="1727200"/>
          <p14:tracePt t="233379" x="688975" y="1689100"/>
          <p14:tracePt t="233397" x="688975" y="1663700"/>
          <p14:tracePt t="233414" x="688975" y="1627188"/>
          <p14:tracePt t="233415" x="688975" y="1614488"/>
          <p14:tracePt t="233430" x="688975" y="1601788"/>
          <p14:tracePt t="233446" x="688975" y="1589088"/>
          <p14:tracePt t="233656" x="663575" y="1563688"/>
          <p14:tracePt t="233668" x="638175" y="1527175"/>
          <p14:tracePt t="233681" x="576263" y="1439863"/>
          <p14:tracePt t="233693" x="488950" y="1314450"/>
          <p14:tracePt t="233706" x="400050" y="1176338"/>
          <p14:tracePt t="233716" x="325438" y="1025525"/>
          <p14:tracePt t="233730" x="250825" y="912813"/>
          <p14:tracePt t="233747" x="200025" y="801688"/>
          <p14:tracePt t="233765" x="112713" y="600075"/>
          <p14:tracePt t="233780" x="87313" y="512763"/>
          <p14:tracePt t="233797" x="50800" y="438150"/>
          <p14:tracePt t="233814" x="0" y="3254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076533" y="590612"/>
            <a:ext cx="603893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Digital Engagement and Quality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271446"/>
            <a:ext cx="1029716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Digital engagement may improve quality by: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Helping patients understand their care.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Supporting medication use.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Improving attendance at preventive visits.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Allowing faster symptom reporting.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Helping patients identify record errors.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632"/>
    </mc:Choice>
    <mc:Fallback xmlns="">
      <p:transition spd="slow" advTm="192632"/>
    </mc:Fallback>
  </mc:AlternateContent>
  <p:extLst>
    <p:ext uri="{3A86A75C-4F4B-4683-9AE1-C65F6400EC91}">
      <p14:laserTraceLst xmlns:p14="http://schemas.microsoft.com/office/powerpoint/2010/main">
        <p14:tracePtLst>
          <p14:tracePt t="197" x="9401175" y="2978150"/>
          <p14:tracePt t="211" x="9488488" y="3016250"/>
          <p14:tracePt t="224" x="9601200" y="3041650"/>
          <p14:tracePt t="240" x="9852025" y="3128963"/>
          <p14:tracePt t="257" x="9939338" y="3178175"/>
          <p14:tracePt t="274" x="10013950" y="3216275"/>
          <p14:tracePt t="291" x="10088563" y="3267075"/>
          <p14:tracePt t="544" x="10101263" y="3267075"/>
          <p14:tracePt t="555" x="10113963" y="3267075"/>
          <p14:tracePt t="567" x="10113963" y="3278188"/>
          <p14:tracePt t="592" x="10126663" y="3303588"/>
          <p14:tracePt t="605" x="10126663" y="3328988"/>
          <p14:tracePt t="617" x="10139363" y="3354388"/>
          <p14:tracePt t="628" x="10139363" y="3378200"/>
          <p14:tracePt t="642" x="10152063" y="3403600"/>
          <p14:tracePt t="659" x="10164763" y="3441700"/>
          <p14:tracePt t="677" x="10164763" y="3490913"/>
          <p14:tracePt t="693" x="10164763" y="3516313"/>
          <p14:tracePt t="710" x="10177463" y="3554413"/>
          <p14:tracePt t="713" x="10177463" y="3579813"/>
          <p14:tracePt t="727" x="10177463" y="3603625"/>
          <p14:tracePt t="743" x="10177463" y="3654425"/>
          <p14:tracePt t="760" x="10177463" y="3692525"/>
          <p14:tracePt t="762" x="10177463" y="3729038"/>
          <p14:tracePt t="777" x="10177463" y="3767138"/>
          <p14:tracePt t="793" x="10177463" y="3803650"/>
          <p14:tracePt t="810" x="10177463" y="3867150"/>
          <p14:tracePt t="826" x="10177463" y="3892550"/>
          <p14:tracePt t="844" x="10177463" y="3916363"/>
          <p14:tracePt t="846" x="10177463" y="3929063"/>
          <p14:tracePt t="871" x="10164763" y="3941763"/>
          <p14:tracePt t="1005" x="10152063" y="3929063"/>
          <p14:tracePt t="1028" x="10139363" y="3916363"/>
          <p14:tracePt t="1041" x="10126663" y="3892550"/>
          <p14:tracePt t="1054" x="10101263" y="3879850"/>
          <p14:tracePt t="1065" x="10075863" y="3841750"/>
          <p14:tracePt t="1079" x="10039350" y="3779838"/>
          <p14:tracePt t="1094" x="9988550" y="3703638"/>
          <p14:tracePt t="1112" x="9901238" y="3629025"/>
          <p14:tracePt t="1127" x="9739313" y="3454400"/>
          <p14:tracePt t="1145" x="9637713" y="3378200"/>
          <p14:tracePt t="1161" x="9563100" y="3303588"/>
          <p14:tracePt t="1177" x="9413875" y="3190875"/>
          <p14:tracePt t="1194" x="9350375" y="3141663"/>
          <p14:tracePt t="1212" x="9263063" y="3054350"/>
          <p14:tracePt t="1227" x="9224963" y="3028950"/>
          <p14:tracePt t="1245" x="9212263" y="2990850"/>
          <p14:tracePt t="1260" x="9188450" y="2965450"/>
          <p14:tracePt t="1279" x="9175750" y="2952750"/>
          <p14:tracePt t="1428" x="9175750" y="2941638"/>
          <p14:tracePt t="1440" x="9199563" y="2941638"/>
          <p14:tracePt t="1465" x="9212263" y="2941638"/>
          <p14:tracePt t="1477" x="9224963" y="2941638"/>
          <p14:tracePt t="1489" x="9237663" y="2941638"/>
          <p14:tracePt t="1502" x="9263063" y="2928938"/>
          <p14:tracePt t="1514" x="9288463" y="2928938"/>
          <p14:tracePt t="1528" x="9301163" y="2928938"/>
          <p14:tracePt t="1545" x="9324975" y="2928938"/>
          <p14:tracePt t="1561" x="9363075" y="2928938"/>
          <p14:tracePt t="1579" x="9437688" y="2928938"/>
          <p14:tracePt t="1594" x="9475788" y="2928938"/>
          <p14:tracePt t="1611" x="9525000" y="2928938"/>
          <p14:tracePt t="1627" x="9550400" y="2928938"/>
          <p14:tracePt t="1645" x="9575800" y="2928938"/>
          <p14:tracePt t="1662" x="9626600" y="2928938"/>
          <p14:tracePt t="1679" x="9650413" y="2928938"/>
          <p14:tracePt t="1695" x="9701213" y="2928938"/>
          <p14:tracePt t="1712" x="9713913" y="2928938"/>
          <p14:tracePt t="1727" x="9726613" y="2928938"/>
          <p14:tracePt t="1745" x="9739313" y="2928938"/>
          <p14:tracePt t="1761" x="9750425" y="2928938"/>
          <p14:tracePt t="1778" x="9763125" y="2928938"/>
          <p14:tracePt t="1794" x="9775825" y="2928938"/>
          <p14:tracePt t="1816" x="9788525" y="2928938"/>
          <p14:tracePt t="1829" x="9801225" y="2928938"/>
          <p14:tracePt t="1845" x="9813925" y="2928938"/>
          <p14:tracePt t="1864" x="9826625" y="2928938"/>
          <p14:tracePt t="1889" x="9852025" y="2928938"/>
          <p14:tracePt t="1901" x="9852025" y="2941638"/>
          <p14:tracePt t="1914" x="9863138" y="2941638"/>
          <p14:tracePt t="1937" x="9875838" y="2941638"/>
          <p14:tracePt t="1962" x="9875838" y="2952750"/>
          <p14:tracePt t="1998" x="9888538" y="2952750"/>
          <p14:tracePt t="2048" x="9901238" y="2952750"/>
          <p14:tracePt t="2145" x="9901238" y="2965450"/>
          <p14:tracePt t="2169" x="9913938" y="2965450"/>
          <p14:tracePt t="2301" x="9913938" y="2978150"/>
          <p14:tracePt t="2399" x="9913938" y="2990850"/>
          <p14:tracePt t="2425" x="9926638" y="2990850"/>
          <p14:tracePt t="2436" x="9926638" y="3016250"/>
          <p14:tracePt t="2459" x="9952038" y="3028950"/>
          <p14:tracePt t="2471" x="9952038" y="3041650"/>
          <p14:tracePt t="2484" x="9963150" y="3065463"/>
          <p14:tracePt t="2496" x="9975850" y="3090863"/>
          <p14:tracePt t="2507" x="9975850" y="3116263"/>
          <p14:tracePt t="2522" x="9988550" y="3154363"/>
          <p14:tracePt t="2533" x="9988550" y="3165475"/>
          <p14:tracePt t="2548" x="10001250" y="3190875"/>
          <p14:tracePt t="2565" x="10001250" y="3203575"/>
          <p14:tracePt t="2582" x="10001250" y="3228975"/>
          <p14:tracePt t="2598" x="10001250" y="3241675"/>
          <p14:tracePt t="2614" x="10001250" y="3254375"/>
          <p14:tracePt t="2631" x="10001250" y="3278188"/>
          <p14:tracePt t="2649" x="10001250" y="3290888"/>
          <p14:tracePt t="2738" x="10001250" y="3316288"/>
          <p14:tracePt t="2753" x="10001250" y="3367088"/>
          <p14:tracePt t="2762" x="10013950" y="3441700"/>
          <p14:tracePt t="2774" x="10052050" y="3516313"/>
          <p14:tracePt t="2787" x="10126663" y="3567113"/>
          <p14:tracePt t="2799" x="10201275" y="3603625"/>
          <p14:tracePt t="3089" x="10201275" y="3616325"/>
          <p14:tracePt t="3114" x="10201275" y="3641725"/>
          <p14:tracePt t="3126" x="10201275" y="3692525"/>
          <p14:tracePt t="3139" x="10201275" y="3741738"/>
          <p14:tracePt t="3155" x="10201275" y="3829050"/>
          <p14:tracePt t="3166" x="10201275" y="3916363"/>
          <p14:tracePt t="3183" x="10201275" y="4017963"/>
          <p14:tracePt t="3199" x="10177463" y="4141788"/>
          <p14:tracePt t="3217" x="10177463" y="4167188"/>
          <p14:tracePt t="3233" x="10177463" y="4192588"/>
          <p14:tracePt t="3234" x="10177463" y="4205288"/>
          <p14:tracePt t="3250" x="10164763" y="4217988"/>
          <p14:tracePt t="3266" x="10164763" y="4230688"/>
          <p14:tracePt t="3829" x="10152063" y="4230688"/>
          <p14:tracePt t="3854" x="10152063" y="4241800"/>
          <p14:tracePt t="3865" x="10152063" y="4254500"/>
          <p14:tracePt t="3890" x="10139363" y="4267200"/>
          <p14:tracePt t="3902" x="10139363" y="4279900"/>
          <p14:tracePt t="3914" x="10126663" y="4292600"/>
          <p14:tracePt t="3927" x="10113963" y="4318000"/>
          <p14:tracePt t="3938" x="10101263" y="4341813"/>
          <p14:tracePt t="3953" x="10075863" y="4354513"/>
          <p14:tracePt t="3968" x="10075863" y="4379913"/>
          <p14:tracePt t="3985" x="10052050" y="4392613"/>
          <p14:tracePt t="4001" x="10013950" y="4443413"/>
          <p14:tracePt t="4018" x="10001250" y="4454525"/>
          <p14:tracePt t="4036" x="9952038" y="4505325"/>
          <p14:tracePt t="4051" x="9939338" y="4518025"/>
          <p14:tracePt t="4068" x="9913938" y="4543425"/>
          <p14:tracePt t="4085" x="9888538" y="4579938"/>
          <p14:tracePt t="4108" x="9863138" y="4592638"/>
          <p14:tracePt t="4132" x="9863138" y="4605338"/>
          <p14:tracePt t="4158" x="9852025" y="4605338"/>
          <p14:tracePt t="4169" x="9852025" y="4618038"/>
          <p14:tracePt t="4181" x="9852025" y="4630738"/>
          <p14:tracePt t="4193" x="9852025" y="4643438"/>
          <p14:tracePt t="4205" x="9839325" y="4643438"/>
          <p14:tracePt t="4219" x="9826625" y="4656138"/>
          <p14:tracePt t="4236" x="9826625" y="4667250"/>
          <p14:tracePt t="4253" x="9813925" y="4692650"/>
          <p14:tracePt t="4268" x="9813925" y="4705350"/>
          <p14:tracePt t="4285" x="9801225" y="4730750"/>
          <p14:tracePt t="4301" x="9775825" y="4768850"/>
          <p14:tracePt t="4318" x="9763125" y="4792663"/>
          <p14:tracePt t="4334" x="9750425" y="4805363"/>
          <p14:tracePt t="4351" x="9713913" y="4868863"/>
          <p14:tracePt t="4368" x="9688513" y="4918075"/>
          <p14:tracePt t="4385" x="9650413" y="4956175"/>
          <p14:tracePt t="4401" x="9588500" y="5018088"/>
          <p14:tracePt t="4418" x="9563100" y="5043488"/>
          <p14:tracePt t="4436" x="9525000" y="5068888"/>
          <p14:tracePt t="4453" x="9513888" y="5068888"/>
          <p14:tracePt t="4469" x="9501188" y="5068888"/>
          <p14:tracePt t="4486" x="9488488" y="5068888"/>
          <p14:tracePt t="4503" x="9475788" y="5068888"/>
          <p14:tracePt t="5902" x="9475788" y="5043488"/>
          <p14:tracePt t="5916" x="9488488" y="5043488"/>
          <p14:tracePt t="5926" x="9501188" y="5018088"/>
          <p14:tracePt t="5938" x="9513888" y="5018088"/>
          <p14:tracePt t="5956" x="9513888" y="5005388"/>
          <p14:tracePt t="5972" x="9537700" y="5005388"/>
          <p14:tracePt t="5973" x="9537700" y="4992688"/>
          <p14:tracePt t="6083" x="9550400" y="4981575"/>
          <p14:tracePt t="6108" x="9550400" y="4968875"/>
          <p14:tracePt t="6133" x="9563100" y="4968875"/>
          <p14:tracePt t="6169" x="9563100" y="4956175"/>
          <p14:tracePt t="6181" x="9575800" y="4956175"/>
          <p14:tracePt t="6205" x="9588500" y="4956175"/>
          <p14:tracePt t="6217" x="9588500" y="4943475"/>
          <p14:tracePt t="6242" x="9601200" y="4930775"/>
          <p14:tracePt t="6254" x="9601200" y="4918075"/>
          <p14:tracePt t="6266" x="9613900" y="4918075"/>
          <p14:tracePt t="6278" x="9626600" y="4905375"/>
          <p14:tracePt t="6293" x="9637713" y="4892675"/>
          <p14:tracePt t="6308" x="9637713" y="4879975"/>
          <p14:tracePt t="6325" x="9650413" y="4879975"/>
          <p14:tracePt t="6327" x="9650413" y="4868863"/>
          <p14:tracePt t="6351" x="9663113" y="4868863"/>
          <p14:tracePt t="6375" x="9675813" y="4856163"/>
          <p14:tracePt t="6835" x="9688513" y="4843463"/>
          <p14:tracePt t="6848" x="9688513" y="4830763"/>
          <p14:tracePt t="6872" x="9713913" y="4818063"/>
          <p14:tracePt t="6896" x="9726613" y="4818063"/>
          <p14:tracePt t="6910" x="9739313" y="4805363"/>
          <p14:tracePt t="6921" x="9750425" y="4792663"/>
          <p14:tracePt t="6934" x="9763125" y="4779963"/>
          <p14:tracePt t="6957" x="9763125" y="4768850"/>
          <p14:tracePt t="6969" x="9775825" y="4756150"/>
          <p14:tracePt t="7031" x="9775825" y="4743450"/>
          <p14:tracePt t="7054" x="9775825" y="4730750"/>
          <p14:tracePt t="7067" x="9788525" y="4730750"/>
          <p14:tracePt t="7199" x="9788525" y="4718050"/>
          <p14:tracePt t="7285" x="9788525" y="4705350"/>
          <p14:tracePt t="7298" x="9788525" y="4692650"/>
          <p14:tracePt t="7333" x="9788525" y="4679950"/>
          <p14:tracePt t="7344" x="9801225" y="4679950"/>
          <p14:tracePt t="7369" x="9801225" y="4667250"/>
          <p14:tracePt t="7878" x="9813925" y="4656138"/>
          <p14:tracePt t="7890" x="9826625" y="4643438"/>
          <p14:tracePt t="7903" x="9839325" y="4630738"/>
          <p14:tracePt t="7914" x="9863138" y="4618038"/>
          <p14:tracePt t="7930" x="9875838" y="4605338"/>
          <p14:tracePt t="7945" x="9888538" y="4592638"/>
          <p14:tracePt t="7962" x="9901238" y="4592638"/>
          <p14:tracePt t="7978" x="9913938" y="4579938"/>
          <p14:tracePt t="7996" x="9926638" y="4567238"/>
          <p14:tracePt t="8037" x="9939338" y="4567238"/>
          <p14:tracePt t="8047" x="9939338" y="4554538"/>
          <p14:tracePt t="8072" x="9952038" y="4554538"/>
          <p14:tracePt t="8097" x="9952038" y="4543425"/>
          <p14:tracePt t="8121" x="9963150" y="4543425"/>
          <p14:tracePt t="8133" x="9963150" y="4530725"/>
          <p14:tracePt t="8146" x="9963150" y="4518025"/>
          <p14:tracePt t="8169" x="9975850" y="4518025"/>
          <p14:tracePt t="8181" x="9975850" y="4505325"/>
          <p14:tracePt t="8206" x="9988550" y="4479925"/>
          <p14:tracePt t="8230" x="10001250" y="4467225"/>
          <p14:tracePt t="8254" x="10001250" y="4454525"/>
          <p14:tracePt t="8268" x="10013950" y="4454525"/>
          <p14:tracePt t="8291" x="10039350" y="4430713"/>
          <p14:tracePt t="13405" x="10039350" y="4418013"/>
          <p14:tracePt t="13442" x="10026650" y="4418013"/>
          <p14:tracePt t="13467" x="10013950" y="4405313"/>
          <p14:tracePt t="13481" x="10001250" y="4392613"/>
          <p14:tracePt t="13491" x="9988550" y="4392613"/>
          <p14:tracePt t="13502" x="9952038" y="4367213"/>
          <p14:tracePt t="13515" x="9913938" y="4341813"/>
          <p14:tracePt t="13527" x="9852025" y="4305300"/>
          <p14:tracePt t="13543" x="9801225" y="4241800"/>
          <p14:tracePt t="13560" x="9739313" y="4179888"/>
          <p14:tracePt t="13576" x="9537700" y="3967163"/>
          <p14:tracePt t="13592" x="9401175" y="3792538"/>
          <p14:tracePt t="13611" x="8999538" y="3267075"/>
          <p14:tracePt t="13627" x="8712200" y="2916238"/>
          <p14:tracePt t="13644" x="8424863" y="2565400"/>
          <p14:tracePt t="13661" x="7974013" y="1978025"/>
          <p14:tracePt t="13677" x="7823200" y="1789113"/>
          <p14:tracePt t="13694" x="7697788" y="1676400"/>
          <p14:tracePt t="13695" x="7597775" y="1601788"/>
          <p14:tracePt t="13710" x="7523163" y="1527175"/>
          <p14:tracePt t="13727" x="7472363" y="1514475"/>
          <p14:tracePt t="13745" x="7410450" y="1489075"/>
          <p14:tracePt t="13761" x="7372350" y="1489075"/>
          <p14:tracePt t="13777" x="7348538" y="1489075"/>
          <p14:tracePt t="13794" x="7297738" y="1489075"/>
          <p14:tracePt t="13811" x="7259638" y="1489075"/>
          <p14:tracePt t="13827" x="7223125" y="1489075"/>
          <p14:tracePt t="13829" x="7197725" y="1489075"/>
          <p14:tracePt t="13844" x="7110413" y="1463675"/>
          <p14:tracePt t="14072" x="7097713" y="1463675"/>
          <p14:tracePt t="14095" x="7085013" y="1463675"/>
          <p14:tracePt t="14108" x="7072313" y="1476375"/>
          <p14:tracePt t="14121" x="7046913" y="1476375"/>
          <p14:tracePt t="14133" x="7010400" y="1514475"/>
          <p14:tracePt t="14146" x="6972300" y="1527175"/>
          <p14:tracePt t="14161" x="6910388" y="1576388"/>
          <p14:tracePt t="14178" x="6859588" y="1627188"/>
          <p14:tracePt t="14194" x="6696075" y="1752600"/>
          <p14:tracePt t="14212" x="6621463" y="1801813"/>
          <p14:tracePt t="14229" x="6521450" y="1865313"/>
          <p14:tracePt t="14245" x="6496050" y="1876425"/>
          <p14:tracePt t="14262" x="6472238" y="1901825"/>
          <p14:tracePt t="14279" x="6421438" y="1914525"/>
          <p14:tracePt t="14296" x="6396038" y="1914525"/>
          <p14:tracePt t="14312" x="6383338" y="1914525"/>
          <p14:tracePt t="14328" x="6346825" y="1914525"/>
          <p14:tracePt t="14346" x="6334125" y="1914525"/>
          <p14:tracePt t="14362" x="6321425" y="1901825"/>
          <p14:tracePt t="14379" x="6308725" y="1852613"/>
          <p14:tracePt t="14395" x="6308725" y="1814513"/>
          <p14:tracePt t="14412" x="6296025" y="1776413"/>
          <p14:tracePt t="14429" x="6283325" y="1727200"/>
          <p14:tracePt t="14447" x="6283325" y="1701800"/>
          <p14:tracePt t="14449" x="6283325" y="1676400"/>
          <p14:tracePt t="14462" x="6270625" y="1652588"/>
          <p14:tracePt t="14479" x="6259513" y="1614488"/>
          <p14:tracePt t="14496" x="6246813" y="1589088"/>
          <p14:tracePt t="14513" x="6246813" y="1563688"/>
          <p14:tracePt t="14529" x="6234113" y="1563688"/>
          <p14:tracePt t="14546" x="6234113" y="1552575"/>
          <p14:tracePt t="14642" x="6221413" y="1552575"/>
          <p14:tracePt t="19273" x="6234113" y="1552575"/>
          <p14:tracePt t="19284" x="6234113" y="1563688"/>
          <p14:tracePt t="19298" x="6246813" y="1563688"/>
          <p14:tracePt t="19308" x="6259513" y="1576388"/>
          <p14:tracePt t="19326" x="6270625" y="1576388"/>
          <p14:tracePt t="19342" x="6296025" y="1576388"/>
          <p14:tracePt t="19359" x="6346825" y="1589088"/>
          <p14:tracePt t="19375" x="6359525" y="1601788"/>
          <p14:tracePt t="19392" x="6396038" y="1601788"/>
          <p14:tracePt t="19408" x="6446838" y="1627188"/>
          <p14:tracePt t="19426" x="6472238" y="1639888"/>
          <p14:tracePt t="19442" x="6508750" y="1652588"/>
          <p14:tracePt t="19444" x="6534150" y="1676400"/>
          <p14:tracePt t="19459" x="6559550" y="1676400"/>
          <p14:tracePt t="19475" x="6596063" y="1701800"/>
          <p14:tracePt t="19477" x="6621463" y="1714500"/>
          <p14:tracePt t="19492" x="6659563" y="1727200"/>
          <p14:tracePt t="19508" x="6672263" y="1739900"/>
          <p14:tracePt t="19526" x="6684963" y="1752600"/>
          <p14:tracePt t="19542" x="6708775" y="1765300"/>
          <p14:tracePt t="19560" x="6721475" y="1765300"/>
          <p14:tracePt t="19576" x="6746875" y="1765300"/>
          <p14:tracePt t="19592" x="6759575" y="1765300"/>
          <p14:tracePt t="19609" x="6772275" y="1765300"/>
          <p14:tracePt t="19611" x="6784975" y="1765300"/>
          <p14:tracePt t="19625" x="6808788" y="1765300"/>
          <p14:tracePt t="19642" x="6821488" y="1776413"/>
          <p14:tracePt t="19659" x="6834188" y="1776413"/>
          <p14:tracePt t="19676" x="6884988" y="1801813"/>
          <p14:tracePt t="19693" x="6910388" y="1801813"/>
          <p14:tracePt t="19710" x="6946900" y="1814513"/>
          <p14:tracePt t="19726" x="6959600" y="1814513"/>
          <p14:tracePt t="19743" x="6972300" y="1827213"/>
          <p14:tracePt t="19745" x="6997700" y="1827213"/>
          <p14:tracePt t="19759" x="7010400" y="1827213"/>
          <p14:tracePt t="19776" x="7021513" y="1827213"/>
          <p14:tracePt t="19794" x="7046913" y="1839913"/>
          <p14:tracePt t="19809" x="7072313" y="1839913"/>
          <p14:tracePt t="19826" x="7085013" y="1839913"/>
          <p14:tracePt t="19844" x="7134225" y="1839913"/>
          <p14:tracePt t="19860" x="7146925" y="1839913"/>
          <p14:tracePt t="19876" x="7159625" y="1839913"/>
          <p14:tracePt t="19878" x="7185025" y="1839913"/>
          <p14:tracePt t="19893" x="7197725" y="1839913"/>
          <p14:tracePt t="19914" x="7210425" y="1839913"/>
          <p14:tracePt t="19928" x="7223125" y="1839913"/>
          <p14:tracePt t="19943" x="7235825" y="1839913"/>
          <p14:tracePt t="19965" x="7246938" y="1839913"/>
          <p14:tracePt t="19977" x="7272338" y="1839913"/>
          <p14:tracePt t="19993" x="7285038" y="1839913"/>
          <p14:tracePt t="20010" x="7297738" y="1839913"/>
          <p14:tracePt t="20012" x="7323138" y="1839913"/>
          <p14:tracePt t="20027" x="7335838" y="1839913"/>
          <p14:tracePt t="20043" x="7348538" y="1839913"/>
          <p14:tracePt t="20061" x="7372350" y="1852613"/>
          <p14:tracePt t="20077" x="7410450" y="1852613"/>
          <p14:tracePt t="20094" x="7423150" y="1852613"/>
          <p14:tracePt t="20110" x="7459663" y="1852613"/>
          <p14:tracePt t="20128" x="7485063" y="1865313"/>
          <p14:tracePt t="20144" x="7523163" y="1865313"/>
          <p14:tracePt t="20161" x="7561263" y="1865313"/>
          <p14:tracePt t="20177" x="7572375" y="1876425"/>
          <p14:tracePt t="20195" x="7610475" y="1876425"/>
          <p14:tracePt t="20211" x="7648575" y="1876425"/>
          <p14:tracePt t="20227" x="7661275" y="1889125"/>
          <p14:tracePt t="20243" x="7685088" y="1901825"/>
          <p14:tracePt t="20261" x="7697788" y="1901825"/>
          <p14:tracePt t="20278" x="7735888" y="1914525"/>
          <p14:tracePt t="20303" x="7748588" y="1927225"/>
          <p14:tracePt t="20315" x="7773988" y="1927225"/>
          <p14:tracePt t="20338" x="7797800" y="1939925"/>
          <p14:tracePt t="20365" x="7810500" y="1939925"/>
          <p14:tracePt t="20376" x="7835900" y="1939925"/>
          <p14:tracePt t="20387" x="7835900" y="1952625"/>
          <p14:tracePt t="20399" x="7848600" y="1952625"/>
          <p14:tracePt t="20412" x="7861300" y="1952625"/>
          <p14:tracePt t="20428" x="7874000" y="1952625"/>
          <p14:tracePt t="20444" x="7886700" y="1952625"/>
          <p14:tracePt t="20461" x="7897813" y="1952625"/>
          <p14:tracePt t="20478" x="7923213" y="1965325"/>
          <p14:tracePt t="20495" x="7935913" y="1965325"/>
          <p14:tracePt t="20497" x="7948613" y="1965325"/>
          <p14:tracePt t="20512" x="7986713" y="1965325"/>
          <p14:tracePt t="20528" x="8010525" y="1965325"/>
          <p14:tracePt t="20545" x="8035925" y="1965325"/>
          <p14:tracePt t="20561" x="8048625" y="1965325"/>
          <p14:tracePt t="20578" x="8061325" y="1965325"/>
          <p14:tracePt t="20595" x="8074025" y="1978025"/>
          <p14:tracePt t="20612" x="8086725" y="1978025"/>
          <p14:tracePt t="20629" x="8099425" y="1978025"/>
          <p14:tracePt t="20645" x="8110538" y="1978025"/>
          <p14:tracePt t="20662" x="8135938" y="1989138"/>
          <p14:tracePt t="20679" x="8223250" y="2001838"/>
          <p14:tracePt t="49613" x="8223250" y="2014538"/>
          <p14:tracePt t="49625" x="8235950" y="2027238"/>
          <p14:tracePt t="49639" x="8235950" y="2052638"/>
          <p14:tracePt t="49649" x="8248650" y="2089150"/>
          <p14:tracePt t="49661" x="8261350" y="2114550"/>
          <p14:tracePt t="49673" x="8261350" y="2139950"/>
          <p14:tracePt t="49687" x="8261350" y="2178050"/>
          <p14:tracePt t="49705" x="8261350" y="2201863"/>
          <p14:tracePt t="49721" x="8261350" y="2239963"/>
          <p14:tracePt t="49723" x="8261350" y="2265363"/>
          <p14:tracePt t="49738" x="8261350" y="2303463"/>
          <p14:tracePt t="49754" x="8261350" y="2339975"/>
          <p14:tracePt t="49772" x="8261350" y="2403475"/>
          <p14:tracePt t="49788" x="8248650" y="2427288"/>
          <p14:tracePt t="49805" x="8235950" y="2465388"/>
          <p14:tracePt t="49820" x="8199438" y="2527300"/>
          <p14:tracePt t="49838" x="8186738" y="2578100"/>
          <p14:tracePt t="49854" x="8148638" y="2616200"/>
          <p14:tracePt t="49855" x="8110538" y="2665413"/>
          <p14:tracePt t="49872" x="8086725" y="2690813"/>
          <p14:tracePt t="49888" x="8061325" y="2716213"/>
          <p14:tracePt t="49905" x="7999413" y="2752725"/>
          <p14:tracePt t="49921" x="7986713" y="2765425"/>
          <p14:tracePt t="49940" x="7974013" y="2765425"/>
          <p14:tracePt t="49941" x="7961313" y="2765425"/>
          <p14:tracePt t="49978" x="7948613" y="2765425"/>
          <p14:tracePt t="49989" x="7935913" y="2765425"/>
          <p14:tracePt t="50001" x="7923213" y="2765425"/>
          <p14:tracePt t="50024" x="7897813" y="2765425"/>
          <p14:tracePt t="50037" x="7886700" y="2778125"/>
          <p14:tracePt t="50049" x="7874000" y="2778125"/>
          <p14:tracePt t="50062" x="7848600" y="2778125"/>
          <p14:tracePt t="50075" x="7835900" y="2790825"/>
          <p14:tracePt t="50088" x="7823200" y="2790825"/>
          <p14:tracePt t="50106" x="7797800" y="2803525"/>
          <p14:tracePt t="50123" x="7785100" y="2803525"/>
          <p14:tracePt t="50139" x="7773988" y="2803525"/>
          <p14:tracePt t="50155" x="7761288" y="2828925"/>
          <p14:tracePt t="50157" x="7735888" y="2828925"/>
          <p14:tracePt t="50173" x="7723188" y="2852738"/>
          <p14:tracePt t="50189" x="7697788" y="2878138"/>
          <p14:tracePt t="50206" x="7673975" y="2890838"/>
          <p14:tracePt t="50223" x="7623175" y="2952750"/>
          <p14:tracePt t="50239" x="7597775" y="2978150"/>
          <p14:tracePt t="50256" x="7535863" y="3041650"/>
          <p14:tracePt t="50273" x="7510463" y="3065463"/>
          <p14:tracePt t="50289" x="7485063" y="3090863"/>
          <p14:tracePt t="50305" x="7459663" y="3128963"/>
          <p14:tracePt t="50323" x="7448550" y="3154363"/>
          <p14:tracePt t="63892" x="7435850" y="3154363"/>
          <p14:tracePt t="63916" x="7423150" y="3154363"/>
          <p14:tracePt t="63928" x="7410450" y="3154363"/>
          <p14:tracePt t="63943" x="7397750" y="3154363"/>
          <p14:tracePt t="63953" x="7385050" y="3165475"/>
          <p14:tracePt t="63965" x="7372350" y="3178175"/>
          <p14:tracePt t="63978" x="7348538" y="3190875"/>
          <p14:tracePt t="63991" x="7335838" y="3203575"/>
          <p14:tracePt t="64008" x="7310438" y="3241675"/>
          <p14:tracePt t="64025" x="7235825" y="3303588"/>
          <p14:tracePt t="64042" x="7210425" y="3316288"/>
          <p14:tracePt t="64058" x="7172325" y="3341688"/>
          <p14:tracePt t="64060" x="7146925" y="3341688"/>
          <p14:tracePt t="64075" x="7123113" y="3367088"/>
          <p14:tracePt t="64091" x="7110413" y="3378200"/>
          <p14:tracePt t="64108" x="7072313" y="3378200"/>
          <p14:tracePt t="64109" x="7059613" y="3390900"/>
          <p14:tracePt t="64125" x="7034213" y="3403600"/>
          <p14:tracePt t="64141" x="7010400" y="3416300"/>
          <p14:tracePt t="64159" x="6959600" y="3441700"/>
          <p14:tracePt t="64176" x="6934200" y="3467100"/>
          <p14:tracePt t="64192" x="6897688" y="3479800"/>
          <p14:tracePt t="64209" x="6834188" y="3503613"/>
          <p14:tracePt t="64225" x="6808788" y="3516313"/>
          <p14:tracePt t="64243" x="6759575" y="3541713"/>
          <p14:tracePt t="64259" x="6746875" y="3554413"/>
          <p14:tracePt t="64276" x="6734175" y="3567113"/>
          <p14:tracePt t="64293" x="6721475" y="3567113"/>
          <p14:tracePt t="89866" x="6721475" y="3579813"/>
          <p14:tracePt t="89878" x="6734175" y="3579813"/>
          <p14:tracePt t="89890" x="6746875" y="3579813"/>
          <p14:tracePt t="89902" x="6746875" y="3590925"/>
          <p14:tracePt t="89914" x="6759575" y="3603625"/>
          <p14:tracePt t="89929" x="6784975" y="3603625"/>
          <p14:tracePt t="89942" x="6797675" y="3629025"/>
          <p14:tracePt t="89960" x="6821488" y="3641725"/>
          <p14:tracePt t="89976" x="6872288" y="3667125"/>
          <p14:tracePt t="89993" x="6897688" y="3703638"/>
          <p14:tracePt t="90009" x="6934200" y="3703638"/>
          <p14:tracePt t="90011" x="6972300" y="3729038"/>
          <p14:tracePt t="90026" x="7010400" y="3767138"/>
          <p14:tracePt t="90043" x="7072313" y="3779838"/>
          <p14:tracePt t="90061" x="7172325" y="3841750"/>
          <p14:tracePt t="90076" x="7210425" y="3854450"/>
          <p14:tracePt t="90093" x="7246938" y="3879850"/>
          <p14:tracePt t="90110" x="7297738" y="3916363"/>
          <p14:tracePt t="90127" x="7323138" y="3941763"/>
          <p14:tracePt t="90143" x="7348538" y="3954463"/>
          <p14:tracePt t="90145" x="7359650" y="3967163"/>
          <p14:tracePt t="90159" x="7372350" y="3967163"/>
          <p14:tracePt t="90176" x="7385050" y="3967163"/>
          <p14:tracePt t="90461" x="7397750" y="3967163"/>
          <p14:tracePt t="90472" x="7410450" y="3967163"/>
          <p14:tracePt t="90499" x="7423150" y="3979863"/>
          <p14:tracePt t="90509" x="7435850" y="3979863"/>
          <p14:tracePt t="90520" x="7448550" y="3992563"/>
          <p14:tracePt t="90533" x="7472363" y="3992563"/>
          <p14:tracePt t="90545" x="7485063" y="4005263"/>
          <p14:tracePt t="90561" x="7497763" y="4017963"/>
          <p14:tracePt t="90577" x="7510463" y="4017963"/>
          <p14:tracePt t="90594" x="7523163" y="4017963"/>
          <p14:tracePt t="90610" x="7535863" y="4029075"/>
          <p14:tracePt t="90628" x="7561263" y="4029075"/>
          <p14:tracePt t="90644" x="7572375" y="4041775"/>
          <p14:tracePt t="90667" x="7572375" y="4054475"/>
          <p14:tracePt t="90679" x="7585075" y="4054475"/>
          <p14:tracePt t="90703" x="7597775" y="4054475"/>
          <p14:tracePt t="90729" x="7610475" y="4054475"/>
          <p14:tracePt t="90752" x="7610475" y="4067175"/>
          <p14:tracePt t="90799" x="7623175" y="4067175"/>
          <p14:tracePt t="90848" x="7623175" y="4079875"/>
          <p14:tracePt t="90957" x="7635875" y="4079875"/>
          <p14:tracePt t="91005" x="7648575" y="4079875"/>
          <p14:tracePt t="91029" x="7661275" y="4079875"/>
          <p14:tracePt t="91127" x="7673975" y="4079875"/>
          <p14:tracePt t="99719" x="7685088" y="4079875"/>
          <p14:tracePt t="99755" x="7685088" y="4092575"/>
          <p14:tracePt t="99768" x="7685088" y="4105275"/>
          <p14:tracePt t="99794" x="7697788" y="4117975"/>
          <p14:tracePt t="99805" x="7710488" y="4141788"/>
          <p14:tracePt t="99820" x="7710488" y="4154488"/>
          <p14:tracePt t="99829" x="7710488" y="4179888"/>
          <p14:tracePt t="99842" x="7723188" y="4205288"/>
          <p14:tracePt t="99856" x="7735888" y="4241800"/>
          <p14:tracePt t="99868" x="7735888" y="4267200"/>
          <p14:tracePt t="99885" x="7748588" y="4279900"/>
          <p14:tracePt t="99902" x="7761288" y="4330700"/>
          <p14:tracePt t="99927" x="7773988" y="4354513"/>
          <p14:tracePt t="99962" x="7773988" y="4367213"/>
          <p14:tracePt t="99986" x="7785100" y="4367213"/>
          <p14:tracePt t="100011" x="7785100" y="4379913"/>
          <p14:tracePt t="100035" x="7797800" y="4379913"/>
          <p14:tracePt t="100047" x="7797800" y="4392613"/>
          <p14:tracePt t="100084" x="7810500" y="4392613"/>
          <p14:tracePt t="100107" x="7823200" y="4405313"/>
          <p14:tracePt t="100145" x="7835900" y="4405313"/>
          <p14:tracePt t="100170" x="7848600" y="4405313"/>
          <p14:tracePt t="100181" x="7848600" y="4418013"/>
          <p14:tracePt t="100194" x="7861300" y="4418013"/>
          <p14:tracePt t="100205" x="7874000" y="4418013"/>
          <p14:tracePt t="100229" x="7886700" y="4418013"/>
          <p14:tracePt t="100242" x="7897813" y="4418013"/>
          <p14:tracePt t="100254" x="7910513" y="4418013"/>
          <p14:tracePt t="100269" x="7910513" y="4430713"/>
          <p14:tracePt t="100286" x="7923213" y="4430713"/>
          <p14:tracePt t="100303" x="7935913" y="4430713"/>
          <p14:tracePt t="100320" x="7961313" y="4430713"/>
          <p14:tracePt t="100337" x="7974013" y="4430713"/>
          <p14:tracePt t="100352" x="7999413" y="4430713"/>
          <p14:tracePt t="100368" x="8010525" y="4430713"/>
          <p14:tracePt t="100386" x="8048625" y="4430713"/>
          <p14:tracePt t="100402" x="8061325" y="4443413"/>
          <p14:tracePt t="100419" x="8074025" y="4443413"/>
          <p14:tracePt t="100436" x="8123238" y="4443413"/>
          <p14:tracePt t="100453" x="8161338" y="4443413"/>
          <p14:tracePt t="122810" x="8161338" y="4454525"/>
          <p14:tracePt t="122834" x="8161338" y="4467225"/>
          <p14:tracePt t="122850" x="8161338" y="4479925"/>
          <p14:tracePt t="122857" x="8148638" y="4492625"/>
          <p14:tracePt t="122870" x="8148638" y="4505325"/>
          <p14:tracePt t="122883" x="8148638" y="4530725"/>
          <p14:tracePt t="122895" x="8135938" y="4543425"/>
          <p14:tracePt t="122912" x="8135938" y="4554538"/>
          <p14:tracePt t="122931" x="8123238" y="4567238"/>
          <p14:tracePt t="128821" x="8123238" y="4554538"/>
          <p14:tracePt t="128833" x="8110538" y="4554538"/>
          <p14:tracePt t="128881" x="8099425" y="4554538"/>
          <p14:tracePt t="128896" x="8086725" y="4554538"/>
          <p14:tracePt t="128905" x="8074025" y="4567238"/>
          <p14:tracePt t="128918" x="8035925" y="4592638"/>
          <p14:tracePt t="128930" x="7999413" y="4618038"/>
          <p14:tracePt t="128943" x="7935913" y="4667250"/>
          <p14:tracePt t="128960" x="7861300" y="4730750"/>
          <p14:tracePt t="128976" x="7661275" y="4868863"/>
          <p14:tracePt t="128993" x="7585075" y="4918075"/>
          <p14:tracePt t="129010" x="7497763" y="4968875"/>
          <p14:tracePt t="129027" x="7335838" y="5056188"/>
          <p14:tracePt t="129043" x="7246938" y="5081588"/>
          <p14:tracePt t="129060" x="7159625" y="5105400"/>
          <p14:tracePt t="129077" x="7034213" y="5130800"/>
          <p14:tracePt t="129094" x="6997700" y="5130800"/>
          <p14:tracePt t="129110" x="6959600" y="5130800"/>
          <p14:tracePt t="129127" x="6921500" y="5130800"/>
          <p14:tracePt t="129144" x="6910388" y="5130800"/>
          <p14:tracePt t="129162" x="6897688" y="5130800"/>
          <p14:tracePt t="129184" x="6897688" y="5118100"/>
          <p14:tracePt t="129269" x="6897688" y="5105400"/>
          <p14:tracePt t="129294" x="6897688" y="5092700"/>
          <p14:tracePt t="129318" x="6897688" y="5081588"/>
          <p14:tracePt t="129343" x="6897688" y="5056188"/>
          <p14:tracePt t="129367" x="6897688" y="5043488"/>
          <p14:tracePt t="129380" x="6897688" y="5030788"/>
          <p14:tracePt t="129391" x="6897688" y="5018088"/>
          <p14:tracePt t="129403" x="6897688" y="5005388"/>
          <p14:tracePt t="129413" x="6897688" y="4992688"/>
          <p14:tracePt t="129429" x="6910388" y="4981575"/>
          <p14:tracePt t="129445" x="6910388" y="4968875"/>
          <p14:tracePt t="129475" x="6921500" y="4956175"/>
          <p14:tracePt t="129501" x="6921500" y="4943475"/>
          <p14:tracePt t="129535" x="6921500" y="4930775"/>
          <p14:tracePt t="129572" x="6921500" y="4918075"/>
          <p14:tracePt t="129585" x="6934200" y="4918075"/>
          <p14:tracePt t="129633" x="6934200" y="4905375"/>
          <p14:tracePt t="129657" x="6934200" y="4892675"/>
          <p14:tracePt t="129670" x="6946900" y="4892675"/>
          <p14:tracePt t="129681" x="6946900" y="4879975"/>
          <p14:tracePt t="129706" x="6959600" y="4868863"/>
          <p14:tracePt t="129731" x="6959600" y="4843463"/>
          <p14:tracePt t="129754" x="6972300" y="4843463"/>
          <p14:tracePt t="129768" x="6972300" y="4830763"/>
          <p14:tracePt t="129779" x="6985000" y="4830763"/>
          <p14:tracePt t="129790" x="6985000" y="4818063"/>
          <p14:tracePt t="129803" x="6997700" y="4818063"/>
          <p14:tracePt t="129826" x="7010400" y="4818063"/>
          <p14:tracePt t="129839" x="7010400" y="4805363"/>
          <p14:tracePt t="129850" x="7021513" y="4805363"/>
          <p14:tracePt t="129876" x="7034213" y="4805363"/>
          <p14:tracePt t="129888" x="7034213" y="4792663"/>
          <p14:tracePt t="129901" x="7046913" y="4792663"/>
          <p14:tracePt t="129924" x="7059613" y="4792663"/>
          <p14:tracePt t="129947" x="7072313" y="4779963"/>
          <p14:tracePt t="129984" x="7085013" y="4779963"/>
          <p14:tracePt t="129999" x="7085013" y="4768850"/>
          <p14:tracePt t="130045" x="7097713" y="4768850"/>
          <p14:tracePt t="130106" x="7110413" y="4768850"/>
          <p14:tracePt t="137304" x="7123113" y="4768850"/>
          <p14:tracePt t="137317" x="7123113" y="4756150"/>
          <p14:tracePt t="137329" x="7134225" y="4743450"/>
          <p14:tracePt t="137354" x="7159625" y="4730750"/>
          <p14:tracePt t="137377" x="7185025" y="4718050"/>
          <p14:tracePt t="137390" x="7197725" y="4705350"/>
          <p14:tracePt t="137402" x="7210425" y="4705350"/>
          <p14:tracePt t="137416" x="7235825" y="4705350"/>
          <p14:tracePt t="137433" x="7259638" y="4705350"/>
          <p14:tracePt t="137451" x="7285038" y="4705350"/>
          <p14:tracePt t="137467" x="7297738" y="4705350"/>
          <p14:tracePt t="137487" x="7310438" y="4705350"/>
          <p14:tracePt t="137524" x="7323138" y="4705350"/>
          <p14:tracePt t="137560" x="7335838" y="4705350"/>
          <p14:tracePt t="152418" x="7335838" y="4718050"/>
          <p14:tracePt t="152431" x="7335838" y="4730750"/>
          <p14:tracePt t="152443" x="7348538" y="4743450"/>
          <p14:tracePt t="152456" x="7348538" y="4768850"/>
          <p14:tracePt t="152472" x="7348538" y="4779963"/>
          <p14:tracePt t="152488" x="7348538" y="4792663"/>
          <p14:tracePt t="152490" x="7348538" y="4818063"/>
          <p14:tracePt t="152506" x="7348538" y="4843463"/>
          <p14:tracePt t="152523" x="7348538" y="4856163"/>
          <p14:tracePt t="152540" x="7348538" y="4892675"/>
          <p14:tracePt t="152564" x="7348538" y="4905375"/>
          <p14:tracePt t="152577" x="7359650" y="4930775"/>
          <p14:tracePt t="152600" x="7359650" y="4943475"/>
          <p14:tracePt t="152614" x="7359650" y="4968875"/>
          <p14:tracePt t="152623" x="7359650" y="4981575"/>
          <p14:tracePt t="152639" x="7359650" y="4992688"/>
          <p14:tracePt t="152655" x="7359650" y="5005388"/>
          <p14:tracePt t="152674" x="7359650" y="5030788"/>
          <p14:tracePt t="152697" x="7359650" y="5043488"/>
          <p14:tracePt t="152733" x="7359650" y="5056188"/>
          <p14:tracePt t="152781" x="7359650" y="5068888"/>
          <p14:tracePt t="152806" x="7359650" y="5081588"/>
          <p14:tracePt t="152818" x="7359650" y="5092700"/>
          <p14:tracePt t="152831" x="7359650" y="5105400"/>
          <p14:tracePt t="152842" x="7359650" y="5118100"/>
          <p14:tracePt t="152856" x="7359650" y="5130800"/>
          <p14:tracePt t="152874" x="7359650" y="5156200"/>
          <p14:tracePt t="152891" x="7359650" y="5181600"/>
          <p14:tracePt t="152907" x="7359650" y="5194300"/>
          <p14:tracePt t="152923" x="7359650" y="5205413"/>
          <p14:tracePt t="152940" x="7359650" y="5218113"/>
          <p14:tracePt t="152964" x="7372350" y="5230813"/>
          <p14:tracePt t="153024" x="7372350" y="5243513"/>
          <p14:tracePt t="153049" x="7385050" y="5243513"/>
          <p14:tracePt t="153072" x="7397750" y="5256213"/>
          <p14:tracePt t="153085" x="7410450" y="5268913"/>
          <p14:tracePt t="160151" x="7423150" y="5268913"/>
          <p14:tracePt t="160164" x="7435850" y="5268913"/>
          <p14:tracePt t="160176" x="7448550" y="5268913"/>
          <p14:tracePt t="160187" x="7459663" y="5281613"/>
          <p14:tracePt t="160199" x="7472363" y="5281613"/>
          <p14:tracePt t="160211" x="7485063" y="5281613"/>
          <p14:tracePt t="160236" x="7497763" y="5281613"/>
          <p14:tracePt t="160247" x="7497763" y="5294313"/>
          <p14:tracePt t="160271" x="7510463" y="5294313"/>
          <p14:tracePt t="160309" x="7523163" y="5294313"/>
          <p14:tracePt t="160321" x="7535863" y="5294313"/>
          <p14:tracePt t="160334" x="7535863" y="5305425"/>
          <p14:tracePt t="160356" x="7548563" y="5305425"/>
          <p14:tracePt t="160416" x="7561263" y="5305425"/>
          <p14:tracePt t="181105" x="7561263" y="5294313"/>
          <p14:tracePt t="181116" x="7585075" y="5243513"/>
          <p14:tracePt t="181130" x="7585075" y="5194300"/>
          <p14:tracePt t="181141" x="7610475" y="5118100"/>
          <p14:tracePt t="181153" x="7635875" y="5043488"/>
          <p14:tracePt t="181167" x="7661275" y="4981575"/>
          <p14:tracePt t="181180" x="7697788" y="4905375"/>
          <p14:tracePt t="181199" x="7723188" y="4830763"/>
          <p14:tracePt t="181202" x="7748588" y="4756150"/>
          <p14:tracePt t="181215" x="7785100" y="4718050"/>
          <p14:tracePt t="181231" x="7797800" y="4656138"/>
          <p14:tracePt t="181247" x="7823200" y="4630738"/>
          <p14:tracePt t="181249" x="7848600" y="4592638"/>
          <p14:tracePt t="181264" x="7848600" y="4567238"/>
          <p14:tracePt t="181281" x="7861300" y="4543425"/>
          <p14:tracePt t="181298" x="7874000" y="4530725"/>
          <p14:tracePt t="181315" x="7874000" y="4492625"/>
          <p14:tracePt t="181332" x="7886700" y="4479925"/>
          <p14:tracePt t="181348" x="7897813" y="4443413"/>
          <p14:tracePt t="181365" x="7910513" y="4430713"/>
          <p14:tracePt t="181382" x="7923213" y="4405313"/>
          <p14:tracePt t="181397" x="7923213" y="4392613"/>
          <p14:tracePt t="181415" x="7923213" y="4354513"/>
          <p14:tracePt t="181431" x="7923213" y="4318000"/>
          <p14:tracePt t="181448" x="7886700" y="4217988"/>
          <p14:tracePt t="181464" x="7848600" y="4141788"/>
          <p14:tracePt t="181482" x="7810500" y="4029075"/>
          <p14:tracePt t="181485" x="7761288" y="3929063"/>
          <p14:tracePt t="181499" x="7723188" y="3841750"/>
          <p14:tracePt t="181515" x="7697788" y="3754438"/>
          <p14:tracePt t="181516" x="7673975" y="3692525"/>
          <p14:tracePt t="181532" x="7661275" y="3641725"/>
          <p14:tracePt t="181548" x="7648575" y="3590925"/>
          <p14:tracePt t="181566" x="7648575" y="3516313"/>
          <p14:tracePt t="181581" x="7648575" y="3490913"/>
          <p14:tracePt t="181599" x="7648575" y="3467100"/>
          <p14:tracePt t="181616" x="7648575" y="3429000"/>
          <p14:tracePt t="181632" x="7648575" y="3416300"/>
          <p14:tracePt t="181649" x="7648575" y="3403600"/>
          <p14:tracePt t="181665" x="7648575" y="3367088"/>
          <p14:tracePt t="181687" x="7648575" y="3354388"/>
          <p14:tracePt t="181711" x="7648575" y="3341688"/>
          <p14:tracePt t="181736" x="7648575" y="3328988"/>
          <p14:tracePt t="181760" x="7648575" y="3316288"/>
          <p14:tracePt t="181772" x="7661275" y="3316288"/>
          <p14:tracePt t="181783" x="7661275" y="3303588"/>
          <p14:tracePt t="181796" x="7673975" y="3303588"/>
          <p14:tracePt t="181808" x="7673975" y="3290888"/>
          <p14:tracePt t="181819" x="7685088" y="3290888"/>
          <p14:tracePt t="181834" x="7697788" y="3278188"/>
          <p14:tracePt t="181857" x="7710488" y="3278188"/>
          <p14:tracePt t="181870" x="7723188" y="3278188"/>
          <p14:tracePt t="181882" x="7735888" y="3278188"/>
          <p14:tracePt t="181905" x="7748588" y="3278188"/>
          <p14:tracePt t="181919" x="7761288" y="3278188"/>
          <p14:tracePt t="181933" x="7773988" y="3278188"/>
          <p14:tracePt t="181950" x="7785100" y="3278188"/>
          <p14:tracePt t="181966" x="7797800" y="3278188"/>
          <p14:tracePt t="181982" x="7835900" y="3278188"/>
          <p14:tracePt t="182000" x="7861300" y="3290888"/>
          <p14:tracePt t="182002" x="7886700" y="3303588"/>
          <p14:tracePt t="182016" x="7910513" y="3303588"/>
          <p14:tracePt t="182033" x="7923213" y="3316288"/>
          <p14:tracePt t="182050" x="7961313" y="3341688"/>
          <p14:tracePt t="182066" x="7986713" y="3367088"/>
          <p14:tracePt t="182083" x="7999413" y="3367088"/>
          <p14:tracePt t="182100" x="8010525" y="3416300"/>
          <p14:tracePt t="182116" x="8035925" y="3429000"/>
          <p14:tracePt t="182134" x="8035925" y="3454400"/>
          <p14:tracePt t="182149" x="8061325" y="3490913"/>
          <p14:tracePt t="182167" x="8074025" y="3503613"/>
          <p14:tracePt t="182184" x="8074025" y="3554413"/>
          <p14:tracePt t="182201" x="8086725" y="3567113"/>
          <p14:tracePt t="182217" x="8099425" y="3590925"/>
          <p14:tracePt t="182233" x="8099425" y="3616325"/>
          <p14:tracePt t="182250" x="8110538" y="3641725"/>
          <p14:tracePt t="182268" x="8123238" y="3679825"/>
          <p14:tracePt t="182283" x="8123238" y="3703638"/>
          <p14:tracePt t="182300" x="8135938" y="3729038"/>
          <p14:tracePt t="182317" x="8148638" y="3792538"/>
          <p14:tracePt t="182334" x="8161338" y="3816350"/>
          <p14:tracePt t="182350" x="8161338" y="3854450"/>
          <p14:tracePt t="182367" x="8186738" y="3929063"/>
          <p14:tracePt t="182383" x="8199438" y="3967163"/>
          <p14:tracePt t="182401" x="8199438" y="4054475"/>
          <p14:tracePt t="182417" x="8212138" y="4105275"/>
          <p14:tracePt t="182435" x="8212138" y="4154488"/>
          <p14:tracePt t="182451" x="8212138" y="4205288"/>
          <p14:tracePt t="182729" x="8235950" y="4205288"/>
          <p14:tracePt t="182741" x="8248650" y="4217988"/>
          <p14:tracePt t="182752" x="8274050" y="4217988"/>
          <p14:tracePt t="182765" x="8286750" y="4217988"/>
          <p14:tracePt t="182777" x="8324850" y="4217988"/>
          <p14:tracePt t="182789" x="8335963" y="4230688"/>
          <p14:tracePt t="182803" x="8348663" y="4230688"/>
          <p14:tracePt t="182818" x="8374063" y="4241800"/>
          <p14:tracePt t="182835" x="8412163" y="4241800"/>
          <p14:tracePt t="182852" x="8461375" y="4241800"/>
          <p14:tracePt t="182869" x="8474075" y="4241800"/>
          <p14:tracePt t="182885" x="8499475" y="4241800"/>
          <p14:tracePt t="182886" x="8537575" y="4254500"/>
          <p14:tracePt t="182901" x="8548688" y="4254500"/>
          <p14:tracePt t="182922" x="8574088" y="4254500"/>
          <p14:tracePt t="182937" x="8586788" y="4267200"/>
          <p14:tracePt t="182959" x="8612188" y="4267200"/>
          <p14:tracePt t="182972" x="8624888" y="4279900"/>
          <p14:tracePt t="182985" x="8637588" y="4279900"/>
          <p14:tracePt t="183002" x="8650288" y="4279900"/>
          <p14:tracePt t="183020" x="8674100" y="4292600"/>
          <p14:tracePt t="183035" x="8686800" y="4292600"/>
          <p14:tracePt t="183052" x="8699500" y="4292600"/>
          <p14:tracePt t="183069" x="8737600" y="4305300"/>
          <p14:tracePt t="183085" x="8750300" y="4318000"/>
          <p14:tracePt t="183102" x="8763000" y="4318000"/>
          <p14:tracePt t="183118" x="8786813" y="4330700"/>
          <p14:tracePt t="183141" x="8799513" y="4341813"/>
          <p14:tracePt t="183153" x="8812213" y="4354513"/>
          <p14:tracePt t="183201" x="8824913" y="4367213"/>
          <p14:tracePt t="183772" x="8837613" y="4367213"/>
          <p14:tracePt t="183795" x="8850313" y="4341813"/>
          <p14:tracePt t="183809" x="8850313" y="4330700"/>
          <p14:tracePt t="183821" x="8863013" y="4318000"/>
          <p14:tracePt t="183832" x="8863013" y="4292600"/>
          <p14:tracePt t="183844" x="8874125" y="4292600"/>
          <p14:tracePt t="183855" x="8874125" y="4279900"/>
          <p14:tracePt t="183871" x="8874125" y="4267200"/>
          <p14:tracePt t="183888" x="8874125" y="4241800"/>
          <p14:tracePt t="183905" x="8899525" y="4192588"/>
          <p14:tracePt t="183921" x="8912225" y="4167188"/>
          <p14:tracePt t="183938" x="8912225" y="4129088"/>
          <p14:tracePt t="183954" x="8937625" y="4067175"/>
          <p14:tracePt t="183971" x="8950325" y="4041775"/>
          <p14:tracePt t="183988" x="8950325" y="4017963"/>
          <p14:tracePt t="184005" x="8975725" y="3992563"/>
          <p14:tracePt t="184021" x="8975725" y="3979863"/>
          <p14:tracePt t="184038" x="8975725" y="3967163"/>
          <p14:tracePt t="184400" x="8975725" y="3954463"/>
          <p14:tracePt t="184414" x="8975725" y="3916363"/>
          <p14:tracePt t="184425" x="8975725" y="3892550"/>
          <p14:tracePt t="184439" x="8975725" y="3867150"/>
          <p14:tracePt t="184450" x="8975725" y="3841750"/>
          <p14:tracePt t="184462" x="8963025" y="3803650"/>
          <p14:tracePt t="184475" x="8950325" y="3779838"/>
          <p14:tracePt t="184488" x="8950325" y="3754438"/>
          <p14:tracePt t="184506" x="8937625" y="3741738"/>
          <p14:tracePt t="184523" x="8912225" y="3703638"/>
          <p14:tracePt t="184540" x="8912225" y="3692525"/>
          <p14:tracePt t="184555" x="8899525" y="3667125"/>
          <p14:tracePt t="184572" x="8886825" y="3654425"/>
          <p14:tracePt t="184589" x="8886825" y="3629025"/>
          <p14:tracePt t="184607" x="8886825" y="3590925"/>
          <p14:tracePt t="184623" x="8886825" y="3579813"/>
          <p14:tracePt t="184640" x="8874125" y="3554413"/>
          <p14:tracePt t="184657" x="8874125" y="3541713"/>
          <p14:tracePt t="185201" x="8850313" y="3529013"/>
          <p14:tracePt t="185214" x="8824913" y="3503613"/>
          <p14:tracePt t="185225" x="8799513" y="3479800"/>
          <p14:tracePt t="185238" x="8774113" y="3441700"/>
          <p14:tracePt t="185251" x="8750300" y="3416300"/>
          <p14:tracePt t="185261" x="8737600" y="3390900"/>
          <p14:tracePt t="185276" x="8724900" y="3367088"/>
          <p14:tracePt t="185291" x="8712200" y="3341688"/>
          <p14:tracePt t="185308" x="8699500" y="3316288"/>
          <p14:tracePt t="185325" x="8686800" y="3303588"/>
          <p14:tracePt t="185341" x="8674100" y="3278188"/>
          <p14:tracePt t="185359" x="8674100" y="3267075"/>
          <p14:tracePt t="185374" x="8674100" y="3254375"/>
          <p14:tracePt t="185541" x="8699500" y="3254375"/>
          <p14:tracePt t="185552" x="8724900" y="3254375"/>
          <p14:tracePt t="185565" x="8750300" y="3254375"/>
          <p14:tracePt t="185577" x="8786813" y="3267075"/>
          <p14:tracePt t="185591" x="8812213" y="3278188"/>
          <p14:tracePt t="185607" x="8837613" y="3290888"/>
          <p14:tracePt t="185625" x="8863013" y="3316288"/>
          <p14:tracePt t="185641" x="8874125" y="3328988"/>
          <p14:tracePt t="185658" x="8874125" y="3341688"/>
          <p14:tracePt t="186037" x="8850313" y="3328988"/>
          <p14:tracePt t="186049" x="8763000" y="3278188"/>
          <p14:tracePt t="186061" x="8650288" y="3228975"/>
          <p14:tracePt t="186074" x="8512175" y="3141663"/>
          <p14:tracePt t="186086" x="8386763" y="3078163"/>
          <p14:tracePt t="186099" x="8235950" y="3003550"/>
          <p14:tracePt t="186111" x="8110538" y="2941638"/>
          <p14:tracePt t="186126" x="7986713" y="2878138"/>
          <p14:tracePt t="186144" x="7897813" y="2816225"/>
          <p14:tracePt t="186160" x="7710488" y="2716213"/>
          <p14:tracePt t="186176" x="7648575" y="2678113"/>
          <p14:tracePt t="186194" x="7510463" y="2616200"/>
          <p14:tracePt t="186211" x="7448550" y="2578100"/>
          <p14:tracePt t="186227" x="7410450" y="2565400"/>
          <p14:tracePt t="186245" x="7359650" y="2540000"/>
          <p14:tracePt t="186261" x="7359650" y="2527300"/>
          <p14:tracePt t="186559" x="7348538" y="2516188"/>
          <p14:tracePt t="186570" x="7310438" y="2516188"/>
          <p14:tracePt t="186583" x="7246938" y="2503488"/>
          <p14:tracePt t="186595" x="7146925" y="2490788"/>
          <p14:tracePt t="186611" x="7034213" y="2478088"/>
          <p14:tracePt t="186627" x="6910388" y="2465388"/>
          <p14:tracePt t="186645" x="6672263" y="2439988"/>
          <p14:tracePt t="186662" x="6521450" y="2403475"/>
          <p14:tracePt t="186679" x="6359525" y="2378075"/>
          <p14:tracePt t="186695" x="6034088" y="2303463"/>
          <p14:tracePt t="186712" x="5895975" y="2278063"/>
          <p14:tracePt t="186730" x="5695950" y="2239963"/>
          <p14:tracePt t="186746" x="5619750" y="2227263"/>
          <p14:tracePt t="186761" x="5595938" y="2227263"/>
          <p14:tracePt t="186778" x="5557838" y="2214563"/>
          <p14:tracePt t="186795" x="5557838" y="2201863"/>
          <p14:tracePt t="186813" x="5545138" y="2201863"/>
          <p14:tracePt t="187128" x="5532438" y="2201863"/>
          <p14:tracePt t="187141" x="5495925" y="2201863"/>
          <p14:tracePt t="187154" x="5457825" y="2201863"/>
          <p14:tracePt t="187165" x="5419725" y="2201863"/>
          <p14:tracePt t="187180" x="5383213" y="2190750"/>
          <p14:tracePt t="187196" x="5345113" y="2178050"/>
          <p14:tracePt t="187214" x="5257800" y="2165350"/>
          <p14:tracePt t="187229" x="5207000" y="2152650"/>
          <p14:tracePt t="187247" x="5181600" y="2152650"/>
          <p14:tracePt t="187250" x="5170488" y="2139950"/>
          <p14:tracePt t="187263" x="5157788" y="2127250"/>
          <p14:tracePt t="187280" x="5132388" y="2127250"/>
          <p14:tracePt t="187297" x="5119688" y="2114550"/>
          <p14:tracePt t="187313" x="5106988" y="2114550"/>
          <p14:tracePt t="187329" x="5094288" y="2114550"/>
          <p14:tracePt t="187348" x="5068888" y="2089150"/>
          <p14:tracePt t="187363" x="5057775" y="2089150"/>
          <p14:tracePt t="187381" x="5045075" y="2089150"/>
          <p14:tracePt t="187396" x="5006975" y="2078038"/>
          <p14:tracePt t="187414" x="4981575" y="2065338"/>
          <p14:tracePt t="187431" x="4932363" y="2065338"/>
          <p14:tracePt t="187447" x="4919663" y="2052638"/>
          <p14:tracePt t="187464" x="4906963" y="2052638"/>
          <p14:tracePt t="187481" x="4856163" y="2027238"/>
          <p14:tracePt t="187497" x="4843463" y="2027238"/>
          <p14:tracePt t="187514" x="4832350" y="2027238"/>
          <p14:tracePt t="187531" x="4794250" y="2014538"/>
          <p14:tracePt t="187547" x="4768850" y="2001838"/>
          <p14:tracePt t="187565" x="4732338" y="1989138"/>
          <p14:tracePt t="187580" x="4719638" y="1989138"/>
          <p14:tracePt t="187597" x="4706938" y="1978025"/>
          <p14:tracePt t="187614" x="4668838" y="1965325"/>
          <p14:tracePt t="187630" x="4668838" y="1952625"/>
          <p14:tracePt t="187648" x="4656138" y="1952625"/>
          <p14:tracePt t="187664" x="4643438" y="1939925"/>
          <p14:tracePt t="187682" x="4643438" y="1927225"/>
          <p14:tracePt t="187710" x="4643438" y="1914525"/>
          <p14:tracePt t="187734" x="4643438" y="1901825"/>
          <p14:tracePt t="188013" x="4656138" y="1901825"/>
          <p14:tracePt t="188121" x="4656138" y="1889125"/>
          <p14:tracePt t="188146" x="4668838" y="1889125"/>
          <p14:tracePt t="188158" x="4681538" y="1889125"/>
          <p14:tracePt t="188170" x="4694238" y="1889125"/>
          <p14:tracePt t="188183" x="4706938" y="1876425"/>
          <p14:tracePt t="188199" x="4719638" y="1865313"/>
          <p14:tracePt t="188216" x="4743450" y="1865313"/>
          <p14:tracePt t="188232" x="4781550" y="1852613"/>
          <p14:tracePt t="188249" x="4806950" y="1839913"/>
          <p14:tracePt t="188266" x="4832350" y="1839913"/>
          <p14:tracePt t="188283" x="4856163" y="1839913"/>
          <p14:tracePt t="188299" x="4881563" y="1839913"/>
          <p14:tracePt t="188317" x="4906963" y="1839913"/>
          <p14:tracePt t="188332" x="4919663" y="1839913"/>
          <p14:tracePt t="188349" x="4932363" y="1839913"/>
          <p14:tracePt t="188365" x="4968875" y="1839913"/>
          <p14:tracePt t="188383" x="4994275" y="1839913"/>
          <p14:tracePt t="188399" x="5032375" y="1839913"/>
          <p14:tracePt t="188417" x="5119688" y="1839913"/>
          <p14:tracePt t="188433" x="5181600" y="1839913"/>
          <p14:tracePt t="188450" x="5281613" y="1839913"/>
          <p14:tracePt t="188466" x="5570538" y="1876425"/>
          <p14:tracePt t="188484" x="5745163" y="1939925"/>
          <p14:tracePt t="188499" x="6034088" y="2065338"/>
          <p14:tracePt t="188517" x="6096000" y="2114550"/>
          <p14:tracePt t="188533" x="6121400" y="2139950"/>
          <p14:tracePt t="188862" x="6146800" y="2139950"/>
          <p14:tracePt t="188886" x="6170613" y="2139950"/>
          <p14:tracePt t="188898" x="6196013" y="2139950"/>
          <p14:tracePt t="188909" x="6221413" y="2139950"/>
          <p14:tracePt t="188924" x="6259513" y="2139950"/>
          <p14:tracePt t="188935" x="6296025" y="2139950"/>
          <p14:tracePt t="188952" x="6346825" y="2152650"/>
          <p14:tracePt t="188968" x="6408738" y="2165350"/>
          <p14:tracePt t="188984" x="6546850" y="2214563"/>
          <p14:tracePt t="189001" x="6659563" y="2252663"/>
          <p14:tracePt t="189019" x="6821488" y="2314575"/>
          <p14:tracePt t="189035" x="6910388" y="2339975"/>
          <p14:tracePt t="189051" x="6985000" y="2378075"/>
          <p14:tracePt t="189068" x="7110413" y="2427288"/>
          <p14:tracePt t="189085" x="7159625" y="2439988"/>
          <p14:tracePt t="189100" x="7197725" y="2452688"/>
          <p14:tracePt t="189118" x="7223125" y="2465388"/>
          <p14:tracePt t="189141" x="7210425" y="2465388"/>
          <p14:tracePt t="189383" x="7235825" y="2465388"/>
          <p14:tracePt t="189395" x="7272338" y="2465388"/>
          <p14:tracePt t="189408" x="7310438" y="2465388"/>
          <p14:tracePt t="189420" x="7372350" y="2478088"/>
          <p14:tracePt t="189435" x="7435850" y="2490788"/>
          <p14:tracePt t="189452" x="7510463" y="2527300"/>
          <p14:tracePt t="189468" x="7710488" y="2603500"/>
          <p14:tracePt t="189486" x="7785100" y="2640013"/>
          <p14:tracePt t="189503" x="7886700" y="2716213"/>
          <p14:tracePt t="189520" x="7910513" y="2728913"/>
          <p14:tracePt t="189536" x="7935913" y="2752725"/>
          <p14:tracePt t="189553" x="7961313" y="2765425"/>
          <p14:tracePt t="189903" x="7974013" y="2765425"/>
          <p14:tracePt t="189916" x="7986713" y="2765425"/>
          <p14:tracePt t="189928" x="7999413" y="2765425"/>
          <p14:tracePt t="189940" x="8010525" y="2765425"/>
          <p14:tracePt t="189953" x="8048625" y="2778125"/>
          <p14:tracePt t="189970" x="8061325" y="2790825"/>
          <p14:tracePt t="189987" x="8086725" y="2803525"/>
          <p14:tracePt t="189989" x="8110538" y="2828925"/>
          <p14:tracePt t="190003" x="8148638" y="2840038"/>
          <p14:tracePt t="190021" x="8174038" y="2852738"/>
          <p14:tracePt t="190037" x="8223250" y="2865438"/>
          <p14:tracePt t="190053" x="8235950" y="2890838"/>
          <p14:tracePt t="190070" x="8248650" y="2890838"/>
          <p14:tracePt t="190087" x="8261350" y="2903538"/>
          <p14:tracePt t="190449" x="8261350" y="2941638"/>
          <p14:tracePt t="190461" x="8235950" y="3041650"/>
          <p14:tracePt t="190473" x="8174038" y="3190875"/>
          <p14:tracePt t="190485" x="8099425" y="3416300"/>
          <p14:tracePt t="190497" x="7986713" y="3703638"/>
          <p14:tracePt t="190509" x="7874000" y="3929063"/>
          <p14:tracePt t="190524" x="7785100" y="4092575"/>
          <p14:tracePt t="190538" x="7723188" y="4167188"/>
          <p14:tracePt t="190555" x="7685088" y="4217988"/>
          <p14:tracePt t="190571" x="7597775" y="4241800"/>
          <p14:tracePt t="190588" x="7585075" y="4254500"/>
          <p14:tracePt t="190605" x="7572375" y="4254500"/>
          <p14:tracePt t="190934" x="7548563" y="4254500"/>
          <p14:tracePt t="190946" x="7535863" y="4254500"/>
          <p14:tracePt t="190959" x="7510463" y="4254500"/>
          <p14:tracePt t="190970" x="7459663" y="4230688"/>
          <p14:tracePt t="190982" x="7246938" y="4154488"/>
          <p14:tracePt t="190995" x="6797675" y="3941763"/>
          <p14:tracePt t="191007" x="6208713" y="3679825"/>
          <p14:tracePt t="191023" x="5583238" y="3403600"/>
          <p14:tracePt t="191039" x="4981575" y="3128963"/>
          <p14:tracePt t="191056" x="4168775" y="2728913"/>
          <p14:tracePt t="191073" x="3867150" y="2578100"/>
          <p14:tracePt t="191090" x="3705225" y="2490788"/>
          <p14:tracePt t="191106" x="3492500" y="2290763"/>
          <p14:tracePt t="191124" x="3429000" y="2201863"/>
          <p14:tracePt t="191141" x="3367088" y="2039938"/>
          <p14:tracePt t="191156" x="3354388" y="1939925"/>
          <p14:tracePt t="191345" x="3328988" y="1939925"/>
          <p14:tracePt t="191361" x="3279775" y="1927225"/>
          <p14:tracePt t="191370" x="3179763" y="1865313"/>
          <p14:tracePt t="191382" x="2928938" y="1689100"/>
          <p14:tracePt t="191395" x="2528888" y="1414463"/>
          <p14:tracePt t="191408" x="2127250" y="1176338"/>
          <p14:tracePt t="191424" x="1727200" y="925513"/>
          <p14:tracePt t="191441" x="1452563" y="750888"/>
          <p14:tracePt t="191443" x="1239838" y="588963"/>
          <p14:tracePt t="191458" x="1101725" y="487363"/>
          <p14:tracePt t="191474" x="976313" y="412750"/>
          <p14:tracePt t="191492" x="776288" y="263525"/>
          <p14:tracePt t="191507" x="701675" y="200025"/>
          <p14:tracePt t="191524" x="625475" y="12541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27256" y="564318"/>
            <a:ext cx="553748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Digital Engagement and Cost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174589"/>
            <a:ext cx="10297160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Digital tools may reduce costs by: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Improving health outcomes.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Preventing unnecessary complications.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Reducing some in-person visits.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Supporting care at home.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Making communication more efficient.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Savings are not automatic; the tool must be useful and properly</a:t>
            </a:r>
            <a:r>
              <a:rPr lang="en-US" sz="2400" b="1" dirty="0">
                <a:solidFill>
                  <a:schemeClr val="accent2"/>
                </a:solidFill>
                <a:latin typeface="Alexandria"/>
              </a:rPr>
              <a:t> </a:t>
            </a:r>
            <a:r>
              <a:rPr sz="2400" b="1" dirty="0">
                <a:solidFill>
                  <a:schemeClr val="accent2"/>
                </a:solidFill>
                <a:latin typeface="Alexandria"/>
              </a:rPr>
              <a:t>integrated.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097"/>
    </mc:Choice>
    <mc:Fallback xmlns="">
      <p:transition spd="slow" advTm="226097"/>
    </mc:Fallback>
  </mc:AlternateContent>
  <p:extLst>
    <p:ext uri="{3A86A75C-4F4B-4683-9AE1-C65F6400EC91}">
      <p14:laserTraceLst xmlns:p14="http://schemas.microsoft.com/office/powerpoint/2010/main">
        <p14:tracePtLst>
          <p14:tracePt t="1457" x="3446463" y="6232525"/>
          <p14:tracePt t="1815" x="3179763" y="6632575"/>
          <p14:tracePt t="1828" x="3392488" y="6494463"/>
          <p14:tracePt t="1838" x="3592513" y="6357938"/>
          <p14:tracePt t="1854" x="3856038" y="6207125"/>
          <p14:tracePt t="1870" x="4092575" y="6056313"/>
          <p14:tracePt t="1888" x="4430713" y="5843588"/>
          <p14:tracePt t="1904" x="4630738" y="5743575"/>
          <p14:tracePt t="1920" x="4781550" y="5668963"/>
          <p14:tracePt t="1922" x="4919663" y="5607050"/>
          <p14:tracePt t="1937" x="5057775" y="5518150"/>
          <p14:tracePt t="1954" x="5194300" y="5456238"/>
          <p14:tracePt t="1971" x="5495925" y="5305425"/>
          <p14:tracePt t="1988" x="5619750" y="5256213"/>
          <p14:tracePt t="2004" x="5719763" y="5194300"/>
          <p14:tracePt t="2022" x="5945188" y="5105400"/>
          <p14:tracePt t="2037" x="6034088" y="5068888"/>
          <p14:tracePt t="2055" x="6108700" y="5043488"/>
          <p14:tracePt t="2071" x="6196013" y="5005388"/>
          <p14:tracePt t="2088" x="6221413" y="4992688"/>
          <p14:tracePt t="2105" x="6259513" y="4956175"/>
          <p14:tracePt t="2335" x="6283325" y="4943475"/>
          <p14:tracePt t="2348" x="6308725" y="4918075"/>
          <p14:tracePt t="2361" x="6346825" y="4892675"/>
          <p14:tracePt t="2373" x="6421438" y="4856163"/>
          <p14:tracePt t="2389" x="6508750" y="4805363"/>
          <p14:tracePt t="2406" x="6608763" y="4730750"/>
          <p14:tracePt t="2407" x="6696075" y="4667250"/>
          <p14:tracePt t="2421" x="6821488" y="4605338"/>
          <p14:tracePt t="2439" x="6959600" y="4530725"/>
          <p14:tracePt t="2456" x="7085013" y="4454525"/>
          <p14:tracePt t="2458" x="7197725" y="4379913"/>
          <p14:tracePt t="2472" x="7285038" y="4318000"/>
          <p14:tracePt t="2489" x="7385050" y="4267200"/>
          <p14:tracePt t="2506" x="7623175" y="4154488"/>
          <p14:tracePt t="2523" x="7723188" y="4105275"/>
          <p14:tracePt t="2539" x="7797800" y="4067175"/>
          <p14:tracePt t="2541" x="7861300" y="4029075"/>
          <p14:tracePt t="2556" x="7897813" y="3992563"/>
          <p14:tracePt t="2572" x="7923213" y="3979863"/>
          <p14:tracePt t="2589" x="7923213" y="3954463"/>
          <p14:tracePt t="2784" x="7935913" y="3941763"/>
          <p14:tracePt t="2797" x="7948613" y="3941763"/>
          <p14:tracePt t="2808" x="7961313" y="3941763"/>
          <p14:tracePt t="2820" x="7999413" y="3929063"/>
          <p14:tracePt t="2833" x="8023225" y="3916363"/>
          <p14:tracePt t="2846" x="8048625" y="3905250"/>
          <p14:tracePt t="2858" x="8086725" y="3892550"/>
          <p14:tracePt t="2873" x="8110538" y="3879850"/>
          <p14:tracePt t="2891" x="8148638" y="3867150"/>
          <p14:tracePt t="2906" x="8299450" y="3803650"/>
          <p14:tracePt t="2924" x="8386763" y="3767138"/>
          <p14:tracePt t="2940" x="8561388" y="3703638"/>
          <p14:tracePt t="2957" x="8661400" y="3654425"/>
          <p14:tracePt t="2974" x="8750300" y="3629025"/>
          <p14:tracePt t="2992" x="8924925" y="3579813"/>
          <p14:tracePt t="3007" x="8975725" y="3567113"/>
          <p14:tracePt t="3024" x="9012238" y="3554413"/>
          <p14:tracePt t="3028" x="9050338" y="3541713"/>
          <p14:tracePt t="3041" x="9075738" y="3529013"/>
          <p14:tracePt t="3057" x="9088438" y="3529013"/>
          <p14:tracePt t="3074" x="9099550" y="3529013"/>
          <p14:tracePt t="3076" x="9112250" y="3529013"/>
          <p14:tracePt t="3099" x="9124950" y="3529013"/>
          <p14:tracePt t="3561" x="9124950" y="3516313"/>
          <p14:tracePt t="3572" x="9137650" y="3516313"/>
          <p14:tracePt t="3584" x="9150350" y="3503613"/>
          <p14:tracePt t="3597" x="9163050" y="3490913"/>
          <p14:tracePt t="3609" x="9175750" y="3479800"/>
          <p14:tracePt t="3626" x="9188450" y="3467100"/>
          <p14:tracePt t="3641" x="9199563" y="3467100"/>
          <p14:tracePt t="3658" x="9224963" y="3454400"/>
          <p14:tracePt t="3683" x="9237663" y="3454400"/>
          <p14:tracePt t="3718" x="9250363" y="3441700"/>
          <p14:tracePt t="3753" x="9250363" y="3429000"/>
          <p14:tracePt t="3778" x="9263063" y="3429000"/>
          <p14:tracePt t="3924" x="9263063" y="3416300"/>
          <p14:tracePt t="4058" x="9275763" y="3416300"/>
          <p14:tracePt t="4094" x="9288463" y="3403600"/>
          <p14:tracePt t="4141" x="9301163" y="3390900"/>
          <p14:tracePt t="4167" x="9301163" y="3378200"/>
          <p14:tracePt t="4190" x="9312275" y="3378200"/>
          <p14:tracePt t="4202" x="9324975" y="3367088"/>
          <p14:tracePt t="4249" x="9324975" y="3354388"/>
          <p14:tracePt t="4262" x="9337675" y="3354388"/>
          <p14:tracePt t="4323" x="9337675" y="3341688"/>
          <p14:tracePt t="15511" x="9324975" y="3341688"/>
          <p14:tracePt t="15525" x="9312275" y="3341688"/>
          <p14:tracePt t="15535" x="9301163" y="3341688"/>
          <p14:tracePt t="15547" x="9288463" y="3341688"/>
          <p14:tracePt t="15560" x="9263063" y="3341688"/>
          <p14:tracePt t="15572" x="9224963" y="3341688"/>
          <p14:tracePt t="15590" x="9199563" y="3328988"/>
          <p14:tracePt t="15607" x="9163050" y="3328988"/>
          <p14:tracePt t="15608" x="9124950" y="3328988"/>
          <p14:tracePt t="15623" x="9088438" y="3328988"/>
          <p14:tracePt t="15640" x="9037638" y="3316288"/>
          <p14:tracePt t="15657" x="8963025" y="3290888"/>
          <p14:tracePt t="15673" x="8924925" y="3278188"/>
          <p14:tracePt t="15690" x="8899525" y="3267075"/>
          <p14:tracePt t="15706" x="8837613" y="3241675"/>
          <p14:tracePt t="15724" x="8812213" y="3216275"/>
          <p14:tracePt t="15741" x="8774113" y="3203575"/>
          <p14:tracePt t="15757" x="8774113" y="3190875"/>
          <p14:tracePt t="15774" x="8763000" y="3190875"/>
          <p14:tracePt t="15790" x="8763000" y="3178175"/>
          <p14:tracePt t="15808" x="8763000" y="3154363"/>
          <p14:tracePt t="16081" x="8724900" y="3154363"/>
          <p14:tracePt t="16094" x="8650288" y="3154363"/>
          <p14:tracePt t="16106" x="8548688" y="3178175"/>
          <p14:tracePt t="16117" x="8424863" y="3203575"/>
          <p14:tracePt t="16131" x="8299450" y="3228975"/>
          <p14:tracePt t="16142" x="8148638" y="3267075"/>
          <p14:tracePt t="16158" x="8023225" y="3278188"/>
          <p14:tracePt t="16175" x="7923213" y="3278188"/>
          <p14:tracePt t="16177" x="7823200" y="3278188"/>
          <p14:tracePt t="16192" x="7697788" y="3278188"/>
          <p14:tracePt t="16208" x="7597775" y="3267075"/>
          <p14:tracePt t="16225" x="7497763" y="3254375"/>
          <p14:tracePt t="16242" x="7348538" y="3203575"/>
          <p14:tracePt t="16258" x="7272338" y="3178175"/>
          <p14:tracePt t="16276" x="7123113" y="3141663"/>
          <p14:tracePt t="16292" x="7021513" y="3116263"/>
          <p14:tracePt t="16308" x="6946900" y="3090863"/>
          <p14:tracePt t="16310" x="6872288" y="3054350"/>
          <p14:tracePt t="16325" x="6797675" y="3028950"/>
          <p14:tracePt t="16342" x="6721475" y="2990850"/>
          <p14:tracePt t="16359" x="6584950" y="2941638"/>
          <p14:tracePt t="16376" x="6508750" y="2903538"/>
          <p14:tracePt t="16392" x="6446838" y="2878138"/>
          <p14:tracePt t="16408" x="6383338" y="2828925"/>
          <p14:tracePt t="16426" x="6359525" y="2828925"/>
          <p14:tracePt t="16443" x="6346825" y="2816225"/>
          <p14:tracePt t="16445" x="6334125" y="2803525"/>
          <p14:tracePt t="16469" x="6334125" y="2790825"/>
          <p14:tracePt t="16481" x="6321425" y="2790825"/>
          <p14:tracePt t="17111" x="6334125" y="2790825"/>
          <p14:tracePt t="17135" x="6346825" y="2790825"/>
          <p14:tracePt t="17146" x="6359525" y="2790825"/>
          <p14:tracePt t="17159" x="6370638" y="2790825"/>
          <p14:tracePt t="17184" x="6383338" y="2790825"/>
          <p14:tracePt t="17208" x="6396038" y="2790825"/>
          <p14:tracePt t="17220" x="6408738" y="2790825"/>
          <p14:tracePt t="17232" x="6421438" y="2790825"/>
          <p14:tracePt t="17256" x="6434138" y="2790825"/>
          <p14:tracePt t="17282" x="6446838" y="2790825"/>
          <p14:tracePt t="17295" x="6459538" y="2778125"/>
          <p14:tracePt t="17317" x="6472238" y="2778125"/>
          <p14:tracePt t="17341" x="6483350" y="2778125"/>
          <p14:tracePt t="17353" x="6496050" y="2778125"/>
          <p14:tracePt t="17366" x="6508750" y="2778125"/>
          <p14:tracePt t="17379" x="6521450" y="2778125"/>
          <p14:tracePt t="17394" x="6534150" y="2765425"/>
          <p14:tracePt t="17412" x="6559550" y="2765425"/>
          <p14:tracePt t="17428" x="6572250" y="2765425"/>
          <p14:tracePt t="17445" x="6584950" y="2765425"/>
          <p14:tracePt t="17475" x="6596063" y="2765425"/>
          <p14:tracePt t="17486" x="6608763" y="2765425"/>
          <p14:tracePt t="17863" x="6608763" y="2752725"/>
          <p14:tracePt t="17874" x="6621463" y="2752725"/>
          <p14:tracePt t="17886" x="6621463" y="2740025"/>
          <p14:tracePt t="17922" x="6634163" y="2728913"/>
          <p14:tracePt t="17936" x="6634163" y="2716213"/>
          <p14:tracePt t="17972" x="6646863" y="2716213"/>
          <p14:tracePt t="17983" x="6646863" y="2703513"/>
          <p14:tracePt t="17998" x="6659563" y="2703513"/>
          <p14:tracePt t="18020" x="6659563" y="2690813"/>
          <p14:tracePt t="18032" x="6672263" y="2690813"/>
          <p14:tracePt t="18044" x="6672263" y="2678113"/>
          <p14:tracePt t="18056" x="6672263" y="2665413"/>
          <p14:tracePt t="18069" x="6684963" y="2665413"/>
          <p14:tracePt t="18092" x="6684963" y="2652713"/>
          <p14:tracePt t="18129" x="6696075" y="2652713"/>
          <p14:tracePt t="18141" x="6696075" y="2640013"/>
          <p14:tracePt t="18178" x="6708775" y="2640013"/>
          <p14:tracePt t="18203" x="6708775" y="2627313"/>
          <p14:tracePt t="18237" x="6721475" y="2616200"/>
          <p14:tracePt t="18250" x="6721475" y="2603500"/>
          <p14:tracePt t="18263" x="6734175" y="2603500"/>
          <p14:tracePt t="18274" x="6734175" y="2590800"/>
          <p14:tracePt t="18300" x="6759575" y="2578100"/>
          <p14:tracePt t="18311" x="6759575" y="2565400"/>
          <p14:tracePt t="18323" x="6772275" y="2565400"/>
          <p14:tracePt t="18347" x="6784975" y="2552700"/>
          <p14:tracePt t="18359" x="6797675" y="2552700"/>
          <p14:tracePt t="18372" x="6808788" y="2540000"/>
          <p14:tracePt t="18395" x="6834188" y="2540000"/>
          <p14:tracePt t="18407" x="6834188" y="2527300"/>
          <p14:tracePt t="18420" x="6846888" y="2527300"/>
          <p14:tracePt t="18434" x="6859588" y="2516188"/>
          <p14:tracePt t="18447" x="6872288" y="2516188"/>
          <p14:tracePt t="18469" x="6884988" y="2516188"/>
          <p14:tracePt t="18492" x="6910388" y="2503488"/>
          <p14:tracePt t="18517" x="6921500" y="2503488"/>
          <p14:tracePt t="18529" x="6934200" y="2503488"/>
          <p14:tracePt t="18553" x="6946900" y="2503488"/>
          <p14:tracePt t="18711" x="6959600" y="2503488"/>
          <p14:tracePt t="18747" x="6972300" y="2503488"/>
          <p14:tracePt t="18771" x="6985000" y="2503488"/>
          <p14:tracePt t="18795" x="6997700" y="2490788"/>
          <p14:tracePt t="18808" x="7010400" y="2490788"/>
          <p14:tracePt t="18832" x="7021513" y="2490788"/>
          <p14:tracePt t="18855" x="7046913" y="2490788"/>
          <p14:tracePt t="18879" x="7059613" y="2490788"/>
          <p14:tracePt t="18891" x="7085013" y="2490788"/>
          <p14:tracePt t="18915" x="7097713" y="2490788"/>
          <p14:tracePt t="18927" x="7110413" y="2490788"/>
          <p14:tracePt t="18952" x="7123113" y="2490788"/>
          <p14:tracePt t="18966" x="7134225" y="2490788"/>
          <p14:tracePt t="19049" x="7123113" y="2478088"/>
          <p14:tracePt t="19073" x="7110413" y="2465388"/>
          <p14:tracePt t="23910" x="7085013" y="2465388"/>
          <p14:tracePt t="23922" x="7034213" y="2465388"/>
          <p14:tracePt t="23934" x="6910388" y="2478088"/>
          <p14:tracePt t="23946" x="6721475" y="2552700"/>
          <p14:tracePt t="23962" x="6534150" y="2652713"/>
          <p14:tracePt t="23979" x="6346825" y="2752725"/>
          <p14:tracePt t="23995" x="6021388" y="2890838"/>
          <p14:tracePt t="24012" x="5908675" y="2952750"/>
          <p14:tracePt t="24028" x="5832475" y="3003550"/>
          <p14:tracePt t="24030" x="5795963" y="3016250"/>
          <p14:tracePt t="24045" x="5757863" y="3041650"/>
          <p14:tracePt t="24062" x="5719763" y="3054350"/>
          <p14:tracePt t="24080" x="5708650" y="3065463"/>
          <p14:tracePt t="24095" x="5708650" y="3078163"/>
          <p14:tracePt t="24467" x="5719763" y="3078163"/>
          <p14:tracePt t="25861" x="5732463" y="3078163"/>
          <p14:tracePt t="26564" x="5732463" y="3065463"/>
          <p14:tracePt t="26577" x="5745163" y="3065463"/>
          <p14:tracePt t="26589" x="5757863" y="3065463"/>
          <p14:tracePt t="26601" x="5770563" y="3065463"/>
          <p14:tracePt t="26619" x="5795963" y="3065463"/>
          <p14:tracePt t="26636" x="5808663" y="3065463"/>
          <p14:tracePt t="26652" x="5808663" y="3054350"/>
          <p14:tracePt t="26669" x="5821363" y="3054350"/>
          <p14:tracePt t="26687" x="5832475" y="3054350"/>
          <p14:tracePt t="27133" x="5845175" y="3054350"/>
          <p14:tracePt t="27145" x="5857875" y="3054350"/>
          <p14:tracePt t="27159" x="5883275" y="3054350"/>
          <p14:tracePt t="27171" x="5895975" y="3054350"/>
          <p14:tracePt t="27187" x="5921375" y="3054350"/>
          <p14:tracePt t="27203" x="5932488" y="3054350"/>
          <p14:tracePt t="27220" x="5970588" y="3054350"/>
          <p14:tracePt t="27237" x="5983288" y="3054350"/>
          <p14:tracePt t="27255" x="6008688" y="3054350"/>
          <p14:tracePt t="27270" x="6021388" y="3054350"/>
          <p14:tracePt t="27292" x="6034088" y="3054350"/>
          <p14:tracePt t="27352" x="6045200" y="3054350"/>
          <p14:tracePt t="27363" x="6057900" y="3054350"/>
          <p14:tracePt t="27376" x="6083300" y="3054350"/>
          <p14:tracePt t="27388" x="6096000" y="3054350"/>
          <p14:tracePt t="27403" x="6108700" y="3054350"/>
          <p14:tracePt t="27421" x="6134100" y="3054350"/>
          <p14:tracePt t="27437" x="6196013" y="3054350"/>
          <p14:tracePt t="27455" x="6259513" y="3054350"/>
          <p14:tracePt t="27471" x="6308725" y="3065463"/>
          <p14:tracePt t="27487" x="6434138" y="3090863"/>
          <p14:tracePt t="27505" x="6472238" y="3103563"/>
          <p14:tracePt t="27521" x="6483350" y="3103563"/>
          <p14:tracePt t="31775" x="6496050" y="3103563"/>
          <p14:tracePt t="31800" x="6508750" y="3103563"/>
          <p14:tracePt t="31812" x="6521450" y="3090863"/>
          <p14:tracePt t="31824" x="6534150" y="3078163"/>
          <p14:tracePt t="31849" x="6559550" y="3078163"/>
          <p14:tracePt t="31860" x="6572250" y="3078163"/>
          <p14:tracePt t="31884" x="6596063" y="3065463"/>
          <p14:tracePt t="31897" x="6621463" y="3065463"/>
          <p14:tracePt t="31909" x="6646863" y="3065463"/>
          <p14:tracePt t="31920" x="6659563" y="3065463"/>
          <p14:tracePt t="31934" x="6684963" y="3065463"/>
          <p14:tracePt t="31950" x="6708775" y="3054350"/>
          <p14:tracePt t="31967" x="6746875" y="3054350"/>
          <p14:tracePt t="31982" x="6784975" y="3054350"/>
          <p14:tracePt t="31999" x="6797675" y="3054350"/>
          <p14:tracePt t="32016" x="6808788" y="3054350"/>
          <p14:tracePt t="32017" x="6821488" y="3041650"/>
          <p14:tracePt t="32034" x="6834188" y="3041650"/>
          <p14:tracePt t="32068" x="6846888" y="3041650"/>
          <p14:tracePt t="32127" x="6859588" y="3041650"/>
          <p14:tracePt t="32224" x="6872288" y="3041650"/>
          <p14:tracePt t="39471" x="6884988" y="3041650"/>
          <p14:tracePt t="39484" x="6897688" y="3041650"/>
          <p14:tracePt t="39496" x="6910388" y="3041650"/>
          <p14:tracePt t="39507" x="6921500" y="3041650"/>
          <p14:tracePt t="39521" x="6934200" y="3041650"/>
          <p14:tracePt t="39535" x="6946900" y="3041650"/>
          <p14:tracePt t="39552" x="6959600" y="3054350"/>
          <p14:tracePt t="39569" x="6972300" y="3065463"/>
          <p14:tracePt t="39586" x="6985000" y="3078163"/>
          <p14:tracePt t="39605" x="6997700" y="3078163"/>
          <p14:tracePt t="39630" x="6997700" y="3090863"/>
          <p14:tracePt t="39642" x="7010400" y="3090863"/>
          <p14:tracePt t="40599" x="7034213" y="3090863"/>
          <p14:tracePt t="40611" x="7046913" y="3090863"/>
          <p14:tracePt t="40623" x="7059613" y="3090863"/>
          <p14:tracePt t="40636" x="7072313" y="3090863"/>
          <p14:tracePt t="40648" x="7085013" y="3090863"/>
          <p14:tracePt t="40661" x="7097713" y="3090863"/>
          <p14:tracePt t="40673" x="7110413" y="3090863"/>
          <p14:tracePt t="40696" x="7123113" y="3103563"/>
          <p14:tracePt t="40732" x="7134225" y="3103563"/>
          <p14:tracePt t="41131" x="7146925" y="3103563"/>
          <p14:tracePt t="41181" x="7159625" y="3103563"/>
          <p14:tracePt t="41217" x="7172325" y="3103563"/>
          <p14:tracePt t="41265" x="7185025" y="3103563"/>
          <p14:tracePt t="41314" x="7197725" y="3103563"/>
          <p14:tracePt t="41398" x="7210425" y="3103563"/>
          <p14:tracePt t="41448" x="7223125" y="3103563"/>
          <p14:tracePt t="48949" x="7223125" y="3090863"/>
          <p14:tracePt t="48961" x="7235825" y="3078163"/>
          <p14:tracePt t="48975" x="7246938" y="3065463"/>
          <p14:tracePt t="48987" x="7246938" y="3041650"/>
          <p14:tracePt t="48998" x="7259638" y="3041650"/>
          <p14:tracePt t="49014" x="7272338" y="3028950"/>
          <p14:tracePt t="49027" x="7272338" y="3016250"/>
          <p14:tracePt t="49044" x="7285038" y="3003550"/>
          <p14:tracePt t="49061" x="7310438" y="2990850"/>
          <p14:tracePt t="49085" x="7323138" y="2978150"/>
          <p14:tracePt t="49095" x="7335838" y="2965450"/>
          <p14:tracePt t="49111" x="7348538" y="2965450"/>
          <p14:tracePt t="49127" x="7359650" y="2952750"/>
          <p14:tracePt t="49146" x="7372350" y="2952750"/>
          <p14:tracePt t="49168" x="7385050" y="2941638"/>
          <p14:tracePt t="49180" x="7397750" y="2941638"/>
          <p14:tracePt t="49205" x="7410450" y="2941638"/>
          <p14:tracePt t="49228" x="7423150" y="2941638"/>
          <p14:tracePt t="49241" x="7435850" y="2941638"/>
          <p14:tracePt t="49253" x="7448550" y="2941638"/>
          <p14:tracePt t="49265" x="7485063" y="2952750"/>
          <p14:tracePt t="49279" x="7510463" y="2965450"/>
          <p14:tracePt t="51446" x="7510463" y="2978150"/>
          <p14:tracePt t="51471" x="7510463" y="2990850"/>
          <p14:tracePt t="51495" x="7510463" y="3003550"/>
          <p14:tracePt t="51519" x="7510463" y="3016250"/>
          <p14:tracePt t="51531" x="7510463" y="3028950"/>
          <p14:tracePt t="51544" x="7510463" y="3041650"/>
          <p14:tracePt t="51555" x="7510463" y="3054350"/>
          <p14:tracePt t="51568" x="7510463" y="3065463"/>
          <p14:tracePt t="51584" x="7510463" y="3090863"/>
          <p14:tracePt t="51601" x="7497763" y="3103563"/>
          <p14:tracePt t="51618" x="7497763" y="3141663"/>
          <p14:tracePt t="51634" x="7497763" y="3165475"/>
          <p14:tracePt t="51651" x="7497763" y="3178175"/>
          <p14:tracePt t="51652" x="7485063" y="3190875"/>
          <p14:tracePt t="51668" x="7485063" y="3216275"/>
          <p14:tracePt t="51688" x="7485063" y="3228975"/>
          <p14:tracePt t="53725" x="7485063" y="3241675"/>
          <p14:tracePt t="53737" x="7485063" y="3254375"/>
          <p14:tracePt t="53761" x="7485063" y="3267075"/>
          <p14:tracePt t="53774" x="7485063" y="3290888"/>
          <p14:tracePt t="53786" x="7472363" y="3303588"/>
          <p14:tracePt t="53798" x="7472363" y="3316288"/>
          <p14:tracePt t="53811" x="7472363" y="3341688"/>
          <p14:tracePt t="53824" x="7459663" y="3367088"/>
          <p14:tracePt t="53840" x="7448550" y="3378200"/>
          <p14:tracePt t="53857" x="7448550" y="3416300"/>
          <p14:tracePt t="53883" x="7448550" y="3429000"/>
          <p14:tracePt t="53894" x="7435850" y="3441700"/>
          <p14:tracePt t="79178" x="7423150" y="3441700"/>
          <p14:tracePt t="79202" x="7423150" y="3454400"/>
          <p14:tracePt t="79214" x="7423150" y="3467100"/>
          <p14:tracePt t="79226" x="7410450" y="3479800"/>
          <p14:tracePt t="79241" x="7410450" y="3503613"/>
          <p14:tracePt t="79256" x="7397750" y="3516313"/>
          <p14:tracePt t="79272" x="7385050" y="3529013"/>
          <p14:tracePt t="79289" x="7372350" y="3567113"/>
          <p14:tracePt t="79306" x="7359650" y="3579813"/>
          <p14:tracePt t="79323" x="7359650" y="3590925"/>
          <p14:tracePt t="79339" x="7335838" y="3603625"/>
          <p14:tracePt t="79355" x="7323138" y="3616325"/>
          <p14:tracePt t="79372" x="7310438" y="3616325"/>
          <p14:tracePt t="79389" x="7297738" y="3616325"/>
          <p14:tracePt t="79408" x="7285038" y="3616325"/>
          <p14:tracePt t="79445" x="7272338" y="3616325"/>
          <p14:tracePt t="79456" x="7259638" y="3616325"/>
          <p14:tracePt t="79492" x="7246938" y="3616325"/>
          <p14:tracePt t="79517" x="7235825" y="3616325"/>
          <p14:tracePt t="79553" x="7223125" y="3603625"/>
          <p14:tracePt t="79566" x="7210425" y="3603625"/>
          <p14:tracePt t="79614" x="7197725" y="3603625"/>
          <p14:tracePt t="79626" x="7197725" y="3590925"/>
          <p14:tracePt t="79639" x="7185025" y="3590925"/>
          <p14:tracePt t="79676" x="7172325" y="3590925"/>
          <p14:tracePt t="79687" x="7159625" y="3590925"/>
          <p14:tracePt t="79700" x="7146925" y="3590925"/>
          <p14:tracePt t="79724" x="7134225" y="3590925"/>
          <p14:tracePt t="79736" x="7110413" y="3590925"/>
          <p14:tracePt t="79759" x="7085013" y="3590925"/>
          <p14:tracePt t="79774" x="7072313" y="3590925"/>
          <p14:tracePt t="79797" x="7046913" y="3590925"/>
          <p14:tracePt t="79821" x="7046913" y="3579813"/>
          <p14:tracePt t="80536" x="7046913" y="3567113"/>
          <p14:tracePt t="80596" x="7059613" y="3567113"/>
          <p14:tracePt t="80633" x="7072313" y="3567113"/>
          <p14:tracePt t="80657" x="7085013" y="3554413"/>
          <p14:tracePt t="80682" x="7097713" y="3554413"/>
          <p14:tracePt t="80718" x="7110413" y="3554413"/>
          <p14:tracePt t="80743" x="7123113" y="3554413"/>
          <p14:tracePt t="80790" x="7123113" y="3541713"/>
          <p14:tracePt t="80816" x="7134225" y="3541713"/>
          <p14:tracePt t="83118" x="7134225" y="3529013"/>
          <p14:tracePt t="83785" x="7123113" y="3529013"/>
          <p14:tracePt t="83845" x="7110413" y="3529013"/>
          <p14:tracePt t="83870" x="7110413" y="3516313"/>
          <p14:tracePt t="83930" x="7097713" y="3516313"/>
          <p14:tracePt t="83942" x="7097713" y="3503613"/>
          <p14:tracePt t="83967" x="7085013" y="3490913"/>
          <p14:tracePt t="84004" x="7072313" y="3490913"/>
          <p14:tracePt t="84040" x="7072313" y="3479800"/>
          <p14:tracePt t="84064" x="7059613" y="3479800"/>
          <p14:tracePt t="89750" x="7046913" y="3490913"/>
          <p14:tracePt t="89761" x="7046913" y="3503613"/>
          <p14:tracePt t="89773" x="7046913" y="3529013"/>
          <p14:tracePt t="89785" x="7046913" y="3541713"/>
          <p14:tracePt t="89801" x="7034213" y="3554413"/>
          <p14:tracePt t="89817" x="7034213" y="3579813"/>
          <p14:tracePt t="89835" x="7021513" y="3641725"/>
          <p14:tracePt t="89851" x="7010400" y="3667125"/>
          <p14:tracePt t="89868" x="6997700" y="3679825"/>
          <p14:tracePt t="89884" x="6985000" y="3716338"/>
          <p14:tracePt t="89901" x="6985000" y="3729038"/>
          <p14:tracePt t="89918" x="6985000" y="3741738"/>
          <p14:tracePt t="89934" x="6985000" y="3754438"/>
          <p14:tracePt t="89950" x="6972300" y="3767138"/>
          <p14:tracePt t="89979" x="6972300" y="3779838"/>
          <p14:tracePt t="90016" x="6959600" y="3779838"/>
          <p14:tracePt t="90027" x="6959600" y="3792538"/>
          <p14:tracePt t="90064" x="6959600" y="3803650"/>
          <p14:tracePt t="90089" x="6946900" y="3816350"/>
          <p14:tracePt t="90149" x="6934200" y="3816350"/>
          <p14:tracePt t="90222" x="6934200" y="3829050"/>
          <p14:tracePt t="90258" x="6934200" y="3841750"/>
          <p14:tracePt t="90282" x="6921500" y="3841750"/>
          <p14:tracePt t="90307" x="6921500" y="3854450"/>
          <p14:tracePt t="112089" x="6946900" y="3879850"/>
          <p14:tracePt t="112102" x="6959600" y="3892550"/>
          <p14:tracePt t="112114" x="6972300" y="3916363"/>
          <p14:tracePt t="112128" x="6985000" y="3941763"/>
          <p14:tracePt t="112142" x="6997700" y="3954463"/>
          <p14:tracePt t="112158" x="7010400" y="3979863"/>
          <p14:tracePt t="112174" x="7021513" y="4005263"/>
          <p14:tracePt t="112191" x="7021513" y="4017963"/>
          <p14:tracePt t="112208" x="7034213" y="4041775"/>
          <p14:tracePt t="112234" x="7034213" y="4054475"/>
          <p14:tracePt t="112282" x="7034213" y="4067175"/>
          <p14:tracePt t="112330" x="7034213" y="4079875"/>
          <p14:tracePt t="112380" x="7034213" y="4092575"/>
          <p14:tracePt t="112404" x="7021513" y="4092575"/>
          <p14:tracePt t="112416" x="7021513" y="4105275"/>
          <p14:tracePt t="112430" x="7010400" y="4105275"/>
          <p14:tracePt t="112465" x="6997700" y="4105275"/>
          <p14:tracePt t="112527" x="6985000" y="4105275"/>
          <p14:tracePt t="112888" x="6972300" y="4105275"/>
          <p14:tracePt t="112913" x="6959600" y="4105275"/>
          <p14:tracePt t="112926" x="6946900" y="4105275"/>
          <p14:tracePt t="112937" x="6921500" y="4105275"/>
          <p14:tracePt t="112950" x="6897688" y="4105275"/>
          <p14:tracePt t="112962" x="6859588" y="4105275"/>
          <p14:tracePt t="112977" x="6834188" y="4105275"/>
          <p14:tracePt t="112995" x="6797675" y="4105275"/>
          <p14:tracePt t="113011" x="6721475" y="4105275"/>
          <p14:tracePt t="113027" x="6684963" y="4105275"/>
          <p14:tracePt t="113044" x="6659563" y="4105275"/>
          <p14:tracePt t="113046" x="6621463" y="4105275"/>
          <p14:tracePt t="113060" x="6584950" y="4105275"/>
          <p14:tracePt t="113077" x="6572250" y="4105275"/>
          <p14:tracePt t="113094" x="6546850" y="4117975"/>
          <p14:tracePt t="113109" x="6508750" y="4129088"/>
          <p14:tracePt t="113127" x="6483350" y="4129088"/>
          <p14:tracePt t="113143" x="6446838" y="4129088"/>
          <p14:tracePt t="113160" x="6434138" y="4129088"/>
          <p14:tracePt t="113191" x="6421438" y="4129088"/>
          <p14:tracePt t="113616" x="6396038" y="4129088"/>
          <p14:tracePt t="113631" x="6383338" y="4129088"/>
          <p14:tracePt t="113640" x="6370638" y="4129088"/>
          <p14:tracePt t="113653" x="6359525" y="4129088"/>
          <p14:tracePt t="113666" x="6346825" y="4129088"/>
          <p14:tracePt t="113678" x="6334125" y="4129088"/>
          <p14:tracePt t="113701" x="6321425" y="4129088"/>
          <p14:tracePt t="113726" x="6308725" y="4129088"/>
          <p14:tracePt t="113739" x="6296025" y="4129088"/>
          <p14:tracePt t="113749" x="6296025" y="4117975"/>
          <p14:tracePt t="113798" x="6283325" y="4117975"/>
          <p14:tracePt t="117445" x="6308725" y="4117975"/>
          <p14:tracePt t="117457" x="6308725" y="4105275"/>
          <p14:tracePt t="117470" x="6321425" y="4105275"/>
          <p14:tracePt t="117481" x="6334125" y="4105275"/>
          <p14:tracePt t="117494" x="6346825" y="4105275"/>
          <p14:tracePt t="117507" x="6359525" y="4105275"/>
          <p14:tracePt t="117531" x="6370638" y="4105275"/>
          <p14:tracePt t="117543" x="6383338" y="4105275"/>
          <p14:tracePt t="117567" x="6396038" y="4105275"/>
          <p14:tracePt t="117579" x="6408738" y="4105275"/>
          <p14:tracePt t="117603" x="6421438" y="4105275"/>
          <p14:tracePt t="117615" x="6434138" y="4105275"/>
          <p14:tracePt t="117639" x="6446838" y="4105275"/>
          <p14:tracePt t="117676" x="6459538" y="4105275"/>
          <p14:tracePt t="117700" x="6472238" y="4105275"/>
          <p14:tracePt t="117713" x="6483350" y="4105275"/>
          <p14:tracePt t="117748" x="6496050" y="4105275"/>
          <p14:tracePt t="118598" x="6521450" y="4105275"/>
          <p14:tracePt t="118611" x="6534150" y="4117975"/>
          <p14:tracePt t="118622" x="6546850" y="4129088"/>
          <p14:tracePt t="118634" x="6572250" y="4129088"/>
          <p14:tracePt t="118647" x="6572250" y="4154488"/>
          <p14:tracePt t="118659" x="6596063" y="4154488"/>
          <p14:tracePt t="118677" x="6621463" y="4167188"/>
          <p14:tracePt t="118692" x="6634163" y="4179888"/>
          <p14:tracePt t="118709" x="6646863" y="4192588"/>
          <p14:tracePt t="118725" x="6646863" y="4205288"/>
          <p14:tracePt t="119046" x="6634163" y="4205288"/>
          <p14:tracePt t="119060" x="6621463" y="4205288"/>
          <p14:tracePt t="119071" x="6608763" y="4205288"/>
          <p14:tracePt t="119084" x="6596063" y="4205288"/>
          <p14:tracePt t="119094" x="6584950" y="4192588"/>
          <p14:tracePt t="119110" x="6572250" y="4192588"/>
          <p14:tracePt t="119127" x="6559550" y="4192588"/>
          <p14:tracePt t="119144" x="6546850" y="4192588"/>
          <p14:tracePt t="119192" x="6546850" y="4179888"/>
          <p14:tracePt t="121554" x="6534150" y="4179888"/>
          <p14:tracePt t="121591" x="6521450" y="4179888"/>
          <p14:tracePt t="121604" x="6508750" y="4179888"/>
          <p14:tracePt t="121627" x="6496050" y="4179888"/>
          <p14:tracePt t="121639" x="6483350" y="4179888"/>
          <p14:tracePt t="121653" x="6472238" y="4192588"/>
          <p14:tracePt t="121676" x="6459538" y="4192588"/>
          <p14:tracePt t="121689" x="6446838" y="4205288"/>
          <p14:tracePt t="121700" x="6434138" y="4205288"/>
          <p14:tracePt t="121725" x="6421438" y="4217988"/>
          <p14:tracePt t="121749" x="6408738" y="4217988"/>
          <p14:tracePt t="121773" x="6396038" y="4217988"/>
          <p14:tracePt t="121786" x="6383338" y="4217988"/>
          <p14:tracePt t="123178" x="6383338" y="4230688"/>
          <p14:tracePt t="123191" x="6370638" y="4230688"/>
          <p14:tracePt t="123228" x="6359525" y="4241800"/>
          <p14:tracePt t="123252" x="6346825" y="4254500"/>
          <p14:tracePt t="123264" x="6334125" y="4254500"/>
          <p14:tracePt t="123288" x="6334125" y="4267200"/>
          <p14:tracePt t="123300" x="6321425" y="4267200"/>
          <p14:tracePt t="123542" x="6308725" y="4267200"/>
          <p14:tracePt t="123566" x="6308725" y="4279900"/>
          <p14:tracePt t="123578" x="6296025" y="4279900"/>
          <p14:tracePt t="123594" x="6283325" y="4279900"/>
          <p14:tracePt t="123604" x="6283325" y="4292600"/>
          <p14:tracePt t="123616" x="6270625" y="4305300"/>
          <p14:tracePt t="123651" x="6259513" y="4305300"/>
          <p14:tracePt t="123688" x="6259513" y="4318000"/>
          <p14:tracePt t="123713" x="6246813" y="4318000"/>
          <p14:tracePt t="123821" x="6234113" y="4318000"/>
          <p14:tracePt t="123833" x="6221413" y="4330700"/>
          <p14:tracePt t="123858" x="6208713" y="4330700"/>
          <p14:tracePt t="123870" x="6196013" y="4330700"/>
          <p14:tracePt t="123882" x="6183313" y="4341813"/>
          <p14:tracePt t="125579" x="6170613" y="4341813"/>
          <p14:tracePt t="125591" x="6157913" y="4354513"/>
          <p14:tracePt t="125603" x="6146800" y="4354513"/>
          <p14:tracePt t="125615" x="6121400" y="4367213"/>
          <p14:tracePt t="125628" x="6108700" y="4367213"/>
          <p14:tracePt t="125642" x="6096000" y="4379913"/>
          <p14:tracePt t="125659" x="6070600" y="4379913"/>
          <p14:tracePt t="125676" x="6045200" y="4379913"/>
          <p14:tracePt t="125693" x="6045200" y="4392613"/>
          <p14:tracePt t="125709" x="6034088" y="4392613"/>
          <p14:tracePt t="125727" x="6021388" y="4392613"/>
          <p14:tracePt t="125749" x="6008688" y="4392613"/>
          <p14:tracePt t="127653" x="6021388" y="4379913"/>
          <p14:tracePt t="127677" x="6034088" y="4379913"/>
          <p14:tracePt t="127738" x="6045200" y="4379913"/>
          <p14:tracePt t="127859" x="6057900" y="4367213"/>
          <p14:tracePt t="127883" x="6057900" y="4354513"/>
          <p14:tracePt t="127909" x="6070600" y="4354513"/>
          <p14:tracePt t="128089" x="6083300" y="4354513"/>
          <p14:tracePt t="128210" x="6083300" y="4341813"/>
          <p14:tracePt t="139703" x="6096000" y="4341813"/>
          <p14:tracePt t="139727" x="6108700" y="4341813"/>
          <p14:tracePt t="139764" x="6121400" y="4341813"/>
          <p14:tracePt t="139776" x="6121400" y="4330700"/>
          <p14:tracePt t="139800" x="6134100" y="4330700"/>
          <p14:tracePt t="139824" x="6146800" y="4330700"/>
          <p14:tracePt t="139848" x="6157913" y="4330700"/>
          <p14:tracePt t="146211" x="6157913" y="4341813"/>
          <p14:tracePt t="146237" x="6157913" y="4354513"/>
          <p14:tracePt t="146260" x="6146800" y="4367213"/>
          <p14:tracePt t="146272" x="6146800" y="4379913"/>
          <p14:tracePt t="146284" x="6134100" y="4392613"/>
          <p14:tracePt t="146299" x="6134100" y="4405313"/>
          <p14:tracePt t="146314" x="6121400" y="4405313"/>
          <p14:tracePt t="146331" x="6108700" y="4418013"/>
          <p14:tracePt t="146333" x="6096000" y="4430713"/>
          <p14:tracePt t="146347" x="6096000" y="4443413"/>
          <p14:tracePt t="146364" x="6083300" y="4454525"/>
          <p14:tracePt t="146380" x="6070600" y="4467225"/>
          <p14:tracePt t="146397" x="6070600" y="4479925"/>
          <p14:tracePt t="146413" x="6057900" y="4479925"/>
          <p14:tracePt t="146431" x="6045200" y="4505325"/>
          <p14:tracePt t="146453" x="6034088" y="4505325"/>
          <p14:tracePt t="146478" x="6034088" y="4518025"/>
          <p14:tracePt t="146490" x="6021388" y="4518025"/>
          <p14:tracePt t="146879" x="6008688" y="4518025"/>
          <p14:tracePt t="146891" x="5995988" y="4518025"/>
          <p14:tracePt t="146927" x="5983288" y="4518025"/>
          <p14:tracePt t="146950" x="5970588" y="4530725"/>
          <p14:tracePt t="146964" x="5957888" y="4543425"/>
          <p14:tracePt t="146976" x="5945188" y="4554538"/>
          <p14:tracePt t="146988" x="5932488" y="4567238"/>
          <p14:tracePt t="147001" x="5908675" y="4579938"/>
          <p14:tracePt t="147016" x="5895975" y="4592638"/>
          <p14:tracePt t="147034" x="5883275" y="4618038"/>
          <p14:tracePt t="147037" x="5870575" y="4618038"/>
          <p14:tracePt t="147049" x="5857875" y="4630738"/>
          <p14:tracePt t="147066" x="5832475" y="4643438"/>
          <p14:tracePt t="147084" x="5821363" y="4656138"/>
          <p14:tracePt t="147100" x="5808663" y="4656138"/>
          <p14:tracePt t="147115" x="5795963" y="4656138"/>
          <p14:tracePt t="154468" x="5808663" y="4656138"/>
          <p14:tracePt t="154492" x="5821363" y="4656138"/>
          <p14:tracePt t="154528" x="5832475" y="4656138"/>
          <p14:tracePt t="154564" x="5845175" y="4656138"/>
          <p14:tracePt t="154576" x="5857875" y="4656138"/>
          <p14:tracePt t="154612" x="5870575" y="4656138"/>
          <p14:tracePt t="154637" x="5883275" y="4656138"/>
          <p14:tracePt t="154673" x="5895975" y="4656138"/>
          <p14:tracePt t="154686" x="5908675" y="4656138"/>
          <p14:tracePt t="154723" x="5921375" y="4656138"/>
          <p14:tracePt t="154770" x="5932488" y="4656138"/>
          <p14:tracePt t="154806" x="5945188" y="4656138"/>
          <p14:tracePt t="154831" x="5957888" y="4656138"/>
          <p14:tracePt t="154867" x="5970588" y="4656138"/>
          <p14:tracePt t="154893" x="5983288" y="4656138"/>
          <p14:tracePt t="154916" x="6008688" y="4656138"/>
          <p14:tracePt t="154940" x="6021388" y="4656138"/>
          <p14:tracePt t="154955" x="6045200" y="4656138"/>
          <p14:tracePt t="154965" x="6057900" y="4656138"/>
          <p14:tracePt t="154977" x="6070600" y="4643438"/>
          <p14:tracePt t="154989" x="6096000" y="4643438"/>
          <p14:tracePt t="155004" x="6108700" y="4643438"/>
          <p14:tracePt t="155021" x="6121400" y="4643438"/>
          <p14:tracePt t="155037" x="6134100" y="4630738"/>
          <p14:tracePt t="155060" x="6146800" y="4630738"/>
          <p14:tracePt t="155086" x="6157913" y="4630738"/>
          <p14:tracePt t="155097" x="6157913" y="4618038"/>
          <p14:tracePt t="155109" x="6170613" y="4618038"/>
          <p14:tracePt t="155123" x="6170613" y="4605338"/>
          <p14:tracePt t="155136" x="6170613" y="4592638"/>
          <p14:tracePt t="155154" x="6183313" y="4592638"/>
          <p14:tracePt t="160105" x="6183313" y="4579938"/>
          <p14:tracePt t="160129" x="6196013" y="4579938"/>
          <p14:tracePt t="160152" x="6221413" y="4567238"/>
          <p14:tracePt t="160177" x="6234113" y="4554538"/>
          <p14:tracePt t="160213" x="6246813" y="4554538"/>
          <p14:tracePt t="160226" x="6259513" y="4554538"/>
          <p14:tracePt t="160287" x="6270625" y="4554538"/>
          <p14:tracePt t="160371" x="6270625" y="4543425"/>
          <p14:tracePt t="160433" x="6283325" y="4543425"/>
          <p14:tracePt t="160480" x="6296025" y="4543425"/>
          <p14:tracePt t="160516" x="6308725" y="4543425"/>
          <p14:tracePt t="160553" x="6321425" y="4543425"/>
          <p14:tracePt t="160577" x="6321425" y="4530725"/>
          <p14:tracePt t="160589" x="6334125" y="4530725"/>
          <p14:tracePt t="160614" x="6346825" y="4530725"/>
          <p14:tracePt t="160625" x="6359525" y="4530725"/>
          <p14:tracePt t="160649" x="6370638" y="4530725"/>
          <p14:tracePt t="160676" x="6383338" y="4530725"/>
          <p14:tracePt t="160686" x="6383338" y="4518025"/>
          <p14:tracePt t="160698" x="6396038" y="4518025"/>
          <p14:tracePt t="160711" x="6408738" y="4518025"/>
          <p14:tracePt t="160734" x="6421438" y="4518025"/>
          <p14:tracePt t="160746" x="6434138" y="4505325"/>
          <p14:tracePt t="160759" x="6446838" y="4505325"/>
          <p14:tracePt t="160783" x="6459538" y="4505325"/>
          <p14:tracePt t="160795" x="6472238" y="4505325"/>
          <p14:tracePt t="160819" x="6483350" y="4505325"/>
          <p14:tracePt t="160831" x="6496050" y="4505325"/>
          <p14:tracePt t="160844" x="6508750" y="4505325"/>
          <p14:tracePt t="160868" x="6521450" y="4505325"/>
          <p14:tracePt t="160880" x="6534150" y="4505325"/>
          <p14:tracePt t="160892" x="6546850" y="4505325"/>
          <p14:tracePt t="160905" x="6572250" y="4505325"/>
          <p14:tracePt t="160919" x="6584950" y="4505325"/>
          <p14:tracePt t="160935" x="6596063" y="4505325"/>
          <p14:tracePt t="160952" x="6608763" y="4505325"/>
          <p14:tracePt t="160970" x="6621463" y="4505325"/>
          <p14:tracePt t="161025" x="6621463" y="4492625"/>
          <p14:tracePt t="161304" x="6634163" y="4492625"/>
          <p14:tracePt t="161315" x="6646863" y="4492625"/>
          <p14:tracePt t="161340" x="6659563" y="4505325"/>
          <p14:tracePt t="161363" x="6672263" y="4505325"/>
          <p14:tracePt t="161377" x="6672263" y="4518025"/>
          <p14:tracePt t="161388" x="6672263" y="4530725"/>
          <p14:tracePt t="161413" x="6684963" y="4530725"/>
          <p14:tracePt t="161448" x="6684963" y="4543425"/>
          <p14:tracePt t="161473" x="6696075" y="4543425"/>
          <p14:tracePt t="161536" x="6708775" y="4554538"/>
          <p14:tracePt t="161571" x="6721475" y="4554538"/>
          <p14:tracePt t="161595" x="6734175" y="4567238"/>
          <p14:tracePt t="161609" x="6746875" y="4579938"/>
          <p14:tracePt t="161632" x="6759575" y="4579938"/>
          <p14:tracePt t="161644" x="6772275" y="4592638"/>
          <p14:tracePt t="161655" x="6784975" y="4592638"/>
          <p14:tracePt t="161671" x="6797675" y="4605338"/>
          <p14:tracePt t="161692" x="6808788" y="4618038"/>
          <p14:tracePt t="161716" x="6821488" y="4630738"/>
          <p14:tracePt t="161728" x="6834188" y="4630738"/>
          <p14:tracePt t="161765" x="6846888" y="4630738"/>
          <p14:tracePt t="161778" x="6846888" y="4643438"/>
          <p14:tracePt t="161789" x="6859588" y="4643438"/>
          <p14:tracePt t="161814" x="6872288" y="4656138"/>
          <p14:tracePt t="161826" x="6884988" y="4656138"/>
          <p14:tracePt t="161840" x="6884988" y="4667250"/>
          <p14:tracePt t="161862" x="6897688" y="4667250"/>
          <p14:tracePt t="161877" x="6897688" y="4679950"/>
          <p14:tracePt t="162201" x="6897688" y="4692650"/>
          <p14:tracePt t="162213" x="6897688" y="4705350"/>
          <p14:tracePt t="162225" x="6897688" y="4718050"/>
          <p14:tracePt t="162239" x="6910388" y="4730750"/>
          <p14:tracePt t="162255" x="6921500" y="4743450"/>
          <p14:tracePt t="162272" x="6921500" y="4756150"/>
          <p14:tracePt t="162288" x="6934200" y="4768850"/>
          <p14:tracePt t="162305" x="6934200" y="4792663"/>
          <p14:tracePt t="162323" x="6946900" y="4805363"/>
          <p14:tracePt t="162347" x="6946900" y="4818063"/>
          <p14:tracePt t="162383" x="6959600" y="4830763"/>
          <p14:tracePt t="162395" x="6959600" y="4843463"/>
          <p14:tracePt t="162419" x="6972300" y="4843463"/>
          <p14:tracePt t="162431" x="6972300" y="4856163"/>
          <p14:tracePt t="162444" x="6985000" y="4856163"/>
          <p14:tracePt t="162467" x="6985000" y="4868863"/>
          <p14:tracePt t="162480" x="6997700" y="4868863"/>
          <p14:tracePt t="162505" x="6997700" y="4879975"/>
          <p14:tracePt t="162517" x="7010400" y="4892675"/>
          <p14:tracePt t="162553" x="7010400" y="4905375"/>
          <p14:tracePt t="162565" x="7021513" y="4905375"/>
          <p14:tracePt t="162601" x="7021513" y="4918075"/>
          <p14:tracePt t="162613" x="7034213" y="4918075"/>
          <p14:tracePt t="164663" x="7034213" y="4930775"/>
          <p14:tracePt t="164699" x="7034213" y="4943475"/>
          <p14:tracePt t="164724" x="7046913" y="4956175"/>
          <p14:tracePt t="164747" x="7046913" y="4981575"/>
          <p14:tracePt t="164759" x="7059613" y="4981575"/>
          <p14:tracePt t="164771" x="7059613" y="4992688"/>
          <p14:tracePt t="164784" x="7072313" y="5005388"/>
          <p14:tracePt t="164822" x="7085013" y="5018088"/>
          <p14:tracePt t="164832" x="7085013" y="5030788"/>
          <p14:tracePt t="164868" x="7085013" y="5043488"/>
          <p14:tracePt t="164904" x="7085013" y="5056188"/>
          <p14:tracePt t="164930" x="7097713" y="5056188"/>
          <p14:tracePt t="164942" x="7097713" y="5068888"/>
          <p14:tracePt t="164954" x="7097713" y="5081588"/>
          <p14:tracePt t="164978" x="7097713" y="5092700"/>
          <p14:tracePt t="164990" x="7110413" y="5092700"/>
          <p14:tracePt t="165002" x="7110413" y="5105400"/>
          <p14:tracePt t="165017" x="7110413" y="5118100"/>
          <p14:tracePt t="165051" x="7110413" y="5130800"/>
          <p14:tracePt t="165075" x="7110413" y="5143500"/>
          <p14:tracePt t="165088" x="7123113" y="5143500"/>
          <p14:tracePt t="165123" x="7123113" y="5156200"/>
          <p14:tracePt t="165172" x="7134225" y="5156200"/>
          <p14:tracePt t="166687" x="7134225" y="5143500"/>
          <p14:tracePt t="166711" x="7146925" y="5143500"/>
          <p14:tracePt t="166724" x="7146925" y="5130800"/>
          <p14:tracePt t="166747" x="7159625" y="5118100"/>
          <p14:tracePt t="166759" x="7159625" y="5105400"/>
          <p14:tracePt t="166772" x="7172325" y="5105400"/>
          <p14:tracePt t="166786" x="7185025" y="5092700"/>
          <p14:tracePt t="166808" x="7197725" y="5081588"/>
          <p14:tracePt t="166833" x="7210425" y="5068888"/>
          <p14:tracePt t="166844" x="7223125" y="5056188"/>
          <p14:tracePt t="166857" x="7223125" y="5043488"/>
          <p14:tracePt t="166868" x="7235825" y="5030788"/>
          <p14:tracePt t="166886" x="7246938" y="5018088"/>
          <p14:tracePt t="166901" x="7259638" y="5005388"/>
          <p14:tracePt t="166919" x="7285038" y="4992688"/>
          <p14:tracePt t="166935" x="7285038" y="4981575"/>
          <p14:tracePt t="166953" x="7297738" y="4968875"/>
          <p14:tracePt t="166969" x="7310438" y="4956175"/>
          <p14:tracePt t="166985" x="7323138" y="4956175"/>
          <p14:tracePt t="169330" x="7323138" y="4943475"/>
          <p14:tracePt t="169354" x="7323138" y="4930775"/>
          <p14:tracePt t="169377" x="7335838" y="4918075"/>
          <p14:tracePt t="169403" x="7359650" y="4918075"/>
          <p14:tracePt t="169415" x="7359650" y="4905375"/>
          <p14:tracePt t="169439" x="7372350" y="4905375"/>
          <p14:tracePt t="169730" x="7372350" y="4892675"/>
          <p14:tracePt t="174724" x="7372350" y="4879975"/>
          <p14:tracePt t="174786" x="7372350" y="4868863"/>
          <p14:tracePt t="174822" x="7372350" y="4856163"/>
          <p14:tracePt t="174870" x="7372350" y="4843463"/>
          <p14:tracePt t="174907" x="7372350" y="4830763"/>
          <p14:tracePt t="175694" x="7359650" y="4830763"/>
          <p14:tracePt t="175828" x="7359650" y="4818063"/>
          <p14:tracePt t="175888" x="7348538" y="4818063"/>
          <p14:tracePt t="176131" x="7348538" y="4805363"/>
          <p14:tracePt t="176337" x="7335838" y="4805363"/>
          <p14:tracePt t="176361" x="7335838" y="4792663"/>
          <p14:tracePt t="176433" x="7335838" y="4779963"/>
          <p14:tracePt t="176615" x="7335838" y="4768850"/>
          <p14:tracePt t="176689" x="7335838" y="4756150"/>
          <p14:tracePt t="176785" x="7335838" y="4743450"/>
          <p14:tracePt t="176847" x="7335838" y="4730750"/>
          <p14:tracePt t="176870" x="7335838" y="4718050"/>
          <p14:tracePt t="177416" x="7335838" y="4705350"/>
          <p14:tracePt t="177501" x="7335838" y="4692650"/>
          <p14:tracePt t="177767" x="7335838" y="4679950"/>
          <p14:tracePt t="178337" x="7348538" y="4679950"/>
          <p14:tracePt t="178386" x="7359650" y="4679950"/>
          <p14:tracePt t="181539" x="7359650" y="4667250"/>
          <p14:tracePt t="181647" x="7359650" y="4656138"/>
          <p14:tracePt t="181683" x="7359650" y="4643438"/>
          <p14:tracePt t="181696" x="7348538" y="4643438"/>
          <p14:tracePt t="181708" x="7348538" y="4630738"/>
          <p14:tracePt t="181719" x="7348538" y="4618038"/>
          <p14:tracePt t="181733" x="7335838" y="4618038"/>
          <p14:tracePt t="181744" x="7335838" y="4605338"/>
          <p14:tracePt t="181768" x="7323138" y="4592638"/>
          <p14:tracePt t="181794" x="7323138" y="4579938"/>
          <p14:tracePt t="181805" x="7310438" y="4567238"/>
          <p14:tracePt t="181829" x="7310438" y="4554538"/>
          <p14:tracePt t="181841" x="7297738" y="4554538"/>
          <p14:tracePt t="183647" x="7310438" y="4543425"/>
          <p14:tracePt t="183672" x="7323138" y="4543425"/>
          <p14:tracePt t="183683" x="7335838" y="4543425"/>
          <p14:tracePt t="183707" x="7359650" y="4543425"/>
          <p14:tracePt t="183733" x="7372350" y="4543425"/>
          <p14:tracePt t="183747" x="7385050" y="4543425"/>
          <p14:tracePt t="183756" x="7397750" y="4543425"/>
          <p14:tracePt t="183780" x="7410450" y="4543425"/>
          <p14:tracePt t="183816" x="7423150" y="4543425"/>
          <p14:tracePt t="183840" x="7435850" y="4543425"/>
          <p14:tracePt t="183854" x="7448550" y="4543425"/>
          <p14:tracePt t="183878" x="7459663" y="4543425"/>
          <p14:tracePt t="183902" x="7472363" y="4543425"/>
          <p14:tracePt t="183926" x="7497763" y="4543425"/>
          <p14:tracePt t="183950" x="7510463" y="4543425"/>
          <p14:tracePt t="183974" x="7535863" y="4543425"/>
          <p14:tracePt t="184023" x="7548563" y="4543425"/>
          <p14:tracePt t="194060" x="7561263" y="4543425"/>
          <p14:tracePt t="194084" x="7572375" y="4543425"/>
          <p14:tracePt t="194097" x="7585075" y="4543425"/>
          <p14:tracePt t="194121" x="7597775" y="4543425"/>
          <p14:tracePt t="194133" x="7610475" y="4543425"/>
          <p14:tracePt t="194170" x="7623175" y="4543425"/>
          <p14:tracePt t="194194" x="7635875" y="4543425"/>
          <p14:tracePt t="194533" x="7635875" y="4530725"/>
          <p14:tracePt t="197419" x="7635875" y="4518025"/>
          <p14:tracePt t="197635" x="7635875" y="4505325"/>
          <p14:tracePt t="197685" x="7635875" y="4492625"/>
          <p14:tracePt t="197721" x="7635875" y="4479925"/>
          <p14:tracePt t="197756" x="7635875" y="4467225"/>
          <p14:tracePt t="197768" x="7635875" y="4454525"/>
          <p14:tracePt t="197818" x="7635875" y="4443413"/>
          <p14:tracePt t="197855" x="7635875" y="4430713"/>
          <p14:tracePt t="197902" x="7635875" y="4418013"/>
          <p14:tracePt t="197939" x="7635875" y="4405313"/>
          <p14:tracePt t="197988" x="7635875" y="4392613"/>
          <p14:tracePt t="198133" x="7635875" y="4379913"/>
          <p14:tracePt t="198206" x="7635875" y="4367213"/>
          <p14:tracePt t="198242" x="7623175" y="4367213"/>
          <p14:tracePt t="198315" x="7623175" y="4354513"/>
          <p14:tracePt t="198363" x="7623175" y="4341813"/>
          <p14:tracePt t="198400" x="7623175" y="4330700"/>
          <p14:tracePt t="198484" x="7623175" y="4318000"/>
          <p14:tracePt t="198666" x="7623175" y="4305300"/>
          <p14:tracePt t="198691" x="7635875" y="4305300"/>
          <p14:tracePt t="198714" x="7635875" y="4292600"/>
          <p14:tracePt t="198824" x="7635875" y="4279900"/>
          <p14:tracePt t="198836" x="7648575" y="4279900"/>
          <p14:tracePt t="198873" x="7648575" y="4267200"/>
          <p14:tracePt t="202376" x="7661275" y="4267200"/>
          <p14:tracePt t="202533" x="7673975" y="4254500"/>
          <p14:tracePt t="202642" x="7685088" y="4254500"/>
          <p14:tracePt t="202654" x="7685088" y="4241800"/>
          <p14:tracePt t="202703" x="7697788" y="4241800"/>
          <p14:tracePt t="202946" x="7697788" y="4230688"/>
          <p14:tracePt t="203684" x="7697788" y="4217988"/>
          <p14:tracePt t="203794" x="7697788" y="4205288"/>
          <p14:tracePt t="208703" x="7697788" y="4192588"/>
          <p14:tracePt t="208800" x="7697788" y="4179888"/>
          <p14:tracePt t="208836" x="7697788" y="4167188"/>
          <p14:tracePt t="208884" x="7697788" y="4154488"/>
          <p14:tracePt t="211455" x="7710488" y="4154488"/>
          <p14:tracePt t="211478" x="7723188" y="4167188"/>
          <p14:tracePt t="211491" x="7735888" y="4167188"/>
          <p14:tracePt t="211515" x="7748588" y="4167188"/>
          <p14:tracePt t="211540" x="7761288" y="4167188"/>
          <p14:tracePt t="211563" x="7773988" y="4167188"/>
          <p14:tracePt t="211589" x="7785100" y="4167188"/>
          <p14:tracePt t="211673" x="7797800" y="4167188"/>
          <p14:tracePt t="213103" x="7810500" y="4167188"/>
          <p14:tracePt t="213115" x="7823200" y="4167188"/>
          <p14:tracePt t="213127" x="7835900" y="4167188"/>
          <p14:tracePt t="213164" x="7848600" y="4167188"/>
          <p14:tracePt t="213213" x="7861300" y="4167188"/>
          <p14:tracePt t="220741" x="7835900" y="4167188"/>
          <p14:tracePt t="220752" x="7797800" y="4167188"/>
          <p14:tracePt t="220765" x="7710488" y="4141788"/>
          <p14:tracePt t="220777" x="7597775" y="4092575"/>
          <p14:tracePt t="220792" x="7459663" y="4041775"/>
          <p14:tracePt t="220809" x="7210425" y="3954463"/>
          <p14:tracePt t="220825" x="6634163" y="3729038"/>
          <p14:tracePt t="220842" x="6283325" y="3590925"/>
          <p14:tracePt t="220860" x="5595938" y="3254375"/>
          <p14:tracePt t="220875" x="5207000" y="3054350"/>
          <p14:tracePt t="220892" x="4945063" y="2903538"/>
          <p14:tracePt t="220910" x="4468813" y="2616200"/>
          <p14:tracePt t="220925" x="4330700" y="2527300"/>
          <p14:tracePt t="220943" x="4217988" y="2465388"/>
          <p14:tracePt t="220958" x="4117975" y="2390775"/>
          <p14:tracePt t="221260" x="4081463" y="2378075"/>
          <p14:tracePt t="221273" x="4005263" y="2352675"/>
          <p14:tracePt t="221286" x="3917950" y="2327275"/>
          <p14:tracePt t="221297" x="3779838" y="2278063"/>
          <p14:tracePt t="221311" x="3630613" y="2201863"/>
          <p14:tracePt t="221326" x="3367088" y="2078038"/>
          <p14:tracePt t="221344" x="3079750" y="1927225"/>
          <p14:tracePt t="221346" x="2716213" y="1739900"/>
          <p14:tracePt t="221359" x="2339975" y="1514475"/>
          <p14:tracePt t="221377" x="2003425" y="1301750"/>
          <p14:tracePt t="221393" x="1589088" y="1101725"/>
          <p14:tracePt t="221395" x="1252538" y="901700"/>
          <p14:tracePt t="221410" x="938213" y="688975"/>
          <p14:tracePt t="221427" x="688975" y="500063"/>
          <p14:tracePt t="221445" x="476250" y="312738"/>
          <p14:tracePt t="221460" x="438150" y="263525"/>
          <p14:tracePt t="221478" x="425450" y="250825"/>
          <p14:tracePt t="221747" x="400050" y="238125"/>
          <p14:tracePt t="221757" x="376238" y="225425"/>
          <p14:tracePt t="221769" x="338138" y="225425"/>
          <p14:tracePt t="221783" x="312738" y="212725"/>
          <p14:tracePt t="221796" x="274638" y="200025"/>
          <p14:tracePt t="221811" x="250825" y="187325"/>
          <p14:tracePt t="221828" x="225425" y="161925"/>
          <p14:tracePt t="221829" x="187325" y="150813"/>
          <p14:tracePt t="221845" x="163513" y="112713"/>
          <p14:tracePt t="221861" x="138113" y="87313"/>
          <p14:tracePt t="221879" x="74613" y="254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2970256" y="396787"/>
            <a:ext cx="60851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200" b="1" dirty="0">
                <a:solidFill>
                  <a:schemeClr val="accent2"/>
                </a:solidFill>
                <a:latin typeface="Alexandria"/>
              </a:rPr>
              <a:t>Engagement, Satisfaction, and Loyalty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74589"/>
            <a:ext cx="10297160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Patients value digital services that provide: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Convenient access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Clear communication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Timely responses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Easy appointment management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Useful information between visits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A poor digital experience may lead patients to seek care elsewhere.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36"/>
    </mc:Choice>
    <mc:Fallback xmlns="">
      <p:transition spd="slow" advTm="214736"/>
    </mc:Fallback>
  </mc:AlternateContent>
  <p:extLst>
    <p:ext uri="{3A86A75C-4F4B-4683-9AE1-C65F6400EC91}">
      <p14:laserTraceLst xmlns:p14="http://schemas.microsoft.com/office/powerpoint/2010/main">
        <p14:tracePtLst>
          <p14:tracePt t="187" x="7585075" y="2878138"/>
          <p14:tracePt t="196" x="7623175" y="2916238"/>
          <p14:tracePt t="211" x="7648575" y="2952750"/>
          <p14:tracePt t="225" x="7685088" y="2990850"/>
          <p14:tracePt t="243" x="7735888" y="3078163"/>
          <p14:tracePt t="259" x="7761288" y="3116263"/>
          <p14:tracePt t="275" x="7773988" y="3154363"/>
          <p14:tracePt t="277" x="7797800" y="3178175"/>
          <p14:tracePt t="292" x="7810500" y="3203575"/>
          <p14:tracePt t="309" x="7835900" y="3228975"/>
          <p14:tracePt t="326" x="7861300" y="3290888"/>
          <p14:tracePt t="343" x="7874000" y="3303588"/>
          <p14:tracePt t="359" x="7886700" y="3328988"/>
          <p14:tracePt t="376" x="7897813" y="3367088"/>
          <p14:tracePt t="393" x="7923213" y="3378200"/>
          <p14:tracePt t="410" x="7935913" y="3416300"/>
          <p14:tracePt t="426" x="7961313" y="3441700"/>
          <p14:tracePt t="443" x="7986713" y="3454400"/>
          <p14:tracePt t="460" x="8023225" y="3490913"/>
          <p14:tracePt t="477" x="8048625" y="3516313"/>
          <p14:tracePt t="493" x="8074025" y="3529013"/>
          <p14:tracePt t="494" x="8099425" y="3541713"/>
          <p14:tracePt t="510" x="8123238" y="3554413"/>
          <p14:tracePt t="527" x="8135938" y="3567113"/>
          <p14:tracePt t="546" x="8148638" y="3567113"/>
          <p14:tracePt t="799" x="8161338" y="3579813"/>
          <p14:tracePt t="813" x="8174038" y="3590925"/>
          <p14:tracePt t="823" x="8186738" y="3603625"/>
          <p14:tracePt t="836" x="8199438" y="3616325"/>
          <p14:tracePt t="847" x="8223250" y="3654425"/>
          <p14:tracePt t="861" x="8248650" y="3679825"/>
          <p14:tracePt t="880" x="8261350" y="3692525"/>
          <p14:tracePt t="896" x="8324850" y="3741738"/>
          <p14:tracePt t="913" x="8348663" y="3767138"/>
          <p14:tracePt t="928" x="8374063" y="3767138"/>
          <p14:tracePt t="946" x="8412163" y="3792538"/>
          <p14:tracePt t="963" x="8435975" y="3803650"/>
          <p14:tracePt t="980" x="8461375" y="3816350"/>
          <p14:tracePt t="996" x="8486775" y="3829050"/>
          <p14:tracePt t="1014" x="8486775" y="3841750"/>
          <p14:tracePt t="1029" x="8499475" y="3841750"/>
          <p14:tracePt t="1046" x="8512175" y="3841750"/>
          <p14:tracePt t="1063" x="8524875" y="3854450"/>
          <p14:tracePt t="1089" x="8537575" y="3854450"/>
          <p14:tracePt t="1115" x="8548688" y="3854450"/>
          <p14:tracePt t="1126" x="8548688" y="3867150"/>
          <p14:tracePt t="1139" x="8561388" y="3867150"/>
          <p14:tracePt t="1152" x="8574088" y="3879850"/>
          <p14:tracePt t="1164" x="8586788" y="3879850"/>
          <p14:tracePt t="1180" x="8599488" y="3879850"/>
          <p14:tracePt t="1196" x="8612188" y="3892550"/>
          <p14:tracePt t="1213" x="8637588" y="3905250"/>
          <p14:tracePt t="1230" x="8661400" y="3916363"/>
          <p14:tracePt t="1248" x="8674100" y="3929063"/>
          <p14:tracePt t="1264" x="8699500" y="3929063"/>
          <p14:tracePt t="1281" x="8712200" y="3941763"/>
          <p14:tracePt t="1297" x="8737600" y="3954463"/>
          <p14:tracePt t="1314" x="8750300" y="3954463"/>
          <p14:tracePt t="1331" x="8774113" y="3967163"/>
          <p14:tracePt t="1347" x="8786813" y="3967163"/>
          <p14:tracePt t="1363" x="8812213" y="3967163"/>
          <p14:tracePt t="1381" x="8850313" y="3967163"/>
          <p14:tracePt t="1397" x="8863013" y="3967163"/>
          <p14:tracePt t="1414" x="8874125" y="3967163"/>
          <p14:tracePt t="1685" x="8886825" y="3967163"/>
          <p14:tracePt t="1720" x="8899525" y="3967163"/>
          <p14:tracePt t="1732" x="8912225" y="3967163"/>
          <p14:tracePt t="1758" x="8937625" y="3967163"/>
          <p14:tracePt t="1768" x="8950325" y="3967163"/>
          <p14:tracePt t="1793" x="8975725" y="3967163"/>
          <p14:tracePt t="1806" x="8986838" y="3967163"/>
          <p14:tracePt t="1819" x="8999538" y="3967163"/>
          <p14:tracePt t="1831" x="9012238" y="3967163"/>
          <p14:tracePt t="1848" x="9024938" y="3967163"/>
          <p14:tracePt t="1865" x="9037638" y="3967163"/>
          <p14:tracePt t="1882" x="9063038" y="3967163"/>
          <p14:tracePt t="1898" x="9075738" y="3979863"/>
          <p14:tracePt t="1901" x="9088438" y="3979863"/>
          <p14:tracePt t="1914" x="9099550" y="3979863"/>
          <p14:tracePt t="1931" x="9112250" y="3979863"/>
          <p14:tracePt t="1951" x="9124950" y="3979863"/>
          <p14:tracePt t="1964" x="9137650" y="3979863"/>
          <p14:tracePt t="1982" x="9150350" y="3992563"/>
          <p14:tracePt t="1999" x="9175750" y="4005263"/>
          <p14:tracePt t="2015" x="9199563" y="4005263"/>
          <p14:tracePt t="2032" x="9224963" y="4005263"/>
          <p14:tracePt t="2049" x="9288463" y="4029075"/>
          <p14:tracePt t="2065" x="9301163" y="4029075"/>
          <p14:tracePt t="2083" x="9324975" y="4041775"/>
          <p14:tracePt t="2099" x="9350375" y="4041775"/>
          <p14:tracePt t="2116" x="9363075" y="4041775"/>
          <p14:tracePt t="2581" x="9363075" y="4029075"/>
          <p14:tracePt t="2593" x="9350375" y="4005263"/>
          <p14:tracePt t="2605" x="9337675" y="3992563"/>
          <p14:tracePt t="2618" x="9324975" y="3967163"/>
          <p14:tracePt t="2633" x="9312275" y="3941763"/>
          <p14:tracePt t="2650" x="9301163" y="3905250"/>
          <p14:tracePt t="2667" x="9275763" y="3867150"/>
          <p14:tracePt t="2684" x="9250363" y="3829050"/>
          <p14:tracePt t="2700" x="9250363" y="3816350"/>
          <p14:tracePt t="2717" x="9224963" y="3792538"/>
          <p14:tracePt t="2734" x="9212263" y="3779838"/>
          <p14:tracePt t="2750" x="9199563" y="3767138"/>
          <p14:tracePt t="2767" x="9188450" y="3767138"/>
          <p14:tracePt t="2783" x="9188450" y="3754438"/>
          <p14:tracePt t="3514" x="9199563" y="3754438"/>
          <p14:tracePt t="3588" x="9199563" y="3741738"/>
          <p14:tracePt t="3637" x="9199563" y="3729038"/>
          <p14:tracePt t="4315" x="9199563" y="3716338"/>
          <p14:tracePt t="4339" x="9199563" y="3703638"/>
          <p14:tracePt t="4352" x="9199563" y="3692525"/>
          <p14:tracePt t="4364" x="9212263" y="3679825"/>
          <p14:tracePt t="4375" x="9224963" y="3667125"/>
          <p14:tracePt t="4390" x="9224963" y="3654425"/>
          <p14:tracePt t="4404" x="9237663" y="3641725"/>
          <p14:tracePt t="4422" x="9250363" y="3629025"/>
          <p14:tracePt t="4438" x="9263063" y="3616325"/>
          <p14:tracePt t="4455" x="9263063" y="3603625"/>
          <p14:tracePt t="4473" x="9275763" y="3590925"/>
          <p14:tracePt t="4489" x="9275763" y="3579813"/>
          <p14:tracePt t="4505" x="9288463" y="3579813"/>
          <p14:tracePt t="4523" x="9288463" y="3567113"/>
          <p14:tracePt t="4538" x="9301163" y="3567113"/>
          <p14:tracePt t="4555" x="9301163" y="3554413"/>
          <p14:tracePt t="4595" x="9301163" y="3541713"/>
          <p14:tracePt t="4618" x="9312275" y="3541713"/>
          <p14:tracePt t="4630" x="9312275" y="3529013"/>
          <p14:tracePt t="4654" x="9324975" y="3516313"/>
          <p14:tracePt t="4679" x="9324975" y="3490913"/>
          <p14:tracePt t="4704" x="9324975" y="3479800"/>
          <p14:tracePt t="4716" x="9337675" y="3479800"/>
          <p14:tracePt t="4728" x="9337675" y="3467100"/>
          <p14:tracePt t="4740" x="9337675" y="3454400"/>
          <p14:tracePt t="4756" x="9350375" y="3454400"/>
          <p14:tracePt t="4775" x="9350375" y="3441700"/>
          <p14:tracePt t="4812" x="9350375" y="3429000"/>
          <p14:tracePt t="4829" x="9350375" y="3416300"/>
          <p14:tracePt t="4837" x="9350375" y="3403600"/>
          <p14:tracePt t="4861" x="9350375" y="3390900"/>
          <p14:tracePt t="4896" x="9350375" y="3378200"/>
          <p14:tracePt t="4908" x="9350375" y="3367088"/>
          <p14:tracePt t="4934" x="9350375" y="3354388"/>
          <p14:tracePt t="4958" x="9350375" y="3341688"/>
          <p14:tracePt t="4981" x="9350375" y="3328988"/>
          <p14:tracePt t="4994" x="9350375" y="3316288"/>
          <p14:tracePt t="5007" x="9350375" y="3303588"/>
          <p14:tracePt t="5030" x="9350375" y="3278188"/>
          <p14:tracePt t="5055" x="9350375" y="3267075"/>
          <p14:tracePt t="5067" x="9350375" y="3241675"/>
          <p14:tracePt t="5093" x="9350375" y="3228975"/>
          <p14:tracePt t="5103" x="9350375" y="3216275"/>
          <p14:tracePt t="5115" x="9350375" y="3203575"/>
          <p14:tracePt t="5140" x="9350375" y="3190875"/>
          <p14:tracePt t="5637" x="9337675" y="3178175"/>
          <p14:tracePt t="5759" x="9324975" y="3178175"/>
          <p14:tracePt t="5782" x="9324975" y="3165475"/>
          <p14:tracePt t="5951" x="9324975" y="3154363"/>
          <p14:tracePt t="6159" x="9324975" y="3141663"/>
          <p14:tracePt t="6183" x="9312275" y="3141663"/>
          <p14:tracePt t="6195" x="9312275" y="3128963"/>
          <p14:tracePt t="6219" x="9312275" y="3116263"/>
          <p14:tracePt t="6243" x="9312275" y="3103563"/>
          <p14:tracePt t="6268" x="9301163" y="3090863"/>
          <p14:tracePt t="6291" x="9301163" y="3078163"/>
          <p14:tracePt t="6303" x="9301163" y="3065463"/>
          <p14:tracePt t="6316" x="9288463" y="3054350"/>
          <p14:tracePt t="6352" x="9288463" y="3041650"/>
          <p14:tracePt t="6388" x="9288463" y="3028950"/>
          <p14:tracePt t="14391" x="9275763" y="3028950"/>
          <p14:tracePt t="14427" x="9263063" y="3028950"/>
          <p14:tracePt t="14439" x="9250363" y="3028950"/>
          <p14:tracePt t="14452" x="9237663" y="3028950"/>
          <p14:tracePt t="14464" x="9224963" y="3028950"/>
          <p14:tracePt t="14481" x="9212263" y="3028950"/>
          <p14:tracePt t="14499" x="9175750" y="3028950"/>
          <p14:tracePt t="14514" x="9163050" y="3016250"/>
          <p14:tracePt t="14532" x="9150350" y="3016250"/>
          <p14:tracePt t="14549" x="9099550" y="3016250"/>
          <p14:tracePt t="14565" x="9088438" y="3016250"/>
          <p14:tracePt t="14582" x="9075738" y="3016250"/>
          <p14:tracePt t="14597" x="9037638" y="3003550"/>
          <p14:tracePt t="14615" x="9024938" y="3003550"/>
          <p14:tracePt t="14632" x="9012238" y="3003550"/>
          <p14:tracePt t="14658" x="8999538" y="3003550"/>
          <p14:tracePt t="14683" x="8999538" y="2990850"/>
          <p14:tracePt t="17166" x="8986838" y="2978150"/>
          <p14:tracePt t="17179" x="8963025" y="2965450"/>
          <p14:tracePt t="17191" x="8937625" y="2952750"/>
          <p14:tracePt t="17204" x="8912225" y="2928938"/>
          <p14:tracePt t="17222" x="8874125" y="2903538"/>
          <p14:tracePt t="17239" x="8786813" y="2852738"/>
          <p14:tracePt t="17255" x="8763000" y="2840038"/>
          <p14:tracePt t="17272" x="8724900" y="2816225"/>
          <p14:tracePt t="17289" x="8686800" y="2778125"/>
          <p14:tracePt t="17305" x="8661400" y="2778125"/>
          <p14:tracePt t="17322" x="8650288" y="2778125"/>
          <p14:tracePt t="17339" x="8637588" y="2765425"/>
          <p14:tracePt t="17356" x="8624888" y="2765425"/>
          <p14:tracePt t="17749" x="8612188" y="2765425"/>
          <p14:tracePt t="17761" x="8574088" y="2765425"/>
          <p14:tracePt t="17774" x="8537575" y="2765425"/>
          <p14:tracePt t="17785" x="8499475" y="2765425"/>
          <p14:tracePt t="17798" x="8448675" y="2765425"/>
          <p14:tracePt t="17809" x="8386763" y="2752725"/>
          <p14:tracePt t="17824" x="8324850" y="2752725"/>
          <p14:tracePt t="17840" x="8248650" y="2740025"/>
          <p14:tracePt t="17857" x="8161338" y="2740025"/>
          <p14:tracePt t="17873" x="8023225" y="2716213"/>
          <p14:tracePt t="17891" x="7961313" y="2716213"/>
          <p14:tracePt t="17907" x="7797800" y="2703513"/>
          <p14:tracePt t="17924" x="7735888" y="2703513"/>
          <p14:tracePt t="17940" x="7685088" y="2703513"/>
          <p14:tracePt t="17942" x="7648575" y="2703513"/>
          <p14:tracePt t="17957" x="7623175" y="2690813"/>
          <p14:tracePt t="17974" x="7585075" y="2690813"/>
          <p14:tracePt t="17990" x="7535863" y="2678113"/>
          <p14:tracePt t="18007" x="7448550" y="2678113"/>
          <p14:tracePt t="18024" x="7397750" y="2678113"/>
          <p14:tracePt t="18040" x="7310438" y="2652713"/>
          <p14:tracePt t="18057" x="7272338" y="2652713"/>
          <p14:tracePt t="18074" x="7246938" y="2640013"/>
          <p14:tracePt t="18076" x="7223125" y="2627313"/>
          <p14:tracePt t="18090" x="7197725" y="2616200"/>
          <p14:tracePt t="18107" x="7197725" y="2603500"/>
          <p14:tracePt t="18125" x="7172325" y="2590800"/>
          <p14:tracePt t="18140" x="7172325" y="2578100"/>
          <p14:tracePt t="18157" x="7172325" y="2565400"/>
          <p14:tracePt t="18392" x="7146925" y="2565400"/>
          <p14:tracePt t="18403" x="7097713" y="2565400"/>
          <p14:tracePt t="18415" x="6997700" y="2552700"/>
          <p14:tracePt t="18429" x="6897688" y="2540000"/>
          <p14:tracePt t="18442" x="6772275" y="2503488"/>
          <p14:tracePt t="18458" x="6608763" y="2490788"/>
          <p14:tracePt t="18475" x="6446838" y="2439988"/>
          <p14:tracePt t="18492" x="6146800" y="2365375"/>
          <p14:tracePt t="18508" x="5983288" y="2314575"/>
          <p14:tracePt t="18526" x="5683250" y="2227263"/>
          <p14:tracePt t="18541" x="5583238" y="2178050"/>
          <p14:tracePt t="18558" x="5495925" y="2139950"/>
          <p14:tracePt t="18575" x="5319713" y="2065338"/>
          <p14:tracePt t="18593" x="5245100" y="2039938"/>
          <p14:tracePt t="18609" x="5145088" y="2001838"/>
          <p14:tracePt t="18626" x="5094288" y="1978025"/>
          <p14:tracePt t="18642" x="5057775" y="1965325"/>
          <p14:tracePt t="18659" x="5019675" y="1939925"/>
          <p14:tracePt t="18676" x="4968875" y="1914525"/>
          <p14:tracePt t="18693" x="4932363" y="1889125"/>
          <p14:tracePt t="18708" x="4881563" y="1865313"/>
          <p14:tracePt t="18726" x="4856163" y="1852613"/>
          <p14:tracePt t="18743" x="4819650" y="1827213"/>
          <p14:tracePt t="18759" x="4806950" y="1814513"/>
          <p14:tracePt t="18775" x="4781550" y="1801813"/>
          <p14:tracePt t="18793" x="4768850" y="1765300"/>
          <p14:tracePt t="18809" x="4756150" y="1765300"/>
          <p14:tracePt t="18826" x="4756150" y="1752600"/>
          <p14:tracePt t="18842" x="4743450" y="1739900"/>
          <p14:tracePt t="18864" x="4743450" y="1727200"/>
          <p14:tracePt t="18877" x="4732338" y="1714500"/>
          <p14:tracePt t="18938" x="4732338" y="1701800"/>
          <p14:tracePt t="19264" x="4719638" y="1701800"/>
          <p14:tracePt t="19289" x="4706938" y="1701800"/>
          <p14:tracePt t="19314" x="4694238" y="1701800"/>
          <p14:tracePt t="19326" x="4681538" y="1689100"/>
          <p14:tracePt t="19337" x="4656138" y="1676400"/>
          <p14:tracePt t="19350" x="4643438" y="1663700"/>
          <p14:tracePt t="19362" x="4619625" y="1639888"/>
          <p14:tracePt t="19377" x="4594225" y="1627188"/>
          <p14:tracePt t="19395" x="4581525" y="1614488"/>
          <p14:tracePt t="19411" x="4568825" y="1589088"/>
          <p14:tracePt t="19428" x="4556125" y="1576388"/>
          <p14:tracePt t="19446" x="4543425" y="1576388"/>
          <p14:tracePt t="19460" x="4543425" y="1563688"/>
          <p14:tracePt t="19477" x="4543425" y="1552575"/>
          <p14:tracePt t="19495" x="4530725" y="1552575"/>
          <p14:tracePt t="20599" x="4530725" y="1539875"/>
          <p14:tracePt t="20708" x="4530725" y="1527175"/>
          <p14:tracePt t="20781" x="4543425" y="1527175"/>
          <p14:tracePt t="20816" x="4556125" y="1527175"/>
          <p14:tracePt t="20830" x="4556125" y="1514475"/>
          <p14:tracePt t="20854" x="4568825" y="1514475"/>
          <p14:tracePt t="20889" x="4581525" y="1514475"/>
          <p14:tracePt t="21278" x="4594225" y="1514475"/>
          <p14:tracePt t="21350" x="4594225" y="1501775"/>
          <p14:tracePt t="21436" x="4594225" y="1489075"/>
          <p14:tracePt t="21545" x="4606925" y="1489075"/>
          <p14:tracePt t="21556" x="4606925" y="1476375"/>
          <p14:tracePt t="21593" x="4606925" y="1463675"/>
          <p14:tracePt t="21640" x="4606925" y="1450975"/>
          <p14:tracePt t="21665" x="4606925" y="1439863"/>
          <p14:tracePt t="21690" x="4606925" y="1427163"/>
          <p14:tracePt t="21714" x="4606925" y="1414463"/>
          <p14:tracePt t="21726" x="4606925" y="1401763"/>
          <p14:tracePt t="21739" x="4606925" y="1389063"/>
          <p14:tracePt t="21751" x="4606925" y="1376363"/>
          <p14:tracePt t="21775" x="4606925" y="1363663"/>
          <p14:tracePt t="21786" x="4619625" y="1350963"/>
          <p14:tracePt t="21802" x="4619625" y="1327150"/>
          <p14:tracePt t="21824" x="4630738" y="1314450"/>
          <p14:tracePt t="21837" x="4630738" y="1289050"/>
          <p14:tracePt t="21850" x="4630738" y="1276350"/>
          <p14:tracePt t="21872" x="4630738" y="1263650"/>
          <p14:tracePt t="21885" x="4630738" y="1250950"/>
          <p14:tracePt t="21920" x="4630738" y="1238250"/>
          <p14:tracePt t="21969" x="4630738" y="1227138"/>
          <p14:tracePt t="22005" x="4643438" y="1227138"/>
          <p14:tracePt t="22441" x="4643438" y="1214438"/>
          <p14:tracePt t="22453" x="4643438" y="1201738"/>
          <p14:tracePt t="22490" x="4643438" y="1189038"/>
          <p14:tracePt t="22575" x="4643438" y="1176338"/>
          <p14:tracePt t="22745" x="4643438" y="1163638"/>
          <p14:tracePt t="22975" x="4656138" y="1163638"/>
          <p14:tracePt t="24539" x="4656138" y="1150938"/>
          <p14:tracePt t="24564" x="4668838" y="1150938"/>
          <p14:tracePt t="24576" x="4668838" y="1138238"/>
          <p14:tracePt t="24587" x="4681538" y="1138238"/>
          <p14:tracePt t="24624" x="4694238" y="1138238"/>
          <p14:tracePt t="24647" x="4694238" y="1125538"/>
          <p14:tracePt t="24660" x="4706938" y="1125538"/>
          <p14:tracePt t="24697" x="4719638" y="1125538"/>
          <p14:tracePt t="24720" x="4732338" y="1125538"/>
          <p14:tracePt t="24757" x="4743450" y="1125538"/>
          <p14:tracePt t="24781" x="4756150" y="1125538"/>
          <p14:tracePt t="24806" x="4768850" y="1125538"/>
          <p14:tracePt t="24817" x="4781550" y="1125538"/>
          <p14:tracePt t="24842" x="4794250" y="1125538"/>
          <p14:tracePt t="24866" x="4806950" y="1125538"/>
          <p14:tracePt t="24890" x="4819650" y="1125538"/>
          <p14:tracePt t="24902" x="4832350" y="1125538"/>
          <p14:tracePt t="24926" x="4843463" y="1125538"/>
          <p14:tracePt t="24952" x="4856163" y="1125538"/>
          <p14:tracePt t="25327" x="4856163" y="1138238"/>
          <p14:tracePt t="25339" x="4843463" y="1138238"/>
          <p14:tracePt t="25365" x="4832350" y="1138238"/>
          <p14:tracePt t="25378" x="4819650" y="1138238"/>
          <p14:tracePt t="25387" x="4806950" y="1138238"/>
          <p14:tracePt t="25401" x="4794250" y="1138238"/>
          <p14:tracePt t="25416" x="4781550" y="1138238"/>
          <p14:tracePt t="25426" x="4756150" y="1138238"/>
          <p14:tracePt t="25444" x="4743450" y="1125538"/>
          <p14:tracePt t="25460" x="4719638" y="1114425"/>
          <p14:tracePt t="25485" x="4706938" y="1101725"/>
          <p14:tracePt t="25497" x="4694238" y="1101725"/>
          <p14:tracePt t="25521" x="4694238" y="1089025"/>
          <p14:tracePt t="25569" x="4681538" y="1089025"/>
          <p14:tracePt t="26516" x="4694238" y="1101725"/>
          <p14:tracePt t="26539" x="4706938" y="1101725"/>
          <p14:tracePt t="26563" x="4706938" y="1114425"/>
          <p14:tracePt t="26588" x="4719638" y="1114425"/>
          <p14:tracePt t="26599" x="4719638" y="1125538"/>
          <p14:tracePt t="26624" x="4732338" y="1125538"/>
          <p14:tracePt t="26636" x="4732338" y="1138238"/>
          <p14:tracePt t="26649" x="4743450" y="1138238"/>
          <p14:tracePt t="26660" x="4756150" y="1150938"/>
          <p14:tracePt t="26685" x="4768850" y="1150938"/>
          <p14:tracePt t="26709" x="4781550" y="1163638"/>
          <p14:tracePt t="26721" x="4794250" y="1163638"/>
          <p14:tracePt t="26732" x="4806950" y="1163638"/>
          <p14:tracePt t="26757" x="4819650" y="1163638"/>
          <p14:tracePt t="26770" x="4843463" y="1176338"/>
          <p14:tracePt t="26783" x="4856163" y="1176338"/>
          <p14:tracePt t="26796" x="4868863" y="1189038"/>
          <p14:tracePt t="26813" x="4894263" y="1189038"/>
          <p14:tracePt t="26830" x="4945063" y="1189038"/>
          <p14:tracePt t="26847" x="4968875" y="1189038"/>
          <p14:tracePt t="26863" x="4994275" y="1201738"/>
          <p14:tracePt t="26879" x="5068888" y="1214438"/>
          <p14:tracePt t="26897" x="5106988" y="1227138"/>
          <p14:tracePt t="26914" x="5170488" y="1227138"/>
          <p14:tracePt t="26930" x="5207000" y="1227138"/>
          <p14:tracePt t="26949" x="5232400" y="1227138"/>
          <p14:tracePt t="26952" x="5270500" y="1227138"/>
          <p14:tracePt t="26966" x="5307013" y="1227138"/>
          <p14:tracePt t="26981" x="5345113" y="1227138"/>
          <p14:tracePt t="26997" x="5394325" y="1227138"/>
          <p14:tracePt t="26999" x="5432425" y="1227138"/>
          <p14:tracePt t="27014" x="5470525" y="1227138"/>
          <p14:tracePt t="27030" x="5507038" y="1227138"/>
          <p14:tracePt t="27047" x="5532438" y="1227138"/>
          <p14:tracePt t="27064" x="5570538" y="1227138"/>
          <p14:tracePt t="27081" x="5595938" y="1227138"/>
          <p14:tracePt t="27364" x="5607050" y="1227138"/>
          <p14:tracePt t="27376" x="5619750" y="1227138"/>
          <p14:tracePt t="27388" x="5632450" y="1227138"/>
          <p14:tracePt t="27400" x="5645150" y="1227138"/>
          <p14:tracePt t="27416" x="5657850" y="1227138"/>
          <p14:tracePt t="27432" x="5683250" y="1214438"/>
          <p14:tracePt t="27449" x="5719763" y="1201738"/>
          <p14:tracePt t="27465" x="5745163" y="1189038"/>
          <p14:tracePt t="27482" x="5770563" y="1189038"/>
          <p14:tracePt t="27499" x="5821363" y="1176338"/>
          <p14:tracePt t="27516" x="5845175" y="1163638"/>
          <p14:tracePt t="27533" x="5870575" y="1150938"/>
          <p14:tracePt t="27534" x="5895975" y="1150938"/>
          <p14:tracePt t="27549" x="5908675" y="1150938"/>
          <p14:tracePt t="27565" x="5921375" y="1138238"/>
          <p14:tracePt t="27583" x="5983288" y="1125538"/>
          <p14:tracePt t="27599" x="6008688" y="1125538"/>
          <p14:tracePt t="27617" x="6034088" y="1114425"/>
          <p14:tracePt t="27620" x="6070600" y="1101725"/>
          <p14:tracePt t="27631" x="6108700" y="1089025"/>
          <p14:tracePt t="27649" x="6146800" y="1089025"/>
          <p14:tracePt t="27666" x="6208713" y="1063625"/>
          <p14:tracePt t="27683" x="6234113" y="1050925"/>
          <p14:tracePt t="27699" x="6259513" y="1050925"/>
          <p14:tracePt t="27717" x="6308725" y="1050925"/>
          <p14:tracePt t="27733" x="6334125" y="1038225"/>
          <p14:tracePt t="27750" x="6334125" y="1025525"/>
          <p14:tracePt t="27766" x="6334125" y="1014413"/>
          <p14:tracePt t="27970" x="6346825" y="1014413"/>
          <p14:tracePt t="27994" x="6359525" y="1014413"/>
          <p14:tracePt t="28019" x="6370638" y="1014413"/>
          <p14:tracePt t="28043" x="6383338" y="1014413"/>
          <p14:tracePt t="28056" x="6396038" y="1014413"/>
          <p14:tracePt t="28068" x="6408738" y="1014413"/>
          <p14:tracePt t="28079" x="6421438" y="1014413"/>
          <p14:tracePt t="28104" x="6434138" y="1014413"/>
          <p14:tracePt t="28118" x="6446838" y="1014413"/>
          <p14:tracePt t="28128" x="6459538" y="1014413"/>
          <p14:tracePt t="28165" x="6472238" y="1014413"/>
          <p14:tracePt t="28189" x="6483350" y="1014413"/>
          <p14:tracePt t="28213" x="6496050" y="1014413"/>
          <p14:tracePt t="28249" x="6508750" y="1014413"/>
          <p14:tracePt t="28273" x="6521450" y="1014413"/>
          <p14:tracePt t="28298" x="6534150" y="1001713"/>
          <p14:tracePt t="28310" x="6546850" y="1001713"/>
          <p14:tracePt t="28322" x="6559550" y="1001713"/>
          <p14:tracePt t="28335" x="6584950" y="1001713"/>
          <p14:tracePt t="28351" x="6596063" y="1001713"/>
          <p14:tracePt t="28367" x="6621463" y="1001713"/>
          <p14:tracePt t="28384" x="6672263" y="989013"/>
          <p14:tracePt t="28401" x="6708775" y="989013"/>
          <p14:tracePt t="28417" x="6734175" y="989013"/>
          <p14:tracePt t="28419" x="6746875" y="989013"/>
          <p14:tracePt t="28434" x="6759575" y="989013"/>
          <p14:tracePt t="28451" x="6784975" y="989013"/>
          <p14:tracePt t="28468" x="6797675" y="989013"/>
          <p14:tracePt t="28491" x="6808788" y="989013"/>
          <p14:tracePt t="28698" x="6821488" y="989013"/>
          <p14:tracePt t="28746" x="6821488" y="976313"/>
          <p14:tracePt t="31111" x="6821488" y="963613"/>
          <p14:tracePt t="31402" x="6821488" y="976313"/>
          <p14:tracePt t="31426" x="6821488" y="1001713"/>
          <p14:tracePt t="31437" x="6821488" y="1014413"/>
          <p14:tracePt t="31450" x="6821488" y="1025525"/>
          <p14:tracePt t="31462" x="6821488" y="1038225"/>
          <p14:tracePt t="31475" x="6821488" y="1063625"/>
          <p14:tracePt t="31494" x="6821488" y="1076325"/>
          <p14:tracePt t="31510" x="6821488" y="1114425"/>
          <p14:tracePt t="31525" x="6821488" y="1138238"/>
          <p14:tracePt t="31542" x="6821488" y="1163638"/>
          <p14:tracePt t="31560" x="6821488" y="1214438"/>
          <p14:tracePt t="31575" x="6834188" y="1238250"/>
          <p14:tracePt t="31593" x="6834188" y="1276350"/>
          <p14:tracePt t="31598" x="6834188" y="1301750"/>
          <p14:tracePt t="31608" x="6834188" y="1327150"/>
          <p14:tracePt t="31626" x="6834188" y="1350963"/>
          <p14:tracePt t="31643" x="6834188" y="1401763"/>
          <p14:tracePt t="31660" x="6834188" y="1427163"/>
          <p14:tracePt t="31676" x="6834188" y="1450975"/>
          <p14:tracePt t="31694" x="6834188" y="1463675"/>
          <p14:tracePt t="31709" x="6834188" y="1476375"/>
          <p14:tracePt t="31726" x="6834188" y="1489075"/>
          <p14:tracePt t="31862" x="6834188" y="1501775"/>
          <p14:tracePt t="31875" x="6821488" y="1501775"/>
          <p14:tracePt t="31911" x="6808788" y="1514475"/>
          <p14:tracePt t="31947" x="6808788" y="1527175"/>
          <p14:tracePt t="31960" x="6797675" y="1539875"/>
          <p14:tracePt t="31983" x="6784975" y="1552575"/>
          <p14:tracePt t="32032" x="6772275" y="1563688"/>
          <p14:tracePt t="32105" x="6759575" y="1563688"/>
          <p14:tracePt t="32869" x="6759575" y="1552575"/>
          <p14:tracePt t="33135" x="6759575" y="1539875"/>
          <p14:tracePt t="33160" x="6759575" y="1527175"/>
          <p14:tracePt t="33172" x="6759575" y="1514475"/>
          <p14:tracePt t="33208" x="6759575" y="1501775"/>
          <p14:tracePt t="33244" x="6759575" y="1489075"/>
          <p14:tracePt t="33269" x="6759575" y="1476375"/>
          <p14:tracePt t="33305" x="6759575" y="1463675"/>
          <p14:tracePt t="33572" x="6759575" y="1450975"/>
          <p14:tracePt t="33790" x="6759575" y="1439863"/>
          <p14:tracePt t="33839" x="6759575" y="1427163"/>
          <p14:tracePt t="33875" x="6759575" y="1414463"/>
          <p14:tracePt t="33923" x="6759575" y="1401763"/>
          <p14:tracePt t="33959" x="6759575" y="1389063"/>
          <p14:tracePt t="33972" x="6772275" y="1389063"/>
          <p14:tracePt t="33984" x="6784975" y="1376363"/>
          <p14:tracePt t="33997" x="6797675" y="1376363"/>
          <p14:tracePt t="34021" x="6808788" y="1376363"/>
          <p14:tracePt t="34081" x="6821488" y="1376363"/>
          <p14:tracePt t="37670" x="6834188" y="1376363"/>
          <p14:tracePt t="37744" x="6834188" y="1389063"/>
          <p14:tracePt t="37780" x="6834188" y="1401763"/>
          <p14:tracePt t="37803" x="6834188" y="1414463"/>
          <p14:tracePt t="37840" x="6834188" y="1427163"/>
          <p14:tracePt t="37865" x="6834188" y="1439863"/>
          <p14:tracePt t="37913" x="6834188" y="1450975"/>
          <p14:tracePt t="37960" x="6821488" y="1450975"/>
          <p14:tracePt t="37973" x="6821488" y="1463675"/>
          <p14:tracePt t="37986" x="6808788" y="1463675"/>
          <p14:tracePt t="38010" x="6797675" y="1463675"/>
          <p14:tracePt t="38022" x="6797675" y="1476375"/>
          <p14:tracePt t="38034" x="6784975" y="1476375"/>
          <p14:tracePt t="38046" x="6772275" y="1489075"/>
          <p14:tracePt t="38059" x="6759575" y="1489075"/>
          <p14:tracePt t="38082" x="6734175" y="1489075"/>
          <p14:tracePt t="38106" x="6721475" y="1501775"/>
          <p14:tracePt t="38131" x="6696075" y="1501775"/>
          <p14:tracePt t="38144" x="6696075" y="1514475"/>
          <p14:tracePt t="38155" x="6684963" y="1514475"/>
          <p14:tracePt t="38167" x="6672263" y="1514475"/>
          <p14:tracePt t="38178" x="6659563" y="1527175"/>
          <p14:tracePt t="38203" x="6646863" y="1527175"/>
          <p14:tracePt t="38215" x="6634163" y="1527175"/>
          <p14:tracePt t="38227" x="6621463" y="1527175"/>
          <p14:tracePt t="38242" x="6608763" y="1527175"/>
          <p14:tracePt t="38259" x="6596063" y="1527175"/>
          <p14:tracePt t="38276" x="6546850" y="1539875"/>
          <p14:tracePt t="38293" x="6521450" y="1552575"/>
          <p14:tracePt t="38309" x="6472238" y="1552575"/>
          <p14:tracePt t="38326" x="6370638" y="1552575"/>
          <p14:tracePt t="38342" x="6308725" y="1552575"/>
          <p14:tracePt t="38359" x="6259513" y="1552575"/>
          <p14:tracePt t="38376" x="6157913" y="1552575"/>
          <p14:tracePt t="38393" x="6134100" y="1552575"/>
          <p14:tracePt t="38409" x="6070600" y="1552575"/>
          <p14:tracePt t="38426" x="6045200" y="1552575"/>
          <p14:tracePt t="38444" x="6021388" y="1539875"/>
          <p14:tracePt t="38459" x="6008688" y="1527175"/>
          <p14:tracePt t="38476" x="5995988" y="1514475"/>
          <p14:tracePt t="38493" x="5995988" y="1501775"/>
          <p14:tracePt t="38494" x="5983288" y="1489075"/>
          <p14:tracePt t="38509" x="5983288" y="1463675"/>
          <p14:tracePt t="38700" x="5970588" y="1463675"/>
          <p14:tracePt t="38724" x="5957888" y="1463675"/>
          <p14:tracePt t="38737" x="5945188" y="1463675"/>
          <p14:tracePt t="38749" x="5908675" y="1463675"/>
          <p14:tracePt t="38762" x="5845175" y="1463675"/>
          <p14:tracePt t="38778" x="5745163" y="1463675"/>
          <p14:tracePt t="38795" x="5607050" y="1463675"/>
          <p14:tracePt t="38797" x="5445125" y="1463675"/>
          <p14:tracePt t="38811" x="5232400" y="1476375"/>
          <p14:tracePt t="38829" x="5057775" y="1489075"/>
          <p14:tracePt t="38845" x="4643438" y="1489075"/>
          <p14:tracePt t="38862" x="4494213" y="1489075"/>
          <p14:tracePt t="38878" x="4381500" y="1489075"/>
          <p14:tracePt t="38896" x="4156075" y="1476375"/>
          <p14:tracePt t="38911" x="4092575" y="1463675"/>
          <p14:tracePt t="38929" x="4030663" y="1439863"/>
          <p14:tracePt t="38944" x="3992563" y="1401763"/>
          <p14:tracePt t="38966" x="3979863" y="1376363"/>
          <p14:tracePt t="38979" x="3979863" y="1350963"/>
          <p14:tracePt t="38996" x="3979863" y="1327150"/>
          <p14:tracePt t="39012" x="3979863" y="1314450"/>
          <p14:tracePt t="39029" x="3979863" y="1276350"/>
          <p14:tracePt t="39045" x="3979863" y="1263650"/>
          <p14:tracePt t="39063" x="3979863" y="1250950"/>
          <p14:tracePt t="39065" x="3979863" y="1227138"/>
          <p14:tracePt t="39078" x="3992563" y="1214438"/>
          <p14:tracePt t="39095" x="4005263" y="1201738"/>
          <p14:tracePt t="39113" x="4030663" y="1150938"/>
          <p14:tracePt t="39129" x="4056063" y="1125538"/>
          <p14:tracePt t="39145" x="4081463" y="1089025"/>
          <p14:tracePt t="39163" x="4130675" y="1025525"/>
          <p14:tracePt t="39179" x="4156075" y="989013"/>
          <p14:tracePt t="39196" x="4181475" y="938213"/>
          <p14:tracePt t="39212" x="4268788" y="838200"/>
          <p14:tracePt t="39229" x="4305300" y="788988"/>
          <p14:tracePt t="39246" x="4381500" y="700088"/>
          <p14:tracePt t="39263" x="4418013" y="663575"/>
          <p14:tracePt t="39279" x="4468813" y="612775"/>
          <p14:tracePt t="39296" x="4568825" y="525463"/>
          <p14:tracePt t="39313" x="4630738" y="463550"/>
          <p14:tracePt t="39329" x="4694238" y="425450"/>
          <p14:tracePt t="39345" x="4843463" y="350838"/>
          <p14:tracePt t="39363" x="4919663" y="312738"/>
          <p14:tracePt t="39380" x="5045075" y="263525"/>
          <p14:tracePt t="39396" x="5094288" y="238125"/>
          <p14:tracePt t="39413" x="5170488" y="212725"/>
          <p14:tracePt t="39415" x="5232400" y="187325"/>
          <p14:tracePt t="39429" x="5294313" y="187325"/>
          <p14:tracePt t="39446" x="5357813" y="174625"/>
          <p14:tracePt t="39464" x="5407025" y="174625"/>
          <p14:tracePt t="39480" x="5483225" y="174625"/>
          <p14:tracePt t="39497" x="5519738" y="174625"/>
          <p14:tracePt t="39514" x="5570538" y="174625"/>
          <p14:tracePt t="39530" x="5607050" y="174625"/>
          <p14:tracePt t="39546" x="5632450" y="187325"/>
          <p14:tracePt t="39548" x="5657850" y="187325"/>
          <p14:tracePt t="39563" x="5695950" y="187325"/>
          <p14:tracePt t="39586" x="5708650" y="187325"/>
          <p14:tracePt t="39803" x="5732463" y="187325"/>
          <p14:tracePt t="39817" x="5745163" y="187325"/>
          <p14:tracePt t="39829" x="5770563" y="187325"/>
          <p14:tracePt t="39841" x="5783263" y="187325"/>
          <p14:tracePt t="39853" x="5821363" y="187325"/>
          <p14:tracePt t="39866" x="5857875" y="187325"/>
          <p14:tracePt t="39880" x="5883275" y="187325"/>
          <p14:tracePt t="39898" x="5921375" y="187325"/>
          <p14:tracePt t="39913" x="5983288" y="187325"/>
          <p14:tracePt t="39931" x="6021388" y="187325"/>
          <p14:tracePt t="39947" x="6057900" y="187325"/>
          <p14:tracePt t="39949" x="6108700" y="187325"/>
          <p14:tracePt t="39964" x="6146800" y="187325"/>
          <p14:tracePt t="39981" x="6170613" y="187325"/>
          <p14:tracePt t="39999" x="6234113" y="187325"/>
          <p14:tracePt t="40014" x="6259513" y="187325"/>
          <p14:tracePt t="40032" x="6296025" y="187325"/>
          <p14:tracePt t="40034" x="6334125" y="187325"/>
          <p14:tracePt t="40048" x="6370638" y="187325"/>
          <p14:tracePt t="40065" x="6408738" y="187325"/>
          <p14:tracePt t="40082" x="6496050" y="187325"/>
          <p14:tracePt t="40098" x="6546850" y="187325"/>
          <p14:tracePt t="40115" x="6608763" y="187325"/>
          <p14:tracePt t="40132" x="6784975" y="187325"/>
          <p14:tracePt t="40148" x="6872288" y="187325"/>
          <p14:tracePt t="40165" x="6972300" y="187325"/>
          <p14:tracePt t="40182" x="7197725" y="200025"/>
          <p14:tracePt t="40199" x="7323138" y="200025"/>
          <p14:tracePt t="40215" x="7385050" y="200025"/>
          <p14:tracePt t="40217" x="7423150" y="200025"/>
          <p14:tracePt t="40447" x="7435850" y="200025"/>
          <p14:tracePt t="40471" x="7448550" y="200025"/>
          <p14:tracePt t="40483" x="7459663" y="200025"/>
          <p14:tracePt t="40495" x="7472363" y="200025"/>
          <p14:tracePt t="40520" x="7485063" y="200025"/>
          <p14:tracePt t="40544" x="7497763" y="200025"/>
          <p14:tracePt t="40568" x="7510463" y="200025"/>
          <p14:tracePt t="40593" x="7523163" y="200025"/>
          <p14:tracePt t="40605" x="7535863" y="200025"/>
          <p14:tracePt t="40617" x="7548563" y="200025"/>
          <p14:tracePt t="40629" x="7561263" y="200025"/>
          <p14:tracePt t="40642" x="7597775" y="200025"/>
          <p14:tracePt t="40653" x="7635875" y="200025"/>
          <p14:tracePt t="40666" x="7661275" y="200025"/>
          <p14:tracePt t="40683" x="7710488" y="200025"/>
          <p14:tracePt t="40700" x="7748588" y="200025"/>
          <p14:tracePt t="40716" x="7835900" y="200025"/>
          <p14:tracePt t="40733" x="7886700" y="200025"/>
          <p14:tracePt t="40750" x="8010525" y="200025"/>
          <p14:tracePt t="40767" x="8061325" y="200025"/>
          <p14:tracePt t="40783" x="8110538" y="200025"/>
          <p14:tracePt t="40800" x="8235950" y="212725"/>
          <p14:tracePt t="40817" x="8324850" y="238125"/>
          <p14:tracePt t="40834" x="8412163" y="263525"/>
          <p14:tracePt t="40850" x="8612188" y="325438"/>
          <p14:tracePt t="40867" x="8750300" y="387350"/>
          <p14:tracePt t="40883" x="9088438" y="500063"/>
          <p14:tracePt t="40899" x="9188450" y="538163"/>
          <p14:tracePt t="40916" x="9250363" y="576263"/>
          <p14:tracePt t="40934" x="9263063" y="576263"/>
          <p14:tracePt t="41211" x="9263063" y="588963"/>
          <p14:tracePt t="41223" x="9263063" y="600075"/>
          <p14:tracePt t="41247" x="9263063" y="612775"/>
          <p14:tracePt t="41260" x="9263063" y="625475"/>
          <p14:tracePt t="41273" x="9250363" y="638175"/>
          <p14:tracePt t="41285" x="9224963" y="676275"/>
          <p14:tracePt t="41302" x="9199563" y="688975"/>
          <p14:tracePt t="41318" x="9175750" y="712788"/>
          <p14:tracePt t="41319" x="9163050" y="738188"/>
          <p14:tracePt t="41334" x="9124950" y="750888"/>
          <p14:tracePt t="41351" x="9099550" y="750888"/>
          <p14:tracePt t="41369" x="9063038" y="776288"/>
          <p14:tracePt t="41385" x="9050338" y="788988"/>
          <p14:tracePt t="41402" x="9050338" y="801688"/>
          <p14:tracePt t="41417" x="9024938" y="812800"/>
          <p14:tracePt t="41418" x="9024938" y="825500"/>
          <p14:tracePt t="41435" x="8999538" y="838200"/>
          <p14:tracePt t="41452" x="8986838" y="863600"/>
          <p14:tracePt t="41478" x="8963025" y="876300"/>
          <p14:tracePt t="41489" x="8963025" y="889000"/>
          <p14:tracePt t="41503" x="8937625" y="901700"/>
          <p14:tracePt t="41519" x="8937625" y="925513"/>
          <p14:tracePt t="41535" x="8912225" y="950913"/>
          <p14:tracePt t="41552" x="8874125" y="989013"/>
          <p14:tracePt t="41569" x="8850313" y="1014413"/>
          <p14:tracePt t="41586" x="8799513" y="1063625"/>
          <p14:tracePt t="41602" x="8774113" y="1089025"/>
          <p14:tracePt t="41618" x="8750300" y="1114425"/>
          <p14:tracePt t="41636" x="8737600" y="1150938"/>
          <p14:tracePt t="41652" x="8712200" y="1176338"/>
          <p14:tracePt t="41669" x="8699500" y="1176338"/>
          <p14:tracePt t="41962" x="8699500" y="1189038"/>
          <p14:tracePt t="41999" x="8699500" y="1201738"/>
          <p14:tracePt t="42011" x="8699500" y="1214438"/>
          <p14:tracePt t="42023" x="8686800" y="1214438"/>
          <p14:tracePt t="42038" x="8686800" y="1227138"/>
          <p14:tracePt t="42053" x="8686800" y="1238250"/>
          <p14:tracePt t="42070" x="8674100" y="1238250"/>
          <p14:tracePt t="42086" x="8661400" y="1263650"/>
          <p14:tracePt t="42103" x="8650288" y="1289050"/>
          <p14:tracePt t="42121" x="8637588" y="1301750"/>
          <p14:tracePt t="42137" x="8637588" y="1314450"/>
          <p14:tracePt t="42153" x="8637588" y="1327150"/>
          <p14:tracePt t="42170" x="8624888" y="1339850"/>
          <p14:tracePt t="42727" x="8624888" y="1350963"/>
          <p14:tracePt t="42740" x="8624888" y="1376363"/>
          <p14:tracePt t="42751" x="8612188" y="1389063"/>
          <p14:tracePt t="42762" x="8599488" y="1427163"/>
          <p14:tracePt t="42777" x="8574088" y="1489075"/>
          <p14:tracePt t="42788" x="8548688" y="1563688"/>
          <p14:tracePt t="42804" x="8512175" y="1627188"/>
          <p14:tracePt t="42821" x="8474075" y="1701800"/>
          <p14:tracePt t="42823" x="8435975" y="1765300"/>
          <p14:tracePt t="42838" x="8399463" y="1827213"/>
          <p14:tracePt t="42854" x="8386763" y="1852613"/>
          <p14:tracePt t="42872" x="8361363" y="1889125"/>
          <p14:tracePt t="42887" x="8335963" y="1939925"/>
          <p14:tracePt t="42905" x="8324850" y="1965325"/>
          <p14:tracePt t="42921" x="8299450" y="2001838"/>
          <p14:tracePt t="42938" x="8299450" y="2027238"/>
          <p14:tracePt t="42954" x="8286750" y="2027238"/>
          <p14:tracePt t="42971" x="8274050" y="2065338"/>
          <p14:tracePt t="42988" x="8274050" y="2078038"/>
          <p14:tracePt t="43005" x="8274050" y="2114550"/>
          <p14:tracePt t="43021" x="8274050" y="2127250"/>
          <p14:tracePt t="43038" x="8261350" y="2139950"/>
          <p14:tracePt t="43040" x="8261350" y="2152650"/>
          <p14:tracePt t="43054" x="8261350" y="2165350"/>
          <p14:tracePt t="43072" x="8248650" y="2190750"/>
          <p14:tracePt t="43088" x="8248650" y="2201863"/>
          <p14:tracePt t="43089" x="8248650" y="2227263"/>
          <p14:tracePt t="43105" x="8248650" y="2239963"/>
          <p14:tracePt t="43121" x="8235950" y="2265363"/>
          <p14:tracePt t="43139" x="8235950" y="2314575"/>
          <p14:tracePt t="43155" x="8223250" y="2327275"/>
          <p14:tracePt t="43172" x="8223250" y="2365375"/>
          <p14:tracePt t="43188" x="8223250" y="2390775"/>
          <p14:tracePt t="43205" x="8223250" y="2403475"/>
          <p14:tracePt t="43222" x="8223250" y="2414588"/>
          <p14:tracePt t="43223" x="8223250" y="2427288"/>
          <p14:tracePt t="43239" x="8223250" y="2439988"/>
          <p14:tracePt t="43333" x="8212138" y="2439988"/>
          <p14:tracePt t="51796" x="8199438" y="2439988"/>
          <p14:tracePt t="51807" x="8186738" y="2439988"/>
          <p14:tracePt t="51833" x="8161338" y="2439988"/>
          <p14:tracePt t="51846" x="8123238" y="2439988"/>
          <p14:tracePt t="51856" x="8061325" y="2439988"/>
          <p14:tracePt t="51869" x="7986713" y="2439988"/>
          <p14:tracePt t="51880" x="7910513" y="2439988"/>
          <p14:tracePt t="51896" x="7835900" y="2439988"/>
          <p14:tracePt t="51912" x="7735888" y="2439988"/>
          <p14:tracePt t="51930" x="7561263" y="2427288"/>
          <p14:tracePt t="51945" x="7510463" y="2427288"/>
          <p14:tracePt t="51962" x="7448550" y="2427288"/>
          <p14:tracePt t="51979" x="7323138" y="2427288"/>
          <p14:tracePt t="51996" x="7272338" y="2427288"/>
          <p14:tracePt t="52013" x="7172325" y="2427288"/>
          <p14:tracePt t="52029" x="7123113" y="2427288"/>
          <p14:tracePt t="52046" x="7085013" y="2427288"/>
          <p14:tracePt t="52063" x="7010400" y="2427288"/>
          <p14:tracePt t="52079" x="6959600" y="2427288"/>
          <p14:tracePt t="52096" x="6934200" y="2427288"/>
          <p14:tracePt t="52113" x="6859588" y="2414588"/>
          <p14:tracePt t="52378" x="6859588" y="2427288"/>
          <p14:tracePt t="52390" x="6846888" y="2427288"/>
          <p14:tracePt t="52403" x="6821488" y="2452688"/>
          <p14:tracePt t="52414" x="6797675" y="2490788"/>
          <p14:tracePt t="52431" x="6746875" y="2516188"/>
          <p14:tracePt t="52447" x="6684963" y="2578100"/>
          <p14:tracePt t="52464" x="6534150" y="2690813"/>
          <p14:tracePt t="52480" x="6459538" y="2752725"/>
          <p14:tracePt t="52498" x="6383338" y="2828925"/>
          <p14:tracePt t="52513" x="6283325" y="2890838"/>
          <p14:tracePt t="52531" x="6234113" y="2928938"/>
          <p14:tracePt t="52548" x="6183313" y="2952750"/>
          <p14:tracePt t="52563" x="6157913" y="2965450"/>
          <p14:tracePt t="52580" x="6134100" y="2965450"/>
          <p14:tracePt t="52582" x="6108700" y="2978150"/>
          <p14:tracePt t="52597" x="6096000" y="2990850"/>
          <p14:tracePt t="52614" x="6070600" y="2990850"/>
          <p14:tracePt t="52631" x="6070600" y="3003550"/>
          <p14:tracePt t="52633" x="6057900" y="3003550"/>
          <p14:tracePt t="52656" x="6045200" y="3003550"/>
          <p14:tracePt t="53953" x="6034088" y="3003550"/>
          <p14:tracePt t="53978" x="6021388" y="3003550"/>
          <p14:tracePt t="54003" x="6008688" y="3003550"/>
          <p14:tracePt t="54026" x="5983288" y="3003550"/>
          <p14:tracePt t="54051" x="5970588" y="3003550"/>
          <p14:tracePt t="54063" x="5957888" y="3003550"/>
          <p14:tracePt t="54086" x="5932488" y="3003550"/>
          <p14:tracePt t="54100" x="5932488" y="3016250"/>
          <p14:tracePt t="54112" x="5921375" y="3016250"/>
          <p14:tracePt t="54125" x="5908675" y="3028950"/>
          <p14:tracePt t="54136" x="5895975" y="3028950"/>
          <p14:tracePt t="54152" x="5895975" y="3041650"/>
          <p14:tracePt t="54169" x="5883275" y="3041650"/>
          <p14:tracePt t="54185" x="5883275" y="3054350"/>
          <p14:tracePt t="54202" x="5870575" y="3054350"/>
          <p14:tracePt t="54245" x="5857875" y="3054350"/>
          <p14:tracePt t="56718" x="5845175" y="3054350"/>
          <p14:tracePt t="56743" x="5845175" y="3028950"/>
          <p14:tracePt t="56766" x="5845175" y="3016250"/>
          <p14:tracePt t="56791" x="5832475" y="3003550"/>
          <p14:tracePt t="56816" x="5832475" y="2990850"/>
          <p14:tracePt t="56839" x="5821363" y="2978150"/>
          <p14:tracePt t="56851" x="5821363" y="2965450"/>
          <p14:tracePt t="56887" x="5821363" y="2952750"/>
          <p14:tracePt t="56900" x="5808663" y="2952750"/>
          <p14:tracePt t="56925" x="5808663" y="2941638"/>
          <p14:tracePt t="56937" x="5795963" y="2941638"/>
          <p14:tracePt t="56973" x="5795963" y="2928938"/>
          <p14:tracePt t="56984" x="5795963" y="2916238"/>
          <p14:tracePt t="56997" x="5783263" y="2916238"/>
          <p14:tracePt t="57020" x="5783263" y="2903538"/>
          <p14:tracePt t="57057" x="5783263" y="2890838"/>
          <p14:tracePt t="57070" x="5770563" y="2890838"/>
          <p14:tracePt t="57106" x="5770563" y="2878138"/>
          <p14:tracePt t="57143" x="5770563" y="2865438"/>
          <p14:tracePt t="57785" x="5770563" y="2852738"/>
          <p14:tracePt t="57967" x="5770563" y="2840038"/>
          <p14:tracePt t="61083" x="5783263" y="2840038"/>
          <p14:tracePt t="61191" x="5795963" y="2840038"/>
          <p14:tracePt t="61204" x="5808663" y="2840038"/>
          <p14:tracePt t="61216" x="5821363" y="2840038"/>
          <p14:tracePt t="61228" x="5832475" y="2840038"/>
          <p14:tracePt t="61239" x="5845175" y="2840038"/>
          <p14:tracePt t="61253" x="5857875" y="2840038"/>
          <p14:tracePt t="61270" x="5870575" y="2840038"/>
          <p14:tracePt t="61287" x="5883275" y="2840038"/>
          <p14:tracePt t="61303" x="5921375" y="2840038"/>
          <p14:tracePt t="61325" x="5945188" y="2840038"/>
          <p14:tracePt t="61337" x="5957888" y="2852738"/>
          <p14:tracePt t="61354" x="5970588" y="2852738"/>
          <p14:tracePt t="61370" x="5983288" y="2852738"/>
          <p14:tracePt t="61387" x="6008688" y="2852738"/>
          <p14:tracePt t="61403" x="6021388" y="2852738"/>
          <p14:tracePt t="61423" x="6045200" y="2865438"/>
          <p14:tracePt t="61437" x="6057900" y="2865438"/>
          <p14:tracePt t="61454" x="6070600" y="2865438"/>
          <p14:tracePt t="61471" x="6108700" y="2865438"/>
          <p14:tracePt t="61488" x="6121400" y="2865438"/>
          <p14:tracePt t="61504" x="6146800" y="2878138"/>
          <p14:tracePt t="61506" x="6170613" y="2878138"/>
          <p14:tracePt t="61520" x="6183313" y="2878138"/>
          <p14:tracePt t="61537" x="6196013" y="2878138"/>
          <p14:tracePt t="61557" x="6208713" y="2878138"/>
          <p14:tracePt t="67485" x="6221413" y="2878138"/>
          <p14:tracePt t="67715" x="6234113" y="2878138"/>
          <p14:tracePt t="67751" x="6246813" y="2878138"/>
          <p14:tracePt t="67908" x="6259513" y="2878138"/>
          <p14:tracePt t="68503" x="6259513" y="2890838"/>
          <p14:tracePt t="68528" x="6259513" y="2903538"/>
          <p14:tracePt t="68540" x="6234113" y="2903538"/>
          <p14:tracePt t="68551" x="6208713" y="2928938"/>
          <p14:tracePt t="68563" x="6183313" y="2941638"/>
          <p14:tracePt t="68575" x="6157913" y="2965450"/>
          <p14:tracePt t="68589" x="6108700" y="2978150"/>
          <p14:tracePt t="68605" x="6070600" y="2990850"/>
          <p14:tracePt t="68623" x="6034088" y="3016250"/>
          <p14:tracePt t="68639" x="5983288" y="3028950"/>
          <p14:tracePt t="68656" x="5970588" y="3028950"/>
          <p14:tracePt t="68673" x="5957888" y="3028950"/>
          <p14:tracePt t="68690" x="5945188" y="3028950"/>
          <p14:tracePt t="68963" x="5945188" y="3041650"/>
          <p14:tracePt t="68987" x="5932488" y="3041650"/>
          <p14:tracePt t="68999" x="5921375" y="3054350"/>
          <p14:tracePt t="69011" x="5895975" y="3065463"/>
          <p14:tracePt t="69025" x="5883275" y="3065463"/>
          <p14:tracePt t="69040" x="5857875" y="3078163"/>
          <p14:tracePt t="69057" x="5821363" y="3103563"/>
          <p14:tracePt t="69073" x="5770563" y="3128963"/>
          <p14:tracePt t="69091" x="5745163" y="3141663"/>
          <p14:tracePt t="69108" x="5695950" y="3154363"/>
          <p14:tracePt t="69124" x="5670550" y="3165475"/>
          <p14:tracePt t="69140" x="5645150" y="3165475"/>
          <p14:tracePt t="69158" x="5583238" y="3190875"/>
          <p14:tracePt t="69174" x="5557838" y="3190875"/>
          <p14:tracePt t="69191" x="5545138" y="3190875"/>
          <p14:tracePt t="69207" x="5495925" y="3190875"/>
          <p14:tracePt t="69224" x="5483225" y="3190875"/>
          <p14:tracePt t="69241" x="5457825" y="3203575"/>
          <p14:tracePt t="69258" x="5432425" y="3203575"/>
          <p14:tracePt t="69274" x="5419725" y="3203575"/>
          <p14:tracePt t="69292" x="5383213" y="3203575"/>
          <p14:tracePt t="69307" x="5345113" y="3203575"/>
          <p14:tracePt t="69325" x="5332413" y="3203575"/>
          <p14:tracePt t="69340" x="5307013" y="3203575"/>
          <p14:tracePt t="69358" x="5294313" y="3203575"/>
          <p14:tracePt t="69375" x="5281613" y="3190875"/>
          <p14:tracePt t="69390" x="5270500" y="3178175"/>
          <p14:tracePt t="73667" x="5270500" y="3165475"/>
          <p14:tracePt t="73740" x="5270500" y="3154363"/>
          <p14:tracePt t="73813" x="5270500" y="3141663"/>
          <p14:tracePt t="73874" x="5270500" y="3128963"/>
          <p14:tracePt t="73911" x="5257800" y="3128963"/>
          <p14:tracePt t="73935" x="5257800" y="3116263"/>
          <p14:tracePt t="73959" x="5257800" y="3103563"/>
          <p14:tracePt t="73973" x="5245100" y="3103563"/>
          <p14:tracePt t="73994" x="5232400" y="3090863"/>
          <p14:tracePt t="74032" x="5232400" y="3078163"/>
          <p14:tracePt t="74044" x="5219700" y="3078163"/>
          <p14:tracePt t="75572" x="5219700" y="3065463"/>
          <p14:tracePt t="75596" x="5219700" y="3054350"/>
          <p14:tracePt t="75632" x="5219700" y="3041650"/>
          <p14:tracePt t="75656" x="5219700" y="3028950"/>
          <p14:tracePt t="75693" x="5219700" y="3016250"/>
          <p14:tracePt t="75705" x="5207000" y="3003550"/>
          <p14:tracePt t="75742" x="5207000" y="2990850"/>
          <p14:tracePt t="78736" x="5207000" y="3003550"/>
          <p14:tracePt t="78760" x="5207000" y="3016250"/>
          <p14:tracePt t="78796" x="5194300" y="3028950"/>
          <p14:tracePt t="78809" x="5181600" y="3028950"/>
          <p14:tracePt t="78821" x="5181600" y="3054350"/>
          <p14:tracePt t="78833" x="5181600" y="3078163"/>
          <p14:tracePt t="78850" x="5157788" y="3103563"/>
          <p14:tracePt t="78866" x="5157788" y="3128963"/>
          <p14:tracePt t="78883" x="5119688" y="3190875"/>
          <p14:tracePt t="78899" x="5106988" y="3241675"/>
          <p14:tracePt t="78916" x="5081588" y="3267075"/>
          <p14:tracePt t="78919" x="5068888" y="3303588"/>
          <p14:tracePt t="78933" x="5057775" y="3328988"/>
          <p14:tracePt t="78950" x="5032375" y="3354388"/>
          <p14:tracePt t="78966" x="5019675" y="3378200"/>
          <p14:tracePt t="78967" x="5006975" y="3403600"/>
          <p14:tracePt t="78983" x="5006975" y="3416300"/>
          <p14:tracePt t="78999" x="4981575" y="3429000"/>
          <p14:tracePt t="79016" x="4968875" y="3454400"/>
          <p14:tracePt t="79039" x="4956175" y="3454400"/>
          <p14:tracePt t="79052" x="4945063" y="3454400"/>
          <p14:tracePt t="79172" x="4945063" y="3467100"/>
          <p14:tracePt t="79221" x="4932363" y="3467100"/>
          <p14:tracePt t="79234" x="4932363" y="3479800"/>
          <p14:tracePt t="79246" x="4932363" y="3490913"/>
          <p14:tracePt t="79269" x="4919663" y="3503613"/>
          <p14:tracePt t="79282" x="4919663" y="3516313"/>
          <p14:tracePt t="79294" x="4919663" y="3529013"/>
          <p14:tracePt t="79306" x="4919663" y="3541713"/>
          <p14:tracePt t="79319" x="4906963" y="3541713"/>
          <p14:tracePt t="79333" x="4906963" y="3554413"/>
          <p14:tracePt t="79351" x="4894263" y="3567113"/>
          <p14:tracePt t="79366" x="4894263" y="3579813"/>
          <p14:tracePt t="91442" x="4894263" y="3603625"/>
          <p14:tracePt t="91457" x="4881563" y="3641725"/>
          <p14:tracePt t="91466" x="4868863" y="3654425"/>
          <p14:tracePt t="91479" x="4868863" y="3679825"/>
          <p14:tracePt t="91491" x="4843463" y="3703638"/>
          <p14:tracePt t="91503" x="4832350" y="3741738"/>
          <p14:tracePt t="91517" x="4819650" y="3779838"/>
          <p14:tracePt t="91532" x="4806950" y="3816350"/>
          <p14:tracePt t="91549" x="4781550" y="3854450"/>
          <p14:tracePt t="91565" x="4756150" y="3929063"/>
          <p14:tracePt t="91583" x="4743450" y="3954463"/>
          <p14:tracePt t="91599" x="4743450" y="3979863"/>
          <p14:tracePt t="91616" x="4706938" y="4029075"/>
          <p14:tracePt t="91636" x="4694238" y="4041775"/>
          <p14:tracePt t="91651" x="4681538" y="4067175"/>
          <p14:tracePt t="91666" x="4681538" y="4079875"/>
          <p14:tracePt t="91683" x="4668838" y="4105275"/>
          <p14:tracePt t="91699" x="4656138" y="4117975"/>
          <p14:tracePt t="91717" x="4643438" y="4129088"/>
          <p14:tracePt t="91733" x="4643438" y="4141788"/>
          <p14:tracePt t="91734" x="4643438" y="4154488"/>
          <p14:tracePt t="92122" x="4643438" y="4167188"/>
          <p14:tracePt t="92340" x="4630738" y="4167188"/>
          <p14:tracePt t="92753" x="4630738" y="4179888"/>
          <p14:tracePt t="92800" x="4630738" y="4192588"/>
          <p14:tracePt t="92825" x="4630738" y="4205288"/>
          <p14:tracePt t="92837" x="4606925" y="4205288"/>
          <p14:tracePt t="92862" x="4581525" y="4230688"/>
          <p14:tracePt t="92873" x="4568825" y="4241800"/>
          <p14:tracePt t="92888" x="4556125" y="4254500"/>
          <p14:tracePt t="92897" x="4543425" y="4267200"/>
          <p14:tracePt t="92909" x="4530725" y="4292600"/>
          <p14:tracePt t="92924" x="4518025" y="4292600"/>
          <p14:tracePt t="92935" x="4506913" y="4305300"/>
          <p14:tracePt t="92953" x="4494213" y="4318000"/>
          <p14:tracePt t="92970" x="4494213" y="4330700"/>
          <p14:tracePt t="92986" x="4481513" y="4330700"/>
          <p14:tracePt t="93030" x="4468813" y="4330700"/>
          <p14:tracePt t="93116" x="4468813" y="4318000"/>
          <p14:tracePt t="93164" x="4456113" y="4318000"/>
          <p14:tracePt t="93176" x="4456113" y="4305300"/>
          <p14:tracePt t="93261" x="4456113" y="4292600"/>
          <p14:tracePt t="93310" x="4456113" y="4279900"/>
          <p14:tracePt t="93321" x="4456113" y="4267200"/>
          <p14:tracePt t="93358" x="4456113" y="4254500"/>
          <p14:tracePt t="93394" x="4456113" y="4241800"/>
          <p14:tracePt t="93431" x="4456113" y="4230688"/>
          <p14:tracePt t="93443" x="4456113" y="4217988"/>
          <p14:tracePt t="93601" x="4456113" y="4205288"/>
          <p14:tracePt t="106066" x="4456113" y="4230688"/>
          <p14:tracePt t="106089" x="4456113" y="4241800"/>
          <p14:tracePt t="106103" x="4456113" y="4254500"/>
          <p14:tracePt t="106114" x="4468813" y="4267200"/>
          <p14:tracePt t="106126" x="4468813" y="4279900"/>
          <p14:tracePt t="106141" x="4468813" y="4292600"/>
          <p14:tracePt t="106154" x="4481513" y="4318000"/>
          <p14:tracePt t="106171" x="4494213" y="4330700"/>
          <p14:tracePt t="106187" x="4494213" y="4341813"/>
          <p14:tracePt t="106205" x="4494213" y="4354513"/>
          <p14:tracePt t="106221" x="4506913" y="4354513"/>
          <p14:tracePt t="106273" x="4518025" y="4367213"/>
          <p14:tracePt t="106309" x="4543425" y="4367213"/>
          <p14:tracePt t="106332" x="4556125" y="4379913"/>
          <p14:tracePt t="106344" x="4568825" y="4379913"/>
          <p14:tracePt t="106356" x="4568825" y="4392613"/>
          <p14:tracePt t="106371" x="4581525" y="4392613"/>
          <p14:tracePt t="106394" x="4594225" y="4392613"/>
          <p14:tracePt t="106407" x="4606925" y="4392613"/>
          <p14:tracePt t="106421" x="4619625" y="4405313"/>
          <p14:tracePt t="106442" x="4630738" y="4405313"/>
          <p14:tracePt t="106466" x="4643438" y="4405313"/>
          <p14:tracePt t="106756" x="4656138" y="4405313"/>
          <p14:tracePt t="106781" x="4668838" y="4405313"/>
          <p14:tracePt t="106792" x="4706938" y="4430713"/>
          <p14:tracePt t="106807" x="4732338" y="4443413"/>
          <p14:tracePt t="106817" x="4756150" y="4443413"/>
          <p14:tracePt t="106829" x="4781550" y="4467225"/>
          <p14:tracePt t="106843" x="4806950" y="4479925"/>
          <p14:tracePt t="106855" x="4843463" y="4505325"/>
          <p14:tracePt t="106873" x="4868863" y="4518025"/>
          <p14:tracePt t="106890" x="4919663" y="4530725"/>
          <p14:tracePt t="106906" x="4945063" y="4554538"/>
          <p14:tracePt t="106922" x="4981575" y="4554538"/>
          <p14:tracePt t="106939" x="5019675" y="4554538"/>
          <p14:tracePt t="106955" x="5081588" y="4579938"/>
          <p14:tracePt t="106973" x="5119688" y="4592638"/>
          <p14:tracePt t="106989" x="5181600" y="4618038"/>
          <p14:tracePt t="107006" x="5219700" y="4618038"/>
          <p14:tracePt t="107023" x="5294313" y="4630738"/>
          <p14:tracePt t="107039" x="5332413" y="4630738"/>
          <p14:tracePt t="107056" x="5383213" y="4643438"/>
          <p14:tracePt t="107074" x="5445125" y="4656138"/>
          <p14:tracePt t="107090" x="5483225" y="4656138"/>
          <p14:tracePt t="107108" x="5507038" y="4656138"/>
          <p14:tracePt t="107110" x="5545138" y="4656138"/>
          <p14:tracePt t="107123" x="5570538" y="4656138"/>
          <p14:tracePt t="107140" x="5595938" y="4656138"/>
          <p14:tracePt t="107157" x="5645150" y="4656138"/>
          <p14:tracePt t="107173" x="5670550" y="4667250"/>
          <p14:tracePt t="107190" x="5695950" y="4667250"/>
          <p14:tracePt t="107206" x="5719763" y="4667250"/>
          <p14:tracePt t="107223" x="5757863" y="4667250"/>
          <p14:tracePt t="107242" x="5770563" y="4667250"/>
          <p14:tracePt t="107256" x="5795963" y="4667250"/>
          <p14:tracePt t="107280" x="5808663" y="4667250"/>
          <p14:tracePt t="107315" x="5808663" y="4656138"/>
          <p14:tracePt t="107545" x="5832475" y="4656138"/>
          <p14:tracePt t="107558" x="5845175" y="4656138"/>
          <p14:tracePt t="107569" x="5870575" y="4656138"/>
          <p14:tracePt t="107581" x="5883275" y="4656138"/>
          <p14:tracePt t="107592" x="5921375" y="4656138"/>
          <p14:tracePt t="107608" x="5945188" y="4656138"/>
          <p14:tracePt t="107625" x="5957888" y="4656138"/>
          <p14:tracePt t="107641" x="5983288" y="4656138"/>
          <p14:tracePt t="107658" x="6034088" y="4656138"/>
          <p14:tracePt t="107674" x="6057900" y="4656138"/>
          <p14:tracePt t="107692" x="6096000" y="4656138"/>
          <p14:tracePt t="107708" x="6108700" y="4656138"/>
          <p14:tracePt t="107724" x="6121400" y="4643438"/>
          <p14:tracePt t="107741" x="6134100" y="4643438"/>
          <p14:tracePt t="107764" x="6146800" y="4643438"/>
          <p14:tracePt t="107812" x="6146800" y="4630738"/>
          <p14:tracePt t="107859" x="6157913" y="4630738"/>
          <p14:tracePt t="107921" x="6170613" y="4630738"/>
          <p14:tracePt t="107946" x="6183313" y="4630738"/>
          <p14:tracePt t="107957" x="6196013" y="4630738"/>
          <p14:tracePt t="107981" x="6208713" y="4630738"/>
          <p14:tracePt t="107994" x="6221413" y="4630738"/>
          <p14:tracePt t="108006" x="6234113" y="4618038"/>
          <p14:tracePt t="108030" x="6246813" y="4618038"/>
          <p14:tracePt t="108044" x="6259513" y="4618038"/>
          <p14:tracePt t="108066" x="6270625" y="4618038"/>
          <p14:tracePt t="108079" x="6283325" y="4618038"/>
          <p14:tracePt t="108090" x="6296025" y="4618038"/>
          <p14:tracePt t="108116" x="6308725" y="4618038"/>
          <p14:tracePt t="108140" x="6321425" y="4618038"/>
          <p14:tracePt t="108152" x="6334125" y="4618038"/>
          <p14:tracePt t="108164" x="6346825" y="4618038"/>
          <p14:tracePt t="108187" x="6359525" y="4618038"/>
          <p14:tracePt t="108200" x="6370638" y="4605338"/>
          <p14:tracePt t="108235" x="6383338" y="4605338"/>
          <p14:tracePt t="116469" x="6383338" y="4592638"/>
          <p14:tracePt t="116493" x="6383338" y="4579938"/>
          <p14:tracePt t="116567" x="6370638" y="4579938"/>
          <p14:tracePt t="116602" x="6359525" y="4579938"/>
          <p14:tracePt t="116651" x="6346825" y="4579938"/>
          <p14:tracePt t="116700" x="6334125" y="4579938"/>
          <p14:tracePt t="132632" x="6346825" y="4579938"/>
          <p14:tracePt t="132680" x="6359525" y="4579938"/>
          <p14:tracePt t="132704" x="6370638" y="4579938"/>
          <p14:tracePt t="132753" x="6370638" y="4592638"/>
          <p14:tracePt t="132789" x="6383338" y="4592638"/>
          <p14:tracePt t="132850" x="6396038" y="4592638"/>
          <p14:tracePt t="132862" x="6396038" y="4605338"/>
          <p14:tracePt t="132898" x="6408738" y="4618038"/>
          <p14:tracePt t="132910" x="6421438" y="4618038"/>
          <p14:tracePt t="132934" x="6434138" y="4630738"/>
          <p14:tracePt t="132947" x="6434138" y="4643438"/>
          <p14:tracePt t="132959" x="6446838" y="4656138"/>
          <p14:tracePt t="132972" x="6459538" y="4667250"/>
          <p14:tracePt t="132984" x="6472238" y="4679950"/>
          <p14:tracePt t="132996" x="6483350" y="4692650"/>
          <p14:tracePt t="133008" x="6496050" y="4705350"/>
          <p14:tracePt t="133024" x="6496050" y="4718050"/>
          <p14:tracePt t="133040" x="6508750" y="4730750"/>
          <p14:tracePt t="133057" x="6534150" y="4756150"/>
          <p14:tracePt t="133074" x="6546850" y="4779963"/>
          <p14:tracePt t="133096" x="6559550" y="4792663"/>
          <p14:tracePt t="133107" x="6559550" y="4805363"/>
          <p14:tracePt t="133130" x="6572250" y="4830763"/>
          <p14:tracePt t="133152" x="6584950" y="4856163"/>
          <p14:tracePt t="133176" x="6584950" y="4868863"/>
          <p14:tracePt t="133213" x="6584950" y="4879975"/>
          <p14:tracePt t="133249" x="6584950" y="4892675"/>
          <p14:tracePt t="133262" x="6584950" y="4905375"/>
          <p14:tracePt t="133285" x="6584950" y="4918075"/>
          <p14:tracePt t="133310" x="6584950" y="4930775"/>
          <p14:tracePt t="133323" x="6572250" y="4930775"/>
          <p14:tracePt t="133347" x="6572250" y="4943475"/>
          <p14:tracePt t="133359" x="6572250" y="4956175"/>
          <p14:tracePt t="133371" x="6559550" y="4956175"/>
          <p14:tracePt t="133383" x="6559550" y="4968875"/>
          <p14:tracePt t="133407" x="6546850" y="4981575"/>
          <p14:tracePt t="133418" x="6546850" y="4992688"/>
          <p14:tracePt t="133432" x="6546850" y="5005388"/>
          <p14:tracePt t="133443" x="6534150" y="5030788"/>
          <p14:tracePt t="133467" x="6521450" y="5043488"/>
          <p14:tracePt t="133503" x="6521450" y="5056188"/>
          <p14:tracePt t="133576" x="6508750" y="5056188"/>
          <p14:tracePt t="136172" x="6508750" y="5068888"/>
          <p14:tracePt t="136184" x="6521450" y="5068888"/>
          <p14:tracePt t="136330" x="6521450" y="5081588"/>
          <p14:tracePt t="136367" x="6534150" y="5081588"/>
          <p14:tracePt t="136438" x="6546850" y="5081588"/>
          <p14:tracePt t="136560" x="6559550" y="5081588"/>
          <p14:tracePt t="136573" x="6559550" y="5092700"/>
          <p14:tracePt t="136608" x="6572250" y="5092700"/>
          <p14:tracePt t="136635" x="6572250" y="5105400"/>
          <p14:tracePt t="136669" x="6584950" y="5105400"/>
          <p14:tracePt t="137894" x="6584950" y="5118100"/>
          <p14:tracePt t="138027" x="6584950" y="5130800"/>
          <p14:tracePt t="138111" x="6584950" y="5143500"/>
          <p14:tracePt t="138149" x="6584950" y="5156200"/>
          <p14:tracePt t="138209" x="6584950" y="5168900"/>
          <p14:tracePt t="138233" x="6584950" y="5181600"/>
          <p14:tracePt t="138282" x="6584950" y="5194300"/>
          <p14:tracePt t="138330" x="6584950" y="5205413"/>
          <p14:tracePt t="171248" x="6596063" y="5205413"/>
          <p14:tracePt t="171284" x="6608763" y="5194300"/>
          <p14:tracePt t="171297" x="6621463" y="5194300"/>
          <p14:tracePt t="171308" x="6646863" y="5181600"/>
          <p14:tracePt t="171320" x="6672263" y="5181600"/>
          <p14:tracePt t="171334" x="6696075" y="5168900"/>
          <p14:tracePt t="171344" x="6734175" y="5156200"/>
          <p14:tracePt t="171359" x="6772275" y="5156200"/>
          <p14:tracePt t="171374" x="6808788" y="5143500"/>
          <p14:tracePt t="171390" x="6859588" y="5143500"/>
          <p14:tracePt t="171406" x="6934200" y="5130800"/>
          <p14:tracePt t="171424" x="6972300" y="5130800"/>
          <p14:tracePt t="171442" x="7034213" y="5118100"/>
          <p14:tracePt t="171457" x="7059613" y="5118100"/>
          <p14:tracePt t="171474" x="7097713" y="5118100"/>
          <p14:tracePt t="171492" x="7134225" y="5105400"/>
          <p14:tracePt t="171507" x="7159625" y="5105400"/>
          <p14:tracePt t="171525" x="7185025" y="5092700"/>
          <p14:tracePt t="171540" x="7235825" y="5081588"/>
          <p14:tracePt t="171558" x="7246938" y="5068888"/>
          <p14:tracePt t="171575" x="7297738" y="5043488"/>
          <p14:tracePt t="171591" x="7310438" y="5043488"/>
          <p14:tracePt t="171608" x="7348538" y="5018088"/>
          <p14:tracePt t="171625" x="7385050" y="4981575"/>
          <p14:tracePt t="171641" x="7423150" y="4956175"/>
          <p14:tracePt t="171659" x="7459663" y="4930775"/>
          <p14:tracePt t="171662" x="7510463" y="4918075"/>
          <p14:tracePt t="171674" x="7548563" y="4892675"/>
          <p14:tracePt t="171692" x="7610475" y="4856163"/>
          <p14:tracePt t="171708" x="7697788" y="4818063"/>
          <p14:tracePt t="171725" x="7748588" y="4792663"/>
          <p14:tracePt t="171741" x="7785100" y="4768850"/>
          <p14:tracePt t="171744" x="7823200" y="4768850"/>
          <p14:tracePt t="171760" x="7848600" y="4756150"/>
          <p14:tracePt t="171775" x="7874000" y="4743450"/>
          <p14:tracePt t="171793" x="7886700" y="4743450"/>
          <p14:tracePt t="171795" x="7910513" y="4730750"/>
          <p14:tracePt t="171808" x="7923213" y="4705350"/>
          <p14:tracePt t="171826" x="7935913" y="4705350"/>
          <p14:tracePt t="171842" x="7948613" y="4692650"/>
          <p14:tracePt t="171859" x="7974013" y="4679950"/>
          <p14:tracePt t="171876" x="7974013" y="4667250"/>
          <p14:tracePt t="171878" x="7986713" y="4667250"/>
          <p14:tracePt t="171892" x="7999413" y="4656138"/>
          <p14:tracePt t="171908" x="8010525" y="4656138"/>
          <p14:tracePt t="171927" x="8023225" y="4656138"/>
          <p14:tracePt t="171942" x="8048625" y="4656138"/>
          <p14:tracePt t="171959" x="8061325" y="4656138"/>
          <p14:tracePt t="171977" x="8086725" y="4643438"/>
          <p14:tracePt t="171992" x="8099425" y="4630738"/>
          <p14:tracePt t="172009" x="8110538" y="4630738"/>
          <p14:tracePt t="172025" x="8123238" y="4630738"/>
          <p14:tracePt t="172042" x="8123238" y="4618038"/>
          <p14:tracePt t="172059" x="8148638" y="4618038"/>
          <p14:tracePt t="172076" x="8161338" y="4605338"/>
          <p14:tracePt t="172097" x="8174038" y="4592638"/>
          <p14:tracePt t="172109" x="8186738" y="4592638"/>
          <p14:tracePt t="172126" x="8199438" y="4592638"/>
          <p14:tracePt t="172145" x="8212138" y="4592638"/>
          <p14:tracePt t="172158" x="8223250" y="4592638"/>
          <p14:tracePt t="172176" x="8235950" y="4592638"/>
          <p14:tracePt t="172193" x="8235950" y="4579938"/>
          <p14:tracePt t="172209" x="8261350" y="4579938"/>
          <p14:tracePt t="172227" x="8274050" y="4579938"/>
          <p14:tracePt t="172242" x="8299450" y="4579938"/>
          <p14:tracePt t="172260" x="8312150" y="4579938"/>
          <p14:tracePt t="172276" x="8335963" y="4579938"/>
          <p14:tracePt t="172278" x="8348663" y="4579938"/>
          <p14:tracePt t="172303" x="8374063" y="4579938"/>
          <p14:tracePt t="172327" x="8386763" y="4579938"/>
          <p14:tracePt t="172558" x="8399463" y="4579938"/>
          <p14:tracePt t="172570" x="8412163" y="4592638"/>
          <p14:tracePt t="172581" x="8448675" y="4630738"/>
          <p14:tracePt t="172596" x="8474075" y="4643438"/>
          <p14:tracePt t="172610" x="8499475" y="4667250"/>
          <p14:tracePt t="172627" x="8548688" y="4692650"/>
          <p14:tracePt t="172630" x="8586788" y="4730750"/>
          <p14:tracePt t="172643" x="8650288" y="4756150"/>
          <p14:tracePt t="172661" x="8686800" y="4779963"/>
          <p14:tracePt t="172678" x="8837613" y="4843463"/>
          <p14:tracePt t="172693" x="8886825" y="4868863"/>
          <p14:tracePt t="172710" x="8963025" y="4892675"/>
          <p14:tracePt t="172729" x="9088438" y="4930775"/>
          <p14:tracePt t="172743" x="9163050" y="4943475"/>
          <p14:tracePt t="172762" x="9224963" y="4956175"/>
          <p14:tracePt t="172777" x="9388475" y="4968875"/>
          <p14:tracePt t="172794" x="9450388" y="4981575"/>
          <p14:tracePt t="172811" x="9613900" y="4992688"/>
          <p14:tracePt t="172828" x="9675813" y="4992688"/>
          <p14:tracePt t="172844" x="9775825" y="5005388"/>
          <p14:tracePt t="172861" x="9926638" y="5030788"/>
          <p14:tracePt t="172878" x="9975850" y="5056188"/>
          <p14:tracePt t="172895" x="10026650" y="5068888"/>
          <p14:tracePt t="172897" x="10064750" y="5068888"/>
          <p14:tracePt t="172911" x="10113963" y="5092700"/>
          <p14:tracePt t="172928" x="10139363" y="5105400"/>
          <p14:tracePt t="172946" x="10164763" y="5118100"/>
          <p14:tracePt t="173176" x="10188575" y="5118100"/>
          <p14:tracePt t="173188" x="10188575" y="5130800"/>
          <p14:tracePt t="173201" x="10201275" y="5130800"/>
          <p14:tracePt t="173213" x="10213975" y="5143500"/>
          <p14:tracePt t="173229" x="10226675" y="5156200"/>
          <p14:tracePt t="173245" x="10239375" y="5156200"/>
          <p14:tracePt t="173248" x="10239375" y="5168900"/>
          <p14:tracePt t="173262" x="10252075" y="5168900"/>
          <p14:tracePt t="173279" x="10264775" y="5168900"/>
          <p14:tracePt t="173394" x="10277475" y="5168900"/>
          <p14:tracePt t="173443" x="10277475" y="5181600"/>
          <p14:tracePt t="173455" x="10288588" y="5181600"/>
          <p14:tracePt t="173976" x="10301288" y="5194300"/>
          <p14:tracePt t="173988" x="10313988" y="5194300"/>
          <p14:tracePt t="174002" x="10313988" y="5205413"/>
          <p14:tracePt t="174024" x="10326688" y="5205413"/>
          <p14:tracePt t="174037" x="10326688" y="5218113"/>
          <p14:tracePt t="174048" x="10339388" y="5218113"/>
          <p14:tracePt t="174074" x="10339388" y="5230813"/>
          <p14:tracePt t="174085" x="10352088" y="5230813"/>
          <p14:tracePt t="174098" x="10364788" y="5243513"/>
          <p14:tracePt t="174134" x="10377488" y="5256213"/>
          <p14:tracePt t="174158" x="10390188" y="5268913"/>
          <p14:tracePt t="174182" x="10390188" y="5281613"/>
          <p14:tracePt t="174194" x="10401300" y="5281613"/>
          <p14:tracePt t="174207" x="10414000" y="5281613"/>
          <p14:tracePt t="174218" x="10414000" y="5294313"/>
          <p14:tracePt t="174242" x="10426700" y="5294313"/>
          <p14:tracePt t="174255" x="10426700" y="5305425"/>
          <p14:tracePt t="174291" x="10439400" y="5318125"/>
          <p14:tracePt t="174340" x="10439400" y="5330825"/>
          <p14:tracePt t="174351" x="10452100" y="5330825"/>
          <p14:tracePt t="174375" x="10464800" y="5330825"/>
          <p14:tracePt t="174401" x="10464800" y="5343525"/>
          <p14:tracePt t="174461" x="10477500" y="5343525"/>
          <p14:tracePt t="176510" x="10477500" y="5356225"/>
          <p14:tracePt t="176521" x="10490200" y="5356225"/>
          <p14:tracePt t="176547" x="10490200" y="5368925"/>
          <p14:tracePt t="176558" x="10502900" y="5368925"/>
          <p14:tracePt t="176582" x="10514013" y="5381625"/>
          <p14:tracePt t="176595" x="10526713" y="5381625"/>
          <p14:tracePt t="176631" x="10539413" y="5394325"/>
          <p14:tracePt t="176668" x="10552113" y="5407025"/>
          <p14:tracePt t="176679" x="10552113" y="5418138"/>
          <p14:tracePt t="176729" x="10552113" y="5430838"/>
          <p14:tracePt t="176753" x="10564813" y="5430838"/>
          <p14:tracePt t="176765" x="10564813" y="5443538"/>
          <p14:tracePt t="176778" x="10577513" y="5443538"/>
          <p14:tracePt t="176789" x="10577513" y="5456238"/>
          <p14:tracePt t="176805" x="10577513" y="5468938"/>
          <p14:tracePt t="176824" x="10577513" y="5481638"/>
          <p14:tracePt t="176839" x="10577513" y="5507038"/>
          <p14:tracePt t="176855" x="10590213" y="5518150"/>
          <p14:tracePt t="176872" x="10590213" y="5530850"/>
          <p14:tracePt t="176874" x="10590213" y="5556250"/>
          <p14:tracePt t="176888" x="10590213" y="5581650"/>
          <p14:tracePt t="176905" x="10590213" y="5594350"/>
          <p14:tracePt t="176922" x="10590213" y="5619750"/>
          <p14:tracePt t="176939" x="10590213" y="5630863"/>
          <p14:tracePt t="176954" x="10590213" y="5643563"/>
          <p14:tracePt t="176974" x="10590213" y="5656263"/>
          <p14:tracePt t="176988" x="10590213" y="5668963"/>
          <p14:tracePt t="177006" x="10590213" y="5681663"/>
          <p14:tracePt t="177031" x="10590213" y="5694363"/>
          <p14:tracePt t="177079" x="10590213" y="5707063"/>
          <p14:tracePt t="214006" x="10577513" y="57070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246120" y="441178"/>
            <a:ext cx="56997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Why People Stop Using Digital Tools</a:t>
            </a:r>
            <a:r>
              <a:rPr lang="en-US"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?</a:t>
            </a:r>
            <a:endParaRPr sz="32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268495"/>
            <a:ext cx="10297160" cy="41131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Common reasons include: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The tool is difficult to use.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It provides little useful information.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Too many portals require different passwords.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The information lacks explanation or context.</a:t>
            </a:r>
          </a:p>
          <a:p>
            <a:pPr marL="800100" lvl="1" indent="-342900" algn="just">
              <a:lnSpc>
                <a:spcPct val="20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The tool is poorly connected to normal care.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964"/>
    </mc:Choice>
    <mc:Fallback xmlns="">
      <p:transition spd="slow" advTm="147964"/>
    </mc:Fallback>
  </mc:AlternateContent>
  <p:extLst>
    <p:ext uri="{3A86A75C-4F4B-4683-9AE1-C65F6400EC91}">
      <p14:laserTraceLst xmlns:p14="http://schemas.microsoft.com/office/powerpoint/2010/main">
        <p14:tracePtLst>
          <p14:tracePt t="194" x="8374063" y="2578100"/>
          <p14:tracePt t="206" x="8374063" y="2590800"/>
          <p14:tracePt t="218" x="8374063" y="2627313"/>
          <p14:tracePt t="230" x="8374063" y="2652713"/>
          <p14:tracePt t="242" x="8386763" y="2678113"/>
          <p14:tracePt t="256" x="8386763" y="2703513"/>
          <p14:tracePt t="274" x="8412163" y="2728913"/>
          <p14:tracePt t="290" x="8412163" y="2752725"/>
          <p14:tracePt t="307" x="8435975" y="2816225"/>
          <p14:tracePt t="323" x="8448675" y="2840038"/>
          <p14:tracePt t="340" x="8474075" y="2890838"/>
          <p14:tracePt t="356" x="8486775" y="2916238"/>
          <p14:tracePt t="375" x="8499475" y="2928938"/>
          <p14:tracePt t="390" x="8499475" y="2941638"/>
          <p14:tracePt t="407" x="8512175" y="2941638"/>
          <p14:tracePt t="424" x="8524875" y="2941638"/>
          <p14:tracePt t="441" x="8537575" y="2941638"/>
          <p14:tracePt t="460" x="8548688" y="2941638"/>
          <p14:tracePt t="484" x="8561388" y="2941638"/>
          <p14:tracePt t="496" x="8574088" y="2941638"/>
          <p14:tracePt t="510" x="8586788" y="2941638"/>
          <p14:tracePt t="546" x="8599488" y="2941638"/>
          <p14:tracePt t="581" x="8612188" y="2941638"/>
          <p14:tracePt t="619" x="8624888" y="2941638"/>
          <p14:tracePt t="631" x="8637588" y="2941638"/>
          <p14:tracePt t="667" x="8650288" y="2941638"/>
          <p14:tracePt t="692" x="8661400" y="2941638"/>
          <p14:tracePt t="704" x="8674100" y="2941638"/>
          <p14:tracePt t="716" x="8686800" y="2941638"/>
          <p14:tracePt t="728" x="8699500" y="2941638"/>
          <p14:tracePt t="742" x="8724900" y="2928938"/>
          <p14:tracePt t="758" x="8750300" y="2916238"/>
          <p14:tracePt t="776" x="8824913" y="2878138"/>
          <p14:tracePt t="792" x="8874125" y="2852738"/>
          <p14:tracePt t="809" x="8937625" y="2828925"/>
          <p14:tracePt t="825" x="9024938" y="2803525"/>
          <p14:tracePt t="842" x="9050338" y="2803525"/>
          <p14:tracePt t="858" x="9075738" y="2803525"/>
          <p14:tracePt t="875" x="9112250" y="2790825"/>
          <p14:tracePt t="892" x="9124950" y="2790825"/>
          <p14:tracePt t="909" x="9137650" y="2790825"/>
          <p14:tracePt t="926" x="9150350" y="2790825"/>
          <p14:tracePt t="942" x="9163050" y="2790825"/>
          <p14:tracePt t="959" x="9175750" y="2790825"/>
          <p14:tracePt t="982" x="9188450" y="2790825"/>
          <p14:tracePt t="1006" x="9212263" y="2790825"/>
          <p14:tracePt t="1018" x="9237663" y="2790825"/>
          <p14:tracePt t="1031" x="9250363" y="2790825"/>
          <p14:tracePt t="1044" x="9275763" y="2790825"/>
          <p14:tracePt t="1059" x="9312275" y="2803525"/>
          <p14:tracePt t="1076" x="9350375" y="2828925"/>
          <p14:tracePt t="1092" x="9424988" y="2865438"/>
          <p14:tracePt t="1110" x="9488488" y="2890838"/>
          <p14:tracePt t="1126" x="9563100" y="2941638"/>
          <p14:tracePt t="1143" x="9601200" y="2952750"/>
          <p14:tracePt t="1159" x="9613900" y="2965450"/>
          <p14:tracePt t="1177" x="9626600" y="2978150"/>
          <p14:tracePt t="1200" x="9613900" y="2978150"/>
          <p14:tracePt t="2110" x="9613900" y="2990850"/>
          <p14:tracePt t="2122" x="9613900" y="3003550"/>
          <p14:tracePt t="2134" x="9601200" y="3003550"/>
          <p14:tracePt t="2148" x="9588500" y="3016250"/>
          <p14:tracePt t="2163" x="9575800" y="3028950"/>
          <p14:tracePt t="2180" x="9550400" y="3041650"/>
          <p14:tracePt t="2196" x="9488488" y="3078163"/>
          <p14:tracePt t="2214" x="9450388" y="3090863"/>
          <p14:tracePt t="2230" x="9363075" y="3128963"/>
          <p14:tracePt t="2247" x="9312275" y="3154363"/>
          <p14:tracePt t="2263" x="9250363" y="3165475"/>
          <p14:tracePt t="2280" x="9199563" y="3190875"/>
          <p14:tracePt t="2297" x="9099550" y="3228975"/>
          <p14:tracePt t="2315" x="9063038" y="3241675"/>
          <p14:tracePt t="2330" x="8986838" y="3278188"/>
          <p14:tracePt t="2346" x="8963025" y="3290888"/>
          <p14:tracePt t="2364" x="8937625" y="3316288"/>
          <p14:tracePt t="2389" x="8924925" y="3316288"/>
          <p14:tracePt t="2400" x="8924925" y="3328988"/>
          <p14:tracePt t="2486" x="8937625" y="3328988"/>
          <p14:tracePt t="2498" x="8950325" y="3328988"/>
          <p14:tracePt t="2522" x="8963025" y="3328988"/>
          <p14:tracePt t="2535" x="8975725" y="3328988"/>
          <p14:tracePt t="2549" x="8986838" y="3328988"/>
          <p14:tracePt t="2559" x="8999538" y="3328988"/>
          <p14:tracePt t="2571" x="9024938" y="3328988"/>
          <p14:tracePt t="2584" x="9037638" y="3328988"/>
          <p14:tracePt t="2597" x="9063038" y="3328988"/>
          <p14:tracePt t="2615" x="9088438" y="3328988"/>
          <p14:tracePt t="2631" x="9137650" y="3328988"/>
          <p14:tracePt t="2648" x="9150350" y="3328988"/>
          <p14:tracePt t="2664" x="9175750" y="3328988"/>
          <p14:tracePt t="2681" x="9199563" y="3328988"/>
          <p14:tracePt t="2698" x="9224963" y="3328988"/>
          <p14:tracePt t="2715" x="9250363" y="3328988"/>
          <p14:tracePt t="2718" x="9250363" y="3341688"/>
          <p14:tracePt t="2731" x="9263063" y="3341688"/>
          <p14:tracePt t="2748" x="9275763" y="3341688"/>
          <p14:tracePt t="2765" x="9301163" y="3341688"/>
          <p14:tracePt t="2791" x="9312275" y="3341688"/>
          <p14:tracePt t="2815" x="9324975" y="3341688"/>
          <p14:tracePt t="2826" x="9337675" y="3341688"/>
          <p14:tracePt t="2851" x="9350375" y="3341688"/>
          <p14:tracePt t="3068" x="9363075" y="3341688"/>
          <p14:tracePt t="3177" x="9375775" y="3341688"/>
          <p14:tracePt t="3201" x="9388475" y="3341688"/>
          <p14:tracePt t="3238" x="9401175" y="3341688"/>
          <p14:tracePt t="3262" x="9413875" y="3341688"/>
          <p14:tracePt t="3311" x="9424988" y="3341688"/>
          <p14:tracePt t="3334" x="9437688" y="3341688"/>
          <p14:tracePt t="3359" x="9437688" y="3328988"/>
          <p14:tracePt t="3468" x="9450388" y="3328988"/>
          <p14:tracePt t="3529" x="9450388" y="3316288"/>
          <p14:tracePt t="3566" x="9463088" y="3316288"/>
          <p14:tracePt t="3625" x="9463088" y="3303588"/>
          <p14:tracePt t="3699" x="9463088" y="3290888"/>
          <p14:tracePt t="3710" x="9475788" y="3290888"/>
          <p14:tracePt t="3917" x="9475788" y="3278188"/>
          <p14:tracePt t="3953" x="9488488" y="3278188"/>
          <p14:tracePt t="3965" x="9488488" y="3267075"/>
          <p14:tracePt t="4001" x="9488488" y="3254375"/>
          <p14:tracePt t="4038" x="9488488" y="3241675"/>
          <p14:tracePt t="4053" x="9488488" y="3228975"/>
          <p14:tracePt t="4062" x="9501188" y="3228975"/>
          <p14:tracePt t="4608" x="9501188" y="3216275"/>
          <p14:tracePt t="28419" x="9488488" y="3216275"/>
          <p14:tracePt t="28432" x="9463088" y="3216275"/>
          <p14:tracePt t="28443" x="9437688" y="3216275"/>
          <p14:tracePt t="28455" x="9424988" y="3216275"/>
          <p14:tracePt t="28468" x="9413875" y="3203575"/>
          <p14:tracePt t="28686" x="9401175" y="3203575"/>
          <p14:tracePt t="28699" x="9388475" y="3203575"/>
          <p14:tracePt t="28710" x="9375775" y="3203575"/>
          <p14:tracePt t="28722" x="9350375" y="3203575"/>
          <p14:tracePt t="28733" x="9312275" y="3203575"/>
          <p14:tracePt t="28749" x="9250363" y="3203575"/>
          <p14:tracePt t="28766" x="9150350" y="3203575"/>
          <p14:tracePt t="28783" x="8899525" y="3228975"/>
          <p14:tracePt t="28799" x="8763000" y="3241675"/>
          <p14:tracePt t="28816" x="8650288" y="3241675"/>
          <p14:tracePt t="28818" x="8548688" y="3241675"/>
          <p14:tracePt t="28832" x="8461375" y="3241675"/>
          <p14:tracePt t="28849" x="8412163" y="3241675"/>
          <p14:tracePt t="28867" x="8348663" y="3228975"/>
          <p14:tracePt t="28883" x="8335963" y="3203575"/>
          <p14:tracePt t="28900" x="8324850" y="3178175"/>
          <p14:tracePt t="28917" x="8324850" y="3154363"/>
          <p14:tracePt t="28934" x="8324850" y="3141663"/>
          <p14:tracePt t="28965" x="8324850" y="3128963"/>
          <p14:tracePt t="44434" x="8312150" y="3128963"/>
          <p14:tracePt t="44459" x="8286750" y="3128963"/>
          <p14:tracePt t="44471" x="8274050" y="3141663"/>
          <p14:tracePt t="44484" x="8235950" y="3165475"/>
          <p14:tracePt t="44495" x="8174038" y="3203575"/>
          <p14:tracePt t="44508" x="8099425" y="3267075"/>
          <p14:tracePt t="44524" x="7999413" y="3341688"/>
          <p14:tracePt t="44540" x="7897813" y="3416300"/>
          <p14:tracePt t="44557" x="7648575" y="3616325"/>
          <p14:tracePt t="44574" x="7523163" y="3703638"/>
          <p14:tracePt t="44591" x="7410450" y="3779838"/>
          <p14:tracePt t="44593" x="7323138" y="3841750"/>
          <p14:tracePt t="44606" x="7246938" y="3879850"/>
          <p14:tracePt t="44624" x="7210425" y="3916363"/>
          <p14:tracePt t="44642" x="7146925" y="3929063"/>
          <p14:tracePt t="48787" x="7146925" y="3905250"/>
          <p14:tracePt t="48800" x="7146925" y="3892550"/>
          <p14:tracePt t="48812" x="7146925" y="3879850"/>
          <p14:tracePt t="48836" x="7159625" y="3867150"/>
          <p14:tracePt t="48861" x="7172325" y="3854450"/>
          <p14:tracePt t="48896" x="7185025" y="3854450"/>
          <p14:tracePt t="48909" x="7185025" y="3841750"/>
          <p14:tracePt t="48934" x="7197725" y="3829050"/>
          <p14:tracePt t="48970" x="7210425" y="3829050"/>
          <p14:tracePt t="48982" x="7210425" y="3816350"/>
          <p14:tracePt t="49296" x="7210425" y="3803650"/>
          <p14:tracePt t="49345" x="7223125" y="3803650"/>
          <p14:tracePt t="49369" x="7235825" y="3803650"/>
          <p14:tracePt t="49394" x="7235825" y="3792538"/>
          <p14:tracePt t="49455" x="7235825" y="3779838"/>
          <p14:tracePt t="49539" x="7246938" y="3779838"/>
          <p14:tracePt t="50096" x="7246938" y="3767138"/>
          <p14:tracePt t="50146" x="7259638" y="3767138"/>
          <p14:tracePt t="50182" x="7259638" y="3754438"/>
          <p14:tracePt t="50194" x="7272338" y="3754438"/>
          <p14:tracePt t="50218" x="7285038" y="3754438"/>
          <p14:tracePt t="50256" x="7297738" y="3741738"/>
          <p14:tracePt t="50267" x="7297738" y="3729038"/>
          <p14:tracePt t="50292" x="7310438" y="3729038"/>
          <p14:tracePt t="50340" x="7310438" y="3716338"/>
          <p14:tracePt t="50352" x="7323138" y="3716338"/>
          <p14:tracePt t="50389" x="7335838" y="3716338"/>
          <p14:tracePt t="50485" x="7348538" y="3703638"/>
          <p14:tracePt t="50583" x="7359650" y="3703638"/>
          <p14:tracePt t="50618" x="7359650" y="3692525"/>
          <p14:tracePt t="50716" x="7372350" y="3692525"/>
          <p14:tracePt t="50801" x="7385050" y="3679825"/>
          <p14:tracePt t="50897" x="7397750" y="3679825"/>
          <p14:tracePt t="51091" x="7410450" y="3679825"/>
          <p14:tracePt t="51176" x="7410450" y="3667125"/>
          <p14:tracePt t="51322" x="7423150" y="3667125"/>
          <p14:tracePt t="51359" x="7435850" y="3667125"/>
          <p14:tracePt t="51406" x="7448550" y="3667125"/>
          <p14:tracePt t="64330" x="7448550" y="3679825"/>
          <p14:tracePt t="64342" x="7448550" y="3703638"/>
          <p14:tracePt t="64353" x="7448550" y="3716338"/>
          <p14:tracePt t="64365" x="7448550" y="3729038"/>
          <p14:tracePt t="64377" x="7435850" y="3754438"/>
          <p14:tracePt t="64392" x="7423150" y="3754438"/>
          <p14:tracePt t="64408" x="7397750" y="3792538"/>
          <p14:tracePt t="64425" x="7372350" y="3803650"/>
          <p14:tracePt t="64441" x="7285038" y="3879850"/>
          <p14:tracePt t="64459" x="7210425" y="3916363"/>
          <p14:tracePt t="64474" x="7123113" y="3954463"/>
          <p14:tracePt t="64476" x="7034213" y="4005263"/>
          <p14:tracePt t="64492" x="6959600" y="4067175"/>
          <p14:tracePt t="64508" x="6884988" y="4105275"/>
          <p14:tracePt t="64526" x="6797675" y="4179888"/>
          <p14:tracePt t="64542" x="6772275" y="4179888"/>
          <p14:tracePt t="64558" x="6746875" y="4217988"/>
          <p14:tracePt t="64575" x="6734175" y="4217988"/>
          <p14:tracePt t="67798" x="6746875" y="4217988"/>
          <p14:tracePt t="67809" x="6772275" y="4217988"/>
          <p14:tracePt t="67821" x="6797675" y="4217988"/>
          <p14:tracePt t="67836" x="6821488" y="4217988"/>
          <p14:tracePt t="67851" x="6846888" y="4230688"/>
          <p14:tracePt t="67868" x="6959600" y="4292600"/>
          <p14:tracePt t="67884" x="7021513" y="4318000"/>
          <p14:tracePt t="67902" x="7097713" y="4330700"/>
          <p14:tracePt t="67918" x="7235825" y="4379913"/>
          <p14:tracePt t="67935" x="7310438" y="4392613"/>
          <p14:tracePt t="67951" x="7359650" y="4418013"/>
          <p14:tracePt t="67967" x="7472363" y="4418013"/>
          <p14:tracePt t="67985" x="7523163" y="4418013"/>
          <p14:tracePt t="68002" x="7561263" y="4418013"/>
          <p14:tracePt t="68018" x="7635875" y="4418013"/>
          <p14:tracePt t="68035" x="7661275" y="4418013"/>
          <p14:tracePt t="68052" x="7748588" y="4418013"/>
          <p14:tracePt t="68068" x="7785100" y="4418013"/>
          <p14:tracePt t="68085" x="7835900" y="4418013"/>
          <p14:tracePt t="68101" x="7935913" y="4430713"/>
          <p14:tracePt t="68118" x="7999413" y="4443413"/>
          <p14:tracePt t="68136" x="8123238" y="4492625"/>
          <p14:tracePt t="68152" x="8174038" y="4505325"/>
          <p14:tracePt t="68168" x="8248650" y="4530725"/>
          <p14:tracePt t="68186" x="8399463" y="4567238"/>
          <p14:tracePt t="68202" x="8435975" y="4579938"/>
          <p14:tracePt t="68218" x="8474075" y="4592638"/>
          <p14:tracePt t="68220" x="8499475" y="4592638"/>
          <p14:tracePt t="68235" x="8524875" y="4605338"/>
          <p14:tracePt t="68251" x="8537575" y="4605338"/>
          <p14:tracePt t="68269" x="8548688" y="4618038"/>
          <p14:tracePt t="78745" x="8537575" y="4630738"/>
          <p14:tracePt t="78757" x="8512175" y="4643438"/>
          <p14:tracePt t="78769" x="8486775" y="4643438"/>
          <p14:tracePt t="78780" x="8461375" y="4667250"/>
          <p14:tracePt t="78796" x="8435975" y="4679950"/>
          <p14:tracePt t="78812" x="8386763" y="4705350"/>
          <p14:tracePt t="78830" x="8348663" y="4730750"/>
          <p14:tracePt t="78846" x="8286750" y="4756150"/>
          <p14:tracePt t="78864" x="8274050" y="4768850"/>
          <p14:tracePt t="101317" x="8274050" y="4779963"/>
          <p14:tracePt t="101341" x="8261350" y="4779963"/>
          <p14:tracePt t="101353" x="8261350" y="4792663"/>
          <p14:tracePt t="101365" x="8248650" y="4792663"/>
          <p14:tracePt t="101377" x="8248650" y="4805363"/>
          <p14:tracePt t="101390" x="8223250" y="4830763"/>
          <p14:tracePt t="101405" x="8199438" y="4856163"/>
          <p14:tracePt t="101421" x="8161338" y="4918075"/>
          <p14:tracePt t="101438" x="8074025" y="5018088"/>
          <p14:tracePt t="101454" x="8023225" y="5081588"/>
          <p14:tracePt t="101471" x="7974013" y="5143500"/>
          <p14:tracePt t="101488" x="7897813" y="5243513"/>
          <p14:tracePt t="101505" x="7861300" y="5294313"/>
          <p14:tracePt t="101521" x="7835900" y="5318125"/>
          <p14:tracePt t="101522" x="7810500" y="5343525"/>
          <p14:tracePt t="101538" x="7797800" y="5368925"/>
          <p14:tracePt t="101554" x="7773988" y="5381625"/>
          <p14:tracePt t="101571" x="7773988" y="5394325"/>
          <p14:tracePt t="101959" x="7785100" y="5394325"/>
          <p14:tracePt t="103899" x="7797800" y="5394325"/>
          <p14:tracePt t="103922" x="7823200" y="5381625"/>
          <p14:tracePt t="103934" x="7848600" y="5381625"/>
          <p14:tracePt t="103949" x="7861300" y="5381625"/>
          <p14:tracePt t="103960" x="7886700" y="5381625"/>
          <p14:tracePt t="103978" x="7910513" y="5381625"/>
          <p14:tracePt t="103994" x="7935913" y="5381625"/>
          <p14:tracePt t="103995" x="7948613" y="5381625"/>
          <p14:tracePt t="104011" x="7974013" y="5381625"/>
          <p14:tracePt t="104028" x="7986713" y="5381625"/>
          <p14:tracePt t="104044" x="8010525" y="5381625"/>
          <p14:tracePt t="104061" x="8023225" y="5381625"/>
          <p14:tracePt t="104078" x="8035925" y="5381625"/>
          <p14:tracePt t="104095" x="8061325" y="5381625"/>
          <p14:tracePt t="104113" x="8074025" y="5381625"/>
          <p14:tracePt t="104129" x="8099425" y="5381625"/>
          <p14:tracePt t="104154" x="8110538" y="5381625"/>
          <p14:tracePt t="104165" x="8123238" y="5381625"/>
          <p14:tracePt t="104178" x="8135938" y="5381625"/>
          <p14:tracePt t="104201" x="8148638" y="5381625"/>
          <p14:tracePt t="104225" x="8161338" y="5381625"/>
          <p14:tracePt t="104359" x="8174038" y="5381625"/>
          <p14:tracePt t="117223" x="8174038" y="5394325"/>
          <p14:tracePt t="117247" x="8174038" y="5407025"/>
          <p14:tracePt t="117258" x="8161338" y="5430838"/>
          <p14:tracePt t="117271" x="8148638" y="5456238"/>
          <p14:tracePt t="117283" x="8135938" y="5494338"/>
          <p14:tracePt t="117296" x="8110538" y="5556250"/>
          <p14:tracePt t="117314" x="8074025" y="5607050"/>
          <p14:tracePt t="117330" x="8035925" y="5681663"/>
          <p14:tracePt t="117332" x="7999413" y="5743575"/>
          <p14:tracePt t="117346" x="7974013" y="5807075"/>
          <p14:tracePt t="117363" x="7935913" y="5843588"/>
          <p14:tracePt t="117381" x="7861300" y="5932488"/>
          <p14:tracePt t="117397" x="7823200" y="5956300"/>
          <p14:tracePt t="117414" x="7785100" y="5994400"/>
          <p14:tracePt t="117429" x="7710488" y="6069013"/>
          <p14:tracePt t="117447" x="7661275" y="6107113"/>
          <p14:tracePt t="117464" x="7623175" y="6132513"/>
          <p14:tracePt t="117465" x="7597775" y="6169025"/>
          <p14:tracePt t="117480" x="7561263" y="6194425"/>
          <p14:tracePt t="117496" x="7535863" y="6219825"/>
          <p14:tracePt t="117514" x="7485063" y="6245225"/>
          <p14:tracePt t="117537" x="7472363" y="6245225"/>
          <p14:tracePt t="117634" x="7472363" y="6232525"/>
          <p14:tracePt t="117649" x="7485063" y="6219825"/>
          <p14:tracePt t="117658" x="7497763" y="6219825"/>
          <p14:tracePt t="117684" x="7523163" y="6194425"/>
          <p14:tracePt t="117695" x="7548563" y="6194425"/>
          <p14:tracePt t="117707" x="7585075" y="6169025"/>
          <p14:tracePt t="117720" x="7610475" y="6157913"/>
          <p14:tracePt t="117731" x="7648575" y="6157913"/>
          <p14:tracePt t="117747" x="7685088" y="6145213"/>
          <p14:tracePt t="117764" x="7710488" y="6132513"/>
          <p14:tracePt t="117780" x="7773988" y="6119813"/>
          <p14:tracePt t="117797" x="7785100" y="6107113"/>
          <p14:tracePt t="117814" x="7797800" y="6094413"/>
          <p14:tracePt t="117830" x="7823200" y="6094413"/>
          <p14:tracePt t="117847" x="7835900" y="6094413"/>
          <p14:tracePt t="117864" x="7848600" y="6094413"/>
          <p14:tracePt t="117881" x="7861300" y="6094413"/>
          <p14:tracePt t="117913" x="7874000" y="6094413"/>
          <p14:tracePt t="117950" x="7886700" y="6094413"/>
          <p14:tracePt t="117973" x="7897813" y="6094413"/>
          <p14:tracePt t="117986" x="7910513" y="6094413"/>
          <p14:tracePt t="118009" x="7923213" y="6094413"/>
          <p14:tracePt t="118034" x="7935913" y="6094413"/>
          <p14:tracePt t="118046" x="7948613" y="6094413"/>
          <p14:tracePt t="118058" x="7961313" y="6094413"/>
          <p14:tracePt t="118070" x="7974013" y="6094413"/>
          <p14:tracePt t="118094" x="7999413" y="6094413"/>
          <p14:tracePt t="118106" x="7999413" y="6107113"/>
          <p14:tracePt t="118119" x="8010525" y="6107113"/>
          <p14:tracePt t="118133" x="8023225" y="6107113"/>
          <p14:tracePt t="118149" x="8035925" y="6107113"/>
          <p14:tracePt t="118168" x="8048625" y="6107113"/>
          <p14:tracePt t="118193" x="8061325" y="6107113"/>
          <p14:tracePt t="118228" x="8074025" y="6107113"/>
          <p14:tracePt t="145921" x="8086725" y="6107113"/>
          <p14:tracePt t="145933" x="8099425" y="6107113"/>
          <p14:tracePt t="145946" x="8110538" y="6107113"/>
          <p14:tracePt t="145969" x="8135938" y="6107113"/>
          <p14:tracePt t="145981" x="8148638" y="6107113"/>
          <p14:tracePt t="145994" x="8161338" y="6107113"/>
          <p14:tracePt t="146005" x="8174038" y="6107113"/>
          <p14:tracePt t="146022" x="8199438" y="6107113"/>
          <p14:tracePt t="146038" x="8212138" y="6107113"/>
          <p14:tracePt t="146056" x="8248650" y="6107113"/>
          <p14:tracePt t="146072" x="8261350" y="6107113"/>
          <p14:tracePt t="146089" x="8274050" y="6094413"/>
          <p14:tracePt t="146091" x="8286750" y="6094413"/>
          <p14:tracePt t="146104" x="8299450" y="6094413"/>
          <p14:tracePt t="146122" x="8312150" y="6094413"/>
          <p14:tracePt t="146138" x="8335963" y="6081713"/>
          <p14:tracePt t="146155" x="8361363" y="6081713"/>
          <p14:tracePt t="146171" x="8386763" y="6081713"/>
          <p14:tracePt t="146188" x="8399463" y="6081713"/>
          <p14:tracePt t="146205" x="8412163" y="6081713"/>
          <p14:tracePt t="146225" x="8424863" y="6081713"/>
          <p14:tracePt t="146238" x="8435975" y="6081713"/>
          <p14:tracePt t="146296" x="8448675" y="6081713"/>
          <p14:tracePt t="146746" x="8461375" y="6081713"/>
          <p14:tracePt t="146769" x="8474075" y="6081713"/>
          <p14:tracePt t="146782" x="8486775" y="6081713"/>
          <p14:tracePt t="146806" x="8499475" y="608171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4"/>
            <a:ext cx="10812720" cy="47742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469294" y="555752"/>
            <a:ext cx="325341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The Digital Divide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70177"/>
            <a:ext cx="10297160" cy="4220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Some people have greater difficulty using digital healthcare because of: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Limited internet or device access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Low digital or health literacy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Older age or disability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Language barriers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Lack of training and support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Digital services should not remove traditional access options.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523"/>
    </mc:Choice>
    <mc:Fallback xmlns="">
      <p:transition spd="slow" advTm="335523"/>
    </mc:Fallback>
  </mc:AlternateContent>
  <p:extLst>
    <p:ext uri="{3A86A75C-4F4B-4683-9AE1-C65F6400EC91}">
      <p14:laserTraceLst xmlns:p14="http://schemas.microsoft.com/office/powerpoint/2010/main">
        <p14:tracePtLst>
          <p14:tracePt t="141" x="8448675" y="4117975"/>
          <p14:tracePt t="253" x="8474075" y="4117975"/>
          <p14:tracePt t="265" x="8499475" y="4117975"/>
          <p14:tracePt t="276" x="8524875" y="4117975"/>
          <p14:tracePt t="289" x="8561388" y="4129088"/>
          <p14:tracePt t="302" x="8612188" y="4129088"/>
          <p14:tracePt t="319" x="8650288" y="4129088"/>
          <p14:tracePt t="338" x="8774113" y="4141788"/>
          <p14:tracePt t="353" x="8824913" y="4141788"/>
          <p14:tracePt t="370" x="8874125" y="4154488"/>
          <p14:tracePt t="387" x="8937625" y="4167188"/>
          <p14:tracePt t="388" x="8975725" y="4167188"/>
          <p14:tracePt t="403" x="9012238" y="4179888"/>
          <p14:tracePt t="420" x="9063038" y="4179888"/>
          <p14:tracePt t="422" x="9112250" y="4205288"/>
          <p14:tracePt t="436" x="9188450" y="4217988"/>
          <p14:tracePt t="453" x="9263063" y="4241800"/>
          <p14:tracePt t="471" x="9437688" y="4292600"/>
          <p14:tracePt t="487" x="9537700" y="4330700"/>
          <p14:tracePt t="503" x="9650413" y="4379913"/>
          <p14:tracePt t="521" x="9852025" y="4430713"/>
          <p14:tracePt t="536" x="9926638" y="4467225"/>
          <p14:tracePt t="553" x="10001250" y="4492625"/>
          <p14:tracePt t="570" x="10075863" y="4518025"/>
          <p14:tracePt t="587" x="10088563" y="4518025"/>
          <p14:tracePt t="605" x="10101263" y="4518025"/>
          <p14:tracePt t="621" x="10088563" y="4505325"/>
          <p14:tracePt t="872" x="10088563" y="4492625"/>
          <p14:tracePt t="883" x="10088563" y="4479925"/>
          <p14:tracePt t="895" x="10113963" y="4479925"/>
          <p14:tracePt t="907" x="10126663" y="4479925"/>
          <p14:tracePt t="920" x="10164763" y="4467225"/>
          <p14:tracePt t="937" x="10188575" y="4454525"/>
          <p14:tracePt t="954" x="10226675" y="4454525"/>
          <p14:tracePt t="956" x="10264775" y="4454525"/>
          <p14:tracePt t="969" x="10301288" y="4454525"/>
          <p14:tracePt t="986" x="10339388" y="4443413"/>
          <p14:tracePt t="1005" x="10377488" y="4430713"/>
          <p14:tracePt t="1020" x="10390188" y="4430713"/>
          <p14:tracePt t="1040" x="10401300" y="4430713"/>
          <p14:tracePt t="1054" x="10414000" y="4430713"/>
          <p14:tracePt t="1162" x="10414000" y="4418013"/>
          <p14:tracePt t="1283" x="10414000" y="4405313"/>
          <p14:tracePt t="1319" x="10414000" y="4392613"/>
          <p14:tracePt t="1331" x="10414000" y="4379913"/>
          <p14:tracePt t="1344" x="10414000" y="4367213"/>
          <p14:tracePt t="1356" x="10414000" y="4354513"/>
          <p14:tracePt t="1372" x="10414000" y="4330700"/>
          <p14:tracePt t="1388" x="10414000" y="4318000"/>
          <p14:tracePt t="1406" x="10414000" y="4241800"/>
          <p14:tracePt t="1421" x="10414000" y="4205288"/>
          <p14:tracePt t="1439" x="10401300" y="4167188"/>
          <p14:tracePt t="1440" x="10401300" y="4141788"/>
          <p14:tracePt t="1454" x="10401300" y="4105275"/>
          <p14:tracePt t="1472" x="10390188" y="4079875"/>
          <p14:tracePt t="1490" x="10390188" y="4054475"/>
          <p14:tracePt t="1506" x="10377488" y="4041775"/>
          <p14:tracePt t="1522" x="10364788" y="4029075"/>
          <p14:tracePt t="1538" x="10364788" y="4017963"/>
          <p14:tracePt t="1555" x="10364788" y="4005263"/>
          <p14:tracePt t="1572" x="10352088" y="4005263"/>
          <p14:tracePt t="1588" x="10352088" y="3979863"/>
          <p14:tracePt t="1622" x="10352088" y="3967163"/>
          <p14:tracePt t="16327" x="10364788" y="3967163"/>
          <p14:tracePt t="16339" x="10390188" y="3967163"/>
          <p14:tracePt t="16351" x="10401300" y="3967163"/>
          <p14:tracePt t="16363" x="10426700" y="3967163"/>
          <p14:tracePt t="16377" x="10452100" y="3967163"/>
          <p14:tracePt t="16394" x="10490200" y="3967163"/>
          <p14:tracePt t="16411" x="10514013" y="3967163"/>
          <p14:tracePt t="16428" x="10526713" y="3967163"/>
          <p14:tracePt t="16443" x="10539413" y="3967163"/>
          <p14:tracePt t="16461" x="10552113" y="3967163"/>
          <p14:tracePt t="16477" x="10564813" y="3967163"/>
          <p14:tracePt t="16860" x="10577513" y="3979863"/>
          <p14:tracePt t="16872" x="10577513" y="3992563"/>
          <p14:tracePt t="16884" x="10590213" y="4005263"/>
          <p14:tracePt t="16908" x="10602913" y="4017963"/>
          <p14:tracePt t="16923" x="10602913" y="4029075"/>
          <p14:tracePt t="16934" x="10602913" y="4054475"/>
          <p14:tracePt t="16957" x="10602913" y="4067175"/>
          <p14:tracePt t="16969" x="10602913" y="4079875"/>
          <p14:tracePt t="16980" x="10614025" y="4079875"/>
          <p14:tracePt t="16997" x="10614025" y="4092575"/>
          <p14:tracePt t="17013" x="10614025" y="4105275"/>
          <p14:tracePt t="17031" x="10614025" y="4117975"/>
          <p14:tracePt t="17054" x="10614025" y="4141788"/>
          <p14:tracePt t="17068" x="10602913" y="4154488"/>
          <p14:tracePt t="17091" x="10590213" y="4179888"/>
          <p14:tracePt t="17103" x="10590213" y="4192588"/>
          <p14:tracePt t="17115" x="10577513" y="4205288"/>
          <p14:tracePt t="17131" x="10564813" y="4230688"/>
          <p14:tracePt t="17147" x="10552113" y="4254500"/>
          <p14:tracePt t="17163" x="10539413" y="4279900"/>
          <p14:tracePt t="17181" x="10514013" y="4305300"/>
          <p14:tracePt t="17198" x="10502900" y="4330700"/>
          <p14:tracePt t="17213" x="10477500" y="4341813"/>
          <p14:tracePt t="17230" x="10477500" y="4354513"/>
          <p14:tracePt t="17587" x="10464800" y="4354513"/>
          <p14:tracePt t="17600" x="10426700" y="4379913"/>
          <p14:tracePt t="17611" x="10401300" y="4405313"/>
          <p14:tracePt t="17625" x="10339388" y="4454525"/>
          <p14:tracePt t="17637" x="10252075" y="4505325"/>
          <p14:tracePt t="17649" x="10152063" y="4592638"/>
          <p14:tracePt t="17665" x="10064750" y="4692650"/>
          <p14:tracePt t="17681" x="9952038" y="4792663"/>
          <p14:tracePt t="17698" x="9739313" y="4968875"/>
          <p14:tracePt t="17715" x="9637713" y="5056188"/>
          <p14:tracePt t="17733" x="9488488" y="5156200"/>
          <p14:tracePt t="17749" x="9413875" y="5205413"/>
          <p14:tracePt t="17765" x="9363075" y="5230813"/>
          <p14:tracePt t="17782" x="9275763" y="5281613"/>
          <p14:tracePt t="17799" x="9237663" y="5281613"/>
          <p14:tracePt t="17815" x="9212263" y="5281613"/>
          <p14:tracePt t="17832" x="9188450" y="5281613"/>
          <p14:tracePt t="17848" x="9175750" y="5268913"/>
          <p14:tracePt t="18121" x="9163050" y="5268913"/>
          <p14:tracePt t="18135" x="9150350" y="5268913"/>
          <p14:tracePt t="18145" x="9124950" y="5268913"/>
          <p14:tracePt t="18157" x="9088438" y="5256213"/>
          <p14:tracePt t="18170" x="8999538" y="5230813"/>
          <p14:tracePt t="18183" x="8863013" y="5168900"/>
          <p14:tracePt t="18200" x="8686800" y="5105400"/>
          <p14:tracePt t="18216" x="8448675" y="4981575"/>
          <p14:tracePt t="18218" x="8199438" y="4843463"/>
          <p14:tracePt t="18232" x="7999413" y="4756150"/>
          <p14:tracePt t="18249" x="7861300" y="4667250"/>
          <p14:tracePt t="18268" x="7648575" y="4505325"/>
          <p14:tracePt t="18283" x="7548563" y="4405313"/>
          <p14:tracePt t="18300" x="7472363" y="4330700"/>
          <p14:tracePt t="18316" x="7310438" y="4129088"/>
          <p14:tracePt t="18334" x="7259638" y="4041775"/>
          <p14:tracePt t="18350" x="7197725" y="3879850"/>
          <p14:tracePt t="18617" x="7159625" y="3854450"/>
          <p14:tracePt t="18629" x="7097713" y="3803650"/>
          <p14:tracePt t="18643" x="7010400" y="3741738"/>
          <p14:tracePt t="18654" x="6897688" y="3667125"/>
          <p14:tracePt t="18669" x="6808788" y="3579813"/>
          <p14:tracePt t="18684" x="6696075" y="3503613"/>
          <p14:tracePt t="18701" x="6621463" y="3454400"/>
          <p14:tracePt t="18717" x="6483350" y="3367088"/>
          <p14:tracePt t="18734" x="6434138" y="3341688"/>
          <p14:tracePt t="18751" x="6308725" y="3290888"/>
          <p14:tracePt t="18768" x="6246813" y="3267075"/>
          <p14:tracePt t="18783" x="6183313" y="3216275"/>
          <p14:tracePt t="18801" x="6045200" y="3141663"/>
          <p14:tracePt t="18817" x="6008688" y="3103563"/>
          <p14:tracePt t="18835" x="5945188" y="3078163"/>
          <p14:tracePt t="18850" x="5895975" y="3028950"/>
          <p14:tracePt t="18868" x="5857875" y="3003550"/>
          <p14:tracePt t="18884" x="5857875" y="2990850"/>
          <p14:tracePt t="18901" x="5845175" y="2978150"/>
          <p14:tracePt t="18917" x="5845175" y="2965450"/>
          <p14:tracePt t="18945" x="5845175" y="2952750"/>
          <p14:tracePt t="19212" x="5821363" y="2941638"/>
          <p14:tracePt t="19224" x="5783263" y="2916238"/>
          <p14:tracePt t="19238" x="5732463" y="2878138"/>
          <p14:tracePt t="19248" x="5695950" y="2840038"/>
          <p14:tracePt t="19260" x="5645150" y="2790825"/>
          <p14:tracePt t="19274" x="5607050" y="2765425"/>
          <p14:tracePt t="19286" x="5557838" y="2716213"/>
          <p14:tracePt t="19302" x="5519738" y="2690813"/>
          <p14:tracePt t="19319" x="5470525" y="2652713"/>
          <p14:tracePt t="19321" x="5432425" y="2616200"/>
          <p14:tracePt t="19336" x="5407025" y="2590800"/>
          <p14:tracePt t="19352" x="5357813" y="2552700"/>
          <p14:tracePt t="19370" x="5294313" y="2516188"/>
          <p14:tracePt t="19386" x="5270500" y="2478088"/>
          <p14:tracePt t="19403" x="5232400" y="2452688"/>
          <p14:tracePt t="19419" x="5170488" y="2403475"/>
          <p14:tracePt t="19437" x="5145088" y="2378075"/>
          <p14:tracePt t="19453" x="5094288" y="2339975"/>
          <p14:tracePt t="19469" x="5045075" y="2290763"/>
          <p14:tracePt t="19486" x="5006975" y="2252663"/>
          <p14:tracePt t="19504" x="4956175" y="2190750"/>
          <p14:tracePt t="19519" x="4945063" y="2165350"/>
          <p14:tracePt t="19536" x="4919663" y="2152650"/>
          <p14:tracePt t="19553" x="4906963" y="2101850"/>
          <p14:tracePt t="19570" x="4894263" y="2089150"/>
          <p14:tracePt t="19586" x="4894263" y="2078038"/>
          <p14:tracePt t="19587" x="4881563" y="2065338"/>
          <p14:tracePt t="19604" x="4881563" y="2052638"/>
          <p14:tracePt t="19625" x="4881563" y="2039938"/>
          <p14:tracePt t="19638" x="4881563" y="2027238"/>
          <p14:tracePt t="19660" x="4881563" y="2014538"/>
          <p14:tracePt t="19940" x="4868863" y="1989138"/>
          <p14:tracePt t="19952" x="4856163" y="1978025"/>
          <p14:tracePt t="19963" x="4832350" y="1952625"/>
          <p14:tracePt t="19976" x="4819650" y="1927225"/>
          <p14:tracePt t="19988" x="4781550" y="1901825"/>
          <p14:tracePt t="20005" x="4768850" y="1876425"/>
          <p14:tracePt t="20021" x="4743450" y="1852613"/>
          <p14:tracePt t="20038" x="4719638" y="1827213"/>
          <p14:tracePt t="20054" x="4706938" y="1827213"/>
          <p14:tracePt t="20072" x="4706938" y="1814513"/>
          <p14:tracePt t="20074" x="4694238" y="1814513"/>
          <p14:tracePt t="20255" x="4694238" y="1801813"/>
          <p14:tracePt t="20461" x="4694238" y="1789113"/>
          <p14:tracePt t="20594" x="4706938" y="1789113"/>
          <p14:tracePt t="20630" x="4719638" y="1789113"/>
          <p14:tracePt t="20655" x="4732338" y="1776413"/>
          <p14:tracePt t="20667" x="4743450" y="1776413"/>
          <p14:tracePt t="20680" x="4756150" y="1776413"/>
          <p14:tracePt t="20704" x="4768850" y="1776413"/>
          <p14:tracePt t="20716" x="4768850" y="1765300"/>
          <p14:tracePt t="20727" x="4781550" y="1765300"/>
          <p14:tracePt t="20751" x="4794250" y="1765300"/>
          <p14:tracePt t="20776" x="4806950" y="1765300"/>
          <p14:tracePt t="20812" x="4819650" y="1765300"/>
          <p14:tracePt t="20836" x="4832350" y="1765300"/>
          <p14:tracePt t="20848" x="4843463" y="1765300"/>
          <p14:tracePt t="20861" x="4856163" y="1765300"/>
          <p14:tracePt t="20873" x="4868863" y="1765300"/>
          <p14:tracePt t="20888" x="4881563" y="1765300"/>
          <p14:tracePt t="20906" x="4894263" y="1765300"/>
          <p14:tracePt t="20922" x="4956175" y="1765300"/>
          <p14:tracePt t="20939" x="4981575" y="1765300"/>
          <p14:tracePt t="20956" x="5019675" y="1765300"/>
          <p14:tracePt t="20957" x="5045075" y="1765300"/>
          <p14:tracePt t="20972" x="5081588" y="1765300"/>
          <p14:tracePt t="20989" x="5119688" y="1765300"/>
          <p14:tracePt t="21006" x="5207000" y="1765300"/>
          <p14:tracePt t="21022" x="5257800" y="1765300"/>
          <p14:tracePt t="21039" x="5319713" y="1765300"/>
          <p14:tracePt t="21055" x="5457825" y="1789113"/>
          <p14:tracePt t="21073" x="5495925" y="1801813"/>
          <p14:tracePt t="21089" x="5532438" y="1814513"/>
          <p14:tracePt t="21090" x="5545138" y="1814513"/>
          <p14:tracePt t="21347" x="5557838" y="1814513"/>
          <p14:tracePt t="21359" x="5570538" y="1814513"/>
          <p14:tracePt t="21369" x="5583238" y="1814513"/>
          <p14:tracePt t="21383" x="5607050" y="1814513"/>
          <p14:tracePt t="21393" x="5632450" y="1814513"/>
          <p14:tracePt t="21408" x="5657850" y="1801813"/>
          <p14:tracePt t="21424" x="5683250" y="1801813"/>
          <p14:tracePt t="21440" x="5708650" y="1801813"/>
          <p14:tracePt t="21457" x="5770563" y="1801813"/>
          <p14:tracePt t="21473" x="5795963" y="1801813"/>
          <p14:tracePt t="21490" x="5857875" y="1801813"/>
          <p14:tracePt t="21506" x="5895975" y="1801813"/>
          <p14:tracePt t="21523" x="5932488" y="1801813"/>
          <p14:tracePt t="21540" x="5995988" y="1801813"/>
          <p14:tracePt t="21556" x="6021388" y="1801813"/>
          <p14:tracePt t="21573" x="6045200" y="1801813"/>
          <p14:tracePt t="21590" x="6096000" y="1814513"/>
          <p14:tracePt t="21606" x="6134100" y="1827213"/>
          <p14:tracePt t="21623" x="6157913" y="1827213"/>
          <p14:tracePt t="21640" x="6170613" y="1827213"/>
          <p14:tracePt t="21853" x="6183313" y="1827213"/>
          <p14:tracePt t="21878" x="6196013" y="1827213"/>
          <p14:tracePt t="21889" x="6208713" y="1827213"/>
          <p14:tracePt t="21902" x="6221413" y="1827213"/>
          <p14:tracePt t="21917" x="6246813" y="1827213"/>
          <p14:tracePt t="21926" x="6259513" y="1801813"/>
          <p14:tracePt t="21941" x="6283325" y="1801813"/>
          <p14:tracePt t="21957" x="6296025" y="1789113"/>
          <p14:tracePt t="21974" x="6334125" y="1789113"/>
          <p14:tracePt t="21991" x="6383338" y="1789113"/>
          <p14:tracePt t="22008" x="6421438" y="1789113"/>
          <p14:tracePt t="22025" x="6483350" y="1776413"/>
          <p14:tracePt t="22042" x="6521450" y="1776413"/>
          <p14:tracePt t="22058" x="6546850" y="1776413"/>
          <p14:tracePt t="22074" x="6608763" y="1776413"/>
          <p14:tracePt t="22091" x="6621463" y="1776413"/>
          <p14:tracePt t="22109" x="6646863" y="1776413"/>
          <p14:tracePt t="22124" x="6659563" y="1776413"/>
          <p14:tracePt t="22414" x="6672263" y="1776413"/>
          <p14:tracePt t="22424" x="6684963" y="1765300"/>
          <p14:tracePt t="22437" x="6696075" y="1765300"/>
          <p14:tracePt t="22450" x="6708775" y="1765300"/>
          <p14:tracePt t="22461" x="6721475" y="1765300"/>
          <p14:tracePt t="22477" x="6759575" y="1765300"/>
          <p14:tracePt t="22494" x="6772275" y="1765300"/>
          <p14:tracePt t="22511" x="6808788" y="1752600"/>
          <p14:tracePt t="22527" x="6834188" y="1752600"/>
          <p14:tracePt t="22545" x="6859588" y="1752600"/>
          <p14:tracePt t="22561" x="6872288" y="1739900"/>
          <p14:tracePt t="22578" x="6884988" y="1739900"/>
          <p14:tracePt t="22594" x="6897688" y="1739900"/>
          <p14:tracePt t="27128" x="6897688" y="1727200"/>
          <p14:tracePt t="27140" x="6897688" y="1714500"/>
          <p14:tracePt t="27165" x="6910388" y="1689100"/>
          <p14:tracePt t="27190" x="6910388" y="1676400"/>
          <p14:tracePt t="27201" x="6910388" y="1663700"/>
          <p14:tracePt t="27213" x="6910388" y="1652588"/>
          <p14:tracePt t="27334" x="6910388" y="1639888"/>
          <p14:tracePt t="27346" x="6910388" y="1627188"/>
          <p14:tracePt t="27361" x="6910388" y="1614488"/>
          <p14:tracePt t="27370" x="6910388" y="1601788"/>
          <p14:tracePt t="27407" x="6910388" y="1589088"/>
          <p14:tracePt t="52827" x="6910388" y="1601788"/>
          <p14:tracePt t="52850" x="6910388" y="1627188"/>
          <p14:tracePt t="52874" x="6910388" y="1639888"/>
          <p14:tracePt t="52887" x="6910388" y="1652588"/>
          <p14:tracePt t="52899" x="6910388" y="1663700"/>
          <p14:tracePt t="52910" x="6910388" y="1676400"/>
          <p14:tracePt t="52935" x="6910388" y="1689100"/>
          <p14:tracePt t="52948" x="6910388" y="1701800"/>
          <p14:tracePt t="52959" x="6910388" y="1714500"/>
          <p14:tracePt t="52983" x="6910388" y="1727200"/>
          <p14:tracePt t="52998" x="6910388" y="1752600"/>
          <p14:tracePt t="53007" x="6910388" y="1765300"/>
          <p14:tracePt t="53024" x="6910388" y="1776413"/>
          <p14:tracePt t="53040" x="6910388" y="1789113"/>
          <p14:tracePt t="53057" x="6921500" y="1814513"/>
          <p14:tracePt t="53074" x="6921500" y="1827213"/>
          <p14:tracePt t="53091" x="6934200" y="1839913"/>
          <p14:tracePt t="53106" x="6934200" y="1852613"/>
          <p14:tracePt t="53130" x="6934200" y="1865313"/>
          <p14:tracePt t="53142" x="6946900" y="1865313"/>
          <p14:tracePt t="53158" x="6946900" y="1876425"/>
          <p14:tracePt t="53174" x="6959600" y="1876425"/>
          <p14:tracePt t="53176" x="6959600" y="1889125"/>
          <p14:tracePt t="53192" x="6972300" y="1901825"/>
          <p14:tracePt t="53214" x="6985000" y="1914525"/>
          <p14:tracePt t="53227" x="6985000" y="1927225"/>
          <p14:tracePt t="53240" x="6997700" y="1927225"/>
          <p14:tracePt t="53257" x="7010400" y="1939925"/>
          <p14:tracePt t="53275" x="7021513" y="1965325"/>
          <p14:tracePt t="53291" x="7046913" y="1989138"/>
          <p14:tracePt t="53307" x="7072313" y="2001838"/>
          <p14:tracePt t="53310" x="7097713" y="2027238"/>
          <p14:tracePt t="53326" x="7146925" y="2065338"/>
          <p14:tracePt t="53341" x="7172325" y="2089150"/>
          <p14:tracePt t="53358" x="7223125" y="2139950"/>
          <p14:tracePt t="53374" x="7323138" y="2214563"/>
          <p14:tracePt t="53392" x="7348538" y="2252663"/>
          <p14:tracePt t="53408" x="7385050" y="2290763"/>
          <p14:tracePt t="53425" x="7397750" y="2290763"/>
          <p14:tracePt t="53638" x="7397750" y="2303463"/>
          <p14:tracePt t="53650" x="7397750" y="2339975"/>
          <p14:tracePt t="53664" x="7397750" y="2365375"/>
          <p14:tracePt t="53675" x="7397750" y="2378075"/>
          <p14:tracePt t="53693" x="7397750" y="2403475"/>
          <p14:tracePt t="53708" x="7397750" y="2427288"/>
          <p14:tracePt t="53710" x="7397750" y="2478088"/>
          <p14:tracePt t="53726" x="7397750" y="2516188"/>
          <p14:tracePt t="53742" x="7397750" y="2565400"/>
          <p14:tracePt t="53759" x="7397750" y="2652713"/>
          <p14:tracePt t="53775" x="7397750" y="2690813"/>
          <p14:tracePt t="53793" x="7397750" y="2752725"/>
          <p14:tracePt t="53797" x="7397750" y="2828925"/>
          <p14:tracePt t="53809" x="7397750" y="2890838"/>
          <p14:tracePt t="53827" x="7410450" y="2965450"/>
          <p14:tracePt t="53843" x="7410450" y="3028950"/>
          <p14:tracePt t="53845" x="7423150" y="3103563"/>
          <p14:tracePt t="53858" x="7435850" y="3154363"/>
          <p14:tracePt t="53876" x="7435850" y="3228975"/>
          <p14:tracePt t="53894" x="7448550" y="3328988"/>
          <p14:tracePt t="53909" x="7459663" y="3354388"/>
          <p14:tracePt t="53926" x="7472363" y="3390900"/>
          <p14:tracePt t="53928" x="7485063" y="3429000"/>
          <p14:tracePt t="53941" x="7485063" y="3454400"/>
          <p14:tracePt t="53959" x="7510463" y="3467100"/>
          <p14:tracePt t="53975" x="7510463" y="3490913"/>
          <p14:tracePt t="53992" x="7535863" y="3541713"/>
          <p14:tracePt t="54009" x="7548563" y="3554413"/>
          <p14:tracePt t="54027" x="7548563" y="3579813"/>
          <p14:tracePt t="54043" x="7561263" y="3579813"/>
          <p14:tracePt t="56158" x="7661275" y="3579813"/>
          <p14:tracePt t="56171" x="7710488" y="3579813"/>
          <p14:tracePt t="56183" x="7735888" y="3579813"/>
          <p14:tracePt t="56196" x="7761288" y="3579813"/>
          <p14:tracePt t="56209" x="7785100" y="3579813"/>
          <p14:tracePt t="56233" x="7810500" y="3579813"/>
          <p14:tracePt t="56244" x="7823200" y="3567113"/>
          <p14:tracePt t="56256" x="7835900" y="3554413"/>
          <p14:tracePt t="56270" x="7861300" y="3541713"/>
          <p14:tracePt t="56281" x="7886700" y="3541713"/>
          <p14:tracePt t="56299" x="7910513" y="3529013"/>
          <p14:tracePt t="56316" x="7935913" y="3516313"/>
          <p14:tracePt t="56333" x="7986713" y="3516313"/>
          <p14:tracePt t="56349" x="8010525" y="3503613"/>
          <p14:tracePt t="56367" x="8048625" y="3490913"/>
          <p14:tracePt t="56383" x="8074025" y="3490913"/>
          <p14:tracePt t="56400" x="8086725" y="3490913"/>
          <p14:tracePt t="56403" x="8099425" y="3479800"/>
          <p14:tracePt t="56415" x="8123238" y="3479800"/>
          <p14:tracePt t="56433" x="8135938" y="3479800"/>
          <p14:tracePt t="56450" x="8174038" y="3467100"/>
          <p14:tracePt t="56466" x="8199438" y="3454400"/>
          <p14:tracePt t="56483" x="8223250" y="3454400"/>
          <p14:tracePt t="56500" x="8248650" y="3454400"/>
          <p14:tracePt t="56516" x="8274050" y="3454400"/>
          <p14:tracePt t="56533" x="8286750" y="3454400"/>
          <p14:tracePt t="56549" x="8324850" y="3454400"/>
          <p14:tracePt t="56574" x="8335963" y="3454400"/>
          <p14:tracePt t="56584" x="8361363" y="3454400"/>
          <p14:tracePt t="56608" x="8374063" y="3454400"/>
          <p14:tracePt t="56620" x="8386763" y="3454400"/>
          <p14:tracePt t="56635" x="8399463" y="3454400"/>
          <p14:tracePt t="56657" x="8412163" y="3454400"/>
          <p14:tracePt t="56693" x="8424863" y="3454400"/>
          <p14:tracePt t="56706" x="8435975" y="3454400"/>
          <p14:tracePt t="57141" x="8448675" y="3454400"/>
          <p14:tracePt t="57408" x="8461375" y="3454400"/>
          <p14:tracePt t="57433" x="8474075" y="3454400"/>
          <p14:tracePt t="57445" x="8486775" y="3454400"/>
          <p14:tracePt t="57469" x="8499475" y="3454400"/>
          <p14:tracePt t="57493" x="8512175" y="3454400"/>
          <p14:tracePt t="57516" x="8537575" y="3454400"/>
          <p14:tracePt t="57542" x="8548688" y="3454400"/>
          <p14:tracePt t="57553" x="8561388" y="3454400"/>
          <p14:tracePt t="57566" x="8574088" y="3454400"/>
          <p14:tracePt t="57578" x="8586788" y="3454400"/>
          <p14:tracePt t="57590" x="8599488" y="3454400"/>
          <p14:tracePt t="57603" x="8612188" y="3454400"/>
          <p14:tracePt t="57619" x="8624888" y="3454400"/>
          <p14:tracePt t="57637" x="8637588" y="3454400"/>
          <p14:tracePt t="57639" x="8650288" y="3454400"/>
          <p14:tracePt t="57652" x="8661400" y="3454400"/>
          <p14:tracePt t="57669" x="8674100" y="3454400"/>
          <p14:tracePt t="57687" x="8712200" y="3454400"/>
          <p14:tracePt t="57703" x="8724900" y="3454400"/>
          <p14:tracePt t="57719" x="8737600" y="3454400"/>
          <p14:tracePt t="57736" x="8774113" y="3441700"/>
          <p14:tracePt t="57752" x="8812213" y="3441700"/>
          <p14:tracePt t="57770" x="8824913" y="3441700"/>
          <p14:tracePt t="57772" x="8850313" y="3441700"/>
          <p14:tracePt t="57785" x="8874125" y="3441700"/>
          <p14:tracePt t="57804" x="8886825" y="3441700"/>
          <p14:tracePt t="57819" x="8899525" y="3429000"/>
          <p14:tracePt t="57836" x="8950325" y="3429000"/>
          <p14:tracePt t="57853" x="8975725" y="3416300"/>
          <p14:tracePt t="57870" x="9024938" y="3416300"/>
          <p14:tracePt t="57887" x="9063038" y="3403600"/>
          <p14:tracePt t="57904" x="9075738" y="3403600"/>
          <p14:tracePt t="57919" x="9124950" y="3403600"/>
          <p14:tracePt t="57936" x="9137650" y="3403600"/>
          <p14:tracePt t="57953" x="9175750" y="3403600"/>
          <p14:tracePt t="57955" x="9199563" y="3403600"/>
          <p14:tracePt t="57970" x="9212263" y="3403600"/>
          <p14:tracePt t="57986" x="9224963" y="3403600"/>
          <p14:tracePt t="58004" x="9263063" y="3403600"/>
          <p14:tracePt t="58020" x="9275763" y="3403600"/>
          <p14:tracePt t="58036" x="9288463" y="3403600"/>
          <p14:tracePt t="58462" x="9301163" y="3403600"/>
          <p14:tracePt t="58475" x="9324975" y="3378200"/>
          <p14:tracePt t="58486" x="9337675" y="3378200"/>
          <p14:tracePt t="58499" x="9388475" y="3367088"/>
          <p14:tracePt t="58512" x="9413875" y="3341688"/>
          <p14:tracePt t="58522" x="9450388" y="3341688"/>
          <p14:tracePt t="58538" x="9475788" y="3316288"/>
          <p14:tracePt t="58554" x="9501188" y="3316288"/>
          <p14:tracePt t="58571" x="9525000" y="3303588"/>
          <p14:tracePt t="58588" x="9588500" y="3303588"/>
          <p14:tracePt t="58605" x="9613900" y="3290888"/>
          <p14:tracePt t="58622" x="9650413" y="3290888"/>
          <p14:tracePt t="58638" x="9675813" y="3290888"/>
          <p14:tracePt t="58655" x="9701213" y="3290888"/>
          <p14:tracePt t="58672" x="9726613" y="3278188"/>
          <p14:tracePt t="58688" x="9739313" y="3278188"/>
          <p14:tracePt t="58706" x="9750425" y="3278188"/>
          <p14:tracePt t="58722" x="9763125" y="3278188"/>
          <p14:tracePt t="59299" x="9750425" y="3278188"/>
          <p14:tracePt t="59323" x="9739313" y="3278188"/>
          <p14:tracePt t="59336" x="9726613" y="3278188"/>
          <p14:tracePt t="59360" x="9713913" y="3278188"/>
          <p14:tracePt t="59373" x="9701213" y="3278188"/>
          <p14:tracePt t="59384" x="9688513" y="3278188"/>
          <p14:tracePt t="59445" x="9675813" y="3278188"/>
          <p14:tracePt t="59458" x="9663113" y="3278188"/>
          <p14:tracePt t="59493" x="9650413" y="3278188"/>
          <p14:tracePt t="59541" x="9637713" y="3278188"/>
          <p14:tracePt t="59603" x="9637713" y="3267075"/>
          <p14:tracePt t="59615" x="9637713" y="3254375"/>
          <p14:tracePt t="72244" x="9601200" y="3241675"/>
          <p14:tracePt t="72258" x="9501188" y="3203575"/>
          <p14:tracePt t="72268" x="9401175" y="3154363"/>
          <p14:tracePt t="72281" x="9312275" y="3078163"/>
          <p14:tracePt t="72293" x="9199563" y="3028950"/>
          <p14:tracePt t="72307" x="9088438" y="2965450"/>
          <p14:tracePt t="72324" x="8999538" y="2903538"/>
          <p14:tracePt t="72341" x="8812213" y="2752725"/>
          <p14:tracePt t="72357" x="8763000" y="2678113"/>
          <p14:tracePt t="72374" x="8750300" y="2640013"/>
          <p14:tracePt t="72376" x="8750300" y="2590800"/>
          <p14:tracePt t="72572" x="8737600" y="2590800"/>
          <p14:tracePt t="72597" x="8699500" y="2578100"/>
          <p14:tracePt t="72609" x="8637588" y="2552700"/>
          <p14:tracePt t="72620" x="8524875" y="2527300"/>
          <p14:tracePt t="72633" x="8374063" y="2503488"/>
          <p14:tracePt t="72644" x="8161338" y="2452688"/>
          <p14:tracePt t="72658" x="7874000" y="2414588"/>
          <p14:tracePt t="72675" x="7535863" y="2352675"/>
          <p14:tracePt t="72692" x="7285038" y="2327275"/>
          <p14:tracePt t="72708" x="6846888" y="2227263"/>
          <p14:tracePt t="72725" x="6646863" y="2178050"/>
          <p14:tracePt t="72741" x="6383338" y="2039938"/>
          <p14:tracePt t="72759" x="6308725" y="1989138"/>
          <p14:tracePt t="72774" x="6270625" y="1965325"/>
          <p14:tracePt t="72792" x="6259513" y="1901825"/>
          <p14:tracePt t="72815" x="6259513" y="1889125"/>
          <p14:tracePt t="73032" x="6246813" y="1889125"/>
          <p14:tracePt t="73056" x="6234113" y="1889125"/>
          <p14:tracePt t="73068" x="6208713" y="1889125"/>
          <p14:tracePt t="73081" x="6196013" y="1889125"/>
          <p14:tracePt t="73094" x="6170613" y="1889125"/>
          <p14:tracePt t="73108" x="6134100" y="1889125"/>
          <p14:tracePt t="73124" x="6096000" y="1876425"/>
          <p14:tracePt t="73141" x="6021388" y="1865313"/>
          <p14:tracePt t="73158" x="5957888" y="1852613"/>
          <p14:tracePt t="73175" x="5895975" y="1827213"/>
          <p14:tracePt t="73193" x="5857875" y="1827213"/>
          <p14:tracePt t="73210" x="5845175" y="1827213"/>
          <p14:tracePt t="73226" x="5783263" y="1801813"/>
          <p14:tracePt t="73242" x="5770563" y="1801813"/>
          <p14:tracePt t="73260" x="5745163" y="1801813"/>
          <p14:tracePt t="73276" x="5708650" y="1789113"/>
          <p14:tracePt t="73292" x="5695950" y="1789113"/>
          <p14:tracePt t="73309" x="5683250" y="1789113"/>
          <p14:tracePt t="73310" x="5657850" y="1789113"/>
          <p14:tracePt t="73348" x="5645150" y="1789113"/>
          <p14:tracePt t="73663" x="5632450" y="1789113"/>
          <p14:tracePt t="73687" x="5632450" y="1776413"/>
          <p14:tracePt t="73700" x="5619750" y="1776413"/>
          <p14:tracePt t="73723" x="5619750" y="1765300"/>
          <p14:tracePt t="73735" x="5619750" y="1752600"/>
          <p14:tracePt t="73747" x="5619750" y="1739900"/>
          <p14:tracePt t="73772" x="5619750" y="1727200"/>
          <p14:tracePt t="73966" x="5632450" y="1727200"/>
          <p14:tracePt t="73979" x="5645150" y="1727200"/>
          <p14:tracePt t="73990" x="5657850" y="1727200"/>
          <p14:tracePt t="74002" x="5683250" y="1714500"/>
          <p14:tracePt t="74013" x="5695950" y="1714500"/>
          <p14:tracePt t="74029" x="5708650" y="1714500"/>
          <p14:tracePt t="74045" x="5732463" y="1714500"/>
          <p14:tracePt t="74063" x="5770563" y="1701800"/>
          <p14:tracePt t="74079" x="5795963" y="1701800"/>
          <p14:tracePt t="74096" x="5821363" y="1701800"/>
          <p14:tracePt t="74112" x="5883275" y="1701800"/>
          <p14:tracePt t="74129" x="5908675" y="1689100"/>
          <p14:tracePt t="74146" x="5957888" y="1689100"/>
          <p14:tracePt t="74162" x="5970588" y="1689100"/>
          <p14:tracePt t="74179" x="5995988" y="1676400"/>
          <p14:tracePt t="74197" x="6021388" y="1676400"/>
          <p14:tracePt t="74212" x="6034088" y="1676400"/>
          <p14:tracePt t="74234" x="6057900" y="1676400"/>
          <p14:tracePt t="74257" x="6070600" y="1663700"/>
          <p14:tracePt t="74280" x="6083300" y="1663700"/>
          <p14:tracePt t="74306" x="6096000" y="1663700"/>
          <p14:tracePt t="74317" x="6108700" y="1663700"/>
          <p14:tracePt t="74354" x="6121400" y="1663700"/>
          <p14:tracePt t="74379" x="6134100" y="1663700"/>
          <p14:tracePt t="74413" x="6146800" y="1663700"/>
          <p14:tracePt t="74438" x="6157913" y="1663700"/>
          <p14:tracePt t="74488" x="6157913" y="1652588"/>
          <p14:tracePt t="74899" x="6157913" y="1663700"/>
          <p14:tracePt t="74936" x="6157913" y="1676400"/>
          <p14:tracePt t="74972" x="6157913" y="1689100"/>
          <p14:tracePt t="74985" x="6157913" y="1701800"/>
          <p14:tracePt t="74999" x="6146800" y="1714500"/>
          <p14:tracePt t="75021" x="6134100" y="1727200"/>
          <p14:tracePt t="75033" x="6121400" y="1739900"/>
          <p14:tracePt t="75044" x="6108700" y="1765300"/>
          <p14:tracePt t="75056" x="6096000" y="1776413"/>
          <p14:tracePt t="75068" x="6070600" y="1789113"/>
          <p14:tracePt t="75082" x="6057900" y="1814513"/>
          <p14:tracePt t="75098" x="6034088" y="1827213"/>
          <p14:tracePt t="75115" x="5995988" y="1827213"/>
          <p14:tracePt t="75131" x="5945188" y="1852613"/>
          <p14:tracePt t="75148" x="5908675" y="1865313"/>
          <p14:tracePt t="75165" x="5895975" y="1876425"/>
          <p14:tracePt t="75182" x="5821363" y="1889125"/>
          <p14:tracePt t="75199" x="5795963" y="1901825"/>
          <p14:tracePt t="75214" x="5745163" y="1914525"/>
          <p14:tracePt t="75232" x="5719763" y="1914525"/>
          <p14:tracePt t="75249" x="5695950" y="1927225"/>
          <p14:tracePt t="75250" x="5683250" y="1927225"/>
          <p14:tracePt t="75264" x="5670550" y="1927225"/>
          <p14:tracePt t="75281" x="5657850" y="1927225"/>
          <p14:tracePt t="75300" x="5645150" y="1927225"/>
          <p14:tracePt t="75323" x="5645150" y="1914525"/>
          <p14:tracePt t="75347" x="5645150" y="1901825"/>
          <p14:tracePt t="75638" x="5632450" y="1901825"/>
          <p14:tracePt t="75663" x="5607050" y="1901825"/>
          <p14:tracePt t="75675" x="5583238" y="1901825"/>
          <p14:tracePt t="75687" x="5545138" y="1914525"/>
          <p14:tracePt t="75701" x="5507038" y="1914525"/>
          <p14:tracePt t="75716" x="5470525" y="1927225"/>
          <p14:tracePt t="75733" x="5432425" y="1927225"/>
          <p14:tracePt t="75749" x="5357813" y="1952625"/>
          <p14:tracePt t="75767" x="5319713" y="1965325"/>
          <p14:tracePt t="75783" x="5281613" y="1965325"/>
          <p14:tracePt t="75799" x="5270500" y="1978025"/>
          <p14:tracePt t="75815" x="5257800" y="1978025"/>
          <p14:tracePt t="75833" x="5245100" y="1978025"/>
          <p14:tracePt t="75942" x="5245100" y="1989138"/>
          <p14:tracePt t="80050" x="5245100" y="2001838"/>
          <p14:tracePt t="80062" x="5245100" y="2014538"/>
          <p14:tracePt t="80075" x="5245100" y="2052638"/>
          <p14:tracePt t="80088" x="5245100" y="2089150"/>
          <p14:tracePt t="80099" x="5245100" y="2139950"/>
          <p14:tracePt t="80112" x="5245100" y="2178050"/>
          <p14:tracePt t="80127" x="5245100" y="2227263"/>
          <p14:tracePt t="80145" x="5245100" y="2278063"/>
          <p14:tracePt t="80148" x="5257800" y="2327275"/>
          <p14:tracePt t="80160" x="5270500" y="2403475"/>
          <p14:tracePt t="80178" x="5281613" y="2439988"/>
          <p14:tracePt t="80196" x="5319713" y="2516188"/>
          <p14:tracePt t="80211" x="5332413" y="2552700"/>
          <p14:tracePt t="80228" x="5357813" y="2590800"/>
          <p14:tracePt t="80246" x="5394325" y="2640013"/>
          <p14:tracePt t="80261" x="5419725" y="2678113"/>
          <p14:tracePt t="80279" x="5432425" y="2690813"/>
          <p14:tracePt t="80295" x="5445125" y="2703513"/>
          <p14:tracePt t="80312" x="5457825" y="2703513"/>
          <p14:tracePt t="80329" x="5470525" y="2703513"/>
          <p14:tracePt t="80548" x="5483225" y="2703513"/>
          <p14:tracePt t="80559" x="5483225" y="2716213"/>
          <p14:tracePt t="80572" x="5495925" y="2728913"/>
          <p14:tracePt t="80587" x="5507038" y="2752725"/>
          <p14:tracePt t="80597" x="5507038" y="2765425"/>
          <p14:tracePt t="80613" x="5532438" y="2803525"/>
          <p14:tracePt t="80629" x="5545138" y="2828925"/>
          <p14:tracePt t="80646" x="5570538" y="2903538"/>
          <p14:tracePt t="80662" x="5583238" y="2916238"/>
          <p14:tracePt t="80679" x="5583238" y="2941638"/>
          <p14:tracePt t="80696" x="5595938" y="2990850"/>
          <p14:tracePt t="80713" x="5595938" y="3003550"/>
          <p14:tracePt t="80730" x="5595938" y="3041650"/>
          <p14:tracePt t="80746" x="5595938" y="3054350"/>
          <p14:tracePt t="80765" x="5595938" y="3078163"/>
          <p14:tracePt t="80779" x="5595938" y="3090863"/>
          <p14:tracePt t="80802" x="5595938" y="3103563"/>
          <p14:tracePt t="80887" x="5595938" y="3090863"/>
          <p14:tracePt t="83663" x="5607050" y="3090863"/>
          <p14:tracePt t="83675" x="5607050" y="3078163"/>
          <p14:tracePt t="83690" x="5619750" y="3078163"/>
          <p14:tracePt t="83711" x="5632450" y="3054350"/>
          <p14:tracePt t="83725" x="5645150" y="3054350"/>
          <p14:tracePt t="83735" x="5657850" y="3041650"/>
          <p14:tracePt t="83747" x="5670550" y="3028950"/>
          <p14:tracePt t="83759" x="5695950" y="3016250"/>
          <p14:tracePt t="83771" x="5695950" y="3003550"/>
          <p14:tracePt t="83787" x="5719763" y="3003550"/>
          <p14:tracePt t="83804" x="5732463" y="2990850"/>
          <p14:tracePt t="83821" x="5757863" y="2978150"/>
          <p14:tracePt t="83837" x="5770563" y="2978150"/>
          <p14:tracePt t="83854" x="5783263" y="2978150"/>
          <p14:tracePt t="83881" x="5795963" y="2978150"/>
          <p14:tracePt t="84208" x="5808663" y="2978150"/>
          <p14:tracePt t="84221" x="5821363" y="2978150"/>
          <p14:tracePt t="84232" x="5832475" y="2978150"/>
          <p14:tracePt t="84256" x="5845175" y="2978150"/>
          <p14:tracePt t="84268" x="5857875" y="2978150"/>
          <p14:tracePt t="84281" x="5870575" y="2978150"/>
          <p14:tracePt t="84294" x="5883275" y="2978150"/>
          <p14:tracePt t="84306" x="5908675" y="2978150"/>
          <p14:tracePt t="84322" x="5921375" y="2978150"/>
          <p14:tracePt t="84339" x="5957888" y="2978150"/>
          <p14:tracePt t="84340" x="5983288" y="2978150"/>
          <p14:tracePt t="84354" x="6008688" y="2978150"/>
          <p14:tracePt t="84372" x="6034088" y="2978150"/>
          <p14:tracePt t="84389" x="6057900" y="2978150"/>
          <p14:tracePt t="84406" x="6121400" y="2978150"/>
          <p14:tracePt t="84423" x="6134100" y="2978150"/>
          <p14:tracePt t="84439" x="6157913" y="2978150"/>
          <p14:tracePt t="84693" x="6183313" y="2978150"/>
          <p14:tracePt t="84705" x="6196013" y="2978150"/>
          <p14:tracePt t="84717" x="6208713" y="2978150"/>
          <p14:tracePt t="84729" x="6221413" y="2978150"/>
          <p14:tracePt t="84741" x="6246813" y="2978150"/>
          <p14:tracePt t="84756" x="6270625" y="2978150"/>
          <p14:tracePt t="84773" x="6283325" y="2978150"/>
          <p14:tracePt t="84790" x="6334125" y="2990850"/>
          <p14:tracePt t="84807" x="6359525" y="2990850"/>
          <p14:tracePt t="84823" x="6383338" y="3003550"/>
          <p14:tracePt t="84839" x="6459538" y="3003550"/>
          <p14:tracePt t="84857" x="6483350" y="3016250"/>
          <p14:tracePt t="84874" x="6508750" y="3028950"/>
          <p14:tracePt t="84891" x="6559550" y="3028950"/>
          <p14:tracePt t="84906" x="6584950" y="3054350"/>
          <p14:tracePt t="84924" x="6646863" y="3065463"/>
          <p14:tracePt t="84940" x="6684963" y="3078163"/>
          <p14:tracePt t="84957" x="6734175" y="3103563"/>
          <p14:tracePt t="84973" x="6821488" y="3128963"/>
          <p14:tracePt t="84991" x="6884988" y="3154363"/>
          <p14:tracePt t="85008" x="7010400" y="3190875"/>
          <p14:tracePt t="85024" x="7085013" y="3216275"/>
          <p14:tracePt t="85040" x="7159625" y="3241675"/>
          <p14:tracePt t="85058" x="7210425" y="3241675"/>
          <p14:tracePt t="85060" x="7259638" y="3254375"/>
          <p14:tracePt t="85073" x="7310438" y="3254375"/>
          <p14:tracePt t="85091" x="7359650" y="3254375"/>
          <p14:tracePt t="85093" x="7397750" y="3254375"/>
          <p14:tracePt t="85107" x="7448550" y="3254375"/>
          <p14:tracePt t="85125" x="7485063" y="3254375"/>
          <p14:tracePt t="85142" x="7548563" y="3254375"/>
          <p14:tracePt t="85158" x="7572375" y="3254375"/>
          <p14:tracePt t="85190" x="7548563" y="3254375"/>
          <p14:tracePt t="85456" x="7572375" y="3254375"/>
          <p14:tracePt t="85468" x="7585075" y="3241675"/>
          <p14:tracePt t="85481" x="7623175" y="3241675"/>
          <p14:tracePt t="85496" x="7648575" y="3241675"/>
          <p14:tracePt t="85508" x="7673975" y="3228975"/>
          <p14:tracePt t="85526" x="7697788" y="3216275"/>
          <p14:tracePt t="85542" x="7785100" y="3216275"/>
          <p14:tracePt t="85559" x="7823200" y="3216275"/>
          <p14:tracePt t="85576" x="7861300" y="3216275"/>
          <p14:tracePt t="85578" x="7897813" y="3216275"/>
          <p14:tracePt t="85591" x="7935913" y="3216275"/>
          <p14:tracePt t="85609" x="7974013" y="3216275"/>
          <p14:tracePt t="85626" x="7999413" y="3216275"/>
          <p14:tracePt t="85628" x="8023225" y="3216275"/>
          <p14:tracePt t="85642" x="8048625" y="3216275"/>
          <p14:tracePt t="85659" x="8086725" y="3216275"/>
          <p14:tracePt t="85677" x="8161338" y="3216275"/>
          <p14:tracePt t="85692" x="8186738" y="3216275"/>
          <p14:tracePt t="85709" x="8223250" y="3216275"/>
          <p14:tracePt t="85711" x="8261350" y="3216275"/>
          <p14:tracePt t="85726" x="8286750" y="3216275"/>
          <p14:tracePt t="85742" x="8312150" y="3216275"/>
          <p14:tracePt t="85760" x="8361363" y="3216275"/>
          <p14:tracePt t="85776" x="8386763" y="3216275"/>
          <p14:tracePt t="85793" x="8412163" y="3216275"/>
          <p14:tracePt t="85796" x="8435975" y="3216275"/>
          <p14:tracePt t="85833" x="8448675" y="3216275"/>
          <p14:tracePt t="91844" x="8448675" y="3228975"/>
          <p14:tracePt t="91929" x="8435975" y="3228975"/>
          <p14:tracePt t="95482" x="8412163" y="3241675"/>
          <p14:tracePt t="95494" x="8386763" y="3267075"/>
          <p14:tracePt t="95506" x="8348663" y="3278188"/>
          <p14:tracePt t="95519" x="8274050" y="3303588"/>
          <p14:tracePt t="95535" x="8223250" y="3316288"/>
          <p14:tracePt t="95551" x="8123238" y="3316288"/>
          <p14:tracePt t="95567" x="7886700" y="3328988"/>
          <p14:tracePt t="95585" x="7785100" y="3328988"/>
          <p14:tracePt t="95601" x="7697788" y="3328988"/>
          <p14:tracePt t="95618" x="7535863" y="3328988"/>
          <p14:tracePt t="95635" x="7459663" y="3328988"/>
          <p14:tracePt t="95652" x="7348538" y="3328988"/>
          <p14:tracePt t="95669" x="7297738" y="3328988"/>
          <p14:tracePt t="95685" x="7259638" y="3328988"/>
          <p14:tracePt t="95701" x="7197725" y="3328988"/>
          <p14:tracePt t="95719" x="7159625" y="3328988"/>
          <p14:tracePt t="95735" x="7134225" y="3328988"/>
          <p14:tracePt t="95751" x="7110413" y="3316288"/>
          <p14:tracePt t="95773" x="7110413" y="3303588"/>
          <p14:tracePt t="95797" x="7110413" y="3278188"/>
          <p14:tracePt t="97335" x="7097713" y="3278188"/>
          <p14:tracePt t="97347" x="7085013" y="3278188"/>
          <p14:tracePt t="97361" x="7072313" y="3303588"/>
          <p14:tracePt t="97372" x="7046913" y="3316288"/>
          <p14:tracePt t="97388" x="7010400" y="3328988"/>
          <p14:tracePt t="97405" x="6985000" y="3341688"/>
          <p14:tracePt t="97421" x="6921500" y="3367088"/>
          <p14:tracePt t="97438" x="6859588" y="3390900"/>
          <p14:tracePt t="97454" x="6797675" y="3416300"/>
          <p14:tracePt t="97472" x="6634163" y="3454400"/>
          <p14:tracePt t="97488" x="6584950" y="3467100"/>
          <p14:tracePt t="97505" x="6483350" y="3467100"/>
          <p14:tracePt t="97521" x="6459538" y="3479800"/>
          <p14:tracePt t="97538" x="6446838" y="3490913"/>
          <p14:tracePt t="97555" x="6434138" y="3490913"/>
          <p14:tracePt t="97579" x="6421438" y="3490913"/>
          <p14:tracePt t="120124" x="6408738" y="3503613"/>
          <p14:tracePt t="120136" x="6383338" y="3516313"/>
          <p14:tracePt t="120148" x="6346825" y="3554413"/>
          <p14:tracePt t="120160" x="6270625" y="3603625"/>
          <p14:tracePt t="120173" x="6196013" y="3641725"/>
          <p14:tracePt t="120186" x="6096000" y="3692525"/>
          <p14:tracePt t="120199" x="5983288" y="3741738"/>
          <p14:tracePt t="120214" x="5857875" y="3803650"/>
          <p14:tracePt t="120232" x="5757863" y="3841750"/>
          <p14:tracePt t="120248" x="5619750" y="3892550"/>
          <p14:tracePt t="120265" x="5557838" y="3905250"/>
          <p14:tracePt t="120282" x="5483225" y="3929063"/>
          <p14:tracePt t="120299" x="5457825" y="3941763"/>
          <p14:tracePt t="120315" x="5445125" y="3941763"/>
          <p14:tracePt t="120331" x="5432425" y="3954463"/>
          <p14:tracePt t="120354" x="5419725" y="3954463"/>
          <p14:tracePt t="120840" x="5432425" y="3954463"/>
          <p14:tracePt t="120926" x="5445125" y="3954463"/>
          <p14:tracePt t="120961" x="5457825" y="3954463"/>
          <p14:tracePt t="120985" x="5470525" y="3954463"/>
          <p14:tracePt t="121011" x="5483225" y="3954463"/>
          <p14:tracePt t="121023" x="5495925" y="3954463"/>
          <p14:tracePt t="121037" x="5507038" y="3954463"/>
          <p14:tracePt t="121058" x="5519738" y="3954463"/>
          <p14:tracePt t="121073" x="5532438" y="3954463"/>
          <p14:tracePt t="121094" x="5545138" y="3954463"/>
          <p14:tracePt t="121422" x="5557838" y="3954463"/>
          <p14:tracePt t="121437" x="5583238" y="3954463"/>
          <p14:tracePt t="121446" x="5595938" y="3954463"/>
          <p14:tracePt t="121459" x="5607050" y="3954463"/>
          <p14:tracePt t="121471" x="5632450" y="3967163"/>
          <p14:tracePt t="121485" x="5670550" y="3967163"/>
          <p14:tracePt t="121502" x="5695950" y="3967163"/>
          <p14:tracePt t="121520" x="5719763" y="3979863"/>
          <p14:tracePt t="121536" x="5732463" y="3979863"/>
          <p14:tracePt t="121552" x="5745163" y="3979863"/>
          <p14:tracePt t="121689" x="5745163" y="3992563"/>
          <p14:tracePt t="137399" x="5757863" y="3992563"/>
          <p14:tracePt t="137412" x="5770563" y="3992563"/>
          <p14:tracePt t="137422" x="5783263" y="3992563"/>
          <p14:tracePt t="137434" x="5808663" y="3992563"/>
          <p14:tracePt t="137445" x="5845175" y="3992563"/>
          <p14:tracePt t="137460" x="5870575" y="3992563"/>
          <p14:tracePt t="137477" x="5883275" y="3992563"/>
          <p14:tracePt t="137494" x="5908675" y="3992563"/>
          <p14:tracePt t="137511" x="5957888" y="4005263"/>
          <p14:tracePt t="137528" x="5995988" y="4017963"/>
          <p14:tracePt t="137544" x="6008688" y="4017963"/>
          <p14:tracePt t="137545" x="6034088" y="4029075"/>
          <p14:tracePt t="137561" x="6057900" y="4041775"/>
          <p14:tracePt t="137577" x="6083300" y="4054475"/>
          <p14:tracePt t="137579" x="6096000" y="4054475"/>
          <p14:tracePt t="137595" x="6121400" y="4067175"/>
          <p14:tracePt t="137611" x="6146800" y="4079875"/>
          <p14:tracePt t="137628" x="6157913" y="4079875"/>
          <p14:tracePt t="137645" x="6196013" y="4092575"/>
          <p14:tracePt t="137662" x="6196013" y="4105275"/>
          <p14:tracePt t="137678" x="6221413" y="4105275"/>
          <p14:tracePt t="138089" x="6234113" y="4105275"/>
          <p14:tracePt t="138113" x="6246813" y="4117975"/>
          <p14:tracePt t="138138" x="6259513" y="4117975"/>
          <p14:tracePt t="138150" x="6259513" y="4129088"/>
          <p14:tracePt t="138164" x="6270625" y="4129088"/>
          <p14:tracePt t="138174" x="6283325" y="4129088"/>
          <p14:tracePt t="138186" x="6283325" y="4141788"/>
          <p14:tracePt t="138199" x="6296025" y="4154488"/>
          <p14:tracePt t="138223" x="6308725" y="4154488"/>
          <p14:tracePt t="138271" x="6321425" y="4167188"/>
          <p14:tracePt t="138307" x="6334125" y="4167188"/>
          <p14:tracePt t="138368" x="6346825" y="4167188"/>
          <p14:tracePt t="138392" x="6359525" y="4167188"/>
          <p14:tracePt t="138429" x="6370638" y="4179888"/>
          <p14:tracePt t="138440" x="6383338" y="4179888"/>
          <p14:tracePt t="138468" x="6396038" y="4179888"/>
          <p14:tracePt t="138490" x="6408738" y="4179888"/>
          <p14:tracePt t="138502" x="6408738" y="4192588"/>
          <p14:tracePt t="138514" x="6421438" y="4192588"/>
          <p14:tracePt t="138526" x="6434138" y="4192588"/>
          <p14:tracePt t="138574" x="6446838" y="4192588"/>
          <p14:tracePt t="138768" x="6459538" y="4192588"/>
          <p14:tracePt t="139773" x="6459538" y="4205288"/>
          <p14:tracePt t="139871" x="6472238" y="4205288"/>
          <p14:tracePt t="139884" x="6483350" y="4205288"/>
          <p14:tracePt t="139907" x="6496050" y="4205288"/>
          <p14:tracePt t="139921" x="6496050" y="4217988"/>
          <p14:tracePt t="139944" x="6508750" y="4217988"/>
          <p14:tracePt t="140005" x="6521450" y="4217988"/>
          <p14:tracePt t="146950" x="6521450" y="4230688"/>
          <p14:tracePt t="146975" x="6521450" y="4254500"/>
          <p14:tracePt t="146999" x="6508750" y="4279900"/>
          <p14:tracePt t="147011" x="6496050" y="4292600"/>
          <p14:tracePt t="147024" x="6483350" y="4318000"/>
          <p14:tracePt t="147036" x="6459538" y="4341813"/>
          <p14:tracePt t="147052" x="6446838" y="4367213"/>
          <p14:tracePt t="147069" x="6421438" y="4392613"/>
          <p14:tracePt t="147071" x="6370638" y="4430713"/>
          <p14:tracePt t="147086" x="6346825" y="4454525"/>
          <p14:tracePt t="147103" x="6296025" y="4479925"/>
          <p14:tracePt t="147120" x="6246813" y="4530725"/>
          <p14:tracePt t="147135" x="6221413" y="4543425"/>
          <p14:tracePt t="147154" x="6183313" y="4554538"/>
          <p14:tracePt t="147169" x="6121400" y="4579938"/>
          <p14:tracePt t="147186" x="6096000" y="4605338"/>
          <p14:tracePt t="147203" x="6083300" y="4605338"/>
          <p14:tracePt t="147205" x="6045200" y="4630738"/>
          <p14:tracePt t="147219" x="6034088" y="4630738"/>
          <p14:tracePt t="147235" x="6021388" y="4630738"/>
          <p14:tracePt t="147254" x="5995988" y="4630738"/>
          <p14:tracePt t="147269" x="5983288" y="4630738"/>
          <p14:tracePt t="165157" x="5983288" y="4656138"/>
          <p14:tracePt t="165169" x="5970588" y="4692650"/>
          <p14:tracePt t="165182" x="5957888" y="4743450"/>
          <p14:tracePt t="165193" x="5921375" y="4805363"/>
          <p14:tracePt t="165206" x="5895975" y="4879975"/>
          <p14:tracePt t="165220" x="5870575" y="4943475"/>
          <p14:tracePt t="165233" x="5845175" y="4992688"/>
          <p14:tracePt t="165250" x="5821363" y="5056188"/>
          <p14:tracePt t="165266" x="5808663" y="5105400"/>
          <p14:tracePt t="165284" x="5783263" y="5168900"/>
          <p14:tracePt t="165300" x="5783263" y="5194300"/>
          <p14:tracePt t="215744" x="5795963" y="5205413"/>
          <p14:tracePt t="215757" x="5821363" y="5230813"/>
          <p14:tracePt t="215769" x="5857875" y="5243513"/>
          <p14:tracePt t="215782" x="5883275" y="5268913"/>
          <p14:tracePt t="215798" x="5932488" y="5294313"/>
          <p14:tracePt t="215814" x="5983288" y="5330825"/>
          <p14:tracePt t="215817" x="6021388" y="5356225"/>
          <p14:tracePt t="215832" x="6057900" y="5394325"/>
          <p14:tracePt t="215849" x="6083300" y="5407025"/>
          <p14:tracePt t="215866" x="6134100" y="5456238"/>
          <p14:tracePt t="215881" x="6146800" y="5468938"/>
          <p14:tracePt t="215898" x="6157913" y="5481638"/>
          <p14:tracePt t="215915" x="6183313" y="5494338"/>
          <p14:tracePt t="215916" x="6183313" y="5507038"/>
          <p14:tracePt t="215932" x="6208713" y="5518150"/>
          <p14:tracePt t="215949" x="6208713" y="5530850"/>
          <p14:tracePt t="215951" x="6221413" y="5530850"/>
          <p14:tracePt t="215966" x="6234113" y="5543550"/>
          <p14:tracePt t="216000" x="6234113" y="5556250"/>
          <p14:tracePt t="216049" x="6246813" y="5556250"/>
          <p14:tracePt t="216060" x="6246813" y="5568950"/>
          <p14:tracePt t="216581" x="6246813" y="5556250"/>
          <p14:tracePt t="240584" x="6234113" y="5556250"/>
          <p14:tracePt t="240597" x="6221413" y="5556250"/>
          <p14:tracePt t="240607" x="6221413" y="5568950"/>
          <p14:tracePt t="240620" x="6196013" y="5594350"/>
          <p14:tracePt t="240631" x="6146800" y="5619750"/>
          <p14:tracePt t="240646" x="6070600" y="5681663"/>
          <p14:tracePt t="240663" x="5995988" y="5743575"/>
          <p14:tracePt t="240680" x="5908675" y="5819775"/>
          <p14:tracePt t="240696" x="5683250" y="5969000"/>
          <p14:tracePt t="240714" x="5583238" y="6045200"/>
          <p14:tracePt t="240730" x="5394325" y="6157913"/>
          <p14:tracePt t="240748" x="5319713" y="6232525"/>
          <p14:tracePt t="240764" x="5219700" y="6307138"/>
          <p14:tracePt t="240781" x="5170488" y="6332538"/>
          <p14:tracePt t="240796" x="5145088" y="6345238"/>
          <p14:tracePt t="240815" x="5106988" y="6357938"/>
          <p14:tracePt t="240830" x="5094288" y="6357938"/>
          <p14:tracePt t="240852" x="5068888" y="6357938"/>
          <p14:tracePt t="240863" x="5057775" y="6370638"/>
          <p14:tracePt t="240887" x="5032375" y="6370638"/>
          <p14:tracePt t="240912" x="5019675" y="6370638"/>
          <p14:tracePt t="240935" x="5006975" y="6370638"/>
          <p14:tracePt t="240950" x="4994275" y="6370638"/>
          <p14:tracePt t="240960" x="4981575" y="6370638"/>
          <p14:tracePt t="240986" x="4968875" y="6381750"/>
          <p14:tracePt t="241007" x="4945063" y="6381750"/>
          <p14:tracePt t="241019" x="4932363" y="6394450"/>
          <p14:tracePt t="241032" x="4919663" y="6394450"/>
          <p14:tracePt t="241044" x="4919663" y="6407150"/>
          <p14:tracePt t="241057" x="4906963" y="6407150"/>
          <p14:tracePt t="241069" x="4894263" y="6407150"/>
          <p14:tracePt t="241082" x="4881563" y="6407150"/>
          <p14:tracePt t="241105" x="4868863" y="6407150"/>
          <p14:tracePt t="241129" x="4856163" y="6407150"/>
          <p14:tracePt t="241214" x="4843463" y="6419850"/>
          <p14:tracePt t="241226" x="4832350" y="6419850"/>
          <p14:tracePt t="241252" x="4819650" y="6419850"/>
          <p14:tracePt t="241263" x="4819650" y="6432550"/>
          <p14:tracePt t="241274" x="4806950" y="6432550"/>
          <p14:tracePt t="241288" x="4794250" y="6445250"/>
          <p14:tracePt t="241299" x="4768850" y="6470650"/>
          <p14:tracePt t="241315" x="4756150" y="6483350"/>
          <p14:tracePt t="241332" x="4732338" y="6507163"/>
          <p14:tracePt t="241348" x="4694238" y="6557963"/>
          <p14:tracePt t="241365" x="4668838" y="6570663"/>
          <p14:tracePt t="241382" x="4643438" y="6594475"/>
          <p14:tracePt t="241407" x="4630738" y="6594475"/>
          <p14:tracePt t="244306" x="4630738" y="6583363"/>
          <p14:tracePt t="244317" x="4643438" y="6583363"/>
          <p14:tracePt t="244330" x="4643438" y="6570663"/>
          <p14:tracePt t="244340" x="4656138" y="6570663"/>
          <p14:tracePt t="244356" x="4668838" y="6570663"/>
          <p14:tracePt t="244378" x="4681538" y="6557963"/>
          <p14:tracePt t="244402" x="4694238" y="6557963"/>
          <p14:tracePt t="244427" x="4706938" y="6557963"/>
          <p14:tracePt t="245324" x="4719638" y="6557963"/>
          <p14:tracePt t="245468" x="4732338" y="6557963"/>
          <p14:tracePt t="245504" x="4732338" y="6545263"/>
          <p14:tracePt t="245517" x="4743450" y="6545263"/>
          <p14:tracePt t="245602" x="4756150" y="6545263"/>
          <p14:tracePt t="245627" x="4768850" y="6545263"/>
          <p14:tracePt t="245664" x="4781550" y="6545263"/>
          <p14:tracePt t="245723" x="4794250" y="6545263"/>
          <p14:tracePt t="245735" x="4794250" y="6532563"/>
          <p14:tracePt t="245760" x="4806950" y="6532563"/>
          <p14:tracePt t="245772" x="4819650" y="6532563"/>
          <p14:tracePt t="245797" x="4832350" y="6532563"/>
          <p14:tracePt t="245808" x="4843463" y="6532563"/>
          <p14:tracePt t="245820" x="4843463" y="6519863"/>
          <p14:tracePt t="245833" x="4856163" y="6519863"/>
          <p14:tracePt t="245844" x="4868863" y="6519863"/>
          <p14:tracePt t="245860" x="4881563" y="6519863"/>
          <p14:tracePt t="245877" x="4894263" y="6519863"/>
          <p14:tracePt t="245893" x="4932363" y="6519863"/>
          <p14:tracePt t="245917" x="4945063" y="6519863"/>
          <p14:tracePt t="245930" x="4968875" y="6519863"/>
          <p14:tracePt t="245954" x="4981575" y="6519863"/>
          <p14:tracePt t="245966" x="4994275" y="6519863"/>
          <p14:tracePt t="245977" x="5006975" y="6519863"/>
          <p14:tracePt t="246003" x="5019675" y="6519863"/>
          <p14:tracePt t="246013" x="5032375" y="6519863"/>
          <p14:tracePt t="246026" x="5045075" y="6519863"/>
          <p14:tracePt t="246044" x="5057775" y="6519863"/>
          <p14:tracePt t="246061" x="5068888" y="6519863"/>
          <p14:tracePt t="246063" x="5081588" y="6519863"/>
          <p14:tracePt t="246077" x="5094288" y="6519863"/>
          <p14:tracePt t="246095" x="5119688" y="6519863"/>
          <p14:tracePt t="246111" x="5157788" y="6519863"/>
          <p14:tracePt t="246128" x="5170488" y="6519863"/>
          <p14:tracePt t="246144" x="5207000" y="6519863"/>
          <p14:tracePt t="246161" x="5257800" y="6519863"/>
          <p14:tracePt t="246178" x="5281613" y="6519863"/>
          <p14:tracePt t="246196" x="5332413" y="6519863"/>
          <p14:tracePt t="246211" x="5357813" y="6519863"/>
          <p14:tracePt t="246228" x="5394325" y="6519863"/>
          <p14:tracePt t="246245" x="5407025" y="6494463"/>
          <p14:tracePt t="246262" x="5407025" y="6483350"/>
          <p14:tracePt t="246547" x="5419725" y="6483350"/>
          <p14:tracePt t="246560" x="5432425" y="6483350"/>
          <p14:tracePt t="246572" x="5470525" y="6470650"/>
          <p14:tracePt t="246583" x="5495925" y="6470650"/>
          <p14:tracePt t="246597" x="5532438" y="6470650"/>
          <p14:tracePt t="246612" x="5583238" y="6470650"/>
          <p14:tracePt t="246629" x="5645150" y="6457950"/>
          <p14:tracePt t="246645" x="5770563" y="6457950"/>
          <p14:tracePt t="246663" x="5832475" y="6457950"/>
          <p14:tracePt t="246680" x="5970588" y="6457950"/>
          <p14:tracePt t="246696" x="6034088" y="6457950"/>
          <p14:tracePt t="246713" x="6096000" y="6457950"/>
          <p14:tracePt t="246730" x="6196013" y="6470650"/>
          <p14:tracePt t="246746" x="6259513" y="6483350"/>
          <p14:tracePt t="246762" x="6308725" y="6483350"/>
          <p14:tracePt t="246778" x="6383338" y="6494463"/>
          <p14:tracePt t="246797" x="6408738" y="6507163"/>
          <p14:tracePt t="246813" x="6483350" y="6519863"/>
          <p14:tracePt t="246830" x="6508750" y="6519863"/>
          <p14:tracePt t="246846" x="6534150" y="6532563"/>
          <p14:tracePt t="246863" x="6572250" y="6557963"/>
          <p14:tracePt t="246879" x="6608763" y="6557963"/>
          <p14:tracePt t="246896" x="6634163" y="6557963"/>
          <p14:tracePt t="246913" x="6659563" y="6570663"/>
          <p14:tracePt t="246929" x="6684963" y="6570663"/>
          <p14:tracePt t="246947" x="6696075" y="6570663"/>
          <p14:tracePt t="246963" x="6708775" y="6570663"/>
          <p14:tracePt t="246979" x="6721475" y="6570663"/>
          <p14:tracePt t="247020" x="6734175" y="6570663"/>
          <p14:tracePt t="289022" x="6721475" y="6570663"/>
          <p14:tracePt t="289034" x="6684963" y="6570663"/>
          <p14:tracePt t="289046" x="6646863" y="6570663"/>
          <p14:tracePt t="289057" x="6596063" y="6532563"/>
          <p14:tracePt t="289074" x="6546850" y="6494463"/>
          <p14:tracePt t="289089" x="6496050" y="6445250"/>
          <p14:tracePt t="289107" x="6334125" y="6269038"/>
          <p14:tracePt t="289123" x="6221413" y="6169025"/>
          <p14:tracePt t="289140" x="6083300" y="6019800"/>
          <p14:tracePt t="289156" x="5795963" y="5681663"/>
          <p14:tracePt t="289172" x="5657850" y="5468938"/>
          <p14:tracePt t="289189" x="5532438" y="5243513"/>
          <p14:tracePt t="289191" x="5432425" y="5018088"/>
          <p14:tracePt t="289207" x="5345113" y="4779963"/>
          <p14:tracePt t="289223" x="5294313" y="4443413"/>
          <p14:tracePt t="289241" x="5232400" y="3816350"/>
          <p14:tracePt t="289257" x="5232400" y="3541713"/>
          <p14:tracePt t="289274" x="5232400" y="3354388"/>
          <p14:tracePt t="289277" x="5232400" y="3241675"/>
          <p14:tracePt t="289289" x="5232400" y="3165475"/>
          <p14:tracePt t="289307" x="5232400" y="3128963"/>
          <p14:tracePt t="289324" x="5232400" y="3103563"/>
          <p14:tracePt t="289341" x="5245100" y="3103563"/>
          <p14:tracePt t="289362" x="5257800" y="3103563"/>
          <p14:tracePt t="289375" x="5270500" y="3103563"/>
          <p14:tracePt t="289398" x="5281613" y="3103563"/>
          <p14:tracePt t="289423" x="5307013" y="3103563"/>
          <p14:tracePt t="289433" x="5319713" y="3103563"/>
          <p14:tracePt t="289446" x="5345113" y="3116263"/>
          <p14:tracePt t="289458" x="5383213" y="3128963"/>
          <p14:tracePt t="289475" x="5419725" y="3128963"/>
          <p14:tracePt t="289491" x="5457825" y="3128963"/>
          <p14:tracePt t="289507" x="5519738" y="3128963"/>
          <p14:tracePt t="289524" x="5557838" y="3128963"/>
          <p14:tracePt t="289540" x="5583238" y="3128963"/>
          <p14:tracePt t="289557" x="5645150" y="3128963"/>
          <p14:tracePt t="289575" x="5683250" y="3128963"/>
          <p14:tracePt t="289592" x="5770563" y="3128963"/>
          <p14:tracePt t="289609" x="5832475" y="3128963"/>
          <p14:tracePt t="289624" x="5883275" y="3128963"/>
          <p14:tracePt t="289641" x="5957888" y="3128963"/>
          <p14:tracePt t="289657" x="5995988" y="3141663"/>
          <p14:tracePt t="289675" x="6034088" y="3165475"/>
          <p14:tracePt t="289691" x="6108700" y="3178175"/>
          <p14:tracePt t="289709" x="6157913" y="3203575"/>
          <p14:tracePt t="289725" x="6221413" y="3241675"/>
          <p14:tracePt t="289742" x="6246813" y="3278188"/>
          <p14:tracePt t="289758" x="6283325" y="3303588"/>
          <p14:tracePt t="289760" x="6321425" y="3341688"/>
          <p14:tracePt t="289775" x="6359525" y="3416300"/>
          <p14:tracePt t="289792" x="6396038" y="3516313"/>
          <p14:tracePt t="289809" x="6496050" y="3716338"/>
          <p14:tracePt t="289825" x="6534150" y="3829050"/>
          <p14:tracePt t="289841" x="6572250" y="3929063"/>
          <p14:tracePt t="289859" x="6634163" y="4129088"/>
          <p14:tracePt t="289876" x="6659563" y="4217988"/>
          <p14:tracePt t="289892" x="6684963" y="4305300"/>
          <p14:tracePt t="289894" x="6684963" y="4379913"/>
          <p14:tracePt t="289909" x="6696075" y="4467225"/>
          <p14:tracePt t="289925" x="6708775" y="4554538"/>
          <p14:tracePt t="289943" x="6708775" y="4630738"/>
          <p14:tracePt t="289959" x="6708775" y="4730750"/>
          <p14:tracePt t="289975" x="6708775" y="4756150"/>
          <p14:tracePt t="289992" x="6708775" y="4792663"/>
          <p14:tracePt t="289993" x="6684963" y="4818063"/>
          <p14:tracePt t="290009" x="6659563" y="4856163"/>
          <p14:tracePt t="290025" x="6621463" y="4892675"/>
          <p14:tracePt t="290027" x="6584950" y="4930775"/>
          <p14:tracePt t="290042" x="6534150" y="4956175"/>
          <p14:tracePt t="290058" x="6496050" y="4981575"/>
          <p14:tracePt t="290077" x="6370638" y="5005388"/>
          <p14:tracePt t="290092" x="6308725" y="5005388"/>
          <p14:tracePt t="290109" x="6246813" y="4992688"/>
          <p14:tracePt t="290126" x="6170613" y="4918075"/>
          <p14:tracePt t="290143" x="6157913" y="4868863"/>
          <p14:tracePt t="290160" x="6157913" y="4792663"/>
          <p14:tracePt t="290176" x="6157913" y="4756150"/>
          <p14:tracePt t="290193" x="6170613" y="4718050"/>
          <p14:tracePt t="290210" x="6270625" y="4643438"/>
          <p14:tracePt t="290226" x="6321425" y="4605338"/>
          <p14:tracePt t="290243" x="6396038" y="4567238"/>
          <p14:tracePt t="290259" x="6559550" y="4530725"/>
          <p14:tracePt t="290277" x="6659563" y="4505325"/>
          <p14:tracePt t="290293" x="6746875" y="4492625"/>
          <p14:tracePt t="290310" x="6897688" y="4492625"/>
          <p14:tracePt t="290326" x="6959600" y="4492625"/>
          <p14:tracePt t="290343" x="6997700" y="4505325"/>
          <p14:tracePt t="290359" x="7034213" y="4530725"/>
          <p14:tracePt t="290377" x="7034213" y="4554538"/>
          <p14:tracePt t="290392" x="7034213" y="4592638"/>
          <p14:tracePt t="290410" x="7034213" y="4605338"/>
          <p14:tracePt t="290427" x="7034213" y="4643438"/>
          <p14:tracePt t="290443" x="7021513" y="4656138"/>
          <p14:tracePt t="290460" x="7010400" y="4679950"/>
          <p14:tracePt t="290478" x="6997700" y="4705350"/>
          <p14:tracePt t="290500" x="6985000" y="4718050"/>
          <p14:tracePt t="290646" x="6997700" y="4718050"/>
          <p14:tracePt t="290659" x="7010400" y="4718050"/>
          <p14:tracePt t="290670" x="7046913" y="4718050"/>
          <p14:tracePt t="290683" x="7072313" y="4718050"/>
          <p14:tracePt t="290694" x="7097713" y="4718050"/>
          <p14:tracePt t="290709" x="7134225" y="4718050"/>
          <p14:tracePt t="290731" x="7146925" y="4718050"/>
          <p14:tracePt t="290743" x="7159625" y="4718050"/>
          <p14:tracePt t="305678" x="7146925" y="4743450"/>
          <p14:tracePt t="305690" x="7123113" y="4756150"/>
          <p14:tracePt t="305702" x="7046913" y="4805363"/>
          <p14:tracePt t="305716" x="6934200" y="4856163"/>
          <p14:tracePt t="305733" x="6746875" y="4943475"/>
          <p14:tracePt t="305750" x="6459538" y="5056188"/>
          <p14:tracePt t="305766" x="5970588" y="5218113"/>
          <p14:tracePt t="305783" x="5770563" y="5281613"/>
          <p14:tracePt t="305801" x="5370513" y="5394325"/>
          <p14:tracePt t="305817" x="5219700" y="5443538"/>
          <p14:tracePt t="305834" x="4932363" y="5530850"/>
          <p14:tracePt t="305850" x="4806950" y="5581650"/>
          <p14:tracePt t="305867" x="4694238" y="5607050"/>
          <p14:tracePt t="305885" x="4481513" y="5707063"/>
          <p14:tracePt t="305900" x="4368800" y="5743575"/>
          <p14:tracePt t="305917" x="4268788" y="5781675"/>
          <p14:tracePt t="305934" x="4117975" y="5832475"/>
          <p14:tracePt t="305951" x="4068763" y="5856288"/>
          <p14:tracePt t="305968" x="3992563" y="5894388"/>
          <p14:tracePt t="305985" x="3968750" y="5919788"/>
          <p14:tracePt t="306001" x="3943350" y="5969000"/>
          <p14:tracePt t="306018" x="3856038" y="6094413"/>
          <p14:tracePt t="306034" x="3805238" y="6169025"/>
          <p14:tracePt t="306050" x="3767138" y="6232525"/>
          <p14:tracePt t="306067" x="3692525" y="6319838"/>
          <p14:tracePt t="306084" x="3667125" y="6357938"/>
          <p14:tracePt t="306101" x="3643313" y="6381750"/>
          <p14:tracePt t="306103" x="3617913" y="6407150"/>
          <p14:tracePt t="306117" x="3605213" y="6432550"/>
          <p14:tracePt t="306134" x="3592513" y="6457950"/>
          <p14:tracePt t="306151" x="3579813" y="6470650"/>
          <p14:tracePt t="306167" x="3554413" y="6494463"/>
          <p14:tracePt t="306185" x="3554413" y="6507163"/>
          <p14:tracePt t="306201" x="3541713" y="6519863"/>
          <p14:tracePt t="306218" x="3541713" y="6532563"/>
          <p14:tracePt t="306235" x="3541713" y="6545263"/>
          <p14:tracePt t="306686" x="3554413" y="6545263"/>
          <p14:tracePt t="306709" x="3567113" y="6545263"/>
          <p14:tracePt t="306745" x="3579813" y="6545263"/>
          <p14:tracePt t="306781" x="3592513" y="6545263"/>
          <p14:tracePt t="306842" x="3605213" y="6545263"/>
          <p14:tracePt t="307145" x="3605213" y="6557963"/>
          <p14:tracePt t="307558" x="3605213" y="6570663"/>
          <p14:tracePt t="307739" x="3617913" y="6570663"/>
          <p14:tracePt t="308272" x="3617913" y="6583363"/>
          <p14:tracePt t="308455" x="3617913" y="6594475"/>
          <p14:tracePt t="308502" x="3617913" y="6607175"/>
          <p14:tracePt t="308539" x="3630613" y="6619875"/>
          <p14:tracePt t="308564" x="3630613" y="6632575"/>
          <p14:tracePt t="308575" x="3630613" y="6645275"/>
          <p14:tracePt t="308746" x="3643313" y="6645275"/>
          <p14:tracePt t="308903" x="3654425" y="6645275"/>
          <p14:tracePt t="308951" x="3667125" y="6645275"/>
          <p14:tracePt t="309267" x="3679825" y="6645275"/>
          <p14:tracePt t="309411" x="3692525" y="6645275"/>
          <p14:tracePt t="309435" x="3705225" y="6645275"/>
          <p14:tracePt t="309449" x="3717925" y="6645275"/>
          <p14:tracePt t="309461" x="3730625" y="6645275"/>
          <p14:tracePt t="309474" x="3756025" y="6645275"/>
          <p14:tracePt t="309485" x="3805238" y="6645275"/>
          <p14:tracePt t="309498" x="3867150" y="6645275"/>
          <p14:tracePt t="309511" x="3956050" y="6645275"/>
          <p14:tracePt t="309527" x="4043363" y="6645275"/>
          <p14:tracePt t="309543" x="4130675" y="6632575"/>
          <p14:tracePt t="309545" x="4230688" y="6632575"/>
          <p14:tracePt t="309560" x="4294188" y="6632575"/>
          <p14:tracePt t="309576" x="4381500" y="6632575"/>
          <p14:tracePt t="309594" x="4430713" y="6619875"/>
          <p14:tracePt t="309610" x="4543425" y="6619875"/>
          <p14:tracePt t="309627" x="4581525" y="6619875"/>
          <p14:tracePt t="309643" x="4668838" y="6619875"/>
          <p14:tracePt t="309659" x="4706938" y="6619875"/>
          <p14:tracePt t="309676" x="4743450" y="6619875"/>
          <p14:tracePt t="309678" x="4768850" y="6619875"/>
          <p14:tracePt t="309694" x="4794250" y="6619875"/>
          <p14:tracePt t="309710" x="4832350" y="6619875"/>
          <p14:tracePt t="309728" x="4894263" y="6619875"/>
          <p14:tracePt t="309743" x="4932363" y="6619875"/>
          <p14:tracePt t="309761" x="4956175" y="6619875"/>
          <p14:tracePt t="309764" x="4981575" y="6619875"/>
          <p14:tracePt t="309777" x="5019675" y="6619875"/>
          <p14:tracePt t="309794" x="5057775" y="6619875"/>
          <p14:tracePt t="309811" x="5081588" y="6607175"/>
          <p14:tracePt t="309827" x="5181600" y="6594475"/>
          <p14:tracePt t="309844" x="5219700" y="6583363"/>
          <p14:tracePt t="309861" x="5307013" y="6570663"/>
          <p14:tracePt t="309877" x="5345113" y="6557963"/>
          <p14:tracePt t="309895" x="5383213" y="6557963"/>
          <p14:tracePt t="309911" x="5445125" y="6557963"/>
          <p14:tracePt t="309928" x="5470525" y="6557963"/>
          <p14:tracePt t="309945" x="5519738" y="6557963"/>
          <p14:tracePt t="309961" x="5532438" y="6557963"/>
          <p14:tracePt t="309977" x="5557838" y="6557963"/>
          <p14:tracePt t="310006" x="5557838" y="6545263"/>
          <p14:tracePt t="310018" x="5557838" y="6532563"/>
          <p14:tracePt t="310370" x="5583238" y="6532563"/>
          <p14:tracePt t="310382" x="5607050" y="6532563"/>
          <p14:tracePt t="310397" x="5632450" y="6532563"/>
          <p14:tracePt t="310406" x="5670550" y="6545263"/>
          <p14:tracePt t="310419" x="5695950" y="6545263"/>
          <p14:tracePt t="310431" x="5732463" y="6557963"/>
          <p14:tracePt t="310445" x="5783263" y="6570663"/>
          <p14:tracePt t="310462" x="5870575" y="6583363"/>
          <p14:tracePt t="310479" x="6021388" y="6607175"/>
          <p14:tracePt t="310495" x="6108700" y="6619875"/>
          <p14:tracePt t="310512" x="6208713" y="6619875"/>
          <p14:tracePt t="310529" x="6408738" y="6657975"/>
          <p14:tracePt t="310546" x="6472238" y="6657975"/>
          <p14:tracePt t="310562" x="6546850" y="6670675"/>
          <p14:tracePt t="310564" x="6621463" y="6683375"/>
          <p14:tracePt t="310578" x="6696075" y="6696075"/>
          <p14:tracePt t="310595" x="6784975" y="6707188"/>
          <p14:tracePt t="310613" x="6921500" y="6732588"/>
          <p14:tracePt t="310629" x="6985000" y="6732588"/>
          <p14:tracePt t="310645" x="7046913" y="6745288"/>
          <p14:tracePt t="310663" x="7172325" y="6770688"/>
          <p14:tracePt t="310679" x="7246938" y="6796088"/>
          <p14:tracePt t="310696" x="7297738" y="6807200"/>
          <p14:tracePt t="310713" x="7359650" y="6807200"/>
          <p14:tracePt t="310730" x="7372350" y="6807200"/>
          <p14:tracePt t="310976" x="7397750" y="6807200"/>
          <p14:tracePt t="310988" x="7423150" y="6807200"/>
          <p14:tracePt t="311002" x="7448550" y="6807200"/>
          <p14:tracePt t="311014" x="7485063" y="6796088"/>
          <p14:tracePt t="311031" x="7535863" y="6796088"/>
          <p14:tracePt t="311047" x="7597775" y="6796088"/>
          <p14:tracePt t="311049" x="7648575" y="6796088"/>
          <p14:tracePt t="311063" x="7697788" y="6783388"/>
          <p14:tracePt t="311080" x="7773988" y="6770688"/>
          <p14:tracePt t="311098" x="7897813" y="6757988"/>
          <p14:tracePt t="311114" x="7961313" y="6757988"/>
          <p14:tracePt t="311130" x="8010525" y="6745288"/>
          <p14:tracePt t="311146" x="8099425" y="6745288"/>
          <p14:tracePt t="311163" x="8161338" y="6732588"/>
          <p14:tracePt t="311180" x="8212138" y="6732588"/>
          <p14:tracePt t="311181" x="8274050" y="6719888"/>
          <p14:tracePt t="311197" x="8324850" y="6719888"/>
          <p14:tracePt t="311213" x="8374063" y="6719888"/>
          <p14:tracePt t="311230" x="8461375" y="6707188"/>
          <p14:tracePt t="311246" x="8499475" y="6707188"/>
          <p14:tracePt t="311264" x="8548688" y="6696075"/>
          <p14:tracePt t="311280" x="8661400" y="6683375"/>
          <p14:tracePt t="311297" x="8699500" y="6683375"/>
          <p14:tracePt t="311313" x="8763000" y="6670675"/>
          <p14:tracePt t="311331" x="8863013" y="6670675"/>
          <p14:tracePt t="311347" x="8912225" y="6657975"/>
          <p14:tracePt t="311364" x="9050338" y="6657975"/>
          <p14:tracePt t="311381" x="9099550" y="6657975"/>
          <p14:tracePt t="311398" x="9137650" y="6645275"/>
          <p14:tracePt t="311414" x="9199563" y="6632575"/>
          <p14:tracePt t="311432" x="9199563" y="6619875"/>
          <p14:tracePt t="311448" x="9199563" y="6607175"/>
          <p14:tracePt t="311607" x="9224963" y="6594475"/>
          <p14:tracePt t="311618" x="9224963" y="6583363"/>
          <p14:tracePt t="311633" x="9237663" y="6570663"/>
          <p14:tracePt t="311655" x="9263063" y="6557963"/>
          <p14:tracePt t="311679" x="9275763" y="6557963"/>
          <p14:tracePt t="311691" x="9312275" y="6557963"/>
          <p14:tracePt t="311704" x="9324975" y="6557963"/>
          <p14:tracePt t="311716" x="9350375" y="6545263"/>
          <p14:tracePt t="311732" x="9375775" y="6532563"/>
          <p14:tracePt t="311749" x="9401175" y="6532563"/>
          <p14:tracePt t="311766" x="9450388" y="6532563"/>
          <p14:tracePt t="311783" x="9463088" y="6532563"/>
          <p14:tracePt t="311799" x="9475788" y="6532563"/>
          <p14:tracePt t="311816" x="9501188" y="6507163"/>
          <p14:tracePt t="311838" x="9513888" y="6507163"/>
          <p14:tracePt t="311861" x="9513888" y="6494463"/>
          <p14:tracePt t="311874" x="9525000" y="6494463"/>
          <p14:tracePt t="311947" x="9525000" y="6483350"/>
          <p14:tracePt t="311995" x="9537700" y="6483350"/>
          <p14:tracePt t="312006" x="9537700" y="6470650"/>
          <p14:tracePt t="312018" x="9550400" y="6457950"/>
          <p14:tracePt t="312043" x="9563100" y="6445250"/>
          <p14:tracePt t="312055" x="9575800" y="6432550"/>
          <p14:tracePt t="312069" x="9588500" y="6419850"/>
          <p14:tracePt t="312083" x="9613900" y="6419850"/>
          <p14:tracePt t="312100" x="9626600" y="6394450"/>
          <p14:tracePt t="312117" x="9663113" y="6381750"/>
          <p14:tracePt t="312134" x="9675813" y="6381750"/>
          <p14:tracePt t="312150" x="9688513" y="6370638"/>
          <p14:tracePt t="312167" x="9713913" y="6370638"/>
          <p14:tracePt t="312190" x="9726613" y="6370638"/>
          <p14:tracePt t="312213" x="9726613" y="6357938"/>
          <p14:tracePt t="312225" x="9739313" y="6357938"/>
          <p14:tracePt t="312238" x="9739313" y="6345238"/>
          <p14:tracePt t="312285" x="9750425" y="6332538"/>
          <p14:tracePt t="312321" x="9763125" y="6319838"/>
          <p14:tracePt t="312346" x="9763125" y="6294438"/>
          <p14:tracePt t="312372" x="9763125" y="6281738"/>
          <p14:tracePt t="312384" x="9763125" y="6269038"/>
          <p14:tracePt t="312407" x="9775825" y="6245225"/>
          <p14:tracePt t="312431" x="9775825" y="6232525"/>
          <p14:tracePt t="312468" x="9775825" y="6219825"/>
          <p14:tracePt t="312492" x="9775825" y="6207125"/>
          <p14:tracePt t="312540" x="9775825" y="6194425"/>
          <p14:tracePt t="312577" x="9775825" y="6181725"/>
          <p14:tracePt t="312613" x="9775825" y="6157913"/>
          <p14:tracePt t="312638" x="9775825" y="6145213"/>
          <p14:tracePt t="312649" x="9775825" y="6132513"/>
          <p14:tracePt t="312661" x="9775825" y="6119813"/>
          <p14:tracePt t="312674" x="9775825" y="6107113"/>
          <p14:tracePt t="312685" x="9775825" y="6081713"/>
          <p14:tracePt t="312702" x="9775825" y="6069013"/>
          <p14:tracePt t="312718" x="9775825" y="6056313"/>
          <p14:tracePt t="312736" x="9775825" y="6032500"/>
          <p14:tracePt t="312752" x="9775825" y="6019800"/>
          <p14:tracePt t="312769" x="9775825" y="6007100"/>
          <p14:tracePt t="312784" x="9775825" y="5981700"/>
          <p14:tracePt t="312802" x="9775825" y="5969000"/>
          <p14:tracePt t="312819" x="9775825" y="5945188"/>
          <p14:tracePt t="312844" x="9775825" y="5932488"/>
          <p14:tracePt t="312855" x="9775825" y="5919788"/>
          <p14:tracePt t="312870" x="9775825" y="5907088"/>
          <p14:tracePt t="312885" x="9775825" y="5894388"/>
          <p14:tracePt t="312902" x="9775825" y="5881688"/>
          <p14:tracePt t="312919" x="9775825" y="5868988"/>
          <p14:tracePt t="312935" x="9775825" y="5856288"/>
          <p14:tracePt t="313608" x="9775825" y="5843588"/>
          <p14:tracePt t="313621" x="9788525" y="5832475"/>
          <p14:tracePt t="313631" x="9788525" y="5819775"/>
          <p14:tracePt t="313655" x="9801225" y="5819775"/>
          <p14:tracePt t="313667" x="9801225" y="5807075"/>
          <p14:tracePt t="313705" x="9801225" y="5794375"/>
          <p14:tracePt t="313715" x="9813925" y="5781675"/>
          <p14:tracePt t="313741" x="9813925" y="5768975"/>
          <p14:tracePt t="313765" x="9826625" y="5756275"/>
          <p14:tracePt t="313789" x="9826625" y="5743575"/>
          <p14:tracePt t="313801" x="9826625" y="5732463"/>
          <p14:tracePt t="313813" x="9839325" y="5732463"/>
          <p14:tracePt t="313825" x="9839325" y="5719763"/>
          <p14:tracePt t="313849" x="9852025" y="5719763"/>
          <p14:tracePt t="313861" x="9852025" y="5707063"/>
          <p14:tracePt t="318673" x="9839325" y="5694363"/>
          <p14:tracePt t="318687" x="9826625" y="5668963"/>
          <p14:tracePt t="318698" x="9788525" y="5656263"/>
          <p14:tracePt t="318710" x="9739313" y="5607050"/>
          <p14:tracePt t="318724" x="9663113" y="5556250"/>
          <p14:tracePt t="318735" x="9588500" y="5494338"/>
          <p14:tracePt t="318751" x="9525000" y="5430838"/>
          <p14:tracePt t="318767" x="9450388" y="5381625"/>
          <p14:tracePt t="318784" x="9324975" y="5294313"/>
          <p14:tracePt t="318801" x="9250363" y="5243513"/>
          <p14:tracePt t="318818" x="9150350" y="5168900"/>
          <p14:tracePt t="318834" x="9099550" y="5118100"/>
          <p14:tracePt t="318852" x="9063038" y="5081588"/>
          <p14:tracePt t="318868" x="9012238" y="4992688"/>
          <p14:tracePt t="318884" x="8986838" y="4956175"/>
          <p14:tracePt t="318901" x="8975725" y="4930775"/>
          <p14:tracePt t="318918" x="8975725" y="4918075"/>
          <p14:tracePt t="319280" x="8937625" y="4892675"/>
          <p14:tracePt t="319292" x="8924925" y="4856163"/>
          <p14:tracePt t="319304" x="8886825" y="4830763"/>
          <p14:tracePt t="319318" x="8850313" y="4779963"/>
          <p14:tracePt t="319335" x="8812213" y="4756150"/>
          <p14:tracePt t="319352" x="8786813" y="4730750"/>
          <p14:tracePt t="319369" x="8699500" y="4667250"/>
          <p14:tracePt t="319386" x="8686800" y="4630738"/>
          <p14:tracePt t="319402" x="8637588" y="4592638"/>
          <p14:tracePt t="319419" x="8624888" y="4567238"/>
          <p14:tracePt t="319436" x="8599488" y="4554538"/>
          <p14:tracePt t="319438" x="8586788" y="4530725"/>
          <p14:tracePt t="319453" x="8574088" y="4505325"/>
          <p14:tracePt t="319469" x="8561388" y="4492625"/>
          <p14:tracePt t="319486" x="8561388" y="4467225"/>
          <p14:tracePt t="319502" x="8548688" y="4454525"/>
          <p14:tracePt t="319520" x="8537575" y="4443413"/>
          <p14:tracePt t="319535" x="8537575" y="4430713"/>
          <p14:tracePt t="319553" x="8537575" y="4418013"/>
          <p14:tracePt t="319570" x="8537575" y="4405313"/>
          <p14:tracePt t="334213" x="8448675" y="4405313"/>
          <p14:tracePt t="334225" x="8261350" y="4405313"/>
          <p14:tracePt t="334237" x="7986713" y="4405313"/>
          <p14:tracePt t="334251" x="7535863" y="4354513"/>
          <p14:tracePt t="334263" x="7059613" y="4217988"/>
          <p14:tracePt t="334275" x="6534150" y="3979863"/>
          <p14:tracePt t="334291" x="5995988" y="3692525"/>
          <p14:tracePt t="334308" x="5495925" y="3354388"/>
          <p14:tracePt t="334324" x="4530725" y="2640013"/>
          <p14:tracePt t="334340" x="4105275" y="2265363"/>
          <p14:tracePt t="334358" x="3341688" y="1501775"/>
          <p14:tracePt t="334374" x="3103563" y="1214438"/>
          <p14:tracePt t="334391" x="2928938" y="1025525"/>
          <p14:tracePt t="334409" x="2790825" y="812800"/>
          <p14:tracePt t="334614" x="2741613" y="788988"/>
          <p14:tracePt t="334626" x="2628900" y="750888"/>
          <p14:tracePt t="334638" x="2452688" y="676275"/>
          <p14:tracePt t="334651" x="2203450" y="563563"/>
          <p14:tracePt t="334662" x="1852613" y="425450"/>
          <p14:tracePt t="334677" x="1501775" y="274638"/>
          <p14:tracePt t="334692" x="1176338" y="11271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525396" y="598627"/>
            <a:ext cx="514120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Designing Better Digital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183677"/>
            <a:ext cx="10297160" cy="378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Effective tools should be: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Easy to access and understand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Useful for a clear health need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Integrated with professional care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Personalized to the user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Supported by evidence and privacy protection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More features do not always create a better tool.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328"/>
    </mc:Choice>
    <mc:Fallback xmlns="">
      <p:transition spd="slow" advTm="314328"/>
    </mc:Fallback>
  </mc:AlternateContent>
  <p:extLst>
    <p:ext uri="{3A86A75C-4F4B-4683-9AE1-C65F6400EC91}">
      <p14:laserTraceLst xmlns:p14="http://schemas.microsoft.com/office/powerpoint/2010/main">
        <p14:tracePtLst>
          <p14:tracePt t="450" x="8424863" y="3516313"/>
          <p14:tracePt t="474" x="8435975" y="3516313"/>
          <p14:tracePt t="488" x="8448675" y="3516313"/>
          <p14:tracePt t="499" x="8461375" y="3516313"/>
          <p14:tracePt t="511" x="8486775" y="3503613"/>
          <p14:tracePt t="524" x="8499475" y="3503613"/>
          <p14:tracePt t="535" x="8512175" y="3503613"/>
          <p14:tracePt t="550" x="8524875" y="3503613"/>
          <p14:tracePt t="566" x="8548688" y="3503613"/>
          <p14:tracePt t="583" x="8561388" y="3503613"/>
          <p14:tracePt t="601" x="8599488" y="3503613"/>
          <p14:tracePt t="620" x="8612188" y="3503613"/>
          <p14:tracePt t="632" x="8637588" y="3503613"/>
          <p14:tracePt t="650" x="8650288" y="3503613"/>
          <p14:tracePt t="666" x="8661400" y="3516313"/>
          <p14:tracePt t="668" x="8686800" y="3516313"/>
          <p14:tracePt t="683" x="8699500" y="3516313"/>
          <p14:tracePt t="700" x="8724900" y="3529013"/>
          <p14:tracePt t="717" x="8763000" y="3567113"/>
          <p14:tracePt t="733" x="8774113" y="3579813"/>
          <p14:tracePt t="750" x="8799513" y="3603625"/>
          <p14:tracePt t="766" x="8837613" y="3641725"/>
          <p14:tracePt t="783" x="8863013" y="3667125"/>
          <p14:tracePt t="800" x="8874125" y="3692525"/>
          <p14:tracePt t="801" x="8912225" y="3729038"/>
          <p14:tracePt t="817" x="8937625" y="3767138"/>
          <p14:tracePt t="833" x="8975725" y="3792538"/>
          <p14:tracePt t="851" x="9012238" y="3854450"/>
          <p14:tracePt t="867" x="9050338" y="3879850"/>
          <p14:tracePt t="883" x="9063038" y="3892550"/>
          <p14:tracePt t="900" x="9075738" y="3905250"/>
          <p14:tracePt t="1044" x="9088438" y="3905250"/>
          <p14:tracePt t="1058" x="9124950" y="3905250"/>
          <p14:tracePt t="1068" x="9150350" y="3916363"/>
          <p14:tracePt t="1080" x="9175750" y="3916363"/>
          <p14:tracePt t="1093" x="9199563" y="3929063"/>
          <p14:tracePt t="1106" x="9237663" y="3941763"/>
          <p14:tracePt t="1119" x="9263063" y="3941763"/>
          <p14:tracePt t="1134" x="9288463" y="3967163"/>
          <p14:tracePt t="1151" x="9301163" y="3967163"/>
          <p14:tracePt t="1168" x="9312275" y="3967163"/>
          <p14:tracePt t="1323" x="9324975" y="3967163"/>
          <p14:tracePt t="1335" x="9337675" y="3967163"/>
          <p14:tracePt t="1348" x="9350375" y="3979863"/>
          <p14:tracePt t="1360" x="9375775" y="3979863"/>
          <p14:tracePt t="1373" x="9375775" y="3992563"/>
          <p14:tracePt t="1384" x="9388475" y="3992563"/>
          <p14:tracePt t="1401" x="9413875" y="4005263"/>
          <p14:tracePt t="1418" x="9424988" y="4017963"/>
          <p14:tracePt t="1434" x="9437688" y="4017963"/>
          <p14:tracePt t="1452" x="9450388" y="4017963"/>
          <p14:tracePt t="1469" x="9463088" y="4017963"/>
          <p14:tracePt t="1772" x="9475788" y="4017963"/>
          <p14:tracePt t="1784" x="9475788" y="4029075"/>
          <p14:tracePt t="1808" x="9488488" y="4029075"/>
          <p14:tracePt t="1821" x="9501188" y="4029075"/>
          <p14:tracePt t="1832" x="9513888" y="4029075"/>
          <p14:tracePt t="1844" x="9537700" y="4041775"/>
          <p14:tracePt t="1857" x="9550400" y="4041775"/>
          <p14:tracePt t="1869" x="9575800" y="4054475"/>
          <p14:tracePt t="1886" x="9588500" y="4054475"/>
          <p14:tracePt t="1903" x="9626600" y="4067175"/>
          <p14:tracePt t="1920" x="9675813" y="4079875"/>
          <p14:tracePt t="1936" x="9701213" y="4105275"/>
          <p14:tracePt t="1954" x="9750425" y="4117975"/>
          <p14:tracePt t="1969" x="9763125" y="4129088"/>
          <p14:tracePt t="1986" x="9788525" y="4129088"/>
          <p14:tracePt t="2003" x="9788525" y="4141788"/>
          <p14:tracePt t="2003" x="9801225" y="4154488"/>
          <p14:tracePt t="2028" x="9813925" y="4167188"/>
          <p14:tracePt t="2051" x="9826625" y="4179888"/>
          <p14:tracePt t="2075" x="9839325" y="4205288"/>
          <p14:tracePt t="2088" x="9852025" y="4205288"/>
          <p14:tracePt t="2099" x="9852025" y="4217988"/>
          <p14:tracePt t="2111" x="9875838" y="4230688"/>
          <p14:tracePt t="2125" x="9888538" y="4254500"/>
          <p14:tracePt t="2137" x="9901238" y="4267200"/>
          <p14:tracePt t="2154" x="9913938" y="4279900"/>
          <p14:tracePt t="2170" x="9939338" y="4305300"/>
          <p14:tracePt t="2187" x="9963150" y="4330700"/>
          <p14:tracePt t="2203" x="9975850" y="4330700"/>
          <p14:tracePt t="2221" x="9975850" y="4341813"/>
          <p14:tracePt t="2236" x="9988550" y="4354513"/>
          <p14:tracePt t="2926" x="9975850" y="4354513"/>
          <p14:tracePt t="2938" x="9901238" y="4354513"/>
          <p14:tracePt t="2949" x="9813925" y="4318000"/>
          <p14:tracePt t="2961" x="9675813" y="4241800"/>
          <p14:tracePt t="2973" x="9537700" y="4179888"/>
          <p14:tracePt t="2988" x="9413875" y="4105275"/>
          <p14:tracePt t="3005" x="9288463" y="4041775"/>
          <p14:tracePt t="3023" x="9063038" y="3916363"/>
          <p14:tracePt t="3039" x="8975725" y="3867150"/>
          <p14:tracePt t="3056" x="8899525" y="3816350"/>
          <p14:tracePt t="3072" x="8799513" y="3767138"/>
          <p14:tracePt t="3089" x="8774113" y="3754438"/>
          <p14:tracePt t="3106" x="8737600" y="3729038"/>
          <p14:tracePt t="3123" x="8724900" y="3716338"/>
          <p14:tracePt t="3143" x="8724900" y="3692525"/>
          <p14:tracePt t="9561" x="8724900" y="3679825"/>
          <p14:tracePt t="9576" x="8724900" y="3667125"/>
          <p14:tracePt t="9585" x="8724900" y="3641725"/>
          <p14:tracePt t="9598" x="8712200" y="3616325"/>
          <p14:tracePt t="9610" x="8712200" y="3590925"/>
          <p14:tracePt t="9624" x="8712200" y="3579813"/>
          <p14:tracePt t="9640" x="8699500" y="3554413"/>
          <p14:tracePt t="9656" x="8686800" y="3503613"/>
          <p14:tracePt t="9673" x="8674100" y="3490913"/>
          <p14:tracePt t="9690" x="8661400" y="3467100"/>
          <p14:tracePt t="9706" x="8661400" y="3429000"/>
          <p14:tracePt t="9723" x="8650288" y="3403600"/>
          <p14:tracePt t="9740" x="8637588" y="3390900"/>
          <p14:tracePt t="9757" x="8624888" y="3367088"/>
          <p14:tracePt t="9778" x="8624888" y="3354388"/>
          <p14:tracePt t="9790" x="8624888" y="3341688"/>
          <p14:tracePt t="9806" x="8612188" y="3341688"/>
          <p14:tracePt t="9823" x="8612188" y="3328988"/>
          <p14:tracePt t="9841" x="8599488" y="3328988"/>
          <p14:tracePt t="9857" x="8599488" y="3316288"/>
          <p14:tracePt t="9887" x="8599488" y="3303588"/>
          <p14:tracePt t="13491" x="8574088" y="3303588"/>
          <p14:tracePt t="13502" x="8548688" y="3303588"/>
          <p14:tracePt t="13515" x="8524875" y="3290888"/>
          <p14:tracePt t="13528" x="8474075" y="3278188"/>
          <p14:tracePt t="13539" x="8424863" y="3267075"/>
          <p14:tracePt t="13551" x="8374063" y="3254375"/>
          <p14:tracePt t="13566" x="8312150" y="3228975"/>
          <p14:tracePt t="13584" x="8274050" y="3216275"/>
          <p14:tracePt t="13600" x="8212138" y="3190875"/>
          <p14:tracePt t="13617" x="8186738" y="3178175"/>
          <p14:tracePt t="13648" x="8174038" y="3178175"/>
          <p14:tracePt t="13987" x="8186738" y="3178175"/>
          <p14:tracePt t="14497" x="8199438" y="3178175"/>
          <p14:tracePt t="14630" x="8212138" y="3178175"/>
          <p14:tracePt t="14654" x="8223250" y="3178175"/>
          <p14:tracePt t="14666" x="8235950" y="3178175"/>
          <p14:tracePt t="14691" x="8248650" y="3178175"/>
          <p14:tracePt t="14703" x="8261350" y="3178175"/>
          <p14:tracePt t="14727" x="8274050" y="3178175"/>
          <p14:tracePt t="14752" x="8286750" y="3178175"/>
          <p14:tracePt t="14776" x="8299450" y="3190875"/>
          <p14:tracePt t="14789" x="8312150" y="3190875"/>
          <p14:tracePt t="14812" x="8324850" y="3203575"/>
          <p14:tracePt t="14825" x="8324850" y="3216275"/>
          <p14:tracePt t="14837" x="8348663" y="3228975"/>
          <p14:tracePt t="14848" x="8361363" y="3241675"/>
          <p14:tracePt t="14862" x="8386763" y="3267075"/>
          <p14:tracePt t="14873" x="8399463" y="3278188"/>
          <p14:tracePt t="14887" x="8412163" y="3316288"/>
          <p14:tracePt t="14903" x="8435975" y="3341688"/>
          <p14:tracePt t="14920" x="8461375" y="3354388"/>
          <p14:tracePt t="14937" x="8499475" y="3416300"/>
          <p14:tracePt t="14953" x="8524875" y="3441700"/>
          <p14:tracePt t="14970" x="8537575" y="3467100"/>
          <p14:tracePt t="14994" x="8548688" y="3479800"/>
          <p14:tracePt t="15005" x="8548688" y="3490913"/>
          <p14:tracePt t="20320" x="8548688" y="3479800"/>
          <p14:tracePt t="20345" x="8548688" y="3467100"/>
          <p14:tracePt t="20369" x="8537575" y="3467100"/>
          <p14:tracePt t="20380" x="8537575" y="3454400"/>
          <p14:tracePt t="20392" x="8524875" y="3454400"/>
          <p14:tracePt t="20407" x="8512175" y="3429000"/>
          <p14:tracePt t="20418" x="8499475" y="3416300"/>
          <p14:tracePt t="20435" x="8474075" y="3403600"/>
          <p14:tracePt t="20451" x="8448675" y="3354388"/>
          <p14:tracePt t="20453" x="8412163" y="3328988"/>
          <p14:tracePt t="20468" x="8361363" y="3278188"/>
          <p14:tracePt t="20484" x="8312150" y="3216275"/>
          <p14:tracePt t="20501" x="8199438" y="3078163"/>
          <p14:tracePt t="20518" x="8161338" y="3003550"/>
          <p14:tracePt t="20535" x="8123238" y="2952750"/>
          <p14:tracePt t="20551" x="8074025" y="2816225"/>
          <p14:tracePt t="20568" x="8061325" y="2752725"/>
          <p14:tracePt t="20585" x="8061325" y="2665413"/>
          <p14:tracePt t="20602" x="8048625" y="2590800"/>
          <p14:tracePt t="20618" x="8035925" y="2516188"/>
          <p14:tracePt t="20635" x="8023225" y="2290763"/>
          <p14:tracePt t="20651" x="8010525" y="2165350"/>
          <p14:tracePt t="20669" x="8010525" y="2065338"/>
          <p14:tracePt t="20685" x="8010525" y="1901825"/>
          <p14:tracePt t="20701" x="8010525" y="1852613"/>
          <p14:tracePt t="20719" x="8010525" y="1765300"/>
          <p14:tracePt t="20735" x="8035925" y="1752600"/>
          <p14:tracePt t="20751" x="8035925" y="1739900"/>
          <p14:tracePt t="20949" x="8023225" y="1739900"/>
          <p14:tracePt t="20961" x="7986713" y="1739900"/>
          <p14:tracePt t="20974" x="7935913" y="1739900"/>
          <p14:tracePt t="20986" x="7886700" y="1739900"/>
          <p14:tracePt t="21002" x="7835900" y="1739900"/>
          <p14:tracePt t="21019" x="7785100" y="1739900"/>
          <p14:tracePt t="21036" x="7697788" y="1727200"/>
          <p14:tracePt t="21052" x="7661275" y="1714500"/>
          <p14:tracePt t="21070" x="7635875" y="1701800"/>
          <p14:tracePt t="21071" x="7610475" y="1701800"/>
          <p14:tracePt t="21086" x="7610475" y="1689100"/>
          <p14:tracePt t="21102" x="7597775" y="1689100"/>
          <p14:tracePt t="21119" x="7597775" y="1676400"/>
          <p14:tracePt t="21136" x="7597775" y="1663700"/>
          <p14:tracePt t="21168" x="7623175" y="1663700"/>
          <p14:tracePt t="21180" x="7685088" y="1663700"/>
          <p14:tracePt t="21192" x="7761288" y="1663700"/>
          <p14:tracePt t="21204" x="7886700" y="1663700"/>
          <p14:tracePt t="21219" x="8035925" y="1689100"/>
          <p14:tracePt t="21237" x="8186738" y="1714500"/>
          <p14:tracePt t="21253" x="8312150" y="1776413"/>
          <p14:tracePt t="21270" x="8335963" y="1776413"/>
          <p14:tracePt t="21326" x="8235950" y="1752600"/>
          <p14:tracePt t="21338" x="8099425" y="1689100"/>
          <p14:tracePt t="21349" x="7999413" y="1652588"/>
          <p14:tracePt t="21361" x="7886700" y="1614488"/>
          <p14:tracePt t="21374" x="7773988" y="1589088"/>
          <p14:tracePt t="21386" x="7685088" y="1576388"/>
          <p14:tracePt t="21403" x="7597775" y="1552575"/>
          <p14:tracePt t="21420" x="7561263" y="1539875"/>
          <p14:tracePt t="21438" x="7535863" y="1527175"/>
          <p14:tracePt t="21483" x="7561263" y="1527175"/>
          <p14:tracePt t="21495" x="7585075" y="1527175"/>
          <p14:tracePt t="21508" x="7623175" y="1527175"/>
          <p14:tracePt t="21519" x="7673975" y="1527175"/>
          <p14:tracePt t="21531" x="7735888" y="1527175"/>
          <p14:tracePt t="21543" x="7785100" y="1527175"/>
          <p14:tracePt t="21556" x="7810500" y="1527175"/>
          <p14:tracePt t="21571" x="7823200" y="1539875"/>
          <p14:tracePt t="21587" x="7848600" y="1539875"/>
          <p14:tracePt t="21641" x="7835900" y="1539875"/>
          <p14:tracePt t="21652" x="7810500" y="1539875"/>
          <p14:tracePt t="21665" x="7797800" y="1539875"/>
          <p14:tracePt t="21677" x="7773988" y="1527175"/>
          <p14:tracePt t="21688" x="7735888" y="1501775"/>
          <p14:tracePt t="21704" x="7723188" y="1501775"/>
          <p14:tracePt t="21720" x="7710488" y="1501775"/>
          <p14:tracePt t="21738" x="7697788" y="1489075"/>
          <p14:tracePt t="21859" x="7710488" y="1489075"/>
          <p14:tracePt t="21873" x="7723188" y="1489075"/>
          <p14:tracePt t="21883" x="7723188" y="1501775"/>
          <p14:tracePt t="21895" x="7735888" y="1501775"/>
          <p14:tracePt t="21920" x="7748588" y="1514475"/>
          <p14:tracePt t="21931" x="7761288" y="1527175"/>
          <p14:tracePt t="21944" x="7773988" y="1527175"/>
          <p14:tracePt t="21956" x="7785100" y="1539875"/>
          <p14:tracePt t="21981" x="7797800" y="1552575"/>
          <p14:tracePt t="21994" x="7810500" y="1563688"/>
          <p14:tracePt t="22006" x="7823200" y="1563688"/>
          <p14:tracePt t="22022" x="7823200" y="1576388"/>
          <p14:tracePt t="22038" x="7835900" y="1576388"/>
          <p14:tracePt t="22055" x="7861300" y="1601788"/>
          <p14:tracePt t="22072" x="7861300" y="1614488"/>
          <p14:tracePt t="22089" x="7886700" y="1639888"/>
          <p14:tracePt t="22105" x="7910513" y="1652588"/>
          <p14:tracePt t="22122" x="7923213" y="1663700"/>
          <p14:tracePt t="22139" x="7948613" y="1689100"/>
          <p14:tracePt t="22155" x="7961313" y="1701800"/>
          <p14:tracePt t="22174" x="7974013" y="1727200"/>
          <p14:tracePt t="22190" x="8010525" y="1765300"/>
          <p14:tracePt t="22207" x="8048625" y="1776413"/>
          <p14:tracePt t="22224" x="8099425" y="1852613"/>
          <p14:tracePt t="22241" x="8135938" y="1876425"/>
          <p14:tracePt t="22257" x="8174038" y="1914525"/>
          <p14:tracePt t="22273" x="8223250" y="1952625"/>
          <p14:tracePt t="22289" x="8235950" y="1965325"/>
          <p14:tracePt t="22306" x="8248650" y="1978025"/>
          <p14:tracePt t="22322" x="8261350" y="1989138"/>
          <p14:tracePt t="22599" x="8261350" y="2014538"/>
          <p14:tracePt t="22611" x="8261350" y="2027238"/>
          <p14:tracePt t="22623" x="8261350" y="2039938"/>
          <p14:tracePt t="22635" x="8261350" y="2065338"/>
          <p14:tracePt t="22649" x="8248650" y="2089150"/>
          <p14:tracePt t="22660" x="8248650" y="2101850"/>
          <p14:tracePt t="22674" x="8235950" y="2127250"/>
          <p14:tracePt t="22690" x="8235950" y="2152650"/>
          <p14:tracePt t="22707" x="8223250" y="2190750"/>
          <p14:tracePt t="22724" x="8223250" y="2252663"/>
          <p14:tracePt t="22740" x="8212138" y="2290763"/>
          <p14:tracePt t="22757" x="8186738" y="2352675"/>
          <p14:tracePt t="22775" x="8186738" y="2378075"/>
          <p14:tracePt t="22790" x="8174038" y="2414588"/>
          <p14:tracePt t="22807" x="8135938" y="2490788"/>
          <p14:tracePt t="22823" x="8135938" y="2527300"/>
          <p14:tracePt t="22841" x="8123238" y="2552700"/>
          <p14:tracePt t="22857" x="8099425" y="2616200"/>
          <p14:tracePt t="22874" x="8086725" y="2627313"/>
          <p14:tracePt t="22891" x="8074025" y="2665413"/>
          <p14:tracePt t="22915" x="8061325" y="2678113"/>
          <p14:tracePt t="22927" x="8048625" y="2678113"/>
          <p14:tracePt t="22941" x="8048625" y="2690813"/>
          <p14:tracePt t="22964" x="8048625" y="2703513"/>
          <p14:tracePt t="22987" x="8035925" y="2703513"/>
          <p14:tracePt t="23340" x="8023225" y="2716213"/>
          <p14:tracePt t="23352" x="8010525" y="2740025"/>
          <p14:tracePt t="23364" x="7974013" y="2752725"/>
          <p14:tracePt t="23378" x="7961313" y="2752725"/>
          <p14:tracePt t="23393" x="7935913" y="2752725"/>
          <p14:tracePt t="23410" x="7886700" y="2765425"/>
          <p14:tracePt t="23426" x="7748588" y="2778125"/>
          <p14:tracePt t="23443" x="7623175" y="2778125"/>
          <p14:tracePt t="23459" x="7472363" y="2790825"/>
          <p14:tracePt t="23460" x="7348538" y="2790825"/>
          <p14:tracePt t="23477" x="7210425" y="2790825"/>
          <p14:tracePt t="23492" x="7097713" y="2790825"/>
          <p14:tracePt t="23509" x="6897688" y="2790825"/>
          <p14:tracePt t="23526" x="6846888" y="2790825"/>
          <p14:tracePt t="23543" x="6808788" y="2803525"/>
          <p14:tracePt t="23559" x="6772275" y="2803525"/>
          <p14:tracePt t="23576" x="6759575" y="2803525"/>
          <p14:tracePt t="24055" x="6734175" y="2803525"/>
          <p14:tracePt t="24068" x="6734175" y="2816225"/>
          <p14:tracePt t="24079" x="6721475" y="2828925"/>
          <p14:tracePt t="24091" x="6708775" y="2828925"/>
          <p14:tracePt t="24103" x="6696075" y="2840038"/>
          <p14:tracePt t="24128" x="6684963" y="2852738"/>
          <p14:tracePt t="24140" x="6646863" y="2865438"/>
          <p14:tracePt t="24152" x="6608763" y="2890838"/>
          <p14:tracePt t="24165" x="6559550" y="2916238"/>
          <p14:tracePt t="24178" x="6483350" y="2928938"/>
          <p14:tracePt t="24194" x="6434138" y="2941638"/>
          <p14:tracePt t="24211" x="6370638" y="2952750"/>
          <p14:tracePt t="24227" x="6259513" y="2965450"/>
          <p14:tracePt t="24245" x="6196013" y="2965450"/>
          <p14:tracePt t="24261" x="6146800" y="2965450"/>
          <p14:tracePt t="24261" x="6121400" y="2965450"/>
          <p14:tracePt t="24278" x="6096000" y="2965450"/>
          <p14:tracePt t="24294" x="6083300" y="2965450"/>
          <p14:tracePt t="24311" x="6057900" y="2952750"/>
          <p14:tracePt t="24327" x="6045200" y="2952750"/>
          <p14:tracePt t="24345" x="6045200" y="2941638"/>
          <p14:tracePt t="24361" x="6045200" y="2928938"/>
          <p14:tracePt t="24378" x="6045200" y="2916238"/>
          <p14:tracePt t="24394" x="6045200" y="2903538"/>
          <p14:tracePt t="24411" x="6045200" y="2890838"/>
          <p14:tracePt t="24428" x="6045200" y="2878138"/>
          <p14:tracePt t="24445" x="6045200" y="2865438"/>
          <p14:tracePt t="24467" x="6045200" y="2852738"/>
          <p14:tracePt t="24503" x="6045200" y="2840038"/>
          <p14:tracePt t="24527" x="6045200" y="2828925"/>
          <p14:tracePt t="24540" x="6057900" y="2816225"/>
          <p14:tracePt t="24553" x="6070600" y="2803525"/>
          <p14:tracePt t="24564" x="6070600" y="2790825"/>
          <p14:tracePt t="24579" x="6070600" y="2778125"/>
          <p14:tracePt t="24595" x="6083300" y="2765425"/>
          <p14:tracePt t="24612" x="6083300" y="2752725"/>
          <p14:tracePt t="24628" x="6096000" y="2740025"/>
          <p14:tracePt t="24645" x="6096000" y="2728913"/>
          <p14:tracePt t="24662" x="6096000" y="2716213"/>
          <p14:tracePt t="24679" x="6096000" y="2703513"/>
          <p14:tracePt t="24695" x="6108700" y="2703513"/>
          <p14:tracePt t="24712" x="6108700" y="2690813"/>
          <p14:tracePt t="24758" x="6108700" y="2678113"/>
          <p14:tracePt t="24769" x="6108700" y="2665413"/>
          <p14:tracePt t="24795" x="6108700" y="2652713"/>
          <p14:tracePt t="24820" x="6121400" y="2652713"/>
          <p14:tracePt t="24830" x="6121400" y="2640013"/>
          <p14:tracePt t="24855" x="6134100" y="2627313"/>
          <p14:tracePt t="24868" x="6146800" y="2616200"/>
          <p14:tracePt t="24904" x="6157913" y="2603500"/>
          <p14:tracePt t="24940" x="6170613" y="2590800"/>
          <p14:tracePt t="24976" x="6183313" y="2590800"/>
          <p14:tracePt t="25014" x="6196013" y="2590800"/>
          <p14:tracePt t="25025" x="6208713" y="2590800"/>
          <p14:tracePt t="25037" x="6208713" y="2578100"/>
          <p14:tracePt t="25052" x="6221413" y="2578100"/>
          <p14:tracePt t="25073" x="6234113" y="2578100"/>
          <p14:tracePt t="25097" x="6259513" y="2578100"/>
          <p14:tracePt t="25122" x="6270625" y="2578100"/>
          <p14:tracePt t="25136" x="6283325" y="2578100"/>
          <p14:tracePt t="25148" x="6296025" y="2578100"/>
          <p14:tracePt t="25159" x="6308725" y="2578100"/>
          <p14:tracePt t="25183" x="6321425" y="2578100"/>
          <p14:tracePt t="25195" x="6334125" y="2578100"/>
          <p14:tracePt t="25221" x="6346825" y="2578100"/>
          <p14:tracePt t="25243" x="6359525" y="2578100"/>
          <p14:tracePt t="25534" x="6370638" y="2565400"/>
          <p14:tracePt t="25547" x="6383338" y="2565400"/>
          <p14:tracePt t="25559" x="6396038" y="2552700"/>
          <p14:tracePt t="25571" x="6421438" y="2540000"/>
          <p14:tracePt t="25583" x="6446838" y="2516188"/>
          <p14:tracePt t="25597" x="6483350" y="2516188"/>
          <p14:tracePt t="25615" x="6521450" y="2503488"/>
          <p14:tracePt t="25631" x="6584950" y="2490788"/>
          <p14:tracePt t="25648" x="6608763" y="2490788"/>
          <p14:tracePt t="25664" x="6634163" y="2490788"/>
          <p14:tracePt t="25681" x="6684963" y="2503488"/>
          <p14:tracePt t="25698" x="6708775" y="2516188"/>
          <p14:tracePt t="25714" x="6734175" y="2527300"/>
          <p14:tracePt t="25731" x="6784975" y="2565400"/>
          <p14:tracePt t="25749" x="6797675" y="2590800"/>
          <p14:tracePt t="25765" x="6834188" y="2616200"/>
          <p14:tracePt t="25782" x="6846888" y="2627313"/>
          <p14:tracePt t="25798" x="6859588" y="2652713"/>
          <p14:tracePt t="25814" x="6872288" y="2678113"/>
          <p14:tracePt t="25831" x="6897688" y="2703513"/>
          <p14:tracePt t="25849" x="6910388" y="2716213"/>
          <p14:tracePt t="25851" x="6921500" y="2740025"/>
          <p14:tracePt t="25865" x="6934200" y="2752725"/>
          <p14:tracePt t="25883" x="6946900" y="2765425"/>
          <p14:tracePt t="25898" x="6972300" y="2803525"/>
          <p14:tracePt t="25915" x="6985000" y="2828925"/>
          <p14:tracePt t="25931" x="6997700" y="2828925"/>
          <p14:tracePt t="25949" x="7021513" y="2865438"/>
          <p14:tracePt t="25965" x="7034213" y="2878138"/>
          <p14:tracePt t="25982" x="7046913" y="2903538"/>
          <p14:tracePt t="25999" x="7085013" y="2941638"/>
          <p14:tracePt t="26015" x="7097713" y="2952750"/>
          <p14:tracePt t="26032" x="7123113" y="2990850"/>
          <p14:tracePt t="26049" x="7134225" y="3003550"/>
          <p14:tracePt t="26066" x="7134225" y="3028950"/>
          <p14:tracePt t="26083" x="7146925" y="3054350"/>
          <p14:tracePt t="26099" x="7159625" y="3078163"/>
          <p14:tracePt t="26118" x="7172325" y="3103563"/>
          <p14:tracePt t="26132" x="7185025" y="3116263"/>
          <p14:tracePt t="26149" x="7185025" y="3141663"/>
          <p14:tracePt t="26165" x="7210425" y="3165475"/>
          <p14:tracePt t="26183" x="7210425" y="3178175"/>
          <p14:tracePt t="26199" x="7223125" y="3190875"/>
          <p14:tracePt t="26216" x="7235825" y="3216275"/>
          <p14:tracePt t="26233" x="7246938" y="3228975"/>
          <p14:tracePt t="26250" x="7259638" y="3254375"/>
          <p14:tracePt t="26266" x="7272338" y="3254375"/>
          <p14:tracePt t="26283" x="7285038" y="3278188"/>
          <p14:tracePt t="26299" x="7297738" y="3303588"/>
          <p14:tracePt t="26323" x="7310438" y="3316288"/>
          <p14:tracePt t="26468" x="7323138" y="3328988"/>
          <p14:tracePt t="26481" x="7323138" y="3341688"/>
          <p14:tracePt t="26493" x="7323138" y="3354388"/>
          <p14:tracePt t="26506" x="7335838" y="3367088"/>
          <p14:tracePt t="26518" x="7348538" y="3390900"/>
          <p14:tracePt t="26533" x="7348538" y="3403600"/>
          <p14:tracePt t="26550" x="7348538" y="3416300"/>
          <p14:tracePt t="26567" x="7359650" y="3416300"/>
          <p14:tracePt t="26966" x="7359650" y="3403600"/>
          <p14:tracePt t="27002" x="7372350" y="3390900"/>
          <p14:tracePt t="27014" x="7385050" y="3390900"/>
          <p14:tracePt t="27026" x="7410450" y="3378200"/>
          <p14:tracePt t="27039" x="7423150" y="3378200"/>
          <p14:tracePt t="27052" x="7435850" y="3367088"/>
          <p14:tracePt t="27068" x="7448550" y="3367088"/>
          <p14:tracePt t="27085" x="7485063" y="3367088"/>
          <p14:tracePt t="27101" x="7523163" y="3367088"/>
          <p14:tracePt t="27118" x="7548563" y="3367088"/>
          <p14:tracePt t="27135" x="7597775" y="3367088"/>
          <p14:tracePt t="27152" x="7610475" y="3367088"/>
          <p14:tracePt t="27168" x="7623175" y="3367088"/>
          <p14:tracePt t="27185" x="7648575" y="3367088"/>
          <p14:tracePt t="27202" x="7661275" y="3378200"/>
          <p14:tracePt t="27219" x="7673975" y="3378200"/>
          <p14:tracePt t="27235" x="7685088" y="3403600"/>
          <p14:tracePt t="27252" x="7697788" y="3403600"/>
          <p14:tracePt t="27269" x="7710488" y="3429000"/>
          <p14:tracePt t="27294" x="7723188" y="3441700"/>
          <p14:tracePt t="27306" x="7735888" y="3441700"/>
          <p14:tracePt t="27853" x="7748588" y="3467100"/>
          <p14:tracePt t="27865" x="7761288" y="3467100"/>
          <p14:tracePt t="27876" x="7773988" y="3490913"/>
          <p14:tracePt t="27901" x="7785100" y="3503613"/>
          <p14:tracePt t="27912" x="7797800" y="3503613"/>
          <p14:tracePt t="27924" x="7797800" y="3516313"/>
          <p14:tracePt t="27938" x="7810500" y="3516313"/>
          <p14:tracePt t="27954" x="7810500" y="3529013"/>
          <p14:tracePt t="28167" x="7797800" y="3541713"/>
          <p14:tracePt t="28179" x="7761288" y="3554413"/>
          <p14:tracePt t="28192" x="7697788" y="3554413"/>
          <p14:tracePt t="28203" x="7610475" y="3554413"/>
          <p14:tracePt t="28216" x="7472363" y="3554413"/>
          <p14:tracePt t="28229" x="7348538" y="3554413"/>
          <p14:tracePt t="28240" x="7185025" y="3516313"/>
          <p14:tracePt t="28256" x="7072313" y="3467100"/>
          <p14:tracePt t="28271" x="6934200" y="3403600"/>
          <p14:tracePt t="28289" x="6721475" y="3303588"/>
          <p14:tracePt t="28304" x="6621463" y="3203575"/>
          <p14:tracePt t="28322" x="6546850" y="3116263"/>
          <p14:tracePt t="28338" x="6446838" y="2928938"/>
          <p14:tracePt t="28354" x="6421438" y="2840038"/>
          <p14:tracePt t="28371" x="6383338" y="2752725"/>
          <p14:tracePt t="28389" x="6383338" y="2603500"/>
          <p14:tracePt t="28405" x="6383338" y="2540000"/>
          <p14:tracePt t="28422" x="6383338" y="2427288"/>
          <p14:tracePt t="28438" x="6383338" y="2390775"/>
          <p14:tracePt t="28456" x="6383338" y="2365375"/>
          <p14:tracePt t="28457" x="6396038" y="2352675"/>
          <p14:tracePt t="28472" x="6396038" y="2327275"/>
          <p14:tracePt t="28489" x="6396038" y="2314575"/>
          <p14:tracePt t="28505" x="6408738" y="2303463"/>
          <p14:tracePt t="28506" x="6421438" y="2303463"/>
          <p14:tracePt t="28555" x="6434138" y="2303463"/>
          <p14:tracePt t="28604" x="6446838" y="2303463"/>
          <p14:tracePt t="28640" x="6459538" y="2303463"/>
          <p14:tracePt t="28652" x="6472238" y="2303463"/>
          <p14:tracePt t="28677" x="6483350" y="2303463"/>
          <p14:tracePt t="28700" x="6496050" y="2303463"/>
          <p14:tracePt t="28713" x="6508750" y="2303463"/>
          <p14:tracePt t="28737" x="6521450" y="2303463"/>
          <p14:tracePt t="28762" x="6534150" y="2314575"/>
          <p14:tracePt t="28785" x="6546850" y="2314575"/>
          <p14:tracePt t="28809" x="6559550" y="2314575"/>
          <p14:tracePt t="28824" x="6572250" y="2327275"/>
          <p14:tracePt t="28858" x="6584950" y="2339975"/>
          <p14:tracePt t="28870" x="6608763" y="2352675"/>
          <p14:tracePt t="28882" x="6608763" y="2365375"/>
          <p14:tracePt t="28894" x="6634163" y="2378075"/>
          <p14:tracePt t="28906" x="6646863" y="2378075"/>
          <p14:tracePt t="28923" x="6659563" y="2403475"/>
          <p14:tracePt t="28939" x="6684963" y="2403475"/>
          <p14:tracePt t="28957" x="6721475" y="2427288"/>
          <p14:tracePt t="28973" x="6746875" y="2452688"/>
          <p14:tracePt t="28990" x="6759575" y="2465388"/>
          <p14:tracePt t="29006" x="6821488" y="2503488"/>
          <p14:tracePt t="29023" x="6846888" y="2540000"/>
          <p14:tracePt t="29040" x="6921500" y="2603500"/>
          <p14:tracePt t="29057" x="6946900" y="2627313"/>
          <p14:tracePt t="29073" x="6997700" y="2652713"/>
          <p14:tracePt t="29090" x="7046913" y="2728913"/>
          <p14:tracePt t="29107" x="7072313" y="2752725"/>
          <p14:tracePt t="29124" x="7085013" y="2778125"/>
          <p14:tracePt t="29140" x="7097713" y="2803525"/>
          <p14:tracePt t="29440" x="7110413" y="2803525"/>
          <p14:tracePt t="29452" x="7110413" y="2816225"/>
          <p14:tracePt t="29465" x="7123113" y="2828925"/>
          <p14:tracePt t="29476" x="7134225" y="2828925"/>
          <p14:tracePt t="29492" x="7146925" y="2840038"/>
          <p14:tracePt t="29508" x="7172325" y="2852738"/>
          <p14:tracePt t="29524" x="7172325" y="2865438"/>
          <p14:tracePt t="29541" x="7210425" y="2890838"/>
          <p14:tracePt t="29558" x="7223125" y="2903538"/>
          <p14:tracePt t="29575" x="7259638" y="2941638"/>
          <p14:tracePt t="29591" x="7285038" y="2952750"/>
          <p14:tracePt t="29608" x="7297738" y="2978150"/>
          <p14:tracePt t="29609" x="7310438" y="2990850"/>
          <p14:tracePt t="29625" x="7335838" y="3028950"/>
          <p14:tracePt t="29641" x="7348538" y="3041650"/>
          <p14:tracePt t="29659" x="7385050" y="3090863"/>
          <p14:tracePt t="29675" x="7397750" y="3116263"/>
          <p14:tracePt t="29692" x="7410450" y="3128963"/>
          <p14:tracePt t="29708" x="7448550" y="3190875"/>
          <p14:tracePt t="29725" x="7448550" y="3203575"/>
          <p14:tracePt t="29742" x="7472363" y="3228975"/>
          <p14:tracePt t="29759" x="7485063" y="3278188"/>
          <p14:tracePt t="29775" x="7510463" y="3290888"/>
          <p14:tracePt t="29793" x="7523163" y="3354388"/>
          <p14:tracePt t="29809" x="7523163" y="3367088"/>
          <p14:tracePt t="29825" x="7548563" y="3378200"/>
          <p14:tracePt t="29842" x="7548563" y="3416300"/>
          <p14:tracePt t="29859" x="7561263" y="3429000"/>
          <p14:tracePt t="29875" x="7572375" y="3467100"/>
          <p14:tracePt t="29893" x="7585075" y="3479800"/>
          <p14:tracePt t="29909" x="7597775" y="3503613"/>
          <p14:tracePt t="29926" x="7597775" y="3529013"/>
          <p14:tracePt t="29942" x="7623175" y="3554413"/>
          <p14:tracePt t="29959" x="7635875" y="3567113"/>
          <p14:tracePt t="29976" x="7661275" y="3590925"/>
          <p14:tracePt t="29993" x="7661275" y="3603625"/>
          <p14:tracePt t="30009" x="7673975" y="3616325"/>
          <p14:tracePt t="30026" x="7685088" y="3616325"/>
          <p14:tracePt t="30043" x="7685088" y="3629025"/>
          <p14:tracePt t="30060" x="7697788" y="3629025"/>
          <p14:tracePt t="30339" x="7710488" y="3629025"/>
          <p14:tracePt t="30363" x="7735888" y="3616325"/>
          <p14:tracePt t="30375" x="7748588" y="3616325"/>
          <p14:tracePt t="30387" x="7761288" y="3616325"/>
          <p14:tracePt t="30399" x="7785100" y="3616325"/>
          <p14:tracePt t="30411" x="7810500" y="3616325"/>
          <p14:tracePt t="30427" x="7835900" y="3616325"/>
          <p14:tracePt t="30443" x="7848600" y="3616325"/>
          <p14:tracePt t="30460" x="7897813" y="3616325"/>
          <p14:tracePt t="30477" x="7923213" y="3616325"/>
          <p14:tracePt t="30494" x="7948613" y="3616325"/>
          <p14:tracePt t="30510" x="7986713" y="3616325"/>
          <p14:tracePt t="30527" x="8010525" y="3616325"/>
          <p14:tracePt t="30544" x="8061325" y="3641725"/>
          <p14:tracePt t="30560" x="8074025" y="3654425"/>
          <p14:tracePt t="30577" x="8099425" y="3667125"/>
          <p14:tracePt t="30594" x="8123238" y="3692525"/>
          <p14:tracePt t="30611" x="8135938" y="3703638"/>
          <p14:tracePt t="30627" x="8148638" y="3716338"/>
          <p14:tracePt t="30644" x="8148638" y="3729038"/>
          <p14:tracePt t="30661" x="8161338" y="3741738"/>
          <p14:tracePt t="30678" x="8174038" y="3754438"/>
          <p14:tracePt t="30695" x="8186738" y="3767138"/>
          <p14:tracePt t="30711" x="8186738" y="3779838"/>
          <p14:tracePt t="30728" x="8212138" y="3803650"/>
          <p14:tracePt t="30751" x="8223250" y="3829050"/>
          <p14:tracePt t="30764" x="8235950" y="3829050"/>
          <p14:tracePt t="30778" x="8248650" y="3841750"/>
          <p14:tracePt t="30795" x="8248650" y="3854450"/>
          <p14:tracePt t="30811" x="8261350" y="3867150"/>
          <p14:tracePt t="30828" x="8274050" y="3867150"/>
          <p14:tracePt t="30845" x="8274050" y="3879850"/>
          <p14:tracePt t="30995" x="8261350" y="3879850"/>
          <p14:tracePt t="31007" x="8235950" y="3879850"/>
          <p14:tracePt t="31019" x="8212138" y="3879850"/>
          <p14:tracePt t="31034" x="8174038" y="3867150"/>
          <p14:tracePt t="31047" x="8110538" y="3829050"/>
          <p14:tracePt t="31063" x="8023225" y="3792538"/>
          <p14:tracePt t="31079" x="7810500" y="3692525"/>
          <p14:tracePt t="31096" x="7723188" y="3641725"/>
          <p14:tracePt t="31112" x="7635875" y="3603625"/>
          <p14:tracePt t="31129" x="7485063" y="3516313"/>
          <p14:tracePt t="31146" x="7435850" y="3479800"/>
          <p14:tracePt t="31163" x="7348538" y="3390900"/>
          <p14:tracePt t="31179" x="7323138" y="3354388"/>
          <p14:tracePt t="31196" x="7272338" y="3328988"/>
          <p14:tracePt t="31213" x="7223125" y="3254375"/>
          <p14:tracePt t="31229" x="7197725" y="3228975"/>
          <p14:tracePt t="31245" x="7185025" y="3203575"/>
          <p14:tracePt t="31262" x="7110413" y="3154363"/>
          <p14:tracePt t="31279" x="7097713" y="3128963"/>
          <p14:tracePt t="31297" x="7046913" y="3103563"/>
          <p14:tracePt t="31312" x="7034213" y="3090863"/>
          <p14:tracePt t="31329" x="7010400" y="3065463"/>
          <p14:tracePt t="31345" x="6997700" y="3041650"/>
          <p14:tracePt t="31370" x="6985000" y="3028950"/>
          <p14:tracePt t="31393" x="6985000" y="3016250"/>
          <p14:tracePt t="31613" x="6972300" y="3016250"/>
          <p14:tracePt t="31625" x="6959600" y="3016250"/>
          <p14:tracePt t="31640" x="6934200" y="3016250"/>
          <p14:tracePt t="31649" x="6884988" y="3016250"/>
          <p14:tracePt t="31664" x="6797675" y="3016250"/>
          <p14:tracePt t="31680" x="6659563" y="3003550"/>
          <p14:tracePt t="31698" x="6221413" y="2941638"/>
          <p14:tracePt t="31714" x="6008688" y="2903538"/>
          <p14:tracePt t="31731" x="5757863" y="2890838"/>
          <p14:tracePt t="31747" x="5419725" y="2865438"/>
          <p14:tracePt t="31764" x="5281613" y="2865438"/>
          <p14:tracePt t="31781" x="5032375" y="2852738"/>
          <p14:tracePt t="31798" x="4932363" y="2840038"/>
          <p14:tracePt t="31814" x="4843463" y="2828925"/>
          <p14:tracePt t="31830" x="4794250" y="2816225"/>
          <p14:tracePt t="31831" x="4719638" y="2803525"/>
          <p14:tracePt t="31847" x="4681538" y="2778125"/>
          <p14:tracePt t="31865" x="4656138" y="2765425"/>
          <p14:tracePt t="31867" x="4630738" y="2740025"/>
          <p14:tracePt t="31881" x="4630738" y="2716213"/>
          <p14:tracePt t="31898" x="4630738" y="2703513"/>
          <p14:tracePt t="31915" x="4630738" y="2640013"/>
          <p14:tracePt t="31931" x="4643438" y="2552700"/>
          <p14:tracePt t="32171" x="4630738" y="2552700"/>
          <p14:tracePt t="32184" x="4619625" y="2552700"/>
          <p14:tracePt t="32195" x="4594225" y="2552700"/>
          <p14:tracePt t="32207" x="4556125" y="2565400"/>
          <p14:tracePt t="32218" x="4530725" y="2578100"/>
          <p14:tracePt t="32233" x="4506913" y="2590800"/>
          <p14:tracePt t="32250" x="4468813" y="2616200"/>
          <p14:tracePt t="32267" x="4343400" y="2640013"/>
          <p14:tracePt t="32283" x="4256088" y="2652713"/>
          <p14:tracePt t="32300" x="4143375" y="2678113"/>
          <p14:tracePt t="32317" x="3905250" y="2728913"/>
          <p14:tracePt t="32333" x="3779838" y="2740025"/>
          <p14:tracePt t="32349" x="3667125" y="2765425"/>
          <p14:tracePt t="32366" x="3429000" y="2790825"/>
          <p14:tracePt t="32382" x="3317875" y="2816225"/>
          <p14:tracePt t="32400" x="3216275" y="2816225"/>
          <p14:tracePt t="32416" x="3041650" y="2828925"/>
          <p14:tracePt t="32432" x="2992438" y="2828925"/>
          <p14:tracePt t="32449" x="2903538" y="2828925"/>
          <p14:tracePt t="32466" x="2867025" y="2828925"/>
          <p14:tracePt t="32482" x="2841625" y="2828925"/>
          <p14:tracePt t="32484" x="2816225" y="2828925"/>
          <p14:tracePt t="32500" x="2816225" y="2816225"/>
          <p14:tracePt t="32516" x="2803525" y="2803525"/>
          <p14:tracePt t="32532" x="2790825" y="2803525"/>
          <p14:tracePt t="32549" x="2778125" y="2790825"/>
          <p14:tracePt t="32566" x="2778125" y="2778125"/>
          <p14:tracePt t="32582" x="2767013" y="2765425"/>
          <p14:tracePt t="32599" x="2767013" y="2752725"/>
          <p14:tracePt t="32704" x="2767013" y="2740025"/>
          <p14:tracePt t="32741" x="2778125" y="2740025"/>
          <p14:tracePt t="32789" x="2790825" y="2740025"/>
          <p14:tracePt t="32813" x="2803525" y="2740025"/>
          <p14:tracePt t="32837" x="2816225" y="2740025"/>
          <p14:tracePt t="32849" x="2828925" y="2740025"/>
          <p14:tracePt t="32861" x="2841625" y="2740025"/>
          <p14:tracePt t="32874" x="2854325" y="2740025"/>
          <p14:tracePt t="32886" x="2867025" y="2740025"/>
          <p14:tracePt t="32901" x="2890838" y="2740025"/>
          <p14:tracePt t="32917" x="2916238" y="2740025"/>
          <p14:tracePt t="32934" x="2954338" y="2740025"/>
          <p14:tracePt t="32950" x="3028950" y="2740025"/>
          <p14:tracePt t="32968" x="3079750" y="2740025"/>
          <p14:tracePt t="32984" x="3228975" y="2740025"/>
          <p14:tracePt t="33001" x="3305175" y="2740025"/>
          <p14:tracePt t="33017" x="3379788" y="2740025"/>
          <p14:tracePt t="33018" x="3441700" y="2740025"/>
          <p14:tracePt t="33034" x="3505200" y="2752725"/>
          <p14:tracePt t="33051" x="3554413" y="2765425"/>
          <p14:tracePt t="33068" x="3667125" y="2790825"/>
          <p14:tracePt t="33084" x="3692525" y="2790825"/>
          <p14:tracePt t="33102" x="3717925" y="2790825"/>
          <p14:tracePt t="33117" x="3767138" y="2790825"/>
          <p14:tracePt t="33134" x="3779838" y="2790825"/>
          <p14:tracePt t="33396" x="3805238" y="2790825"/>
          <p14:tracePt t="33408" x="3843338" y="2790825"/>
          <p14:tracePt t="33420" x="3879850" y="2778125"/>
          <p14:tracePt t="33432" x="3956050" y="2765425"/>
          <p14:tracePt t="33445" x="4017963" y="2740025"/>
          <p14:tracePt t="33456" x="4092575" y="2740025"/>
          <p14:tracePt t="33470" x="4156075" y="2728913"/>
          <p14:tracePt t="33486" x="4243388" y="2728913"/>
          <p14:tracePt t="33504" x="4318000" y="2728913"/>
          <p14:tracePt t="33506" x="4394200" y="2728913"/>
          <p14:tracePt t="33519" x="4443413" y="2728913"/>
          <p14:tracePt t="33535" x="4518025" y="2728913"/>
          <p14:tracePt t="33553" x="4656138" y="2728913"/>
          <p14:tracePt t="33570" x="4706938" y="2740025"/>
          <p14:tracePt t="33585" x="4781550" y="2765425"/>
          <p14:tracePt t="33603" x="4856163" y="2790825"/>
          <p14:tracePt t="33619" x="4894263" y="2803525"/>
          <p14:tracePt t="33636" x="4919663" y="2816225"/>
          <p14:tracePt t="33652" x="4956175" y="2840038"/>
          <p14:tracePt t="33669" x="4981575" y="2852738"/>
          <p14:tracePt t="33686" x="5019675" y="2865438"/>
          <p14:tracePt t="33703" x="5045075" y="2878138"/>
          <p14:tracePt t="33719" x="5068888" y="2878138"/>
          <p14:tracePt t="33736" x="5081588" y="2878138"/>
          <p14:tracePt t="33753" x="5094288" y="2878138"/>
          <p14:tracePt t="34002" x="5106988" y="2878138"/>
          <p14:tracePt t="34014" x="5119688" y="2852738"/>
          <p14:tracePt t="34027" x="5132388" y="2840038"/>
          <p14:tracePt t="34039" x="5170488" y="2816225"/>
          <p14:tracePt t="34055" x="5194300" y="2803525"/>
          <p14:tracePt t="34072" x="5207000" y="2778125"/>
          <p14:tracePt t="34075" x="5245100" y="2778125"/>
          <p14:tracePt t="34088" x="5270500" y="2765425"/>
          <p14:tracePt t="34105" x="5281613" y="2752725"/>
          <p14:tracePt t="34122" x="5294313" y="2752725"/>
          <p14:tracePt t="34123" x="5319713" y="2752725"/>
          <p14:tracePt t="34138" x="5332413" y="2752725"/>
          <p14:tracePt t="34154" x="5345113" y="2740025"/>
          <p14:tracePt t="34173" x="5394325" y="2728913"/>
          <p14:tracePt t="34188" x="5407025" y="2728913"/>
          <p14:tracePt t="34205" x="5432425" y="2716213"/>
          <p14:tracePt t="34221" x="5470525" y="2703513"/>
          <p14:tracePt t="34238" x="5495925" y="2703513"/>
          <p14:tracePt t="34256" x="5557838" y="2703513"/>
          <p14:tracePt t="34272" x="5595938" y="2703513"/>
          <p14:tracePt t="34288" x="5619750" y="2703513"/>
          <p14:tracePt t="34306" x="5657850" y="2703513"/>
          <p14:tracePt t="34322" x="5683250" y="2716213"/>
          <p14:tracePt t="34338" x="5708650" y="2728913"/>
          <p14:tracePt t="34355" x="5745163" y="2740025"/>
          <p14:tracePt t="34373" x="5783263" y="2752725"/>
          <p14:tracePt t="34389" x="5832475" y="2778125"/>
          <p14:tracePt t="34406" x="5857875" y="2778125"/>
          <p14:tracePt t="34422" x="5883275" y="2790825"/>
          <p14:tracePt t="34439" x="5895975" y="2803525"/>
          <p14:tracePt t="34455" x="5908675" y="2803525"/>
          <p14:tracePt t="34474" x="5921375" y="2803525"/>
          <p14:tracePt t="34522" x="5932488" y="2803525"/>
          <p14:tracePt t="34571" x="5945188" y="2803525"/>
          <p14:tracePt t="34619" x="5970588" y="2778125"/>
          <p14:tracePt t="35068" x="5970588" y="2765425"/>
          <p14:tracePt t="35105" x="5983288" y="2765425"/>
          <p14:tracePt t="35117" x="5995988" y="2752725"/>
          <p14:tracePt t="35129" x="6008688" y="2752725"/>
          <p14:tracePt t="35142" x="6034088" y="2740025"/>
          <p14:tracePt t="35156" x="6045200" y="2728913"/>
          <p14:tracePt t="35173" x="6083300" y="2728913"/>
          <p14:tracePt t="35190" x="6146800" y="2728913"/>
          <p14:tracePt t="35206" x="6170613" y="2728913"/>
          <p14:tracePt t="35223" x="6183313" y="2728913"/>
          <p14:tracePt t="35239" x="6221413" y="2728913"/>
          <p14:tracePt t="35263" x="6246813" y="2728913"/>
          <p14:tracePt t="35287" x="6259513" y="2740025"/>
          <p14:tracePt t="35300" x="6259513" y="2752725"/>
          <p14:tracePt t="35314" x="6270625" y="2752725"/>
          <p14:tracePt t="35324" x="6270625" y="2765425"/>
          <p14:tracePt t="35349" x="6296025" y="2778125"/>
          <p14:tracePt t="35385" x="6296025" y="2790825"/>
          <p14:tracePt t="35701" x="6308725" y="2790825"/>
          <p14:tracePt t="35726" x="6321425" y="2790825"/>
          <p14:tracePt t="35737" x="6334125" y="2790825"/>
          <p14:tracePt t="35752" x="6359525" y="2790825"/>
          <p14:tracePt t="35761" x="6383338" y="2803525"/>
          <p14:tracePt t="35775" x="6396038" y="2816225"/>
          <p14:tracePt t="35791" x="6421438" y="2828925"/>
          <p14:tracePt t="35808" x="6472238" y="2852738"/>
          <p14:tracePt t="35825" x="6496050" y="2865438"/>
          <p14:tracePt t="35841" x="6521450" y="2878138"/>
          <p14:tracePt t="35857" x="6584950" y="2903538"/>
          <p14:tracePt t="35875" x="6596063" y="2916238"/>
          <p14:tracePt t="35892" x="6621463" y="2916238"/>
          <p14:tracePt t="35908" x="6646863" y="2928938"/>
          <p14:tracePt t="35925" x="6659563" y="2928938"/>
          <p14:tracePt t="35943" x="6659563" y="2941638"/>
          <p14:tracePt t="36246" x="6672263" y="2941638"/>
          <p14:tracePt t="36269" x="6684963" y="2941638"/>
          <p14:tracePt t="36282" x="6696075" y="2941638"/>
          <p14:tracePt t="36293" x="6721475" y="2941638"/>
          <p14:tracePt t="36305" x="6734175" y="2941638"/>
          <p14:tracePt t="36318" x="6759575" y="2941638"/>
          <p14:tracePt t="36331" x="6784975" y="2941638"/>
          <p14:tracePt t="36342" x="6808788" y="2941638"/>
          <p14:tracePt t="36359" x="6834188" y="2941638"/>
          <p14:tracePt t="36376" x="6859588" y="2941638"/>
          <p14:tracePt t="36393" x="6884988" y="2952750"/>
          <p14:tracePt t="36410" x="6884988" y="2978150"/>
          <p14:tracePt t="36426" x="6910388" y="3003550"/>
          <p14:tracePt t="36443" x="6921500" y="3003550"/>
          <p14:tracePt t="36459" x="6921500" y="3016250"/>
          <p14:tracePt t="36476" x="6934200" y="3028950"/>
          <p14:tracePt t="36477" x="6934200" y="3041650"/>
          <p14:tracePt t="36493" x="6946900" y="3041650"/>
          <p14:tracePt t="36509" x="6946900" y="3054350"/>
          <p14:tracePt t="36526" x="6946900" y="3065463"/>
          <p14:tracePt t="36548" x="6959600" y="3065463"/>
          <p14:tracePt t="36560" x="6959600" y="3078163"/>
          <p14:tracePt t="36609" x="6959600" y="3090863"/>
          <p14:tracePt t="36645" x="6959600" y="3103563"/>
          <p14:tracePt t="36731" x="6959600" y="3116263"/>
          <p14:tracePt t="36744" x="6972300" y="3116263"/>
          <p14:tracePt t="36756" x="6972300" y="3128963"/>
          <p14:tracePt t="36780" x="6972300" y="3141663"/>
          <p14:tracePt t="36793" x="6972300" y="3154363"/>
          <p14:tracePt t="36804" x="6985000" y="3165475"/>
          <p14:tracePt t="36827" x="6985000" y="3190875"/>
          <p14:tracePt t="36839" x="6997700" y="3190875"/>
          <p14:tracePt t="36851" x="6997700" y="3203575"/>
          <p14:tracePt t="36863" x="6997700" y="3216275"/>
          <p14:tracePt t="36877" x="6997700" y="3228975"/>
          <p14:tracePt t="36894" x="6997700" y="3241675"/>
          <p14:tracePt t="36914" x="6997700" y="3254375"/>
          <p14:tracePt t="36927" x="7010400" y="3254375"/>
          <p14:tracePt t="36950" x="7010400" y="3267075"/>
          <p14:tracePt t="36997" x="7010400" y="3278188"/>
          <p14:tracePt t="37021" x="7010400" y="3290888"/>
          <p14:tracePt t="37034" x="7010400" y="3303588"/>
          <p14:tracePt t="37058" x="7010400" y="3316288"/>
          <p14:tracePt t="37070" x="7010400" y="3328988"/>
          <p14:tracePt t="37083" x="7010400" y="3341688"/>
          <p14:tracePt t="37106" x="7010400" y="3354388"/>
          <p14:tracePt t="37119" x="7010400" y="3367088"/>
          <p14:tracePt t="37143" x="7010400" y="3378200"/>
          <p14:tracePt t="37155" x="7021513" y="3390900"/>
          <p14:tracePt t="37167" x="7034213" y="3403600"/>
          <p14:tracePt t="37180" x="7034213" y="3416300"/>
          <p14:tracePt t="37195" x="7034213" y="3429000"/>
          <p14:tracePt t="37212" x="7046913" y="3454400"/>
          <p14:tracePt t="37228" x="7059613" y="3503613"/>
          <p14:tracePt t="37245" x="7072313" y="3516313"/>
          <p14:tracePt t="37262" x="7085013" y="3529013"/>
          <p14:tracePt t="37263" x="7097713" y="3567113"/>
          <p14:tracePt t="37279" x="7110413" y="3579813"/>
          <p14:tracePt t="37295" x="7123113" y="3590925"/>
          <p14:tracePt t="37313" x="7134225" y="3603625"/>
          <p14:tracePt t="37664" x="7134225" y="3616325"/>
          <p14:tracePt t="37689" x="7134225" y="3629025"/>
          <p14:tracePt t="37714" x="7134225" y="3641725"/>
          <p14:tracePt t="37738" x="7134225" y="3667125"/>
          <p14:tracePt t="37754" x="7146925" y="3692525"/>
          <p14:tracePt t="37762" x="7159625" y="3703638"/>
          <p14:tracePt t="37774" x="7159625" y="3716338"/>
          <p14:tracePt t="37786" x="7159625" y="3741738"/>
          <p14:tracePt t="37797" x="7172325" y="3767138"/>
          <p14:tracePt t="37814" x="7185025" y="3779838"/>
          <p14:tracePt t="37830" x="7185025" y="3792538"/>
          <p14:tracePt t="37846" x="7210425" y="3841750"/>
          <p14:tracePt t="37863" x="7223125" y="3867150"/>
          <p14:tracePt t="37881" x="7223125" y="3892550"/>
          <p14:tracePt t="37897" x="7259638" y="3954463"/>
          <p14:tracePt t="37914" x="7259638" y="3979863"/>
          <p14:tracePt t="37931" x="7285038" y="4029075"/>
          <p14:tracePt t="37947" x="7297738" y="4041775"/>
          <p14:tracePt t="37964" x="7310438" y="4067175"/>
          <p14:tracePt t="37981" x="7323138" y="4092575"/>
          <p14:tracePt t="37997" x="7335838" y="4105275"/>
          <p14:tracePt t="38017" x="7335838" y="4117975"/>
          <p14:tracePt t="38054" x="7335838" y="4129088"/>
          <p14:tracePt t="38064" x="7348538" y="4129088"/>
          <p14:tracePt t="38077" x="7348538" y="4141788"/>
          <p14:tracePt t="38090" x="7348538" y="4154488"/>
          <p14:tracePt t="38113" x="7359650" y="4167188"/>
          <p14:tracePt t="38125" x="7359650" y="4192588"/>
          <p14:tracePt t="38137" x="7372350" y="4205288"/>
          <p14:tracePt t="38151" x="7372350" y="4217988"/>
          <p14:tracePt t="38164" x="7372350" y="4230688"/>
          <p14:tracePt t="38186" x="7372350" y="4241800"/>
          <p14:tracePt t="38198" x="7372350" y="4254500"/>
          <p14:tracePt t="38380" x="7359650" y="4254500"/>
          <p14:tracePt t="38392" x="7348538" y="4254500"/>
          <p14:tracePt t="38404" x="7323138" y="4254500"/>
          <p14:tracePt t="38416" x="7285038" y="4254500"/>
          <p14:tracePt t="38431" x="7246938" y="4230688"/>
          <p14:tracePt t="38448" x="7185025" y="4217988"/>
          <p14:tracePt t="38465" x="7097713" y="4192588"/>
          <p14:tracePt t="38482" x="7059613" y="4179888"/>
          <p14:tracePt t="38498" x="7046913" y="4154488"/>
          <p14:tracePt t="38516" x="7021513" y="4117975"/>
          <p14:tracePt t="38532" x="7021513" y="4105275"/>
          <p14:tracePt t="38548" x="7021513" y="4079875"/>
          <p14:tracePt t="38565" x="7021513" y="4054475"/>
          <p14:tracePt t="38583" x="7021513" y="4041775"/>
          <p14:tracePt t="38611" x="7021513" y="4029075"/>
          <p14:tracePt t="46823" x="7010400" y="4005263"/>
          <p14:tracePt t="46836" x="6997700" y="3979863"/>
          <p14:tracePt t="46848" x="6972300" y="3954463"/>
          <p14:tracePt t="46859" x="6946900" y="3916363"/>
          <p14:tracePt t="46872" x="6897688" y="3892550"/>
          <p14:tracePt t="46886" x="6859588" y="3867150"/>
          <p14:tracePt t="46904" x="6808788" y="3841750"/>
          <p14:tracePt t="46920" x="6608763" y="3803650"/>
          <p14:tracePt t="46937" x="6508750" y="3779838"/>
          <p14:tracePt t="46954" x="6408738" y="3767138"/>
          <p14:tracePt t="46955" x="6283325" y="3754438"/>
          <p14:tracePt t="46970" x="6157913" y="3729038"/>
          <p14:tracePt t="46987" x="6034088" y="3703638"/>
          <p14:tracePt t="47004" x="5808663" y="3654425"/>
          <p14:tracePt t="47020" x="5695950" y="3616325"/>
          <p14:tracePt t="47038" x="5570538" y="3603625"/>
          <p14:tracePt t="47054" x="5394325" y="3579813"/>
          <p14:tracePt t="47071" x="5345113" y="3567113"/>
          <p14:tracePt t="47087" x="5307013" y="3567113"/>
          <p14:tracePt t="47089" x="5294313" y="3567113"/>
          <p14:tracePt t="47105" x="5281613" y="3567113"/>
          <p14:tracePt t="47126" x="5281613" y="3579813"/>
          <p14:tracePt t="47139" x="5294313" y="3579813"/>
          <p14:tracePt t="47332" x="5281613" y="3579813"/>
          <p14:tracePt t="47345" x="5270500" y="3579813"/>
          <p14:tracePt t="47355" x="5257800" y="3579813"/>
          <p14:tracePt t="47368" x="5219700" y="3579813"/>
          <p14:tracePt t="47381" x="5170488" y="3579813"/>
          <p14:tracePt t="47392" x="5106988" y="3590925"/>
          <p14:tracePt t="47405" x="5019675" y="3590925"/>
          <p14:tracePt t="47421" x="4945063" y="3603625"/>
          <p14:tracePt t="47439" x="4881563" y="3616325"/>
          <p14:tracePt t="47455" x="4743450" y="3641725"/>
          <p14:tracePt t="47471" x="4668838" y="3641725"/>
          <p14:tracePt t="47488" x="4619625" y="3641725"/>
          <p14:tracePt t="47489" x="4581525" y="3654425"/>
          <p14:tracePt t="47506" x="4543425" y="3654425"/>
          <p14:tracePt t="47521" x="4518025" y="3654425"/>
          <p14:tracePt t="47539" x="4456113" y="3654425"/>
          <p14:tracePt t="47555" x="4418013" y="3654425"/>
          <p14:tracePt t="47571" x="4381500" y="3654425"/>
          <p14:tracePt t="47588" x="4318000" y="3654425"/>
          <p14:tracePt t="47605" x="4281488" y="3654425"/>
          <p14:tracePt t="47622" x="4243388" y="3654425"/>
          <p14:tracePt t="47623" x="4217988" y="3654425"/>
          <p14:tracePt t="47639" x="4192588" y="3654425"/>
          <p14:tracePt t="47655" x="4156075" y="3654425"/>
          <p14:tracePt t="47672" x="4068763" y="3654425"/>
          <p14:tracePt t="47689" x="4017963" y="3654425"/>
          <p14:tracePt t="47705" x="3968750" y="3654425"/>
          <p14:tracePt t="47722" x="3867150" y="3654425"/>
          <p14:tracePt t="47740" x="3817938" y="3654425"/>
          <p14:tracePt t="47756" x="3756025" y="3654425"/>
          <p14:tracePt t="47772" x="3730625" y="3654425"/>
          <p14:tracePt t="47789" x="3717925" y="3654425"/>
          <p14:tracePt t="47806" x="3705225" y="3641725"/>
          <p14:tracePt t="47822" x="3705225" y="3629025"/>
          <p14:tracePt t="48085" x="3679825" y="3629025"/>
          <p14:tracePt t="48109" x="3667125" y="3629025"/>
          <p14:tracePt t="48121" x="3654425" y="3629025"/>
          <p14:tracePt t="48133" x="3630613" y="3629025"/>
          <p14:tracePt t="48146" x="3592513" y="3629025"/>
          <p14:tracePt t="48159" x="3567113" y="3629025"/>
          <p14:tracePt t="48175" x="3530600" y="3629025"/>
          <p14:tracePt t="48191" x="3492500" y="3629025"/>
          <p14:tracePt t="48193" x="3441700" y="3629025"/>
          <p14:tracePt t="48208" x="3367088" y="3629025"/>
          <p14:tracePt t="48225" x="3317875" y="3616325"/>
          <p14:tracePt t="48242" x="3267075" y="3603625"/>
          <p14:tracePt t="48258" x="3205163" y="3590925"/>
          <p14:tracePt t="48275" x="3167063" y="3590925"/>
          <p14:tracePt t="48292" x="3128963" y="3590925"/>
          <p14:tracePt t="48308" x="3116263" y="3579813"/>
          <p14:tracePt t="48325" x="3103563" y="3579813"/>
          <p14:tracePt t="48341" x="3092450" y="3567113"/>
          <p14:tracePt t="48375" x="3092450" y="3554413"/>
          <p14:tracePt t="49541" x="3079750" y="3554413"/>
          <p14:tracePt t="49552" x="3067050" y="3554413"/>
          <p14:tracePt t="49567" x="3054350" y="3554413"/>
          <p14:tracePt t="49578" x="3028950" y="3554413"/>
          <p14:tracePt t="49595" x="2992438" y="3554413"/>
          <p14:tracePt t="49611" x="2954338" y="3554413"/>
          <p14:tracePt t="49613" x="2903538" y="3554413"/>
          <p14:tracePt t="49627" x="2828925" y="3554413"/>
          <p14:tracePt t="49643" x="2778125" y="3554413"/>
          <p14:tracePt t="49660" x="2728913" y="3554413"/>
          <p14:tracePt t="49677" x="2616200" y="3554413"/>
          <p14:tracePt t="49694" x="2565400" y="3554413"/>
          <p14:tracePt t="49710" x="2490788" y="3567113"/>
          <p14:tracePt t="49728" x="2478088" y="3567113"/>
          <p14:tracePt t="49744" x="2452688" y="3567113"/>
          <p14:tracePt t="51190" x="2428875" y="3567113"/>
          <p14:tracePt t="51214" x="2416175" y="3567113"/>
          <p14:tracePt t="51226" x="2390775" y="3567113"/>
          <p14:tracePt t="51251" x="2378075" y="3567113"/>
          <p14:tracePt t="51263" x="2365375" y="3567113"/>
          <p14:tracePt t="51276" x="2352675" y="3567113"/>
          <p14:tracePt t="52074" x="2365375" y="3567113"/>
          <p14:tracePt t="52086" x="2378075" y="3567113"/>
          <p14:tracePt t="52099" x="2390775" y="3567113"/>
          <p14:tracePt t="52111" x="2403475" y="3567113"/>
          <p14:tracePt t="52123" x="2428875" y="3567113"/>
          <p14:tracePt t="52136" x="2452688" y="3567113"/>
          <p14:tracePt t="52150" x="2465388" y="3567113"/>
          <p14:tracePt t="52167" x="2490788" y="3567113"/>
          <p14:tracePt t="52184" x="2503488" y="3590925"/>
          <p14:tracePt t="52201" x="2541588" y="3590925"/>
          <p14:tracePt t="52217" x="2565400" y="3616325"/>
          <p14:tracePt t="52235" x="2616200" y="3629025"/>
          <p14:tracePt t="52251" x="2654300" y="3641725"/>
          <p14:tracePt t="52268" x="2690813" y="3654425"/>
          <p14:tracePt t="52269" x="2728913" y="3667125"/>
          <p14:tracePt t="52284" x="2767013" y="3667125"/>
          <p14:tracePt t="52301" x="2790825" y="3679825"/>
          <p14:tracePt t="52317" x="2841625" y="3703638"/>
          <p14:tracePt t="52335" x="2867025" y="3703638"/>
          <p14:tracePt t="52656" x="2879725" y="3703638"/>
          <p14:tracePt t="52681" x="2890838" y="3703638"/>
          <p14:tracePt t="52705" x="2903538" y="3703638"/>
          <p14:tracePt t="52718" x="2916238" y="3703638"/>
          <p14:tracePt t="52742" x="2928938" y="3703638"/>
          <p14:tracePt t="52754" x="2941638" y="3703638"/>
          <p14:tracePt t="52766" x="2954338" y="3703638"/>
          <p14:tracePt t="52779" x="2967038" y="3703638"/>
          <p14:tracePt t="52791" x="2979738" y="3703638"/>
          <p14:tracePt t="52804" x="2992438" y="3703638"/>
          <p14:tracePt t="52819" x="3016250" y="3703638"/>
          <p14:tracePt t="52835" x="3054350" y="3703638"/>
          <p14:tracePt t="52852" x="3092450" y="3703638"/>
          <p14:tracePt t="52869" x="3116263" y="3703638"/>
          <p14:tracePt t="52886" x="3128963" y="3703638"/>
          <p14:tracePt t="52887" x="3154363" y="3703638"/>
          <p14:tracePt t="52903" x="3167063" y="3703638"/>
          <p14:tracePt t="52919" x="3179763" y="3703638"/>
          <p14:tracePt t="52936" x="3205163" y="3716338"/>
          <p14:tracePt t="52953" x="3216275" y="3716338"/>
          <p14:tracePt t="52969" x="3241675" y="3729038"/>
          <p14:tracePt t="52986" x="3279775" y="3729038"/>
          <p14:tracePt t="53003" x="3305175" y="3741738"/>
          <p14:tracePt t="53020" x="3328988" y="3754438"/>
          <p14:tracePt t="53021" x="3354388" y="3767138"/>
          <p14:tracePt t="53036" x="3367088" y="3779838"/>
          <p14:tracePt t="53053" x="3392488" y="3792538"/>
          <p14:tracePt t="53069" x="3405188" y="3792538"/>
          <p14:tracePt t="53070" x="3429000" y="3816350"/>
          <p14:tracePt t="53093" x="3441700" y="3816350"/>
          <p14:tracePt t="53688" x="3429000" y="3816350"/>
          <p14:tracePt t="53700" x="3405188" y="3816350"/>
          <p14:tracePt t="53713" x="3317875" y="3816350"/>
          <p14:tracePt t="53724" x="3228975" y="3803650"/>
          <p14:tracePt t="53738" x="3116263" y="3754438"/>
          <p14:tracePt t="53755" x="2979738" y="3716338"/>
          <p14:tracePt t="53771" x="2841625" y="3667125"/>
          <p14:tracePt t="53788" x="2565400" y="3603625"/>
          <p14:tracePt t="53805" x="2465388" y="3579813"/>
          <p14:tracePt t="53822" x="2239963" y="3516313"/>
          <p14:tracePt t="53838" x="2127250" y="3490913"/>
          <p14:tracePt t="53855" x="2027238" y="3441700"/>
          <p14:tracePt t="53871" x="1914525" y="3390900"/>
          <p14:tracePt t="53888" x="1878013" y="3367088"/>
          <p14:tracePt t="53906" x="1827213" y="3316288"/>
          <p14:tracePt t="53921" x="1801813" y="3303588"/>
          <p14:tracePt t="53938" x="1801813" y="3278188"/>
          <p14:tracePt t="53955" x="1778000" y="3254375"/>
          <p14:tracePt t="53971" x="1778000" y="3241675"/>
          <p14:tracePt t="54003" x="1778000" y="3228975"/>
          <p14:tracePt t="54088" x="1790700" y="3228975"/>
          <p14:tracePt t="54148" x="1801813" y="3228975"/>
          <p14:tracePt t="54210" x="1814513" y="3228975"/>
          <p14:tracePt t="54269" x="1827213" y="3228975"/>
          <p14:tracePt t="54295" x="1839913" y="3228975"/>
          <p14:tracePt t="54331" x="1852613" y="3228975"/>
          <p14:tracePt t="54355" x="1865313" y="3228975"/>
          <p14:tracePt t="54367" x="1890713" y="3228975"/>
          <p14:tracePt t="54380" x="1914525" y="3228975"/>
          <p14:tracePt t="54390" x="1939925" y="3228975"/>
          <p14:tracePt t="54406" x="1965325" y="3228975"/>
          <p14:tracePt t="54423" x="2014538" y="3228975"/>
          <p14:tracePt t="54440" x="2090738" y="3228975"/>
          <p14:tracePt t="54441" x="2152650" y="3228975"/>
          <p14:tracePt t="54456" x="2239963" y="3228975"/>
          <p14:tracePt t="54473" x="2303463" y="3228975"/>
          <p14:tracePt t="54490" x="2441575" y="3228975"/>
          <p14:tracePt t="54507" x="2528888" y="3228975"/>
          <p14:tracePt t="54523" x="2578100" y="3228975"/>
          <p14:tracePt t="54540" x="2667000" y="3228975"/>
          <p14:tracePt t="54556" x="2690813" y="3228975"/>
          <p14:tracePt t="54574" x="2728913" y="3228975"/>
          <p14:tracePt t="54852" x="2741613" y="3228975"/>
          <p14:tracePt t="54876" x="2754313" y="3228975"/>
          <p14:tracePt t="54888" x="2778125" y="3228975"/>
          <p14:tracePt t="54901" x="2790825" y="3216275"/>
          <p14:tracePt t="54913" x="2828925" y="3203575"/>
          <p14:tracePt t="54925" x="2867025" y="3203575"/>
          <p14:tracePt t="54941" x="2903538" y="3190875"/>
          <p14:tracePt t="54957" x="2954338" y="3190875"/>
          <p14:tracePt t="54974" x="3092450" y="3190875"/>
          <p14:tracePt t="54991" x="3192463" y="3190875"/>
          <p14:tracePt t="55008" x="3305175" y="3178175"/>
          <p14:tracePt t="55025" x="3479800" y="3178175"/>
          <p14:tracePt t="55041" x="3567113" y="3178175"/>
          <p14:tracePt t="55058" x="3792538" y="3165475"/>
          <p14:tracePt t="55075" x="3856038" y="3165475"/>
          <p14:tracePt t="55091" x="3943350" y="3165475"/>
          <p14:tracePt t="55108" x="4092575" y="3154363"/>
          <p14:tracePt t="55125" x="4181475" y="3154363"/>
          <p14:tracePt t="55141" x="4243388" y="3154363"/>
          <p14:tracePt t="55158" x="4330700" y="3154363"/>
          <p14:tracePt t="55175" x="4356100" y="3154363"/>
          <p14:tracePt t="55192" x="4430713" y="3154363"/>
          <p14:tracePt t="55209" x="4443413" y="3154363"/>
          <p14:tracePt t="55225" x="4456113" y="3141663"/>
          <p14:tracePt t="55242" x="4456113" y="3116263"/>
          <p14:tracePt t="55258" x="4456113" y="3090863"/>
          <p14:tracePt t="55275" x="4456113" y="3065463"/>
          <p14:tracePt t="55447" x="4456113" y="3054350"/>
          <p14:tracePt t="55482" x="4456113" y="3041650"/>
          <p14:tracePt t="55494" x="4468813" y="3041650"/>
          <p14:tracePt t="55506" x="4481513" y="3028950"/>
          <p14:tracePt t="55518" x="4494213" y="3028950"/>
          <p14:tracePt t="55532" x="4518025" y="3028950"/>
          <p14:tracePt t="55544" x="4556125" y="3016250"/>
          <p14:tracePt t="55559" x="4594225" y="3016250"/>
          <p14:tracePt t="55576" x="4630738" y="3016250"/>
          <p14:tracePt t="55592" x="4706938" y="3003550"/>
          <p14:tracePt t="55610" x="4743450" y="3003550"/>
          <p14:tracePt t="55626" x="4794250" y="3003550"/>
          <p14:tracePt t="55643" x="4881563" y="3003550"/>
          <p14:tracePt t="55659" x="4919663" y="3003550"/>
          <p14:tracePt t="55676" x="4956175" y="3003550"/>
          <p14:tracePt t="55693" x="5006975" y="3003550"/>
          <p14:tracePt t="55710" x="5019675" y="3003550"/>
          <p14:tracePt t="55726" x="5057775" y="3003550"/>
          <p14:tracePt t="55743" x="5068888" y="3003550"/>
          <p14:tracePt t="55759" x="5081588" y="3003550"/>
          <p14:tracePt t="55777" x="5106988" y="3003550"/>
          <p14:tracePt t="55793" x="5119688" y="3003550"/>
          <p14:tracePt t="55811" x="5145088" y="3003550"/>
          <p14:tracePt t="55826" x="5157788" y="3003550"/>
          <p14:tracePt t="55847" x="5170488" y="3003550"/>
          <p14:tracePt t="55920" x="5181600" y="3003550"/>
          <p14:tracePt t="56005" x="5194300" y="3003550"/>
          <p14:tracePt t="56041" x="5207000" y="3003550"/>
          <p14:tracePt t="56053" x="5219700" y="3003550"/>
          <p14:tracePt t="56078" x="5232400" y="3003550"/>
          <p14:tracePt t="56089" x="5245100" y="3003550"/>
          <p14:tracePt t="56101" x="5270500" y="3003550"/>
          <p14:tracePt t="56114" x="5281613" y="3003550"/>
          <p14:tracePt t="56127" x="5307013" y="3016250"/>
          <p14:tracePt t="56144" x="5319713" y="3016250"/>
          <p14:tracePt t="56161" x="5345113" y="3016250"/>
          <p14:tracePt t="56162" x="5383213" y="3016250"/>
          <p14:tracePt t="56177" x="5407025" y="3028950"/>
          <p14:tracePt t="56194" x="5432425" y="3028950"/>
          <p14:tracePt t="56212" x="5495925" y="3041650"/>
          <p14:tracePt t="56227" x="5545138" y="3041650"/>
          <p14:tracePt t="56245" x="5583238" y="3041650"/>
          <p14:tracePt t="56261" x="5645150" y="3041650"/>
          <p14:tracePt t="56278" x="5670550" y="3041650"/>
          <p14:tracePt t="56295" x="5708650" y="3054350"/>
          <p14:tracePt t="56295" x="5732463" y="3054350"/>
          <p14:tracePt t="56312" x="5745163" y="3054350"/>
          <p14:tracePt t="56328" x="5757863" y="3054350"/>
          <p14:tracePt t="56344" x="5783263" y="3065463"/>
          <p14:tracePt t="56635" x="5795963" y="3065463"/>
          <p14:tracePt t="56648" x="5821363" y="3054350"/>
          <p14:tracePt t="56659" x="5857875" y="3054350"/>
          <p14:tracePt t="56672" x="5883275" y="3054350"/>
          <p14:tracePt t="56684" x="5921375" y="3054350"/>
          <p14:tracePt t="56696" x="5945188" y="3054350"/>
          <p14:tracePt t="56712" x="5970588" y="3054350"/>
          <p14:tracePt t="56728" x="5983288" y="3054350"/>
          <p14:tracePt t="56746" x="6045200" y="3065463"/>
          <p14:tracePt t="56762" x="6057900" y="3065463"/>
          <p14:tracePt t="56780" x="6070600" y="3078163"/>
          <p14:tracePt t="56796" x="6108700" y="3078163"/>
          <p14:tracePt t="56813" x="6121400" y="3090863"/>
          <p14:tracePt t="56830" x="6134100" y="3090863"/>
          <p14:tracePt t="56854" x="6146800" y="3103563"/>
          <p14:tracePt t="56877" x="6157913" y="3103563"/>
          <p14:tracePt t="56890" x="6157913" y="3116263"/>
          <p14:tracePt t="56927" x="6170613" y="3116263"/>
          <p14:tracePt t="56975" x="6183313" y="3116263"/>
          <p14:tracePt t="56988" x="6183313" y="3128963"/>
          <p14:tracePt t="56999" x="6196013" y="3128963"/>
          <p14:tracePt t="57024" x="6208713" y="3128963"/>
          <p14:tracePt t="57048" x="6221413" y="3141663"/>
          <p14:tracePt t="57060" x="6234113" y="3141663"/>
          <p14:tracePt t="57072" x="6246813" y="3154363"/>
          <p14:tracePt t="57085" x="6259513" y="3154363"/>
          <p14:tracePt t="57097" x="6270625" y="3154363"/>
          <p14:tracePt t="57114" x="6283325" y="3154363"/>
          <p14:tracePt t="57130" x="6296025" y="3165475"/>
          <p14:tracePt t="57147" x="6321425" y="3165475"/>
          <p14:tracePt t="57163" x="6321425" y="3178175"/>
          <p14:tracePt t="57181" x="6321425" y="3190875"/>
          <p14:tracePt t="57182" x="6334125" y="3190875"/>
          <p14:tracePt t="57217" x="6346825" y="3190875"/>
          <p14:tracePt t="57365" x="6359525" y="3190875"/>
          <p14:tracePt t="57390" x="6370638" y="3190875"/>
          <p14:tracePt t="57461" x="6383338" y="3190875"/>
          <p14:tracePt t="57607" x="6396038" y="3190875"/>
          <p14:tracePt t="57824" x="6396038" y="3178175"/>
          <p14:tracePt t="78678" x="6396038" y="3165475"/>
          <p14:tracePt t="78726" x="6383338" y="3165475"/>
          <p14:tracePt t="78739" x="6370638" y="3165475"/>
          <p14:tracePt t="78751" x="6346825" y="3165475"/>
          <p14:tracePt t="78764" x="6308725" y="3165475"/>
          <p14:tracePt t="78775" x="6270625" y="3165475"/>
          <p14:tracePt t="78789" x="6208713" y="3165475"/>
          <p14:tracePt t="78804" x="6121400" y="3165475"/>
          <p14:tracePt t="78823" x="6034088" y="3178175"/>
          <p14:tracePt t="78825" x="5945188" y="3178175"/>
          <p14:tracePt t="78838" x="5870575" y="3178175"/>
          <p14:tracePt t="78855" x="5795963" y="3178175"/>
          <p14:tracePt t="78872" x="5683250" y="3178175"/>
          <p14:tracePt t="78889" x="5645150" y="3178175"/>
          <p14:tracePt t="78905" x="5619750" y="3165475"/>
          <p14:tracePt t="78921" x="5607050" y="3154363"/>
          <p14:tracePt t="78938" x="5595938" y="3154363"/>
          <p14:tracePt t="79102" x="5607050" y="3154363"/>
          <p14:tracePt t="79128" x="5607050" y="3165475"/>
          <p14:tracePt t="79139" x="5619750" y="3165475"/>
          <p14:tracePt t="79150" x="5632450" y="3165475"/>
          <p14:tracePt t="79163" x="5632450" y="3178175"/>
          <p14:tracePt t="79199" x="5645150" y="3178175"/>
          <p14:tracePt t="79211" x="5645150" y="3190875"/>
          <p14:tracePt t="79235" x="5657850" y="3190875"/>
          <p14:tracePt t="79259" x="5670550" y="3190875"/>
          <p14:tracePt t="79283" x="5683250" y="3190875"/>
          <p14:tracePt t="79297" x="5683250" y="3203575"/>
          <p14:tracePt t="79320" x="5683250" y="3216275"/>
          <p14:tracePt t="79345" x="5695950" y="3228975"/>
          <p14:tracePt t="79358" x="5695950" y="3254375"/>
          <p14:tracePt t="79370" x="5695950" y="3267075"/>
          <p14:tracePt t="79381" x="5695950" y="3278188"/>
          <p14:tracePt t="79394" x="5695950" y="3303588"/>
          <p14:tracePt t="79419" x="5695950" y="3316288"/>
          <p14:tracePt t="79430" x="5683250" y="3354388"/>
          <p14:tracePt t="79454" x="5657850" y="3367088"/>
          <p14:tracePt t="79467" x="5632450" y="3390900"/>
          <p14:tracePt t="79478" x="5595938" y="3403600"/>
          <p14:tracePt t="79490" x="5557838" y="3416300"/>
          <p14:tracePt t="79505" x="5507038" y="3441700"/>
          <p14:tracePt t="79522" x="5432425" y="3467100"/>
          <p14:tracePt t="79539" x="5281613" y="3529013"/>
          <p14:tracePt t="79556" x="5181600" y="3554413"/>
          <p14:tracePt t="79572" x="5057775" y="3590925"/>
          <p14:tracePt t="79589" x="4819650" y="3679825"/>
          <p14:tracePt t="79605" x="4719638" y="3716338"/>
          <p14:tracePt t="79622" x="4606925" y="3767138"/>
          <p14:tracePt t="79639" x="4430713" y="3841750"/>
          <p14:tracePt t="79656" x="4356100" y="3879850"/>
          <p14:tracePt t="79672" x="4256088" y="3929063"/>
          <p14:tracePt t="79689" x="4217988" y="3954463"/>
          <p14:tracePt t="79706" x="4181475" y="3967163"/>
          <p14:tracePt t="79733" x="4181475" y="3979863"/>
          <p14:tracePt t="79914" x="4168775" y="3979863"/>
          <p14:tracePt t="79928" x="4143375" y="3992563"/>
          <p14:tracePt t="79938" x="4105275" y="3992563"/>
          <p14:tracePt t="79950" x="4056063" y="3992563"/>
          <p14:tracePt t="79962" x="3992563" y="3992563"/>
          <p14:tracePt t="79975" x="3905250" y="3992563"/>
          <p14:tracePt t="79990" x="3805238" y="3992563"/>
          <p14:tracePt t="80006" x="3705225" y="3992563"/>
          <p14:tracePt t="80024" x="3505200" y="3979863"/>
          <p14:tracePt t="80039" x="3429000" y="3979863"/>
          <p14:tracePt t="80057" x="3341688" y="3967163"/>
          <p14:tracePt t="80073" x="3228975" y="3967163"/>
          <p14:tracePt t="80090" x="3179763" y="3967163"/>
          <p14:tracePt t="80106" x="3141663" y="3967163"/>
          <p14:tracePt t="80123" x="3079750" y="3967163"/>
          <p14:tracePt t="80140" x="3054350" y="3967163"/>
          <p14:tracePt t="80157" x="3003550" y="3954463"/>
          <p14:tracePt t="80173" x="2992438" y="3954463"/>
          <p14:tracePt t="80190" x="2979738" y="3954463"/>
          <p14:tracePt t="80207" x="2928938" y="3954463"/>
          <p14:tracePt t="80223" x="2916238" y="3954463"/>
          <p14:tracePt t="80241" x="2867025" y="3954463"/>
          <p14:tracePt t="80257" x="2828925" y="3954463"/>
          <p14:tracePt t="80274" x="2816225" y="3954463"/>
          <p14:tracePt t="80292" x="2778125" y="3954463"/>
          <p14:tracePt t="80307" x="2754313" y="3967163"/>
          <p14:tracePt t="80327" x="2741613" y="3979863"/>
          <p14:tracePt t="80350" x="2716213" y="3979863"/>
          <p14:tracePt t="80387" x="2703513" y="3979863"/>
          <p14:tracePt t="80411" x="2690813" y="3979863"/>
          <p14:tracePt t="80448" x="2678113" y="3979863"/>
          <p14:tracePt t="80569" x="2678113" y="3967163"/>
          <p14:tracePt t="80690" x="2678113" y="3954463"/>
          <p14:tracePt t="80861" x="2678113" y="3941763"/>
          <p14:tracePt t="80982" x="2690813" y="3941763"/>
          <p14:tracePt t="81541" x="2703513" y="3941763"/>
          <p14:tracePt t="81712" x="2716213" y="3941763"/>
          <p14:tracePt t="81747" x="2728913" y="3941763"/>
          <p14:tracePt t="81760" x="2741613" y="3941763"/>
          <p14:tracePt t="81772" x="2754313" y="3941763"/>
          <p14:tracePt t="81797" x="2778125" y="3941763"/>
          <p14:tracePt t="81807" x="2790825" y="3954463"/>
          <p14:tracePt t="81820" x="2816225" y="3954463"/>
          <p14:tracePt t="81832" x="2841625" y="3954463"/>
          <p14:tracePt t="81844" x="2879725" y="3967163"/>
          <p14:tracePt t="81862" x="2941638" y="3979863"/>
          <p14:tracePt t="81878" x="3028950" y="3992563"/>
          <p14:tracePt t="81895" x="3167063" y="4041775"/>
          <p14:tracePt t="81911" x="3254375" y="4079875"/>
          <p14:tracePt t="81928" x="3367088" y="4105275"/>
          <p14:tracePt t="81944" x="3567113" y="4154488"/>
          <p14:tracePt t="81963" x="3654425" y="4167188"/>
          <p14:tracePt t="81979" x="3792538" y="4192588"/>
          <p14:tracePt t="81995" x="3867150" y="4192588"/>
          <p14:tracePt t="82011" x="3930650" y="4192588"/>
          <p14:tracePt t="82028" x="4017963" y="4205288"/>
          <p14:tracePt t="82045" x="4056063" y="4205288"/>
          <p14:tracePt t="82062" x="4105275" y="4205288"/>
          <p14:tracePt t="82078" x="4117975" y="4205288"/>
          <p14:tracePt t="82096" x="4130675" y="4205288"/>
          <p14:tracePt t="82353" x="4130675" y="4192588"/>
          <p14:tracePt t="82365" x="4143375" y="4192588"/>
          <p14:tracePt t="82388" x="4156075" y="4192588"/>
          <p14:tracePt t="82402" x="4168775" y="4179888"/>
          <p14:tracePt t="82413" x="4192588" y="4179888"/>
          <p14:tracePt t="82426" x="4205288" y="4179888"/>
          <p14:tracePt t="82439" x="4230688" y="4167188"/>
          <p14:tracePt t="82450" x="4256088" y="4154488"/>
          <p14:tracePt t="82463" x="4281488" y="4154488"/>
          <p14:tracePt t="82479" x="4318000" y="4141788"/>
          <p14:tracePt t="82496" x="4343400" y="4141788"/>
          <p14:tracePt t="82513" x="4406900" y="4117975"/>
          <p14:tracePt t="82529" x="4430713" y="4105275"/>
          <p14:tracePt t="82546" x="4456113" y="4105275"/>
          <p14:tracePt t="82563" x="4530725" y="4105275"/>
          <p14:tracePt t="82579" x="4556125" y="4105275"/>
          <p14:tracePt t="82597" x="4606925" y="4079875"/>
          <p14:tracePt t="82613" x="4619625" y="4079875"/>
          <p14:tracePt t="82630" x="4656138" y="4067175"/>
          <p14:tracePt t="82646" x="4719638" y="4067175"/>
          <p14:tracePt t="82664" x="4756150" y="4067175"/>
          <p14:tracePt t="82680" x="4843463" y="4067175"/>
          <p14:tracePt t="82697" x="4881563" y="4054475"/>
          <p14:tracePt t="82713" x="4919663" y="4054475"/>
          <p14:tracePt t="82730" x="4994275" y="4041775"/>
          <p14:tracePt t="82747" x="5045075" y="4041775"/>
          <p14:tracePt t="82764" x="5106988" y="4041775"/>
          <p14:tracePt t="82780" x="5257800" y="4017963"/>
          <p14:tracePt t="82797" x="5319713" y="4017963"/>
          <p14:tracePt t="82814" x="5507038" y="3992563"/>
          <p14:tracePt t="82831" x="5607050" y="3979863"/>
          <p14:tracePt t="82847" x="5708650" y="3967163"/>
          <p14:tracePt t="82864" x="5870575" y="3941763"/>
          <p14:tracePt t="82880" x="5957888" y="3929063"/>
          <p14:tracePt t="82898" x="6057900" y="3916363"/>
          <p14:tracePt t="82914" x="6083300" y="3905250"/>
          <p14:tracePt t="82930" x="6083300" y="3892550"/>
          <p14:tracePt t="82947" x="6083300" y="3879850"/>
          <p14:tracePt t="82948" x="6045200" y="3867150"/>
          <p14:tracePt t="83153" x="6057900" y="3867150"/>
          <p14:tracePt t="83166" x="6070600" y="3867150"/>
          <p14:tracePt t="83178" x="6096000" y="3867150"/>
          <p14:tracePt t="83190" x="6134100" y="3854450"/>
          <p14:tracePt t="83203" x="6170613" y="3854450"/>
          <p14:tracePt t="83215" x="6208713" y="3854450"/>
          <p14:tracePt t="83231" x="6259513" y="3854450"/>
          <p14:tracePt t="83248" x="6283325" y="3854450"/>
          <p14:tracePt t="83265" x="6334125" y="3854450"/>
          <p14:tracePt t="83281" x="6359525" y="3854450"/>
          <p14:tracePt t="83299" x="6396038" y="3854450"/>
          <p14:tracePt t="83315" x="6421438" y="3854450"/>
          <p14:tracePt t="83331" x="6446838" y="3854450"/>
          <p14:tracePt t="83348" x="6483350" y="3854450"/>
          <p14:tracePt t="83365" x="6508750" y="3854450"/>
          <p14:tracePt t="83382" x="6521450" y="3841750"/>
          <p14:tracePt t="83399" x="6559550" y="3841750"/>
          <p14:tracePt t="83415" x="6559550" y="3829050"/>
          <p14:tracePt t="83432" x="6572250" y="3829050"/>
          <p14:tracePt t="83448" x="6596063" y="3816350"/>
          <p14:tracePt t="83466" x="6621463" y="3816350"/>
          <p14:tracePt t="83482" x="6634163" y="3816350"/>
          <p14:tracePt t="83499" x="6659563" y="3803650"/>
          <p14:tracePt t="83515" x="6672263" y="3803650"/>
          <p14:tracePt t="83516" x="6684963" y="3803650"/>
          <p14:tracePt t="83532" x="6696075" y="3803650"/>
          <p14:tracePt t="83549" x="6696075" y="3792538"/>
          <p14:tracePt t="83566" x="6708775" y="3792538"/>
          <p14:tracePt t="83582" x="6721475" y="3792538"/>
          <p14:tracePt t="83599" x="6721475" y="3779838"/>
          <p14:tracePt t="83616" x="6734175" y="3779838"/>
          <p14:tracePt t="83700" x="6746875" y="3779838"/>
          <p14:tracePt t="83760" x="6759575" y="3779838"/>
          <p14:tracePt t="83796" x="6772275" y="3779838"/>
          <p14:tracePt t="83821" x="6784975" y="3779838"/>
          <p14:tracePt t="83870" x="6797675" y="3779838"/>
          <p14:tracePt t="83905" x="6808788" y="3779838"/>
          <p14:tracePt t="83954" x="6821488" y="3779838"/>
          <p14:tracePt t="84138" x="6834188" y="3779838"/>
          <p14:tracePt t="84197" x="6846888" y="3779838"/>
          <p14:tracePt t="84210" x="6859588" y="3779838"/>
          <p14:tracePt t="84222" x="6872288" y="3779838"/>
          <p14:tracePt t="84236" x="6884988" y="3779838"/>
          <p14:tracePt t="84259" x="6910388" y="3767138"/>
          <p14:tracePt t="84282" x="6921500" y="3767138"/>
          <p14:tracePt t="84295" x="6934200" y="3767138"/>
          <p14:tracePt t="84308" x="6946900" y="3767138"/>
          <p14:tracePt t="84319" x="6959600" y="3767138"/>
          <p14:tracePt t="84336" x="6972300" y="3767138"/>
          <p14:tracePt t="84352" x="6985000" y="3767138"/>
          <p14:tracePt t="84369" x="6997700" y="3767138"/>
          <p14:tracePt t="84385" x="7010400" y="3767138"/>
          <p14:tracePt t="84405" x="7021513" y="3767138"/>
          <p14:tracePt t="84419" x="7034213" y="3767138"/>
          <p14:tracePt t="84453" x="7046913" y="3767138"/>
          <p14:tracePt t="84502" x="7046913" y="3754438"/>
          <p14:tracePt t="86008" x="7046913" y="3741738"/>
          <p14:tracePt t="86042" x="7046913" y="3729038"/>
          <p14:tracePt t="86066" x="7059613" y="3729038"/>
          <p14:tracePt t="86090" x="7072313" y="3716338"/>
          <p14:tracePt t="86103" x="7085013" y="3716338"/>
          <p14:tracePt t="86127" x="7097713" y="3716338"/>
          <p14:tracePt t="86151" x="7110413" y="3716338"/>
          <p14:tracePt t="86176" x="7123113" y="3716338"/>
          <p14:tracePt t="86199" x="7134225" y="3716338"/>
          <p14:tracePt t="86407" x="7146925" y="3716338"/>
          <p14:tracePt t="86890" x="7159625" y="3716338"/>
          <p14:tracePt t="87047" x="7172325" y="3716338"/>
          <p14:tracePt t="87133" x="7185025" y="3716338"/>
          <p14:tracePt t="87181" x="7185025" y="3703638"/>
          <p14:tracePt t="87193" x="7197725" y="3703638"/>
          <p14:tracePt t="87229" x="7210425" y="3703638"/>
          <p14:tracePt t="87266" x="7223125" y="3703638"/>
          <p14:tracePt t="87279" x="7223125" y="3692525"/>
          <p14:tracePt t="87291" x="7235825" y="3692525"/>
          <p14:tracePt t="87315" x="7246938" y="3692525"/>
          <p14:tracePt t="87339" x="7259638" y="3692525"/>
          <p14:tracePt t="87376" x="7272338" y="3692525"/>
          <p14:tracePt t="87413" x="7285038" y="3692525"/>
          <p14:tracePt t="87424" x="7297738" y="3692525"/>
          <p14:tracePt t="87472" x="7310438" y="3692525"/>
          <p14:tracePt t="88093" x="7310438" y="3679825"/>
          <p14:tracePt t="88274" x="7323138" y="3679825"/>
          <p14:tracePt t="88322" x="7323138" y="3667125"/>
          <p14:tracePt t="88359" x="7335838" y="3654425"/>
          <p14:tracePt t="88384" x="7348538" y="3641725"/>
          <p14:tracePt t="88407" x="7348538" y="3629025"/>
          <p14:tracePt t="88419" x="7348538" y="3616325"/>
          <p14:tracePt t="88432" x="7359650" y="3616325"/>
          <p14:tracePt t="88444" x="7359650" y="3603625"/>
          <p14:tracePt t="88456" x="7359650" y="3590925"/>
          <p14:tracePt t="88699" x="7359650" y="3579813"/>
          <p14:tracePt t="88711" x="7335838" y="3579813"/>
          <p14:tracePt t="88724" x="7323138" y="3567113"/>
          <p14:tracePt t="88735" x="7297738" y="3554413"/>
          <p14:tracePt t="88747" x="7272338" y="3541713"/>
          <p14:tracePt t="88763" x="7235825" y="3529013"/>
          <p14:tracePt t="88779" x="7197725" y="3529013"/>
          <p14:tracePt t="88796" x="7110413" y="3503613"/>
          <p14:tracePt t="88813" x="7072313" y="3503613"/>
          <p14:tracePt t="88829" x="7034213" y="3503613"/>
          <p14:tracePt t="88846" x="6972300" y="3503613"/>
          <p14:tracePt t="88863" x="6934200" y="3503613"/>
          <p14:tracePt t="88879" x="6884988" y="3503613"/>
          <p14:tracePt t="88896" x="6784975" y="3503613"/>
          <p14:tracePt t="88914" x="6721475" y="3503613"/>
          <p14:tracePt t="88916" x="6684963" y="3503613"/>
          <p14:tracePt t="88930" x="6646863" y="3503613"/>
          <p14:tracePt t="88946" x="6608763" y="3503613"/>
          <p14:tracePt t="88963" x="6572250" y="3503613"/>
          <p14:tracePt t="88964" x="6534150" y="3503613"/>
          <p14:tracePt t="88980" x="6508750" y="3503613"/>
          <p14:tracePt t="88997" x="6472238" y="3503613"/>
          <p14:tracePt t="89014" x="6434138" y="3503613"/>
          <p14:tracePt t="89030" x="6421438" y="3503613"/>
          <p14:tracePt t="89047" x="6383338" y="3503613"/>
          <p14:tracePt t="89063" x="6370638" y="3503613"/>
          <p14:tracePt t="89080" x="6370638" y="3490913"/>
          <p14:tracePt t="89098" x="6359525" y="3490913"/>
          <p14:tracePt t="89123" x="6359525" y="3479800"/>
          <p14:tracePt t="89244" x="6370638" y="3479800"/>
          <p14:tracePt t="90275" x="6383338" y="3479800"/>
          <p14:tracePt t="90324" x="6396038" y="3479800"/>
          <p14:tracePt t="90435" x="6408738" y="3479800"/>
          <p14:tracePt t="90555" x="6421438" y="3479800"/>
          <p14:tracePt t="91004" x="6421438" y="3467100"/>
          <p14:tracePt t="91015" x="6434138" y="3467100"/>
          <p14:tracePt t="91077" x="6446838" y="3467100"/>
          <p14:tracePt t="91101" x="6459538" y="3467100"/>
          <p14:tracePt t="91137" x="6472238" y="3467100"/>
          <p14:tracePt t="91198" x="6483350" y="3467100"/>
          <p14:tracePt t="91246" x="6496050" y="3467100"/>
          <p14:tracePt t="91258" x="6508750" y="3467100"/>
          <p14:tracePt t="91305" x="6521450" y="3467100"/>
          <p14:tracePt t="91342" x="6534150" y="3467100"/>
          <p14:tracePt t="91380" x="6546850" y="3467100"/>
          <p14:tracePt t="91392" x="6559550" y="3467100"/>
          <p14:tracePt t="91428" x="6572250" y="3467100"/>
          <p14:tracePt t="91464" x="6584950" y="3467100"/>
          <p14:tracePt t="91597" x="6596063" y="3467100"/>
          <p14:tracePt t="91647" x="6608763" y="3467100"/>
          <p14:tracePt t="91695" x="6621463" y="3479800"/>
          <p14:tracePt t="91706" x="6621463" y="3490913"/>
          <p14:tracePt t="91720" x="6634163" y="3490913"/>
          <p14:tracePt t="91733" x="6646863" y="3503613"/>
          <p14:tracePt t="91742" x="6659563" y="3516313"/>
          <p14:tracePt t="91755" x="6684963" y="3529013"/>
          <p14:tracePt t="91770" x="6696075" y="3541713"/>
          <p14:tracePt t="91788" x="6721475" y="3541713"/>
          <p14:tracePt t="91804" x="6746875" y="3567113"/>
          <p14:tracePt t="91821" x="6746875" y="3579813"/>
          <p14:tracePt t="91837" x="6759575" y="3579813"/>
          <p14:tracePt t="91899" x="6759575" y="3590925"/>
          <p14:tracePt t="108810" x="6746875" y="3590925"/>
          <p14:tracePt t="108822" x="6721475" y="3590925"/>
          <p14:tracePt t="108835" x="6708775" y="3590925"/>
          <p14:tracePt t="108847" x="6684963" y="3590925"/>
          <p14:tracePt t="108859" x="6659563" y="3590925"/>
          <p14:tracePt t="108872" x="6621463" y="3603625"/>
          <p14:tracePt t="108885" x="6559550" y="3629025"/>
          <p14:tracePt t="108899" x="6472238" y="3654425"/>
          <p14:tracePt t="108917" x="6383338" y="3679825"/>
          <p14:tracePt t="108933" x="6146800" y="3703638"/>
          <p14:tracePt t="108950" x="6021388" y="3703638"/>
          <p14:tracePt t="108966" x="5895975" y="3703638"/>
          <p14:tracePt t="108983" x="5732463" y="3703638"/>
          <p14:tracePt t="108999" x="5657850" y="3703638"/>
          <p14:tracePt t="109017" x="5595938" y="3703638"/>
          <p14:tracePt t="109034" x="5495925" y="3703638"/>
          <p14:tracePt t="109051" x="5457825" y="3703638"/>
          <p14:tracePt t="109066" x="5432425" y="3703638"/>
          <p14:tracePt t="109126" x="5445125" y="3703638"/>
          <p14:tracePt t="109138" x="5470525" y="3703638"/>
          <p14:tracePt t="109454" x="5470525" y="3716338"/>
          <p14:tracePt t="109490" x="5470525" y="3741738"/>
          <p14:tracePt t="109502" x="5445125" y="3754438"/>
          <p14:tracePt t="109513" x="5445125" y="3767138"/>
          <p14:tracePt t="109527" x="5407025" y="3792538"/>
          <p14:tracePt t="109538" x="5394325" y="3816350"/>
          <p14:tracePt t="109553" x="5357813" y="3854450"/>
          <p14:tracePt t="109568" x="5332413" y="3905250"/>
          <p14:tracePt t="109585" x="5281613" y="3954463"/>
          <p14:tracePt t="109600" x="5207000" y="4054475"/>
          <p14:tracePt t="109618" x="5170488" y="4117975"/>
          <p14:tracePt t="109634" x="5106988" y="4192588"/>
          <p14:tracePt t="109651" x="5068888" y="4241800"/>
          <p14:tracePt t="109667" x="5032375" y="4305300"/>
          <p14:tracePt t="109684" x="4968875" y="4405313"/>
          <p14:tracePt t="109701" x="4919663" y="4467225"/>
          <p14:tracePt t="109718" x="4868863" y="4505325"/>
          <p14:tracePt t="109734" x="4806950" y="4567238"/>
          <p14:tracePt t="109751" x="4768850" y="4592638"/>
          <p14:tracePt t="109768" x="4706938" y="4630738"/>
          <p14:tracePt t="109784" x="4681538" y="4656138"/>
          <p14:tracePt t="109801" x="4643438" y="4667250"/>
          <p14:tracePt t="109817" x="4568825" y="4692650"/>
          <p14:tracePt t="109834" x="4506913" y="4705350"/>
          <p14:tracePt t="109852" x="4418013" y="4705350"/>
          <p14:tracePt t="109853" x="4330700" y="4705350"/>
          <p14:tracePt t="109868" x="4268788" y="4705350"/>
          <p14:tracePt t="109886" x="4181475" y="4705350"/>
          <p14:tracePt t="109902" x="3968750" y="4679950"/>
          <p14:tracePt t="109918" x="3867150" y="4656138"/>
          <p14:tracePt t="109934" x="3767138" y="4630738"/>
          <p14:tracePt t="109951" x="3541713" y="4554538"/>
          <p14:tracePt t="109968" x="3417888" y="4530725"/>
          <p14:tracePt t="109985" x="3305175" y="4505325"/>
          <p14:tracePt t="109987" x="3216275" y="4479925"/>
          <p14:tracePt t="110001" x="3141663" y="4454525"/>
          <p14:tracePt t="110018" x="3067050" y="4430713"/>
          <p14:tracePt t="110035" x="2928938" y="4418013"/>
          <p14:tracePt t="110052" x="2867025" y="4418013"/>
          <p14:tracePt t="110068" x="2790825" y="4418013"/>
          <p14:tracePt t="110085" x="2716213" y="4418013"/>
          <p14:tracePt t="110102" x="2678113" y="4418013"/>
          <p14:tracePt t="110118" x="2654300" y="4405313"/>
          <p14:tracePt t="110135" x="2590800" y="4405313"/>
          <p14:tracePt t="110152" x="2565400" y="4405313"/>
          <p14:tracePt t="110169" x="2541588" y="4392613"/>
          <p14:tracePt t="110170" x="2503488" y="4392613"/>
          <p14:tracePt t="110186" x="2478088" y="4392613"/>
          <p14:tracePt t="110202" x="2465388" y="4392613"/>
          <p14:tracePt t="110218" x="2441575" y="4392613"/>
          <p14:tracePt t="110254" x="2441575" y="4379913"/>
          <p14:tracePt t="110558" x="2416175" y="4379913"/>
          <p14:tracePt t="110571" x="2403475" y="4379913"/>
          <p14:tracePt t="110581" x="2378075" y="4379913"/>
          <p14:tracePt t="110593" x="2352675" y="4379913"/>
          <p14:tracePt t="110604" x="2316163" y="4379913"/>
          <p14:tracePt t="110620" x="2278063" y="4379913"/>
          <p14:tracePt t="110636" x="2239963" y="4379913"/>
          <p14:tracePt t="110654" x="2165350" y="4379913"/>
          <p14:tracePt t="110670" x="2127250" y="4379913"/>
          <p14:tracePt t="110686" x="2103438" y="4379913"/>
          <p14:tracePt t="110703" x="2065338" y="4379913"/>
          <p14:tracePt t="110720" x="2052638" y="4379913"/>
          <p14:tracePt t="110737" x="2039938" y="4379913"/>
          <p14:tracePt t="110737" x="2039938" y="4392613"/>
          <p14:tracePt t="110754" x="2027238" y="4392613"/>
          <p14:tracePt t="110770" x="2014538" y="4392613"/>
          <p14:tracePt t="111005" x="2027238" y="4392613"/>
          <p14:tracePt t="111128" x="2027238" y="4405313"/>
          <p14:tracePt t="111237" x="2027238" y="4418013"/>
          <p14:tracePt t="111297" x="2039938" y="4418013"/>
          <p14:tracePt t="111323" x="2039938" y="4430713"/>
          <p14:tracePt t="111407" x="2052638" y="4430713"/>
          <p14:tracePt t="111467" x="2065338" y="4430713"/>
          <p14:tracePt t="111491" x="2078038" y="4430713"/>
          <p14:tracePt t="111735" x="2090738" y="4430713"/>
          <p14:tracePt t="111759" x="2090738" y="4443413"/>
          <p14:tracePt t="111782" x="2103438" y="4443413"/>
          <p14:tracePt t="111819" x="2103438" y="4454525"/>
          <p14:tracePt t="111832" x="2116138" y="4454525"/>
          <p14:tracePt t="111855" x="2127250" y="4454525"/>
          <p14:tracePt t="111868" x="2127250" y="4467225"/>
          <p14:tracePt t="111894" x="2139950" y="4467225"/>
          <p14:tracePt t="111904" x="2139950" y="4479925"/>
          <p14:tracePt t="111952" x="2152650" y="4479925"/>
          <p14:tracePt t="111990" x="2152650" y="4492625"/>
          <p14:tracePt t="112014" x="2165350" y="4492625"/>
          <p14:tracePt t="112037" x="2178050" y="4492625"/>
          <p14:tracePt t="112097" x="2190750" y="4505325"/>
          <p14:tracePt t="112146" x="2203450" y="4505325"/>
          <p14:tracePt t="112231" x="2216150" y="4505325"/>
          <p14:tracePt t="113518" x="2203450" y="4492625"/>
          <p14:tracePt t="113530" x="2190750" y="4492625"/>
          <p14:tracePt t="113541" x="2178050" y="4479925"/>
          <p14:tracePt t="113553" x="2165350" y="4467225"/>
          <p14:tracePt t="113577" x="2152650" y="4454525"/>
          <p14:tracePt t="113589" x="2139950" y="4454525"/>
          <p14:tracePt t="113613" x="2127250" y="4443413"/>
          <p14:tracePt t="113625" x="2116138" y="4443413"/>
          <p14:tracePt t="113637" x="2103438" y="4430713"/>
          <p14:tracePt t="113650" x="2090738" y="4430713"/>
          <p14:tracePt t="113673" x="2078038" y="4418013"/>
          <p14:tracePt t="113699" x="2065338" y="4418013"/>
          <p14:tracePt t="113711" x="2052638" y="4418013"/>
          <p14:tracePt t="113723" x="2052638" y="4405313"/>
          <p14:tracePt t="113747" x="2039938" y="4405313"/>
          <p14:tracePt t="114063" x="2039938" y="4418013"/>
          <p14:tracePt t="114197" x="2052638" y="4418013"/>
          <p14:tracePt t="114208" x="2065338" y="4418013"/>
          <p14:tracePt t="114232" x="2078038" y="4418013"/>
          <p14:tracePt t="114244" x="2090738" y="4418013"/>
          <p14:tracePt t="114256" x="2103438" y="4418013"/>
          <p14:tracePt t="114268" x="2116138" y="4418013"/>
          <p14:tracePt t="114281" x="2139950" y="4418013"/>
          <p14:tracePt t="114296" x="2165350" y="4418013"/>
          <p14:tracePt t="114312" x="2190750" y="4418013"/>
          <p14:tracePt t="114329" x="2265363" y="4418013"/>
          <p14:tracePt t="114346" x="2316163" y="4418013"/>
          <p14:tracePt t="114363" x="2365375" y="4418013"/>
          <p14:tracePt t="114379" x="2478088" y="4418013"/>
          <p14:tracePt t="114397" x="2541588" y="4418013"/>
          <p14:tracePt t="114413" x="2690813" y="4418013"/>
          <p14:tracePt t="114429" x="2767013" y="4418013"/>
          <p14:tracePt t="114446" x="2828925" y="4418013"/>
          <p14:tracePt t="114464" x="2967038" y="4418013"/>
          <p14:tracePt t="114480" x="3079750" y="4418013"/>
          <p14:tracePt t="114496" x="3241675" y="4418013"/>
          <p14:tracePt t="114827" x="3254375" y="4418013"/>
          <p14:tracePt t="114840" x="3267075" y="4418013"/>
          <p14:tracePt t="114865" x="3279775" y="4418013"/>
          <p14:tracePt t="114876" x="3317875" y="4418013"/>
          <p14:tracePt t="114888" x="3341688" y="4418013"/>
          <p14:tracePt t="114900" x="3379788" y="4418013"/>
          <p14:tracePt t="114914" x="3405188" y="4418013"/>
          <p14:tracePt t="114932" x="3429000" y="4418013"/>
          <p14:tracePt t="114949" x="3467100" y="4418013"/>
          <p14:tracePt t="114950" x="3492500" y="4418013"/>
          <p14:tracePt t="114966" x="3530600" y="4418013"/>
          <p14:tracePt t="114981" x="3567113" y="4418013"/>
          <p14:tracePt t="114998" x="3643313" y="4418013"/>
          <p14:tracePt t="115014" x="3667125" y="4418013"/>
          <p14:tracePt t="115032" x="3679825" y="4418013"/>
          <p14:tracePt t="115033" x="3717925" y="4418013"/>
          <p14:tracePt t="115047" x="3730625" y="4430713"/>
          <p14:tracePt t="115064" x="3756025" y="4430713"/>
          <p14:tracePt t="115081" x="3805238" y="4430713"/>
          <p14:tracePt t="115098" x="3830638" y="4443413"/>
          <p14:tracePt t="115114" x="3856038" y="4443413"/>
          <p14:tracePt t="115131" x="3905250" y="4454525"/>
          <p14:tracePt t="115148" x="3943350" y="4467225"/>
          <p14:tracePt t="115165" x="3956050" y="4467225"/>
          <p14:tracePt t="115181" x="3979863" y="4467225"/>
          <p14:tracePt t="115198" x="4005263" y="4479925"/>
          <p14:tracePt t="115214" x="4030663" y="4479925"/>
          <p14:tracePt t="115506" x="4043363" y="4479925"/>
          <p14:tracePt t="115530" x="4056063" y="4479925"/>
          <p14:tracePt t="115554" x="4081463" y="4479925"/>
          <p14:tracePt t="115567" x="4092575" y="4479925"/>
          <p14:tracePt t="115578" x="4105275" y="4479925"/>
          <p14:tracePt t="115590" x="4130675" y="4479925"/>
          <p14:tracePt t="115603" x="4156075" y="4479925"/>
          <p14:tracePt t="115615" x="4181475" y="4479925"/>
          <p14:tracePt t="115633" x="4192588" y="4479925"/>
          <p14:tracePt t="115649" x="4217988" y="4479925"/>
          <p14:tracePt t="115666" x="4256088" y="4479925"/>
          <p14:tracePt t="115683" x="4268788" y="4479925"/>
          <p14:tracePt t="115700" x="4318000" y="4479925"/>
          <p14:tracePt t="115724" x="4343400" y="4479925"/>
          <p14:tracePt t="115739" x="4356100" y="4479925"/>
          <p14:tracePt t="115749" x="4381500" y="4479925"/>
          <p14:tracePt t="115766" x="4394200" y="4479925"/>
          <p14:tracePt t="115784" x="4406900" y="4479925"/>
          <p14:tracePt t="115800" x="4418013" y="4479925"/>
          <p14:tracePt t="115816" x="4430713" y="4479925"/>
          <p14:tracePt t="115834" x="4443413" y="4479925"/>
          <p14:tracePt t="115858" x="4456113" y="4479925"/>
          <p14:tracePt t="115894" x="4468813" y="4479925"/>
          <p14:tracePt t="115967" x="4481513" y="4479925"/>
          <p14:tracePt t="116015" x="4494213" y="4479925"/>
          <p14:tracePt t="116051" x="4518025" y="4479925"/>
          <p14:tracePt t="116076" x="4530725" y="4479925"/>
          <p14:tracePt t="116089" x="4543425" y="4479925"/>
          <p14:tracePt t="116102" x="4556125" y="4479925"/>
          <p14:tracePt t="116112" x="4581525" y="4479925"/>
          <p14:tracePt t="116124" x="4594225" y="4479925"/>
          <p14:tracePt t="116137" x="4606925" y="4467225"/>
          <p14:tracePt t="116150" x="4619625" y="4467225"/>
          <p14:tracePt t="116167" x="4656138" y="4467225"/>
          <p14:tracePt t="116184" x="4706938" y="4467225"/>
          <p14:tracePt t="116201" x="4743450" y="4467225"/>
          <p14:tracePt t="116217" x="4768850" y="4467225"/>
          <p14:tracePt t="116235" x="4806950" y="4467225"/>
          <p14:tracePt t="116251" x="4832350" y="4467225"/>
          <p14:tracePt t="116267" x="4843463" y="4467225"/>
          <p14:tracePt t="116284" x="4868863" y="4467225"/>
          <p14:tracePt t="116301" x="4881563" y="4467225"/>
          <p14:tracePt t="116318" x="4906963" y="4467225"/>
          <p14:tracePt t="116344" x="4919663" y="4467225"/>
          <p14:tracePt t="116355" x="4932363" y="4467225"/>
          <p14:tracePt t="116368" x="4945063" y="4467225"/>
          <p14:tracePt t="116403" x="4956175" y="4467225"/>
          <p14:tracePt t="116427" x="4968875" y="4467225"/>
          <p14:tracePt t="116611" x="4968875" y="4479925"/>
          <p14:tracePt t="116842" x="4981575" y="4479925"/>
          <p14:tracePt t="116855" x="4994275" y="4479925"/>
          <p14:tracePt t="116866" x="5006975" y="4479925"/>
          <p14:tracePt t="116879" x="5019675" y="4479925"/>
          <p14:tracePt t="116892" x="5045075" y="4479925"/>
          <p14:tracePt t="116904" x="5057775" y="4479925"/>
          <p14:tracePt t="116921" x="5081588" y="4479925"/>
          <p14:tracePt t="116938" x="5106988" y="4467225"/>
          <p14:tracePt t="116940" x="5132388" y="4467225"/>
          <p14:tracePt t="116954" x="5170488" y="4467225"/>
          <p14:tracePt t="116971" x="5194300" y="4467225"/>
          <p14:tracePt t="116987" x="5245100" y="4467225"/>
          <p14:tracePt t="117004" x="5270500" y="4454525"/>
          <p14:tracePt t="117020" x="5307013" y="4454525"/>
          <p14:tracePt t="117037" x="5383213" y="4454525"/>
          <p14:tracePt t="117054" x="5419725" y="4454525"/>
          <p14:tracePt t="117071" x="5483225" y="4454525"/>
          <p14:tracePt t="117087" x="5507038" y="4454525"/>
          <p14:tracePt t="117103" x="5532438" y="4454525"/>
          <p14:tracePt t="117119" x="5583238" y="4467225"/>
          <p14:tracePt t="117137" x="5607050" y="4467225"/>
          <p14:tracePt t="117154" x="5632450" y="4467225"/>
          <p14:tracePt t="117170" x="5695950" y="4492625"/>
          <p14:tracePt t="117187" x="5719763" y="4505325"/>
          <p14:tracePt t="117204" x="5745163" y="4518025"/>
          <p14:tracePt t="117220" x="5757863" y="4518025"/>
          <p14:tracePt t="117237" x="5757863" y="4530725"/>
          <p14:tracePt t="117471" x="5770563" y="4530725"/>
          <p14:tracePt t="117508" x="5783263" y="4530725"/>
          <p14:tracePt t="117520" x="5795963" y="4530725"/>
          <p14:tracePt t="117532" x="5808663" y="4530725"/>
          <p14:tracePt t="117544" x="5832475" y="4530725"/>
          <p14:tracePt t="117556" x="5845175" y="4530725"/>
          <p14:tracePt t="117571" x="5870575" y="4543425"/>
          <p14:tracePt t="117588" x="5895975" y="4554538"/>
          <p14:tracePt t="117605" x="5921375" y="4554538"/>
          <p14:tracePt t="117621" x="5945188" y="4567238"/>
          <p14:tracePt t="117638" x="5957888" y="4567238"/>
          <p14:tracePt t="117654" x="6008688" y="4579938"/>
          <p14:tracePt t="117671" x="6034088" y="4579938"/>
          <p14:tracePt t="117688" x="6057900" y="4579938"/>
          <p14:tracePt t="117689" x="6070600" y="4592638"/>
          <p14:tracePt t="117704" x="6083300" y="4592638"/>
          <p14:tracePt t="117722" x="6108700" y="4605338"/>
          <p14:tracePt t="117739" x="6134100" y="4605338"/>
          <p14:tracePt t="117755" x="6146800" y="4605338"/>
          <p14:tracePt t="117772" x="6170613" y="4618038"/>
          <p14:tracePt t="117788" x="6208713" y="4630738"/>
          <p14:tracePt t="117805" x="6234113" y="4656138"/>
          <p14:tracePt t="117822" x="6270625" y="4667250"/>
          <p14:tracePt t="117839" x="6283325" y="4679950"/>
          <p14:tracePt t="117855" x="6296025" y="4679950"/>
          <p14:tracePt t="120699" x="6283325" y="4679950"/>
          <p14:tracePt t="120724" x="6259513" y="4679950"/>
          <p14:tracePt t="120735" x="6234113" y="4667250"/>
          <p14:tracePt t="120748" x="6196013" y="4656138"/>
          <p14:tracePt t="120758" x="6146800" y="4630738"/>
          <p14:tracePt t="120771" x="6096000" y="4618038"/>
          <p14:tracePt t="120785" x="6057900" y="4592638"/>
          <p14:tracePt t="120797" x="6021388" y="4567238"/>
          <p14:tracePt t="120813" x="5983288" y="4554538"/>
          <p14:tracePt t="120831" x="5908675" y="4518025"/>
          <p14:tracePt t="120846" x="5883275" y="4492625"/>
          <p14:tracePt t="120863" x="5845175" y="4479925"/>
          <p14:tracePt t="120881" x="5795963" y="4443413"/>
          <p14:tracePt t="120896" x="5783263" y="4430713"/>
          <p14:tracePt t="120913" x="5757863" y="4418013"/>
          <p14:tracePt t="120930" x="5732463" y="4392613"/>
          <p14:tracePt t="120947" x="5732463" y="4367213"/>
          <p14:tracePt t="120965" x="5732463" y="4354513"/>
          <p14:tracePt t="121051" x="5732463" y="4341813"/>
          <p14:tracePt t="121148" x="5745163" y="4341813"/>
          <p14:tracePt t="121936" x="5757863" y="4341813"/>
          <p14:tracePt t="121960" x="5783263" y="4341813"/>
          <p14:tracePt t="121972" x="5795963" y="4341813"/>
          <p14:tracePt t="121985" x="5821363" y="4341813"/>
          <p14:tracePt t="121996" x="5845175" y="4341813"/>
          <p14:tracePt t="122008" x="5883275" y="4341813"/>
          <p14:tracePt t="122021" x="5908675" y="4341813"/>
          <p14:tracePt t="122034" x="5945188" y="4341813"/>
          <p14:tracePt t="122050" x="5957888" y="4341813"/>
          <p14:tracePt t="122067" x="5970588" y="4341813"/>
          <p14:tracePt t="122084" x="5995988" y="4341813"/>
          <p14:tracePt t="122100" x="6008688" y="4341813"/>
          <p14:tracePt t="122121" x="6021388" y="4341813"/>
          <p14:tracePt t="122141" x="6034088" y="4341813"/>
          <p14:tracePt t="122166" x="6057900" y="4341813"/>
          <p14:tracePt t="122191" x="6070600" y="4341813"/>
          <p14:tracePt t="122216" x="6083300" y="4341813"/>
          <p14:tracePt t="122240" x="6096000" y="4341813"/>
          <p14:tracePt t="122253" x="6108700" y="4341813"/>
          <p14:tracePt t="122300" x="6121400" y="4341813"/>
          <p14:tracePt t="122967" x="6121400" y="4330700"/>
          <p14:tracePt t="122980" x="6121400" y="4318000"/>
          <p14:tracePt t="123004" x="6121400" y="4292600"/>
          <p14:tracePt t="123016" x="6121400" y="4279900"/>
          <p14:tracePt t="123028" x="6121400" y="4267200"/>
          <p14:tracePt t="123039" x="6121400" y="4254500"/>
          <p14:tracePt t="123054" x="6134100" y="4241800"/>
          <p14:tracePt t="123070" x="6134100" y="4230688"/>
          <p14:tracePt t="123087" x="6146800" y="4230688"/>
          <p14:tracePt t="123103" x="6146800" y="4217988"/>
          <p14:tracePt t="123136" x="6146800" y="4205288"/>
          <p14:tracePt t="123172" x="6157913" y="4205288"/>
          <p14:tracePt t="123598" x="6157913" y="4217988"/>
          <p14:tracePt t="123756" x="6146800" y="4217988"/>
          <p14:tracePt t="123804" x="6134100" y="4217988"/>
          <p14:tracePt t="123828" x="6121400" y="4217988"/>
          <p14:tracePt t="123889" x="6108700" y="4217988"/>
          <p14:tracePt t="124361" x="6108700" y="4205288"/>
          <p14:tracePt t="124386" x="6108700" y="4192588"/>
          <p14:tracePt t="124446" x="6108700" y="4179888"/>
          <p14:tracePt t="124459" x="6108700" y="4167188"/>
          <p14:tracePt t="137160" x="6108700" y="4154488"/>
          <p14:tracePt t="137245" x="6096000" y="4154488"/>
          <p14:tracePt t="137269" x="6083300" y="4154488"/>
          <p14:tracePt t="137280" x="6070600" y="4154488"/>
          <p14:tracePt t="137296" x="6045200" y="4154488"/>
          <p14:tracePt t="137304" x="6034088" y="4167188"/>
          <p14:tracePt t="137316" x="6021388" y="4179888"/>
          <p14:tracePt t="137330" x="6008688" y="4179888"/>
          <p14:tracePt t="137340" x="5995988" y="4179888"/>
          <p14:tracePt t="137439" x="6008688" y="4179888"/>
          <p14:tracePt t="137464" x="6021388" y="4179888"/>
          <p14:tracePt t="137475" x="6034088" y="4179888"/>
          <p14:tracePt t="137487" x="6045200" y="4179888"/>
          <p14:tracePt t="137511" x="6057900" y="4179888"/>
          <p14:tracePt t="137526" x="6070600" y="4179888"/>
          <p14:tracePt t="137536" x="6083300" y="4179888"/>
          <p14:tracePt t="137548" x="6096000" y="4179888"/>
          <p14:tracePt t="137559" x="6108700" y="4179888"/>
          <p14:tracePt t="137574" x="6121400" y="4179888"/>
          <p14:tracePt t="137592" x="6134100" y="4179888"/>
          <p14:tracePt t="137609" x="6146800" y="4179888"/>
          <p14:tracePt t="137623" x="6157913" y="4179888"/>
          <p14:tracePt t="137644" x="6170613" y="4179888"/>
          <p14:tracePt t="137668" x="6183313" y="4179888"/>
          <p14:tracePt t="137680" x="6196013" y="4179888"/>
          <p14:tracePt t="137693" x="6208713" y="4179888"/>
          <p14:tracePt t="137707" x="6234113" y="4179888"/>
          <p14:tracePt t="137724" x="6246813" y="4179888"/>
          <p14:tracePt t="137741" x="6270625" y="4179888"/>
          <p14:tracePt t="137757" x="6296025" y="4179888"/>
          <p14:tracePt t="137777" x="6308725" y="4179888"/>
          <p14:tracePt t="137984" x="6308725" y="4167188"/>
          <p14:tracePt t="137998" x="6308725" y="4154488"/>
          <p14:tracePt t="138033" x="6321425" y="4141788"/>
          <p14:tracePt t="138044" x="6334125" y="4141788"/>
          <p14:tracePt t="138056" x="6346825" y="4141788"/>
          <p14:tracePt t="138069" x="6359525" y="4141788"/>
          <p14:tracePt t="138081" x="6383338" y="4141788"/>
          <p14:tracePt t="138095" x="6408738" y="4141788"/>
          <p14:tracePt t="138109" x="6434138" y="4141788"/>
          <p14:tracePt t="138126" x="6472238" y="4141788"/>
          <p14:tracePt t="138144" x="6521450" y="4141788"/>
          <p14:tracePt t="138160" x="6534150" y="4141788"/>
          <p14:tracePt t="138176" x="6559550" y="4141788"/>
          <p14:tracePt t="138179" x="6584950" y="4141788"/>
          <p14:tracePt t="138193" x="6596063" y="4141788"/>
          <p14:tracePt t="138209" x="6608763" y="4141788"/>
          <p14:tracePt t="138226" x="6621463" y="4141788"/>
          <p14:tracePt t="138242" x="6634163" y="4141788"/>
          <p14:tracePt t="138287" x="6646863" y="4141788"/>
          <p14:tracePt t="138323" x="6659563" y="4141788"/>
          <p14:tracePt t="138372" x="6672263" y="4141788"/>
          <p14:tracePt t="138409" x="6684963" y="4141788"/>
          <p14:tracePt t="138445" x="6696075" y="4141788"/>
          <p14:tracePt t="138470" x="6708775" y="4141788"/>
          <p14:tracePt t="138518" x="6721475" y="4141788"/>
          <p14:tracePt t="138554" x="6734175" y="4141788"/>
          <p14:tracePt t="138592" x="6746875" y="4141788"/>
          <p14:tracePt t="138604" x="6759575" y="4141788"/>
          <p14:tracePt t="138628" x="6772275" y="4141788"/>
          <p14:tracePt t="138652" x="6784975" y="4141788"/>
          <p14:tracePt t="138675" x="6797675" y="4141788"/>
          <p14:tracePt t="138687" x="6808788" y="4141788"/>
          <p14:tracePt t="147482" x="6821488" y="4141788"/>
          <p14:tracePt t="147530" x="6834188" y="4141788"/>
          <p14:tracePt t="147543" x="6834188" y="4129088"/>
          <p14:tracePt t="147555" x="6846888" y="4129088"/>
          <p14:tracePt t="147568" x="6859588" y="4117975"/>
          <p14:tracePt t="147584" x="6872288" y="4117975"/>
          <p14:tracePt t="147601" x="6872288" y="4105275"/>
          <p14:tracePt t="147602" x="6884988" y="4105275"/>
          <p14:tracePt t="147616" x="6897688" y="4105275"/>
          <p14:tracePt t="147633" x="6910388" y="4105275"/>
          <p14:tracePt t="147651" x="6921500" y="4105275"/>
          <p14:tracePt t="147666" x="6934200" y="4105275"/>
          <p14:tracePt t="147683" x="6946900" y="4105275"/>
          <p14:tracePt t="147700" x="6959600" y="4092575"/>
          <p14:tracePt t="147717" x="6972300" y="4092575"/>
          <p14:tracePt t="147733" x="6985000" y="4092575"/>
          <p14:tracePt t="147750" x="6997700" y="4079875"/>
          <p14:tracePt t="147772" x="7010400" y="4067175"/>
          <p14:tracePt t="147808" x="7021513" y="4054475"/>
          <p14:tracePt t="147857" x="7034213" y="4041775"/>
          <p14:tracePt t="148160" x="7034213" y="4029075"/>
          <p14:tracePt t="148354" x="7034213" y="4017963"/>
          <p14:tracePt t="148633" x="7021513" y="4017963"/>
          <p14:tracePt t="148731" x="7010400" y="4017963"/>
          <p14:tracePt t="148792" x="6997700" y="4017963"/>
          <p14:tracePt t="148817" x="6997700" y="4029075"/>
          <p14:tracePt t="148828" x="6985000" y="4029075"/>
          <p14:tracePt t="148840" x="6972300" y="4029075"/>
          <p14:tracePt t="148864" x="6959600" y="4029075"/>
          <p14:tracePt t="148891" x="6959600" y="4041775"/>
          <p14:tracePt t="148900" x="6946900" y="4041775"/>
          <p14:tracePt t="148912" x="6934200" y="4054475"/>
          <p14:tracePt t="148926" x="6921500" y="4054475"/>
          <p14:tracePt t="148939" x="6910388" y="4067175"/>
          <p14:tracePt t="148953" x="6897688" y="4079875"/>
          <p14:tracePt t="148969" x="6872288" y="4092575"/>
          <p14:tracePt t="148986" x="6821488" y="4129088"/>
          <p14:tracePt t="149003" x="6784975" y="4154488"/>
          <p14:tracePt t="149021" x="6696075" y="4205288"/>
          <p14:tracePt t="149037" x="6621463" y="4230688"/>
          <p14:tracePt t="149054" x="6572250" y="4254500"/>
          <p14:tracePt t="149071" x="6459538" y="4292600"/>
          <p14:tracePt t="149087" x="6396038" y="4305300"/>
          <p14:tracePt t="149104" x="6334125" y="4330700"/>
          <p14:tracePt t="149121" x="6196013" y="4392613"/>
          <p14:tracePt t="149137" x="6121400" y="4418013"/>
          <p14:tracePt t="149154" x="6070600" y="4430713"/>
          <p14:tracePt t="149170" x="5970588" y="4492625"/>
          <p14:tracePt t="149187" x="5932488" y="4518025"/>
          <p14:tracePt t="149204" x="5857875" y="4567238"/>
          <p14:tracePt t="149221" x="5845175" y="4579938"/>
          <p14:tracePt t="149237" x="5821363" y="4592638"/>
          <p14:tracePt t="149254" x="5795963" y="4605338"/>
          <p14:tracePt t="149531" x="5795963" y="4618038"/>
          <p14:tracePt t="149543" x="5783263" y="4618038"/>
          <p14:tracePt t="149557" x="5757863" y="4618038"/>
          <p14:tracePt t="149568" x="5745163" y="4618038"/>
          <p14:tracePt t="149580" x="5719763" y="4618038"/>
          <p14:tracePt t="149595" x="5683250" y="4618038"/>
          <p14:tracePt t="149605" x="5657850" y="4618038"/>
          <p14:tracePt t="149622" x="5632450" y="4618038"/>
          <p14:tracePt t="149638" x="5595938" y="4618038"/>
          <p14:tracePt t="149655" x="5532438" y="4618038"/>
          <p14:tracePt t="149672" x="5507038" y="4618038"/>
          <p14:tracePt t="149689" x="5483225" y="4618038"/>
          <p14:tracePt t="149705" x="5445125" y="4618038"/>
          <p14:tracePt t="149723" x="5432425" y="4618038"/>
          <p14:tracePt t="149738" x="5407025" y="4618038"/>
          <p14:tracePt t="149756" x="5394325" y="4618038"/>
          <p14:tracePt t="149773" x="5383213" y="4618038"/>
          <p14:tracePt t="149798" x="5370513" y="4618038"/>
          <p14:tracePt t="149823" x="5357813" y="4618038"/>
          <p14:tracePt t="149834" x="5345113" y="4618038"/>
          <p14:tracePt t="149871" x="5332413" y="4618038"/>
          <p14:tracePt t="150174" x="5319713" y="4618038"/>
          <p14:tracePt t="150187" x="5307013" y="4618038"/>
          <p14:tracePt t="150200" x="5294313" y="4618038"/>
          <p14:tracePt t="150211" x="5270500" y="4618038"/>
          <p14:tracePt t="150224" x="5257800" y="4618038"/>
          <p14:tracePt t="150240" x="5245100" y="4630738"/>
          <p14:tracePt t="150256" x="5219700" y="4630738"/>
          <p14:tracePt t="150273" x="5194300" y="4643438"/>
          <p14:tracePt t="150290" x="5181600" y="4643438"/>
          <p14:tracePt t="150307" x="5170488" y="4643438"/>
          <p14:tracePt t="150344" x="5157788" y="4643438"/>
          <p14:tracePt t="150709" x="5170488" y="4643438"/>
          <p14:tracePt t="150795" x="5181600" y="4643438"/>
          <p14:tracePt t="150830" x="5194300" y="4643438"/>
          <p14:tracePt t="150854" x="5207000" y="4643438"/>
          <p14:tracePt t="150878" x="5219700" y="4643438"/>
          <p14:tracePt t="150904" x="5232400" y="4643438"/>
          <p14:tracePt t="150927" x="5245100" y="4643438"/>
          <p14:tracePt t="150951" x="5257800" y="4643438"/>
          <p14:tracePt t="150964" x="5270500" y="4643438"/>
          <p14:tracePt t="150987" x="5281613" y="4643438"/>
          <p14:tracePt t="151011" x="5294313" y="4643438"/>
          <p14:tracePt t="151290" x="5294313" y="4630738"/>
          <p14:tracePt t="151302" x="5307013" y="4630738"/>
          <p14:tracePt t="151339" x="5319713" y="4630738"/>
          <p14:tracePt t="151376" x="5332413" y="4630738"/>
          <p14:tracePt t="151424" x="5345113" y="4630738"/>
          <p14:tracePt t="151545" x="5357813" y="4630738"/>
          <p14:tracePt t="151631" x="5370513" y="4630738"/>
          <p14:tracePt t="151679" x="5383213" y="4630738"/>
          <p14:tracePt t="151728" x="5394325" y="4630738"/>
          <p14:tracePt t="151752" x="5407025" y="4630738"/>
          <p14:tracePt t="151776" x="5419725" y="4630738"/>
          <p14:tracePt t="151813" x="5432425" y="4630738"/>
          <p14:tracePt t="151837" x="5432425" y="4643438"/>
          <p14:tracePt t="153001" x="5445125" y="4643438"/>
          <p14:tracePt t="153170" x="5457825" y="4643438"/>
          <p14:tracePt t="155450" x="5457825" y="4656138"/>
          <p14:tracePt t="155499" x="5457825" y="4667250"/>
          <p14:tracePt t="155535" x="5457825" y="4679950"/>
          <p14:tracePt t="155572" x="5445125" y="4692650"/>
          <p14:tracePt t="155583" x="5419725" y="4705350"/>
          <p14:tracePt t="155595" x="5407025" y="4718050"/>
          <p14:tracePt t="155610" x="5383213" y="4730750"/>
          <p14:tracePt t="155621" x="5345113" y="4743450"/>
          <p14:tracePt t="155638" x="5319713" y="4756150"/>
          <p14:tracePt t="155654" x="5294313" y="4768850"/>
          <p14:tracePt t="155671" x="5245100" y="4792663"/>
          <p14:tracePt t="155687" x="5219700" y="4805363"/>
          <p14:tracePt t="155704" x="5207000" y="4805363"/>
          <p14:tracePt t="155720" x="5170488" y="4818063"/>
          <p14:tracePt t="155738" x="5157788" y="4818063"/>
          <p14:tracePt t="155754" x="5145088" y="4818063"/>
          <p14:tracePt t="155771" x="5132388" y="4818063"/>
          <p14:tracePt t="156276" x="5145088" y="4818063"/>
          <p14:tracePt t="156420" x="5157788" y="4818063"/>
          <p14:tracePt t="156555" x="5170488" y="4818063"/>
          <p14:tracePt t="157052" x="5181600" y="4818063"/>
          <p14:tracePt t="157066" x="5194300" y="4818063"/>
          <p14:tracePt t="157077" x="5207000" y="4818063"/>
          <p14:tracePt t="157090" x="5207000" y="4805363"/>
          <p14:tracePt t="157102" x="5219700" y="4805363"/>
          <p14:tracePt t="157115" x="5232400" y="4805363"/>
          <p14:tracePt t="157126" x="5245100" y="4792663"/>
          <p14:tracePt t="157143" x="5257800" y="4792663"/>
          <p14:tracePt t="157159" x="5270500" y="4792663"/>
          <p14:tracePt t="157175" x="5307013" y="4792663"/>
          <p14:tracePt t="157193" x="5319713" y="4792663"/>
          <p14:tracePt t="157210" x="5332413" y="4792663"/>
          <p14:tracePt t="157226" x="5357813" y="4792663"/>
          <p14:tracePt t="157243" x="5370513" y="4792663"/>
          <p14:tracePt t="157260" x="5407025" y="4792663"/>
          <p14:tracePt t="157283" x="5432425" y="4792663"/>
          <p14:tracePt t="157307" x="5445125" y="4792663"/>
          <p14:tracePt t="157333" x="5457825" y="4792663"/>
          <p14:tracePt t="174485" x="5445125" y="4792663"/>
          <p14:tracePt t="174496" x="5445125" y="4779963"/>
          <p14:tracePt t="174508" x="5445125" y="4768850"/>
          <p14:tracePt t="174533" x="5445125" y="4756150"/>
          <p14:tracePt t="174558" x="5445125" y="4743450"/>
          <p14:tracePt t="174593" x="5445125" y="4730750"/>
          <p14:tracePt t="174605" x="5445125" y="4718050"/>
          <p14:tracePt t="175309" x="5445125" y="4730750"/>
          <p14:tracePt t="175347" x="5445125" y="4743450"/>
          <p14:tracePt t="175371" x="5445125" y="4756150"/>
          <p14:tracePt t="175661" x="5445125" y="4768850"/>
          <p14:tracePt t="175675" x="5457825" y="4768850"/>
          <p14:tracePt t="175699" x="5457825" y="4779963"/>
          <p14:tracePt t="175820" x="5470525" y="4779963"/>
          <p14:tracePt t="175965" x="5483225" y="4779963"/>
          <p14:tracePt t="176159" x="5495925" y="4779963"/>
          <p14:tracePt t="176231" x="5507038" y="4779963"/>
          <p14:tracePt t="176279" x="5519738" y="4779963"/>
          <p14:tracePt t="176317" x="5532438" y="4779963"/>
          <p14:tracePt t="176377" x="5545138" y="4779963"/>
          <p14:tracePt t="176425" x="5557838" y="4779963"/>
          <p14:tracePt t="176450" x="5557838" y="4768850"/>
          <p14:tracePt t="176474" x="5570538" y="4768850"/>
          <p14:tracePt t="176509" x="5583238" y="4768850"/>
          <p14:tracePt t="176521" x="5595938" y="4768850"/>
          <p14:tracePt t="176557" x="5607050" y="4768850"/>
          <p14:tracePt t="176584" x="5632450" y="4756150"/>
          <p14:tracePt t="176608" x="5645150" y="4756150"/>
          <p14:tracePt t="176619" x="5657850" y="4756150"/>
          <p14:tracePt t="176632" x="5670550" y="4756150"/>
          <p14:tracePt t="176655" x="5683250" y="4756150"/>
          <p14:tracePt t="176681" x="5695950" y="4756150"/>
          <p14:tracePt t="176694" x="5708650" y="4756150"/>
          <p14:tracePt t="176716" x="5719763" y="4756150"/>
          <p14:tracePt t="176752" x="5732463" y="4756150"/>
          <p14:tracePt t="176885" x="5719763" y="4756150"/>
          <p14:tracePt t="176898" x="5708650" y="4756150"/>
          <p14:tracePt t="176910" x="5683250" y="4756150"/>
          <p14:tracePt t="176921" x="5670550" y="4756150"/>
          <p14:tracePt t="176935" x="5645150" y="4756150"/>
          <p14:tracePt t="176945" x="5632450" y="4756150"/>
          <p14:tracePt t="176960" x="5607050" y="4756150"/>
          <p14:tracePt t="176983" x="5595938" y="4756150"/>
          <p14:tracePt t="176995" x="5570538" y="4756150"/>
          <p14:tracePt t="177019" x="5557838" y="4756150"/>
          <p14:tracePt t="177116" x="5570538" y="4756150"/>
          <p14:tracePt t="177128" x="5583238" y="4756150"/>
          <p14:tracePt t="177140" x="5595938" y="4756150"/>
          <p14:tracePt t="177152" x="5607050" y="4768850"/>
          <p14:tracePt t="177164" x="5619750" y="4768850"/>
          <p14:tracePt t="177178" x="5632450" y="4768850"/>
          <p14:tracePt t="177202" x="5657850" y="4768850"/>
          <p14:tracePt t="177213" x="5670550" y="4768850"/>
          <p14:tracePt t="177228" x="5683250" y="4768850"/>
          <p14:tracePt t="177244" x="5695950" y="4768850"/>
          <p14:tracePt t="177262" x="5719763" y="4768850"/>
          <p14:tracePt t="177277" x="5719763" y="4779963"/>
          <p14:tracePt t="177382" x="5695950" y="4779963"/>
          <p14:tracePt t="177396" x="5670550" y="4779963"/>
          <p14:tracePt t="177407" x="5645150" y="4779963"/>
          <p14:tracePt t="177432" x="5632450" y="4779963"/>
          <p14:tracePt t="177445" x="5619750" y="4779963"/>
          <p14:tracePt t="177456" x="5607050" y="4779963"/>
          <p14:tracePt t="177468" x="5595938" y="4779963"/>
          <p14:tracePt t="177492" x="5583238" y="4779963"/>
          <p14:tracePt t="177504" x="5570538" y="4779963"/>
          <p14:tracePt t="177517" x="5557838" y="4779963"/>
          <p14:tracePt t="177541" x="5545138" y="4779963"/>
          <p14:tracePt t="178244" x="5545138" y="4768850"/>
          <p14:tracePt t="178280" x="5545138" y="4756150"/>
          <p14:tracePt t="178292" x="5557838" y="4756150"/>
          <p14:tracePt t="178305" x="5557838" y="4743450"/>
          <p14:tracePt t="178330" x="5570538" y="4743450"/>
          <p14:tracePt t="178341" x="5583238" y="4743450"/>
          <p14:tracePt t="178378" x="5595938" y="4730750"/>
          <p14:tracePt t="178390" x="5607050" y="4730750"/>
          <p14:tracePt t="178401" x="5619750" y="4730750"/>
          <p14:tracePt t="178425" x="5632450" y="4730750"/>
          <p14:tracePt t="178438" x="5645150" y="4730750"/>
          <p14:tracePt t="178451" x="5645150" y="4718050"/>
          <p14:tracePt t="178464" x="5670550" y="4718050"/>
          <p14:tracePt t="178487" x="5683250" y="4718050"/>
          <p14:tracePt t="178501" x="5695950" y="4718050"/>
          <p14:tracePt t="178513" x="5708650" y="4718050"/>
          <p14:tracePt t="178531" x="5719763" y="4718050"/>
          <p14:tracePt t="178548" x="5745163" y="4718050"/>
          <p14:tracePt t="178572" x="5757863" y="4718050"/>
          <p14:tracePt t="178583" x="5770563" y="4718050"/>
          <p14:tracePt t="178608" x="5795963" y="4718050"/>
          <p14:tracePt t="178620" x="5808663" y="4718050"/>
          <p14:tracePt t="178633" x="5821363" y="4705350"/>
          <p14:tracePt t="178647" x="5832475" y="4705350"/>
          <p14:tracePt t="178664" x="5845175" y="4705350"/>
          <p14:tracePt t="178681" x="5857875" y="4705350"/>
          <p14:tracePt t="178698" x="5870575" y="4705350"/>
          <p14:tracePt t="178714" x="5883275" y="4705350"/>
          <p14:tracePt t="178732" x="5895975" y="4705350"/>
          <p14:tracePt t="179349" x="5895975" y="4692650"/>
          <p14:tracePt t="179409" x="5895975" y="4679950"/>
          <p14:tracePt t="179421" x="5883275" y="4679950"/>
          <p14:tracePt t="179446" x="5883275" y="4667250"/>
          <p14:tracePt t="179471" x="5883275" y="4656138"/>
          <p14:tracePt t="179518" x="5883275" y="4643438"/>
          <p14:tracePt t="179543" x="5870575" y="4643438"/>
          <p14:tracePt t="179556" x="5870575" y="4630738"/>
          <p14:tracePt t="179592" x="5857875" y="4618038"/>
          <p14:tracePt t="179616" x="5857875" y="4605338"/>
          <p14:tracePt t="179628" x="5845175" y="4605338"/>
          <p14:tracePt t="179652" x="5832475" y="4605338"/>
          <p14:tracePt t="179677" x="5821363" y="4605338"/>
          <p14:tracePt t="179713" x="5808663" y="4605338"/>
          <p14:tracePt t="179737" x="5795963" y="4605338"/>
          <p14:tracePt t="179749" x="5783263" y="4605338"/>
          <p14:tracePt t="179785" x="5770563" y="4605338"/>
          <p14:tracePt t="179956" x="5770563" y="4618038"/>
          <p14:tracePt t="180004" x="5783263" y="4618038"/>
          <p14:tracePt t="180016" x="5795963" y="4618038"/>
          <p14:tracePt t="180052" x="5808663" y="4618038"/>
          <p14:tracePt t="180064" x="5808663" y="4630738"/>
          <p14:tracePt t="180078" x="5821363" y="4630738"/>
          <p14:tracePt t="180103" x="5845175" y="4630738"/>
          <p14:tracePt t="180126" x="5870575" y="4643438"/>
          <p14:tracePt t="180149" x="5883275" y="4643438"/>
          <p14:tracePt t="180161" x="5895975" y="4656138"/>
          <p14:tracePt t="180199" x="5908675" y="4656138"/>
          <p14:tracePt t="180211" x="5921375" y="4656138"/>
          <p14:tracePt t="180332" x="5908675" y="4643438"/>
          <p14:tracePt t="180356" x="5895975" y="4630738"/>
          <p14:tracePt t="180380" x="5883275" y="4618038"/>
          <p14:tracePt t="180404" x="5870575" y="4618038"/>
          <p14:tracePt t="180415" x="5857875" y="4618038"/>
          <p14:tracePt t="180439" x="5857875" y="4605338"/>
          <p14:tracePt t="180452" x="5845175" y="4605338"/>
          <p14:tracePt t="180489" x="5832475" y="4605338"/>
          <p14:tracePt t="180513" x="5821363" y="4605338"/>
          <p14:tracePt t="180537" x="5808663" y="4605338"/>
          <p14:tracePt t="180768" x="5821363" y="4605338"/>
          <p14:tracePt t="180815" x="5832475" y="4605338"/>
          <p14:tracePt t="180901" x="5845175" y="4605338"/>
          <p14:tracePt t="180973" x="5857875" y="4605338"/>
          <p14:tracePt t="181082" x="5870575" y="4605338"/>
          <p14:tracePt t="181592" x="5883275" y="4605338"/>
          <p14:tracePt t="182492" x="5895975" y="4605338"/>
          <p14:tracePt t="182625" x="5908675" y="4605338"/>
          <p14:tracePt t="182684" x="5921375" y="4605338"/>
          <p14:tracePt t="182734" x="5932488" y="4605338"/>
          <p14:tracePt t="182758" x="5945188" y="4605338"/>
          <p14:tracePt t="182782" x="5957888" y="4605338"/>
          <p14:tracePt t="182793" x="5970588" y="4605338"/>
          <p14:tracePt t="182830" x="5983288" y="4605338"/>
          <p14:tracePt t="182866" x="5995988" y="4605338"/>
          <p14:tracePt t="182902" x="6008688" y="4605338"/>
          <p14:tracePt t="182926" x="6021388" y="4605338"/>
          <p14:tracePt t="182962" x="6034088" y="4605338"/>
          <p14:tracePt t="183013" x="6045200" y="4605338"/>
          <p14:tracePt t="183059" x="6057900" y="4605338"/>
          <p14:tracePt t="183084" x="6070600" y="4605338"/>
          <p14:tracePt t="183144" x="6083300" y="4605338"/>
          <p14:tracePt t="183181" x="6096000" y="4605338"/>
          <p14:tracePt t="183217" x="6108700" y="4605338"/>
          <p14:tracePt t="183230" x="6121400" y="4605338"/>
          <p14:tracePt t="183291" x="6134100" y="4605338"/>
          <p14:tracePt t="183763" x="6134100" y="4618038"/>
          <p14:tracePt t="183836" x="6146800" y="4618038"/>
          <p14:tracePt t="183861" x="6157913" y="4618038"/>
          <p14:tracePt t="183872" x="6170613" y="4618038"/>
          <p14:tracePt t="183897" x="6183313" y="4618038"/>
          <p14:tracePt t="183908" x="6196013" y="4618038"/>
          <p14:tracePt t="183934" x="6221413" y="4618038"/>
          <p14:tracePt t="183958" x="6234113" y="4618038"/>
          <p14:tracePt t="183969" x="6246813" y="4618038"/>
          <p14:tracePt t="183984" x="6259513" y="4618038"/>
          <p14:tracePt t="183994" x="6270625" y="4618038"/>
          <p14:tracePt t="184030" x="6283325" y="4618038"/>
          <p14:tracePt t="184043" x="6296025" y="4618038"/>
          <p14:tracePt t="184103" x="6308725" y="4618038"/>
          <p14:tracePt t="184127" x="6308725" y="4605338"/>
          <p14:tracePt t="184151" x="6321425" y="4605338"/>
          <p14:tracePt t="184163" x="6334125" y="4605338"/>
          <p14:tracePt t="184175" x="6346825" y="4605338"/>
          <p14:tracePt t="184187" x="6359525" y="4605338"/>
          <p14:tracePt t="184200" x="6383338" y="4605338"/>
          <p14:tracePt t="184213" x="6396038" y="4605338"/>
          <p14:tracePt t="184228" x="6408738" y="4605338"/>
          <p14:tracePt t="184245" x="6446838" y="4605338"/>
          <p14:tracePt t="184261" x="6472238" y="4605338"/>
          <p14:tracePt t="184279" x="6483350" y="4605338"/>
          <p14:tracePt t="184295" x="6508750" y="4592638"/>
          <p14:tracePt t="184296" x="6534150" y="4592638"/>
          <p14:tracePt t="184311" x="6559550" y="4592638"/>
          <p14:tracePt t="184328" x="6584950" y="4592638"/>
          <p14:tracePt t="184346" x="6621463" y="4592638"/>
          <p14:tracePt t="184362" x="6696075" y="4592638"/>
          <p14:tracePt t="184380" x="6734175" y="4592638"/>
          <p14:tracePt t="184395" x="6897688" y="4592638"/>
          <p14:tracePt t="184412" x="7021513" y="4592638"/>
          <p14:tracePt t="184624" x="7034213" y="4592638"/>
          <p14:tracePt t="184636" x="7046913" y="4592638"/>
          <p14:tracePt t="184649" x="7059613" y="4592638"/>
          <p14:tracePt t="184661" x="7085013" y="4592638"/>
          <p14:tracePt t="184672" x="7123113" y="4592638"/>
          <p14:tracePt t="184685" x="7159625" y="4592638"/>
          <p14:tracePt t="184697" x="7197725" y="4592638"/>
          <p14:tracePt t="184713" x="7246938" y="4592638"/>
          <p14:tracePt t="184730" x="7323138" y="4592638"/>
          <p14:tracePt t="184747" x="7459663" y="4592638"/>
          <p14:tracePt t="184763" x="7510463" y="4605338"/>
          <p14:tracePt t="184780" x="7572375" y="4630738"/>
          <p14:tracePt t="184797" x="7735888" y="4679950"/>
          <p14:tracePt t="184813" x="7823200" y="4718050"/>
          <p14:tracePt t="184830" x="7897813" y="4743450"/>
          <p14:tracePt t="184831" x="7935913" y="4779963"/>
          <p14:tracePt t="184847" x="7974013" y="4792663"/>
          <p14:tracePt t="184863" x="7999413" y="4818063"/>
          <p14:tracePt t="184880" x="8035925" y="4856163"/>
          <p14:tracePt t="184897" x="8048625" y="4856163"/>
          <p14:tracePt t="184913" x="8061325" y="4868863"/>
          <p14:tracePt t="184930" x="8074025" y="4868863"/>
          <p14:tracePt t="184946" x="8074025" y="4879975"/>
          <p14:tracePt t="185269" x="8074025" y="4892675"/>
          <p14:tracePt t="185281" x="8074025" y="4905375"/>
          <p14:tracePt t="185304" x="8074025" y="4918075"/>
          <p14:tracePt t="185317" x="8074025" y="4943475"/>
          <p14:tracePt t="185329" x="8074025" y="4956175"/>
          <p14:tracePt t="185341" x="8074025" y="4968875"/>
          <p14:tracePt t="185354" x="8074025" y="4992688"/>
          <p14:tracePt t="185367" x="8074025" y="5005388"/>
          <p14:tracePt t="185384" x="8074025" y="5018088"/>
          <p14:tracePt t="185399" x="8074025" y="5030788"/>
          <p14:tracePt t="185416" x="8074025" y="5068888"/>
          <p14:tracePt t="185432" x="8061325" y="5081588"/>
          <p14:tracePt t="185449" x="8061325" y="5105400"/>
          <p14:tracePt t="185465" x="8048625" y="5130800"/>
          <p14:tracePt t="185482" x="8035925" y="5143500"/>
          <p14:tracePt t="185500" x="8035925" y="5156200"/>
          <p14:tracePt t="185516" x="8023225" y="5168900"/>
          <p14:tracePt t="185532" x="8010525" y="5168900"/>
          <p14:tracePt t="185549" x="7999413" y="5168900"/>
          <p14:tracePt t="185571" x="7986713" y="5168900"/>
          <p14:tracePt t="185584" x="7974013" y="5168900"/>
          <p14:tracePt t="185621" x="7961313" y="5168900"/>
          <p14:tracePt t="185644" x="7935913" y="5168900"/>
          <p14:tracePt t="185656" x="7935913" y="5181600"/>
          <p14:tracePt t="185667" x="7923213" y="5181600"/>
          <p14:tracePt t="185692" x="7910513" y="5181600"/>
          <p14:tracePt t="185704" x="7897813" y="5181600"/>
          <p14:tracePt t="185717" x="7886700" y="5194300"/>
          <p14:tracePt t="185729" x="7874000" y="5205413"/>
          <p14:tracePt t="185741" x="7861300" y="5205413"/>
          <p14:tracePt t="185754" x="7848600" y="5205413"/>
          <p14:tracePt t="185777" x="7835900" y="5218113"/>
          <p14:tracePt t="185985" x="7848600" y="5218113"/>
          <p14:tracePt t="186142" x="7861300" y="5218113"/>
          <p14:tracePt t="186166" x="7874000" y="5218113"/>
          <p14:tracePt t="186202" x="7886700" y="5218113"/>
          <p14:tracePt t="186239" x="7897813" y="5218113"/>
          <p14:tracePt t="186253" x="7910513" y="5218113"/>
          <p14:tracePt t="186263" x="7923213" y="5218113"/>
          <p14:tracePt t="186288" x="7935913" y="5218113"/>
          <p14:tracePt t="186300" x="7948613" y="5218113"/>
          <p14:tracePt t="186312" x="7961313" y="5218113"/>
          <p14:tracePt t="186324" x="7974013" y="5218113"/>
          <p14:tracePt t="186348" x="7986713" y="5218113"/>
          <p14:tracePt t="186373" x="8010525" y="5218113"/>
          <p14:tracePt t="186409" x="8023225" y="5218113"/>
          <p14:tracePt t="186434" x="8035925" y="5218113"/>
          <p14:tracePt t="186445" x="8048625" y="5218113"/>
          <p14:tracePt t="189502" x="8061325" y="5218113"/>
          <p14:tracePt t="189623" x="8074025" y="5218113"/>
          <p14:tracePt t="189804" x="8086725" y="5218113"/>
          <p14:tracePt t="189843" x="8099425" y="5218113"/>
          <p14:tracePt t="189891" x="8110538" y="5218113"/>
          <p14:tracePt t="189938" x="8123238" y="5218113"/>
          <p14:tracePt t="189999" x="8135938" y="5218113"/>
          <p14:tracePt t="190060" x="8148638" y="5218113"/>
          <p14:tracePt t="190689" x="8161338" y="5218113"/>
          <p14:tracePt t="190714" x="8174038" y="5218113"/>
          <p14:tracePt t="190739" x="8186738" y="5218113"/>
          <p14:tracePt t="190763" x="8199438" y="5218113"/>
          <p14:tracePt t="190775" x="8212138" y="5218113"/>
          <p14:tracePt t="190823" x="8223250" y="5218113"/>
          <p14:tracePt t="197922" x="8223250" y="5205413"/>
          <p14:tracePt t="197958" x="8223250" y="5194300"/>
          <p14:tracePt t="197982" x="8223250" y="5181600"/>
          <p14:tracePt t="197994" x="8235950" y="5181600"/>
          <p14:tracePt t="198030" x="8248650" y="5168900"/>
          <p14:tracePt t="198043" x="8261350" y="5168900"/>
          <p14:tracePt t="198054" x="8274050" y="5168900"/>
          <p14:tracePt t="198067" x="8286750" y="5156200"/>
          <p14:tracePt t="198083" x="8299450" y="5143500"/>
          <p14:tracePt t="198100" x="8324850" y="5143500"/>
          <p14:tracePt t="198117" x="8335963" y="5143500"/>
          <p14:tracePt t="198133" x="8361363" y="5130800"/>
          <p14:tracePt t="198149" x="8374063" y="5130800"/>
          <p14:tracePt t="198166" x="8399463" y="5130800"/>
          <p14:tracePt t="198183" x="8412163" y="5130800"/>
          <p14:tracePt t="198200" x="8424863" y="5130800"/>
          <p14:tracePt t="198216" x="8448675" y="5118100"/>
          <p14:tracePt t="198238" x="8461375" y="5118100"/>
          <p14:tracePt t="198250" x="8474075" y="5118100"/>
          <p14:tracePt t="198273" x="8486775" y="5118100"/>
          <p14:tracePt t="198297" x="8499475" y="5118100"/>
          <p14:tracePt t="199280" x="8499475" y="5105400"/>
          <p14:tracePt t="199669" x="8499475" y="5092700"/>
          <p14:tracePt t="199996" x="8499475" y="5105400"/>
          <p14:tracePt t="200057" x="8499475" y="5118100"/>
          <p14:tracePt t="200081" x="8499475" y="5130800"/>
          <p14:tracePt t="230441" x="8499475" y="5143500"/>
          <p14:tracePt t="230465" x="8499475" y="5156200"/>
          <p14:tracePt t="230477" x="8512175" y="5156200"/>
          <p14:tracePt t="230490" x="8524875" y="5181600"/>
          <p14:tracePt t="230501" x="8524875" y="5205413"/>
          <p14:tracePt t="230518" x="8537575" y="5218113"/>
          <p14:tracePt t="230534" x="8548688" y="5243513"/>
          <p14:tracePt t="230551" x="8561388" y="5281613"/>
          <p14:tracePt t="230566" x="8561388" y="5305425"/>
          <p14:tracePt t="230583" x="8574088" y="5330825"/>
          <p14:tracePt t="230599" x="8574088" y="5356225"/>
          <p14:tracePt t="230616" x="8586788" y="5381625"/>
          <p14:tracePt t="230633" x="8586788" y="5407025"/>
          <p14:tracePt t="230650" x="8586788" y="5418138"/>
          <p14:tracePt t="230670" x="8599488" y="5430838"/>
          <p14:tracePt t="230683" x="8599488" y="5443538"/>
          <p14:tracePt t="230719" x="8599488" y="5456238"/>
          <p14:tracePt t="230779" x="8599488" y="5468938"/>
          <p14:tracePt t="230804" x="8599488" y="5481638"/>
          <p14:tracePt t="230818" x="8599488" y="5494338"/>
          <p14:tracePt t="230840" x="8599488" y="5507038"/>
          <p14:tracePt t="230853" x="8599488" y="5518150"/>
          <p14:tracePt t="230864" x="8599488" y="5530850"/>
          <p14:tracePt t="230876" x="8599488" y="5543550"/>
          <p14:tracePt t="230901" x="8599488" y="5556250"/>
          <p14:tracePt t="230912" x="8586788" y="5568950"/>
          <p14:tracePt t="230925" x="8574088" y="5581650"/>
          <p14:tracePt t="230937" x="8561388" y="5581650"/>
          <p14:tracePt t="230950" x="8548688" y="5581650"/>
          <p14:tracePt t="230967" x="8524875" y="5594350"/>
          <p14:tracePt t="230983" x="8512175" y="5594350"/>
          <p14:tracePt t="231000" x="8461375" y="5594350"/>
          <p14:tracePt t="231017" x="8435975" y="5594350"/>
          <p14:tracePt t="231034" x="8386763" y="5594350"/>
          <p14:tracePt t="231051" x="8361363" y="5594350"/>
          <p14:tracePt t="231067" x="8348663" y="5594350"/>
          <p14:tracePt t="231083" x="8324850" y="5594350"/>
          <p14:tracePt t="231100" x="8312150" y="5594350"/>
          <p14:tracePt t="231117" x="8299450" y="5594350"/>
          <p14:tracePt t="231118" x="8286750" y="5594350"/>
          <p14:tracePt t="231134" x="8274050" y="5594350"/>
          <p14:tracePt t="231151" x="8248650" y="5594350"/>
          <p14:tracePt t="231168" x="8212138" y="5607050"/>
          <p14:tracePt t="231185" x="8186738" y="5619750"/>
          <p14:tracePt t="231201" x="8174038" y="5630863"/>
          <p14:tracePt t="231218" x="8135938" y="5668963"/>
          <p14:tracePt t="231234" x="8123238" y="5668963"/>
          <p14:tracePt t="231251" x="8110538" y="5681663"/>
          <p14:tracePt t="231268" x="8099425" y="5694363"/>
          <p14:tracePt t="231285" x="8086725" y="5694363"/>
          <p14:tracePt t="231338" x="8099425" y="5694363"/>
          <p14:tracePt t="231362" x="8110538" y="5694363"/>
          <p14:tracePt t="231374" x="8123238" y="5694363"/>
          <p14:tracePt t="231386" x="8135938" y="5694363"/>
          <p14:tracePt t="231410" x="8148638" y="5694363"/>
          <p14:tracePt t="231434" x="8161338" y="5694363"/>
          <p14:tracePt t="231459" x="8174038" y="5694363"/>
          <p14:tracePt t="231471" x="8186738" y="5694363"/>
          <p14:tracePt t="231483" x="8199438" y="5694363"/>
          <p14:tracePt t="231507" x="8223250" y="5707063"/>
          <p14:tracePt t="231520" x="8235950" y="5707063"/>
          <p14:tracePt t="231531" x="8248650" y="5707063"/>
          <p14:tracePt t="231543" x="8261350" y="5707063"/>
          <p14:tracePt t="231556" x="8274050" y="5719763"/>
          <p14:tracePt t="231568" x="8286750" y="5719763"/>
          <p14:tracePt t="231585" x="8299450" y="5732463"/>
          <p14:tracePt t="231602" x="8312150" y="5732463"/>
          <p14:tracePt t="231618" x="8335963" y="5732463"/>
          <p14:tracePt t="231635" x="8348663" y="5732463"/>
          <p14:tracePt t="231652" x="8361363" y="5732463"/>
          <p14:tracePt t="231669" x="8374063" y="5732463"/>
          <p14:tracePt t="231686" x="8386763" y="5732463"/>
          <p14:tracePt t="231702" x="8412163" y="5732463"/>
          <p14:tracePt t="231719" x="8424863" y="5732463"/>
          <p14:tracePt t="231735" x="8448675" y="5732463"/>
          <p14:tracePt t="231736" x="8461375" y="5732463"/>
          <p14:tracePt t="231753" x="8474075" y="5732463"/>
          <p14:tracePt t="231769" x="8486775" y="5732463"/>
          <p14:tracePt t="231786" x="8512175" y="5732463"/>
          <p14:tracePt t="231802" x="8524875" y="5732463"/>
          <p14:tracePt t="231823" x="8548688" y="5732463"/>
          <p14:tracePt t="232041" x="8561388" y="5732463"/>
          <p14:tracePt t="232066" x="8586788" y="5732463"/>
          <p14:tracePt t="232079" x="8599488" y="5732463"/>
          <p14:tracePt t="232092" x="8612188" y="5732463"/>
          <p14:tracePt t="232102" x="8637588" y="5732463"/>
          <p14:tracePt t="232114" x="8661400" y="5732463"/>
          <p14:tracePt t="232127" x="8674100" y="5732463"/>
          <p14:tracePt t="232137" x="8686800" y="5732463"/>
          <p14:tracePt t="232154" x="8712200" y="5743575"/>
          <p14:tracePt t="232170" x="8724900" y="5743575"/>
          <p14:tracePt t="232188" x="8763000" y="5756275"/>
          <p14:tracePt t="232204" x="8774113" y="5756275"/>
          <p14:tracePt t="232220" x="8786813" y="5756275"/>
          <p14:tracePt t="232237" x="8824913" y="5756275"/>
          <p14:tracePt t="232254" x="8837613" y="5768975"/>
          <p14:tracePt t="232271" x="8874125" y="5768975"/>
          <p14:tracePt t="232287" x="8874125" y="5781675"/>
          <p14:tracePt t="232304" x="8886825" y="5781675"/>
          <p14:tracePt t="232321" x="8912225" y="5781675"/>
          <p14:tracePt t="232337" x="8924925" y="5781675"/>
          <p14:tracePt t="232357" x="8937625" y="5781675"/>
          <p14:tracePt t="232732" x="8950325" y="5781675"/>
          <p14:tracePt t="232745" x="8963025" y="5781675"/>
          <p14:tracePt t="232768" x="8986838" y="5781675"/>
          <p14:tracePt t="232794" x="8999538" y="5781675"/>
          <p14:tracePt t="232807" x="9024938" y="5781675"/>
          <p14:tracePt t="232818" x="9037638" y="5781675"/>
          <p14:tracePt t="232831" x="9050338" y="5781675"/>
          <p14:tracePt t="232842" x="9063038" y="5781675"/>
          <p14:tracePt t="232856" x="9088438" y="5781675"/>
          <p14:tracePt t="232873" x="9099550" y="5781675"/>
          <p14:tracePt t="232890" x="9124950" y="5781675"/>
          <p14:tracePt t="232914" x="9137650" y="5781675"/>
          <p14:tracePt t="232927" x="9150350" y="5781675"/>
          <p14:tracePt t="232963" x="9163050" y="5781675"/>
          <p14:tracePt t="233874" x="9175750" y="5781675"/>
          <p14:tracePt t="233900" x="9188450" y="5781675"/>
          <p14:tracePt t="233921" x="9199563" y="5781675"/>
          <p14:tracePt t="233996" x="9199563" y="5768975"/>
          <p14:tracePt t="234019" x="9199563" y="5756275"/>
          <p14:tracePt t="234043" x="9199563" y="5743575"/>
          <p14:tracePt t="234067" x="9188450" y="5743575"/>
          <p14:tracePt t="234078" x="9175750" y="5743575"/>
          <p14:tracePt t="234090" x="9163050" y="5743575"/>
          <p14:tracePt t="234102" x="9150350" y="5743575"/>
          <p14:tracePt t="234115" x="9112250" y="5756275"/>
          <p14:tracePt t="234128" x="9099550" y="5768975"/>
          <p14:tracePt t="234141" x="9075738" y="5781675"/>
          <p14:tracePt t="234159" x="9050338" y="5794375"/>
          <p14:tracePt t="234175" x="8975725" y="5832475"/>
          <p14:tracePt t="234192" x="8937625" y="5856288"/>
          <p14:tracePt t="234209" x="8912225" y="5868988"/>
          <p14:tracePt t="234226" x="8837613" y="5881688"/>
          <p14:tracePt t="234242" x="8812213" y="5881688"/>
          <p14:tracePt t="234259" x="8786813" y="5894388"/>
          <p14:tracePt t="234275" x="8724900" y="5907088"/>
          <p14:tracePt t="234292" x="8686800" y="5907088"/>
          <p14:tracePt t="234309" x="8624888" y="5907088"/>
          <p14:tracePt t="234326" x="8599488" y="5907088"/>
          <p14:tracePt t="234342" x="8574088" y="5907088"/>
          <p14:tracePt t="234359" x="8524875" y="5919788"/>
          <p14:tracePt t="234376" x="8499475" y="5919788"/>
          <p14:tracePt t="234392" x="8474075" y="5919788"/>
          <p14:tracePt t="234394" x="8435975" y="5919788"/>
          <p14:tracePt t="234409" x="8412163" y="5919788"/>
          <p14:tracePt t="234426" x="8386763" y="5919788"/>
          <p14:tracePt t="234443" x="8348663" y="5919788"/>
          <p14:tracePt t="234459" x="8335963" y="5919788"/>
          <p14:tracePt t="234476" x="8312150" y="5919788"/>
          <p14:tracePt t="234493" x="8286750" y="5919788"/>
          <p14:tracePt t="234528" x="8274050" y="5919788"/>
          <p14:tracePt t="234588" x="8274050" y="5907088"/>
          <p14:tracePt t="234916" x="8274050" y="5894388"/>
          <p14:tracePt t="234940" x="8274050" y="5881688"/>
          <p14:tracePt t="234952" x="8274050" y="5868988"/>
          <p14:tracePt t="234988" x="8274050" y="5856288"/>
          <p14:tracePt t="235025" x="8286750" y="5856288"/>
          <p14:tracePt t="235110" x="8299450" y="5856288"/>
          <p14:tracePt t="235316" x="8299450" y="5843588"/>
          <p14:tracePt t="235461" x="8312150" y="5843588"/>
          <p14:tracePt t="235510" x="8324850" y="5843588"/>
          <p14:tracePt t="235522" x="8324850" y="5832475"/>
          <p14:tracePt t="235546" x="8335963" y="5819775"/>
          <p14:tracePt t="235571" x="8361363" y="5819775"/>
          <p14:tracePt t="235595" x="8374063" y="5807075"/>
          <p14:tracePt t="235619" x="8399463" y="5807075"/>
          <p14:tracePt t="235644" x="8412163" y="5807075"/>
          <p14:tracePt t="235656" x="8424863" y="5807075"/>
          <p14:tracePt t="235668" x="8435975" y="5807075"/>
          <p14:tracePt t="235680" x="8448675" y="5807075"/>
          <p14:tracePt t="235705" x="8461375" y="5807075"/>
          <p14:tracePt t="235728" x="8474075" y="5807075"/>
          <p14:tracePt t="235740" x="8486775" y="5794375"/>
          <p14:tracePt t="235766" x="8499475" y="5794375"/>
          <p14:tracePt t="236128" x="8499475" y="5781675"/>
          <p14:tracePt t="236166" x="8499475" y="5768975"/>
          <p14:tracePt t="236202" x="8499475" y="5756275"/>
          <p14:tracePt t="236226" x="8486775" y="5756275"/>
          <p14:tracePt t="236238" x="8474075" y="5756275"/>
          <p14:tracePt t="236262" x="8461375" y="5756275"/>
          <p14:tracePt t="236274" x="8448675" y="5756275"/>
          <p14:tracePt t="236299" x="8435975" y="5756275"/>
          <p14:tracePt t="236323" x="8424863" y="5756275"/>
          <p14:tracePt t="236359" x="8412163" y="5756275"/>
          <p14:tracePt t="236419" x="8399463" y="5756275"/>
          <p14:tracePt t="236870" x="8412163" y="5756275"/>
          <p14:tracePt t="237112" x="8399463" y="5756275"/>
          <p14:tracePt t="237124" x="8386763" y="5756275"/>
          <p14:tracePt t="237136" x="8348663" y="5756275"/>
          <p14:tracePt t="237148" x="8274050" y="5756275"/>
          <p14:tracePt t="237160" x="8099425" y="5794375"/>
          <p14:tracePt t="237172" x="7761288" y="5881688"/>
          <p14:tracePt t="237184" x="7210425" y="6045200"/>
          <p14:tracePt t="237201" x="6572250" y="6219825"/>
          <p14:tracePt t="237217" x="6021388" y="6407150"/>
          <p14:tracePt t="237233" x="4968875" y="6719888"/>
          <p14:tracePt t="237250" x="4530725" y="6832600"/>
          <p14:tracePt t="237693" x="3167063" y="6783388"/>
          <p14:tracePt t="237706" x="3028950" y="6707188"/>
          <p14:tracePt t="237719" x="2803525" y="6619875"/>
          <p14:tracePt t="237734" x="2516188" y="6507163"/>
          <p14:tracePt t="237751" x="2316163" y="6407150"/>
          <p14:tracePt t="237769" x="2027238" y="6294438"/>
          <p14:tracePt t="237785" x="1903413" y="6257925"/>
          <p14:tracePt t="237802" x="1739900" y="6169025"/>
          <p14:tracePt t="237819" x="1701800" y="6132513"/>
          <p14:tracePt t="237835" x="1665288" y="6107113"/>
          <p14:tracePt t="237852" x="1639888" y="6094413"/>
          <p14:tracePt t="237852" x="1627188" y="6081713"/>
          <p14:tracePt t="237868" x="1627188" y="6069013"/>
          <p14:tracePt t="237911" x="1639888" y="6069013"/>
          <p14:tracePt t="237924" x="1665288" y="6069013"/>
          <p14:tracePt t="237937" x="1677988" y="6069013"/>
          <p14:tracePt t="237948" x="1689100" y="6069013"/>
          <p14:tracePt t="237961" x="1701800" y="6081713"/>
          <p14:tracePt t="237973" x="1714500" y="6094413"/>
          <p14:tracePt t="237985" x="1727200" y="6094413"/>
          <p14:tracePt t="238009" x="1727200" y="6107113"/>
          <p14:tracePt t="238871" x="1739900" y="6107113"/>
          <p14:tracePt t="238907" x="1752600" y="6107113"/>
          <p14:tracePt t="238943" x="1765300" y="6107113"/>
          <p14:tracePt t="238968" x="1778000" y="6107113"/>
          <p14:tracePt t="238981" x="1790700" y="6107113"/>
          <p14:tracePt t="239005" x="1814513" y="6107113"/>
          <p14:tracePt t="239016" x="1827213" y="6107113"/>
          <p14:tracePt t="239027" x="1839913" y="6107113"/>
          <p14:tracePt t="239041" x="1865313" y="6107113"/>
          <p14:tracePt t="239055" x="1890713" y="6107113"/>
          <p14:tracePt t="239072" x="1914525" y="6094413"/>
          <p14:tracePt t="239088" x="1927225" y="6094413"/>
          <p14:tracePt t="239089" x="1939925" y="6094413"/>
          <p14:tracePt t="239106" x="1965325" y="6094413"/>
          <p14:tracePt t="239121" x="2003425" y="6094413"/>
          <p14:tracePt t="239139" x="2065338" y="6094413"/>
          <p14:tracePt t="239155" x="2103438" y="6094413"/>
          <p14:tracePt t="239173" x="2139950" y="6094413"/>
          <p14:tracePt t="239175" x="2178050" y="6094413"/>
          <p14:tracePt t="239189" x="2203450" y="6094413"/>
          <p14:tracePt t="239206" x="2239963" y="6094413"/>
          <p14:tracePt t="239222" x="2328863" y="6094413"/>
          <p14:tracePt t="239239" x="2378075" y="6094413"/>
          <p14:tracePt t="239255" x="2416175" y="6094413"/>
          <p14:tracePt t="239272" x="2478088" y="6094413"/>
          <p14:tracePt t="239289" x="2490788" y="6094413"/>
          <p14:tracePt t="239306" x="2503488" y="6094413"/>
          <p14:tracePt t="239322" x="2541588" y="6094413"/>
          <p14:tracePt t="239538" x="2554288" y="6094413"/>
          <p14:tracePt t="239549" x="2554288" y="6081713"/>
          <p14:tracePt t="239562" x="2565400" y="6081713"/>
          <p14:tracePt t="239586" x="2578100" y="6081713"/>
          <p14:tracePt t="239610" x="2603500" y="6081713"/>
          <p14:tracePt t="239622" x="2616200" y="6069013"/>
          <p14:tracePt t="239634" x="2641600" y="6069013"/>
          <p14:tracePt t="239646" x="2678113" y="6056313"/>
          <p14:tracePt t="239657" x="2716213" y="6056313"/>
          <p14:tracePt t="239673" x="2767013" y="6045200"/>
          <p14:tracePt t="239690" x="2854325" y="6045200"/>
          <p14:tracePt t="239707" x="3054350" y="6032500"/>
          <p14:tracePt t="239723" x="3141663" y="6032500"/>
          <p14:tracePt t="239740" x="3241675" y="6032500"/>
          <p14:tracePt t="239756" x="3441700" y="6032500"/>
          <p14:tracePt t="239773" x="3530600" y="6032500"/>
          <p14:tracePt t="239790" x="3592513" y="6032500"/>
          <p14:tracePt t="239807" x="3717925" y="6032500"/>
          <p14:tracePt t="239823" x="3767138" y="6032500"/>
          <p14:tracePt t="239840" x="3817938" y="6032500"/>
          <p14:tracePt t="239857" x="3867150" y="6032500"/>
          <p14:tracePt t="239874" x="3879850" y="6045200"/>
          <p14:tracePt t="239890" x="3892550" y="6056313"/>
          <p14:tracePt t="240132" x="3905250" y="6056313"/>
          <p14:tracePt t="240144" x="3930650" y="6056313"/>
          <p14:tracePt t="240156" x="3943350" y="6056313"/>
          <p14:tracePt t="240168" x="3968750" y="6056313"/>
          <p14:tracePt t="240180" x="3992563" y="6069013"/>
          <p14:tracePt t="240192" x="4030663" y="6069013"/>
          <p14:tracePt t="240208" x="4081463" y="6069013"/>
          <p14:tracePt t="240224" x="4156075" y="6081713"/>
          <p14:tracePt t="240242" x="4205288" y="6094413"/>
          <p14:tracePt t="240243" x="4281488" y="6107113"/>
          <p14:tracePt t="240258" x="4343400" y="6107113"/>
          <p14:tracePt t="240274" x="4418013" y="6119813"/>
          <p14:tracePt t="240291" x="4606925" y="6145213"/>
          <p14:tracePt t="240308" x="4681538" y="6157913"/>
          <p14:tracePt t="240325" x="4781550" y="6169025"/>
          <p14:tracePt t="240341" x="4856163" y="6181725"/>
          <p14:tracePt t="240358" x="4906963" y="6181725"/>
          <p14:tracePt t="240375" x="4956175" y="6194425"/>
          <p14:tracePt t="240376" x="5006975" y="6194425"/>
          <p14:tracePt t="240391" x="5057775" y="6194425"/>
          <p14:tracePt t="240411" x="5094288" y="6194425"/>
          <p14:tracePt t="240413" x="5132388" y="6194425"/>
          <p14:tracePt t="240426" x="5181600" y="6194425"/>
          <p14:tracePt t="240443" x="5219700" y="6194425"/>
          <p14:tracePt t="240461" x="5357813" y="6194425"/>
          <p14:tracePt t="240475" x="5407025" y="6194425"/>
          <p14:tracePt t="240750" x="5432425" y="6194425"/>
          <p14:tracePt t="240762" x="5445125" y="6194425"/>
          <p14:tracePt t="240774" x="5483225" y="6194425"/>
          <p14:tracePt t="240786" x="5519738" y="6194425"/>
          <p14:tracePt t="240799" x="5545138" y="6194425"/>
          <p14:tracePt t="240813" x="5570538" y="6194425"/>
          <p14:tracePt t="240826" x="5607050" y="6194425"/>
          <p14:tracePt t="240843" x="5645150" y="6194425"/>
          <p14:tracePt t="240860" x="5745163" y="6194425"/>
          <p14:tracePt t="240877" x="5783263" y="6194425"/>
          <p14:tracePt t="240893" x="5821363" y="6194425"/>
          <p14:tracePt t="240910" x="5895975" y="6194425"/>
          <p14:tracePt t="240926" x="5945188" y="6194425"/>
          <p14:tracePt t="240943" x="6008688" y="6194425"/>
          <p14:tracePt t="240959" x="6108700" y="6207125"/>
          <p14:tracePt t="240976" x="6146800" y="6207125"/>
          <p14:tracePt t="240993" x="6221413" y="6207125"/>
          <p14:tracePt t="241010" x="6259513" y="6207125"/>
          <p14:tracePt t="241026" x="6308725" y="6207125"/>
          <p14:tracePt t="241043" x="6370638" y="6207125"/>
          <p14:tracePt t="241060" x="6396038" y="6207125"/>
          <p14:tracePt t="241077" x="6421438" y="6207125"/>
          <p14:tracePt t="241093" x="6459538" y="6207125"/>
          <p14:tracePt t="241110" x="6483350" y="6207125"/>
          <p14:tracePt t="241126" x="6508750" y="6207125"/>
          <p14:tracePt t="241127" x="6521450" y="6207125"/>
          <p14:tracePt t="241144" x="6546850" y="6219825"/>
          <p14:tracePt t="241160" x="6572250" y="6219825"/>
          <p14:tracePt t="241177" x="6621463" y="6232525"/>
          <p14:tracePt t="241194" x="6646863" y="6232525"/>
          <p14:tracePt t="241211" x="6672263" y="6232525"/>
          <p14:tracePt t="241227" x="6734175" y="6232525"/>
          <p14:tracePt t="241244" x="6759575" y="6232525"/>
          <p14:tracePt t="241260" x="6808788" y="6232525"/>
          <p14:tracePt t="241278" x="6834188" y="6232525"/>
          <p14:tracePt t="241294" x="6859588" y="6232525"/>
          <p14:tracePt t="241311" x="6872288" y="6232525"/>
          <p14:tracePt t="241327" x="6872288" y="6219825"/>
          <p14:tracePt t="241344" x="6872288" y="6207125"/>
          <p14:tracePt t="241360" x="6859588" y="6194425"/>
          <p14:tracePt t="241562" x="6859588" y="6181725"/>
          <p14:tracePt t="241588" x="6859588" y="6169025"/>
          <p14:tracePt t="241600" x="6872288" y="6169025"/>
          <p14:tracePt t="241613" x="6897688" y="6169025"/>
          <p14:tracePt t="241624" x="6921500" y="6157913"/>
          <p14:tracePt t="241635" x="6959600" y="6145213"/>
          <p14:tracePt t="241648" x="6997700" y="6132513"/>
          <p14:tracePt t="241661" x="7034213" y="6132513"/>
          <p14:tracePt t="241678" x="7072313" y="6119813"/>
          <p14:tracePt t="241695" x="7134225" y="6094413"/>
          <p14:tracePt t="241712" x="7159625" y="6094413"/>
          <p14:tracePt t="241728" x="7185025" y="6081713"/>
          <p14:tracePt t="241746" x="7223125" y="6069013"/>
          <p14:tracePt t="241762" x="7235825" y="6069013"/>
          <p14:tracePt t="241782" x="7246938" y="6069013"/>
          <p14:tracePt t="241795" x="7246938" y="6056313"/>
          <p14:tracePt t="241818" x="7259638" y="6056313"/>
          <p14:tracePt t="241842" x="7259638" y="6045200"/>
          <p14:tracePt t="241866" x="7259638" y="6032500"/>
          <p14:tracePt t="241915" x="7272338" y="6019800"/>
          <p14:tracePt t="241939" x="7285038" y="6019800"/>
          <p14:tracePt t="241988" x="7297738" y="6007100"/>
          <p14:tracePt t="242013" x="7310438" y="6007100"/>
          <p14:tracePt t="242024" x="7323138" y="6007100"/>
          <p14:tracePt t="242036" x="7335838" y="6007100"/>
          <p14:tracePt t="242049" x="7359650" y="6007100"/>
          <p14:tracePt t="242062" x="7385050" y="6007100"/>
          <p14:tracePt t="242079" x="7410450" y="6007100"/>
          <p14:tracePt t="242096" x="7448550" y="6007100"/>
          <p14:tracePt t="242113" x="7472363" y="6007100"/>
          <p14:tracePt t="242129" x="7497763" y="6007100"/>
          <p14:tracePt t="242146" x="7523163" y="6007100"/>
          <p14:tracePt t="242163" x="7548563" y="6007100"/>
          <p14:tracePt t="242180" x="7585075" y="6007100"/>
          <p14:tracePt t="242182" x="7597775" y="6007100"/>
          <p14:tracePt t="242196" x="7610475" y="6007100"/>
          <p14:tracePt t="242213" x="7623175" y="6007100"/>
          <p14:tracePt t="242230" x="7661275" y="5994400"/>
          <p14:tracePt t="242247" x="7673975" y="5981700"/>
          <p14:tracePt t="242267" x="7673975" y="5969000"/>
          <p14:tracePt t="242473" x="7685088" y="5969000"/>
          <p14:tracePt t="242497" x="7710488" y="5969000"/>
          <p14:tracePt t="242521" x="7735888" y="5969000"/>
          <p14:tracePt t="242533" x="7748588" y="5956300"/>
          <p14:tracePt t="242545" x="7785100" y="5956300"/>
          <p14:tracePt t="242557" x="7823200" y="5956300"/>
          <p14:tracePt t="242569" x="7861300" y="5945188"/>
          <p14:tracePt t="242583" x="7910513" y="5945188"/>
          <p14:tracePt t="242597" x="7961313" y="5945188"/>
          <p14:tracePt t="242615" x="7999413" y="5932488"/>
          <p14:tracePt t="242631" x="8035925" y="5932488"/>
          <p14:tracePt t="242647" x="8123238" y="5932488"/>
          <p14:tracePt t="242664" x="8174038" y="5932488"/>
          <p14:tracePt t="242680" x="8261350" y="5932488"/>
          <p14:tracePt t="242698" x="8299450" y="5932488"/>
          <p14:tracePt t="242715" x="8348663" y="5932488"/>
          <p14:tracePt t="242731" x="8374063" y="5932488"/>
          <p14:tracePt t="242748" x="8399463" y="5932488"/>
          <p14:tracePt t="242765" x="8448675" y="5945188"/>
          <p14:tracePt t="242781" x="8474075" y="5945188"/>
          <p14:tracePt t="242798" x="8499475" y="5945188"/>
          <p14:tracePt t="242815" x="8537575" y="5945188"/>
          <p14:tracePt t="242831" x="8548688" y="5945188"/>
          <p14:tracePt t="242849" x="8561388" y="5945188"/>
          <p14:tracePt t="242865" x="8574088" y="5945188"/>
          <p14:tracePt t="242897" x="8574088" y="5932488"/>
          <p14:tracePt t="243129" x="8586788" y="5932488"/>
          <p14:tracePt t="243141" x="8599488" y="5932488"/>
          <p14:tracePt t="243154" x="8612188" y="5919788"/>
          <p14:tracePt t="243167" x="8637588" y="5919788"/>
          <p14:tracePt t="243178" x="8661400" y="5919788"/>
          <p14:tracePt t="243191" x="8699500" y="5907088"/>
          <p14:tracePt t="243201" x="8737600" y="5894388"/>
          <p14:tracePt t="243217" x="8774113" y="5894388"/>
          <p14:tracePt t="243233" x="8812213" y="5881688"/>
          <p14:tracePt t="243250" x="8863013" y="5868988"/>
          <p14:tracePt t="243266" x="8886825" y="5868988"/>
          <p14:tracePt t="243282" x="8924925" y="5856288"/>
          <p14:tracePt t="243299" x="8999538" y="5843588"/>
          <p14:tracePt t="243316" x="9024938" y="5843588"/>
          <p14:tracePt t="243333" x="9050338" y="5843588"/>
          <p14:tracePt t="243350" x="9099550" y="5843588"/>
          <p14:tracePt t="243366" x="9112250" y="5843588"/>
          <p14:tracePt t="243384" x="9163050" y="5832475"/>
          <p14:tracePt t="243400" x="9188450" y="5832475"/>
          <p14:tracePt t="243416" x="9212263" y="5832475"/>
          <p14:tracePt t="243433" x="9250363" y="5819775"/>
          <p14:tracePt t="243450" x="9275763" y="5819775"/>
          <p14:tracePt t="243467" x="9288463" y="5819775"/>
          <p14:tracePt t="243484" x="9301163" y="5819775"/>
          <p14:tracePt t="243500" x="9312275" y="5819775"/>
          <p14:tracePt t="243517" x="9324975" y="5807075"/>
          <p14:tracePt t="243674" x="9324975" y="5794375"/>
          <p14:tracePt t="243698" x="9324975" y="5781675"/>
          <p14:tracePt t="312970" x="9312275" y="5781675"/>
          <p14:tracePt t="312983" x="9275763" y="5781675"/>
          <p14:tracePt t="312994" x="9212263" y="5781675"/>
          <p14:tracePt t="313006" x="9150350" y="5781675"/>
          <p14:tracePt t="313017" x="8986838" y="5781675"/>
          <p14:tracePt t="313032" x="8699500" y="5732463"/>
          <p14:tracePt t="313049" x="8186738" y="5568950"/>
          <p14:tracePt t="313067" x="7085013" y="5143500"/>
          <p14:tracePt t="313082" x="6508750" y="4843463"/>
          <p14:tracePt t="313100" x="5883275" y="4492625"/>
          <p14:tracePt t="313116" x="4594225" y="3616325"/>
          <p14:tracePt t="313133" x="3979863" y="3203575"/>
          <p14:tracePt t="313148" x="3429000" y="2752725"/>
          <p14:tracePt t="313151" x="2979738" y="2403475"/>
          <p14:tracePt t="313165" x="2628900" y="2089150"/>
          <p14:tracePt t="313181" x="2339975" y="1827213"/>
          <p14:tracePt t="313199" x="2090738" y="1514475"/>
          <p14:tracePt t="313215" x="2027238" y="1414463"/>
          <p14:tracePt t="313232" x="2027238" y="1350963"/>
          <p14:tracePt t="313405" x="2003425" y="1339850"/>
          <p14:tracePt t="313417" x="1939925" y="1327150"/>
          <p14:tracePt t="313429" x="1814513" y="1250950"/>
          <p14:tracePt t="313442" x="1577975" y="1138238"/>
          <p14:tracePt t="313454" x="1276350" y="938213"/>
          <p14:tracePt t="313467" x="938213" y="725488"/>
          <p14:tracePt t="313482" x="625475" y="500063"/>
          <p14:tracePt t="313500" x="312738" y="2635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C23BB-44F9-9142-63B8-3C63EBBCC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83EEA8-F48B-64AE-43FB-983212C03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031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47"/>
    </mc:Choice>
    <mc:Fallback xmlns="">
      <p:transition spd="slow" advTm="39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97" x="1839913" y="576263"/>
          <p14:tracePt t="2126" x="1839913" y="588963"/>
          <p14:tracePt t="2144" x="1852613" y="588963"/>
          <p14:tracePt t="2159" x="1878013" y="625475"/>
          <p14:tracePt t="2175" x="1903413" y="650875"/>
          <p14:tracePt t="2192" x="1952625" y="712788"/>
          <p14:tracePt t="2208" x="1990725" y="776288"/>
          <p14:tracePt t="2225" x="2039938" y="825500"/>
          <p14:tracePt t="2242" x="2127250" y="938213"/>
          <p14:tracePt t="2259" x="2178050" y="1014413"/>
          <p14:tracePt t="2276" x="2328863" y="1214438"/>
          <p14:tracePt t="2292" x="2403475" y="1314450"/>
          <p14:tracePt t="2308" x="2490788" y="1389063"/>
          <p14:tracePt t="2326" x="2703513" y="1563688"/>
          <p14:tracePt t="2342" x="2828925" y="1652588"/>
          <p14:tracePt t="2359" x="2928938" y="1701800"/>
          <p14:tracePt t="2359" x="3041650" y="1739900"/>
          <p14:tracePt t="2375" x="3128963" y="1752600"/>
          <p14:tracePt t="2392" x="3192463" y="1752600"/>
          <p14:tracePt t="2409" x="3267075" y="1752600"/>
          <p14:tracePt t="2426" x="3292475" y="1739900"/>
          <p14:tracePt t="2442" x="3328988" y="1689100"/>
          <p14:tracePt t="2664" x="3341688" y="1689100"/>
          <p14:tracePt t="2688" x="3354388" y="1689100"/>
          <p14:tracePt t="2701" x="3392488" y="1689100"/>
          <p14:tracePt t="2712" x="3429000" y="1701800"/>
          <p14:tracePt t="2724" x="3467100" y="1701800"/>
          <p14:tracePt t="2736" x="3517900" y="1714500"/>
          <p14:tracePt t="2749" x="3567113" y="1714500"/>
          <p14:tracePt t="2761" x="3630613" y="1727200"/>
          <p14:tracePt t="2776" x="3717925" y="1752600"/>
          <p14:tracePt t="2793" x="3830638" y="1765300"/>
          <p14:tracePt t="2810" x="4068763" y="1801813"/>
          <p14:tracePt t="2827" x="4181475" y="1814513"/>
          <p14:tracePt t="2843" x="4343400" y="1852613"/>
          <p14:tracePt t="2861" x="4643438" y="1889125"/>
          <p14:tracePt t="2877" x="4768850" y="1901825"/>
          <p14:tracePt t="2893" x="4894263" y="1927225"/>
          <p14:tracePt t="2910" x="5094288" y="1939925"/>
          <p14:tracePt t="2927" x="5132388" y="1939925"/>
          <p14:tracePt t="2943" x="5157788" y="1939925"/>
          <p14:tracePt t="2944" x="5181600" y="1939925"/>
          <p14:tracePt t="2967" x="5194300" y="1939925"/>
          <p14:tracePt t="3187" x="5207000" y="1939925"/>
          <p14:tracePt t="3201" x="5219700" y="1939925"/>
          <p14:tracePt t="3212" x="5232400" y="1939925"/>
          <p14:tracePt t="3223" x="5270500" y="1939925"/>
          <p14:tracePt t="3235" x="5307013" y="1939925"/>
          <p14:tracePt t="3248" x="5345113" y="1939925"/>
          <p14:tracePt t="3263" x="5394325" y="1939925"/>
          <p14:tracePt t="3279" x="5432425" y="1939925"/>
          <p14:tracePt t="3296" x="5495925" y="1939925"/>
          <p14:tracePt t="3311" x="5532438" y="1939925"/>
          <p14:tracePt t="3328" x="5570538" y="1939925"/>
          <p14:tracePt t="3345" x="5632450" y="1939925"/>
          <p14:tracePt t="3362" x="5670550" y="1939925"/>
          <p14:tracePt t="3378" x="5708650" y="1939925"/>
          <p14:tracePt t="3379" x="5732463" y="1939925"/>
          <p14:tracePt t="3395" x="5757863" y="1939925"/>
          <p14:tracePt t="3412" x="5783263" y="1939925"/>
          <p14:tracePt t="3429" x="5857875" y="1939925"/>
          <p14:tracePt t="3445" x="5908675" y="1939925"/>
          <p14:tracePt t="3462" x="5957888" y="1939925"/>
          <p14:tracePt t="3478" x="6070600" y="1901825"/>
          <p14:tracePt t="3495" x="6146800" y="1876425"/>
          <p14:tracePt t="3512" x="6246813" y="1852613"/>
          <p14:tracePt t="3513" x="6346825" y="1827213"/>
          <p14:tracePt t="3529" x="6459538" y="1801813"/>
          <p14:tracePt t="3545" x="6546850" y="1776413"/>
          <p14:tracePt t="3563" x="6721475" y="1727200"/>
          <p14:tracePt t="3579" x="6808788" y="1714500"/>
          <p14:tracePt t="3596" x="6897688" y="1701800"/>
          <p14:tracePt t="3612" x="6997700" y="1676400"/>
          <p14:tracePt t="3629" x="7021513" y="1663700"/>
          <p14:tracePt t="3646" x="7059613" y="1663700"/>
          <p14:tracePt t="3647" x="7085013" y="1663700"/>
          <p14:tracePt t="3663" x="7097713" y="1663700"/>
          <p14:tracePt t="4060" x="7123113" y="1663700"/>
          <p14:tracePt t="4072" x="7134225" y="1663700"/>
          <p14:tracePt t="4084" x="7172325" y="1652588"/>
          <p14:tracePt t="4096" x="7210425" y="1652588"/>
          <p14:tracePt t="4113" x="7259638" y="1639888"/>
          <p14:tracePt t="4131" x="7310438" y="1639888"/>
          <p14:tracePt t="4146" x="7448550" y="1639888"/>
          <p14:tracePt t="4164" x="7510463" y="1639888"/>
          <p14:tracePt t="4180" x="7635875" y="1639888"/>
          <p14:tracePt t="4196" x="7685088" y="1639888"/>
          <p14:tracePt t="4213" x="7710488" y="1639888"/>
          <p14:tracePt t="4230" x="7748588" y="1639888"/>
          <p14:tracePt t="4247" x="7761288" y="1639888"/>
          <p14:tracePt t="4264" x="7773988" y="1639888"/>
          <p14:tracePt t="4290" x="7785100" y="1639888"/>
          <p14:tracePt t="4338" x="7810500" y="1639888"/>
          <p14:tracePt t="4848" x="7823200" y="1639888"/>
          <p14:tracePt t="4873" x="7835900" y="1639888"/>
          <p14:tracePt t="4896" x="7848600" y="1639888"/>
          <p14:tracePt t="4910" x="7861300" y="1639888"/>
          <p14:tracePt t="4933" x="7874000" y="1627188"/>
          <p14:tracePt t="4957" x="7886700" y="1627188"/>
          <p14:tracePt t="4970" x="7897813" y="1627188"/>
          <p14:tracePt t="4994" x="7910513" y="1614488"/>
          <p14:tracePt t="5017" x="7923213" y="1614488"/>
          <p14:tracePt t="5044" x="7935913" y="1601788"/>
          <p14:tracePt t="5067" x="7948613" y="1601788"/>
          <p14:tracePt t="5285" x="7961313" y="1601788"/>
          <p14:tracePt t="5297" x="7961313" y="1589088"/>
          <p14:tracePt t="5310" x="7974013" y="1589088"/>
          <p14:tracePt t="5346" x="7986713" y="1589088"/>
          <p14:tracePt t="5357" x="7999413" y="1576388"/>
          <p14:tracePt t="5406" x="8010525" y="1576388"/>
          <p14:tracePt t="5418" x="8010525" y="1563688"/>
          <p14:tracePt t="5443" x="8010525" y="1552575"/>
          <p14:tracePt t="5455" x="8023225" y="1552575"/>
          <p14:tracePt t="5491" x="8035925" y="1552575"/>
          <p14:tracePt t="5539" x="8048625" y="1552575"/>
          <p14:tracePt t="5564" x="8061325" y="1552575"/>
          <p14:tracePt t="5588" x="8061325" y="1539875"/>
          <p14:tracePt t="5624" x="8074025" y="1539875"/>
          <p14:tracePt t="5648" x="8086725" y="1539875"/>
          <p14:tracePt t="5660" x="8086725" y="1527175"/>
          <p14:tracePt t="5674" x="8099425" y="1527175"/>
          <p14:tracePt t="5685" x="8110538" y="1527175"/>
          <p14:tracePt t="5722" x="8123238" y="1514475"/>
          <p14:tracePt t="5745" x="8123238" y="1501775"/>
          <p14:tracePt t="5757" x="8135938" y="1501775"/>
          <p14:tracePt t="5807" x="8148638" y="1489075"/>
          <p14:tracePt t="5820" x="8161338" y="1489075"/>
          <p14:tracePt t="5844" x="8174038" y="1476375"/>
          <p14:tracePt t="5879" x="8186738" y="1463675"/>
          <p14:tracePt t="5891" x="8186738" y="1450975"/>
          <p14:tracePt t="5903" x="8212138" y="1450975"/>
          <p14:tracePt t="5927" x="8223250" y="1439863"/>
          <p14:tracePt t="5952" x="8248650" y="1439863"/>
          <p14:tracePt t="5964" x="8248650" y="1427163"/>
          <p14:tracePt t="5976" x="8261350" y="1427163"/>
          <p14:tracePt t="5989" x="8286750" y="1414463"/>
          <p14:tracePt t="6002" x="8286750" y="1401763"/>
          <p14:tracePt t="6018" x="8312150" y="1401763"/>
          <p14:tracePt t="6035" x="8324850" y="1401763"/>
          <p14:tracePt t="6037" x="8324850" y="1389063"/>
          <p14:tracePt t="6052" x="8348663" y="1376363"/>
          <p14:tracePt t="6069" x="8361363" y="1376363"/>
          <p14:tracePt t="6085" x="8374063" y="1376363"/>
          <p14:tracePt t="6101" x="8386763" y="1376363"/>
          <p14:tracePt t="6134" x="8399463" y="1376363"/>
          <p14:tracePt t="6171" x="8412163" y="1376363"/>
          <p14:tracePt t="6194" x="8424863" y="1376363"/>
          <p14:tracePt t="6218" x="8435975" y="1376363"/>
          <p14:tracePt t="6244" x="8448675" y="1376363"/>
          <p14:tracePt t="6268" x="8474075" y="1376363"/>
          <p14:tracePt t="6292" x="8486775" y="1376363"/>
          <p14:tracePt t="6304" x="8499475" y="1376363"/>
          <p14:tracePt t="6328" x="8512175" y="1376363"/>
          <p14:tracePt t="6340" x="8524875" y="1376363"/>
          <p14:tracePt t="6353" x="8537575" y="1376363"/>
          <p14:tracePt t="6376" x="8548688" y="1376363"/>
          <p14:tracePt t="6389" x="8561388" y="1376363"/>
          <p14:tracePt t="12904" x="8548688" y="1376363"/>
          <p14:tracePt t="12916" x="8537575" y="1389063"/>
          <p14:tracePt t="12928" x="8512175" y="1389063"/>
          <p14:tracePt t="12939" x="8486775" y="1414463"/>
          <p14:tracePt t="12955" x="8461375" y="1414463"/>
          <p14:tracePt t="12971" x="8448675" y="1427163"/>
          <p14:tracePt t="12988" x="8424863" y="1427163"/>
          <p14:tracePt t="12991" x="8412163" y="1427163"/>
          <p14:tracePt t="13004" x="8399463" y="1427163"/>
          <p14:tracePt t="13021" x="8374063" y="1439863"/>
          <p14:tracePt t="13038" x="8361363" y="1439863"/>
          <p14:tracePt t="13055" x="8335963" y="1439863"/>
          <p14:tracePt t="13268" x="8335963" y="1450975"/>
          <p14:tracePt t="13293" x="8324850" y="1450975"/>
          <p14:tracePt t="13304" x="8299450" y="1463675"/>
          <p14:tracePt t="13315" x="8274050" y="1489075"/>
          <p14:tracePt t="13328" x="8248650" y="1501775"/>
          <p14:tracePt t="13339" x="8212138" y="1539875"/>
          <p14:tracePt t="13355" x="8174038" y="1552575"/>
          <p14:tracePt t="13371" x="8123238" y="1576388"/>
          <p14:tracePt t="13388" x="8086725" y="1614488"/>
          <p14:tracePt t="13404" x="8010525" y="1652588"/>
          <p14:tracePt t="13421" x="7974013" y="1663700"/>
          <p14:tracePt t="13437" x="7923213" y="1701800"/>
          <p14:tracePt t="13454" x="7897813" y="1714500"/>
          <p14:tracePt t="13471" x="7886700" y="1739900"/>
          <p14:tracePt t="13489" x="7835900" y="1752600"/>
          <p14:tracePt t="13504" x="7823200" y="1765300"/>
          <p14:tracePt t="13521" x="7797800" y="1776413"/>
          <p14:tracePt t="13538" x="7735888" y="1801813"/>
          <p14:tracePt t="13555" x="7710488" y="1814513"/>
          <p14:tracePt t="13571" x="7648575" y="1827213"/>
          <p14:tracePt t="13588" x="7623175" y="1839913"/>
          <p14:tracePt t="13605" x="7597775" y="1852613"/>
          <p14:tracePt t="13606" x="7585075" y="1865313"/>
          <p14:tracePt t="13621" x="7561263" y="1865313"/>
          <p14:tracePt t="13638" x="7548563" y="1865313"/>
          <p14:tracePt t="13655" x="7535863" y="1865313"/>
          <p14:tracePt t="13672" x="7523163" y="1876425"/>
          <p14:tracePt t="13692" x="7510463" y="1876425"/>
          <p14:tracePt t="22027" x="7497763" y="1876425"/>
          <p14:tracePt t="22039" x="7485063" y="1876425"/>
          <p14:tracePt t="22052" x="7472363" y="1876425"/>
          <p14:tracePt t="22064" x="7448550" y="1876425"/>
          <p14:tracePt t="22078" x="7423150" y="1876425"/>
          <p14:tracePt t="22096" x="7397750" y="1876425"/>
          <p14:tracePt t="22112" x="7335838" y="1889125"/>
          <p14:tracePt t="22127" x="7310438" y="1889125"/>
          <p14:tracePt t="22143" x="7285038" y="1889125"/>
          <p14:tracePt t="22160" x="7223125" y="1914525"/>
          <p14:tracePt t="22177" x="7185025" y="1927225"/>
          <p14:tracePt t="22194" x="7159625" y="1927225"/>
          <p14:tracePt t="22210" x="7110413" y="1939925"/>
          <p14:tracePt t="22228" x="7097713" y="1939925"/>
          <p14:tracePt t="22244" x="7072313" y="1952625"/>
          <p14:tracePt t="22261" x="7059613" y="1952625"/>
          <p14:tracePt t="22277" x="7046913" y="1952625"/>
          <p14:tracePt t="22294" x="7021513" y="1952625"/>
          <p14:tracePt t="22317" x="7010400" y="1952625"/>
          <p14:tracePt t="22876" x="7010400" y="1965325"/>
          <p14:tracePt t="22924" x="7010400" y="1978025"/>
          <p14:tracePt t="22937" x="7010400" y="1989138"/>
          <p14:tracePt t="22947" x="7010400" y="2001838"/>
          <p14:tracePt t="22972" x="7010400" y="2027238"/>
          <p14:tracePt t="22997" x="7010400" y="2039938"/>
          <p14:tracePt t="23021" x="7010400" y="2065338"/>
          <p14:tracePt t="23046" x="7010400" y="2089150"/>
          <p14:tracePt t="23057" x="7010400" y="2101850"/>
          <p14:tracePt t="23070" x="7010400" y="2127250"/>
          <p14:tracePt t="23081" x="7010400" y="2165350"/>
          <p14:tracePt t="23096" x="7021513" y="2201863"/>
          <p14:tracePt t="23113" x="7021513" y="2227263"/>
          <p14:tracePt t="23130" x="7034213" y="2303463"/>
          <p14:tracePt t="23146" x="7046913" y="2352675"/>
          <p14:tracePt t="23163" x="7059613" y="2427288"/>
          <p14:tracePt t="23179" x="7085013" y="2565400"/>
          <p14:tracePt t="23197" x="7085013" y="2627313"/>
          <p14:tracePt t="23213" x="7097713" y="2703513"/>
          <p14:tracePt t="23230" x="7110413" y="2828925"/>
          <p14:tracePt t="23246" x="7123113" y="2890838"/>
          <p14:tracePt t="23264" x="7134225" y="2990850"/>
          <p14:tracePt t="23280" x="7146925" y="3016250"/>
          <p14:tracePt t="23297" x="7146925" y="3041650"/>
          <p14:tracePt t="23313" x="7146925" y="3054350"/>
          <p14:tracePt t="23640" x="7146925" y="3078163"/>
          <p14:tracePt t="23653" x="7146925" y="3103563"/>
          <p14:tracePt t="23666" x="7146925" y="3128963"/>
          <p14:tracePt t="23678" x="7146925" y="3141663"/>
          <p14:tracePt t="23689" x="7146925" y="3154363"/>
          <p14:tracePt t="23702" x="7146925" y="3165475"/>
          <p14:tracePt t="23715" x="7146925" y="3190875"/>
          <p14:tracePt t="23732" x="7146925" y="3203575"/>
          <p14:tracePt t="23750" x="7134225" y="3241675"/>
          <p14:tracePt t="23767" x="7110413" y="3267075"/>
          <p14:tracePt t="23783" x="7097713" y="3290888"/>
          <p14:tracePt t="23800" x="7059613" y="3354388"/>
          <p14:tracePt t="23816" x="7046913" y="3378200"/>
          <p14:tracePt t="23832" x="7034213" y="3390900"/>
          <p14:tracePt t="23848" x="7010400" y="3454400"/>
          <p14:tracePt t="23865" x="6997700" y="3454400"/>
          <p14:tracePt t="23882" x="6997700" y="3479800"/>
          <p14:tracePt t="24161" x="6997700" y="3467100"/>
          <p14:tracePt t="24174" x="6997700" y="3454400"/>
          <p14:tracePt t="24199" x="6997700" y="3441700"/>
          <p14:tracePt t="24222" x="6997700" y="3429000"/>
          <p14:tracePt t="24234" x="6997700" y="3416300"/>
          <p14:tracePt t="24246" x="6997700" y="3403600"/>
          <p14:tracePt t="24258" x="6997700" y="3390900"/>
          <p14:tracePt t="24283" x="6997700" y="3367088"/>
          <p14:tracePt t="24294" x="6997700" y="3354388"/>
          <p14:tracePt t="24307" x="6985000" y="3328988"/>
          <p14:tracePt t="24320" x="6985000" y="3316288"/>
          <p14:tracePt t="24333" x="6985000" y="3278188"/>
          <p14:tracePt t="24349" x="6985000" y="3254375"/>
          <p14:tracePt t="24367" x="6985000" y="3228975"/>
          <p14:tracePt t="24383" x="6985000" y="3203575"/>
          <p14:tracePt t="24400" x="6985000" y="3190875"/>
          <p14:tracePt t="24417" x="6985000" y="3165475"/>
          <p14:tracePt t="24453" x="6985000" y="3154363"/>
          <p14:tracePt t="24489" x="6997700" y="3128963"/>
          <p14:tracePt t="26637" x="6997700" y="3116263"/>
          <p14:tracePt t="26661" x="6997700" y="3090863"/>
          <p14:tracePt t="26686" x="6985000" y="3078163"/>
          <p14:tracePt t="26698" x="6972300" y="3054350"/>
          <p14:tracePt t="26711" x="6972300" y="3028950"/>
          <p14:tracePt t="26723" x="6972300" y="3016250"/>
          <p14:tracePt t="26740" x="6972300" y="2990850"/>
          <p14:tracePt t="26758" x="6959600" y="2928938"/>
          <p14:tracePt t="26775" x="6959600" y="2903538"/>
          <p14:tracePt t="26790" x="6946900" y="2878138"/>
          <p14:tracePt t="26807" x="6946900" y="2828925"/>
          <p14:tracePt t="26823" x="6946900" y="2803525"/>
          <p14:tracePt t="26839" x="6934200" y="2778125"/>
          <p14:tracePt t="26856" x="6934200" y="2752725"/>
          <p14:tracePt t="26891" x="6934200" y="2728913"/>
          <p14:tracePt t="26903" x="6921500" y="2728913"/>
          <p14:tracePt t="26928" x="6921500" y="2716213"/>
          <p14:tracePt t="26952" x="6921500" y="2703513"/>
          <p14:tracePt t="26975" x="6921500" y="2690813"/>
          <p14:tracePt t="27000" x="6921500" y="2678113"/>
          <p14:tracePt t="27025" x="6921500" y="2665413"/>
          <p14:tracePt t="27049" x="6921500" y="2652713"/>
          <p14:tracePt t="27062" x="6921500" y="2640013"/>
          <p14:tracePt t="27075" x="6921500" y="2627313"/>
          <p14:tracePt t="27085" x="6921500" y="2616200"/>
          <p14:tracePt t="27097" x="6921500" y="2603500"/>
          <p14:tracePt t="27110" x="6921500" y="2590800"/>
          <p14:tracePt t="27123" x="6921500" y="2578100"/>
          <p14:tracePt t="27141" x="6921500" y="256540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4"/>
            <a:ext cx="10812720" cy="50102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307061" y="598627"/>
            <a:ext cx="357787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What Is Telehealth?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1108692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52054" y="797810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65748" y="1042144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875060" y="1863658"/>
            <a:ext cx="10297160" cy="4651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dirty="0">
                <a:solidFill>
                  <a:srgbClr val="00B0F0"/>
                </a:solidFill>
                <a:latin typeface="Alexandria"/>
              </a:rPr>
              <a:t>Telehealth means providing or supporting healthcare through</a:t>
            </a:r>
            <a:r>
              <a:rPr lang="en-US" sz="2800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dirty="0">
                <a:solidFill>
                  <a:srgbClr val="00B0F0"/>
                </a:solidFill>
                <a:latin typeface="Alexandria"/>
              </a:rPr>
              <a:t>electronic communication when the patient and provider are in different</a:t>
            </a:r>
            <a:r>
              <a:rPr lang="en-US" sz="2800" dirty="0">
                <a:solidFill>
                  <a:srgbClr val="00B0F0"/>
                </a:solidFill>
                <a:latin typeface="Alexandria"/>
              </a:rPr>
              <a:t> </a:t>
            </a:r>
            <a:r>
              <a:rPr sz="2800" dirty="0">
                <a:solidFill>
                  <a:srgbClr val="00B0F0"/>
                </a:solidFill>
                <a:latin typeface="Alexandria"/>
              </a:rPr>
              <a:t>locations.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</a:rPr>
              <a:t>It may involve: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Telephone communication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Live video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Secure electronic messages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Sharing clinical information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Remote monitoring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89"/>
    </mc:Choice>
    <mc:Fallback xmlns="">
      <p:transition spd="slow" advTm="120189"/>
    </mc:Fallback>
  </mc:AlternateContent>
  <p:extLst>
    <p:ext uri="{3A86A75C-4F4B-4683-9AE1-C65F6400EC91}">
      <p14:laserTraceLst xmlns:p14="http://schemas.microsoft.com/office/powerpoint/2010/main">
        <p14:tracePtLst>
          <p14:tracePt t="1007" x="6921500" y="2552700"/>
          <p14:tracePt t="1019" x="6921500" y="2540000"/>
          <p14:tracePt t="1043" x="6921500" y="2516188"/>
          <p14:tracePt t="1056" x="6921500" y="2478088"/>
          <p14:tracePt t="1066" x="6934200" y="2439988"/>
          <p14:tracePt t="1079" x="6946900" y="2403475"/>
          <p14:tracePt t="1091" x="6972300" y="2352675"/>
          <p14:tracePt t="1105" x="6997700" y="2303463"/>
          <p14:tracePt t="1122" x="7010400" y="2252663"/>
          <p14:tracePt t="1137" x="7046913" y="2201863"/>
          <p14:tracePt t="1154" x="7072313" y="2127250"/>
          <p14:tracePt t="1170" x="7097713" y="2089150"/>
          <p14:tracePt t="1188" x="7123113" y="1989138"/>
          <p14:tracePt t="1204" x="7146925" y="1952625"/>
          <p14:tracePt t="1221" x="7159625" y="1914525"/>
          <p14:tracePt t="1237" x="7172325" y="1839913"/>
          <p14:tracePt t="1255" x="7197725" y="1814513"/>
          <p14:tracePt t="1271" x="7210425" y="1789113"/>
          <p14:tracePt t="1287" x="7246938" y="1727200"/>
          <p14:tracePt t="1304" x="7272338" y="1689100"/>
          <p14:tracePt t="1321" x="7310438" y="1627188"/>
          <p14:tracePt t="1338" x="7323138" y="1601788"/>
          <p14:tracePt t="1355" x="7335838" y="1576388"/>
          <p14:tracePt t="1371" x="7372350" y="1539875"/>
          <p14:tracePt t="1388" x="7385050" y="1527175"/>
          <p14:tracePt t="1404" x="7397750" y="1514475"/>
          <p14:tracePt t="1406" x="7410450" y="1501775"/>
          <p14:tracePt t="1421" x="7423150" y="1489075"/>
          <p14:tracePt t="1438" x="7435850" y="1489075"/>
          <p14:tracePt t="1456" x="7459663" y="1476375"/>
          <p14:tracePt t="1471" x="7472363" y="1463675"/>
          <p14:tracePt t="1492" x="7485063" y="1450975"/>
          <p14:tracePt t="1514" x="7497763" y="1450975"/>
          <p14:tracePt t="1540" x="7510463" y="1450975"/>
          <p14:tracePt t="1551" x="7523163" y="1439863"/>
          <p14:tracePt t="1563" x="7548563" y="1439863"/>
          <p14:tracePt t="1575" x="7561263" y="1439863"/>
          <p14:tracePt t="1589" x="7585075" y="1427163"/>
          <p14:tracePt t="1604" x="7610475" y="1414463"/>
          <p14:tracePt t="1622" x="7635875" y="1414463"/>
          <p14:tracePt t="1638" x="7697788" y="1401763"/>
          <p14:tracePt t="1655" x="7723188" y="1401763"/>
          <p14:tracePt t="1672" x="7761288" y="1376363"/>
          <p14:tracePt t="1689" x="7785100" y="1376363"/>
          <p14:tracePt t="1705" x="7797800" y="1363663"/>
          <p14:tracePt t="1722" x="7848600" y="1363663"/>
          <p14:tracePt t="1739" x="7886700" y="1350963"/>
          <p14:tracePt t="1940" x="7897813" y="1350963"/>
          <p14:tracePt t="1976" x="7910513" y="1350963"/>
          <p14:tracePt t="2001" x="7935913" y="1350963"/>
          <p14:tracePt t="2014" x="7961313" y="1350963"/>
          <p14:tracePt t="2027" x="7974013" y="1350963"/>
          <p14:tracePt t="2037" x="7999413" y="1350963"/>
          <p14:tracePt t="2049" x="8023225" y="1350963"/>
          <p14:tracePt t="2063" x="8048625" y="1350963"/>
          <p14:tracePt t="2075" x="8061325" y="1350963"/>
          <p14:tracePt t="2091" x="8074025" y="1350963"/>
          <p14:tracePt t="2107" x="8099425" y="1350963"/>
          <p14:tracePt t="2109" x="8110538" y="1350963"/>
          <p14:tracePt t="2134" x="8123238" y="1350963"/>
          <p14:tracePt t="2146" x="8135938" y="1350963"/>
          <p14:tracePt t="2207" x="8148638" y="1350963"/>
          <p14:tracePt t="2523" x="8148638" y="1339850"/>
          <p14:tracePt t="2692" x="8161338" y="1327150"/>
          <p14:tracePt t="2716" x="8161338" y="1314450"/>
          <p14:tracePt t="2752" x="8161338" y="1289050"/>
          <p14:tracePt t="2766" x="8174038" y="1289050"/>
          <p14:tracePt t="2776" x="8186738" y="1276350"/>
          <p14:tracePt t="2789" x="8186738" y="1263650"/>
          <p14:tracePt t="2801" x="8186738" y="1250950"/>
          <p14:tracePt t="2814" x="8199438" y="1238250"/>
          <p14:tracePt t="2826" x="8199438" y="1227138"/>
          <p14:tracePt t="2842" x="8199438" y="1214438"/>
          <p14:tracePt t="2862" x="8212138" y="1214438"/>
          <p14:tracePt t="2875" x="8212138" y="1201738"/>
          <p14:tracePt t="10736" x="8223250" y="1201738"/>
          <p14:tracePt t="10749" x="8235950" y="1201738"/>
          <p14:tracePt t="10833" x="8235950" y="1214438"/>
          <p14:tracePt t="10846" x="8235950" y="1227138"/>
          <p14:tracePt t="10858" x="8212138" y="1250950"/>
          <p14:tracePt t="10870" x="8135938" y="1301750"/>
          <p14:tracePt t="10883" x="7974013" y="1439863"/>
          <p14:tracePt t="10897" x="7623175" y="1701800"/>
          <p14:tracePt t="10914" x="7235825" y="2014538"/>
          <p14:tracePt t="10931" x="6897688" y="2278063"/>
          <p14:tracePt t="10946" x="6270625" y="2740025"/>
          <p14:tracePt t="10963" x="6034088" y="2878138"/>
          <p14:tracePt t="10980" x="5757863" y="3041650"/>
          <p14:tracePt t="10996" x="5683250" y="3078163"/>
          <p14:tracePt t="11014" x="5632450" y="3090863"/>
          <p14:tracePt t="11015" x="5607050" y="3103563"/>
          <p14:tracePt t="11030" x="5595938" y="3103563"/>
          <p14:tracePt t="11294" x="5583238" y="3103563"/>
          <p14:tracePt t="11306" x="5570538" y="3116263"/>
          <p14:tracePt t="11319" x="5545138" y="3141663"/>
          <p14:tracePt t="11333" x="5483225" y="3190875"/>
          <p14:tracePt t="11348" x="5407025" y="3241675"/>
          <p14:tracePt t="11366" x="5245100" y="3341688"/>
          <p14:tracePt t="11381" x="5181600" y="3390900"/>
          <p14:tracePt t="11398" x="5119688" y="3429000"/>
          <p14:tracePt t="11416" x="5019675" y="3467100"/>
          <p14:tracePt t="11432" x="4994275" y="3490913"/>
          <p14:tracePt t="11448" x="4981575" y="3503613"/>
          <p14:tracePt t="11464" x="4945063" y="3516313"/>
          <p14:tracePt t="11512" x="4945063" y="3529013"/>
          <p14:tracePt t="11768" x="4945063" y="3541713"/>
          <p14:tracePt t="11839" x="4932363" y="3554413"/>
          <p14:tracePt t="11852" x="4919663" y="3554413"/>
          <p14:tracePt t="11875" x="4906963" y="3567113"/>
          <p14:tracePt t="11900" x="4894263" y="3567113"/>
          <p14:tracePt t="11912" x="4894263" y="3579813"/>
          <p14:tracePt t="11925" x="4881563" y="3579813"/>
          <p14:tracePt t="11937" x="4868863" y="3579813"/>
          <p14:tracePt t="11960" x="4856163" y="3579813"/>
          <p14:tracePt t="12181" x="4868863" y="3579813"/>
          <p14:tracePt t="12204" x="4881563" y="3579813"/>
          <p14:tracePt t="12218" x="4881563" y="3567113"/>
          <p14:tracePt t="12229" x="4881563" y="3554413"/>
          <p14:tracePt t="12241" x="4881563" y="3541713"/>
          <p14:tracePt t="12254" x="4894263" y="3541713"/>
          <p14:tracePt t="12267" x="4894263" y="3529013"/>
          <p14:tracePt t="12289" x="4894263" y="3516313"/>
          <p14:tracePt t="12302" x="4906963" y="3516313"/>
          <p14:tracePt t="12326" x="4919663" y="3503613"/>
          <p14:tracePt t="12338" x="4932363" y="3503613"/>
          <p14:tracePt t="12352" x="4932363" y="3490913"/>
          <p14:tracePt t="12367" x="4945063" y="3490913"/>
          <p14:tracePt t="12410" x="4956175" y="3490913"/>
          <p14:tracePt t="12423" x="4956175" y="3479800"/>
          <p14:tracePt t="12532" x="4956175" y="3467100"/>
          <p14:tracePt t="12544" x="4968875" y="3467100"/>
          <p14:tracePt t="12556" x="4968875" y="3454400"/>
          <p14:tracePt t="12569" x="4981575" y="3441700"/>
          <p14:tracePt t="12593" x="4981575" y="3429000"/>
          <p14:tracePt t="12629" x="4994275" y="3429000"/>
          <p14:tracePt t="12678" x="4994275" y="3416300"/>
          <p14:tracePt t="12739" x="5006975" y="3416300"/>
          <p14:tracePt t="12763" x="5019675" y="3416300"/>
          <p14:tracePt t="12775" x="5032375" y="3403600"/>
          <p14:tracePt t="12797" x="5045075" y="3390900"/>
          <p14:tracePt t="12809" x="5057775" y="3390900"/>
          <p14:tracePt t="12823" x="5068888" y="3390900"/>
          <p14:tracePt t="12835" x="5094288" y="3390900"/>
          <p14:tracePt t="12851" x="5145088" y="3378200"/>
          <p14:tracePt t="12868" x="5170488" y="3378200"/>
          <p14:tracePt t="12885" x="5245100" y="3367088"/>
          <p14:tracePt t="12901" x="5281613" y="3367088"/>
          <p14:tracePt t="12918" x="5332413" y="3367088"/>
          <p14:tracePt t="12934" x="5432425" y="3367088"/>
          <p14:tracePt t="12951" x="5483225" y="3367088"/>
          <p14:tracePt t="12968" x="5557838" y="3367088"/>
          <p14:tracePt t="12986" x="5607050" y="3378200"/>
          <p14:tracePt t="13001" x="5670550" y="3378200"/>
          <p14:tracePt t="13019" x="5795963" y="3403600"/>
          <p14:tracePt t="13035" x="5845175" y="3403600"/>
          <p14:tracePt t="13052" x="5883275" y="3403600"/>
          <p14:tracePt t="13068" x="5983288" y="3429000"/>
          <p14:tracePt t="13085" x="6045200" y="3454400"/>
          <p14:tracePt t="13102" x="6096000" y="3467100"/>
          <p14:tracePt t="13344" x="6108700" y="3467100"/>
          <p14:tracePt t="13356" x="6121400" y="3479800"/>
          <p14:tracePt t="13368" x="6146800" y="3490913"/>
          <p14:tracePt t="13380" x="6157913" y="3490913"/>
          <p14:tracePt t="13393" x="6170613" y="3490913"/>
          <p14:tracePt t="13404" x="6196013" y="3503613"/>
          <p14:tracePt t="13419" x="6221413" y="3503613"/>
          <p14:tracePt t="13435" x="6246813" y="3516313"/>
          <p14:tracePt t="13453" x="6270625" y="3516313"/>
          <p14:tracePt t="13469" x="6346825" y="3541713"/>
          <p14:tracePt t="13486" x="6383338" y="3554413"/>
          <p14:tracePt t="13502" x="6459538" y="3567113"/>
          <p14:tracePt t="13519" x="6508750" y="3567113"/>
          <p14:tracePt t="13536" x="6546850" y="3567113"/>
          <p14:tracePt t="13552" x="6634163" y="3567113"/>
          <p14:tracePt t="13569" x="6684963" y="3567113"/>
          <p14:tracePt t="13586" x="6834188" y="3567113"/>
          <p14:tracePt t="13602" x="6884988" y="3567113"/>
          <p14:tracePt t="13620" x="6934200" y="3567113"/>
          <p14:tracePt t="13636" x="7072313" y="3567113"/>
          <p14:tracePt t="13652" x="7123113" y="3567113"/>
          <p14:tracePt t="13669" x="7159625" y="3567113"/>
          <p14:tracePt t="13687" x="7172325" y="3567113"/>
          <p14:tracePt t="13938" x="7197725" y="3567113"/>
          <p14:tracePt t="13950" x="7210425" y="3567113"/>
          <p14:tracePt t="13963" x="7235825" y="3567113"/>
          <p14:tracePt t="13975" x="7259638" y="3579813"/>
          <p14:tracePt t="13987" x="7272338" y="3579813"/>
          <p14:tracePt t="14004" x="7297738" y="3590925"/>
          <p14:tracePt t="14020" x="7335838" y="3590925"/>
          <p14:tracePt t="14037" x="7385050" y="3603625"/>
          <p14:tracePt t="14054" x="7423150" y="3603625"/>
          <p14:tracePt t="14070" x="7448550" y="3603625"/>
          <p14:tracePt t="14071" x="7472363" y="3616325"/>
          <p14:tracePt t="14088" x="7497763" y="3616325"/>
          <p14:tracePt t="14104" x="7523163" y="3616325"/>
          <p14:tracePt t="14121" x="7548563" y="3629025"/>
          <p14:tracePt t="14137" x="7572375" y="3629025"/>
          <p14:tracePt t="14154" x="7585075" y="3629025"/>
          <p14:tracePt t="14171" x="7635875" y="3654425"/>
          <p14:tracePt t="14188" x="7673975" y="3667125"/>
          <p14:tracePt t="14204" x="7710488" y="3679825"/>
          <p14:tracePt t="14205" x="7748588" y="3692525"/>
          <p14:tracePt t="14221" x="7785100" y="3703638"/>
          <p14:tracePt t="14238" x="7810500" y="3716338"/>
          <p14:tracePt t="14254" x="7835900" y="3729038"/>
          <p14:tracePt t="14255" x="7874000" y="3741738"/>
          <p14:tracePt t="14271" x="7886700" y="3754438"/>
          <p14:tracePt t="14288" x="7897813" y="3779838"/>
          <p14:tracePt t="14304" x="7935913" y="3792538"/>
          <p14:tracePt t="14322" x="7948613" y="3792538"/>
          <p14:tracePt t="14338" x="7948613" y="3816350"/>
          <p14:tracePt t="14849" x="7961313" y="3816350"/>
          <p14:tracePt t="14885" x="7961313" y="3829050"/>
          <p14:tracePt t="14899" x="7974013" y="3829050"/>
          <p14:tracePt t="16013" x="7961313" y="3829050"/>
          <p14:tracePt t="16029" x="7948613" y="3829050"/>
          <p14:tracePt t="16038" x="7935913" y="3829050"/>
          <p14:tracePt t="16051" x="7897813" y="3829050"/>
          <p14:tracePt t="16063" x="7848600" y="3829050"/>
          <p14:tracePt t="16077" x="7761288" y="3829050"/>
          <p14:tracePt t="16094" x="7673975" y="3829050"/>
          <p14:tracePt t="16111" x="7423150" y="3792538"/>
          <p14:tracePt t="16128" x="7297738" y="3767138"/>
          <p14:tracePt t="16144" x="7185025" y="3754438"/>
          <p14:tracePt t="16146" x="7097713" y="3729038"/>
          <p14:tracePt t="16160" x="7010400" y="3716338"/>
          <p14:tracePt t="16176" x="6921500" y="3692525"/>
          <p14:tracePt t="16194" x="6834188" y="3679825"/>
          <p14:tracePt t="16210" x="6659563" y="3629025"/>
          <p14:tracePt t="16228" x="6584950" y="3590925"/>
          <p14:tracePt t="16244" x="6459538" y="3541713"/>
          <p14:tracePt t="16260" x="6396038" y="3516313"/>
          <p14:tracePt t="16277" x="6346825" y="3503613"/>
          <p14:tracePt t="16294" x="6234113" y="3467100"/>
          <p14:tracePt t="16310" x="6196013" y="3441700"/>
          <p14:tracePt t="16327" x="6146800" y="3416300"/>
          <p14:tracePt t="16329" x="6121400" y="3416300"/>
          <p14:tracePt t="16343" x="6108700" y="3390900"/>
          <p14:tracePt t="16361" x="6096000" y="3390900"/>
          <p14:tracePt t="16377" x="6096000" y="3378200"/>
          <p14:tracePt t="16402" x="6096000" y="3367088"/>
          <p14:tracePt t="16827" x="6070600" y="3367088"/>
          <p14:tracePt t="16838" x="6070600" y="3354388"/>
          <p14:tracePt t="16851" x="6057900" y="3354388"/>
          <p14:tracePt t="16864" x="6045200" y="3354388"/>
          <p14:tracePt t="17215" x="6034088" y="3354388"/>
          <p14:tracePt t="17228" x="6021388" y="3354388"/>
          <p14:tracePt t="17240" x="6008688" y="3354388"/>
          <p14:tracePt t="17251" x="5970588" y="3354388"/>
          <p14:tracePt t="17264" x="5932488" y="3354388"/>
          <p14:tracePt t="17280" x="5883275" y="3354388"/>
          <p14:tracePt t="17298" x="5821363" y="3354388"/>
          <p14:tracePt t="17313" x="5719763" y="3354388"/>
          <p14:tracePt t="17331" x="5683250" y="3354388"/>
          <p14:tracePt t="17348" x="5632450" y="3354388"/>
          <p14:tracePt t="17364" x="5607050" y="3354388"/>
          <p14:tracePt t="17381" x="5595938" y="3354388"/>
          <p14:tracePt t="17398" x="5570538" y="3341688"/>
          <p14:tracePt t="17506" x="5557838" y="3341688"/>
          <p14:tracePt t="17772" x="5570538" y="3341688"/>
          <p14:tracePt t="17847" x="5583238" y="3341688"/>
          <p14:tracePt t="17968" x="5595938" y="3341688"/>
          <p14:tracePt t="18052" x="5595938" y="3328988"/>
          <p14:tracePt t="18064" x="5607050" y="3328988"/>
          <p14:tracePt t="18125" x="5619750" y="3316288"/>
          <p14:tracePt t="18174" x="5632450" y="3316288"/>
          <p14:tracePt t="18198" x="5645150" y="3316288"/>
          <p14:tracePt t="18222" x="5645150" y="3303588"/>
          <p14:tracePt t="18234" x="5657850" y="3303588"/>
          <p14:tracePt t="18259" x="5670550" y="3303588"/>
          <p14:tracePt t="18295" x="5683250" y="3303588"/>
          <p14:tracePt t="18320" x="5695950" y="3290888"/>
          <p14:tracePt t="18332" x="5708650" y="3290888"/>
          <p14:tracePt t="18356" x="5732463" y="3290888"/>
          <p14:tracePt t="18369" x="5745163" y="3278188"/>
          <p14:tracePt t="18379" x="5757863" y="3278188"/>
          <p14:tracePt t="18390" x="5783263" y="3278188"/>
          <p14:tracePt t="18403" x="5821363" y="3278188"/>
          <p14:tracePt t="18415" x="5857875" y="3278188"/>
          <p14:tracePt t="18432" x="5883275" y="3278188"/>
          <p14:tracePt t="18448" x="5908675" y="3278188"/>
          <p14:tracePt t="18465" x="5983288" y="3267075"/>
          <p14:tracePt t="18482" x="5995988" y="3267075"/>
          <p14:tracePt t="18499" x="6021388" y="3267075"/>
          <p14:tracePt t="18516" x="6057900" y="3254375"/>
          <p14:tracePt t="18533" x="6057900" y="3241675"/>
          <p14:tracePt t="18780" x="6070600" y="3241675"/>
          <p14:tracePt t="18828" x="6083300" y="3241675"/>
          <p14:tracePt t="18854" x="6096000" y="3241675"/>
          <p14:tracePt t="18890" x="6108700" y="3241675"/>
          <p14:tracePt t="18913" x="6121400" y="3241675"/>
          <p14:tracePt t="19240" x="6134100" y="3241675"/>
          <p14:tracePt t="19314" x="6146800" y="3241675"/>
          <p14:tracePt t="19326" x="6157913" y="3241675"/>
          <p14:tracePt t="19340" x="6170613" y="3241675"/>
          <p14:tracePt t="19351" x="6196013" y="3241675"/>
          <p14:tracePt t="19362" x="6208713" y="3241675"/>
          <p14:tracePt t="19375" x="6221413" y="3241675"/>
          <p14:tracePt t="19385" x="6234113" y="3241675"/>
          <p14:tracePt t="19402" x="6246813" y="3241675"/>
          <p14:tracePt t="19418" x="6259513" y="3241675"/>
          <p14:tracePt t="19435" x="6270625" y="3241675"/>
          <p14:tracePt t="19436" x="6270625" y="3254375"/>
          <p14:tracePt t="19452" x="6283325" y="3254375"/>
          <p14:tracePt t="19468" x="6296025" y="3254375"/>
          <p14:tracePt t="19485" x="6321425" y="3267075"/>
          <p14:tracePt t="19502" x="6334125" y="3278188"/>
          <p14:tracePt t="19519" x="6346825" y="3278188"/>
          <p14:tracePt t="19535" x="6359525" y="3278188"/>
          <p14:tracePt t="19552" x="6370638" y="3290888"/>
          <p14:tracePt t="19569" x="6383338" y="3290888"/>
          <p14:tracePt t="20249" x="6383338" y="3278188"/>
          <p14:tracePt t="20466" x="6370638" y="3278188"/>
          <p14:tracePt t="20480" x="6359525" y="3278188"/>
          <p14:tracePt t="20502" x="6346825" y="3278188"/>
          <p14:tracePt t="20514" x="6321425" y="3278188"/>
          <p14:tracePt t="20527" x="6283325" y="3278188"/>
          <p14:tracePt t="20539" x="6246813" y="3278188"/>
          <p14:tracePt t="20554" x="6170613" y="3278188"/>
          <p14:tracePt t="20571" x="6121400" y="3290888"/>
          <p14:tracePt t="20588" x="5983288" y="3341688"/>
          <p14:tracePt t="20605" x="5895975" y="3354388"/>
          <p14:tracePt t="20621" x="5808663" y="3378200"/>
          <p14:tracePt t="20638" x="5695950" y="3390900"/>
          <p14:tracePt t="20655" x="5657850" y="3390900"/>
          <p14:tracePt t="20672" x="5632450" y="3403600"/>
          <p14:tracePt t="20688" x="5595938" y="3403600"/>
          <p14:tracePt t="21062" x="5557838" y="3403600"/>
          <p14:tracePt t="21074" x="5507038" y="3390900"/>
          <p14:tracePt t="21085" x="5470525" y="3378200"/>
          <p14:tracePt t="21098" x="5383213" y="3354388"/>
          <p14:tracePt t="21111" x="5281613" y="3328988"/>
          <p14:tracePt t="21123" x="5157788" y="3316288"/>
          <p14:tracePt t="21141" x="5057775" y="3290888"/>
          <p14:tracePt t="21158" x="4832350" y="3254375"/>
          <p14:tracePt t="21174" x="4732338" y="3216275"/>
          <p14:tracePt t="21191" x="4656138" y="3203575"/>
          <p14:tracePt t="21194" x="4581525" y="3178175"/>
          <p14:tracePt t="21208" x="4543425" y="3165475"/>
          <p14:tracePt t="21223" x="4518025" y="3141663"/>
          <p14:tracePt t="21240" x="4494213" y="3141663"/>
          <p14:tracePt t="21256" x="4468813" y="3116263"/>
          <p14:tracePt t="21279" x="4456113" y="3116263"/>
          <p14:tracePt t="21290" x="4443413" y="3116263"/>
          <p14:tracePt t="21341" x="4443413" y="3103563"/>
          <p14:tracePt t="21595" x="4456113" y="3103563"/>
          <p14:tracePt t="21631" x="4468813" y="3103563"/>
          <p14:tracePt t="21704" x="4481513" y="3103563"/>
          <p14:tracePt t="22153" x="4494213" y="3103563"/>
          <p14:tracePt t="22189" x="4518025" y="3103563"/>
          <p14:tracePt t="22201" x="4530725" y="3103563"/>
          <p14:tracePt t="22214" x="4543425" y="3103563"/>
          <p14:tracePt t="22225" x="4568825" y="3103563"/>
          <p14:tracePt t="22243" x="4606925" y="3103563"/>
          <p14:tracePt t="22259" x="4630738" y="3103563"/>
          <p14:tracePt t="22260" x="4668838" y="3103563"/>
          <p14:tracePt t="22275" x="4706938" y="3103563"/>
          <p14:tracePt t="22292" x="4743450" y="3103563"/>
          <p14:tracePt t="22310" x="4768850" y="3116263"/>
          <p14:tracePt t="22325" x="4794250" y="3116263"/>
          <p14:tracePt t="22346" x="4806950" y="3116263"/>
          <p14:tracePt t="22431" x="4806950" y="3128963"/>
          <p14:tracePt t="22467" x="4819650" y="3128963"/>
          <p14:tracePt t="22491" x="4832350" y="3128963"/>
          <p14:tracePt t="22527" x="4843463" y="3128963"/>
          <p14:tracePt t="22711" x="4843463" y="3141663"/>
          <p14:tracePt t="22746" x="4843463" y="3154363"/>
          <p14:tracePt t="22794" x="4843463" y="3165475"/>
          <p14:tracePt t="22806" x="4832350" y="3165475"/>
          <p14:tracePt t="22832" x="4819650" y="3165475"/>
          <p14:tracePt t="22868" x="4806950" y="3178175"/>
          <p14:tracePt t="22892" x="4794250" y="3178175"/>
          <p14:tracePt t="22904" x="4794250" y="3190875"/>
          <p14:tracePt t="22916" x="4768850" y="3203575"/>
          <p14:tracePt t="22940" x="4756150" y="3216275"/>
          <p14:tracePt t="22953" x="4732338" y="3228975"/>
          <p14:tracePt t="22966" x="4719638" y="3254375"/>
          <p14:tracePt t="22978" x="4694238" y="3254375"/>
          <p14:tracePt t="22994" x="4694238" y="3278188"/>
          <p14:tracePt t="23011" x="4668838" y="3290888"/>
          <p14:tracePt t="23027" x="4656138" y="3303588"/>
          <p14:tracePt t="23044" x="4643438" y="3316288"/>
          <p14:tracePt t="23061" x="4643438" y="3328988"/>
          <p14:tracePt t="23077" x="4630738" y="3341688"/>
          <p14:tracePt t="23742" x="4630738" y="3328988"/>
          <p14:tracePt t="23754" x="4630738" y="3316288"/>
          <p14:tracePt t="25260" x="4643438" y="3316288"/>
          <p14:tracePt t="25283" x="4656138" y="3316288"/>
          <p14:tracePt t="25331" x="4668838" y="3316288"/>
          <p14:tracePt t="25356" x="4681538" y="3316288"/>
          <p14:tracePt t="25403" x="4694238" y="3316288"/>
          <p14:tracePt t="25415" x="4706938" y="3316288"/>
          <p14:tracePt t="25441" x="4719638" y="3316288"/>
          <p14:tracePt t="25464" x="4743450" y="3316288"/>
          <p14:tracePt t="25477" x="4756150" y="3328988"/>
          <p14:tracePt t="25492" x="4768850" y="3341688"/>
          <p14:tracePt t="25502" x="4781550" y="3354388"/>
          <p14:tracePt t="25517" x="4806950" y="3390900"/>
          <p14:tracePt t="25534" x="4843463" y="3390900"/>
          <p14:tracePt t="25551" x="4894263" y="3429000"/>
          <p14:tracePt t="25804" x="4894263" y="3441700"/>
          <p14:tracePt t="25831" x="4894263" y="3454400"/>
          <p14:tracePt t="25854" x="4906963" y="3479800"/>
          <p14:tracePt t="25879" x="4906963" y="3490913"/>
          <p14:tracePt t="25892" x="4906963" y="3503613"/>
          <p14:tracePt t="25904" x="4919663" y="3516313"/>
          <p14:tracePt t="25925" x="4919663" y="3529013"/>
          <p14:tracePt t="25950" x="4919663" y="3541713"/>
          <p14:tracePt t="26059" x="4919663" y="3554413"/>
          <p14:tracePt t="26580" x="4919663" y="3541713"/>
          <p14:tracePt t="26628" x="4919663" y="3529013"/>
          <p14:tracePt t="26665" x="4919663" y="3516313"/>
          <p14:tracePt t="26714" x="4919663" y="3503613"/>
          <p14:tracePt t="26750" x="4919663" y="3490913"/>
          <p14:tracePt t="40121" x="4919663" y="3503613"/>
          <p14:tracePt t="40193" x="4919663" y="3516313"/>
          <p14:tracePt t="40472" x="4894263" y="3503613"/>
          <p14:tracePt t="40484" x="4881563" y="3490913"/>
          <p14:tracePt t="40496" x="4856163" y="3479800"/>
          <p14:tracePt t="40508" x="4819650" y="3454400"/>
          <p14:tracePt t="40525" x="4781550" y="3441700"/>
          <p14:tracePt t="40541" x="4732338" y="3416300"/>
          <p14:tracePt t="40558" x="4668838" y="3378200"/>
          <p14:tracePt t="40574" x="4643438" y="3378200"/>
          <p14:tracePt t="40591" x="4630738" y="3367088"/>
          <p14:tracePt t="40607" x="4619625" y="3354388"/>
          <p14:tracePt t="40625" x="4606925" y="3354388"/>
          <p14:tracePt t="40641" x="4606925" y="3341688"/>
          <p14:tracePt t="40777" x="4606925" y="3328988"/>
          <p14:tracePt t="40826" x="4594225" y="3316288"/>
          <p14:tracePt t="40837" x="4594225" y="3303588"/>
          <p14:tracePt t="40848" x="4594225" y="3290888"/>
          <p14:tracePt t="40862" x="4581525" y="3290888"/>
          <p14:tracePt t="40875" x="4581525" y="3278188"/>
          <p14:tracePt t="40892" x="4581525" y="3267075"/>
          <p14:tracePt t="40910" x="4568825" y="3254375"/>
          <p14:tracePt t="40935" x="4556125" y="3241675"/>
          <p14:tracePt t="40958" x="4543425" y="3216275"/>
          <p14:tracePt t="40982" x="4530725" y="3203575"/>
          <p14:tracePt t="41007" x="4518025" y="3190875"/>
          <p14:tracePt t="41032" x="4506913" y="3178175"/>
          <p14:tracePt t="41043" x="4506913" y="3165475"/>
          <p14:tracePt t="41069" x="4506913" y="3154363"/>
          <p14:tracePt t="41079" x="4494213" y="3141663"/>
          <p14:tracePt t="41092" x="4494213" y="3128963"/>
          <p14:tracePt t="41116" x="4481513" y="3116263"/>
          <p14:tracePt t="41128" x="4481513" y="3103563"/>
          <p14:tracePt t="41152" x="4481513" y="3078163"/>
          <p14:tracePt t="41165" x="4481513" y="3065463"/>
          <p14:tracePt t="41177" x="4481513" y="3054350"/>
          <p14:tracePt t="41189" x="4481513" y="3041650"/>
          <p14:tracePt t="41213" x="4481513" y="3028950"/>
          <p14:tracePt t="41237" x="4481513" y="3016250"/>
          <p14:tracePt t="41807" x="4494213" y="3016250"/>
          <p14:tracePt t="42026" x="4506913" y="3016250"/>
          <p14:tracePt t="42183" x="4518025" y="3016250"/>
          <p14:tracePt t="42207" x="4530725" y="3016250"/>
          <p14:tracePt t="42232" x="4543425" y="3016250"/>
          <p14:tracePt t="42243" x="4556125" y="3016250"/>
          <p14:tracePt t="42268" x="4568825" y="3016250"/>
          <p14:tracePt t="42317" x="4581525" y="3016250"/>
          <p14:tracePt t="42366" x="4594225" y="3016250"/>
          <p14:tracePt t="42389" x="4606925" y="3016250"/>
          <p14:tracePt t="42438" x="4606925" y="3028950"/>
          <p14:tracePt t="42450" x="4619625" y="3028950"/>
          <p14:tracePt t="45156" x="4643438" y="3028950"/>
          <p14:tracePt t="45169" x="4656138" y="3041650"/>
          <p14:tracePt t="45180" x="4668838" y="3054350"/>
          <p14:tracePt t="45193" x="4706938" y="3065463"/>
          <p14:tracePt t="45207" x="4732338" y="3090863"/>
          <p14:tracePt t="45220" x="4756150" y="3090863"/>
          <p14:tracePt t="45238" x="4781550" y="3116263"/>
          <p14:tracePt t="45253" x="4819650" y="3141663"/>
          <p14:tracePt t="45269" x="4832350" y="3154363"/>
          <p14:tracePt t="45285" x="4856163" y="3178175"/>
          <p14:tracePt t="45303" x="4906963" y="3216275"/>
          <p14:tracePt t="45319" x="4932363" y="3216275"/>
          <p14:tracePt t="45336" x="4968875" y="3241675"/>
          <p14:tracePt t="45352" x="5068888" y="3278188"/>
          <p14:tracePt t="45369" x="5106988" y="3290888"/>
          <p14:tracePt t="45386" x="5181600" y="3303588"/>
          <p14:tracePt t="45402" x="5207000" y="3303588"/>
          <p14:tracePt t="45419" x="5219700" y="3303588"/>
          <p14:tracePt t="45437" x="5257800" y="3290888"/>
          <p14:tracePt t="45701" x="5257800" y="3278188"/>
          <p14:tracePt t="45713" x="5270500" y="3278188"/>
          <p14:tracePt t="45739" x="5281613" y="3278188"/>
          <p14:tracePt t="45750" x="5294313" y="3278188"/>
          <p14:tracePt t="45774" x="5307013" y="3278188"/>
          <p14:tracePt t="45786" x="5319713" y="3278188"/>
          <p14:tracePt t="45798" x="5332413" y="3278188"/>
          <p14:tracePt t="45811" x="5345113" y="3278188"/>
          <p14:tracePt t="45834" x="5357813" y="3278188"/>
          <p14:tracePt t="45847" x="5370513" y="3278188"/>
          <p14:tracePt t="45859" x="5383213" y="3278188"/>
          <p14:tracePt t="45883" x="5394325" y="3278188"/>
          <p14:tracePt t="45895" x="5407025" y="3278188"/>
          <p14:tracePt t="45908" x="5419725" y="3278188"/>
          <p14:tracePt t="45921" x="5432425" y="3278188"/>
          <p14:tracePt t="45938" x="5445125" y="3278188"/>
          <p14:tracePt t="45954" x="5457825" y="3278188"/>
          <p14:tracePt t="45971" x="5495925" y="3278188"/>
          <p14:tracePt t="45987" x="5507038" y="3267075"/>
          <p14:tracePt t="46005" x="5570538" y="3254375"/>
          <p14:tracePt t="46248" x="5583238" y="3254375"/>
          <p14:tracePt t="46261" x="5595938" y="3254375"/>
          <p14:tracePt t="46273" x="5607050" y="3254375"/>
          <p14:tracePt t="46284" x="5619750" y="3254375"/>
          <p14:tracePt t="46296" x="5632450" y="3254375"/>
          <p14:tracePt t="46309" x="5657850" y="3254375"/>
          <p14:tracePt t="46321" x="5683250" y="3254375"/>
          <p14:tracePt t="46339" x="5708650" y="3254375"/>
          <p14:tracePt t="46356" x="5732463" y="3254375"/>
          <p14:tracePt t="46372" x="5770563" y="3254375"/>
          <p14:tracePt t="46389" x="5783263" y="3254375"/>
          <p14:tracePt t="46406" x="5795963" y="3254375"/>
          <p14:tracePt t="46422" x="5832475" y="3254375"/>
          <p14:tracePt t="46439" x="5845175" y="3254375"/>
          <p14:tracePt t="46455" x="5883275" y="3267075"/>
          <p14:tracePt t="46472" x="5895975" y="3267075"/>
          <p14:tracePt t="46489" x="5932488" y="3278188"/>
          <p14:tracePt t="46506" x="5983288" y="3278188"/>
          <p14:tracePt t="46522" x="5995988" y="3290888"/>
          <p14:tracePt t="46540" x="6057900" y="3290888"/>
          <p14:tracePt t="46556" x="6070600" y="3290888"/>
          <p14:tracePt t="46572" x="6083300" y="3290888"/>
          <p14:tracePt t="46831" x="6108700" y="3290888"/>
          <p14:tracePt t="46843" x="6121400" y="3290888"/>
          <p14:tracePt t="46855" x="6134100" y="3290888"/>
          <p14:tracePt t="46867" x="6157913" y="3290888"/>
          <p14:tracePt t="46880" x="6183313" y="3290888"/>
          <p14:tracePt t="46895" x="6208713" y="3290888"/>
          <p14:tracePt t="46908" x="6234113" y="3290888"/>
          <p14:tracePt t="46924" x="6259513" y="3290888"/>
          <p14:tracePt t="46942" x="6283325" y="3303588"/>
          <p14:tracePt t="46944" x="6308725" y="3316288"/>
          <p14:tracePt t="46956" x="6346825" y="3316288"/>
          <p14:tracePt t="46973" x="6370638" y="3328988"/>
          <p14:tracePt t="46990" x="6408738" y="3341688"/>
          <p14:tracePt t="47012" x="6421438" y="3341688"/>
          <p14:tracePt t="47037" x="6434138" y="3341688"/>
          <p14:tracePt t="47049" x="6446838" y="3341688"/>
          <p14:tracePt t="47061" x="6459538" y="3341688"/>
          <p14:tracePt t="47074" x="6472238" y="3341688"/>
          <p14:tracePt t="47090" x="6483350" y="3341688"/>
          <p14:tracePt t="47107" x="6496050" y="3341688"/>
          <p14:tracePt t="47110" x="6521450" y="3341688"/>
          <p14:tracePt t="47133" x="6534150" y="3341688"/>
          <p14:tracePt t="47145" x="6546850" y="3341688"/>
          <p14:tracePt t="47170" x="6572250" y="3341688"/>
          <p14:tracePt t="47195" x="6584950" y="3341688"/>
          <p14:tracePt t="47474" x="6596063" y="3341688"/>
          <p14:tracePt t="47486" x="6608763" y="3341688"/>
          <p14:tracePt t="47498" x="6621463" y="3341688"/>
          <p14:tracePt t="47510" x="6646863" y="3341688"/>
          <p14:tracePt t="47525" x="6659563" y="3341688"/>
          <p14:tracePt t="47543" x="6672263" y="3341688"/>
          <p14:tracePt t="47559" x="6708775" y="3341688"/>
          <p14:tracePt t="47576" x="6721475" y="3341688"/>
          <p14:tracePt t="47592" x="6734175" y="3341688"/>
          <p14:tracePt t="47610" x="6759575" y="3341688"/>
          <p14:tracePt t="47632" x="6772275" y="3341688"/>
          <p14:tracePt t="47655" x="6784975" y="3341688"/>
          <p14:tracePt t="47680" x="6797675" y="3341688"/>
          <p14:tracePt t="47692" x="6808788" y="3341688"/>
          <p14:tracePt t="47728" x="6821488" y="3341688"/>
          <p14:tracePt t="47839" x="6834188" y="3341688"/>
          <p14:tracePt t="47899" x="6846888" y="3341688"/>
          <p14:tracePt t="47912" x="6859588" y="3341688"/>
          <p14:tracePt t="47947" x="6872288" y="3341688"/>
          <p14:tracePt t="47972" x="6884988" y="3341688"/>
          <p14:tracePt t="48009" x="6897688" y="3341688"/>
          <p14:tracePt t="52339" x="6897688" y="3354388"/>
          <p14:tracePt t="52364" x="6897688" y="3367088"/>
          <p14:tracePt t="52375" x="6897688" y="3378200"/>
          <p14:tracePt t="52401" x="6897688" y="3390900"/>
          <p14:tracePt t="52410" x="6897688" y="3403600"/>
          <p14:tracePt t="52425" x="6897688" y="3416300"/>
          <p14:tracePt t="52448" x="6897688" y="3429000"/>
          <p14:tracePt t="52460" x="6884988" y="3429000"/>
          <p14:tracePt t="52508" x="6872288" y="3429000"/>
          <p14:tracePt t="52521" x="6859588" y="3441700"/>
          <p14:tracePt t="52544" x="6846888" y="3454400"/>
          <p14:tracePt t="52557" x="6834188" y="3454400"/>
          <p14:tracePt t="52569" x="6834188" y="3467100"/>
          <p14:tracePt t="52580" x="6808788" y="3467100"/>
          <p14:tracePt t="52605" x="6797675" y="3467100"/>
          <p14:tracePt t="52618" x="6784975" y="3467100"/>
          <p14:tracePt t="52631" x="6772275" y="3467100"/>
          <p14:tracePt t="52642" x="6759575" y="3467100"/>
          <p14:tracePt t="52666" x="6746875" y="3467100"/>
          <p14:tracePt t="52678" x="6734175" y="3467100"/>
          <p14:tracePt t="53286" x="6734175" y="3454400"/>
          <p14:tracePt t="53347" x="6734175" y="3441700"/>
          <p14:tracePt t="53542" x="6734175" y="3429000"/>
          <p14:tracePt t="60239" x="6734175" y="3416300"/>
          <p14:tracePt t="60263" x="6734175" y="3403600"/>
          <p14:tracePt t="60396" x="6721475" y="3403600"/>
          <p14:tracePt t="60443" x="6708775" y="3403600"/>
          <p14:tracePt t="60468" x="6696075" y="3403600"/>
          <p14:tracePt t="60481" x="6684963" y="3403600"/>
          <p14:tracePt t="60505" x="6672263" y="3403600"/>
          <p14:tracePt t="65092" x="6672263" y="3416300"/>
          <p14:tracePt t="65116" x="6672263" y="3429000"/>
          <p14:tracePt t="65139" x="6659563" y="3454400"/>
          <p14:tracePt t="65163" x="6646863" y="3467100"/>
          <p14:tracePt t="65176" x="6634163" y="3490913"/>
          <p14:tracePt t="65188" x="6608763" y="3516313"/>
          <p14:tracePt t="65200" x="6584950" y="3554413"/>
          <p14:tracePt t="65212" x="6546850" y="3603625"/>
          <p14:tracePt t="65224" x="6496050" y="3667125"/>
          <p14:tracePt t="65238" x="6434138" y="3741738"/>
          <p14:tracePt t="65254" x="6359525" y="3829050"/>
          <p14:tracePt t="65271" x="6270625" y="3929063"/>
          <p14:tracePt t="65288" x="6146800" y="4079875"/>
          <p14:tracePt t="65304" x="6096000" y="4117975"/>
          <p14:tracePt t="65321" x="6008688" y="4230688"/>
          <p14:tracePt t="65339" x="5970588" y="4267200"/>
          <p14:tracePt t="65354" x="5945188" y="4305300"/>
          <p14:tracePt t="65372" x="5895975" y="4341813"/>
          <p14:tracePt t="65388" x="5895975" y="4367213"/>
          <p14:tracePt t="65404" x="5883275" y="4367213"/>
          <p14:tracePt t="65421" x="5870575" y="4367213"/>
          <p14:tracePt t="67104" x="5870575" y="4341813"/>
          <p14:tracePt t="67128" x="5845175" y="4318000"/>
          <p14:tracePt t="67140" x="5845175" y="4305300"/>
          <p14:tracePt t="67153" x="5821363" y="4279900"/>
          <p14:tracePt t="67165" x="5808663" y="4254500"/>
          <p14:tracePt t="67179" x="5783263" y="4230688"/>
          <p14:tracePt t="67192" x="5770563" y="4205288"/>
          <p14:tracePt t="67209" x="5745163" y="4179888"/>
          <p14:tracePt t="67226" x="5732463" y="4167188"/>
          <p14:tracePt t="67243" x="5719763" y="4154488"/>
          <p14:tracePt t="67259" x="5708650" y="4154488"/>
          <p14:tracePt t="67276" x="5695950" y="4141788"/>
          <p14:tracePt t="67299" x="5683250" y="4141788"/>
          <p14:tracePt t="69605" x="5670550" y="4141788"/>
          <p14:tracePt t="69618" x="5619750" y="4179888"/>
          <p14:tracePt t="69629" x="5519738" y="4241800"/>
          <p14:tracePt t="69641" x="5383213" y="4330700"/>
          <p14:tracePt t="69654" x="5245100" y="4392613"/>
          <p14:tracePt t="69666" x="5068888" y="4467225"/>
          <p14:tracePt t="69685" x="4894263" y="4530725"/>
          <p14:tracePt t="69701" x="4594225" y="4592638"/>
          <p14:tracePt t="69717" x="4494213" y="4618038"/>
          <p14:tracePt t="69734" x="4394200" y="4630738"/>
          <p14:tracePt t="69752" x="4192588" y="4667250"/>
          <p14:tracePt t="69767" x="4105275" y="4667250"/>
          <p14:tracePt t="69784" x="4030663" y="4667250"/>
          <p14:tracePt t="69799" x="3917950" y="4667250"/>
          <p14:tracePt t="69817" x="3867150" y="4679950"/>
          <p14:tracePt t="69833" x="3805238" y="4679950"/>
          <p14:tracePt t="69834" x="3756025" y="4679950"/>
          <p14:tracePt t="69850" x="3705225" y="4679950"/>
          <p14:tracePt t="69866" x="3667125" y="4679950"/>
          <p14:tracePt t="69884" x="3630613" y="4679950"/>
          <p14:tracePt t="69900" x="3605213" y="4679950"/>
          <p14:tracePt t="69917" x="3592513" y="4679950"/>
          <p14:tracePt t="69933" x="3567113" y="4679950"/>
          <p14:tracePt t="69956" x="3554413" y="4679950"/>
          <p14:tracePt t="69968" x="3541713" y="4679950"/>
          <p14:tracePt t="69984" x="3530600" y="4679950"/>
          <p14:tracePt t="70000" x="3517900" y="4679950"/>
          <p14:tracePt t="70016" x="3505200" y="4679950"/>
          <p14:tracePt t="70041" x="3492500" y="4679950"/>
          <p14:tracePt t="70053" x="3479800" y="4679950"/>
          <p14:tracePt t="70114" x="3467100" y="4679950"/>
          <p14:tracePt t="76497" x="3492500" y="4679950"/>
          <p14:tracePt t="76509" x="3505200" y="4679950"/>
          <p14:tracePt t="76521" x="3517900" y="4679950"/>
          <p14:tracePt t="76535" x="3541713" y="4692650"/>
          <p14:tracePt t="76552" x="3567113" y="4718050"/>
          <p14:tracePt t="76568" x="3592513" y="4718050"/>
          <p14:tracePt t="76584" x="3692525" y="4756150"/>
          <p14:tracePt t="76602" x="3743325" y="4779963"/>
          <p14:tracePt t="76618" x="3856038" y="4818063"/>
          <p14:tracePt t="76635" x="3917950" y="4843463"/>
          <p14:tracePt t="76651" x="3968750" y="4868863"/>
          <p14:tracePt t="76668" x="4130675" y="4918075"/>
          <p14:tracePt t="76684" x="4205288" y="4943475"/>
          <p14:tracePt t="76702" x="4330700" y="4981575"/>
          <p14:tracePt t="76718" x="4368800" y="4992688"/>
          <p14:tracePt t="76735" x="4394200" y="5005388"/>
          <p14:tracePt t="76752" x="4430713" y="5005388"/>
          <p14:tracePt t="76982" x="4456113" y="5005388"/>
          <p14:tracePt t="76993" x="4481513" y="5005388"/>
          <p14:tracePt t="77008" x="4518025" y="5005388"/>
          <p14:tracePt t="77020" x="4568825" y="5005388"/>
          <p14:tracePt t="77036" x="4656138" y="5005388"/>
          <p14:tracePt t="77053" x="4768850" y="5018088"/>
          <p14:tracePt t="77055" x="4894263" y="5043488"/>
          <p14:tracePt t="77070" x="5006975" y="5056188"/>
          <p14:tracePt t="77086" x="5145088" y="5081588"/>
          <p14:tracePt t="77104" x="5281613" y="5092700"/>
          <p14:tracePt t="77120" x="5495925" y="5156200"/>
          <p14:tracePt t="77135" x="5570538" y="5181600"/>
          <p14:tracePt t="77151" x="5695950" y="5194300"/>
          <p14:tracePt t="77168" x="5732463" y="5205413"/>
          <p14:tracePt t="77185" x="5757863" y="5218113"/>
          <p14:tracePt t="77187" x="5783263" y="5218113"/>
          <p14:tracePt t="77224" x="5770563" y="5194300"/>
          <p14:tracePt t="77491" x="5783263" y="5194300"/>
          <p14:tracePt t="77505" x="5795963" y="5194300"/>
          <p14:tracePt t="77529" x="5808663" y="5194300"/>
          <p14:tracePt t="77686" x="5808663" y="5205413"/>
          <p14:tracePt t="82745" x="5808663" y="5218113"/>
          <p14:tracePt t="82769" x="5808663" y="5230813"/>
          <p14:tracePt t="82782" x="5808663" y="5243513"/>
          <p14:tracePt t="82794" x="5808663" y="5256213"/>
          <p14:tracePt t="82805" x="5808663" y="5268913"/>
          <p14:tracePt t="82819" x="5808663" y="5294313"/>
          <p14:tracePt t="82834" x="5808663" y="5318125"/>
          <p14:tracePt t="82852" x="5808663" y="5330825"/>
          <p14:tracePt t="82867" x="5808663" y="5381625"/>
          <p14:tracePt t="82885" x="5808663" y="5407025"/>
          <p14:tracePt t="82893" x="5808663" y="5443538"/>
          <p14:tracePt t="82902" x="5808663" y="5481638"/>
          <p14:tracePt t="82918" x="5808663" y="5507038"/>
          <p14:tracePt t="82934" x="5808663" y="5530850"/>
          <p14:tracePt t="82952" x="5808663" y="5556250"/>
          <p14:tracePt t="82967" x="5808663" y="5581650"/>
          <p14:tracePt t="82988" x="5808663" y="5594350"/>
          <p14:tracePt t="83011" x="5808663" y="5607050"/>
          <p14:tracePt t="83157" x="5808663" y="5619750"/>
          <p14:tracePt t="83267" x="5808663" y="5630863"/>
          <p14:tracePt t="83292" x="5808663" y="5643563"/>
          <p14:tracePt t="83315" x="5808663" y="5656263"/>
          <p14:tracePt t="83351" x="5808663" y="5668963"/>
          <p14:tracePt t="83363" x="5808663" y="5681663"/>
          <p14:tracePt t="83399" x="5795963" y="5694363"/>
          <p14:tracePt t="83448" x="5795963" y="5707063"/>
          <p14:tracePt t="83472" x="5783263" y="5707063"/>
          <p14:tracePt t="91784" x="5783263" y="5732463"/>
          <p14:tracePt t="91797" x="5783263" y="5743575"/>
          <p14:tracePt t="91809" x="5783263" y="5768975"/>
          <p14:tracePt t="91821" x="5783263" y="5781675"/>
          <p14:tracePt t="91833" x="5770563" y="5819775"/>
          <p14:tracePt t="91844" x="5757863" y="5843588"/>
          <p14:tracePt t="91858" x="5757863" y="5881688"/>
          <p14:tracePt t="91875" x="5745163" y="5919788"/>
          <p14:tracePt t="91893" x="5732463" y="6007100"/>
          <p14:tracePt t="91908" x="5719763" y="6045200"/>
          <p14:tracePt t="91924" x="5695950" y="6094413"/>
          <p14:tracePt t="91941" x="5683250" y="6132513"/>
          <p14:tracePt t="91941" x="5670550" y="6169025"/>
          <p14:tracePt t="91957" x="5645150" y="6207125"/>
          <p14:tracePt t="91974" x="5632450" y="6257925"/>
          <p14:tracePt t="91991" x="5595938" y="6319838"/>
          <p14:tracePt t="92007" x="5583238" y="6345238"/>
          <p14:tracePt t="92025" x="5557838" y="6370638"/>
          <p14:tracePt t="92041" x="5532438" y="6407150"/>
          <p14:tracePt t="92058" x="5532438" y="6419850"/>
          <p14:tracePt t="92074" x="5507038" y="6445250"/>
          <p14:tracePt t="92091" x="5483225" y="6457950"/>
          <p14:tracePt t="92107" x="5470525" y="6457950"/>
          <p14:tracePt t="92124" x="5457825" y="6470650"/>
          <p14:tracePt t="92141" x="5445125" y="6470650"/>
          <p14:tracePt t="92159" x="5432425" y="6470650"/>
          <p14:tracePt t="92174" x="5419725" y="6470650"/>
          <p14:tracePt t="92191" x="5407025" y="6470650"/>
          <p14:tracePt t="92208" x="5394325" y="6470650"/>
          <p14:tracePt t="92232" x="5383213" y="6470650"/>
          <p14:tracePt t="92256" x="5370513" y="6470650"/>
          <p14:tracePt t="92268" x="5357813" y="6470650"/>
          <p14:tracePt t="92305" x="5345113" y="6470650"/>
          <p14:tracePt t="117687" x="5345113" y="6432550"/>
          <p14:tracePt t="117699" x="5345113" y="6394450"/>
          <p14:tracePt t="117713" x="5345113" y="6345238"/>
          <p14:tracePt t="117724" x="5345113" y="6245225"/>
          <p14:tracePt t="117735" x="5357813" y="6107113"/>
          <p14:tracePt t="117749" x="5383213" y="5956300"/>
          <p14:tracePt t="117759" x="5394325" y="5743575"/>
          <p14:tracePt t="117775" x="5407025" y="5494338"/>
          <p14:tracePt t="117792" x="5419725" y="5243513"/>
          <p14:tracePt t="117808" x="5457825" y="4679950"/>
          <p14:tracePt t="117825" x="5495925" y="4467225"/>
          <p14:tracePt t="117842" x="5507038" y="4217988"/>
          <p14:tracePt t="117858" x="5557838" y="3816350"/>
          <p14:tracePt t="117876" x="5583238" y="3692525"/>
          <p14:tracePt t="117892" x="5619750" y="3416300"/>
          <p14:tracePt t="117908" x="5657850" y="3278188"/>
          <p14:tracePt t="117925" x="5708650" y="3178175"/>
          <p14:tracePt t="117941" x="5783263" y="3065463"/>
          <p14:tracePt t="117958" x="5821363" y="3054350"/>
          <p14:tracePt t="117976" x="5895975" y="3041650"/>
          <p14:tracePt t="118135" x="5895975" y="3016250"/>
          <p14:tracePt t="118149" x="5895975" y="3003550"/>
          <p14:tracePt t="118161" x="5895975" y="2978150"/>
          <p14:tracePt t="118172" x="5895975" y="2941638"/>
          <p14:tracePt t="118184" x="5895975" y="2903538"/>
          <p14:tracePt t="118195" x="5895975" y="2840038"/>
          <p14:tracePt t="118209" x="5908675" y="2765425"/>
          <p14:tracePt t="118226" x="5908675" y="2690813"/>
          <p14:tracePt t="118243" x="5932488" y="2616200"/>
          <p14:tracePt t="118259" x="5945188" y="2490788"/>
          <p14:tracePt t="118276" x="5945188" y="2452688"/>
          <p14:tracePt t="118293" x="5945188" y="2414588"/>
          <p14:tracePt t="118309" x="5945188" y="2403475"/>
          <p14:tracePt t="118389" x="5945188" y="2414588"/>
          <p14:tracePt t="118402" x="5945188" y="2427288"/>
          <p14:tracePt t="118416" x="5932488" y="2439988"/>
          <p14:tracePt t="118450" x="5932488" y="2452688"/>
          <p14:tracePt t="118499" x="5932488" y="2465388"/>
          <p14:tracePt t="118523" x="5932488" y="2478088"/>
          <p14:tracePt t="118550" x="5932488" y="2490788"/>
          <p14:tracePt t="118573" x="5932488" y="2503488"/>
          <p14:tracePt t="118597" x="5932488" y="2516188"/>
          <p14:tracePt t="118610" x="5932488" y="2527300"/>
          <p14:tracePt t="118621" x="5945188" y="2527300"/>
          <p14:tracePt t="118646" x="5957888" y="2540000"/>
          <p14:tracePt t="118669" x="5957888" y="2552700"/>
          <p14:tracePt t="118683" x="5970588" y="2565400"/>
          <p14:tracePt t="118696" x="5983288" y="2578100"/>
          <p14:tracePt t="118707" x="5983288" y="2603500"/>
          <p14:tracePt t="118720" x="5983288" y="2627313"/>
          <p14:tracePt t="118730" x="5983288" y="2652713"/>
          <p14:tracePt t="118745" x="5983288" y="2678113"/>
          <p14:tracePt t="118761" x="5983288" y="2703513"/>
          <p14:tracePt t="118778" x="5983288" y="2740025"/>
          <p14:tracePt t="118779" x="5983288" y="2765425"/>
          <p14:tracePt t="118794" x="5983288" y="2803525"/>
          <p14:tracePt t="118811" x="5983288" y="2840038"/>
          <p14:tracePt t="118828" x="5945188" y="2903538"/>
          <p14:tracePt t="118845" x="5857875" y="2916238"/>
          <p14:tracePt t="118861" x="5732463" y="2916238"/>
          <p14:tracePt t="118878" x="5032375" y="2778125"/>
          <p14:tracePt t="118894" x="4581525" y="2616200"/>
          <p14:tracePt t="118911" x="3505200" y="2314575"/>
          <p14:tracePt t="118928" x="3016250" y="2101850"/>
          <p14:tracePt t="118945" x="2654300" y="1927225"/>
          <p14:tracePt t="118961" x="2103438" y="1414463"/>
          <p14:tracePt t="118979" x="1890713" y="1076325"/>
          <p14:tracePt t="118995" x="1752600" y="763588"/>
          <p14:tracePt t="118996" x="1639888" y="512763"/>
          <p14:tracePt t="119012" x="1577975" y="363538"/>
          <p14:tracePt t="119028" x="1527175" y="287338"/>
          <p14:tracePt t="119045" x="1476375" y="238125"/>
          <p14:tracePt t="119241" x="1465263" y="225425"/>
          <p14:tracePt t="119252" x="1414463" y="212725"/>
          <p14:tracePt t="119263" x="1339850" y="161925"/>
          <p14:tracePt t="119277" x="1176338" y="3810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842487" y="598627"/>
            <a:ext cx="4507025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Three Types of Telehealth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19" y="2095405"/>
            <a:ext cx="10297160" cy="3728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Synchronous: </a:t>
            </a:r>
            <a:r>
              <a:rPr sz="2800" dirty="0">
                <a:solidFill>
                  <a:schemeClr val="accent2"/>
                </a:solidFill>
                <a:latin typeface="Alexandria"/>
              </a:rPr>
              <a:t>the patient and provider communicate live.</a:t>
            </a:r>
            <a:endParaRPr lang="en-US" sz="2800" dirty="0">
              <a:solidFill>
                <a:schemeClr val="accent2"/>
              </a:solidFill>
              <a:latin typeface="Alexandria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Asynchronous: </a:t>
            </a:r>
            <a:r>
              <a:rPr sz="2800" dirty="0">
                <a:solidFill>
                  <a:schemeClr val="accent2"/>
                </a:solidFill>
                <a:latin typeface="Alexandria"/>
              </a:rPr>
              <a:t>information is sent for later review.</a:t>
            </a:r>
            <a:endParaRPr lang="en-US" sz="2800" dirty="0">
              <a:solidFill>
                <a:schemeClr val="accent2"/>
              </a:solidFill>
              <a:latin typeface="Alexandria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Remote Patient Monitoring (RPM): </a:t>
            </a:r>
            <a:r>
              <a:rPr sz="2800" dirty="0">
                <a:solidFill>
                  <a:schemeClr val="accent2"/>
                </a:solidFill>
                <a:latin typeface="Alexandria"/>
              </a:rPr>
              <a:t>patient measurements are reviewed</a:t>
            </a:r>
            <a:r>
              <a:rPr lang="en-US" sz="2800" dirty="0">
                <a:solidFill>
                  <a:schemeClr val="accent2"/>
                </a:solidFill>
                <a:latin typeface="Alexandria"/>
              </a:rPr>
              <a:t> </a:t>
            </a:r>
            <a:r>
              <a:rPr sz="2800" dirty="0">
                <a:solidFill>
                  <a:schemeClr val="accent2"/>
                </a:solidFill>
                <a:latin typeface="Alexandria"/>
              </a:rPr>
              <a:t>from a distance.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A service may combine more than one type.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The correct type depends on the patient and clinical need.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761"/>
    </mc:Choice>
    <mc:Fallback xmlns="">
      <p:transition spd="slow" advTm="121761"/>
    </mc:Fallback>
  </mc:AlternateContent>
  <p:extLst>
    <p:ext uri="{3A86A75C-4F4B-4683-9AE1-C65F6400EC91}">
      <p14:laserTraceLst xmlns:p14="http://schemas.microsoft.com/office/powerpoint/2010/main">
        <p14:tracePtLst>
          <p14:tracePt t="139" x="6157913" y="2540000"/>
          <p14:tracePt t="148" x="6157913" y="2552700"/>
          <p14:tracePt t="171" x="6170613" y="2565400"/>
          <p14:tracePt t="179" x="6170613" y="2578100"/>
          <p14:tracePt t="191" x="6170613" y="2590800"/>
          <p14:tracePt t="205" x="6183313" y="2616200"/>
          <p14:tracePt t="217" x="6208713" y="2616200"/>
          <p14:tracePt t="234" x="6221413" y="2640013"/>
          <p14:tracePt t="251" x="6234113" y="2640013"/>
          <p14:tracePt t="268" x="6296025" y="2640013"/>
          <p14:tracePt t="284" x="6321425" y="2640013"/>
          <p14:tracePt t="301" x="6346825" y="2640013"/>
          <p14:tracePt t="302" x="6359525" y="2640013"/>
          <p14:tracePt t="317" x="6383338" y="2627313"/>
          <p14:tracePt t="334" x="6408738" y="2603500"/>
          <p14:tracePt t="351" x="6446838" y="2578100"/>
          <p14:tracePt t="367" x="6472238" y="2552700"/>
          <p14:tracePt t="384" x="6496050" y="2527300"/>
          <p14:tracePt t="401" x="6596063" y="2490788"/>
          <p14:tracePt t="418" x="6659563" y="2452688"/>
          <p14:tracePt t="435" x="6696075" y="2427288"/>
          <p14:tracePt t="436" x="6721475" y="2414588"/>
          <p14:tracePt t="451" x="6759575" y="2403475"/>
          <p14:tracePt t="469" x="6808788" y="2365375"/>
          <p14:tracePt t="484" x="6921500" y="2314575"/>
          <p14:tracePt t="501" x="6985000" y="2290763"/>
          <p14:tracePt t="517" x="7034213" y="2265363"/>
          <p14:tracePt t="535" x="7097713" y="2214563"/>
          <p14:tracePt t="551" x="7123113" y="2201863"/>
          <p14:tracePt t="569" x="7146925" y="2190750"/>
          <p14:tracePt t="585" x="7159625" y="2165350"/>
          <p14:tracePt t="812" x="7172325" y="2165350"/>
          <p14:tracePt t="824" x="7197725" y="2152650"/>
          <p14:tracePt t="838" x="7223125" y="2152650"/>
          <p14:tracePt t="848" x="7259638" y="2152650"/>
          <p14:tracePt t="861" x="7323138" y="2152650"/>
          <p14:tracePt t="872" x="7385050" y="2152650"/>
          <p14:tracePt t="886" x="7472363" y="2152650"/>
          <p14:tracePt t="903" x="7572375" y="2152650"/>
          <p14:tracePt t="921" x="7874000" y="2152650"/>
          <p14:tracePt t="937" x="8035925" y="2152650"/>
          <p14:tracePt t="953" x="8212138" y="2152650"/>
          <p14:tracePt t="971" x="8574088" y="2152650"/>
          <p14:tracePt t="987" x="8724900" y="2152650"/>
          <p14:tracePt t="1005" x="8886825" y="2190750"/>
          <p14:tracePt t="1021" x="9124950" y="2227263"/>
          <p14:tracePt t="1038" x="9199563" y="2252663"/>
          <p14:tracePt t="1055" x="9288463" y="2278063"/>
          <p14:tracePt t="1071" x="9312275" y="2278063"/>
          <p14:tracePt t="1310" x="9350375" y="2278063"/>
          <p14:tracePt t="1323" x="9388475" y="2278063"/>
          <p14:tracePt t="1334" x="9437688" y="2278063"/>
          <p14:tracePt t="1347" x="9525000" y="2278063"/>
          <p14:tracePt t="1359" x="9588500" y="2290763"/>
          <p14:tracePt t="1373" x="9688513" y="2303463"/>
          <p14:tracePt t="1387" x="9813925" y="2327275"/>
          <p14:tracePt t="1404" x="9926638" y="2339975"/>
          <p14:tracePt t="1420" x="10126663" y="2390775"/>
          <p14:tracePt t="1438" x="10201275" y="2403475"/>
          <p14:tracePt t="1454" x="10288588" y="2427288"/>
          <p14:tracePt t="1470" x="10452100" y="2439988"/>
          <p14:tracePt t="1487" x="10502900" y="2452688"/>
          <p14:tracePt t="1504" x="10564813" y="2465388"/>
          <p14:tracePt t="1521" x="10577513" y="2465388"/>
          <p14:tracePt t="1575" x="10577513" y="2452688"/>
          <p14:tracePt t="2075" x="10577513" y="2465388"/>
          <p14:tracePt t="2086" x="10590213" y="2465388"/>
          <p14:tracePt t="2098" x="10590213" y="2478088"/>
          <p14:tracePt t="2112" x="10602913" y="2490788"/>
          <p14:tracePt t="2124" x="10602913" y="2503488"/>
          <p14:tracePt t="2140" x="10614025" y="2516188"/>
          <p14:tracePt t="2157" x="10626725" y="2552700"/>
          <p14:tracePt t="2159" x="10652125" y="2578100"/>
          <p14:tracePt t="2173" x="10677525" y="2616200"/>
          <p14:tracePt t="2189" x="10702925" y="2665413"/>
          <p14:tracePt t="2207" x="10764838" y="2765425"/>
          <p14:tracePt t="2223" x="10777538" y="2803525"/>
          <p14:tracePt t="2239" x="10802938" y="2852738"/>
          <p14:tracePt t="2257" x="10815638" y="2916238"/>
          <p14:tracePt t="2274" x="10828338" y="2941638"/>
          <p14:tracePt t="2290" x="10839450" y="2965450"/>
          <p14:tracePt t="2307" x="10852150" y="3016250"/>
          <p14:tracePt t="2323" x="10852150" y="3041650"/>
          <p14:tracePt t="2341" x="10864850" y="3065463"/>
          <p14:tracePt t="2357" x="10877550" y="3090863"/>
          <p14:tracePt t="2374" x="10877550" y="3103563"/>
          <p14:tracePt t="2390" x="10877550" y="3128963"/>
          <p14:tracePt t="2407" x="10877550" y="3141663"/>
          <p14:tracePt t="2423" x="10890250" y="3165475"/>
          <p14:tracePt t="2440" x="10890250" y="3178175"/>
          <p14:tracePt t="2457" x="10890250" y="3203575"/>
          <p14:tracePt t="2475" x="10890250" y="3241675"/>
          <p14:tracePt t="2490" x="10890250" y="3254375"/>
          <p14:tracePt t="2507" x="10890250" y="3278188"/>
          <p14:tracePt t="2523" x="10890250" y="3328988"/>
          <p14:tracePt t="2540" x="10890250" y="3354388"/>
          <p14:tracePt t="2557" x="10890250" y="3378200"/>
          <p14:tracePt t="2558" x="10890250" y="3390900"/>
          <p14:tracePt t="2574" x="10890250" y="3403600"/>
          <p14:tracePt t="2791" x="10890250" y="3416300"/>
          <p14:tracePt t="2803" x="10890250" y="3429000"/>
          <p14:tracePt t="2815" x="10890250" y="3441700"/>
          <p14:tracePt t="2826" x="10890250" y="3454400"/>
          <p14:tracePt t="2842" x="10890250" y="3467100"/>
          <p14:tracePt t="2859" x="10890250" y="3503613"/>
          <p14:tracePt t="2876" x="10877550" y="3529013"/>
          <p14:tracePt t="2891" x="10877550" y="3541713"/>
          <p14:tracePt t="2909" x="10864850" y="3567113"/>
          <p14:tracePt t="2924" x="10864850" y="3590925"/>
          <p14:tracePt t="2941" x="10852150" y="3590925"/>
          <p14:tracePt t="2959" x="10828338" y="3590925"/>
          <p14:tracePt t="2975" x="10802938" y="3590925"/>
          <p14:tracePt t="2991" x="10777538" y="3590925"/>
          <p14:tracePt t="3009" x="10652125" y="3529013"/>
          <p14:tracePt t="3025" x="10526713" y="3454400"/>
          <p14:tracePt t="3041" x="10377488" y="3403600"/>
          <p14:tracePt t="3058" x="10026650" y="3203575"/>
          <p14:tracePt t="3076" x="9801225" y="3078163"/>
          <p14:tracePt t="3092" x="9437688" y="2878138"/>
          <p14:tracePt t="3109" x="9212263" y="2778125"/>
          <p14:tracePt t="3125" x="8999538" y="2690813"/>
          <p14:tracePt t="3142" x="8612188" y="2503488"/>
          <p14:tracePt t="3159" x="8424863" y="2403475"/>
          <p14:tracePt t="3176" x="8235950" y="2327275"/>
          <p14:tracePt t="3192" x="7986713" y="2201863"/>
          <p14:tracePt t="3209" x="7897813" y="2152650"/>
          <p14:tracePt t="3226" x="7710488" y="2089150"/>
          <p14:tracePt t="3243" x="7635875" y="2052638"/>
          <p14:tracePt t="3259" x="7572375" y="2027238"/>
          <p14:tracePt t="3275" x="7497763" y="1989138"/>
          <p14:tracePt t="3292" x="7459663" y="1978025"/>
          <p14:tracePt t="3309" x="7448550" y="1965325"/>
          <p14:tracePt t="3326" x="7423150" y="1952625"/>
          <p14:tracePt t="3360" x="7410450" y="1952625"/>
          <p14:tracePt t="3372" x="7410450" y="1939925"/>
          <p14:tracePt t="3433" x="7397750" y="1927225"/>
          <p14:tracePt t="3457" x="7385050" y="1927225"/>
          <p14:tracePt t="3469" x="7385050" y="1914525"/>
          <p14:tracePt t="3482" x="7385050" y="1889125"/>
          <p14:tracePt t="3493" x="7385050" y="1876425"/>
          <p14:tracePt t="3510" x="7372350" y="1865313"/>
          <p14:tracePt t="3526" x="7372350" y="1827213"/>
          <p14:tracePt t="3543" x="7359650" y="1776413"/>
          <p14:tracePt t="3560" x="7359650" y="1739900"/>
          <p14:tracePt t="3577" x="7359650" y="1714500"/>
          <p14:tracePt t="3593" x="7359650" y="1663700"/>
          <p14:tracePt t="3610" x="7348538" y="1639888"/>
          <p14:tracePt t="3627" x="7348538" y="1627188"/>
          <p14:tracePt t="3724" x="7359650" y="1627188"/>
          <p14:tracePt t="3736" x="7372350" y="1627188"/>
          <p14:tracePt t="3749" x="7385050" y="1627188"/>
          <p14:tracePt t="3760" x="7410450" y="1627188"/>
          <p14:tracePt t="3777" x="7423150" y="1627188"/>
          <p14:tracePt t="3793" x="7448550" y="1627188"/>
          <p14:tracePt t="3810" x="7497763" y="1627188"/>
          <p14:tracePt t="3826" x="7523163" y="1627188"/>
          <p14:tracePt t="3843" x="7535863" y="1627188"/>
          <p14:tracePt t="3860" x="7548563" y="1627188"/>
          <p14:tracePt t="4174" x="7548563" y="1652588"/>
          <p14:tracePt t="5097" x="7548563" y="1639888"/>
          <p14:tracePt t="5120" x="7548563" y="1627188"/>
          <p14:tracePt t="5137" x="7535863" y="1627188"/>
          <p14:tracePt t="5146" x="7523163" y="1627188"/>
          <p14:tracePt t="5169" x="7497763" y="1627188"/>
          <p14:tracePt t="5181" x="7472363" y="1627188"/>
          <p14:tracePt t="5192" x="7448550" y="1627188"/>
          <p14:tracePt t="5205" x="7423150" y="1627188"/>
          <p14:tracePt t="5216" x="7397750" y="1627188"/>
          <p14:tracePt t="5231" x="7372350" y="1627188"/>
          <p14:tracePt t="5247" x="7348538" y="1627188"/>
          <p14:tracePt t="5265" x="7323138" y="1627188"/>
          <p14:tracePt t="5281" x="7297738" y="1627188"/>
          <p14:tracePt t="5298" x="7285038" y="1627188"/>
          <p14:tracePt t="5314" x="7259638" y="1627188"/>
          <p14:tracePt t="5331" x="7259638" y="1614488"/>
          <p14:tracePt t="5350" x="7246938" y="1614488"/>
          <p14:tracePt t="5374" x="7246938" y="1601788"/>
          <p14:tracePt t="5508" x="7246938" y="1589088"/>
          <p14:tracePt t="5630" x="7259638" y="1589088"/>
          <p14:tracePt t="5667" x="7272338" y="1589088"/>
          <p14:tracePt t="5739" x="7285038" y="1589088"/>
          <p14:tracePt t="5812" x="7297738" y="1589088"/>
          <p14:tracePt t="5970" x="7310438" y="1589088"/>
          <p14:tracePt t="6007" x="7323138" y="1589088"/>
          <p14:tracePt t="6031" x="7335838" y="1589088"/>
          <p14:tracePt t="6055" x="7348538" y="1589088"/>
          <p14:tracePt t="6079" x="7372350" y="1589088"/>
          <p14:tracePt t="6091" x="7385050" y="1589088"/>
          <p14:tracePt t="6116" x="7410450" y="1589088"/>
          <p14:tracePt t="6128" x="7435850" y="1589088"/>
          <p14:tracePt t="6140" x="7448550" y="1589088"/>
          <p14:tracePt t="6151" x="7459663" y="1589088"/>
          <p14:tracePt t="6167" x="7472363" y="1589088"/>
          <p14:tracePt t="6183" x="7485063" y="1589088"/>
          <p14:tracePt t="6200" x="7510463" y="1589088"/>
          <p14:tracePt t="6216" x="7523163" y="1589088"/>
          <p14:tracePt t="6234" x="7535863" y="1589088"/>
          <p14:tracePt t="6250" x="7548563" y="1589088"/>
          <p14:tracePt t="6267" x="7561263" y="1589088"/>
          <p14:tracePt t="6284" x="7572375" y="1589088"/>
          <p14:tracePt t="6285" x="7585075" y="1589088"/>
          <p14:tracePt t="6309" x="7597775" y="1589088"/>
          <p14:tracePt t="6322" x="7623175" y="1589088"/>
          <p14:tracePt t="6345" x="7648575" y="1589088"/>
          <p14:tracePt t="6369" x="7661275" y="1589088"/>
          <p14:tracePt t="6394" x="7673975" y="1589088"/>
          <p14:tracePt t="6406" x="7685088" y="1589088"/>
          <p14:tracePt t="6418" x="7697788" y="1589088"/>
          <p14:tracePt t="6430" x="7710488" y="1589088"/>
          <p14:tracePt t="6443" x="7723188" y="1601788"/>
          <p14:tracePt t="6455" x="7735888" y="1601788"/>
          <p14:tracePt t="6467" x="7773988" y="1601788"/>
          <p14:tracePt t="6484" x="7785100" y="1601788"/>
          <p14:tracePt t="6502" x="7797800" y="1614488"/>
          <p14:tracePt t="6503" x="7810500" y="1614488"/>
          <p14:tracePt t="6517" x="7835900" y="1614488"/>
          <p14:tracePt t="6534" x="7848600" y="1627188"/>
          <p14:tracePt t="6551" x="7897813" y="1639888"/>
          <p14:tracePt t="6567" x="7923213" y="1639888"/>
          <p14:tracePt t="6584" x="7948613" y="1652588"/>
          <p14:tracePt t="6601" x="8023225" y="1676400"/>
          <p14:tracePt t="6618" x="8048625" y="1676400"/>
          <p14:tracePt t="6635" x="8086725" y="1676400"/>
          <p14:tracePt t="6637" x="8110538" y="1689100"/>
          <p14:tracePt t="6651" x="8123238" y="1701800"/>
          <p14:tracePt t="6668" x="8135938" y="1701800"/>
          <p14:tracePt t="6685" x="8161338" y="1701800"/>
          <p14:tracePt t="7002" x="8161338" y="1727200"/>
          <p14:tracePt t="7026" x="8161338" y="1739900"/>
          <p14:tracePt t="7040" x="8148638" y="1752600"/>
          <p14:tracePt t="7051" x="8135938" y="1765300"/>
          <p14:tracePt t="7061" x="8123238" y="1789113"/>
          <p14:tracePt t="7074" x="8099425" y="1801813"/>
          <p14:tracePt t="7086" x="8074025" y="1839913"/>
          <p14:tracePt t="7102" x="8048625" y="1865313"/>
          <p14:tracePt t="7118" x="7986713" y="1914525"/>
          <p14:tracePt t="7135" x="7823200" y="1989138"/>
          <p14:tracePt t="7152" x="7710488" y="2027238"/>
          <p14:tracePt t="7169" x="7623175" y="2065338"/>
          <p14:tracePt t="7185" x="7397750" y="2101850"/>
          <p14:tracePt t="7202" x="7272338" y="2127250"/>
          <p14:tracePt t="7219" x="7046913" y="2165350"/>
          <p14:tracePt t="7236" x="6921500" y="2190750"/>
          <p14:tracePt t="7252" x="6784975" y="2227263"/>
          <p14:tracePt t="7270" x="6546850" y="2265363"/>
          <p14:tracePt t="7286" x="6472238" y="2278063"/>
          <p14:tracePt t="7303" x="6383338" y="2278063"/>
          <p14:tracePt t="7320" x="6283325" y="2278063"/>
          <p14:tracePt t="7336" x="6246813" y="2278063"/>
          <p14:tracePt t="7353" x="6170613" y="2278063"/>
          <p14:tracePt t="7621" x="6157913" y="2278063"/>
          <p14:tracePt t="7632" x="6146800" y="2278063"/>
          <p14:tracePt t="7645" x="6108700" y="2278063"/>
          <p14:tracePt t="7656" x="6057900" y="2265363"/>
          <p14:tracePt t="7671" x="5957888" y="2265363"/>
          <p14:tracePt t="7688" x="5808663" y="2265363"/>
          <p14:tracePt t="7705" x="5394325" y="2265363"/>
          <p14:tracePt t="7720" x="5119688" y="2265363"/>
          <p14:tracePt t="7738" x="4843463" y="2265363"/>
          <p14:tracePt t="7753" x="4418013" y="2290763"/>
          <p14:tracePt t="7770" x="4230688" y="2303463"/>
          <p14:tracePt t="7787" x="4105275" y="2303463"/>
          <p14:tracePt t="7805" x="3892550" y="2314575"/>
          <p14:tracePt t="7820" x="3843338" y="2314575"/>
          <p14:tracePt t="7838" x="3805238" y="2314575"/>
          <p14:tracePt t="7854" x="3792538" y="2314575"/>
          <p14:tracePt t="8056" x="3779838" y="2314575"/>
          <p14:tracePt t="8068" x="3756025" y="2314575"/>
          <p14:tracePt t="8081" x="3730625" y="2314575"/>
          <p14:tracePt t="8092" x="3667125" y="2314575"/>
          <p14:tracePt t="8106" x="3541713" y="2365375"/>
          <p14:tracePt t="8122" x="3317875" y="2452688"/>
          <p14:tracePt t="8138" x="2992438" y="2590800"/>
          <p14:tracePt t="8155" x="2416175" y="2840038"/>
          <p14:tracePt t="8172" x="2203450" y="2941638"/>
          <p14:tracePt t="8189" x="2039938" y="3003550"/>
          <p14:tracePt t="8189" x="1927225" y="3054350"/>
          <p14:tracePt t="8206" x="1839913" y="3078163"/>
          <p14:tracePt t="8221" x="1765300" y="3090863"/>
          <p14:tracePt t="8239" x="1701800" y="3103563"/>
          <p14:tracePt t="8255" x="1689100" y="3103563"/>
          <p14:tracePt t="8272" x="1665288" y="3103563"/>
          <p14:tracePt t="8323" x="1652588" y="3103563"/>
          <p14:tracePt t="8348" x="1652588" y="3090863"/>
          <p14:tracePt t="8361" x="1652588" y="3078163"/>
          <p14:tracePt t="8396" x="1639888" y="3065463"/>
          <p14:tracePt t="8420" x="1627188" y="3065463"/>
          <p14:tracePt t="8446" x="1627188" y="3054350"/>
          <p14:tracePt t="8482" x="1627188" y="3041650"/>
          <p14:tracePt t="8494" x="1614488" y="3028950"/>
          <p14:tracePt t="8530" x="1601788" y="3016250"/>
          <p14:tracePt t="8554" x="1589088" y="3003550"/>
          <p14:tracePt t="8579" x="1577975" y="2990850"/>
          <p14:tracePt t="8590" x="1577975" y="2978150"/>
          <p14:tracePt t="8615" x="1565275" y="2965450"/>
          <p14:tracePt t="8640" x="1565275" y="2952750"/>
          <p14:tracePt t="8968" x="1565275" y="2941638"/>
          <p14:tracePt t="8992" x="1565275" y="2928938"/>
          <p14:tracePt t="9016" x="1565275" y="2916238"/>
          <p14:tracePt t="9065" x="1565275" y="2903538"/>
          <p14:tracePt t="9101" x="1565275" y="2890838"/>
          <p14:tracePt t="9114" x="1552575" y="2890838"/>
          <p14:tracePt t="9150" x="1552575" y="2878138"/>
          <p14:tracePt t="9161" x="1552575" y="2865438"/>
          <p14:tracePt t="9599" x="1552575" y="2878138"/>
          <p14:tracePt t="9634" x="1552575" y="2890838"/>
          <p14:tracePt t="9672" x="1552575" y="2903538"/>
          <p14:tracePt t="9684" x="1552575" y="2916238"/>
          <p14:tracePt t="9696" x="1552575" y="2928938"/>
          <p14:tracePt t="9720" x="1552575" y="2941638"/>
          <p14:tracePt t="9744" x="1552575" y="2952750"/>
          <p14:tracePt t="9780" x="1539875" y="2965450"/>
          <p14:tracePt t="9793" x="1539875" y="2978150"/>
          <p14:tracePt t="9816" x="1527175" y="2978150"/>
          <p14:tracePt t="9829" x="1527175" y="2990850"/>
          <p14:tracePt t="9949" x="1514475" y="2990850"/>
          <p14:tracePt t="10120" x="1514475" y="2978150"/>
          <p14:tracePt t="10133" x="1514475" y="2965450"/>
          <p14:tracePt t="10167" x="1514475" y="2952750"/>
          <p14:tracePt t="10217" x="1527175" y="2952750"/>
          <p14:tracePt t="10228" x="1539875" y="2952750"/>
          <p14:tracePt t="10241" x="1539875" y="2941638"/>
          <p14:tracePt t="10253" x="1552575" y="2941638"/>
          <p14:tracePt t="10265" x="1577975" y="2941638"/>
          <p14:tracePt t="10278" x="1589088" y="2941638"/>
          <p14:tracePt t="10293" x="1601788" y="2941638"/>
          <p14:tracePt t="10310" x="1614488" y="2941638"/>
          <p14:tracePt t="10326" x="1689100" y="2941638"/>
          <p14:tracePt t="10344" x="1739900" y="2941638"/>
          <p14:tracePt t="10360" x="1790700" y="2941638"/>
          <p14:tracePt t="10377" x="1890713" y="2941638"/>
          <p14:tracePt t="10394" x="1939925" y="2941638"/>
          <p14:tracePt t="10412" x="2090738" y="2941638"/>
          <p14:tracePt t="10427" x="2165350" y="2928938"/>
          <p14:tracePt t="10444" x="2216150" y="2916238"/>
          <p14:tracePt t="10460" x="2239963" y="2903538"/>
          <p14:tracePt t="10581" x="2252663" y="2903538"/>
          <p14:tracePt t="10592" x="2265363" y="2903538"/>
          <p14:tracePt t="10642" x="2278063" y="2903538"/>
          <p14:tracePt t="10666" x="2290763" y="2903538"/>
          <p14:tracePt t="10714" x="2303463" y="2903538"/>
          <p14:tracePt t="10751" x="2316163" y="2903538"/>
          <p14:tracePt t="10836" x="2316163" y="2890838"/>
          <p14:tracePt t="10993" x="2303463" y="2890838"/>
          <p14:tracePt t="11018" x="2303463" y="2878138"/>
          <p14:tracePt t="11188" x="2303463" y="2865438"/>
          <p14:tracePt t="12100" x="2316163" y="2865438"/>
          <p14:tracePt t="12147" x="2328863" y="2865438"/>
          <p14:tracePt t="12159" x="2339975" y="2865438"/>
          <p14:tracePt t="12184" x="2352675" y="2865438"/>
          <p14:tracePt t="12208" x="2378075" y="2865438"/>
          <p14:tracePt t="12221" x="2390775" y="2852738"/>
          <p14:tracePt t="12244" x="2416175" y="2852738"/>
          <p14:tracePt t="12256" x="2441575" y="2852738"/>
          <p14:tracePt t="12268" x="2452688" y="2840038"/>
          <p14:tracePt t="12281" x="2465388" y="2840038"/>
          <p14:tracePt t="12293" x="2503488" y="2840038"/>
          <p14:tracePt t="12306" x="2516188" y="2840038"/>
          <p14:tracePt t="12318" x="2528888" y="2840038"/>
          <p14:tracePt t="12334" x="2554288" y="2840038"/>
          <p14:tracePt t="12350" x="2590800" y="2840038"/>
          <p14:tracePt t="12366" x="2678113" y="2840038"/>
          <p14:tracePt t="12383" x="2716213" y="2840038"/>
          <p14:tracePt t="12400" x="2778125" y="2840038"/>
          <p14:tracePt t="12416" x="2790825" y="2840038"/>
          <p14:tracePt t="12433" x="2803525" y="2840038"/>
          <p14:tracePt t="12632" x="2816225" y="2840038"/>
          <p14:tracePt t="12680" x="2828925" y="2840038"/>
          <p14:tracePt t="12692" x="2841625" y="2840038"/>
          <p14:tracePt t="12704" x="2854325" y="2840038"/>
          <p14:tracePt t="12716" x="2879725" y="2840038"/>
          <p14:tracePt t="12728" x="2903538" y="2840038"/>
          <p14:tracePt t="12741" x="2928938" y="2840038"/>
          <p14:tracePt t="12754" x="2967038" y="2840038"/>
          <p14:tracePt t="12767" x="2992438" y="2840038"/>
          <p14:tracePt t="12784" x="3016250" y="2840038"/>
          <p14:tracePt t="12801" x="3079750" y="2840038"/>
          <p14:tracePt t="12818" x="3092450" y="2840038"/>
          <p14:tracePt t="12834" x="3116263" y="2840038"/>
          <p14:tracePt t="12852" x="3167063" y="2840038"/>
          <p14:tracePt t="12867" x="3205163" y="2840038"/>
          <p14:tracePt t="12885" x="3241675" y="2840038"/>
          <p14:tracePt t="12888" x="3279775" y="2840038"/>
          <p14:tracePt t="12901" x="3317875" y="2852738"/>
          <p14:tracePt t="12917" x="3354388" y="2852738"/>
          <p14:tracePt t="12934" x="3405188" y="2852738"/>
          <p14:tracePt t="13215" x="3429000" y="2852738"/>
          <p14:tracePt t="13227" x="3454400" y="2852738"/>
          <p14:tracePt t="13239" x="3479800" y="2852738"/>
          <p14:tracePt t="13253" x="3517900" y="2865438"/>
          <p14:tracePt t="13269" x="3579813" y="2865438"/>
          <p14:tracePt t="13287" x="3654425" y="2865438"/>
          <p14:tracePt t="13288" x="3730625" y="2890838"/>
          <p14:tracePt t="13303" x="3805238" y="2903538"/>
          <p14:tracePt t="13319" x="3856038" y="2916238"/>
          <p14:tracePt t="13337" x="3956050" y="2952750"/>
          <p14:tracePt t="13353" x="3979863" y="2952750"/>
          <p14:tracePt t="13369" x="4017963" y="2965450"/>
          <p14:tracePt t="13386" x="4068763" y="2965450"/>
          <p14:tracePt t="13402" x="4092575" y="2965450"/>
          <p14:tracePt t="13640" x="4105275" y="2965450"/>
          <p14:tracePt t="13664" x="4117975" y="2965450"/>
          <p14:tracePt t="13677" x="4156075" y="2965450"/>
          <p14:tracePt t="13689" x="4192588" y="2965450"/>
          <p14:tracePt t="13700" x="4230688" y="2965450"/>
          <p14:tracePt t="13712" x="4268788" y="2965450"/>
          <p14:tracePt t="13725" x="4305300" y="2965450"/>
          <p14:tracePt t="13737" x="4343400" y="2965450"/>
          <p14:tracePt t="13754" x="4381500" y="2965450"/>
          <p14:tracePt t="13771" x="4430713" y="2965450"/>
          <p14:tracePt t="13788" x="4506913" y="2965450"/>
          <p14:tracePt t="13804" x="4543425" y="2965450"/>
          <p14:tracePt t="13821" x="4568825" y="2965450"/>
          <p14:tracePt t="13837" x="4594225" y="2965450"/>
          <p14:tracePt t="13853" x="4606925" y="2965450"/>
          <p14:tracePt t="13870" x="4643438" y="2965450"/>
          <p14:tracePt t="13893" x="4643438" y="2952750"/>
          <p14:tracePt t="14100" x="4656138" y="2952750"/>
          <p14:tracePt t="14160" x="4668838" y="2941638"/>
          <p14:tracePt t="14186" x="4681538" y="2941638"/>
          <p14:tracePt t="14210" x="4694238" y="2941638"/>
          <p14:tracePt t="14330" x="4694238" y="2928938"/>
          <p14:tracePt t="14500" x="4706938" y="2928938"/>
          <p14:tracePt t="14537" x="4719638" y="2928938"/>
          <p14:tracePt t="14550" x="4732338" y="2928938"/>
          <p14:tracePt t="14562" x="4743450" y="2928938"/>
          <p14:tracePt t="14574" x="4768850" y="2928938"/>
          <p14:tracePt t="14589" x="4806950" y="2928938"/>
          <p14:tracePt t="14605" x="4832350" y="2928938"/>
          <p14:tracePt t="14623" x="4881563" y="2928938"/>
          <p14:tracePt t="14639" x="4919663" y="2928938"/>
          <p14:tracePt t="14656" x="4945063" y="2928938"/>
          <p14:tracePt t="14672" x="5032375" y="2928938"/>
          <p14:tracePt t="14688" x="5068888" y="2928938"/>
          <p14:tracePt t="14705" x="5094288" y="2928938"/>
          <p14:tracePt t="14722" x="5145088" y="2928938"/>
          <p14:tracePt t="14738" x="5157788" y="2928938"/>
          <p14:tracePt t="14756" x="5170488" y="2903538"/>
          <p14:tracePt t="14913" x="5181600" y="2903538"/>
          <p14:tracePt t="14937" x="5194300" y="2903538"/>
          <p14:tracePt t="14963" x="5207000" y="2903538"/>
          <p14:tracePt t="14974" x="5232400" y="2903538"/>
          <p14:tracePt t="14986" x="5257800" y="2903538"/>
          <p14:tracePt t="14998" x="5294313" y="2903538"/>
          <p14:tracePt t="15011" x="5345113" y="2903538"/>
          <p14:tracePt t="15024" x="5445125" y="2878138"/>
          <p14:tracePt t="15039" x="5595938" y="2865438"/>
          <p14:tracePt t="15056" x="5757863" y="2852738"/>
          <p14:tracePt t="15073" x="6421438" y="2803525"/>
          <p14:tracePt t="15089" x="6772275" y="2778125"/>
          <p14:tracePt t="15106" x="7134225" y="2778125"/>
          <p14:tracePt t="15123" x="7697788" y="2765425"/>
          <p14:tracePt t="15140" x="7974013" y="2765425"/>
          <p14:tracePt t="15156" x="8324850" y="2740025"/>
          <p14:tracePt t="15173" x="8512175" y="2703513"/>
          <p14:tracePt t="15190" x="8661400" y="2678113"/>
          <p14:tracePt t="15410" x="8686800" y="2678113"/>
          <p14:tracePt t="15423" x="8724900" y="2678113"/>
          <p14:tracePt t="15434" x="8774113" y="2703513"/>
          <p14:tracePt t="15446" x="8812213" y="2716213"/>
          <p14:tracePt t="15459" x="8886825" y="2740025"/>
          <p14:tracePt t="15473" x="8975725" y="2778125"/>
          <p14:tracePt t="15490" x="9075738" y="2840038"/>
          <p14:tracePt t="15507" x="9275763" y="2916238"/>
          <p14:tracePt t="15524" x="9324975" y="2941638"/>
          <p14:tracePt t="15541" x="9388475" y="2952750"/>
          <p14:tracePt t="15558" x="9488488" y="2990850"/>
          <p14:tracePt t="15574" x="9525000" y="2990850"/>
          <p14:tracePt t="15591" x="9563100" y="2990850"/>
          <p14:tracePt t="15607" x="9626600" y="2990850"/>
          <p14:tracePt t="15625" x="9650413" y="2990850"/>
          <p14:tracePt t="15641" x="9675813" y="2990850"/>
          <p14:tracePt t="15658" x="9701213" y="2990850"/>
          <p14:tracePt t="15677" x="9713913" y="2990850"/>
          <p14:tracePt t="15714" x="9726613" y="2990850"/>
          <p14:tracePt t="15738" x="9739313" y="2990850"/>
          <p14:tracePt t="15786" x="9750425" y="2990850"/>
          <p14:tracePt t="15837" x="9763125" y="2990850"/>
          <p14:tracePt t="15909" x="9775825" y="2990850"/>
          <p14:tracePt t="15934" x="9801225" y="2990850"/>
          <p14:tracePt t="15959" x="9813925" y="2990850"/>
          <p14:tracePt t="15970" x="9826625" y="2990850"/>
          <p14:tracePt t="15983" x="9839325" y="2990850"/>
          <p14:tracePt t="16007" x="9852025" y="2990850"/>
          <p14:tracePt t="16031" x="9863138" y="2978150"/>
          <p14:tracePt t="16079" x="9863138" y="2965450"/>
          <p14:tracePt t="16104" x="9863138" y="2952750"/>
          <p14:tracePt t="24136" x="9863138" y="2941638"/>
          <p14:tracePt t="24149" x="9863138" y="2928938"/>
          <p14:tracePt t="24172" x="9863138" y="2916238"/>
          <p14:tracePt t="24186" x="9839325" y="2916238"/>
          <p14:tracePt t="24198" x="9801225" y="2916238"/>
          <p14:tracePt t="24209" x="9713913" y="2903538"/>
          <p14:tracePt t="24222" x="9537700" y="2903538"/>
          <p14:tracePt t="24232" x="9337675" y="2903538"/>
          <p14:tracePt t="24247" x="8886825" y="2941638"/>
          <p14:tracePt t="24264" x="8474075" y="2952750"/>
          <p14:tracePt t="24281" x="8010525" y="3003550"/>
          <p14:tracePt t="24297" x="7235825" y="3078163"/>
          <p14:tracePt t="24314" x="6872288" y="3078163"/>
          <p14:tracePt t="24330" x="6083300" y="3078163"/>
          <p14:tracePt t="24347" x="5708650" y="3078163"/>
          <p14:tracePt t="24363" x="5370513" y="3078163"/>
          <p14:tracePt t="24381" x="5019675" y="3078163"/>
          <p14:tracePt t="24397" x="4956175" y="3078163"/>
          <p14:tracePt t="24414" x="4945063" y="3078163"/>
          <p14:tracePt t="24585" x="4932363" y="3078163"/>
          <p14:tracePt t="24609" x="4919663" y="3078163"/>
          <p14:tracePt t="24622" x="4881563" y="3078163"/>
          <p14:tracePt t="24633" x="4794250" y="3078163"/>
          <p14:tracePt t="24645" x="4643438" y="3078163"/>
          <p14:tracePt t="24657" x="4281488" y="3154363"/>
          <p14:tracePt t="24670" x="3792538" y="3241675"/>
          <p14:tracePt t="24682" x="3192463" y="3341688"/>
          <p14:tracePt t="24697" x="2690813" y="3454400"/>
          <p14:tracePt t="24715" x="2228850" y="3516313"/>
          <p14:tracePt t="24731" x="1965325" y="3567113"/>
          <p14:tracePt t="24731" x="1801813" y="3590925"/>
          <p14:tracePt t="24748" x="1677988" y="3603625"/>
          <p14:tracePt t="24764" x="1589088" y="3616325"/>
          <p14:tracePt t="24781" x="1501775" y="3616325"/>
          <p14:tracePt t="24798" x="1476375" y="3616325"/>
          <p14:tracePt t="24815" x="1465263" y="3616325"/>
          <p14:tracePt t="24831" x="1452563" y="3603625"/>
          <p14:tracePt t="24889" x="1452563" y="3590925"/>
          <p14:tracePt t="24937" x="1452563" y="3579813"/>
          <p14:tracePt t="24951" x="1439863" y="3579813"/>
          <p14:tracePt t="24998" x="1439863" y="3567113"/>
          <p14:tracePt t="25265" x="1452563" y="3567113"/>
          <p14:tracePt t="25363" x="1465263" y="3567113"/>
          <p14:tracePt t="25994" x="1465263" y="3554413"/>
          <p14:tracePt t="26286" x="1476375" y="3554413"/>
          <p14:tracePt t="26333" x="1489075" y="3554413"/>
          <p14:tracePt t="26345" x="1501775" y="3554413"/>
          <p14:tracePt t="26359" x="1514475" y="3554413"/>
          <p14:tracePt t="26381" x="1539875" y="3554413"/>
          <p14:tracePt t="26394" x="1552575" y="3554413"/>
          <p14:tracePt t="26406" x="1565275" y="3554413"/>
          <p14:tracePt t="26419" x="1577975" y="3554413"/>
          <p14:tracePt t="26436" x="1601788" y="3554413"/>
          <p14:tracePt t="26453" x="1614488" y="3554413"/>
          <p14:tracePt t="26469" x="1652588" y="3554413"/>
          <p14:tracePt t="26492" x="1665288" y="3554413"/>
          <p14:tracePt t="26505" x="1677988" y="3554413"/>
          <p14:tracePt t="26528" x="1701800" y="3554413"/>
          <p14:tracePt t="26551" x="1714500" y="3554413"/>
          <p14:tracePt t="26989" x="1714500" y="3541713"/>
          <p14:tracePt t="27280" x="1714500" y="3529013"/>
          <p14:tracePt t="27971" x="1727200" y="3529013"/>
          <p14:tracePt t="27996" x="1739900" y="3529013"/>
          <p14:tracePt t="28008" x="1752600" y="3529013"/>
          <p14:tracePt t="28019" x="1765300" y="3529013"/>
          <p14:tracePt t="28044" x="1778000" y="3529013"/>
          <p14:tracePt t="28068" x="1790700" y="3529013"/>
          <p14:tracePt t="28093" x="1801813" y="3529013"/>
          <p14:tracePt t="28117" x="1814513" y="3529013"/>
          <p14:tracePt t="28153" x="1827213" y="3529013"/>
          <p14:tracePt t="28177" x="1839913" y="3529013"/>
          <p14:tracePt t="28192" x="1852613" y="3529013"/>
          <p14:tracePt t="28214" x="1865313" y="3529013"/>
          <p14:tracePt t="28228" x="1878013" y="3529013"/>
          <p14:tracePt t="28238" x="1890713" y="3529013"/>
          <p14:tracePt t="28250" x="1903413" y="3529013"/>
          <p14:tracePt t="28274" x="1927225" y="3529013"/>
          <p14:tracePt t="28299" x="1939925" y="3529013"/>
          <p14:tracePt t="28311" x="1952625" y="3529013"/>
          <p14:tracePt t="28335" x="1965325" y="3529013"/>
          <p14:tracePt t="28359" x="1978025" y="3541713"/>
          <p14:tracePt t="28639" x="1990725" y="3541713"/>
          <p14:tracePt t="28664" x="1990725" y="3554413"/>
          <p14:tracePt t="28677" x="2003425" y="3554413"/>
          <p14:tracePt t="28688" x="2003425" y="3567113"/>
          <p14:tracePt t="28701" x="2014538" y="3567113"/>
          <p14:tracePt t="28712" x="2027238" y="3579813"/>
          <p14:tracePt t="28736" x="2039938" y="3579813"/>
          <p14:tracePt t="28785" x="2039938" y="3590925"/>
          <p14:tracePt t="29343" x="2039938" y="3579813"/>
          <p14:tracePt t="29477" x="2052638" y="3579813"/>
          <p14:tracePt t="29503" x="2065338" y="3579813"/>
          <p14:tracePt t="29512" x="2078038" y="3579813"/>
          <p14:tracePt t="29524" x="2103438" y="3579813"/>
          <p14:tracePt t="29536" x="2127250" y="3579813"/>
          <p14:tracePt t="29549" x="2165350" y="3579813"/>
          <p14:tracePt t="29562" x="2239963" y="3579813"/>
          <p14:tracePt t="29577" x="2303463" y="3579813"/>
          <p14:tracePt t="29594" x="2365375" y="3579813"/>
          <p14:tracePt t="29611" x="2490788" y="3579813"/>
          <p14:tracePt t="29628" x="2578100" y="3579813"/>
          <p14:tracePt t="29644" x="2641600" y="3579813"/>
          <p14:tracePt t="29645" x="2728913" y="3579813"/>
          <p14:tracePt t="29662" x="2816225" y="3579813"/>
          <p14:tracePt t="29678" x="2890838" y="3579813"/>
          <p14:tracePt t="29694" x="2992438" y="3567113"/>
          <p14:tracePt t="29711" x="3216275" y="3541713"/>
          <p14:tracePt t="29728" x="3317875" y="3541713"/>
          <p14:tracePt t="29744" x="3454400" y="3516313"/>
          <p14:tracePt t="29762" x="3505200" y="3516313"/>
          <p14:tracePt t="29778" x="3554413" y="3490913"/>
          <p14:tracePt t="29794" x="3567113" y="3479800"/>
          <p14:tracePt t="29811" x="3579813" y="3467100"/>
          <p14:tracePt t="30011" x="3592513" y="3467100"/>
          <p14:tracePt t="30035" x="3605213" y="3467100"/>
          <p14:tracePt t="30048" x="3617913" y="3467100"/>
          <p14:tracePt t="30059" x="3630613" y="3467100"/>
          <p14:tracePt t="30072" x="3643313" y="3467100"/>
          <p14:tracePt t="30083" x="3654425" y="3467100"/>
          <p14:tracePt t="30095" x="3667125" y="3467100"/>
          <p14:tracePt t="30112" x="3692525" y="3467100"/>
          <p14:tracePt t="30128" x="3705225" y="3467100"/>
          <p14:tracePt t="30145" x="3730625" y="3467100"/>
          <p14:tracePt t="30162" x="3743325" y="3467100"/>
          <p14:tracePt t="30179" x="3756025" y="3467100"/>
          <p14:tracePt t="39197" x="3767138" y="3467100"/>
          <p14:tracePt t="39294" x="3767138" y="3479800"/>
          <p14:tracePt t="39306" x="3743325" y="3479800"/>
          <p14:tracePt t="39320" x="3730625" y="3479800"/>
          <p14:tracePt t="39332" x="3692525" y="3479800"/>
          <p14:tracePt t="39344" x="3643313" y="3479800"/>
          <p14:tracePt t="39354" x="3554413" y="3490913"/>
          <p14:tracePt t="39370" x="3454400" y="3503613"/>
          <p14:tracePt t="39387" x="3305175" y="3541713"/>
          <p14:tracePt t="39403" x="2941638" y="3579813"/>
          <p14:tracePt t="39420" x="2754313" y="3603625"/>
          <p14:tracePt t="39436" x="2578100" y="3616325"/>
          <p14:tracePt t="39453" x="2290763" y="3654425"/>
          <p14:tracePt t="39470" x="2190750" y="3667125"/>
          <p14:tracePt t="39487" x="2103438" y="3679825"/>
          <p14:tracePt t="39503" x="1952625" y="3703638"/>
          <p14:tracePt t="39521" x="1903413" y="3703638"/>
          <p14:tracePt t="39537" x="1878013" y="3703638"/>
          <p14:tracePt t="39538" x="1865313" y="3716338"/>
          <p14:tracePt t="39828" x="1852613" y="3716338"/>
          <p14:tracePt t="39841" x="1852613" y="3729038"/>
          <p14:tracePt t="39865" x="1839913" y="3729038"/>
          <p14:tracePt t="39877" x="1814513" y="3729038"/>
          <p14:tracePt t="39890" x="1801813" y="3741738"/>
          <p14:tracePt t="39901" x="1778000" y="3754438"/>
          <p14:tracePt t="39914" x="1752600" y="3767138"/>
          <p14:tracePt t="39927" x="1727200" y="3779838"/>
          <p14:tracePt t="39940" x="1701800" y="3792538"/>
          <p14:tracePt t="39956" x="1677988" y="3803650"/>
          <p14:tracePt t="39972" x="1652588" y="3816350"/>
          <p14:tracePt t="39974" x="1627188" y="3829050"/>
          <p14:tracePt t="39988" x="1601788" y="3854450"/>
          <p14:tracePt t="40005" x="1577975" y="3867150"/>
          <p14:tracePt t="40023" x="1539875" y="3892550"/>
          <p14:tracePt t="40039" x="1514475" y="3905250"/>
          <p14:tracePt t="40057" x="1501775" y="3916363"/>
          <p14:tracePt t="40072" x="1476375" y="3929063"/>
          <p14:tracePt t="40097" x="1465263" y="3929063"/>
          <p14:tracePt t="40107" x="1465263" y="3941763"/>
          <p14:tracePt t="40123" x="1452563" y="3941763"/>
          <p14:tracePt t="40204" x="1465263" y="3941763"/>
          <p14:tracePt t="40229" x="1476375" y="3941763"/>
          <p14:tracePt t="40241" x="1489075" y="3941763"/>
          <p14:tracePt t="40254" x="1501775" y="3941763"/>
          <p14:tracePt t="40266" x="1527175" y="3954463"/>
          <p14:tracePt t="40278" x="1552575" y="3954463"/>
          <p14:tracePt t="40290" x="1577975" y="3954463"/>
          <p14:tracePt t="40306" x="1589088" y="3979863"/>
          <p14:tracePt t="40325" x="1627188" y="3992563"/>
          <p14:tracePt t="40339" x="1689100" y="4029075"/>
          <p14:tracePt t="40357" x="1701800" y="4041775"/>
          <p14:tracePt t="40373" x="1765300" y="4067175"/>
          <p14:tracePt t="40389" x="1778000" y="4092575"/>
          <p14:tracePt t="40406" x="1801813" y="4105275"/>
          <p14:tracePt t="40423" x="1814513" y="4117975"/>
          <p14:tracePt t="40629" x="1814513" y="4129088"/>
          <p14:tracePt t="40653" x="1814513" y="4141788"/>
          <p14:tracePt t="40666" x="1827213" y="4154488"/>
          <p14:tracePt t="40691" x="1827213" y="4167188"/>
          <p14:tracePt t="40702" x="1839913" y="4179888"/>
          <p14:tracePt t="40727" x="1839913" y="4205288"/>
          <p14:tracePt t="40751" x="1839913" y="4217988"/>
          <p14:tracePt t="40763" x="1839913" y="4230688"/>
          <p14:tracePt t="40775" x="1839913" y="4241800"/>
          <p14:tracePt t="40788" x="1839913" y="4254500"/>
          <p14:tracePt t="40812" x="1839913" y="4267200"/>
          <p14:tracePt t="40826" x="1839913" y="4279900"/>
          <p14:tracePt t="40836" x="1827213" y="4279900"/>
          <p14:tracePt t="40848" x="1814513" y="4279900"/>
          <p14:tracePt t="40862" x="1790700" y="4292600"/>
          <p14:tracePt t="40875" x="1778000" y="4292600"/>
          <p14:tracePt t="40891" x="1752600" y="4292600"/>
          <p14:tracePt t="40909" x="1677988" y="4305300"/>
          <p14:tracePt t="40924" x="1639888" y="4318000"/>
          <p14:tracePt t="40940" x="1601788" y="4318000"/>
          <p14:tracePt t="40957" x="1539875" y="4318000"/>
          <p14:tracePt t="40974" x="1501775" y="4318000"/>
          <p14:tracePt t="40991" x="1476375" y="4318000"/>
          <p14:tracePt t="41007" x="1452563" y="4318000"/>
          <p14:tracePt t="41025" x="1439863" y="4318000"/>
          <p14:tracePt t="41043" x="1427163" y="4318000"/>
          <p14:tracePt t="41057" x="1414463" y="4318000"/>
          <p14:tracePt t="41102" x="1401763" y="4318000"/>
          <p14:tracePt t="42196" x="1401763" y="4305300"/>
          <p14:tracePt t="42365" x="1414463" y="4305300"/>
          <p14:tracePt t="42377" x="1427163" y="4305300"/>
          <p14:tracePt t="42413" x="1439863" y="4305300"/>
          <p14:tracePt t="42424" x="1452563" y="4305300"/>
          <p14:tracePt t="42437" x="1476375" y="4305300"/>
          <p14:tracePt t="42450" x="1501775" y="4305300"/>
          <p14:tracePt t="42462" x="1527175" y="4305300"/>
          <p14:tracePt t="42478" x="1565275" y="4305300"/>
          <p14:tracePt t="42495" x="1589088" y="4305300"/>
          <p14:tracePt t="42511" x="1665288" y="4305300"/>
          <p14:tracePt t="42528" x="1714500" y="4305300"/>
          <p14:tracePt t="42544" x="1765300" y="4305300"/>
          <p14:tracePt t="42561" x="1839913" y="4305300"/>
          <p14:tracePt t="42578" x="1878013" y="4305300"/>
          <p14:tracePt t="42595" x="1927225" y="4305300"/>
          <p14:tracePt t="42596" x="1990725" y="4292600"/>
          <p14:tracePt t="42611" x="2052638" y="4292600"/>
          <p14:tracePt t="42628" x="2127250" y="4292600"/>
          <p14:tracePt t="42645" x="2265363" y="4267200"/>
          <p14:tracePt t="42662" x="2352675" y="4254500"/>
          <p14:tracePt t="42678" x="2428875" y="4254500"/>
          <p14:tracePt t="42679" x="2541588" y="4241800"/>
          <p14:tracePt t="42695" x="2616200" y="4230688"/>
          <p14:tracePt t="42712" x="2703513" y="4230688"/>
          <p14:tracePt t="42729" x="2867025" y="4205288"/>
          <p14:tracePt t="42745" x="2941638" y="4205288"/>
          <p14:tracePt t="42762" x="3016250" y="4192588"/>
          <p14:tracePt t="42778" x="3141663" y="4167188"/>
          <p14:tracePt t="42795" x="3179763" y="4167188"/>
          <p14:tracePt t="42812" x="3228975" y="4129088"/>
          <p14:tracePt t="42828" x="3241675" y="4105275"/>
          <p14:tracePt t="43044" x="3254375" y="4105275"/>
          <p14:tracePt t="43080" x="3267075" y="4105275"/>
          <p14:tracePt t="43105" x="3279775" y="4092575"/>
          <p14:tracePt t="43118" x="3305175" y="4092575"/>
          <p14:tracePt t="43130" x="3317875" y="4092575"/>
          <p14:tracePt t="43141" x="3328988" y="4092575"/>
          <p14:tracePt t="43152" x="3367088" y="4092575"/>
          <p14:tracePt t="43165" x="3392488" y="4092575"/>
          <p14:tracePt t="43179" x="3417888" y="4092575"/>
          <p14:tracePt t="43196" x="3441700" y="4092575"/>
          <p14:tracePt t="43213" x="3530600" y="4092575"/>
          <p14:tracePt t="43230" x="3579813" y="4092575"/>
          <p14:tracePt t="43246" x="3630613" y="4092575"/>
          <p14:tracePt t="43263" x="3756025" y="4092575"/>
          <p14:tracePt t="43280" x="3843338" y="4092575"/>
          <p14:tracePt t="43296" x="3943350" y="4092575"/>
          <p14:tracePt t="43313" x="4143375" y="4105275"/>
          <p14:tracePt t="43330" x="4243388" y="4117975"/>
          <p14:tracePt t="43346" x="4356100" y="4117975"/>
          <p14:tracePt t="43364" x="4556125" y="4117975"/>
          <p14:tracePt t="43380" x="4630738" y="4117975"/>
          <p14:tracePt t="43396" x="4756150" y="4105275"/>
          <p14:tracePt t="43413" x="4781550" y="4092575"/>
          <p14:tracePt t="43614" x="4794250" y="4092575"/>
          <p14:tracePt t="43640" x="4806950" y="4092575"/>
          <p14:tracePt t="43651" x="4819650" y="4092575"/>
          <p14:tracePt t="43663" x="4832350" y="4092575"/>
          <p14:tracePt t="43675" x="4856163" y="4092575"/>
          <p14:tracePt t="43687" x="4894263" y="4092575"/>
          <p14:tracePt t="43700" x="4956175" y="4092575"/>
          <p14:tracePt t="43715" x="5019675" y="4092575"/>
          <p14:tracePt t="43732" x="5094288" y="4092575"/>
          <p14:tracePt t="43748" x="5157788" y="4092575"/>
          <p14:tracePt t="43748" x="5232400" y="4105275"/>
          <p14:tracePt t="43765" x="5294313" y="4105275"/>
          <p14:tracePt t="43781" x="5383213" y="4117975"/>
          <p14:tracePt t="43798" x="5519738" y="4129088"/>
          <p14:tracePt t="43815" x="5583238" y="4129088"/>
          <p14:tracePt t="43832" x="5657850" y="4129088"/>
          <p14:tracePt t="43848" x="5821363" y="4141788"/>
          <p14:tracePt t="43865" x="5908675" y="4154488"/>
          <p14:tracePt t="43882" x="5995988" y="4154488"/>
          <p14:tracePt t="43898" x="6021388" y="4154488"/>
          <p14:tracePt t="43915" x="6045200" y="4154488"/>
          <p14:tracePt t="43932" x="6057900" y="4154488"/>
          <p14:tracePt t="43949" x="6057900" y="4141788"/>
          <p14:tracePt t="44161" x="6070600" y="4141788"/>
          <p14:tracePt t="44211" x="6070600" y="4129088"/>
          <p14:tracePt t="44466" x="6070600" y="4117975"/>
          <p14:tracePt t="44598" x="6083300" y="4117975"/>
          <p14:tracePt t="44623" x="6108700" y="4117975"/>
          <p14:tracePt t="44647" x="6121400" y="4117975"/>
          <p14:tracePt t="44660" x="6146800" y="4117975"/>
          <p14:tracePt t="44673" x="6157913" y="4117975"/>
          <p14:tracePt t="44696" x="6183313" y="4117975"/>
          <p14:tracePt t="44708" x="6196013" y="4117975"/>
          <p14:tracePt t="44719" x="6208713" y="4117975"/>
          <p14:tracePt t="44736" x="6221413" y="4117975"/>
          <p14:tracePt t="44751" x="6234113" y="4117975"/>
          <p14:tracePt t="44770" x="6259513" y="4117975"/>
          <p14:tracePt t="44793" x="6283325" y="4117975"/>
          <p14:tracePt t="44807" x="6296025" y="4129088"/>
          <p14:tracePt t="44819" x="6308725" y="4129088"/>
          <p14:tracePt t="44836" x="6321425" y="4129088"/>
          <p14:tracePt t="44852" x="6334125" y="4129088"/>
          <p14:tracePt t="44854" x="6346825" y="4129088"/>
          <p14:tracePt t="44878" x="6359525" y="4141788"/>
          <p14:tracePt t="45072" x="6359525" y="4154488"/>
          <p14:tracePt t="45134" x="6370638" y="4167188"/>
          <p14:tracePt t="45158" x="6383338" y="4179888"/>
          <p14:tracePt t="45170" x="6396038" y="4179888"/>
          <p14:tracePt t="45181" x="6408738" y="4192588"/>
          <p14:tracePt t="45192" x="6421438" y="4192588"/>
          <p14:tracePt t="45205" x="6434138" y="4205288"/>
          <p14:tracePt t="45218" x="6446838" y="4217988"/>
          <p14:tracePt t="45235" x="6459538" y="4230688"/>
          <p14:tracePt t="45252" x="6496050" y="4241800"/>
          <p14:tracePt t="45269" x="6534150" y="4267200"/>
          <p14:tracePt t="45285" x="6559550" y="4279900"/>
          <p14:tracePt t="45302" x="6572250" y="4279900"/>
          <p14:tracePt t="45318" x="6596063" y="4305300"/>
          <p14:tracePt t="45336" x="6608763" y="4305300"/>
          <p14:tracePt t="45352" x="6621463" y="4305300"/>
          <p14:tracePt t="45607" x="6634163" y="4305300"/>
          <p14:tracePt t="45642" x="6646863" y="4305300"/>
          <p14:tracePt t="45654" x="6659563" y="4305300"/>
          <p14:tracePt t="45666" x="6672263" y="4305300"/>
          <p14:tracePt t="45692" x="6696075" y="4318000"/>
          <p14:tracePt t="45705" x="6708775" y="4318000"/>
          <p14:tracePt t="45715" x="6721475" y="4318000"/>
          <p14:tracePt t="45726" x="6746875" y="4330700"/>
          <p14:tracePt t="45740" x="6772275" y="4330700"/>
          <p14:tracePt t="45753" x="6784975" y="4330700"/>
          <p14:tracePt t="45770" x="6797675" y="4330700"/>
          <p14:tracePt t="45787" x="6834188" y="4341813"/>
          <p14:tracePt t="45803" x="6846888" y="4354513"/>
          <p14:tracePt t="45820" x="6872288" y="4354513"/>
          <p14:tracePt t="45836" x="6897688" y="4367213"/>
          <p14:tracePt t="45853" x="6921500" y="4367213"/>
          <p14:tracePt t="45870" x="6934200" y="4379913"/>
          <p14:tracePt t="45887" x="6959600" y="4379913"/>
          <p14:tracePt t="45904" x="6972300" y="4379913"/>
          <p14:tracePt t="45920" x="6985000" y="4379913"/>
          <p14:tracePt t="46030" x="6985000" y="4392613"/>
          <p14:tracePt t="46044" x="6997700" y="4392613"/>
          <p14:tracePt t="46408" x="7010400" y="4392613"/>
          <p14:tracePt t="46445" x="7021513" y="4392613"/>
          <p14:tracePt t="46468" x="7034213" y="4392613"/>
          <p14:tracePt t="46543" x="7046913" y="4392613"/>
          <p14:tracePt t="46857" x="7059613" y="4392613"/>
          <p14:tracePt t="46893" x="7072313" y="4392613"/>
          <p14:tracePt t="46905" x="7085013" y="4392613"/>
          <p14:tracePt t="46929" x="7097713" y="4392613"/>
          <p14:tracePt t="46942" x="7110413" y="4392613"/>
          <p14:tracePt t="46954" x="7134225" y="4392613"/>
          <p14:tracePt t="46965" x="7159625" y="4392613"/>
          <p14:tracePt t="46978" x="7185025" y="4392613"/>
          <p14:tracePt t="46991" x="7235825" y="4405313"/>
          <p14:tracePt t="47008" x="7285038" y="4405313"/>
          <p14:tracePt t="47025" x="7323138" y="4405313"/>
          <p14:tracePt t="47041" x="7435850" y="4430713"/>
          <p14:tracePt t="47058" x="7497763" y="4430713"/>
          <p14:tracePt t="47075" x="7635875" y="4443413"/>
          <p14:tracePt t="47091" x="7710488" y="4454525"/>
          <p14:tracePt t="47107" x="7761288" y="4454525"/>
          <p14:tracePt t="47123" x="7861300" y="4454525"/>
          <p14:tracePt t="47140" x="7923213" y="4454525"/>
          <p14:tracePt t="47156" x="7974013" y="4454525"/>
          <p14:tracePt t="47174" x="8035925" y="4454525"/>
          <p14:tracePt t="47391" x="8048625" y="4454525"/>
          <p14:tracePt t="47403" x="8061325" y="4454525"/>
          <p14:tracePt t="47416" x="8074025" y="4454525"/>
          <p14:tracePt t="47426" x="8099425" y="4454525"/>
          <p14:tracePt t="47441" x="8123238" y="4454525"/>
          <p14:tracePt t="47458" x="8161338" y="4454525"/>
          <p14:tracePt t="47475" x="8286750" y="4454525"/>
          <p14:tracePt t="47491" x="8335963" y="4454525"/>
          <p14:tracePt t="47508" x="8399463" y="4454525"/>
          <p14:tracePt t="47524" x="8574088" y="4454525"/>
          <p14:tracePt t="47542" x="8637588" y="4454525"/>
          <p14:tracePt t="47558" x="8699500" y="4467225"/>
          <p14:tracePt t="47576" x="8799513" y="4479925"/>
          <p14:tracePt t="47591" x="8850313" y="4479925"/>
          <p14:tracePt t="47608" x="8937625" y="4479925"/>
          <p14:tracePt t="47624" x="8986838" y="4492625"/>
          <p14:tracePt t="47642" x="9024938" y="4505325"/>
          <p14:tracePt t="47658" x="9088438" y="4530725"/>
          <p14:tracePt t="47675" x="9112250" y="4530725"/>
          <p14:tracePt t="47692" x="9163050" y="4554538"/>
          <p14:tracePt t="47708" x="9188450" y="4554538"/>
          <p14:tracePt t="47730" x="9212263" y="4554538"/>
          <p14:tracePt t="57369" x="9188450" y="4554538"/>
          <p14:tracePt t="57381" x="9175750" y="4579938"/>
          <p14:tracePt t="57393" x="9150350" y="4579938"/>
          <p14:tracePt t="57405" x="9124950" y="4592638"/>
          <p14:tracePt t="57417" x="9088438" y="4592638"/>
          <p14:tracePt t="57433" x="9024938" y="4592638"/>
          <p14:tracePt t="57450" x="8924925" y="4618038"/>
          <p14:tracePt t="57467" x="8661400" y="4667250"/>
          <p14:tracePt t="57484" x="8486775" y="4692650"/>
          <p14:tracePt t="57501" x="8123238" y="4730750"/>
          <p14:tracePt t="57517" x="7948613" y="4730750"/>
          <p14:tracePt t="57534" x="7785100" y="4730750"/>
          <p14:tracePt t="57550" x="7485063" y="4730750"/>
          <p14:tracePt t="57567" x="7372350" y="4730750"/>
          <p14:tracePt t="57584" x="7259638" y="4730750"/>
          <p14:tracePt t="57601" x="7085013" y="4730750"/>
          <p14:tracePt t="57617" x="7034213" y="4730750"/>
          <p14:tracePt t="57634" x="6997700" y="4730750"/>
          <p14:tracePt t="57651" x="6959600" y="4730750"/>
          <p14:tracePt t="57668" x="6946900" y="4730750"/>
          <p14:tracePt t="57684" x="6946900" y="4718050"/>
          <p14:tracePt t="57701" x="6946900" y="4692650"/>
          <p14:tracePt t="57853" x="6934200" y="4692650"/>
          <p14:tracePt t="57865" x="6921500" y="4692650"/>
          <p14:tracePt t="57878" x="6910388" y="4692650"/>
          <p14:tracePt t="57890" x="6872288" y="4692650"/>
          <p14:tracePt t="57902" x="6834188" y="4692650"/>
          <p14:tracePt t="57917" x="6772275" y="4692650"/>
          <p14:tracePt t="57935" x="6684963" y="4692650"/>
          <p14:tracePt t="57951" x="6483350" y="4679950"/>
          <p14:tracePt t="57968" x="6383338" y="4679950"/>
          <p14:tracePt t="57984" x="6270625" y="4667250"/>
          <p14:tracePt t="58002" x="6096000" y="4667250"/>
          <p14:tracePt t="58018" x="6021388" y="4656138"/>
          <p14:tracePt t="58036" x="5957888" y="4643438"/>
          <p14:tracePt t="58051" x="5932488" y="4643438"/>
          <p14:tracePt t="58068" x="5908675" y="4630738"/>
          <p14:tracePt t="58085" x="5895975" y="4630738"/>
          <p14:tracePt t="58102" x="5883275" y="4630738"/>
          <p14:tracePt t="89729" x="5895975" y="4630738"/>
          <p14:tracePt t="89740" x="5895975" y="4643438"/>
          <p14:tracePt t="89765" x="5908675" y="4643438"/>
          <p14:tracePt t="89776" x="5932488" y="4656138"/>
          <p14:tracePt t="89788" x="5945188" y="4656138"/>
          <p14:tracePt t="89804" x="5970588" y="4656138"/>
          <p14:tracePt t="89819" x="6008688" y="4656138"/>
          <p14:tracePt t="89836" x="6045200" y="4656138"/>
          <p14:tracePt t="89853" x="6183313" y="4656138"/>
          <p14:tracePt t="89869" x="6234113" y="4656138"/>
          <p14:tracePt t="89886" x="6296025" y="4667250"/>
          <p14:tracePt t="89903" x="6434138" y="4679950"/>
          <p14:tracePt t="89919" x="6508750" y="4679950"/>
          <p14:tracePt t="89935" x="6621463" y="4679950"/>
          <p14:tracePt t="89951" x="6659563" y="4679950"/>
          <p14:tracePt t="89969" x="6696075" y="4679950"/>
          <p14:tracePt t="90177" x="6708775" y="4679950"/>
          <p14:tracePt t="90189" x="6721475" y="4679950"/>
          <p14:tracePt t="90200" x="6734175" y="4679950"/>
          <p14:tracePt t="90212" x="6759575" y="4679950"/>
          <p14:tracePt t="90225" x="6784975" y="4679950"/>
          <p14:tracePt t="90238" x="6808788" y="4679950"/>
          <p14:tracePt t="90252" x="6846888" y="4679950"/>
          <p14:tracePt t="90269" x="6897688" y="4679950"/>
          <p14:tracePt t="90286" x="6934200" y="4679950"/>
          <p14:tracePt t="90303" x="7010400" y="4679950"/>
          <p14:tracePt t="90319" x="7059613" y="4679950"/>
          <p14:tracePt t="90336" x="7197725" y="4679950"/>
          <p14:tracePt t="90352" x="7246938" y="4679950"/>
          <p14:tracePt t="90370" x="7310438" y="4667250"/>
          <p14:tracePt t="90371" x="7348538" y="4667250"/>
          <p14:tracePt t="90386" x="7385050" y="4667250"/>
          <p14:tracePt t="90402" x="7435850" y="4667250"/>
          <p14:tracePt t="90419" x="7523163" y="4667250"/>
          <p14:tracePt t="90436" x="7572375" y="4667250"/>
          <p14:tracePt t="90453" x="7610475" y="4667250"/>
          <p14:tracePt t="90470" x="7685088" y="4667250"/>
          <p14:tracePt t="90486" x="7723188" y="4667250"/>
          <p14:tracePt t="90503" x="7761288" y="4667250"/>
          <p14:tracePt t="90520" x="7823200" y="4667250"/>
          <p14:tracePt t="90537" x="7848600" y="4667250"/>
          <p14:tracePt t="90553" x="7886700" y="4667250"/>
          <p14:tracePt t="90797" x="7897813" y="4667250"/>
          <p14:tracePt t="90821" x="7923213" y="4667250"/>
          <p14:tracePt t="90833" x="7948613" y="4667250"/>
          <p14:tracePt t="90846" x="7974013" y="4679950"/>
          <p14:tracePt t="90856" x="7986713" y="4692650"/>
          <p14:tracePt t="90872" x="8010525" y="4692650"/>
          <p14:tracePt t="90889" x="8048625" y="4692650"/>
          <p14:tracePt t="90906" x="8135938" y="4705350"/>
          <p14:tracePt t="90922" x="8186738" y="4718050"/>
          <p14:tracePt t="90939" x="8235950" y="4730750"/>
          <p14:tracePt t="90955" x="8286750" y="4743450"/>
          <p14:tracePt t="90957" x="8324850" y="4743450"/>
          <p14:tracePt t="90972" x="8361363" y="4743450"/>
          <p14:tracePt t="90988" x="8412163" y="4756150"/>
          <p14:tracePt t="91005" x="8512175" y="4768850"/>
          <p14:tracePt t="91021" x="8561388" y="4779963"/>
          <p14:tracePt t="91038" x="8612188" y="4792663"/>
          <p14:tracePt t="91055" x="8686800" y="4792663"/>
          <p14:tracePt t="91071" x="8724900" y="4805363"/>
          <p14:tracePt t="91087" x="8837613" y="4830763"/>
          <p14:tracePt t="91105" x="8886825" y="4843463"/>
          <p14:tracePt t="91121" x="8924925" y="4856163"/>
          <p14:tracePt t="91138" x="8986838" y="4856163"/>
          <p14:tracePt t="91155" x="9024938" y="4868863"/>
          <p14:tracePt t="91172" x="9075738" y="4879975"/>
          <p14:tracePt t="91188" x="9112250" y="4892675"/>
          <p14:tracePt t="91206" x="9124950" y="4892675"/>
          <p14:tracePt t="91221" x="9188450" y="4905375"/>
          <p14:tracePt t="91246" x="9199563" y="4905375"/>
          <p14:tracePt t="91477" x="9224963" y="4905375"/>
          <p14:tracePt t="91829" x="9237663" y="4905375"/>
          <p14:tracePt t="91865" x="9250363" y="4905375"/>
          <p14:tracePt t="91877" x="9263063" y="4905375"/>
          <p14:tracePt t="91890" x="9275763" y="4905375"/>
          <p14:tracePt t="91901" x="9301163" y="4905375"/>
          <p14:tracePt t="91914" x="9312275" y="4905375"/>
          <p14:tracePt t="91925" x="9324975" y="4905375"/>
          <p14:tracePt t="91942" x="9350375" y="4905375"/>
          <p14:tracePt t="91957" x="9375775" y="4905375"/>
          <p14:tracePt t="91976" x="9424988" y="4905375"/>
          <p14:tracePt t="91991" x="9437688" y="4905375"/>
          <p14:tracePt t="92007" x="9450388" y="4905375"/>
          <p14:tracePt t="92024" x="9475788" y="4905375"/>
          <p14:tracePt t="92041" x="9488488" y="4905375"/>
          <p14:tracePt t="92057" x="9501188" y="4905375"/>
          <p14:tracePt t="92058" x="9513888" y="4905375"/>
          <p14:tracePt t="92074" x="9525000" y="4905375"/>
          <p14:tracePt t="92091" x="9525000" y="4918075"/>
          <p14:tracePt t="92108" x="9550400" y="4918075"/>
          <p14:tracePt t="92124" x="9563100" y="4918075"/>
          <p14:tracePt t="92143" x="9575800" y="4918075"/>
          <p14:tracePt t="95179" x="9550400" y="4918075"/>
          <p14:tracePt t="95191" x="9525000" y="4918075"/>
          <p14:tracePt t="95202" x="9475788" y="4918075"/>
          <p14:tracePt t="95216" x="9401175" y="4918075"/>
          <p14:tracePt t="95232" x="9263063" y="4918075"/>
          <p14:tracePt t="95249" x="9099550" y="4918075"/>
          <p14:tracePt t="95265" x="8774113" y="4918075"/>
          <p14:tracePt t="95282" x="8586788" y="4918075"/>
          <p14:tracePt t="95299" x="8274050" y="4868863"/>
          <p14:tracePt t="95315" x="8148638" y="4843463"/>
          <p14:tracePt t="95332" x="8035925" y="4818063"/>
          <p14:tracePt t="95349" x="7823200" y="4743450"/>
          <p14:tracePt t="95365" x="7761288" y="4705350"/>
          <p14:tracePt t="95382" x="7697788" y="4667250"/>
          <p14:tracePt t="95399" x="7673975" y="4656138"/>
          <p14:tracePt t="95662" x="7648575" y="4656138"/>
          <p14:tracePt t="95675" x="7610475" y="4643438"/>
          <p14:tracePt t="95690" x="7572375" y="4618038"/>
          <p14:tracePt t="95702" x="7497763" y="4592638"/>
          <p14:tracePt t="95712" x="7423150" y="4543425"/>
          <p14:tracePt t="95725" x="7348538" y="4492625"/>
          <p14:tracePt t="95736" x="7272338" y="4418013"/>
          <p14:tracePt t="95750" x="7210425" y="4341813"/>
          <p14:tracePt t="95766" x="7146925" y="4254500"/>
          <p14:tracePt t="95784" x="7034213" y="4005263"/>
          <p14:tracePt t="95800" x="6985000" y="3867150"/>
          <p14:tracePt t="95817" x="6934200" y="3741738"/>
          <p14:tracePt t="95833" x="6884988" y="3529013"/>
          <p14:tracePt t="95850" x="6872288" y="3441700"/>
          <p14:tracePt t="95867" x="6859588" y="3367088"/>
          <p14:tracePt t="95883" x="6846888" y="3241675"/>
          <p14:tracePt t="95900" x="6846888" y="3190875"/>
          <p14:tracePt t="95917" x="6846888" y="3154363"/>
          <p14:tracePt t="95920" x="6846888" y="3128963"/>
          <p14:tracePt t="95934" x="6846888" y="3103563"/>
          <p14:tracePt t="95950" x="6846888" y="3090863"/>
          <p14:tracePt t="95967" x="6846888" y="3065463"/>
          <p14:tracePt t="95983" x="6846888" y="3054350"/>
          <p14:tracePt t="96039" x="6846888" y="3078163"/>
          <p14:tracePt t="96052" x="6846888" y="3090863"/>
          <p14:tracePt t="96063" x="6846888" y="3116263"/>
          <p14:tracePt t="96075" x="6859588" y="3141663"/>
          <p14:tracePt t="96091" x="6859588" y="3154363"/>
          <p14:tracePt t="96101" x="6859588" y="3178175"/>
          <p14:tracePt t="96117" x="6872288" y="3203575"/>
          <p14:tracePt t="96134" x="6884988" y="3228975"/>
          <p14:tracePt t="96151" x="6897688" y="3316288"/>
          <p14:tracePt t="96168" x="6910388" y="3341688"/>
          <p14:tracePt t="96185" x="6934200" y="3429000"/>
          <p14:tracePt t="96201" x="6946900" y="3479800"/>
          <p14:tracePt t="96218" x="6946900" y="3541713"/>
          <p14:tracePt t="96234" x="6972300" y="3641725"/>
          <p14:tracePt t="96252" x="6985000" y="3679825"/>
          <p14:tracePt t="96268" x="6997700" y="3729038"/>
          <p14:tracePt t="96285" x="7010400" y="3803650"/>
          <p14:tracePt t="96301" x="7010400" y="3829050"/>
          <p14:tracePt t="96319" x="7010400" y="3854450"/>
          <p14:tracePt t="96335" x="7010400" y="3867150"/>
          <p14:tracePt t="96368" x="7010400" y="3854450"/>
          <p14:tracePt t="96380" x="7010400" y="3816350"/>
          <p14:tracePt t="96392" x="7010400" y="3767138"/>
          <p14:tracePt t="96403" x="6985000" y="3692525"/>
          <p14:tracePt t="96419" x="6972300" y="3590925"/>
          <p14:tracePt t="96435" x="6946900" y="3467100"/>
          <p14:tracePt t="96453" x="6910388" y="3203575"/>
          <p14:tracePt t="96468" x="6897688" y="3054350"/>
          <p14:tracePt t="96485" x="6884988" y="2903538"/>
          <p14:tracePt t="96501" x="6872288" y="2703513"/>
          <p14:tracePt t="96518" x="6872288" y="2627313"/>
          <p14:tracePt t="96535" x="6872288" y="2578100"/>
          <p14:tracePt t="96552" x="6872288" y="2540000"/>
          <p14:tracePt t="96598" x="6872288" y="2565400"/>
          <p14:tracePt t="96610" x="6872288" y="2578100"/>
          <p14:tracePt t="96622" x="6872288" y="2603500"/>
          <p14:tracePt t="96634" x="6872288" y="2616200"/>
          <p14:tracePt t="96646" x="6872288" y="2640013"/>
          <p14:tracePt t="96658" x="6872288" y="2652713"/>
          <p14:tracePt t="96670" x="6872288" y="2665413"/>
          <p14:tracePt t="96685" x="6872288" y="2690813"/>
          <p14:tracePt t="96708" x="6872288" y="2716213"/>
          <p14:tracePt t="96721" x="6872288" y="2728913"/>
          <p14:tracePt t="96736" x="6872288" y="2740025"/>
          <p14:tracePt t="96753" x="6872288" y="2752725"/>
          <p14:tracePt t="96769" x="6872288" y="2778125"/>
          <p14:tracePt t="96786" x="6872288" y="2790825"/>
          <p14:tracePt t="96803" x="6872288" y="2816225"/>
          <p14:tracePt t="96819" x="6872288" y="2828925"/>
          <p14:tracePt t="96836" x="6872288" y="2840038"/>
          <p14:tracePt t="96854" x="6872288" y="2865438"/>
          <p14:tracePt t="96877" x="6872288" y="2890838"/>
          <p14:tracePt t="96901" x="6872288" y="2903538"/>
          <p14:tracePt t="96913" x="6872288" y="2928938"/>
          <p14:tracePt t="96927" x="6872288" y="2952750"/>
          <p14:tracePt t="96937" x="6872288" y="2965450"/>
          <p14:tracePt t="96953" x="6872288" y="2978150"/>
          <p14:tracePt t="96970" x="6872288" y="3003550"/>
          <p14:tracePt t="96987" x="6872288" y="3041650"/>
          <p14:tracePt t="97003" x="6872288" y="3054350"/>
          <p14:tracePt t="97020" x="6872288" y="3078163"/>
          <p14:tracePt t="97036" x="6872288" y="3128963"/>
          <p14:tracePt t="97053" x="6872288" y="3154363"/>
          <p14:tracePt t="97070" x="6872288" y="3216275"/>
          <p14:tracePt t="97086" x="6872288" y="3241675"/>
          <p14:tracePt t="97103" x="6872288" y="3278188"/>
          <p14:tracePt t="97121" x="6872288" y="3303588"/>
          <p14:tracePt t="97137" x="6872288" y="3378200"/>
          <p14:tracePt t="97154" x="6872288" y="3416300"/>
          <p14:tracePt t="97170" x="6872288" y="3490913"/>
          <p14:tracePt t="97187" x="6872288" y="3529013"/>
          <p14:tracePt t="97204" x="6872288" y="3579813"/>
          <p14:tracePt t="97220" x="6872288" y="3590925"/>
          <p14:tracePt t="97237" x="6872288" y="3603625"/>
          <p14:tracePt t="97289" x="6872288" y="3529013"/>
          <p14:tracePt t="97301" x="6872288" y="3454400"/>
          <p14:tracePt t="97313" x="6859588" y="3341688"/>
          <p14:tracePt t="97327" x="6859588" y="3267075"/>
          <p14:tracePt t="97338" x="6846888" y="3178175"/>
          <p14:tracePt t="97355" x="6846888" y="3103563"/>
          <p14:tracePt t="97371" x="6846888" y="3041650"/>
          <p14:tracePt t="97388" x="6846888" y="2965450"/>
          <p14:tracePt t="97404" x="6846888" y="2941638"/>
          <p14:tracePt t="97421" x="6846888" y="2916238"/>
          <p14:tracePt t="97437" x="6846888" y="2903538"/>
          <p14:tracePt t="97484" x="6859588" y="2928938"/>
          <p14:tracePt t="97497" x="6859588" y="2952750"/>
          <p14:tracePt t="97509" x="6859588" y="2978150"/>
          <p14:tracePt t="97521" x="6859588" y="3016250"/>
          <p14:tracePt t="97533" x="6859588" y="3041650"/>
          <p14:tracePt t="97544" x="6872288" y="3090863"/>
          <p14:tracePt t="97557" x="6884988" y="3154363"/>
          <p14:tracePt t="97571" x="6897688" y="3190875"/>
          <p14:tracePt t="97588" x="6910388" y="3254375"/>
          <p14:tracePt t="97605" x="6946900" y="3416300"/>
          <p14:tracePt t="97621" x="6985000" y="3503613"/>
          <p14:tracePt t="97638" x="6997700" y="3579813"/>
          <p14:tracePt t="97655" x="7046913" y="3716338"/>
          <p14:tracePt t="97672" x="7059613" y="3792538"/>
          <p14:tracePt t="97689" x="7072313" y="3879850"/>
          <p14:tracePt t="97705" x="7110413" y="4017963"/>
          <p14:tracePt t="97721" x="7123113" y="4054475"/>
          <p14:tracePt t="97739" x="7146925" y="4154488"/>
          <p14:tracePt t="97755" x="7159625" y="4179888"/>
          <p14:tracePt t="97772" x="7185025" y="4205288"/>
          <p14:tracePt t="97789" x="7210425" y="4267200"/>
          <p14:tracePt t="97805" x="7223125" y="4279900"/>
          <p14:tracePt t="97822" x="7246938" y="4305300"/>
          <p14:tracePt t="97839" x="7285038" y="4341813"/>
          <p14:tracePt t="97856" x="7310438" y="4354513"/>
          <p14:tracePt t="97872" x="7335838" y="4367213"/>
          <p14:tracePt t="97889" x="7372350" y="4379913"/>
          <p14:tracePt t="97905" x="7385050" y="4392613"/>
          <p14:tracePt t="97922" x="7435850" y="4392613"/>
          <p14:tracePt t="97939" x="7459663" y="4405313"/>
          <p14:tracePt t="97956" x="7485063" y="4405313"/>
          <p14:tracePt t="97957" x="7497763" y="4405313"/>
          <p14:tracePt t="97972" x="7523163" y="4418013"/>
          <p14:tracePt t="97989" x="7535863" y="4418013"/>
          <p14:tracePt t="98005" x="7548563" y="4418013"/>
          <p14:tracePt t="98006" x="7561263" y="4418013"/>
          <p14:tracePt t="98032" x="7572375" y="4418013"/>
          <p14:tracePt t="98517" x="7572375" y="4430713"/>
          <p14:tracePt t="98542" x="7585075" y="4443413"/>
          <p14:tracePt t="98553" x="7597775" y="4443413"/>
          <p14:tracePt t="98566" x="7623175" y="4443413"/>
          <p14:tracePt t="98578" x="7635875" y="4467225"/>
          <p14:tracePt t="98592" x="7661275" y="4479925"/>
          <p14:tracePt t="98609" x="7697788" y="4492625"/>
          <p14:tracePt t="98626" x="7735888" y="4518025"/>
          <p14:tracePt t="98642" x="7810500" y="4554538"/>
          <p14:tracePt t="98659" x="7848600" y="4567238"/>
          <p14:tracePt t="98676" x="7923213" y="4605338"/>
          <p14:tracePt t="98691" x="7961313" y="4618038"/>
          <p14:tracePt t="98708" x="7999413" y="4630738"/>
          <p14:tracePt t="98709" x="8048625" y="4656138"/>
          <p14:tracePt t="98725" x="8099425" y="4667250"/>
          <p14:tracePt t="98741" x="8135938" y="4679950"/>
          <p14:tracePt t="98759" x="8235950" y="4743450"/>
          <p14:tracePt t="98775" x="8312150" y="4768850"/>
          <p14:tracePt t="98792" x="8374063" y="4779963"/>
          <p14:tracePt t="98808" x="8499475" y="4843463"/>
          <p14:tracePt t="98825" x="8574088" y="4868863"/>
          <p14:tracePt t="98842" x="8624888" y="4892675"/>
          <p14:tracePt t="98843" x="8674100" y="4918075"/>
          <p14:tracePt t="98858" x="8699500" y="4918075"/>
          <p14:tracePt t="98875" x="8712200" y="4918075"/>
          <p14:tracePt t="98893" x="8724900" y="4905375"/>
          <p14:tracePt t="98908" x="8724900" y="4879975"/>
          <p14:tracePt t="99122" x="8737600" y="4879975"/>
          <p14:tracePt t="99134" x="8763000" y="4879975"/>
          <p14:tracePt t="99148" x="8786813" y="4892675"/>
          <p14:tracePt t="99160" x="8812213" y="4918075"/>
          <p14:tracePt t="99175" x="8863013" y="4943475"/>
          <p14:tracePt t="99193" x="8899525" y="4968875"/>
          <p14:tracePt t="99209" x="8999538" y="5030788"/>
          <p14:tracePt t="99226" x="9063038" y="5056188"/>
          <p14:tracePt t="99243" x="9188450" y="5105400"/>
          <p14:tracePt t="99259" x="9237663" y="5130800"/>
          <p14:tracePt t="99276" x="9301163" y="5156200"/>
          <p14:tracePt t="99293" x="9401175" y="5194300"/>
          <p14:tracePt t="99310" x="9424988" y="5205413"/>
          <p14:tracePt t="99327" x="9463088" y="5205413"/>
          <p14:tracePt t="99343" x="9537700" y="5230813"/>
          <p14:tracePt t="99359" x="9563100" y="5230813"/>
          <p14:tracePt t="99377" x="9626600" y="5230813"/>
          <p14:tracePt t="99393" x="9650413" y="5230813"/>
          <p14:tracePt t="99410" x="9675813" y="5230813"/>
          <p14:tracePt t="99427" x="9739313" y="5205413"/>
          <p14:tracePt t="120388" x="9739313" y="5194300"/>
          <p14:tracePt t="120438" x="9739313" y="5181600"/>
          <p14:tracePt t="120596" x="9726613" y="5168900"/>
          <p14:tracePt t="120607" x="9688513" y="5168900"/>
          <p14:tracePt t="120622" x="9613900" y="5143500"/>
          <p14:tracePt t="120632" x="9450388" y="5092700"/>
          <p14:tracePt t="120648" x="9012238" y="5043488"/>
          <p14:tracePt t="120665" x="8286750" y="4968875"/>
          <p14:tracePt t="120666" x="7523163" y="4843463"/>
          <p14:tracePt t="120682" x="6708775" y="4605338"/>
          <p14:tracePt t="120698" x="6045200" y="4305300"/>
          <p14:tracePt t="120716" x="4981575" y="3516313"/>
          <p14:tracePt t="120732" x="4668838" y="3203575"/>
          <p14:tracePt t="120749" x="4481513" y="2990850"/>
          <p14:tracePt t="120765" x="4381500" y="2752725"/>
          <p14:tracePt t="120948" x="4356100" y="2740025"/>
          <p14:tracePt t="120971" x="3930650" y="2478088"/>
          <p14:tracePt t="120986" x="3216275" y="2027238"/>
          <p14:tracePt t="120995" x="2478088" y="1552575"/>
          <p14:tracePt t="121008" x="1778000" y="1101725"/>
          <p14:tracePt t="121022" x="1139825" y="700088"/>
          <p14:tracePt t="121033" x="612775" y="2746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680255" y="590612"/>
            <a:ext cx="4831490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Synchronous Telehealth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271446"/>
            <a:ext cx="1029716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A synchronous visit occurs in real time.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The patient and provider are present at the same time.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Communication may use audio and video.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Questions can be answered immediately.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The provider can observe the patient.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A stable connection and private location are important.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078"/>
    </mc:Choice>
    <mc:Fallback xmlns="">
      <p:transition spd="slow" advTm="89078"/>
    </mc:Fallback>
  </mc:AlternateContent>
  <p:extLst>
    <p:ext uri="{3A86A75C-4F4B-4683-9AE1-C65F6400EC91}">
      <p14:laserTraceLst xmlns:p14="http://schemas.microsoft.com/office/powerpoint/2010/main">
        <p14:tracePtLst>
          <p14:tracePt t="494" x="2428875" y="6819900"/>
          <p14:tracePt t="505" x="2441575" y="6807200"/>
          <p14:tracePt t="516" x="2452688" y="6783388"/>
          <p14:tracePt t="529" x="2478088" y="6770688"/>
          <p14:tracePt t="540" x="2478088" y="6757988"/>
          <p14:tracePt t="557" x="2490788" y="6745288"/>
          <p14:tracePt t="573" x="2503488" y="6732588"/>
          <p14:tracePt t="590" x="2516188" y="6696075"/>
          <p14:tracePt t="607" x="2541588" y="6683375"/>
          <p14:tracePt t="624" x="2554288" y="6645275"/>
          <p14:tracePt t="640" x="2590800" y="6607175"/>
          <p14:tracePt t="657" x="2628900" y="6557963"/>
          <p14:tracePt t="674" x="2703513" y="6494463"/>
          <p14:tracePt t="691" x="2767013" y="6432550"/>
          <p14:tracePt t="707" x="2841625" y="6370638"/>
          <p14:tracePt t="724" x="3041650" y="6157913"/>
          <p14:tracePt t="741" x="3167063" y="6056313"/>
          <p14:tracePt t="757" x="3292475" y="5994400"/>
          <p14:tracePt t="774" x="3441700" y="5907088"/>
          <p14:tracePt t="790" x="3479800" y="5881688"/>
          <p14:tracePt t="808" x="3530600" y="5868988"/>
          <p14:tracePt t="824" x="3554413" y="5868988"/>
          <p14:tracePt t="841" x="3567113" y="5868988"/>
          <p14:tracePt t="858" x="3592513" y="5868988"/>
          <p14:tracePt t="880" x="3605213" y="5868988"/>
          <p14:tracePt t="1148" x="3617913" y="5868988"/>
          <p14:tracePt t="1173" x="3630613" y="5868988"/>
          <p14:tracePt t="1185" x="3654425" y="5868988"/>
          <p14:tracePt t="1198" x="3667125" y="5868988"/>
          <p14:tracePt t="1210" x="3692525" y="5868988"/>
          <p14:tracePt t="1226" x="3743325" y="5868988"/>
          <p14:tracePt t="1242" x="3792538" y="5868988"/>
          <p14:tracePt t="1260" x="3917950" y="5868988"/>
          <p14:tracePt t="1276" x="3979863" y="5868988"/>
          <p14:tracePt t="1292" x="4068763" y="5868988"/>
          <p14:tracePt t="1309" x="4230688" y="5868988"/>
          <p14:tracePt t="1327" x="4318000" y="5868988"/>
          <p14:tracePt t="1343" x="4506913" y="5868988"/>
          <p14:tracePt t="1360" x="4619625" y="5868988"/>
          <p14:tracePt t="1376" x="4719638" y="5868988"/>
          <p14:tracePt t="1393" x="4868863" y="5868988"/>
          <p14:tracePt t="1409" x="4945063" y="5868988"/>
          <p14:tracePt t="1427" x="5019675" y="5868988"/>
          <p14:tracePt t="1443" x="5032375" y="5856288"/>
          <p14:tracePt t="1610" x="5045075" y="5856288"/>
          <p14:tracePt t="1634" x="5068888" y="5856288"/>
          <p14:tracePt t="1646" x="5094288" y="5856288"/>
          <p14:tracePt t="1658" x="5132388" y="5856288"/>
          <p14:tracePt t="1671" x="5194300" y="5856288"/>
          <p14:tracePt t="1684" x="5281613" y="5856288"/>
          <p14:tracePt t="1698" x="5419725" y="5856288"/>
          <p14:tracePt t="1711" x="5570538" y="5856288"/>
          <p14:tracePt t="1728" x="5732463" y="5856288"/>
          <p14:tracePt t="1744" x="5957888" y="5856288"/>
          <p14:tracePt t="1745" x="6170613" y="5856288"/>
          <p14:tracePt t="1762" x="6334125" y="5856288"/>
          <p14:tracePt t="1779" x="6672263" y="5881688"/>
          <p14:tracePt t="1795" x="6797675" y="5894388"/>
          <p14:tracePt t="1810" x="6897688" y="5907088"/>
          <p14:tracePt t="1827" x="6972300" y="5907088"/>
          <p14:tracePt t="1843" x="7046913" y="5907088"/>
          <p14:tracePt t="2033" x="7059613" y="5907088"/>
          <p14:tracePt t="2046" x="7072313" y="5907088"/>
          <p14:tracePt t="2059" x="7097713" y="5907088"/>
          <p14:tracePt t="2070" x="7134225" y="5907088"/>
          <p14:tracePt t="2083" x="7210425" y="5894388"/>
          <p14:tracePt t="2095" x="7297738" y="5881688"/>
          <p14:tracePt t="2111" x="7397750" y="5868988"/>
          <p14:tracePt t="2128" x="7561263" y="5856288"/>
          <p14:tracePt t="2144" x="7823200" y="5843588"/>
          <p14:tracePt t="2161" x="7948613" y="5843588"/>
          <p14:tracePt t="2178" x="8074025" y="5843588"/>
          <p14:tracePt t="2195" x="8261350" y="5843588"/>
          <p14:tracePt t="2211" x="8312150" y="5843588"/>
          <p14:tracePt t="2229" x="8386763" y="5819775"/>
          <p14:tracePt t="2244" x="8399463" y="5794375"/>
          <p14:tracePt t="2261" x="8412163" y="5781675"/>
          <p14:tracePt t="2460" x="8435975" y="5781675"/>
          <p14:tracePt t="2484" x="8461375" y="5756275"/>
          <p14:tracePt t="2498" x="8486775" y="5756275"/>
          <p14:tracePt t="2508" x="8524875" y="5732463"/>
          <p14:tracePt t="2520" x="8561388" y="5719763"/>
          <p14:tracePt t="2532" x="8612188" y="5707063"/>
          <p14:tracePt t="2546" x="8650288" y="5707063"/>
          <p14:tracePt t="2563" x="8712200" y="5694363"/>
          <p14:tracePt t="2581" x="8837613" y="5668963"/>
          <p14:tracePt t="2597" x="8874125" y="5656263"/>
          <p14:tracePt t="2613" x="8924925" y="5643563"/>
          <p14:tracePt t="2630" x="8999538" y="5630863"/>
          <p14:tracePt t="2645" x="9037638" y="5619750"/>
          <p14:tracePt t="2663" x="9063038" y="5607050"/>
          <p14:tracePt t="2679" x="9124950" y="5581650"/>
          <p14:tracePt t="2696" x="9137650" y="5568950"/>
          <p14:tracePt t="2713" x="9150350" y="5556250"/>
          <p14:tracePt t="2921" x="9150350" y="5543550"/>
          <p14:tracePt t="2936" x="9163050" y="5518150"/>
          <p14:tracePt t="2946" x="9163050" y="5456238"/>
          <p14:tracePt t="2958" x="9212263" y="5356225"/>
          <p14:tracePt t="2970" x="9250363" y="5230813"/>
          <p14:tracePt t="2982" x="9288463" y="5118100"/>
          <p14:tracePt t="2998" x="9324975" y="5005388"/>
          <p14:tracePt t="3014" x="9363075" y="4892675"/>
          <p14:tracePt t="3031" x="9424988" y="4705350"/>
          <p14:tracePt t="3048" x="9450388" y="4656138"/>
          <p14:tracePt t="3065" x="9463088" y="4605338"/>
          <p14:tracePt t="3080" x="9475788" y="4530725"/>
          <p14:tracePt t="3098" x="9488488" y="4492625"/>
          <p14:tracePt t="3115" x="9488488" y="4430713"/>
          <p14:tracePt t="3133" x="9488488" y="4405313"/>
          <p14:tracePt t="3148" x="9488488" y="4379913"/>
          <p14:tracePt t="3163" x="9488488" y="4341813"/>
          <p14:tracePt t="3180" x="9488488" y="4330700"/>
          <p14:tracePt t="3197" x="9501188" y="4318000"/>
          <p14:tracePt t="3213" x="9501188" y="4305300"/>
          <p14:tracePt t="3528" x="9501188" y="4292600"/>
          <p14:tracePt t="3540" x="9501188" y="4279900"/>
          <p14:tracePt t="3566" x="9475788" y="4241800"/>
          <p14:tracePt t="3577" x="9437688" y="4141788"/>
          <p14:tracePt t="3589" x="9413875" y="4054475"/>
          <p14:tracePt t="3602" x="9375775" y="3941763"/>
          <p14:tracePt t="3616" x="9337675" y="3829050"/>
          <p14:tracePt t="3634" x="9312275" y="3741738"/>
          <p14:tracePt t="3649" x="9275763" y="3567113"/>
          <p14:tracePt t="3666" x="9250363" y="3490913"/>
          <p14:tracePt t="3682" x="9237663" y="3416300"/>
          <p14:tracePt t="3699" x="9199563" y="3267075"/>
          <p14:tracePt t="3715" x="9175750" y="3203575"/>
          <p14:tracePt t="3732" x="9175750" y="3141663"/>
          <p14:tracePt t="3733" x="9163050" y="3078163"/>
          <p14:tracePt t="3749" x="9163050" y="3054350"/>
          <p14:tracePt t="3766" x="9163050" y="3041650"/>
          <p14:tracePt t="3783" x="9163050" y="3028950"/>
          <p14:tracePt t="3905" x="9175750" y="3028950"/>
          <p14:tracePt t="3918" x="9188450" y="3028950"/>
          <p14:tracePt t="3929" x="9224963" y="3028950"/>
          <p14:tracePt t="3942" x="9263063" y="3028950"/>
          <p14:tracePt t="3952" x="9288463" y="3028950"/>
          <p14:tracePt t="3967" x="9312275" y="3028950"/>
          <p14:tracePt t="3984" x="9324975" y="3028950"/>
          <p14:tracePt t="4002" x="9337675" y="3028950"/>
          <p14:tracePt t="5276" x="9337675" y="3016250"/>
          <p14:tracePt t="5311" x="9337675" y="3003550"/>
          <p14:tracePt t="5337" x="9337675" y="2978150"/>
          <p14:tracePt t="5348" x="9337675" y="2965450"/>
          <p14:tracePt t="5361" x="9337675" y="2952750"/>
          <p14:tracePt t="5373" x="9337675" y="2928938"/>
          <p14:tracePt t="5386" x="9337675" y="2903538"/>
          <p14:tracePt t="5404" x="9324975" y="2878138"/>
          <p14:tracePt t="5420" x="9324975" y="2840038"/>
          <p14:tracePt t="5437" x="9312275" y="2828925"/>
          <p14:tracePt t="5453" x="9301163" y="2816225"/>
          <p14:tracePt t="5470" x="9301163" y="2790825"/>
          <p14:tracePt t="5487" x="9275763" y="2765425"/>
          <p14:tracePt t="5504" x="9263063" y="2728913"/>
          <p14:tracePt t="5520" x="9250363" y="2678113"/>
          <p14:tracePt t="5538" x="9224963" y="2652713"/>
          <p14:tracePt t="5554" x="9224963" y="2616200"/>
          <p14:tracePt t="5555" x="9199563" y="2578100"/>
          <p14:tracePt t="5570" x="9188450" y="2540000"/>
          <p14:tracePt t="5587" x="9150350" y="2516188"/>
          <p14:tracePt t="5604" x="9112250" y="2465388"/>
          <p14:tracePt t="5620" x="9099550" y="2439988"/>
          <p14:tracePt t="5637" x="9075738" y="2427288"/>
          <p14:tracePt t="5654" x="9050338" y="2378075"/>
          <p14:tracePt t="5671" x="9037638" y="2352675"/>
          <p14:tracePt t="5687" x="9012238" y="2339975"/>
          <p14:tracePt t="5688" x="9012238" y="2327275"/>
          <p14:tracePt t="5704" x="8999538" y="2303463"/>
          <p14:tracePt t="5721" x="8986838" y="2290763"/>
          <p14:tracePt t="5738" x="8975725" y="2278063"/>
          <p14:tracePt t="5754" x="8975725" y="2265363"/>
          <p14:tracePt t="6660" x="8950325" y="2265363"/>
          <p14:tracePt t="6674" x="8912225" y="2252663"/>
          <p14:tracePt t="6684" x="8850313" y="2227263"/>
          <p14:tracePt t="6697" x="8774113" y="2214563"/>
          <p14:tracePt t="6709" x="8674100" y="2190750"/>
          <p14:tracePt t="6723" x="8561388" y="2165350"/>
          <p14:tracePt t="6740" x="8448675" y="2152650"/>
          <p14:tracePt t="6757" x="8235950" y="2101850"/>
          <p14:tracePt t="6774" x="8110538" y="2078038"/>
          <p14:tracePt t="6790" x="8010525" y="2039938"/>
          <p14:tracePt t="6807" x="7861300" y="1965325"/>
          <p14:tracePt t="6824" x="7797800" y="1927225"/>
          <p14:tracePt t="6841" x="7773988" y="1889125"/>
          <p14:tracePt t="6857" x="7723188" y="1852613"/>
          <p14:tracePt t="6875" x="7710488" y="1827213"/>
          <p14:tracePt t="7668" x="7697788" y="1827213"/>
          <p14:tracePt t="7681" x="7673975" y="1827213"/>
          <p14:tracePt t="7692" x="7635875" y="1852613"/>
          <p14:tracePt t="7705" x="7561263" y="1889125"/>
          <p14:tracePt t="7718" x="7485063" y="1939925"/>
          <p14:tracePt t="7728" x="7385050" y="1989138"/>
          <p14:tracePt t="7744" x="7223125" y="2065338"/>
          <p14:tracePt t="7760" x="7046913" y="2127250"/>
          <p14:tracePt t="7778" x="6772275" y="2278063"/>
          <p14:tracePt t="7793" x="6596063" y="2327275"/>
          <p14:tracePt t="7809" x="6446838" y="2403475"/>
          <p14:tracePt t="7826" x="6146800" y="2516188"/>
          <p14:tracePt t="7843" x="6008688" y="2552700"/>
          <p14:tracePt t="7859" x="5845175" y="2590800"/>
          <p14:tracePt t="7876" x="5619750" y="2627313"/>
          <p14:tracePt t="7893" x="5545138" y="2652713"/>
          <p14:tracePt t="7909" x="5495925" y="2652713"/>
          <p14:tracePt t="7926" x="5445125" y="2665413"/>
          <p14:tracePt t="7943" x="5432425" y="2665413"/>
          <p14:tracePt t="7960" x="5407025" y="2665413"/>
          <p14:tracePt t="8178" x="5394325" y="2665413"/>
          <p14:tracePt t="8190" x="5370513" y="2665413"/>
          <p14:tracePt t="8202" x="5319713" y="2665413"/>
          <p14:tracePt t="8213" x="5219700" y="2665413"/>
          <p14:tracePt t="8227" x="5094288" y="2690813"/>
          <p14:tracePt t="8244" x="4881563" y="2740025"/>
          <p14:tracePt t="8260" x="4619625" y="2765425"/>
          <p14:tracePt t="8278" x="4205288" y="2828925"/>
          <p14:tracePt t="8294" x="3992563" y="2865438"/>
          <p14:tracePt t="8310" x="3843338" y="2865438"/>
          <p14:tracePt t="8327" x="3579813" y="2865438"/>
          <p14:tracePt t="8344" x="3441700" y="2865438"/>
          <p14:tracePt t="8360" x="3192463" y="2865438"/>
          <p14:tracePt t="8377" x="3128963" y="2852738"/>
          <p14:tracePt t="8394" x="3041650" y="2840038"/>
          <p14:tracePt t="8411" x="2903538" y="2790825"/>
          <p14:tracePt t="8428" x="2841625" y="2778125"/>
          <p14:tracePt t="8445" x="2728913" y="2740025"/>
          <p14:tracePt t="8461" x="2690813" y="2716213"/>
          <p14:tracePt t="8478" x="2628900" y="2690813"/>
          <p14:tracePt t="8494" x="2565400" y="2665413"/>
          <p14:tracePt t="8511" x="2516188" y="2640013"/>
          <p14:tracePt t="8528" x="2465388" y="2603500"/>
          <p14:tracePt t="8545" x="2441575" y="2590800"/>
          <p14:tracePt t="8561" x="2416175" y="2565400"/>
          <p14:tracePt t="8579" x="2378075" y="2552700"/>
          <p14:tracePt t="8595" x="2365375" y="2540000"/>
          <p14:tracePt t="8611" x="2339975" y="2540000"/>
          <p14:tracePt t="8628" x="2316163" y="2540000"/>
          <p14:tracePt t="8645" x="2303463" y="2540000"/>
          <p14:tracePt t="8661" x="2290763" y="2540000"/>
          <p14:tracePt t="8678" x="2290763" y="2527300"/>
          <p14:tracePt t="8965" x="2278063" y="2527300"/>
          <p14:tracePt t="9004" x="2265363" y="2527300"/>
          <p14:tracePt t="9028" x="2239963" y="2552700"/>
          <p14:tracePt t="9040" x="2228850" y="2552700"/>
          <p14:tracePt t="9053" x="2216150" y="2578100"/>
          <p14:tracePt t="9065" x="2190750" y="2590800"/>
          <p14:tracePt t="9080" x="2165350" y="2616200"/>
          <p14:tracePt t="9096" x="2127250" y="2627313"/>
          <p14:tracePt t="9113" x="2090738" y="2652713"/>
          <p14:tracePt t="9114" x="2065338" y="2665413"/>
          <p14:tracePt t="9129" x="2039938" y="2690813"/>
          <p14:tracePt t="9146" x="2014538" y="2703513"/>
          <p14:tracePt t="9163" x="1965325" y="2740025"/>
          <p14:tracePt t="9180" x="1939925" y="2765425"/>
          <p14:tracePt t="9197" x="1852613" y="2803525"/>
          <p14:tracePt t="9213" x="1814513" y="2828925"/>
          <p14:tracePt t="9230" x="1778000" y="2840038"/>
          <p14:tracePt t="9246" x="1714500" y="2852738"/>
          <p14:tracePt t="9263" x="1689100" y="2852738"/>
          <p14:tracePt t="9281" x="1677988" y="2852738"/>
          <p14:tracePt t="9296" x="1652588" y="2852738"/>
          <p14:tracePt t="9331" x="1639888" y="2852738"/>
          <p14:tracePt t="9343" x="1639888" y="2840038"/>
          <p14:tracePt t="9368" x="1639888" y="2828925"/>
          <p14:tracePt t="9391" x="1639888" y="2816225"/>
          <p14:tracePt t="9501" x="1652588" y="2816225"/>
          <p14:tracePt t="9561" x="1665288" y="2816225"/>
          <p14:tracePt t="9610" x="1677988" y="2816225"/>
          <p14:tracePt t="9670" x="1689100" y="2816225"/>
          <p14:tracePt t="9694" x="1701800" y="2816225"/>
          <p14:tracePt t="9707" x="1714500" y="2816225"/>
          <p14:tracePt t="9720" x="1727200" y="2816225"/>
          <p14:tracePt t="9731" x="1739900" y="2816225"/>
          <p14:tracePt t="9756" x="1765300" y="2816225"/>
          <p14:tracePt t="9780" x="1778000" y="2816225"/>
          <p14:tracePt t="9803" x="1790700" y="2816225"/>
          <p14:tracePt t="9828" x="1801813" y="2816225"/>
          <p14:tracePt t="9840" x="1814513" y="2816225"/>
          <p14:tracePt t="9866" x="1827213" y="2816225"/>
          <p14:tracePt t="9878" x="1852613" y="2816225"/>
          <p14:tracePt t="9902" x="1865313" y="2816225"/>
          <p14:tracePt t="9914" x="1890713" y="2816225"/>
          <p14:tracePt t="9926" x="1914525" y="2816225"/>
          <p14:tracePt t="9937" x="1927225" y="2816225"/>
          <p14:tracePt t="9949" x="1939925" y="2816225"/>
          <p14:tracePt t="9964" x="1978025" y="2816225"/>
          <p14:tracePt t="9982" x="2003425" y="2816225"/>
          <p14:tracePt t="9998" x="2078038" y="2816225"/>
          <p14:tracePt t="10015" x="2127250" y="2816225"/>
          <p14:tracePt t="10032" x="2165350" y="2816225"/>
          <p14:tracePt t="10049" x="2228850" y="2816225"/>
          <p14:tracePt t="10065" x="2265363" y="2816225"/>
          <p14:tracePt t="10082" x="2303463" y="2816225"/>
          <p14:tracePt t="10098" x="2365375" y="2816225"/>
          <p14:tracePt t="10115" x="2390775" y="2816225"/>
          <p14:tracePt t="10132" x="2441575" y="2816225"/>
          <p14:tracePt t="10149" x="2452688" y="2816225"/>
          <p14:tracePt t="10165" x="2465388" y="2816225"/>
          <p14:tracePt t="10182" x="2490788" y="2840038"/>
          <p14:tracePt t="10849" x="2503488" y="2840038"/>
          <p14:tracePt t="11080" x="2516188" y="2840038"/>
          <p14:tracePt t="11614" x="2528888" y="2840038"/>
          <p14:tracePt t="11650" x="2541588" y="2840038"/>
          <p14:tracePt t="11662" x="2554288" y="2840038"/>
          <p14:tracePt t="11674" x="2554288" y="2852738"/>
          <p14:tracePt t="11686" x="2565400" y="2852738"/>
          <p14:tracePt t="11703" x="2578100" y="2852738"/>
          <p14:tracePt t="11719" x="2578100" y="2865438"/>
          <p14:tracePt t="11736" x="2616200" y="2878138"/>
          <p14:tracePt t="11753" x="2628900" y="2878138"/>
          <p14:tracePt t="11770" x="2654300" y="2890838"/>
          <p14:tracePt t="11771" x="2667000" y="2903538"/>
          <p14:tracePt t="11787" x="2690813" y="2903538"/>
          <p14:tracePt t="11803" x="2716213" y="2903538"/>
          <p14:tracePt t="11819" x="2754313" y="2916238"/>
          <p14:tracePt t="11836" x="2767013" y="2916238"/>
          <p14:tracePt t="11853" x="2790825" y="2916238"/>
          <p14:tracePt t="11870" x="2803525" y="2916238"/>
          <p14:tracePt t="12098" x="2803525" y="2903538"/>
          <p14:tracePt t="12134" x="2803525" y="2890838"/>
          <p14:tracePt t="12512" x="2803525" y="2878138"/>
          <p14:tracePt t="12623" x="2816225" y="2865438"/>
          <p14:tracePt t="12646" x="2841625" y="2865438"/>
          <p14:tracePt t="12669" x="2854325" y="2865438"/>
          <p14:tracePt t="12681" x="2867025" y="2865438"/>
          <p14:tracePt t="12695" x="2879725" y="2865438"/>
          <p14:tracePt t="12708" x="2890838" y="2865438"/>
          <p14:tracePt t="12730" x="2916238" y="2865438"/>
          <p14:tracePt t="12756" x="2928938" y="2865438"/>
          <p14:tracePt t="12780" x="2941638" y="2865438"/>
          <p14:tracePt t="13204" x="2954338" y="2852738"/>
          <p14:tracePt t="13216" x="2967038" y="2852738"/>
          <p14:tracePt t="13241" x="2979738" y="2852738"/>
          <p14:tracePt t="13253" x="2979738" y="2840038"/>
          <p14:tracePt t="13265" x="3003550" y="2840038"/>
          <p14:tracePt t="13277" x="3016250" y="2840038"/>
          <p14:tracePt t="13291" x="3028950" y="2828925"/>
          <p14:tracePt t="13307" x="3054350" y="2828925"/>
          <p14:tracePt t="13324" x="3079750" y="2828925"/>
          <p14:tracePt t="13341" x="3141663" y="2828925"/>
          <p14:tracePt t="13358" x="3167063" y="2828925"/>
          <p14:tracePt t="13374" x="3254375" y="2816225"/>
          <p14:tracePt t="13391" x="3305175" y="2816225"/>
          <p14:tracePt t="13407" x="3379788" y="2803525"/>
          <p14:tracePt t="13424" x="3467100" y="2803525"/>
          <p14:tracePt t="13441" x="3517900" y="2803525"/>
          <p14:tracePt t="13458" x="3654425" y="2790825"/>
          <p14:tracePt t="13474" x="3717925" y="2790825"/>
          <p14:tracePt t="13491" x="3767138" y="2790825"/>
          <p14:tracePt t="13508" x="3856038" y="2790825"/>
          <p14:tracePt t="13524" x="3917950" y="2790825"/>
          <p14:tracePt t="13541" x="3968750" y="2790825"/>
          <p14:tracePt t="13558" x="4043363" y="2790825"/>
          <p14:tracePt t="13574" x="4068763" y="2790825"/>
          <p14:tracePt t="13592" x="4092575" y="2790825"/>
          <p14:tracePt t="13848" x="4105275" y="2790825"/>
          <p14:tracePt t="13861" x="4117975" y="2790825"/>
          <p14:tracePt t="13871" x="4143375" y="2790825"/>
          <p14:tracePt t="13884" x="4168775" y="2790825"/>
          <p14:tracePt t="13897" x="4192588" y="2790825"/>
          <p14:tracePt t="13908" x="4217988" y="2790825"/>
          <p14:tracePt t="13925" x="4256088" y="2790825"/>
          <p14:tracePt t="13941" x="4305300" y="2790825"/>
          <p14:tracePt t="13959" x="4394200" y="2790825"/>
          <p14:tracePt t="13975" x="4430713" y="2790825"/>
          <p14:tracePt t="13993" x="4494213" y="2790825"/>
          <p14:tracePt t="14008" x="4530725" y="2790825"/>
          <p14:tracePt t="14025" x="4556125" y="2778125"/>
          <p14:tracePt t="14042" x="4606925" y="2778125"/>
          <p14:tracePt t="14059" x="4630738" y="2778125"/>
          <p14:tracePt t="14075" x="4643438" y="2778125"/>
          <p14:tracePt t="14093" x="4694238" y="2778125"/>
          <p14:tracePt t="14109" x="4706938" y="2778125"/>
          <p14:tracePt t="14126" x="4732338" y="2778125"/>
          <p14:tracePt t="14127" x="4743450" y="2778125"/>
          <p14:tracePt t="14142" x="4781550" y="2778125"/>
          <p14:tracePt t="14160" x="4806950" y="2765425"/>
          <p14:tracePt t="14175" x="4881563" y="2765425"/>
          <p14:tracePt t="14193" x="4906963" y="2765425"/>
          <p14:tracePt t="14209" x="4932363" y="2752725"/>
          <p14:tracePt t="14226" x="4945063" y="2740025"/>
          <p14:tracePt t="14453" x="4956175" y="2740025"/>
          <p14:tracePt t="14466" x="4981575" y="2740025"/>
          <p14:tracePt t="14477" x="5006975" y="2740025"/>
          <p14:tracePt t="14489" x="5032375" y="2740025"/>
          <p14:tracePt t="14502" x="5068888" y="2740025"/>
          <p14:tracePt t="14515" x="5094288" y="2740025"/>
          <p14:tracePt t="14527" x="5132388" y="2740025"/>
          <p14:tracePt t="14543" x="5157788" y="2740025"/>
          <p14:tracePt t="14560" x="5194300" y="2740025"/>
          <p14:tracePt t="14577" x="5281613" y="2728913"/>
          <p14:tracePt t="14594" x="5370513" y="2728913"/>
          <p14:tracePt t="14611" x="5519738" y="2728913"/>
          <p14:tracePt t="14627" x="5607050" y="2716213"/>
          <p14:tracePt t="14644" x="5695950" y="2716213"/>
          <p14:tracePt t="14661" x="5870575" y="2716213"/>
          <p14:tracePt t="14677" x="5945188" y="2716213"/>
          <p14:tracePt t="14694" x="5995988" y="2716213"/>
          <p14:tracePt t="14710" x="6057900" y="2716213"/>
          <p14:tracePt t="14728" x="6083300" y="2716213"/>
          <p14:tracePt t="14744" x="6096000" y="2716213"/>
          <p14:tracePt t="14781" x="6096000" y="2703513"/>
          <p14:tracePt t="14795" x="6096000" y="2690813"/>
          <p14:tracePt t="15051" x="6108700" y="2690813"/>
          <p14:tracePt t="15064" x="6121400" y="2690813"/>
          <p14:tracePt t="15074" x="6134100" y="2690813"/>
          <p14:tracePt t="15086" x="6157913" y="2690813"/>
          <p14:tracePt t="15097" x="6183313" y="2690813"/>
          <p14:tracePt t="15112" x="6208713" y="2690813"/>
          <p14:tracePt t="15128" x="6234113" y="2690813"/>
          <p14:tracePt t="15145" x="6296025" y="2690813"/>
          <p14:tracePt t="15162" x="6321425" y="2690813"/>
          <p14:tracePt t="15179" x="6359525" y="2690813"/>
          <p14:tracePt t="15195" x="6434138" y="2703513"/>
          <p14:tracePt t="15212" x="6472238" y="2716213"/>
          <p14:tracePt t="15229" x="6508750" y="2716213"/>
          <p14:tracePt t="15230" x="6559550" y="2716213"/>
          <p14:tracePt t="15245" x="6596063" y="2728913"/>
          <p14:tracePt t="15262" x="6634163" y="2728913"/>
          <p14:tracePt t="15279" x="6708775" y="2728913"/>
          <p14:tracePt t="15295" x="6759575" y="2728913"/>
          <p14:tracePt t="15313" x="6808788" y="2728913"/>
          <p14:tracePt t="15329" x="6884988" y="2728913"/>
          <p14:tracePt t="15346" x="6910388" y="2728913"/>
          <p14:tracePt t="15362" x="6934200" y="2728913"/>
          <p14:tracePt t="15364" x="6959600" y="2740025"/>
          <p14:tracePt t="15379" x="6972300" y="2740025"/>
          <p14:tracePt t="15401" x="6985000" y="2740025"/>
          <p14:tracePt t="15414" x="6997700" y="2740025"/>
          <p14:tracePt t="15705" x="7010400" y="2740025"/>
          <p14:tracePt t="15729" x="7034213" y="2740025"/>
          <p14:tracePt t="15741" x="7046913" y="2740025"/>
          <p14:tracePt t="15754" x="7085013" y="2740025"/>
          <p14:tracePt t="15766" x="7110413" y="2740025"/>
          <p14:tracePt t="15781" x="7123113" y="2740025"/>
          <p14:tracePt t="15798" x="7159625" y="2740025"/>
          <p14:tracePt t="15816" x="7223125" y="2740025"/>
          <p14:tracePt t="15831" x="7259638" y="2740025"/>
          <p14:tracePt t="15850" x="7297738" y="2740025"/>
          <p14:tracePt t="15852" x="7323138" y="2740025"/>
          <p14:tracePt t="15864" x="7348538" y="2740025"/>
          <p14:tracePt t="15880" x="7359650" y="2740025"/>
          <p14:tracePt t="15897" x="7372350" y="2740025"/>
          <p14:tracePt t="15914" x="7397750" y="2740025"/>
          <p14:tracePt t="15930" x="7410450" y="2740025"/>
          <p14:tracePt t="15948" x="7435850" y="2740025"/>
          <p14:tracePt t="15964" x="7448550" y="2740025"/>
          <p14:tracePt t="15984" x="7459663" y="2740025"/>
          <p14:tracePt t="16021" x="7472363" y="2740025"/>
          <p14:tracePt t="16031" x="7485063" y="2740025"/>
          <p14:tracePt t="16044" x="7497763" y="2740025"/>
          <p14:tracePt t="16056" x="7510463" y="2740025"/>
          <p14:tracePt t="16081" x="7535863" y="2728913"/>
          <p14:tracePt t="16093" x="7548563" y="2728913"/>
          <p14:tracePt t="16105" x="7561263" y="2728913"/>
          <p14:tracePt t="16118" x="7572375" y="2728913"/>
          <p14:tracePt t="16131" x="7585075" y="2728913"/>
          <p14:tracePt t="16148" x="7597775" y="2728913"/>
          <p14:tracePt t="16165" x="7635875" y="2716213"/>
          <p14:tracePt t="16181" x="7648575" y="2716213"/>
          <p14:tracePt t="16198" x="7673975" y="2716213"/>
          <p14:tracePt t="16216" x="7697788" y="2703513"/>
          <p14:tracePt t="16275" x="7697788" y="2690813"/>
          <p14:tracePt t="24603" x="7697788" y="2678113"/>
          <p14:tracePt t="24628" x="7697788" y="2665413"/>
          <p14:tracePt t="24652" x="7697788" y="2652713"/>
          <p14:tracePt t="24761" x="7685088" y="2652713"/>
          <p14:tracePt t="24773" x="7673975" y="2652713"/>
          <p14:tracePt t="24785" x="7648575" y="2665413"/>
          <p14:tracePt t="24796" x="7585075" y="2690813"/>
          <p14:tracePt t="24810" x="7485063" y="2728913"/>
          <p14:tracePt t="24821" x="7359650" y="2778125"/>
          <p14:tracePt t="24837" x="7223125" y="2828925"/>
          <p14:tracePt t="24854" x="7021513" y="2890838"/>
          <p14:tracePt t="24870" x="6521450" y="3041650"/>
          <p14:tracePt t="24887" x="6270625" y="3103563"/>
          <p14:tracePt t="24904" x="6108700" y="3128963"/>
          <p14:tracePt t="24920" x="5857875" y="3165475"/>
          <p14:tracePt t="24937" x="5783263" y="3178175"/>
          <p14:tracePt t="24954" x="5732463" y="3178175"/>
          <p14:tracePt t="24971" x="5695950" y="3178175"/>
          <p14:tracePt t="25222" x="5683250" y="3178175"/>
          <p14:tracePt t="25235" x="5645150" y="3178175"/>
          <p14:tracePt t="25247" x="5583238" y="3178175"/>
          <p14:tracePt t="25259" x="5445125" y="3190875"/>
          <p14:tracePt t="25273" x="5270500" y="3216275"/>
          <p14:tracePt t="25288" x="5006975" y="3267075"/>
          <p14:tracePt t="25305" x="4681538" y="3328988"/>
          <p14:tracePt t="25322" x="4092575" y="3416300"/>
          <p14:tracePt t="25339" x="3830638" y="3467100"/>
          <p14:tracePt t="25356" x="3667125" y="3479800"/>
          <p14:tracePt t="25357" x="3517900" y="3516313"/>
          <p14:tracePt t="25373" x="3367088" y="3516313"/>
          <p14:tracePt t="25388" x="3228975" y="3529013"/>
          <p14:tracePt t="25405" x="3054350" y="3529013"/>
          <p14:tracePt t="25421" x="2992438" y="3529013"/>
          <p14:tracePt t="25438" x="2967038" y="3529013"/>
          <p14:tracePt t="25455" x="2928938" y="3503613"/>
          <p14:tracePt t="25472" x="2928938" y="3490913"/>
          <p14:tracePt t="25489" x="2916238" y="3490913"/>
          <p14:tracePt t="25683" x="2903538" y="3490913"/>
          <p14:tracePt t="25695" x="2879725" y="3503613"/>
          <p14:tracePt t="25708" x="2854325" y="3516313"/>
          <p14:tracePt t="25719" x="2790825" y="3541713"/>
          <p14:tracePt t="25731" x="2741613" y="3554413"/>
          <p14:tracePt t="25745" x="2703513" y="3567113"/>
          <p14:tracePt t="25756" x="2654300" y="3567113"/>
          <p14:tracePt t="25773" x="2590800" y="3579813"/>
          <p14:tracePt t="25789" x="2528888" y="3579813"/>
          <p14:tracePt t="25806" x="2403475" y="3579813"/>
          <p14:tracePt t="25823" x="2365375" y="3579813"/>
          <p14:tracePt t="25840" x="2328863" y="3579813"/>
          <p14:tracePt t="25841" x="2303463" y="3579813"/>
          <p14:tracePt t="25856" x="2290763" y="3579813"/>
          <p14:tracePt t="25873" x="2278063" y="3579813"/>
          <p14:tracePt t="25890" x="2252663" y="3579813"/>
          <p14:tracePt t="26011" x="2265363" y="3579813"/>
          <p14:tracePt t="26024" x="2278063" y="3579813"/>
          <p14:tracePt t="26048" x="2303463" y="3567113"/>
          <p14:tracePt t="26060" x="2316163" y="3567113"/>
          <p14:tracePt t="26071" x="2328863" y="3567113"/>
          <p14:tracePt t="26084" x="2352675" y="3554413"/>
          <p14:tracePt t="26096" x="2365375" y="3541713"/>
          <p14:tracePt t="26109" x="2378075" y="3541713"/>
          <p14:tracePt t="26124" x="2403475" y="3541713"/>
          <p14:tracePt t="26148" x="2416175" y="3529013"/>
          <p14:tracePt t="26159" x="2428875" y="3529013"/>
          <p14:tracePt t="26174" x="2441575" y="3529013"/>
          <p14:tracePt t="26193" x="2452688" y="3529013"/>
          <p14:tracePt t="26425" x="2465388" y="3529013"/>
          <p14:tracePt t="26436" x="2465388" y="3516313"/>
          <p14:tracePt t="26472" x="2478088" y="3516313"/>
          <p14:tracePt t="26485" x="2490788" y="3503613"/>
          <p14:tracePt t="26534" x="2503488" y="3503613"/>
          <p14:tracePt t="26558" x="2516188" y="3503613"/>
          <p14:tracePt t="26583" x="2528888" y="3490913"/>
          <p14:tracePt t="26593" x="2541588" y="3490913"/>
          <p14:tracePt t="26606" x="2554288" y="3490913"/>
          <p14:tracePt t="26630" x="2578100" y="3490913"/>
          <p14:tracePt t="26655" x="2590800" y="3490913"/>
          <p14:tracePt t="26679" x="2603500" y="3490913"/>
          <p14:tracePt t="26703" x="2628900" y="3479800"/>
          <p14:tracePt t="26728" x="2641600" y="3479800"/>
          <p14:tracePt t="26740" x="2667000" y="3479800"/>
          <p14:tracePt t="26751" x="2690813" y="3479800"/>
          <p14:tracePt t="26764" x="2703513" y="3479800"/>
          <p14:tracePt t="26777" x="2728913" y="3479800"/>
          <p14:tracePt t="26792" x="2754313" y="3479800"/>
          <p14:tracePt t="26809" x="2790825" y="3479800"/>
          <p14:tracePt t="26825" x="2854325" y="3479800"/>
          <p14:tracePt t="26842" x="2879725" y="3479800"/>
          <p14:tracePt t="26858" x="2916238" y="3479800"/>
          <p14:tracePt t="26876" x="2954338" y="3479800"/>
          <p14:tracePt t="26893" x="2979738" y="3479800"/>
          <p14:tracePt t="26910" x="3003550" y="3479800"/>
          <p14:tracePt t="26926" x="3016250" y="3479800"/>
          <p14:tracePt t="26943" x="3028950" y="3479800"/>
          <p14:tracePt t="27032" x="3016250" y="3479800"/>
          <p14:tracePt t="27045" x="3003550" y="3479800"/>
          <p14:tracePt t="27056" x="2979738" y="3479800"/>
          <p14:tracePt t="27068" x="2954338" y="3467100"/>
          <p14:tracePt t="27083" x="2941638" y="3467100"/>
          <p14:tracePt t="27093" x="2916238" y="3467100"/>
          <p14:tracePt t="27113" x="2879725" y="3467100"/>
          <p14:tracePt t="27117" x="2841625" y="3467100"/>
          <p14:tracePt t="27128" x="2816225" y="3454400"/>
          <p14:tracePt t="27145" x="2778125" y="3454400"/>
          <p14:tracePt t="27161" x="2741613" y="3441700"/>
          <p14:tracePt t="27178" x="2703513" y="3429000"/>
          <p14:tracePt t="27194" x="2678113" y="3429000"/>
          <p14:tracePt t="27212" x="2667000" y="3416300"/>
          <p14:tracePt t="27216" x="2654300" y="3416300"/>
          <p14:tracePt t="27251" x="2654300" y="3403600"/>
          <p14:tracePt t="27299" x="2667000" y="3403600"/>
          <p14:tracePt t="27324" x="2690813" y="3403600"/>
          <p14:tracePt t="27349" x="2703513" y="3403600"/>
          <p14:tracePt t="27360" x="2716213" y="3403600"/>
          <p14:tracePt t="27372" x="2728913" y="3403600"/>
          <p14:tracePt t="27383" x="2741613" y="3403600"/>
          <p14:tracePt t="27395" x="2754313" y="3403600"/>
          <p14:tracePt t="27411" x="2767013" y="3403600"/>
          <p14:tracePt t="27427" x="2778125" y="3403600"/>
          <p14:tracePt t="27444" x="2841625" y="3403600"/>
          <p14:tracePt t="27461" x="2867025" y="3403600"/>
          <p14:tracePt t="27478" x="2903538" y="3403600"/>
          <p14:tracePt t="27493" x="2954338" y="3403600"/>
          <p14:tracePt t="27511" x="2992438" y="3403600"/>
          <p14:tracePt t="27528" x="3028950" y="3403600"/>
          <p14:tracePt t="27529" x="3067050" y="3403600"/>
          <p14:tracePt t="27544" x="3103563" y="3403600"/>
          <p14:tracePt t="27561" x="3141663" y="3403600"/>
          <p14:tracePt t="27578" x="3205163" y="3367088"/>
          <p14:tracePt t="27845" x="3216275" y="3367088"/>
          <p14:tracePt t="27857" x="3228975" y="3367088"/>
          <p14:tracePt t="27870" x="3241675" y="3367088"/>
          <p14:tracePt t="27882" x="3254375" y="3367088"/>
          <p14:tracePt t="27896" x="3267075" y="3367088"/>
          <p14:tracePt t="27913" x="3292475" y="3367088"/>
          <p14:tracePt t="27930" x="3341688" y="3367088"/>
          <p14:tracePt t="27947" x="3354388" y="3367088"/>
          <p14:tracePt t="27963" x="3379788" y="3367088"/>
          <p14:tracePt t="27980" x="3429000" y="3367088"/>
          <p14:tracePt t="27997" x="3454400" y="3367088"/>
          <p14:tracePt t="28012" x="3479800" y="3367088"/>
          <p14:tracePt t="28014" x="3517900" y="3367088"/>
          <p14:tracePt t="28029" x="3554413" y="3367088"/>
          <p14:tracePt t="28046" x="3605213" y="3367088"/>
          <p14:tracePt t="28063" x="3692525" y="3367088"/>
          <p14:tracePt t="28078" x="3743325" y="3367088"/>
          <p14:tracePt t="28095" x="3792538" y="3367088"/>
          <p14:tracePt t="28113" x="3930650" y="3367088"/>
          <p14:tracePt t="28129" x="3979863" y="3367088"/>
          <p14:tracePt t="28146" x="4030663" y="3367088"/>
          <p14:tracePt t="28162" x="4081463" y="3341688"/>
          <p14:tracePt t="28179" x="4092575" y="3328988"/>
          <p14:tracePt t="28196" x="4092575" y="3316288"/>
          <p14:tracePt t="28355" x="4105275" y="3316288"/>
          <p14:tracePt t="28367" x="4105275" y="3303588"/>
          <p14:tracePt t="28392" x="4117975" y="3303588"/>
          <p14:tracePt t="28404" x="4130675" y="3303588"/>
          <p14:tracePt t="28416" x="4143375" y="3303588"/>
          <p14:tracePt t="28428" x="4168775" y="3303588"/>
          <p14:tracePt t="28440" x="4192588" y="3303588"/>
          <p14:tracePt t="28453" x="4230688" y="3303588"/>
          <p14:tracePt t="28465" x="4281488" y="3303588"/>
          <p14:tracePt t="28481" x="4343400" y="3303588"/>
          <p14:tracePt t="28498" x="4418013" y="3303588"/>
          <p14:tracePt t="28515" x="4581525" y="3303588"/>
          <p14:tracePt t="28531" x="4706938" y="3303588"/>
          <p14:tracePt t="28548" x="4819650" y="3303588"/>
          <p14:tracePt t="28563" x="5032375" y="3303588"/>
          <p14:tracePt t="28580" x="5132388" y="3303588"/>
          <p14:tracePt t="28597" x="5319713" y="3316288"/>
          <p14:tracePt t="28614" x="5383213" y="3328988"/>
          <p14:tracePt t="28630" x="5432425" y="3328988"/>
          <p14:tracePt t="28647" x="5457825" y="3328988"/>
          <p14:tracePt t="28901" x="5470525" y="3328988"/>
          <p14:tracePt t="28924" x="5483225" y="3328988"/>
          <p14:tracePt t="28938" x="5495925" y="3328988"/>
          <p14:tracePt t="28952" x="5507038" y="3328988"/>
          <p14:tracePt t="28974" x="5519738" y="3328988"/>
          <p14:tracePt t="28988" x="5532438" y="3328988"/>
          <p14:tracePt t="28998" x="5545138" y="3328988"/>
          <p14:tracePt t="29010" x="5557838" y="3328988"/>
          <p14:tracePt t="29023" x="5570538" y="3328988"/>
          <p14:tracePt t="29034" x="5583238" y="3328988"/>
          <p14:tracePt t="29049" x="5607050" y="3328988"/>
          <p14:tracePt t="29065" x="5632450" y="3341688"/>
          <p14:tracePt t="29081" x="5657850" y="3341688"/>
          <p14:tracePt t="29083" x="5683250" y="3354388"/>
          <p14:tracePt t="29098" x="5719763" y="3354388"/>
          <p14:tracePt t="29115" x="5745163" y="3354388"/>
          <p14:tracePt t="29132" x="5832475" y="3354388"/>
          <p14:tracePt t="29149" x="5908675" y="3367088"/>
          <p14:tracePt t="29165" x="5957888" y="3367088"/>
          <p14:tracePt t="29182" x="6045200" y="3367088"/>
          <p14:tracePt t="29198" x="6096000" y="3367088"/>
          <p14:tracePt t="29216" x="6157913" y="3378200"/>
          <p14:tracePt t="29218" x="6221413" y="3378200"/>
          <p14:tracePt t="29232" x="6270625" y="3378200"/>
          <p14:tracePt t="29250" x="6308725" y="3378200"/>
          <p14:tracePt t="29266" x="6383338" y="3378200"/>
          <p14:tracePt t="29282" x="6408738" y="3390900"/>
          <p14:tracePt t="29299" x="6446838" y="3390900"/>
          <p14:tracePt t="29316" x="6483350" y="3390900"/>
          <p14:tracePt t="29332" x="6496050" y="3390900"/>
          <p14:tracePt t="29351" x="6496050" y="3367088"/>
          <p14:tracePt t="29581" x="6521450" y="3367088"/>
          <p14:tracePt t="29593" x="6546850" y="3367088"/>
          <p14:tracePt t="29606" x="6572250" y="3367088"/>
          <p14:tracePt t="29618" x="6608763" y="3367088"/>
          <p14:tracePt t="29633" x="6634163" y="3367088"/>
          <p14:tracePt t="29651" x="6672263" y="3367088"/>
          <p14:tracePt t="29666" x="6772275" y="3367088"/>
          <p14:tracePt t="29683" x="6821488" y="3378200"/>
          <p14:tracePt t="29700" x="6910388" y="3390900"/>
          <p14:tracePt t="29717" x="7072313" y="3403600"/>
          <p14:tracePt t="29733" x="7123113" y="3403600"/>
          <p14:tracePt t="29750" x="7185025" y="3403600"/>
          <p14:tracePt t="29766" x="7323138" y="3403600"/>
          <p14:tracePt t="29783" x="7385050" y="3403600"/>
          <p14:tracePt t="29800" x="7485063" y="3416300"/>
          <p14:tracePt t="29817" x="7523163" y="3429000"/>
          <p14:tracePt t="29833" x="7548563" y="3429000"/>
          <p14:tracePt t="29851" x="7610475" y="3429000"/>
          <p14:tracePt t="29867" x="7635875" y="3429000"/>
          <p14:tracePt t="29883" x="7697788" y="3429000"/>
          <p14:tracePt t="29900" x="7735888" y="3429000"/>
          <p14:tracePt t="29918" x="7748588" y="3429000"/>
          <p14:tracePt t="29933" x="7785100" y="3429000"/>
          <p14:tracePt t="29951" x="7810500" y="3429000"/>
          <p14:tracePt t="29969" x="7823200" y="3429000"/>
          <p14:tracePt t="29983" x="7848600" y="3429000"/>
          <p14:tracePt t="30000" x="7874000" y="3429000"/>
          <p14:tracePt t="30018" x="7910513" y="3429000"/>
          <p14:tracePt t="30033" x="7935913" y="3441700"/>
          <p14:tracePt t="30051" x="7961313" y="3441700"/>
          <p14:tracePt t="30067" x="7999413" y="3441700"/>
          <p14:tracePt t="30084" x="8010525" y="3441700"/>
          <p14:tracePt t="30101" x="8048625" y="3441700"/>
          <p14:tracePt t="30102" x="8061325" y="3441700"/>
          <p14:tracePt t="30118" x="8086725" y="3441700"/>
          <p14:tracePt t="30134" x="8110538" y="3441700"/>
          <p14:tracePt t="30152" x="8161338" y="3441700"/>
          <p14:tracePt t="30168" x="8199438" y="3441700"/>
          <p14:tracePt t="30185" x="8235950" y="3441700"/>
          <p14:tracePt t="30201" x="8299450" y="3441700"/>
          <p14:tracePt t="30218" x="8312150" y="3429000"/>
          <p14:tracePt t="30234" x="8335963" y="3429000"/>
          <p14:tracePt t="30251" x="8386763" y="3416300"/>
          <p14:tracePt t="30268" x="8399463" y="3416300"/>
          <p14:tracePt t="30285" x="8424863" y="3416300"/>
          <p14:tracePt t="30322" x="8424863" y="3390900"/>
          <p14:tracePt t="30334" x="8412163" y="3378200"/>
          <p14:tracePt t="30346" x="8399463" y="3354388"/>
          <p14:tracePt t="30601" x="8424863" y="3354388"/>
          <p14:tracePt t="30613" x="8448675" y="3354388"/>
          <p14:tracePt t="30625" x="8474075" y="3354388"/>
          <p14:tracePt t="30637" x="8499475" y="3354388"/>
          <p14:tracePt t="30653" x="8537575" y="3354388"/>
          <p14:tracePt t="30668" x="8561388" y="3354388"/>
          <p14:tracePt t="30686" x="8612188" y="3354388"/>
          <p14:tracePt t="30702" x="8637588" y="3354388"/>
          <p14:tracePt t="30720" x="8661400" y="3354388"/>
          <p14:tracePt t="30735" x="8724900" y="3354388"/>
          <p14:tracePt t="30753" x="8750300" y="3354388"/>
          <p14:tracePt t="30769" x="8774113" y="3354388"/>
          <p14:tracePt t="30785" x="8812213" y="3354388"/>
          <p14:tracePt t="30802" x="8837613" y="3354388"/>
          <p14:tracePt t="30820" x="8886825" y="3367088"/>
          <p14:tracePt t="30836" x="8912225" y="3367088"/>
          <p14:tracePt t="30853" x="8937625" y="3367088"/>
          <p14:tracePt t="30869" x="8999538" y="3378200"/>
          <p14:tracePt t="30886" x="9024938" y="3378200"/>
          <p14:tracePt t="30903" x="9088438" y="3378200"/>
          <p14:tracePt t="30920" x="9099550" y="3378200"/>
          <p14:tracePt t="30937" x="9124950" y="3378200"/>
          <p14:tracePt t="30955" x="9175750" y="3378200"/>
          <p14:tracePt t="30971" x="9199563" y="3378200"/>
          <p14:tracePt t="30988" x="9212263" y="3378200"/>
          <p14:tracePt t="31004" x="9312275" y="3328988"/>
          <p14:tracePt t="33880" x="9301163" y="3328988"/>
          <p14:tracePt t="33892" x="9288463" y="3328988"/>
          <p14:tracePt t="33904" x="9263063" y="3341688"/>
          <p14:tracePt t="33915" x="9224963" y="3354388"/>
          <p14:tracePt t="33928" x="9112250" y="3403600"/>
          <p14:tracePt t="33944" x="8975725" y="3490913"/>
          <p14:tracePt t="33961" x="8712200" y="3616325"/>
          <p14:tracePt t="33978" x="7986713" y="3905250"/>
          <p14:tracePt t="33995" x="7572375" y="4041775"/>
          <p14:tracePt t="34012" x="6897688" y="4217988"/>
          <p14:tracePt t="34028" x="6534150" y="4279900"/>
          <p14:tracePt t="34045" x="6221413" y="4292600"/>
          <p14:tracePt t="34062" x="5845175" y="4292600"/>
          <p14:tracePt t="34078" x="5745163" y="4292600"/>
          <p14:tracePt t="34095" x="5683250" y="4279900"/>
          <p14:tracePt t="34111" x="5645150" y="4241800"/>
          <p14:tracePt t="34128" x="5632450" y="4217988"/>
          <p14:tracePt t="34145" x="5632450" y="4179888"/>
          <p14:tracePt t="34352" x="5632450" y="4167188"/>
          <p14:tracePt t="34365" x="5619750" y="4167188"/>
          <p14:tracePt t="34377" x="5595938" y="4167188"/>
          <p14:tracePt t="34390" x="5557838" y="4167188"/>
          <p14:tracePt t="34402" x="5519738" y="4167188"/>
          <p14:tracePt t="34412" x="5483225" y="4167188"/>
          <p14:tracePt t="34429" x="5432425" y="4167188"/>
          <p14:tracePt t="34445" x="5357813" y="4167188"/>
          <p14:tracePt t="34462" x="5170488" y="4167188"/>
          <p14:tracePt t="34479" x="5081588" y="4167188"/>
          <p14:tracePt t="34496" x="4981575" y="4167188"/>
          <p14:tracePt t="34498" x="4843463" y="4167188"/>
          <p14:tracePt t="34512" x="4706938" y="4167188"/>
          <p14:tracePt t="34529" x="4581525" y="4167188"/>
          <p14:tracePt t="34546" x="4356100" y="4167188"/>
          <p14:tracePt t="34563" x="4205288" y="4167188"/>
          <p14:tracePt t="34579" x="4081463" y="4167188"/>
          <p14:tracePt t="34596" x="3917950" y="4167188"/>
          <p14:tracePt t="34612" x="3856038" y="4154488"/>
          <p14:tracePt t="34629" x="3805238" y="4129088"/>
          <p14:tracePt t="34646" x="3730625" y="4092575"/>
          <p14:tracePt t="34663" x="3717925" y="4079875"/>
          <p14:tracePt t="34680" x="3705225" y="4041775"/>
          <p14:tracePt t="34696" x="3705225" y="4029075"/>
          <p14:tracePt t="34717" x="3679825" y="3992563"/>
          <p14:tracePt t="34998" x="3679825" y="3979863"/>
          <p14:tracePt t="35422" x="3692525" y="3979863"/>
          <p14:tracePt t="35435" x="3705225" y="3979863"/>
          <p14:tracePt t="35446" x="3717925" y="3979863"/>
          <p14:tracePt t="35458" x="3730625" y="3967163"/>
          <p14:tracePt t="35471" x="3756025" y="3967163"/>
          <p14:tracePt t="35483" x="3767138" y="3954463"/>
          <p14:tracePt t="35500" x="3805238" y="3954463"/>
          <p14:tracePt t="35516" x="3830638" y="3954463"/>
          <p14:tracePt t="35518" x="3856038" y="3941763"/>
          <p14:tracePt t="35532" x="3879850" y="3941763"/>
          <p14:tracePt t="35548" x="3917950" y="3929063"/>
          <p14:tracePt t="35566" x="3943350" y="3929063"/>
          <p14:tracePt t="35567" x="3968750" y="3929063"/>
          <p14:tracePt t="35582" x="3979863" y="3929063"/>
          <p14:tracePt t="35599" x="3992563" y="3916363"/>
          <p14:tracePt t="35615" x="4005263" y="3905250"/>
          <p14:tracePt t="35846" x="4017963" y="3905250"/>
          <p14:tracePt t="35857" x="4030663" y="3905250"/>
          <p14:tracePt t="35882" x="4043363" y="3905250"/>
          <p14:tracePt t="35894" x="4068763" y="3905250"/>
          <p14:tracePt t="35906" x="4092575" y="3905250"/>
          <p14:tracePt t="35918" x="4105275" y="3905250"/>
          <p14:tracePt t="35933" x="4130675" y="3905250"/>
          <p14:tracePt t="35949" x="4156075" y="3905250"/>
          <p14:tracePt t="35966" x="4181475" y="3905250"/>
          <p14:tracePt t="35982" x="4230688" y="3905250"/>
          <p14:tracePt t="36000" x="4256088" y="3905250"/>
          <p14:tracePt t="36016" x="4294188" y="3905250"/>
          <p14:tracePt t="36033" x="4330700" y="3905250"/>
          <p14:tracePt t="36049" x="4356100" y="3905250"/>
          <p14:tracePt t="36067" x="4418013" y="3905250"/>
          <p14:tracePt t="36083" x="4430713" y="3905250"/>
          <p14:tracePt t="36100" x="4468813" y="3905250"/>
          <p14:tracePt t="36116" x="4506913" y="3905250"/>
          <p14:tracePt t="36133" x="4530725" y="3905250"/>
          <p14:tracePt t="36150" x="4594225" y="3905250"/>
          <p14:tracePt t="36167" x="4630738" y="3905250"/>
          <p14:tracePt t="36183" x="4668838" y="3905250"/>
          <p14:tracePt t="36200" x="4756150" y="3905250"/>
          <p14:tracePt t="36216" x="4806950" y="3905250"/>
          <p14:tracePt t="36233" x="4894263" y="3905250"/>
          <p14:tracePt t="36250" x="5045075" y="3916363"/>
          <p14:tracePt t="36267" x="5145088" y="3916363"/>
          <p14:tracePt t="36283" x="5370513" y="3941763"/>
          <p14:tracePt t="36300" x="5457825" y="3941763"/>
          <p14:tracePt t="36317" x="5545138" y="3954463"/>
          <p14:tracePt t="36334" x="5632450" y="3967163"/>
          <p14:tracePt t="36552" x="5645150" y="3967163"/>
          <p14:tracePt t="36563" x="5657850" y="3967163"/>
          <p14:tracePt t="36575" x="5670550" y="3967163"/>
          <p14:tracePt t="36587" x="5683250" y="3967163"/>
          <p14:tracePt t="36602" x="5708650" y="3967163"/>
          <p14:tracePt t="36618" x="5732463" y="3967163"/>
          <p14:tracePt t="36635" x="5795963" y="3967163"/>
          <p14:tracePt t="36652" x="5870575" y="3967163"/>
          <p14:tracePt t="36670" x="5932488" y="3967163"/>
          <p14:tracePt t="36685" x="6034088" y="3967163"/>
          <p14:tracePt t="36702" x="6121400" y="3967163"/>
          <p14:tracePt t="36719" x="6208713" y="3967163"/>
          <p14:tracePt t="36719" x="6270625" y="3967163"/>
          <p14:tracePt t="36735" x="6359525" y="3967163"/>
          <p14:tracePt t="36752" x="6408738" y="3967163"/>
          <p14:tracePt t="36768" x="6534150" y="3979863"/>
          <p14:tracePt t="36785" x="6608763" y="3992563"/>
          <p14:tracePt t="36802" x="6659563" y="4017963"/>
          <p14:tracePt t="36818" x="6784975" y="4041775"/>
          <p14:tracePt t="36835" x="6821488" y="4041775"/>
          <p14:tracePt t="36852" x="6872288" y="4041775"/>
          <p14:tracePt t="36853" x="6910388" y="4054475"/>
          <p14:tracePt t="36868" x="6946900" y="4067175"/>
          <p14:tracePt t="36885" x="7010400" y="4079875"/>
          <p14:tracePt t="36902" x="7097713" y="4079875"/>
          <p14:tracePt t="36918" x="7134225" y="4092575"/>
          <p14:tracePt t="36935" x="7172325" y="4092575"/>
          <p14:tracePt t="36952" x="7210425" y="4092575"/>
          <p14:tracePt t="36969" x="7235825" y="4092575"/>
          <p14:tracePt t="36985" x="7259638" y="4092575"/>
          <p14:tracePt t="36986" x="7272338" y="4092575"/>
          <p14:tracePt t="37002" x="7285038" y="4092575"/>
          <p14:tracePt t="37084" x="7285038" y="4079875"/>
          <p14:tracePt t="37292" x="7297738" y="4079875"/>
          <p14:tracePt t="37304" x="7297738" y="4067175"/>
          <p14:tracePt t="37315" x="7323138" y="4067175"/>
          <p14:tracePt t="37328" x="7335838" y="4067175"/>
          <p14:tracePt t="37339" x="7359650" y="4054475"/>
          <p14:tracePt t="37353" x="7372350" y="4041775"/>
          <p14:tracePt t="37370" x="7410450" y="4029075"/>
          <p14:tracePt t="37387" x="7448550" y="4029075"/>
          <p14:tracePt t="37404" x="7472363" y="4017963"/>
          <p14:tracePt t="37420" x="7485063" y="4017963"/>
          <p14:tracePt t="37437" x="7497763" y="4005263"/>
          <p14:tracePt t="37453" x="7510463" y="4005263"/>
          <p14:tracePt t="37496" x="7510463" y="3992563"/>
          <p14:tracePt t="37583" x="7510463" y="3979863"/>
          <p14:tracePt t="37656" x="7523163" y="3979863"/>
          <p14:tracePt t="37668" x="7535863" y="3979863"/>
          <p14:tracePt t="37680" x="7548563" y="3979863"/>
          <p14:tracePt t="37692" x="7561263" y="3979863"/>
          <p14:tracePt t="37705" x="7585075" y="3967163"/>
          <p14:tracePt t="37721" x="7597775" y="3967163"/>
          <p14:tracePt t="37738" x="7623175" y="3967163"/>
          <p14:tracePt t="37740" x="7661275" y="3967163"/>
          <p14:tracePt t="37754" x="7697788" y="3954463"/>
          <p14:tracePt t="37772" x="7723188" y="3954463"/>
          <p14:tracePt t="37788" x="7773988" y="3941763"/>
          <p14:tracePt t="37804" x="7797800" y="3941763"/>
          <p14:tracePt t="37821" x="7823200" y="3941763"/>
          <p14:tracePt t="37838" x="7874000" y="3941763"/>
          <p14:tracePt t="37855" x="7897813" y="3941763"/>
          <p14:tracePt t="37871" x="7923213" y="3941763"/>
          <p14:tracePt t="37874" x="7948613" y="3941763"/>
          <p14:tracePt t="37888" x="7961313" y="3941763"/>
          <p14:tracePt t="37904" x="7999413" y="3941763"/>
          <p14:tracePt t="37922" x="8023225" y="3941763"/>
          <p14:tracePt t="37939" x="8035925" y="3929063"/>
          <p14:tracePt t="37958" x="8035925" y="3916363"/>
          <p14:tracePt t="37982" x="8035925" y="3905250"/>
          <p14:tracePt t="38225" x="8048625" y="3905250"/>
          <p14:tracePt t="38261" x="8061325" y="3905250"/>
          <p14:tracePt t="38274" x="8074025" y="3905250"/>
          <p14:tracePt t="38298" x="8086725" y="3905250"/>
          <p14:tracePt t="38312" x="8086725" y="3892550"/>
          <p14:tracePt t="38322" x="8099425" y="3892550"/>
          <p14:tracePt t="38334" x="8110538" y="3892550"/>
          <p14:tracePt t="38347" x="8123238" y="3879850"/>
          <p14:tracePt t="38358" x="8148638" y="3879850"/>
          <p14:tracePt t="38372" x="8161338" y="3879850"/>
          <p14:tracePt t="38388" x="8174038" y="3867150"/>
          <p14:tracePt t="38405" x="8199438" y="3867150"/>
          <p14:tracePt t="38422" x="8212138" y="3867150"/>
          <p14:tracePt t="38445" x="8223250" y="3867150"/>
          <p14:tracePt t="38639" x="8223250" y="3854450"/>
          <p14:tracePt t="38760" x="8223250" y="3841750"/>
          <p14:tracePt t="39137" x="8235950" y="3841750"/>
          <p14:tracePt t="39160" x="8248650" y="3841750"/>
          <p14:tracePt t="39185" x="8261350" y="3841750"/>
          <p14:tracePt t="39210" x="8274050" y="3841750"/>
          <p14:tracePt t="39234" x="8299450" y="3841750"/>
          <p14:tracePt t="39259" x="8312150" y="3841750"/>
          <p14:tracePt t="39270" x="8324850" y="3841750"/>
          <p14:tracePt t="39282" x="8335963" y="3841750"/>
          <p14:tracePt t="39293" x="8348663" y="3841750"/>
          <p14:tracePt t="39309" x="8361363" y="3841750"/>
          <p14:tracePt t="39326" x="8374063" y="3841750"/>
          <p14:tracePt t="39343" x="8386763" y="3841750"/>
          <p14:tracePt t="39379" x="8399463" y="3841750"/>
          <p14:tracePt t="39403" x="8399463" y="3854450"/>
          <p14:tracePt t="39463" x="8412163" y="3854450"/>
          <p14:tracePt t="43714" x="8399463" y="3867150"/>
          <p14:tracePt t="43726" x="8361363" y="3879850"/>
          <p14:tracePt t="43738" x="8274050" y="3916363"/>
          <p14:tracePt t="43749" x="8161338" y="3967163"/>
          <p14:tracePt t="43761" x="8023225" y="4029075"/>
          <p14:tracePt t="43773" x="7773988" y="4141788"/>
          <p14:tracePt t="43786" x="7497763" y="4254500"/>
          <p14:tracePt t="43804" x="7172325" y="4367213"/>
          <p14:tracePt t="43820" x="6859588" y="4505325"/>
          <p14:tracePt t="43837" x="6421438" y="4692650"/>
          <p14:tracePt t="43853" x="6259513" y="4756150"/>
          <p14:tracePt t="43870" x="6045200" y="4818063"/>
          <p14:tracePt t="43886" x="5983288" y="4830763"/>
          <p14:tracePt t="43903" x="5970588" y="4830763"/>
          <p14:tracePt t="43920" x="5957888" y="4830763"/>
          <p14:tracePt t="44150" x="5945188" y="4830763"/>
          <p14:tracePt t="44161" x="5932488" y="4830763"/>
          <p14:tracePt t="44174" x="5908675" y="4843463"/>
          <p14:tracePt t="44187" x="5857875" y="4856163"/>
          <p14:tracePt t="44199" x="5745163" y="4879975"/>
          <p14:tracePt t="44211" x="5619750" y="4892675"/>
          <p14:tracePt t="44222" x="5483225" y="4905375"/>
          <p14:tracePt t="44237" x="5294313" y="4930775"/>
          <p14:tracePt t="44254" x="5045075" y="4943475"/>
          <p14:tracePt t="44272" x="4706938" y="4956175"/>
          <p14:tracePt t="44288" x="4530725" y="4981575"/>
          <p14:tracePt t="44305" x="4368800" y="4981575"/>
          <p14:tracePt t="44321" x="4092575" y="4981575"/>
          <p14:tracePt t="44339" x="3968750" y="4981575"/>
          <p14:tracePt t="44355" x="3817938" y="4981575"/>
          <p14:tracePt t="44356" x="3692525" y="4943475"/>
          <p14:tracePt t="44371" x="3605213" y="4918075"/>
          <p14:tracePt t="44388" x="3530600" y="4905375"/>
          <p14:tracePt t="44406" x="3441700" y="4868863"/>
          <p14:tracePt t="44421" x="3392488" y="4843463"/>
          <p14:tracePt t="44438" x="3367088" y="4830763"/>
          <p14:tracePt t="44454" x="3317875" y="4805363"/>
          <p14:tracePt t="44472" x="3305175" y="4805363"/>
          <p14:tracePt t="44488" x="3305175" y="4792663"/>
          <p14:tracePt t="44489" x="3292475" y="4779963"/>
          <p14:tracePt t="44514" x="3279775" y="4768850"/>
          <p14:tracePt t="44599" x="3279775" y="4756150"/>
          <p14:tracePt t="44659" x="3279775" y="4743450"/>
          <p14:tracePt t="44671" x="3279775" y="4730750"/>
          <p14:tracePt t="44683" x="3267075" y="4718050"/>
          <p14:tracePt t="44696" x="3267075" y="4705350"/>
          <p14:tracePt t="44711" x="3254375" y="4692650"/>
          <p14:tracePt t="44723" x="3241675" y="4667250"/>
          <p14:tracePt t="44741" x="3241675" y="4656138"/>
          <p14:tracePt t="44757" x="3228975" y="4618038"/>
          <p14:tracePt t="44774" x="3216275" y="4592638"/>
          <p14:tracePt t="44790" x="3216275" y="4579938"/>
          <p14:tracePt t="44806" x="3216275" y="4554538"/>
          <p14:tracePt t="44822" x="3216275" y="4543425"/>
          <p14:tracePt t="44842" x="3216275" y="4530725"/>
          <p14:tracePt t="44866" x="3216275" y="4518025"/>
          <p14:tracePt t="45365" x="3228975" y="4518025"/>
          <p14:tracePt t="45401" x="3241675" y="4518025"/>
          <p14:tracePt t="45414" x="3254375" y="4518025"/>
          <p14:tracePt t="45450" x="3267075" y="4518025"/>
          <p14:tracePt t="45475" x="3279775" y="4518025"/>
          <p14:tracePt t="45499" x="3305175" y="4505325"/>
          <p14:tracePt t="45522" x="3317875" y="4505325"/>
          <p14:tracePt t="45535" x="3328988" y="4505325"/>
          <p14:tracePt t="45559" x="3341688" y="4505325"/>
          <p14:tracePt t="45571" x="3354388" y="4492625"/>
          <p14:tracePt t="45584" x="3367088" y="4492625"/>
          <p14:tracePt t="45595" x="3379788" y="4492625"/>
          <p14:tracePt t="45610" x="3405188" y="4492625"/>
          <p14:tracePt t="45626" x="3417888" y="4492625"/>
          <p14:tracePt t="45643" x="3441700" y="4492625"/>
          <p14:tracePt t="45659" x="3479800" y="4492625"/>
          <p14:tracePt t="45676" x="3492500" y="4492625"/>
          <p14:tracePt t="45692" x="3517900" y="4492625"/>
          <p14:tracePt t="45709" x="3530600" y="4492625"/>
          <p14:tracePt t="45725" x="3541713" y="4492625"/>
          <p14:tracePt t="45741" x="3592513" y="4492625"/>
          <p14:tracePt t="45759" x="3617913" y="4492625"/>
          <p14:tracePt t="45775" x="3654425" y="4492625"/>
          <p14:tracePt t="45776" x="3692525" y="4492625"/>
          <p14:tracePt t="45792" x="3730625" y="4492625"/>
          <p14:tracePt t="45808" x="3767138" y="4492625"/>
          <p14:tracePt t="45825" x="3856038" y="4505325"/>
          <p14:tracePt t="45842" x="3930650" y="4518025"/>
          <p14:tracePt t="45860" x="3979863" y="4518025"/>
          <p14:tracePt t="45875" x="4092575" y="4530725"/>
          <p14:tracePt t="45893" x="4156075" y="4543425"/>
          <p14:tracePt t="45909" x="4305300" y="4543425"/>
          <p14:tracePt t="45925" x="4381500" y="4554538"/>
          <p14:tracePt t="45942" x="4443413" y="4554538"/>
          <p14:tracePt t="45959" x="4581525" y="4554538"/>
          <p14:tracePt t="45976" x="4668838" y="4543425"/>
          <p14:tracePt t="45993" x="4768850" y="4530725"/>
          <p14:tracePt t="46009" x="4956175" y="4518025"/>
          <p14:tracePt t="46026" x="5045075" y="4505325"/>
          <p14:tracePt t="46043" x="5194300" y="4505325"/>
          <p14:tracePt t="46059" x="5281613" y="4505325"/>
          <p14:tracePt t="46076" x="5345113" y="4505325"/>
          <p14:tracePt t="46093" x="5394325" y="4505325"/>
          <p14:tracePt t="46109" x="5407025" y="4479925"/>
          <p14:tracePt t="46127" x="5407025" y="4467225"/>
          <p14:tracePt t="46312" x="5419725" y="4467225"/>
          <p14:tracePt t="46337" x="5432425" y="4467225"/>
          <p14:tracePt t="46348" x="5457825" y="4467225"/>
          <p14:tracePt t="46361" x="5483225" y="4467225"/>
          <p14:tracePt t="46373" x="5519738" y="4467225"/>
          <p14:tracePt t="46384" x="5570538" y="4467225"/>
          <p14:tracePt t="46395" x="5619750" y="4467225"/>
          <p14:tracePt t="46410" x="5708650" y="4479925"/>
          <p14:tracePt t="46427" x="5808663" y="4505325"/>
          <p14:tracePt t="46444" x="5995988" y="4530725"/>
          <p14:tracePt t="46460" x="6083300" y="4543425"/>
          <p14:tracePt t="46477" x="6146800" y="4554538"/>
          <p14:tracePt t="46494" x="6234113" y="4567238"/>
          <p14:tracePt t="46510" x="6270625" y="4567238"/>
          <p14:tracePt t="46527" x="6283325" y="4579938"/>
          <p14:tracePt t="46543" x="6334125" y="4592638"/>
          <p14:tracePt t="46560" x="6346825" y="4592638"/>
          <p14:tracePt t="46577" x="6370638" y="4592638"/>
          <p14:tracePt t="46603" x="6383338" y="4592638"/>
          <p14:tracePt t="46615" x="6396038" y="4592638"/>
          <p14:tracePt t="46638" x="6408738" y="4592638"/>
          <p14:tracePt t="46663" x="6434138" y="4592638"/>
          <p14:tracePt t="46687" x="6446838" y="4592638"/>
          <p14:tracePt t="46711" x="6459538" y="4592638"/>
          <p14:tracePt t="46736" x="6472238" y="4592638"/>
          <p14:tracePt t="46748" x="6483350" y="4592638"/>
          <p14:tracePt t="46772" x="6496050" y="4592638"/>
          <p14:tracePt t="46796" x="6508750" y="4592638"/>
          <p14:tracePt t="46821" x="6521450" y="4592638"/>
          <p14:tracePt t="46845" x="6546850" y="4592638"/>
          <p14:tracePt t="46870" x="6559550" y="4592638"/>
          <p14:tracePt t="46881" x="6572250" y="4592638"/>
          <p14:tracePt t="46895" x="6584950" y="4592638"/>
          <p14:tracePt t="46919" x="6596063" y="4592638"/>
          <p14:tracePt t="46992" x="6596063" y="4579938"/>
          <p14:tracePt t="47222" x="6608763" y="4579938"/>
          <p14:tracePt t="47235" x="6621463" y="4579938"/>
          <p14:tracePt t="47247" x="6646863" y="4579938"/>
          <p14:tracePt t="47259" x="6672263" y="4579938"/>
          <p14:tracePt t="47271" x="6708775" y="4579938"/>
          <p14:tracePt t="47283" x="6721475" y="4579938"/>
          <p14:tracePt t="47297" x="6746875" y="4579938"/>
          <p14:tracePt t="47313" x="6772275" y="4579938"/>
          <p14:tracePt t="47331" x="6784975" y="4579938"/>
          <p14:tracePt t="47333" x="6808788" y="4579938"/>
          <p14:tracePt t="47347" x="6821488" y="4579938"/>
          <p14:tracePt t="47369" x="6846888" y="4579938"/>
          <p14:tracePt t="47405" x="6859588" y="4579938"/>
          <p14:tracePt t="47476" x="6859588" y="4567238"/>
          <p14:tracePt t="47514" x="6872288" y="4567238"/>
          <p14:tracePt t="47539" x="6884988" y="4567238"/>
          <p14:tracePt t="47587" x="6897688" y="4554538"/>
          <p14:tracePt t="47623" x="6910388" y="4554538"/>
          <p14:tracePt t="47648" x="6921500" y="4554538"/>
          <p14:tracePt t="47659" x="6934200" y="4554538"/>
          <p14:tracePt t="47672" x="6946900" y="4554538"/>
          <p14:tracePt t="47696" x="6959600" y="4554538"/>
          <p14:tracePt t="47769" x="6972300" y="4543425"/>
          <p14:tracePt t="55065" x="6959600" y="4543425"/>
          <p14:tracePt t="55090" x="6946900" y="4543425"/>
          <p14:tracePt t="55102" x="6934200" y="4543425"/>
          <p14:tracePt t="55113" x="6921500" y="4543425"/>
          <p14:tracePt t="55127" x="6910388" y="4543425"/>
          <p14:tracePt t="55139" x="6897688" y="4543425"/>
          <p14:tracePt t="55152" x="6884988" y="4543425"/>
          <p14:tracePt t="55167" x="6872288" y="4543425"/>
          <p14:tracePt t="55185" x="6846888" y="4554538"/>
          <p14:tracePt t="55187" x="6808788" y="4567238"/>
          <p14:tracePt t="55200" x="6759575" y="4605338"/>
          <p14:tracePt t="55216" x="6696075" y="4618038"/>
          <p14:tracePt t="55234" x="6483350" y="4730750"/>
          <p14:tracePt t="55250" x="6321425" y="4805363"/>
          <p14:tracePt t="55267" x="6121400" y="4879975"/>
          <p14:tracePt t="55284" x="5770563" y="5068888"/>
          <p14:tracePt t="55300" x="5570538" y="5156200"/>
          <p14:tracePt t="55317" x="5419725" y="5230813"/>
          <p14:tracePt t="55333" x="5219700" y="5318125"/>
          <p14:tracePt t="55351" x="5157788" y="5343525"/>
          <p14:tracePt t="55367" x="5081588" y="5368925"/>
          <p14:tracePt t="55384" x="5068888" y="5368925"/>
          <p14:tracePt t="55611" x="5057775" y="5368925"/>
          <p14:tracePt t="55623" x="5019675" y="5368925"/>
          <p14:tracePt t="55635" x="4956175" y="5368925"/>
          <p14:tracePt t="55647" x="4856163" y="5368925"/>
          <p14:tracePt t="55660" x="4743450" y="5368925"/>
          <p14:tracePt t="55671" x="4594225" y="5394325"/>
          <p14:tracePt t="55685" x="4443413" y="5407025"/>
          <p14:tracePt t="55701" x="4330700" y="5418138"/>
          <p14:tracePt t="55719" x="4205288" y="5443538"/>
          <p14:tracePt t="55735" x="3979863" y="5456238"/>
          <p14:tracePt t="55752" x="3879850" y="5456238"/>
          <p14:tracePt t="55768" x="3792538" y="5456238"/>
          <p14:tracePt t="55785" x="3679825" y="5443538"/>
          <p14:tracePt t="55801" x="3643313" y="5443538"/>
          <p14:tracePt t="55817" x="3554413" y="5418138"/>
          <p14:tracePt t="55835" x="3517900" y="5407025"/>
          <p14:tracePt t="55852" x="3479800" y="5394325"/>
          <p14:tracePt t="55868" x="3417888" y="5368925"/>
          <p14:tracePt t="55886" x="3405188" y="5356225"/>
          <p14:tracePt t="55902" x="3367088" y="5343525"/>
          <p14:tracePt t="55918" x="3354388" y="5343525"/>
          <p14:tracePt t="55935" x="3341688" y="5330825"/>
          <p14:tracePt t="55951" x="3328988" y="5330825"/>
          <p14:tracePt t="55968" x="3317875" y="5330825"/>
          <p14:tracePt t="55989" x="3305175" y="5318125"/>
          <p14:tracePt t="56002" x="3292475" y="5318125"/>
          <p14:tracePt t="56019" x="3279775" y="5318125"/>
          <p14:tracePt t="56036" x="3267075" y="5305425"/>
          <p14:tracePt t="56052" x="3241675" y="5305425"/>
          <p14:tracePt t="56069" x="3216275" y="5305425"/>
          <p14:tracePt t="56085" x="3179763" y="5294313"/>
          <p14:tracePt t="56102" x="3141663" y="5294313"/>
          <p14:tracePt t="56119" x="3128963" y="5281613"/>
          <p14:tracePt t="56135" x="3092450" y="5268913"/>
          <p14:tracePt t="56152" x="3092450" y="5256213"/>
          <p14:tracePt t="56169" x="3067050" y="5230813"/>
          <p14:tracePt t="56185" x="3067050" y="5218113"/>
          <p14:tracePt t="56202" x="3054350" y="5205413"/>
          <p14:tracePt t="56219" x="3054350" y="5194300"/>
          <p14:tracePt t="56255" x="3054350" y="5181600"/>
          <p14:tracePt t="56521" x="3067050" y="5181600"/>
          <p14:tracePt t="56545" x="3079750" y="5181600"/>
          <p14:tracePt t="56558" x="3092450" y="5181600"/>
          <p14:tracePt t="56570" x="3103563" y="5168900"/>
          <p14:tracePt t="56594" x="3116263" y="5168900"/>
          <p14:tracePt t="56606" x="3128963" y="5168900"/>
          <p14:tracePt t="56631" x="3141663" y="5168900"/>
          <p14:tracePt t="56643" x="3141663" y="5156200"/>
          <p14:tracePt t="56679" x="3154363" y="5156200"/>
          <p14:tracePt t="56776" x="3167063" y="5156200"/>
          <p14:tracePt t="56898" x="3179763" y="5156200"/>
          <p14:tracePt t="56910" x="3179763" y="5143500"/>
          <p14:tracePt t="56922" x="3192463" y="5143500"/>
          <p14:tracePt t="56946" x="3205163" y="5143500"/>
          <p14:tracePt t="56971" x="3228975" y="5143500"/>
          <p14:tracePt t="56994" x="3241675" y="5143500"/>
          <p14:tracePt t="57007" x="3267075" y="5143500"/>
          <p14:tracePt t="57019" x="3292475" y="5143500"/>
          <p14:tracePt t="57031" x="3317875" y="5143500"/>
          <p14:tracePt t="57044" x="3341688" y="5143500"/>
          <p14:tracePt t="57056" x="3367088" y="5143500"/>
          <p14:tracePt t="57071" x="3392488" y="5143500"/>
          <p14:tracePt t="57088" x="3429000" y="5143500"/>
          <p14:tracePt t="57104" x="3530600" y="5143500"/>
          <p14:tracePt t="57122" x="3592513" y="5143500"/>
          <p14:tracePt t="57137" x="3643313" y="5143500"/>
          <p14:tracePt t="57155" x="3743325" y="5143500"/>
          <p14:tracePt t="57171" x="3792538" y="5143500"/>
          <p14:tracePt t="57187" x="3843338" y="5143500"/>
          <p14:tracePt t="57204" x="3905250" y="5143500"/>
          <p14:tracePt t="57222" x="3930650" y="5143500"/>
          <p14:tracePt t="57238" x="3943350" y="5118100"/>
          <p14:tracePt t="57444" x="3956050" y="5118100"/>
          <p14:tracePt t="57458" x="3968750" y="5118100"/>
          <p14:tracePt t="57469" x="3979863" y="5118100"/>
          <p14:tracePt t="57494" x="4005263" y="5118100"/>
          <p14:tracePt t="57506" x="4030663" y="5118100"/>
          <p14:tracePt t="57517" x="4068763" y="5118100"/>
          <p14:tracePt t="57529" x="4092575" y="5118100"/>
          <p14:tracePt t="57542" x="4143375" y="5118100"/>
          <p14:tracePt t="57557" x="4205288" y="5118100"/>
          <p14:tracePt t="57573" x="4281488" y="5118100"/>
          <p14:tracePt t="57590" x="4330700" y="5118100"/>
          <p14:tracePt t="57607" x="4506913" y="5118100"/>
          <p14:tracePt t="57624" x="4606925" y="5118100"/>
          <p14:tracePt t="57627" x="4706938" y="5118100"/>
          <p14:tracePt t="57640" x="4806950" y="5118100"/>
          <p14:tracePt t="57657" x="4932363" y="5118100"/>
          <p14:tracePt t="57673" x="5032375" y="5130800"/>
          <p14:tracePt t="57675" x="5132388" y="5130800"/>
          <p14:tracePt t="57690" x="5219700" y="5130800"/>
          <p14:tracePt t="57707" x="5281613" y="5130800"/>
          <p14:tracePt t="57725" x="5407025" y="5130800"/>
          <p14:tracePt t="57741" x="5457825" y="5130800"/>
          <p14:tracePt t="57758" x="5507038" y="5130800"/>
          <p14:tracePt t="57774" x="5570538" y="5130800"/>
          <p14:tracePt t="57990" x="5595938" y="5130800"/>
          <p14:tracePt t="58003" x="5632450" y="5130800"/>
          <p14:tracePt t="58014" x="5670550" y="5130800"/>
          <p14:tracePt t="58027" x="5719763" y="5130800"/>
          <p14:tracePt t="58040" x="5770563" y="5130800"/>
          <p14:tracePt t="58057" x="5845175" y="5130800"/>
          <p14:tracePt t="58074" x="5932488" y="5130800"/>
          <p14:tracePt t="58075" x="6008688" y="5130800"/>
          <p14:tracePt t="58090" x="6096000" y="5130800"/>
          <p14:tracePt t="58107" x="6170613" y="5118100"/>
          <p14:tracePt t="58124" x="6359525" y="5105400"/>
          <p14:tracePt t="58140" x="6459538" y="5092700"/>
          <p14:tracePt t="58158" x="6559550" y="5081588"/>
          <p14:tracePt t="58174" x="6734175" y="5043488"/>
          <p14:tracePt t="58191" x="6821488" y="5030788"/>
          <p14:tracePt t="58207" x="6884988" y="5018088"/>
          <p14:tracePt t="58224" x="6985000" y="4992688"/>
          <p14:tracePt t="58240" x="6997700" y="4992688"/>
          <p14:tracePt t="58257" x="7010400" y="4992688"/>
          <p14:tracePt t="58274" x="7010400" y="4981575"/>
          <p14:tracePt t="58291" x="6997700" y="4981575"/>
          <p14:tracePt t="58513" x="6997700" y="4968875"/>
          <p14:tracePt t="58538" x="6997700" y="4956175"/>
          <p14:tracePt t="58634" x="6997700" y="4943475"/>
          <p14:tracePt t="58659" x="6985000" y="4943475"/>
          <p14:tracePt t="58684" x="6972300" y="4943475"/>
          <p14:tracePt t="58708" x="6959600" y="4943475"/>
          <p14:tracePt t="58720" x="6946900" y="4943475"/>
          <p14:tracePt t="58744" x="6934200" y="4943475"/>
          <p14:tracePt t="58756" x="6921500" y="4943475"/>
          <p14:tracePt t="58768" x="6910388" y="4943475"/>
          <p14:tracePt t="58779" x="6897688" y="4943475"/>
          <p14:tracePt t="58794" x="6884988" y="4943475"/>
          <p14:tracePt t="58810" x="6872288" y="4943475"/>
          <p14:tracePt t="58827" x="6846888" y="4943475"/>
          <p14:tracePt t="58830" x="6821488" y="4943475"/>
          <p14:tracePt t="58843" x="6797675" y="4956175"/>
          <p14:tracePt t="58860" x="6772275" y="4956175"/>
          <p14:tracePt t="58878" x="6708775" y="4956175"/>
          <p14:tracePt t="58895" x="6684963" y="4956175"/>
          <p14:tracePt t="58910" x="6672263" y="4956175"/>
          <p14:tracePt t="58928" x="6646863" y="4956175"/>
          <p14:tracePt t="58951" x="6634163" y="4956175"/>
          <p14:tracePt t="58963" x="6621463" y="4956175"/>
          <p14:tracePt t="59607" x="6621463" y="4943475"/>
          <p14:tracePt t="59643" x="6621463" y="4930775"/>
          <p14:tracePt t="59667" x="6621463" y="4918075"/>
          <p14:tracePt t="59691" x="6621463" y="4905375"/>
          <p14:tracePt t="59728" x="6621463" y="4892675"/>
          <p14:tracePt t="59752" x="6621463" y="4879975"/>
          <p14:tracePt t="59848" x="6621463" y="4868863"/>
          <p14:tracePt t="60202" x="6634163" y="4868863"/>
          <p14:tracePt t="60225" x="6646863" y="4868863"/>
          <p14:tracePt t="60237" x="6659563" y="4868863"/>
          <p14:tracePt t="60249" x="6672263" y="4868863"/>
          <p14:tracePt t="60262" x="6684963" y="4868863"/>
          <p14:tracePt t="60274" x="6696075" y="4868863"/>
          <p14:tracePt t="60285" x="6721475" y="4868863"/>
          <p14:tracePt t="60298" x="6734175" y="4868863"/>
          <p14:tracePt t="60314" x="6759575" y="4868863"/>
          <p14:tracePt t="60332" x="6772275" y="4868863"/>
          <p14:tracePt t="60334" x="6797675" y="4868863"/>
          <p14:tracePt t="60348" x="6808788" y="4868863"/>
          <p14:tracePt t="60365" x="6821488" y="4868863"/>
          <p14:tracePt t="60382" x="6846888" y="4868863"/>
          <p14:tracePt t="60432" x="6859588" y="4868863"/>
          <p14:tracePt t="60504" x="6859588" y="4856163"/>
          <p14:tracePt t="60699" x="6872288" y="4856163"/>
          <p14:tracePt t="60711" x="6884988" y="4856163"/>
          <p14:tracePt t="60723" x="6897688" y="4856163"/>
          <p14:tracePt t="60736" x="6921500" y="4856163"/>
          <p14:tracePt t="60760" x="6934200" y="4856163"/>
          <p14:tracePt t="60772" x="6959600" y="4856163"/>
          <p14:tracePt t="60783" x="6972300" y="4856163"/>
          <p14:tracePt t="60798" x="6997700" y="4856163"/>
          <p14:tracePt t="60814" x="7010400" y="4856163"/>
          <p14:tracePt t="60832" x="7059613" y="4843463"/>
          <p14:tracePt t="60848" x="7072313" y="4843463"/>
          <p14:tracePt t="60865" x="7097713" y="4830763"/>
          <p14:tracePt t="60881" x="7110413" y="4830763"/>
          <p14:tracePt t="60898" x="7134225" y="4830763"/>
          <p14:tracePt t="60915" x="7134225" y="4818063"/>
          <p14:tracePt t="60932" x="7146925" y="4818063"/>
          <p14:tracePt t="68383" x="7123113" y="4818063"/>
          <p14:tracePt t="68408" x="7097713" y="4818063"/>
          <p14:tracePt t="68421" x="7072313" y="4830763"/>
          <p14:tracePt t="68431" x="6997700" y="4856163"/>
          <p14:tracePt t="68443" x="6897688" y="4930775"/>
          <p14:tracePt t="68456" x="6772275" y="4992688"/>
          <p14:tracePt t="68468" x="6608763" y="5081588"/>
          <p14:tracePt t="68484" x="6383338" y="5181600"/>
          <p14:tracePt t="68500" x="6170613" y="5294313"/>
          <p14:tracePt t="68518" x="5795963" y="5418138"/>
          <p14:tracePt t="68534" x="5507038" y="5530850"/>
          <p14:tracePt t="68551" x="5332413" y="5594350"/>
          <p14:tracePt t="68567" x="4945063" y="5719763"/>
          <p14:tracePt t="68585" x="4743450" y="5768975"/>
          <p14:tracePt t="68601" x="4518025" y="5807075"/>
          <p14:tracePt t="68618" x="4456113" y="5819775"/>
          <p14:tracePt t="68634" x="4418013" y="5819775"/>
          <p14:tracePt t="68652" x="4406900" y="5819775"/>
          <p14:tracePt t="68674" x="4394200" y="5819775"/>
          <p14:tracePt t="68869" x="4368800" y="5819775"/>
          <p14:tracePt t="68881" x="4343400" y="5819775"/>
          <p14:tracePt t="68894" x="4305300" y="5819775"/>
          <p14:tracePt t="68906" x="4256088" y="5819775"/>
          <p14:tracePt t="68920" x="4156075" y="5819775"/>
          <p14:tracePt t="68937" x="4056063" y="5819775"/>
          <p14:tracePt t="68954" x="3956050" y="5819775"/>
          <p14:tracePt t="68970" x="3730625" y="5819775"/>
          <p14:tracePt t="68986" x="3617913" y="5832475"/>
          <p14:tracePt t="69002" x="3441700" y="5832475"/>
          <p14:tracePt t="69019" x="3379788" y="5832475"/>
          <p14:tracePt t="69036" x="3317875" y="5832475"/>
          <p14:tracePt t="69053" x="3179763" y="5832475"/>
          <p14:tracePt t="69069" x="3103563" y="5832475"/>
          <p14:tracePt t="69086" x="2992438" y="5832475"/>
          <p14:tracePt t="69103" x="2967038" y="5832475"/>
          <p14:tracePt t="69120" x="2928938" y="5832475"/>
          <p14:tracePt t="69136" x="2854325" y="5832475"/>
          <p14:tracePt t="69153" x="2803525" y="5819775"/>
          <p14:tracePt t="69170" x="2754313" y="5819775"/>
          <p14:tracePt t="69187" x="2678113" y="5807075"/>
          <p14:tracePt t="69203" x="2654300" y="5807075"/>
          <p14:tracePt t="69220" x="2603500" y="5807075"/>
          <p14:tracePt t="69236" x="2578100" y="5794375"/>
          <p14:tracePt t="69253" x="2554288" y="5781675"/>
          <p14:tracePt t="69270" x="2516188" y="5781675"/>
          <p14:tracePt t="69287" x="2490788" y="5768975"/>
          <p14:tracePt t="69303" x="2490788" y="5756275"/>
          <p14:tracePt t="69321" x="2465388" y="5756275"/>
          <p14:tracePt t="69342" x="2452688" y="5756275"/>
          <p14:tracePt t="69378" x="2452688" y="5743575"/>
          <p14:tracePt t="69877" x="2465388" y="5743575"/>
          <p14:tracePt t="69914" x="2478088" y="5743575"/>
          <p14:tracePt t="69977" x="2490788" y="5743575"/>
          <p14:tracePt t="70009" x="2503488" y="5743575"/>
          <p14:tracePt t="70035" x="2516188" y="5743575"/>
          <p14:tracePt t="70047" x="2528888" y="5743575"/>
          <p14:tracePt t="70059" x="2541588" y="5743575"/>
          <p14:tracePt t="70072" x="2554288" y="5743575"/>
          <p14:tracePt t="70090" x="2578100" y="5743575"/>
          <p14:tracePt t="70107" x="2628900" y="5732463"/>
          <p14:tracePt t="70123" x="2654300" y="5732463"/>
          <p14:tracePt t="70140" x="2690813" y="5732463"/>
          <p14:tracePt t="70156" x="2741613" y="5719763"/>
          <p14:tracePt t="70173" x="2867025" y="5707063"/>
          <p14:tracePt t="70189" x="2916238" y="5707063"/>
          <p14:tracePt t="70206" x="3041650" y="5681663"/>
          <p14:tracePt t="70223" x="3128963" y="5681663"/>
          <p14:tracePt t="70239" x="3241675" y="5681663"/>
          <p14:tracePt t="70256" x="3429000" y="5681663"/>
          <p14:tracePt t="70272" x="3530600" y="5681663"/>
          <p14:tracePt t="70290" x="3779838" y="5681663"/>
          <p14:tracePt t="70306" x="3892550" y="5681663"/>
          <p14:tracePt t="70323" x="3992563" y="5681663"/>
          <p14:tracePt t="70325" x="4092575" y="5681663"/>
          <p14:tracePt t="70339" x="4192588" y="5681663"/>
          <p14:tracePt t="70356" x="4268788" y="5681663"/>
          <p14:tracePt t="70373" x="4330700" y="5681663"/>
          <p14:tracePt t="70390" x="4330700" y="5668963"/>
          <p14:tracePt t="70666" x="4343400" y="5668963"/>
          <p14:tracePt t="70678" x="4356100" y="5668963"/>
          <p14:tracePt t="70689" x="4368800" y="5668963"/>
          <p14:tracePt t="70701" x="4381500" y="5668963"/>
          <p14:tracePt t="70713" x="4394200" y="5668963"/>
          <p14:tracePt t="70737" x="4418013" y="5668963"/>
          <p14:tracePt t="70763" x="4430713" y="5668963"/>
          <p14:tracePt t="70787" x="4456113" y="5668963"/>
          <p14:tracePt t="70811" x="4468813" y="5668963"/>
          <p14:tracePt t="70822" x="4494213" y="5668963"/>
          <p14:tracePt t="70834" x="4506913" y="5668963"/>
          <p14:tracePt t="70846" x="4518025" y="5668963"/>
          <p14:tracePt t="70859" x="4543425" y="5668963"/>
          <p14:tracePt t="70873" x="4568825" y="5668963"/>
          <p14:tracePt t="70890" x="4606925" y="5668963"/>
          <p14:tracePt t="70907" x="4706938" y="5694363"/>
          <p14:tracePt t="70924" x="4743450" y="5694363"/>
          <p14:tracePt t="70941" x="4781550" y="5694363"/>
          <p14:tracePt t="70957" x="4868863" y="5707063"/>
          <p14:tracePt t="70974" x="4919663" y="5719763"/>
          <p14:tracePt t="70991" x="4994275" y="5732463"/>
          <p14:tracePt t="71007" x="5057775" y="5732463"/>
          <p14:tracePt t="71024" x="5081588" y="5732463"/>
          <p14:tracePt t="71041" x="5094288" y="5732463"/>
          <p14:tracePt t="71273" x="5106988" y="5732463"/>
          <p14:tracePt t="71285" x="5119688" y="5732463"/>
          <p14:tracePt t="71298" x="5132388" y="5732463"/>
          <p14:tracePt t="71322" x="5145088" y="5732463"/>
          <p14:tracePt t="71335" x="5157788" y="5732463"/>
          <p14:tracePt t="71345" x="5170488" y="5732463"/>
          <p14:tracePt t="71358" x="5181600" y="5732463"/>
          <p14:tracePt t="71375" x="5194300" y="5732463"/>
          <p14:tracePt t="71392" x="5207000" y="5732463"/>
          <p14:tracePt t="71394" x="5245100" y="5743575"/>
          <p14:tracePt t="71409" x="5270500" y="5743575"/>
          <p14:tracePt t="71426" x="5281613" y="5743575"/>
          <p14:tracePt t="71442" x="5345113" y="5743575"/>
          <p14:tracePt t="71459" x="5383213" y="5756275"/>
          <p14:tracePt t="71475" x="5419725" y="5756275"/>
          <p14:tracePt t="71493" x="5557838" y="5756275"/>
          <p14:tracePt t="71509" x="5607050" y="5756275"/>
          <p14:tracePt t="71526" x="5657850" y="5756275"/>
          <p14:tracePt t="71527" x="5732463" y="5768975"/>
          <p14:tracePt t="71542" x="5795963" y="5781675"/>
          <p14:tracePt t="71559" x="5883275" y="5781675"/>
          <p14:tracePt t="71576" x="5983288" y="5807075"/>
          <p14:tracePt t="71593" x="6021388" y="5819775"/>
          <p14:tracePt t="71609" x="6034088" y="5819775"/>
          <p14:tracePt t="71818" x="6045200" y="5819775"/>
          <p14:tracePt t="71842" x="6057900" y="5819775"/>
          <p14:tracePt t="71868" x="6070600" y="5819775"/>
          <p14:tracePt t="71878" x="6096000" y="5819775"/>
          <p14:tracePt t="71892" x="6108700" y="5819775"/>
          <p14:tracePt t="71904" x="6134100" y="5819775"/>
          <p14:tracePt t="71915" x="6157913" y="5819775"/>
          <p14:tracePt t="71928" x="6183313" y="5819775"/>
          <p14:tracePt t="71943" x="6221413" y="5819775"/>
          <p14:tracePt t="71960" x="6246813" y="5819775"/>
          <p14:tracePt t="71976" x="6321425" y="5819775"/>
          <p14:tracePt t="71994" x="6370638" y="5819775"/>
          <p14:tracePt t="72010" x="6434138" y="5819775"/>
          <p14:tracePt t="72027" x="6572250" y="5819775"/>
          <p14:tracePt t="72043" x="6634163" y="5819775"/>
          <p14:tracePt t="72060" x="6734175" y="5819775"/>
          <p14:tracePt t="72061" x="6821488" y="5819775"/>
          <p14:tracePt t="72076" x="6921500" y="5819775"/>
          <p14:tracePt t="72094" x="7010400" y="5807075"/>
          <p14:tracePt t="72110" x="7197725" y="5794375"/>
          <p14:tracePt t="72127" x="7285038" y="5781675"/>
          <p14:tracePt t="72144" x="7348538" y="5768975"/>
          <p14:tracePt t="72161" x="7423150" y="5732463"/>
          <p14:tracePt t="72378" x="7448550" y="5732463"/>
          <p14:tracePt t="72389" x="7472363" y="5732463"/>
          <p14:tracePt t="72403" x="7510463" y="5732463"/>
          <p14:tracePt t="72414" x="7548563" y="5732463"/>
          <p14:tracePt t="72429" x="7585075" y="5732463"/>
          <p14:tracePt t="72445" x="7635875" y="5732463"/>
          <p14:tracePt t="72462" x="7723188" y="5732463"/>
          <p14:tracePt t="72478" x="7773988" y="5732463"/>
          <p14:tracePt t="72495" x="7810500" y="5732463"/>
          <p14:tracePt t="72511" x="7923213" y="5732463"/>
          <p14:tracePt t="72528" x="7961313" y="5732463"/>
          <p14:tracePt t="72545" x="7999413" y="5732463"/>
          <p14:tracePt t="72561" x="8048625" y="5743575"/>
          <p14:tracePt t="72578" x="8074025" y="5743575"/>
          <p14:tracePt t="72596" x="8123238" y="5756275"/>
          <p14:tracePt t="72611" x="8148638" y="5756275"/>
          <p14:tracePt t="72628" x="8161338" y="5756275"/>
          <p14:tracePt t="72644" x="8186738" y="5768975"/>
          <p14:tracePt t="72662" x="8199438" y="5768975"/>
          <p14:tracePt t="72680" x="8212138" y="5768975"/>
          <p14:tracePt t="72696" x="8223250" y="5768975"/>
          <p14:tracePt t="72717" x="8235950" y="5768975"/>
          <p14:tracePt t="72729" x="8248650" y="5768975"/>
          <p14:tracePt t="72753" x="8261350" y="5768975"/>
          <p14:tracePt t="72766" x="8274050" y="5768975"/>
          <p14:tracePt t="73009" x="8286750" y="5768975"/>
          <p14:tracePt t="73020" x="8299450" y="5768975"/>
          <p14:tracePt t="73046" x="8312150" y="5768975"/>
          <p14:tracePt t="73057" x="8335963" y="5768975"/>
          <p14:tracePt t="73070" x="8348663" y="5768975"/>
          <p14:tracePt t="73081" x="8374063" y="5768975"/>
          <p14:tracePt t="73096" x="8386763" y="5768975"/>
          <p14:tracePt t="73113" x="8424863" y="5768975"/>
          <p14:tracePt t="73131" x="8474075" y="5768975"/>
          <p14:tracePt t="73147" x="8499475" y="5768975"/>
          <p14:tracePt t="73164" x="8512175" y="5768975"/>
          <p14:tracePt t="73180" x="8548688" y="5768975"/>
          <p14:tracePt t="73203" x="8574088" y="5768975"/>
          <p14:tracePt t="73214" x="8586788" y="5768975"/>
          <p14:tracePt t="73239" x="8599488" y="5768975"/>
          <p14:tracePt t="73251" x="8612188" y="5768975"/>
          <p14:tracePt t="73264" x="8624888" y="5768975"/>
          <p14:tracePt t="73288" x="8637588" y="5768975"/>
          <p14:tracePt t="73301" x="8650288" y="5768975"/>
          <p14:tracePt t="73324" x="8661400" y="5768975"/>
          <p14:tracePt t="73348" x="8674100" y="5768975"/>
          <p14:tracePt t="73373" x="8686800" y="5768975"/>
          <p14:tracePt t="73409" x="8699500" y="5768975"/>
          <p14:tracePt t="73434" x="8712200" y="5768975"/>
          <p14:tracePt t="73543" x="8724900" y="5768975"/>
          <p14:tracePt t="73568" x="8724900" y="5756275"/>
          <p14:tracePt t="73580" x="8737600" y="5756275"/>
          <p14:tracePt t="73605" x="8750300" y="5743575"/>
          <p14:tracePt t="73616" x="8763000" y="5743575"/>
          <p14:tracePt t="73628" x="8774113" y="5732463"/>
          <p14:tracePt t="73641" x="8786813" y="5732463"/>
          <p14:tracePt t="73652" x="8812213" y="5732463"/>
          <p14:tracePt t="73675" x="8824913" y="5719763"/>
          <p14:tracePt t="73688" x="8850313" y="5707063"/>
          <p14:tracePt t="73701" x="8863013" y="5707063"/>
          <p14:tracePt t="73715" x="8874125" y="5707063"/>
          <p14:tracePt t="73732" x="8886825" y="5707063"/>
          <p14:tracePt t="73748" x="8912225" y="5707063"/>
          <p14:tracePt t="73765" x="8937625" y="5707063"/>
          <p14:tracePt t="73781" x="8950325" y="5707063"/>
          <p14:tracePt t="73798" x="8999538" y="5707063"/>
          <p14:tracePt t="73815" x="9024938" y="5694363"/>
          <p14:tracePt t="73834" x="9037638" y="5681663"/>
          <p14:tracePt t="73848" x="9050338" y="5681663"/>
          <p14:tracePt t="73866" x="9063038" y="5681663"/>
          <p14:tracePt t="73944" x="9063038" y="5668963"/>
          <p14:tracePt t="73957" x="9063038" y="5656263"/>
          <p14:tracePt t="74199" x="9088438" y="5643563"/>
          <p14:tracePt t="74212" x="9088438" y="5619750"/>
          <p14:tracePt t="74224" x="9112250" y="5581650"/>
          <p14:tracePt t="74235" x="9112250" y="5543550"/>
          <p14:tracePt t="74249" x="9124950" y="5507038"/>
          <p14:tracePt t="74296" x="9124950" y="5481638"/>
          <p14:tracePt t="74308" x="9124950" y="5456238"/>
          <p14:tracePt t="74320" x="9124950" y="5418138"/>
          <p14:tracePt t="74332" x="9124950" y="5368925"/>
          <p14:tracePt t="74344" x="9124950" y="5305425"/>
          <p14:tracePt t="74356" x="9112250" y="5256213"/>
          <p14:tracePt t="74368" x="9099550" y="5181600"/>
          <p14:tracePt t="74384" x="9088438" y="5118100"/>
          <p14:tracePt t="74400" x="9063038" y="5030788"/>
          <p14:tracePt t="74416" x="9037638" y="4805363"/>
          <p14:tracePt t="74434" x="9024938" y="4705350"/>
          <p14:tracePt t="74450" x="9012238" y="4605338"/>
          <p14:tracePt t="74467" x="8986838" y="4418013"/>
          <p14:tracePt t="74483" x="8975725" y="4318000"/>
          <p14:tracePt t="74500" x="8963025" y="4217988"/>
          <p14:tracePt t="74501" x="8963025" y="4129088"/>
          <p14:tracePt t="74516" x="8963025" y="4079875"/>
          <p14:tracePt t="74534" x="8963025" y="4029075"/>
          <p14:tracePt t="74550" x="8963025" y="3992563"/>
          <p14:tracePt t="74567" x="8963025" y="3916363"/>
          <p14:tracePt t="74583" x="8963025" y="3892550"/>
          <p14:tracePt t="74842" x="8963025" y="3879850"/>
          <p14:tracePt t="74854" x="8963025" y="3867150"/>
          <p14:tracePt t="74865" x="8963025" y="3841750"/>
          <p14:tracePt t="74877" x="8963025" y="3803650"/>
          <p14:tracePt t="74890" x="8963025" y="3729038"/>
          <p14:tracePt t="74903" x="8950325" y="3667125"/>
          <p14:tracePt t="74918" x="8950325" y="3590925"/>
          <p14:tracePt t="74935" x="8924925" y="3541713"/>
          <p14:tracePt t="74951" x="8912225" y="3403600"/>
          <p14:tracePt t="74968" x="8912225" y="3328988"/>
          <p14:tracePt t="74984" x="8912225" y="3267075"/>
          <p14:tracePt t="75002" x="8912225" y="3128963"/>
          <p14:tracePt t="75018" x="8912225" y="3090863"/>
          <p14:tracePt t="75036" x="8912225" y="3054350"/>
          <p14:tracePt t="75051" x="8912225" y="3003550"/>
          <p14:tracePt t="75068" x="8912225" y="2990850"/>
          <p14:tracePt t="75096" x="8924925" y="2990850"/>
          <p14:tracePt t="75120" x="8937625" y="2990850"/>
          <p14:tracePt t="75132" x="8950325" y="2990850"/>
          <p14:tracePt t="75144" x="8963025" y="2990850"/>
          <p14:tracePt t="75171" x="8975725" y="2990850"/>
          <p14:tracePt t="75182" x="8999538" y="2990850"/>
          <p14:tracePt t="75193" x="9012238" y="2990850"/>
          <p14:tracePt t="75206" x="9037638" y="3003550"/>
          <p14:tracePt t="75218" x="9050338" y="3028950"/>
          <p14:tracePt t="75235" x="9063038" y="3028950"/>
          <p14:tracePt t="75252" x="9099550" y="3054350"/>
          <p14:tracePt t="75269" x="9137650" y="3090863"/>
          <p14:tracePt t="75285" x="9175750" y="3128963"/>
          <p14:tracePt t="75302" x="9188450" y="3154363"/>
          <p14:tracePt t="75319" x="9212263" y="3203575"/>
          <p14:tracePt t="75336" x="9224963" y="3241675"/>
          <p14:tracePt t="75352" x="9237663" y="3303588"/>
          <p14:tracePt t="75369" x="9237663" y="3341688"/>
          <p14:tracePt t="75385" x="9237663" y="3403600"/>
          <p14:tracePt t="75402" x="9237663" y="3554413"/>
          <p14:tracePt t="75419" x="9237663" y="3654425"/>
          <p14:tracePt t="75436" x="9163050" y="3916363"/>
          <p14:tracePt t="75452" x="9124950" y="4067175"/>
          <p14:tracePt t="75469" x="9075738" y="4217988"/>
          <p14:tracePt t="75486" x="8975725" y="4467225"/>
          <p14:tracePt t="75503" x="8937625" y="4554538"/>
          <p14:tracePt t="75519" x="8899525" y="4605338"/>
          <p14:tracePt t="75536" x="8886825" y="4692650"/>
          <p14:tracePt t="75553" x="8874125" y="4692650"/>
          <p14:tracePt t="75570" x="8874125" y="4679950"/>
          <p14:tracePt t="75789" x="8863013" y="4679950"/>
          <p14:tracePt t="75802" x="8824913" y="4679950"/>
          <p14:tracePt t="75814" x="8763000" y="4705350"/>
          <p14:tracePt t="75825" x="8650288" y="4768850"/>
          <p14:tracePt t="75838" x="8448675" y="4843463"/>
          <p14:tracePt t="75854" x="8199438" y="4981575"/>
          <p14:tracePt t="75871" x="7874000" y="5118100"/>
          <p14:tracePt t="75873" x="7523163" y="5256213"/>
          <p14:tracePt t="75887" x="7272338" y="5368925"/>
          <p14:tracePt t="75903" x="7010400" y="5494338"/>
          <p14:tracePt t="75920" x="6721475" y="5607050"/>
          <p14:tracePt t="75921" x="6496050" y="5719763"/>
          <p14:tracePt t="75938" x="6346825" y="5781675"/>
          <p14:tracePt t="75954" x="6208713" y="5843588"/>
          <p14:tracePt t="75971" x="5983288" y="5894388"/>
          <p14:tracePt t="75987" x="5921375" y="5894388"/>
          <p14:tracePt t="76004" x="5895975" y="5894388"/>
          <p14:tracePt t="76239" x="5883275" y="5894388"/>
          <p14:tracePt t="76263" x="5857875" y="5894388"/>
          <p14:tracePt t="76276" x="5821363" y="5894388"/>
          <p14:tracePt t="76287" x="5770563" y="5894388"/>
          <p14:tracePt t="76299" x="5719763" y="5894388"/>
          <p14:tracePt t="76312" x="5645150" y="5894388"/>
          <p14:tracePt t="76323" x="5557838" y="5894388"/>
          <p14:tracePt t="76338" x="5483225" y="5894388"/>
          <p14:tracePt t="76355" x="5394325" y="5894388"/>
          <p14:tracePt t="76372" x="5257800" y="5894388"/>
          <p14:tracePt t="76388" x="5194300" y="5894388"/>
          <p14:tracePt t="76405" x="5119688" y="5894388"/>
          <p14:tracePt t="76422" x="5019675" y="5894388"/>
          <p14:tracePt t="76439" x="4994275" y="5894388"/>
          <p14:tracePt t="76455" x="4968875" y="5894388"/>
          <p14:tracePt t="76472" x="4956175" y="5894388"/>
          <p14:tracePt t="76784" x="4932363" y="5894388"/>
          <p14:tracePt t="76798" x="4881563" y="5894388"/>
          <p14:tracePt t="76810" x="4806950" y="5894388"/>
          <p14:tracePt t="76822" x="4706938" y="5894388"/>
          <p14:tracePt t="76833" x="4606925" y="5894388"/>
          <p14:tracePt t="76845" x="4506913" y="5894388"/>
          <p14:tracePt t="76857" x="4406900" y="5894388"/>
          <p14:tracePt t="76874" x="4294188" y="5894388"/>
          <p14:tracePt t="76890" x="4181475" y="5894388"/>
          <p14:tracePt t="76906" x="3992563" y="5894388"/>
          <p14:tracePt t="76923" x="3892550" y="5894388"/>
          <p14:tracePt t="76940" x="3792538" y="5894388"/>
          <p14:tracePt t="76957" x="3617913" y="5894388"/>
          <p14:tracePt t="76974" x="3567113" y="5894388"/>
          <p14:tracePt t="76990" x="3467100" y="5894388"/>
          <p14:tracePt t="77007" x="3417888" y="5894388"/>
          <p14:tracePt t="77023" x="3367088" y="5894388"/>
          <p14:tracePt t="77040" x="3254375" y="5894388"/>
          <p14:tracePt t="77057" x="3216275" y="5881688"/>
          <p14:tracePt t="77074" x="3205163" y="5868988"/>
          <p14:tracePt t="77076" x="3179763" y="5868988"/>
          <p14:tracePt t="77090" x="3167063" y="5868988"/>
          <p14:tracePt t="77108" x="3167063" y="5856288"/>
          <p14:tracePt t="77366" x="3154363" y="5856288"/>
          <p14:tracePt t="77379" x="3141663" y="5856288"/>
          <p14:tracePt t="77391" x="3128963" y="5856288"/>
          <p14:tracePt t="77403" x="3116263" y="5856288"/>
          <p14:tracePt t="77415" x="3079750" y="5856288"/>
          <p14:tracePt t="77427" x="3041650" y="5856288"/>
          <p14:tracePt t="77441" x="3016250" y="5843588"/>
          <p14:tracePt t="77458" x="2979738" y="5843588"/>
          <p14:tracePt t="77475" x="2954338" y="5832475"/>
          <p14:tracePt t="77491" x="2890838" y="5832475"/>
          <p14:tracePt t="77508" x="2879725" y="5832475"/>
          <p14:tracePt t="77524" x="2841625" y="5832475"/>
          <p14:tracePt t="77542" x="2828925" y="5832475"/>
          <p14:tracePt t="77561" x="2816225" y="5832475"/>
          <p14:tracePt t="77575" x="2803525" y="5832475"/>
          <p14:tracePt t="78897" x="2803525" y="5819775"/>
          <p14:tracePt t="78983" x="2803525" y="5807075"/>
          <p14:tracePt t="79116" x="2790825" y="5807075"/>
          <p14:tracePt t="79128" x="2767013" y="5807075"/>
          <p14:tracePt t="79153" x="2754313" y="5807075"/>
          <p14:tracePt t="79164" x="2728913" y="5807075"/>
          <p14:tracePt t="79176" x="2716213" y="5807075"/>
          <p14:tracePt t="79189" x="2690813" y="5807075"/>
          <p14:tracePt t="79201" x="2678113" y="5807075"/>
          <p14:tracePt t="79214" x="2667000" y="5807075"/>
          <p14:tracePt t="79237" x="2654300" y="5807075"/>
          <p14:tracePt t="79251" x="2641600" y="5794375"/>
          <p14:tracePt t="79831" x="2654300" y="5794375"/>
          <p14:tracePt t="79966" x="2667000" y="5794375"/>
          <p14:tracePt t="80196" x="2667000" y="5781675"/>
          <p14:tracePt t="80427" x="2678113" y="5781675"/>
          <p14:tracePt t="80536" x="2690813" y="5781675"/>
          <p14:tracePt t="80585" x="2703513" y="5781675"/>
          <p14:tracePt t="81143" x="2716213" y="5781675"/>
          <p14:tracePt t="81157" x="2716213" y="5768975"/>
          <p14:tracePt t="81179" x="2728913" y="5756275"/>
          <p14:tracePt t="81204" x="2741613" y="5756275"/>
          <p14:tracePt t="81217" x="2754313" y="5756275"/>
          <p14:tracePt t="81229" x="2767013" y="5756275"/>
          <p14:tracePt t="81241" x="2767013" y="5743575"/>
          <p14:tracePt t="81253" x="2790825" y="5743575"/>
          <p14:tracePt t="81269" x="2803525" y="5743575"/>
          <p14:tracePt t="81286" x="2816225" y="5743575"/>
          <p14:tracePt t="81302" x="2879725" y="5732463"/>
          <p14:tracePt t="81320" x="2903538" y="5732463"/>
          <p14:tracePt t="81336" x="2928938" y="5732463"/>
          <p14:tracePt t="81338" x="2967038" y="5732463"/>
          <p14:tracePt t="81352" x="2992438" y="5719763"/>
          <p14:tracePt t="81369" x="3041650" y="5707063"/>
          <p14:tracePt t="81387" x="3167063" y="5707063"/>
          <p14:tracePt t="81403" x="3254375" y="5694363"/>
          <p14:tracePt t="81420" x="3317875" y="5694363"/>
          <p14:tracePt t="81435" x="3505200" y="5694363"/>
          <p14:tracePt t="81453" x="3617913" y="5694363"/>
          <p14:tracePt t="81470" x="3730625" y="5694363"/>
          <p14:tracePt t="81471" x="3830638" y="5694363"/>
          <p14:tracePt t="81486" x="3968750" y="5694363"/>
          <p14:tracePt t="81503" x="4130675" y="5694363"/>
          <p14:tracePt t="81521" x="4418013" y="5694363"/>
          <p14:tracePt t="81536" x="4568825" y="5694363"/>
          <p14:tracePt t="81552" x="4732338" y="5707063"/>
          <p14:tracePt t="81568" x="4906963" y="5707063"/>
          <p14:tracePt t="81859" x="4919663" y="5707063"/>
          <p14:tracePt t="81871" x="4932363" y="5707063"/>
          <p14:tracePt t="81883" x="4945063" y="5707063"/>
          <p14:tracePt t="81895" x="4956175" y="5707063"/>
          <p14:tracePt t="81907" x="4981575" y="5707063"/>
          <p14:tracePt t="81921" x="4994275" y="5707063"/>
          <p14:tracePt t="81936" x="5019675" y="5707063"/>
          <p14:tracePt t="81953" x="5032375" y="5707063"/>
          <p14:tracePt t="81969" x="5094288" y="5707063"/>
          <p14:tracePt t="81987" x="5106988" y="5707063"/>
          <p14:tracePt t="82002" x="5119688" y="5707063"/>
          <p14:tracePt t="82020" x="5157788" y="5707063"/>
          <p14:tracePt t="82041" x="5170488" y="5707063"/>
          <p14:tracePt t="82054" x="5181600" y="5707063"/>
          <p14:tracePt t="82077" x="5194300" y="5707063"/>
          <p14:tracePt t="82102" x="5207000" y="5707063"/>
          <p14:tracePt t="82127" x="5219700" y="5707063"/>
          <p14:tracePt t="82151" x="5232400" y="5707063"/>
          <p14:tracePt t="82223" x="5245100" y="5707063"/>
          <p14:tracePt t="82271" x="5257800" y="5707063"/>
          <p14:tracePt t="82284" x="5270500" y="5707063"/>
          <p14:tracePt t="82296" x="5281613" y="5707063"/>
          <p14:tracePt t="82309" x="5307013" y="5707063"/>
          <p14:tracePt t="82321" x="5319713" y="5707063"/>
          <p14:tracePt t="82337" x="5332413" y="5707063"/>
          <p14:tracePt t="82354" x="5345113" y="5719763"/>
          <p14:tracePt t="82370" x="5407025" y="5719763"/>
          <p14:tracePt t="82388" x="5432425" y="5732463"/>
          <p14:tracePt t="82404" x="5457825" y="5732463"/>
          <p14:tracePt t="82421" x="5495925" y="5743575"/>
          <p14:tracePt t="82437" x="5507038" y="5743575"/>
          <p14:tracePt t="82454" x="5532438" y="5743575"/>
          <p14:tracePt t="82471" x="5545138" y="5743575"/>
          <p14:tracePt t="83207" x="5532438" y="5743575"/>
          <p14:tracePt t="83243" x="5519738" y="5743575"/>
          <p14:tracePt t="83268" x="5507038" y="5743575"/>
          <p14:tracePt t="83292" x="5495925" y="5743575"/>
          <p14:tracePt t="83305" x="5483225" y="5743575"/>
          <p14:tracePt t="83329" x="5470525" y="5743575"/>
          <p14:tracePt t="83365" x="5457825" y="5743575"/>
          <p14:tracePt t="83401" x="5445125" y="5743575"/>
          <p14:tracePt t="83413" x="5432425" y="5743575"/>
          <p14:tracePt t="83584" x="5445125" y="5743575"/>
          <p14:tracePt t="83609" x="5457825" y="5743575"/>
          <p14:tracePt t="83633" x="5470525" y="5743575"/>
          <p14:tracePt t="83672" x="5483225" y="5743575"/>
          <p14:tracePt t="83693" x="5495925" y="5743575"/>
          <p14:tracePt t="83813" x="5507038" y="5743575"/>
          <p14:tracePt t="83948" x="5519738" y="5743575"/>
          <p14:tracePt t="84652" x="5532438" y="5743575"/>
          <p14:tracePt t="87056" x="5519738" y="5743575"/>
          <p14:tracePt t="87068" x="5507038" y="5719763"/>
          <p14:tracePt t="87080" x="5483225" y="5707063"/>
          <p14:tracePt t="87092" x="5470525" y="5681663"/>
          <p14:tracePt t="87103" x="5445125" y="5668963"/>
          <p14:tracePt t="87116" x="5383213" y="5643563"/>
          <p14:tracePt t="87133" x="5332413" y="5619750"/>
          <p14:tracePt t="87150" x="5245100" y="5607050"/>
          <p14:tracePt t="87166" x="5081588" y="5568950"/>
          <p14:tracePt t="87183" x="5019675" y="5568950"/>
          <p14:tracePt t="87200" x="4945063" y="5556250"/>
          <p14:tracePt t="87216" x="4856163" y="5556250"/>
          <p14:tracePt t="87233" x="4832350" y="5556250"/>
          <p14:tracePt t="87249" x="4794250" y="5556250"/>
          <p14:tracePt t="87686" x="4781550" y="5556250"/>
          <p14:tracePt t="87698" x="4768850" y="5556250"/>
          <p14:tracePt t="87712" x="4756150" y="5556250"/>
          <p14:tracePt t="87723" x="4743450" y="5556250"/>
          <p14:tracePt t="87747" x="4719638" y="5556250"/>
          <p14:tracePt t="88026" x="4706938" y="5556250"/>
          <p14:tracePt t="88038" x="4694238" y="5556250"/>
          <p14:tracePt t="88050" x="4681538" y="5568950"/>
          <p14:tracePt t="88061" x="4668838" y="5581650"/>
          <p14:tracePt t="88074" x="4656138" y="5581650"/>
          <p14:tracePt t="88086" x="4656138" y="559435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621261" y="598627"/>
            <a:ext cx="4949477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sz="3200" b="1" dirty="0">
                <a:solidFill>
                  <a:schemeClr val="accent2"/>
                </a:solidFill>
                <a:latin typeface="Alexandria"/>
              </a:rPr>
              <a:t>Asynchronous Telehealth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069979"/>
            <a:ext cx="10297160" cy="4519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Asynchronous care is also called store and forward.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It may include: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Pre-visit questionnaires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Health-status updates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Secure portal messages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Clinical photographs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Information reviewed later by the provider</a:t>
            </a: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It is useful when an immediate live response is unnecessary.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72"/>
    </mc:Choice>
    <mc:Fallback xmlns="">
      <p:transition spd="slow" advTm="126272"/>
    </mc:Fallback>
  </mc:AlternateContent>
  <p:extLst>
    <p:ext uri="{3A86A75C-4F4B-4683-9AE1-C65F6400EC91}">
      <p14:laserTraceLst xmlns:p14="http://schemas.microsoft.com/office/powerpoint/2010/main">
        <p14:tracePtLst>
          <p14:tracePt t="127" x="8448675" y="1539875"/>
          <p14:tracePt t="143" x="8461375" y="1552575"/>
          <p14:tracePt t="158" x="8474075" y="1552575"/>
          <p14:tracePt t="173" x="8474075" y="1563688"/>
          <p14:tracePt t="191" x="8486775" y="1563688"/>
          <p14:tracePt t="206" x="8499475" y="1576388"/>
          <p14:tracePt t="224" x="8512175" y="1576388"/>
          <p14:tracePt t="241" x="8537575" y="1576388"/>
          <p14:tracePt t="265" x="8548688" y="1576388"/>
          <p14:tracePt t="277" x="8561388" y="1576388"/>
          <p14:tracePt t="291" x="8574088" y="1576388"/>
          <p14:tracePt t="314" x="8586788" y="1576388"/>
          <p14:tracePt t="349" x="8599488" y="1563688"/>
          <p14:tracePt t="362" x="8612188" y="1563688"/>
          <p14:tracePt t="531" x="8599488" y="1563688"/>
          <p14:tracePt t="545" x="8586788" y="1563688"/>
          <p14:tracePt t="556" x="8574088" y="1563688"/>
          <p14:tracePt t="568" x="8561388" y="1563688"/>
          <p14:tracePt t="580" x="8537575" y="1563688"/>
          <p14:tracePt t="592" x="8499475" y="1563688"/>
          <p14:tracePt t="608" x="8474075" y="1563688"/>
          <p14:tracePt t="625" x="8448675" y="1563688"/>
          <p14:tracePt t="641" x="8412163" y="1563688"/>
          <p14:tracePt t="658" x="8386763" y="1563688"/>
          <p14:tracePt t="675" x="8348663" y="1563688"/>
          <p14:tracePt t="692" x="8324850" y="1576388"/>
          <p14:tracePt t="708" x="8299450" y="1576388"/>
          <p14:tracePt t="725" x="8274050" y="1576388"/>
          <p14:tracePt t="742" x="8248650" y="1589088"/>
          <p14:tracePt t="759" x="8223250" y="1589088"/>
          <p14:tracePt t="775" x="8212138" y="1601788"/>
          <p14:tracePt t="792" x="8199438" y="1601788"/>
          <p14:tracePt t="908" x="8212138" y="1601788"/>
          <p14:tracePt t="920" x="8223250" y="1601788"/>
          <p14:tracePt t="932" x="8235950" y="1601788"/>
          <p14:tracePt t="944" x="8261350" y="1601788"/>
          <p14:tracePt t="960" x="8286750" y="1601788"/>
          <p14:tracePt t="975" x="8312150" y="1601788"/>
          <p14:tracePt t="993" x="8374063" y="1589088"/>
          <p14:tracePt t="1009" x="8412163" y="1589088"/>
          <p14:tracePt t="1026" x="8461375" y="1589088"/>
          <p14:tracePt t="1042" x="8561388" y="1589088"/>
          <p14:tracePt t="1060" x="8586788" y="1589088"/>
          <p14:tracePt t="1076" x="8624888" y="1589088"/>
          <p14:tracePt t="1093" x="8661400" y="1589088"/>
          <p14:tracePt t="1109" x="8674100" y="1589088"/>
          <p14:tracePt t="1126" x="8699500" y="1589088"/>
          <p14:tracePt t="1143" x="8712200" y="1589088"/>
          <p14:tracePt t="1163" x="8724900" y="1589088"/>
          <p14:tracePt t="1418" x="8737600" y="1589088"/>
          <p14:tracePt t="1455" x="8750300" y="1589088"/>
          <p14:tracePt t="1478" x="8763000" y="1589088"/>
          <p14:tracePt t="1503" x="8774113" y="1589088"/>
          <p14:tracePt t="1527" x="8786813" y="1589088"/>
          <p14:tracePt t="1588" x="8799513" y="1589088"/>
          <p14:tracePt t="1636" x="8812213" y="1589088"/>
          <p14:tracePt t="2243" x="8812213" y="1576388"/>
          <p14:tracePt t="2268" x="8812213" y="1563688"/>
          <p14:tracePt t="2279" x="8812213" y="1552575"/>
          <p14:tracePt t="2340" x="8812213" y="1539875"/>
          <p14:tracePt t="2366" x="8812213" y="1527175"/>
          <p14:tracePt t="2401" x="8812213" y="1514475"/>
          <p14:tracePt t="2414" x="8812213" y="1501775"/>
          <p14:tracePt t="2450" x="8812213" y="1489075"/>
          <p14:tracePt t="2486" x="8812213" y="1476375"/>
          <p14:tracePt t="2645" x="8824913" y="1476375"/>
          <p14:tracePt t="2657" x="8824913" y="1463675"/>
          <p14:tracePt t="2669" x="8837613" y="1463675"/>
          <p14:tracePt t="2682" x="8850313" y="1450975"/>
          <p14:tracePt t="2698" x="8863013" y="1450975"/>
          <p14:tracePt t="2715" x="8874125" y="1450975"/>
          <p14:tracePt t="2732" x="8912225" y="1439863"/>
          <p14:tracePt t="2754" x="8924925" y="1427163"/>
          <p14:tracePt t="2767" x="8950325" y="1427163"/>
          <p14:tracePt t="2781" x="8950325" y="1414463"/>
          <p14:tracePt t="2798" x="8963025" y="1414463"/>
          <p14:tracePt t="2815" x="8975725" y="1414463"/>
          <p14:tracePt t="2840" x="8986838" y="1414463"/>
          <p14:tracePt t="3420" x="8975725" y="1427163"/>
          <p14:tracePt t="3432" x="8912225" y="1439863"/>
          <p14:tracePt t="3445" x="8812213" y="1476375"/>
          <p14:tracePt t="3457" x="8686800" y="1514475"/>
          <p14:tracePt t="3469" x="8512175" y="1589088"/>
          <p14:tracePt t="3482" x="8286750" y="1701800"/>
          <p14:tracePt t="3499" x="8099425" y="1789113"/>
          <p14:tracePt t="3515" x="7961313" y="1865313"/>
          <p14:tracePt t="3532" x="7585075" y="2027238"/>
          <p14:tracePt t="3548" x="7435850" y="2101850"/>
          <p14:tracePt t="3565" x="7285038" y="2178050"/>
          <p14:tracePt t="3566" x="7097713" y="2252663"/>
          <p14:tracePt t="3582" x="6921500" y="2303463"/>
          <p14:tracePt t="3599" x="6784975" y="2339975"/>
          <p14:tracePt t="3615" x="6584950" y="2414588"/>
          <p14:tracePt t="3633" x="6508750" y="2439988"/>
          <p14:tracePt t="3649" x="6459538" y="2452688"/>
          <p14:tracePt t="3650" x="6421438" y="2452688"/>
          <p14:tracePt t="3666" x="6396038" y="2452688"/>
          <p14:tracePt t="3688" x="6396038" y="2427288"/>
          <p14:tracePt t="3968" x="6370638" y="2439988"/>
          <p14:tracePt t="3979" x="6346825" y="2452688"/>
          <p14:tracePt t="3991" x="6283325" y="2465388"/>
          <p14:tracePt t="4004" x="6221413" y="2490788"/>
          <p14:tracePt t="4017" x="6146800" y="2527300"/>
          <p14:tracePt t="4034" x="6070600" y="2552700"/>
          <p14:tracePt t="4050" x="5995988" y="2578100"/>
          <p14:tracePt t="4067" x="5770563" y="2640013"/>
          <p14:tracePt t="4084" x="5670550" y="2652713"/>
          <p14:tracePt t="4101" x="5445125" y="2703513"/>
          <p14:tracePt t="4117" x="5307013" y="2728913"/>
          <p14:tracePt t="4134" x="5181600" y="2740025"/>
          <p14:tracePt t="4150" x="4956175" y="2790825"/>
          <p14:tracePt t="4168" x="4843463" y="2803525"/>
          <p14:tracePt t="4184" x="4743450" y="2803525"/>
          <p14:tracePt t="4201" x="4556125" y="2803525"/>
          <p14:tracePt t="4217" x="4481513" y="2803525"/>
          <p14:tracePt t="4235" x="4394200" y="2803525"/>
          <p14:tracePt t="4251" x="4356100" y="2803525"/>
          <p14:tracePt t="4267" x="4318000" y="2803525"/>
          <p14:tracePt t="4285" x="4268788" y="2803525"/>
          <p14:tracePt t="4301" x="4256088" y="2803525"/>
          <p14:tracePt t="4317" x="4243388" y="2803525"/>
          <p14:tracePt t="4586" x="4230688" y="2803525"/>
          <p14:tracePt t="4598" x="4217988" y="2803525"/>
          <p14:tracePt t="4611" x="4205288" y="2803525"/>
          <p14:tracePt t="4623" x="4168775" y="2803525"/>
          <p14:tracePt t="4635" x="4130675" y="2803525"/>
          <p14:tracePt t="4652" x="4068763" y="2803525"/>
          <p14:tracePt t="4669" x="3992563" y="2803525"/>
          <p14:tracePt t="4685" x="3830638" y="2803525"/>
          <p14:tracePt t="4702" x="3767138" y="2803525"/>
          <p14:tracePt t="4718" x="3705225" y="2803525"/>
          <p14:tracePt t="4736" x="3617913" y="2803525"/>
          <p14:tracePt t="4752" x="3592513" y="2803525"/>
          <p14:tracePt t="4769" x="3554413" y="2803525"/>
          <p14:tracePt t="4785" x="3541713" y="2803525"/>
          <p14:tracePt t="4802" x="3530600" y="2790825"/>
          <p14:tracePt t="4818" x="3517900" y="2790825"/>
          <p14:tracePt t="5037" x="3517900" y="2778125"/>
          <p14:tracePt t="5098" x="3517900" y="2765425"/>
          <p14:tracePt t="5110" x="3517900" y="2752725"/>
          <p14:tracePt t="5122" x="3505200" y="2752725"/>
          <p14:tracePt t="5134" x="3505200" y="2740025"/>
          <p14:tracePt t="5158" x="3505200" y="2728913"/>
          <p14:tracePt t="5171" x="3492500" y="2728913"/>
          <p14:tracePt t="5182" x="3492500" y="2716213"/>
          <p14:tracePt t="5193" x="3492500" y="2703513"/>
          <p14:tracePt t="5206" x="3479800" y="2703513"/>
          <p14:tracePt t="5220" x="3479800" y="2690813"/>
          <p14:tracePt t="5254" x="3479800" y="2678113"/>
          <p14:tracePt t="5461" x="3492500" y="2678113"/>
          <p14:tracePt t="5498" x="3505200" y="2678113"/>
          <p14:tracePt t="5546" x="3517900" y="2678113"/>
          <p14:tracePt t="5571" x="3530600" y="2678113"/>
          <p14:tracePt t="5583" x="3541713" y="2678113"/>
          <p14:tracePt t="5596" x="3554413" y="2678113"/>
          <p14:tracePt t="5620" x="3579813" y="2678113"/>
          <p14:tracePt t="5644" x="3592513" y="2678113"/>
          <p14:tracePt t="5679" x="3605213" y="2678113"/>
          <p14:tracePt t="5753" x="3617913" y="2678113"/>
          <p14:tracePt t="6639" x="3630613" y="2678113"/>
          <p14:tracePt t="7075" x="3643313" y="2678113"/>
          <p14:tracePt t="7281" x="3654425" y="2678113"/>
          <p14:tracePt t="7305" x="3667125" y="2678113"/>
          <p14:tracePt t="7317" x="3679825" y="2678113"/>
          <p14:tracePt t="7343" x="3692525" y="2678113"/>
          <p14:tracePt t="7355" x="3717925" y="2678113"/>
          <p14:tracePt t="7379" x="3730625" y="2665413"/>
          <p14:tracePt t="7391" x="3767138" y="2665413"/>
          <p14:tracePt t="7403" x="3779838" y="2665413"/>
          <p14:tracePt t="7415" x="3805238" y="2665413"/>
          <p14:tracePt t="7426" x="3830638" y="2665413"/>
          <p14:tracePt t="7444" x="3843338" y="2665413"/>
          <p14:tracePt t="7459" x="3879850" y="2665413"/>
          <p14:tracePt t="7476" x="3892550" y="2665413"/>
          <p14:tracePt t="7493" x="3930650" y="2665413"/>
          <p14:tracePt t="7510" x="3956050" y="2665413"/>
          <p14:tracePt t="7526" x="3968750" y="2665413"/>
          <p14:tracePt t="7544" x="3992563" y="2665413"/>
          <p14:tracePt t="7561" x="4005263" y="2665413"/>
          <p14:tracePt t="7576" x="4030663" y="2665413"/>
          <p14:tracePt t="7593" x="4043363" y="2665413"/>
          <p14:tracePt t="7610" x="4081463" y="2678113"/>
          <p14:tracePt t="7627" x="4105275" y="2678113"/>
          <p14:tracePt t="7644" x="4117975" y="2678113"/>
          <p14:tracePt t="7660" x="4168775" y="2690813"/>
          <p14:tracePt t="7676" x="4205288" y="2690813"/>
          <p14:tracePt t="7694" x="4243388" y="2690813"/>
          <p14:tracePt t="7711" x="4368800" y="2690813"/>
          <p14:tracePt t="7727" x="4406900" y="2690813"/>
          <p14:tracePt t="7744" x="4443413" y="2690813"/>
          <p14:tracePt t="7760" x="4468813" y="2690813"/>
          <p14:tracePt t="7777" x="4481513" y="2690813"/>
          <p14:tracePt t="7779" x="4494213" y="2690813"/>
          <p14:tracePt t="7793" x="4506913" y="2690813"/>
          <p14:tracePt t="7811" x="4530725" y="2690813"/>
          <p14:tracePt t="7828" x="4543425" y="2690813"/>
          <p14:tracePt t="8156" x="4568825" y="2690813"/>
          <p14:tracePt t="8168" x="4581525" y="2690813"/>
          <p14:tracePt t="8181" x="4619625" y="2690813"/>
          <p14:tracePt t="8192" x="4656138" y="2690813"/>
          <p14:tracePt t="8204" x="4706938" y="2690813"/>
          <p14:tracePt t="8217" x="4743450" y="2690813"/>
          <p14:tracePt t="8229" x="4794250" y="2690813"/>
          <p14:tracePt t="8245" x="4832350" y="2690813"/>
          <p14:tracePt t="8262" x="4881563" y="2690813"/>
          <p14:tracePt t="8278" x="4968875" y="2703513"/>
          <p14:tracePt t="8295" x="5006975" y="2703513"/>
          <p14:tracePt t="8312" x="5032375" y="2716213"/>
          <p14:tracePt t="8314" x="5068888" y="2716213"/>
          <p14:tracePt t="8328" x="5081588" y="2728913"/>
          <p14:tracePt t="8346" x="5094288" y="2728913"/>
          <p14:tracePt t="8362" x="5132388" y="2740025"/>
          <p14:tracePt t="8379" x="5145088" y="2740025"/>
          <p14:tracePt t="8395" x="5170488" y="2740025"/>
          <p14:tracePt t="8412" x="5207000" y="2752725"/>
          <p14:tracePt t="8429" x="5219700" y="2752725"/>
          <p14:tracePt t="8446" x="5257800" y="2765425"/>
          <p14:tracePt t="8447" x="5270500" y="2765425"/>
          <p14:tracePt t="8471" x="5294313" y="2765425"/>
          <p14:tracePt t="8873" x="5307013" y="2765425"/>
          <p14:tracePt t="8887" x="5332413" y="2765425"/>
          <p14:tracePt t="8909" x="5345113" y="2765425"/>
          <p14:tracePt t="8922" x="5370513" y="2765425"/>
          <p14:tracePt t="8933" x="5370513" y="2778125"/>
          <p14:tracePt t="8945" x="5394325" y="2778125"/>
          <p14:tracePt t="8970" x="5407025" y="2778125"/>
          <p14:tracePt t="8980" x="5419725" y="2778125"/>
          <p14:tracePt t="8993" x="5432425" y="2790825"/>
          <p14:tracePt t="9006" x="5445125" y="2790825"/>
          <p14:tracePt t="9019" x="5457825" y="2803525"/>
          <p14:tracePt t="9030" x="5470525" y="2803525"/>
          <p14:tracePt t="9067" x="5483225" y="2803525"/>
          <p14:tracePt t="9990" x="5495925" y="2803525"/>
          <p14:tracePt t="10002" x="5519738" y="2803525"/>
          <p14:tracePt t="10015" x="5545138" y="2803525"/>
          <p14:tracePt t="10028" x="5583238" y="2816225"/>
          <p14:tracePt t="10038" x="5607050" y="2816225"/>
          <p14:tracePt t="10051" x="5645150" y="2840038"/>
          <p14:tracePt t="10066" x="5683250" y="2852738"/>
          <p14:tracePt t="10083" x="5708650" y="2865438"/>
          <p14:tracePt t="10099" x="5783263" y="2890838"/>
          <p14:tracePt t="10117" x="5821363" y="2890838"/>
          <p14:tracePt t="10133" x="5845175" y="2903538"/>
          <p14:tracePt t="10150" x="5883275" y="2928938"/>
          <p14:tracePt t="10166" x="5895975" y="2928938"/>
          <p14:tracePt t="10183" x="5908675" y="2928938"/>
          <p14:tracePt t="10200" x="5932488" y="2941638"/>
          <p14:tracePt t="10217" x="5945188" y="2941638"/>
          <p14:tracePt t="10233" x="5983288" y="2952750"/>
          <p14:tracePt t="10250" x="5995988" y="2965450"/>
          <p14:tracePt t="10267" x="6021388" y="2978150"/>
          <p14:tracePt t="10267" x="6045200" y="2978150"/>
          <p14:tracePt t="10283" x="6070600" y="2978150"/>
          <p14:tracePt t="10300" x="6096000" y="2990850"/>
          <p14:tracePt t="10318" x="6146800" y="3003550"/>
          <p14:tracePt t="10333" x="6170613" y="3003550"/>
          <p14:tracePt t="10351" x="6183313" y="3003550"/>
          <p14:tracePt t="10367" x="6234113" y="3003550"/>
          <p14:tracePt t="10383" x="6246813" y="3003550"/>
          <p14:tracePt t="10400" x="6270625" y="3003550"/>
          <p14:tracePt t="10417" x="6308725" y="3003550"/>
          <p14:tracePt t="10433" x="6334125" y="3003550"/>
          <p14:tracePt t="10450" x="6359525" y="2990850"/>
          <p14:tracePt t="10467" x="6359525" y="2978150"/>
          <p14:tracePt t="10730" x="6359525" y="2965450"/>
          <p14:tracePt t="10742" x="6370638" y="2952750"/>
          <p14:tracePt t="10791" x="6383338" y="2941638"/>
          <p14:tracePt t="10815" x="6396038" y="2941638"/>
          <p14:tracePt t="10839" x="6408738" y="2941638"/>
          <p14:tracePt t="10853" x="6421438" y="2941638"/>
          <p14:tracePt t="10863" x="6434138" y="2941638"/>
          <p14:tracePt t="10876" x="6446838" y="2941638"/>
          <p14:tracePt t="10900" x="6459538" y="2941638"/>
          <p14:tracePt t="10912" x="6472238" y="2941638"/>
          <p14:tracePt t="10924" x="6483350" y="2941638"/>
          <p14:tracePt t="10948" x="6508750" y="2941638"/>
          <p14:tracePt t="10961" x="6508750" y="2928938"/>
          <p14:tracePt t="10973" x="6521450" y="2928938"/>
          <p14:tracePt t="10985" x="6546850" y="2928938"/>
          <p14:tracePt t="11009" x="6572250" y="2928938"/>
          <p14:tracePt t="11022" x="6584950" y="2928938"/>
          <p14:tracePt t="11036" x="6608763" y="2928938"/>
          <p14:tracePt t="11053" x="6634163" y="2928938"/>
          <p14:tracePt t="11069" x="6672263" y="2928938"/>
          <p14:tracePt t="11085" x="6708775" y="2928938"/>
          <p14:tracePt t="11102" x="6772275" y="2941638"/>
          <p14:tracePt t="11119" x="6872288" y="2952750"/>
          <p14:tracePt t="11136" x="6946900" y="2965450"/>
          <p14:tracePt t="11153" x="6997700" y="2965450"/>
          <p14:tracePt t="11169" x="7146925" y="2965450"/>
          <p14:tracePt t="11185" x="7235825" y="2965450"/>
          <p14:tracePt t="11203" x="7385050" y="2965450"/>
          <p14:tracePt t="11220" x="7459663" y="2952750"/>
          <p14:tracePt t="11236" x="7548563" y="2941638"/>
          <p14:tracePt t="11253" x="7761288" y="2916238"/>
          <p14:tracePt t="11269" x="7848600" y="2916238"/>
          <p14:tracePt t="11286" x="7935913" y="2903538"/>
          <p14:tracePt t="11303" x="8010525" y="2890838"/>
          <p14:tracePt t="11320" x="8048625" y="2890838"/>
          <p14:tracePt t="11337" x="8048625" y="2878138"/>
          <p14:tracePt t="11353" x="8048625" y="2852738"/>
          <p14:tracePt t="11617" x="8061325" y="2852738"/>
          <p14:tracePt t="11629" x="8099425" y="2852738"/>
          <p14:tracePt t="11641" x="8123238" y="2852738"/>
          <p14:tracePt t="11653" x="8161338" y="2852738"/>
          <p14:tracePt t="11664" x="8199438" y="2852738"/>
          <p14:tracePt t="11677" x="8248650" y="2852738"/>
          <p14:tracePt t="11689" x="8299450" y="2852738"/>
          <p14:tracePt t="11703" x="8361363" y="2852738"/>
          <p14:tracePt t="11721" x="8435975" y="2852738"/>
          <p14:tracePt t="11738" x="8537575" y="2852738"/>
          <p14:tracePt t="11754" x="8574088" y="2852738"/>
          <p14:tracePt t="11770" x="8612188" y="2852738"/>
          <p14:tracePt t="11787" x="8661400" y="2852738"/>
          <p14:tracePt t="11804" x="8674100" y="2852738"/>
          <p14:tracePt t="11821" x="8699500" y="2852738"/>
          <p14:tracePt t="11838" x="8724900" y="2852738"/>
          <p14:tracePt t="11855" x="8737600" y="2852738"/>
          <p14:tracePt t="11871" x="8750300" y="2852738"/>
          <p14:tracePt t="11888" x="8763000" y="2852738"/>
          <p14:tracePt t="12017" x="8774113" y="2852738"/>
          <p14:tracePt t="12041" x="8786813" y="2852738"/>
          <p14:tracePt t="12053" x="8799513" y="2852738"/>
          <p14:tracePt t="12065" x="8812213" y="2852738"/>
          <p14:tracePt t="12078" x="8824913" y="2852738"/>
          <p14:tracePt t="12090" x="8837613" y="2852738"/>
          <p14:tracePt t="12105" x="8863013" y="2852738"/>
          <p14:tracePt t="12122" x="8886825" y="2852738"/>
          <p14:tracePt t="12138" x="8912225" y="2852738"/>
          <p14:tracePt t="12156" x="8937625" y="2852738"/>
          <p14:tracePt t="12175" x="8950325" y="2852738"/>
          <p14:tracePt t="17469" x="8950325" y="2840038"/>
          <p14:tracePt t="17493" x="8950325" y="2816225"/>
          <p14:tracePt t="17504" x="8937625" y="2816225"/>
          <p14:tracePt t="17517" x="8924925" y="2803525"/>
          <p14:tracePt t="17542" x="8912225" y="2803525"/>
          <p14:tracePt t="17565" x="8886825" y="2803525"/>
          <p14:tracePt t="17578" x="8863013" y="2803525"/>
          <p14:tracePt t="17591" x="8837613" y="2790825"/>
          <p14:tracePt t="17603" x="8799513" y="2778125"/>
          <p14:tracePt t="17620" x="8763000" y="2778125"/>
          <p14:tracePt t="17638" x="8637588" y="2752725"/>
          <p14:tracePt t="17655" x="8599488" y="2752725"/>
          <p14:tracePt t="17669" x="8561388" y="2752725"/>
          <p14:tracePt t="17686" x="8524875" y="2740025"/>
          <p14:tracePt t="17703" x="8512175" y="2740025"/>
          <p14:tracePt t="17719" x="8499475" y="2740025"/>
          <p14:tracePt t="17736" x="8486775" y="2740025"/>
          <p14:tracePt t="17795" x="8486775" y="2752725"/>
          <p14:tracePt t="17820" x="8486775" y="2765425"/>
          <p14:tracePt t="17844" x="8486775" y="2778125"/>
          <p14:tracePt t="17858" x="8474075" y="2778125"/>
          <p14:tracePt t="17869" x="8474075" y="2790825"/>
          <p14:tracePt t="17880" x="8448675" y="2790825"/>
          <p14:tracePt t="17893" x="8435975" y="2803525"/>
          <p14:tracePt t="17917" x="8412163" y="2803525"/>
          <p14:tracePt t="17941" x="8399463" y="2803525"/>
          <p14:tracePt t="18172" x="8412163" y="2803525"/>
          <p14:tracePt t="18184" x="8412163" y="2816225"/>
          <p14:tracePt t="18220" x="8424863" y="2816225"/>
          <p14:tracePt t="18379" x="8424863" y="2803525"/>
          <p14:tracePt t="18853" x="8424863" y="2790825"/>
          <p14:tracePt t="18877" x="8424863" y="2778125"/>
          <p14:tracePt t="18889" x="8424863" y="2765425"/>
          <p14:tracePt t="18913" x="8424863" y="2752725"/>
          <p14:tracePt t="18950" x="8424863" y="2740025"/>
          <p14:tracePt t="18974" x="8435975" y="2740025"/>
          <p14:tracePt t="19061" x="8435975" y="2752725"/>
          <p14:tracePt t="19071" x="8435975" y="2765425"/>
          <p14:tracePt t="19082" x="8435975" y="2790825"/>
          <p14:tracePt t="19096" x="8435975" y="2803525"/>
          <p14:tracePt t="19107" x="8435975" y="2816225"/>
          <p14:tracePt t="19124" x="8435975" y="2828925"/>
          <p14:tracePt t="19216" x="8435975" y="2816225"/>
          <p14:tracePt t="19229" x="8435975" y="2803525"/>
          <p14:tracePt t="19241" x="8435975" y="2778125"/>
          <p14:tracePt t="19252" x="8435975" y="2765425"/>
          <p14:tracePt t="19265" x="8435975" y="2752725"/>
          <p14:tracePt t="19289" x="8435975" y="2740025"/>
          <p14:tracePt t="19314" x="8435975" y="2728913"/>
          <p14:tracePt t="20371" x="8448675" y="2728913"/>
          <p14:tracePt t="20674" x="8448675" y="2740025"/>
          <p14:tracePt t="21888" x="8448675" y="2752725"/>
          <p14:tracePt t="21900" x="8448675" y="2765425"/>
          <p14:tracePt t="21947" x="8448675" y="2778125"/>
          <p14:tracePt t="21984" x="8435975" y="2778125"/>
          <p14:tracePt t="21997" x="8424863" y="2790825"/>
          <p14:tracePt t="22008" x="8399463" y="2790825"/>
          <p14:tracePt t="22021" x="8386763" y="2803525"/>
          <p14:tracePt t="22033" x="8374063" y="2816225"/>
          <p14:tracePt t="22048" x="8348663" y="2828925"/>
          <p14:tracePt t="22064" x="8324850" y="2840038"/>
          <p14:tracePt t="22081" x="8274050" y="2878138"/>
          <p14:tracePt t="22098" x="8248650" y="2903538"/>
          <p14:tracePt t="22114" x="8212138" y="2965450"/>
          <p14:tracePt t="22131" x="8123238" y="3065463"/>
          <p14:tracePt t="22148" x="8074025" y="3116263"/>
          <p14:tracePt t="22164" x="8035925" y="3178175"/>
          <p14:tracePt t="22181" x="7974013" y="3254375"/>
          <p14:tracePt t="22199" x="7948613" y="3290888"/>
          <p14:tracePt t="22215" x="7923213" y="3316288"/>
          <p14:tracePt t="22216" x="7910513" y="3341688"/>
          <p14:tracePt t="22232" x="7897813" y="3354388"/>
          <p14:tracePt t="22247" x="7886700" y="3367088"/>
          <p14:tracePt t="22580" x="7874000" y="3367088"/>
          <p14:tracePt t="22592" x="7848600" y="3367088"/>
          <p14:tracePt t="22604" x="7810500" y="3367088"/>
          <p14:tracePt t="22618" x="7748588" y="3354388"/>
          <p14:tracePt t="22634" x="7661275" y="3341688"/>
          <p14:tracePt t="22650" x="7510463" y="3316288"/>
          <p14:tracePt t="22652" x="7297738" y="3267075"/>
          <p14:tracePt t="22667" x="7021513" y="3190875"/>
          <p14:tracePt t="22683" x="6734175" y="3141663"/>
          <p14:tracePt t="22701" x="6146800" y="3054350"/>
          <p14:tracePt t="22717" x="5857875" y="3028950"/>
          <p14:tracePt t="22734" x="5607050" y="3016250"/>
          <p14:tracePt t="22750" x="5132388" y="3016250"/>
          <p14:tracePt t="22768" x="4881563" y="3003550"/>
          <p14:tracePt t="22785" x="4556125" y="2978150"/>
          <p14:tracePt t="22801" x="4418013" y="2965450"/>
          <p14:tracePt t="22817" x="4281488" y="2965450"/>
          <p14:tracePt t="22835" x="4081463" y="2952750"/>
          <p14:tracePt t="22850" x="4017963" y="2952750"/>
          <p14:tracePt t="22866" x="3943350" y="2952750"/>
          <p14:tracePt t="22883" x="3817938" y="2952750"/>
          <p14:tracePt t="22900" x="3767138" y="2965450"/>
          <p14:tracePt t="22916" x="3692525" y="2990850"/>
          <p14:tracePt t="22933" x="3579813" y="3041650"/>
          <p14:tracePt t="22949" x="3541713" y="3041650"/>
          <p14:tracePt t="22966" x="3505200" y="3054350"/>
          <p14:tracePt t="22983" x="3467100" y="3065463"/>
          <p14:tracePt t="23088" x="3467100" y="3054350"/>
          <p14:tracePt t="23101" x="3479800" y="3054350"/>
          <p14:tracePt t="23124" x="3505200" y="3041650"/>
          <p14:tracePt t="23138" x="3505200" y="3028950"/>
          <p14:tracePt t="23149" x="3517900" y="3028950"/>
          <p14:tracePt t="23161" x="3530600" y="3028950"/>
          <p14:tracePt t="23175" x="3530600" y="3016250"/>
          <p14:tracePt t="23186" x="3541713" y="3016250"/>
          <p14:tracePt t="23200" x="3554413" y="3003550"/>
          <p14:tracePt t="23223" x="3567113" y="2990850"/>
          <p14:tracePt t="23235" x="3579813" y="2990850"/>
          <p14:tracePt t="23258" x="3592513" y="2978150"/>
          <p14:tracePt t="23271" x="3605213" y="2978150"/>
          <p14:tracePt t="23283" x="3617913" y="2965450"/>
          <p14:tracePt t="23301" x="3617913" y="2952750"/>
          <p14:tracePt t="23317" x="3630613" y="2952750"/>
          <p14:tracePt t="23334" x="3654425" y="2941638"/>
          <p14:tracePt t="23350" x="3654425" y="2928938"/>
          <p14:tracePt t="23368" x="3667125" y="2916238"/>
          <p14:tracePt t="23416" x="3679825" y="2916238"/>
          <p14:tracePt t="23466" x="3705225" y="2916238"/>
          <p14:tracePt t="23720" x="3717925" y="2916238"/>
          <p14:tracePt t="23781" x="3730625" y="2916238"/>
          <p14:tracePt t="23805" x="3756025" y="2916238"/>
          <p14:tracePt t="23829" x="3779838" y="2928938"/>
          <p14:tracePt t="23842" x="3792538" y="2928938"/>
          <p14:tracePt t="23865" x="3817938" y="2941638"/>
          <p14:tracePt t="23880" x="3830638" y="2941638"/>
          <p14:tracePt t="23890" x="3843338" y="2952750"/>
          <p14:tracePt t="23914" x="3856038" y="2952750"/>
          <p14:tracePt t="23999" x="3867150" y="2952750"/>
          <p14:tracePt t="24012" x="3867150" y="2965450"/>
          <p14:tracePt t="24036" x="3879850" y="2965450"/>
          <p14:tracePt t="24048" x="3892550" y="2965450"/>
          <p14:tracePt t="24072" x="3905250" y="2965450"/>
          <p14:tracePt t="24097" x="3917950" y="2965450"/>
          <p14:tracePt t="24108" x="3930650" y="2965450"/>
          <p14:tracePt t="24120" x="3943350" y="2965450"/>
          <p14:tracePt t="24136" x="3968750" y="2965450"/>
          <p14:tracePt t="24153" x="3979863" y="2965450"/>
          <p14:tracePt t="24170" x="4005263" y="2965450"/>
          <p14:tracePt t="24186" x="4030663" y="2965450"/>
          <p14:tracePt t="24204" x="4043363" y="2965450"/>
          <p14:tracePt t="24219" x="4068763" y="2965450"/>
          <p14:tracePt t="24237" x="4081463" y="2965450"/>
          <p14:tracePt t="24253" x="4092575" y="2965450"/>
          <p14:tracePt t="24270" x="4130675" y="2965450"/>
          <p14:tracePt t="24291" x="4143375" y="2965450"/>
          <p14:tracePt t="24303" x="4156075" y="2965450"/>
          <p14:tracePt t="24320" x="4168775" y="2965450"/>
          <p14:tracePt t="24351" x="4181475" y="2965450"/>
          <p14:tracePt t="24376" x="4192588" y="2965450"/>
          <p14:tracePt t="24424" x="4205288" y="2965450"/>
          <p14:tracePt t="24557" x="4205288" y="2952750"/>
          <p14:tracePt t="24619" x="4217988" y="2952750"/>
          <p14:tracePt t="25336" x="4243388" y="2952750"/>
          <p14:tracePt t="25348" x="4256088" y="2952750"/>
          <p14:tracePt t="25360" x="4281488" y="2952750"/>
          <p14:tracePt t="25374" x="4305300" y="2952750"/>
          <p14:tracePt t="25391" x="4330700" y="2952750"/>
          <p14:tracePt t="25407" x="4330700" y="2965450"/>
          <p14:tracePt t="25424" x="4356100" y="2990850"/>
          <p14:tracePt t="25441" x="4368800" y="2990850"/>
          <p14:tracePt t="25458" x="4368800" y="3003550"/>
          <p14:tracePt t="25475" x="4368800" y="3028950"/>
          <p14:tracePt t="25493" x="4368800" y="3041650"/>
          <p14:tracePt t="25507" x="4368800" y="3054350"/>
          <p14:tracePt t="25524" x="4356100" y="3090863"/>
          <p14:tracePt t="25541" x="4330700" y="3116263"/>
          <p14:tracePt t="25542" x="4305300" y="3154363"/>
          <p14:tracePt t="25557" x="4268788" y="3178175"/>
          <p14:tracePt t="25573" x="4230688" y="3203575"/>
          <p14:tracePt t="25590" x="4192588" y="3216275"/>
          <p14:tracePt t="25607" x="4156075" y="3216275"/>
          <p14:tracePt t="25623" x="4143375" y="3216275"/>
          <p14:tracePt t="25640" x="4117975" y="3216275"/>
          <p14:tracePt t="25676" x="4105275" y="3203575"/>
          <p14:tracePt t="25687" x="4105275" y="3190875"/>
          <p14:tracePt t="25712" x="4105275" y="3178175"/>
          <p14:tracePt t="25724" x="4105275" y="3165475"/>
          <p14:tracePt t="26135" x="4117975" y="3165475"/>
          <p14:tracePt t="26149" x="4130675" y="3165475"/>
          <p14:tracePt t="26172" x="4143375" y="3165475"/>
          <p14:tracePt t="26184" x="4168775" y="3165475"/>
          <p14:tracePt t="26197" x="4181475" y="3165475"/>
          <p14:tracePt t="26210" x="4205288" y="3165475"/>
          <p14:tracePt t="26225" x="4217988" y="3165475"/>
          <p14:tracePt t="26241" x="4243388" y="3165475"/>
          <p14:tracePt t="26258" x="4268788" y="3165475"/>
          <p14:tracePt t="26275" x="4281488" y="3165475"/>
          <p14:tracePt t="26292" x="4294188" y="3165475"/>
          <p14:tracePt t="26309" x="4305300" y="3165475"/>
          <p14:tracePt t="26330" x="4318000" y="3165475"/>
          <p14:tracePt t="29232" x="4318000" y="3178175"/>
          <p14:tracePt t="29244" x="4330700" y="3178175"/>
          <p14:tracePt t="29258" x="4330700" y="3190875"/>
          <p14:tracePt t="29294" x="4343400" y="3190875"/>
          <p14:tracePt t="29305" x="4356100" y="3190875"/>
          <p14:tracePt t="29328" x="4368800" y="3203575"/>
          <p14:tracePt t="29340" x="4381500" y="3216275"/>
          <p14:tracePt t="29354" x="4406900" y="3216275"/>
          <p14:tracePt t="29365" x="4418013" y="3241675"/>
          <p14:tracePt t="29377" x="4456113" y="3254375"/>
          <p14:tracePt t="29390" x="4494213" y="3290888"/>
          <p14:tracePt t="29402" x="4530725" y="3303588"/>
          <p14:tracePt t="29417" x="4594225" y="3341688"/>
          <p14:tracePt t="29433" x="4656138" y="3378200"/>
          <p14:tracePt t="29450" x="4756150" y="3441700"/>
          <p14:tracePt t="29467" x="4794250" y="3467100"/>
          <p14:tracePt t="29484" x="4843463" y="3516313"/>
          <p14:tracePt t="29486" x="4894263" y="3554413"/>
          <p14:tracePt t="29500" x="4956175" y="3590925"/>
          <p14:tracePt t="29518" x="5019675" y="3629025"/>
          <p14:tracePt t="29534" x="5068888" y="3654425"/>
          <p14:tracePt t="29535" x="5119688" y="3667125"/>
          <p14:tracePt t="29550" x="5145088" y="3679825"/>
          <p14:tracePt t="29567" x="5157788" y="3692525"/>
          <p14:tracePt t="29815" x="5170488" y="3692525"/>
          <p14:tracePt t="29888" x="5181600" y="3692525"/>
          <p14:tracePt t="32985" x="5194300" y="3692525"/>
          <p14:tracePt t="32998" x="5207000" y="3692525"/>
          <p14:tracePt t="33009" x="5219700" y="3692525"/>
          <p14:tracePt t="33033" x="5245100" y="3692525"/>
          <p14:tracePt t="33057" x="5257800" y="3692525"/>
          <p14:tracePt t="33069" x="5270500" y="3692525"/>
          <p14:tracePt t="33081" x="5281613" y="3692525"/>
          <p14:tracePt t="33106" x="5294313" y="3692525"/>
          <p14:tracePt t="33155" x="5307013" y="3692525"/>
          <p14:tracePt t="47018" x="5307013" y="3703638"/>
          <p14:tracePt t="47032" x="5294313" y="3703638"/>
          <p14:tracePt t="47042" x="5294313" y="3716338"/>
          <p14:tracePt t="47054" x="5281613" y="3729038"/>
          <p14:tracePt t="47077" x="5281613" y="3741738"/>
          <p14:tracePt t="47090" x="5270500" y="3754438"/>
          <p14:tracePt t="47103" x="5257800" y="3779838"/>
          <p14:tracePt t="47115" x="5245100" y="3792538"/>
          <p14:tracePt t="47130" x="5232400" y="3803650"/>
          <p14:tracePt t="47147" x="5207000" y="3829050"/>
          <p14:tracePt t="47163" x="5181600" y="3867150"/>
          <p14:tracePt t="47180" x="5170488" y="3879850"/>
          <p14:tracePt t="47197" x="5145088" y="3892550"/>
          <p14:tracePt t="47213" x="5119688" y="3929063"/>
          <p14:tracePt t="47230" x="5094288" y="3941763"/>
          <p14:tracePt t="47247" x="5057775" y="3992563"/>
          <p14:tracePt t="47263" x="5045075" y="4005263"/>
          <p14:tracePt t="47280" x="5019675" y="4029075"/>
          <p14:tracePt t="47296" x="4981575" y="4054475"/>
          <p14:tracePt t="47313" x="4956175" y="4079875"/>
          <p14:tracePt t="47330" x="4945063" y="4092575"/>
          <p14:tracePt t="47346" x="4906963" y="4092575"/>
          <p14:tracePt t="47363" x="4906963" y="4105275"/>
          <p14:tracePt t="47380" x="4881563" y="4105275"/>
          <p14:tracePt t="47406" x="4868863" y="4105275"/>
          <p14:tracePt t="47695" x="4856163" y="4105275"/>
          <p14:tracePt t="47721" x="4856163" y="4117975"/>
          <p14:tracePt t="47733" x="4856163" y="4129088"/>
          <p14:tracePt t="47745" x="4843463" y="4129088"/>
          <p14:tracePt t="47756" x="4843463" y="4141788"/>
          <p14:tracePt t="47793" x="4832350" y="4154488"/>
          <p14:tracePt t="47817" x="4819650" y="4167188"/>
          <p14:tracePt t="47830" x="4819650" y="4179888"/>
          <p14:tracePt t="47854" x="4806950" y="4192588"/>
          <p14:tracePt t="47890" x="4806950" y="4205288"/>
          <p14:tracePt t="57335" x="4806950" y="4217988"/>
          <p14:tracePt t="57360" x="4806950" y="4230688"/>
          <p14:tracePt t="57384" x="4806950" y="4241800"/>
          <p14:tracePt t="57408" x="4806950" y="4254500"/>
          <p14:tracePt t="57433" x="4806950" y="4267200"/>
          <p14:tracePt t="57445" x="4806950" y="4279900"/>
          <p14:tracePt t="57467" x="4806950" y="4292600"/>
          <p14:tracePt t="57479" x="4819650" y="4292600"/>
          <p14:tracePt t="57492" x="4819650" y="4305300"/>
          <p14:tracePt t="57504" x="4832350" y="4305300"/>
          <p14:tracePt t="57517" x="4832350" y="4318000"/>
          <p14:tracePt t="57541" x="4843463" y="4330700"/>
          <p14:tracePt t="57566" x="4843463" y="4341813"/>
          <p14:tracePt t="57577" x="4856163" y="4341813"/>
          <p14:tracePt t="57589" x="4856163" y="4354513"/>
          <p14:tracePt t="57601" x="4868863" y="4354513"/>
          <p14:tracePt t="57614" x="4881563" y="4367213"/>
          <p14:tracePt t="57626" x="4894263" y="4379913"/>
          <p14:tracePt t="57640" x="4906963" y="4392613"/>
          <p14:tracePt t="57657" x="4919663" y="4405313"/>
          <p14:tracePt t="57674" x="4956175" y="4443413"/>
          <p14:tracePt t="57691" x="4956175" y="4467225"/>
          <p14:tracePt t="57707" x="4981575" y="4479925"/>
          <p14:tracePt t="57724" x="5006975" y="4518025"/>
          <p14:tracePt t="57740" x="5019675" y="4530725"/>
          <p14:tracePt t="57758" x="5045075" y="4554538"/>
          <p14:tracePt t="57774" x="5068888" y="4592638"/>
          <p14:tracePt t="57791" x="5068888" y="4605338"/>
          <p14:tracePt t="57807" x="5094288" y="4618038"/>
          <p14:tracePt t="57808" x="5094288" y="4643438"/>
          <p14:tracePt t="57824" x="5106988" y="4667250"/>
          <p14:tracePt t="57840" x="5119688" y="4679950"/>
          <p14:tracePt t="57858" x="5132388" y="4705350"/>
          <p14:tracePt t="57859" x="5145088" y="4730750"/>
          <p14:tracePt t="57874" x="5145088" y="4743450"/>
          <p14:tracePt t="57892" x="5157788" y="4768850"/>
          <p14:tracePt t="57907" x="5157788" y="4805363"/>
          <p14:tracePt t="57924" x="5170488" y="4818063"/>
          <p14:tracePt t="57941" x="5170488" y="4843463"/>
          <p14:tracePt t="58160" x="5170488" y="4868863"/>
          <p14:tracePt t="58184" x="5157788" y="4879975"/>
          <p14:tracePt t="58197" x="5145088" y="4879975"/>
          <p14:tracePt t="58209" x="5106988" y="4879975"/>
          <p14:tracePt t="58220" x="5068888" y="4879975"/>
          <p14:tracePt t="58233" x="5019675" y="4868863"/>
          <p14:tracePt t="58244" x="4945063" y="4856163"/>
          <p14:tracePt t="58258" x="4868863" y="4830763"/>
          <p14:tracePt t="58275" x="4756150" y="4805363"/>
          <p14:tracePt t="58292" x="4656138" y="4779963"/>
          <p14:tracePt t="58309" x="4481513" y="4756150"/>
          <p14:tracePt t="58325" x="4418013" y="4743450"/>
          <p14:tracePt t="58342" x="4318000" y="4743450"/>
          <p14:tracePt t="58359" x="4281488" y="4743450"/>
          <p14:tracePt t="58375" x="4256088" y="4743450"/>
          <p14:tracePt t="58393" x="4230688" y="4743450"/>
          <p14:tracePt t="58415" x="4217988" y="4743450"/>
          <p14:tracePt t="58586" x="4230688" y="4743450"/>
          <p14:tracePt t="58610" x="4230688" y="4756150"/>
          <p14:tracePt t="58622" x="4230688" y="4768850"/>
          <p14:tracePt t="58660" x="4230688" y="4779963"/>
          <p14:tracePt t="58684" x="4243388" y="4792663"/>
          <p14:tracePt t="58707" x="4243388" y="4805363"/>
          <p14:tracePt t="58732" x="4243388" y="4830763"/>
          <p14:tracePt t="58756" x="4243388" y="4843463"/>
          <p14:tracePt t="58767" x="4243388" y="4868863"/>
          <p14:tracePt t="58793" x="4243388" y="4892675"/>
          <p14:tracePt t="58804" x="4243388" y="4905375"/>
          <p14:tracePt t="58817" x="4243388" y="4918075"/>
          <p14:tracePt t="58831" x="4243388" y="4930775"/>
          <p14:tracePt t="58844" x="4243388" y="4943475"/>
          <p14:tracePt t="58861" x="4243388" y="4956175"/>
          <p14:tracePt t="58878" x="4243388" y="4981575"/>
          <p14:tracePt t="58901" x="4243388" y="4992688"/>
          <p14:tracePt t="59096" x="4243388" y="4981575"/>
          <p14:tracePt t="59253" x="4243388" y="4968875"/>
          <p14:tracePt t="59411" x="4243388" y="4956175"/>
          <p14:tracePt t="59423" x="4256088" y="4956175"/>
          <p14:tracePt t="59581" x="4268788" y="4956175"/>
          <p14:tracePt t="59642" x="4281488" y="4956175"/>
          <p14:tracePt t="59715" x="4281488" y="4943475"/>
          <p14:tracePt t="59775" x="4294188" y="4943475"/>
          <p14:tracePt t="59872" x="4305300" y="4943475"/>
          <p14:tracePt t="59898" x="4305300" y="4930775"/>
          <p14:tracePt t="59934" x="4318000" y="4930775"/>
          <p14:tracePt t="59957" x="4330700" y="4930775"/>
          <p14:tracePt t="59982" x="4343400" y="4930775"/>
          <p14:tracePt t="60019" x="4356100" y="4930775"/>
          <p14:tracePt t="60043" x="4368800" y="4930775"/>
          <p14:tracePt t="60055" x="4381500" y="4930775"/>
          <p14:tracePt t="60079" x="4394200" y="4930775"/>
          <p14:tracePt t="60103" x="4406900" y="4930775"/>
          <p14:tracePt t="60128" x="4418013" y="4930775"/>
          <p14:tracePt t="60140" x="4430713" y="4930775"/>
          <p14:tracePt t="60165" x="4443413" y="4930775"/>
          <p14:tracePt t="60176" x="4456113" y="4930775"/>
          <p14:tracePt t="60188" x="4468813" y="4930775"/>
          <p14:tracePt t="60200" x="4481513" y="4930775"/>
          <p14:tracePt t="60214" x="4506913" y="4930775"/>
          <p14:tracePt t="60231" x="4518025" y="4930775"/>
          <p14:tracePt t="60249" x="4543425" y="4930775"/>
          <p14:tracePt t="60274" x="4556125" y="4930775"/>
          <p14:tracePt t="60298" x="4568825" y="4930775"/>
          <p14:tracePt t="60310" x="4581525" y="4930775"/>
          <p14:tracePt t="71405" x="4594225" y="4930775"/>
          <p14:tracePt t="71417" x="4606925" y="4930775"/>
          <p14:tracePt t="71430" x="4619625" y="4930775"/>
          <p14:tracePt t="71441" x="4630738" y="4930775"/>
          <p14:tracePt t="71452" x="4643438" y="4930775"/>
          <p14:tracePt t="71465" x="4656138" y="4930775"/>
          <p14:tracePt t="71477" x="4668838" y="4930775"/>
          <p14:tracePt t="71494" x="4681538" y="4930775"/>
          <p14:tracePt t="71510" x="4694238" y="4930775"/>
          <p14:tracePt t="71527" x="4719638" y="4943475"/>
          <p14:tracePt t="71543" x="4732338" y="4943475"/>
          <p14:tracePt t="71561" x="4743450" y="4943475"/>
          <p14:tracePt t="71585" x="4756150" y="4943475"/>
          <p14:tracePt t="71623" x="4768850" y="4943475"/>
          <p14:tracePt t="71646" x="4781550" y="4943475"/>
          <p14:tracePt t="71659" x="4794250" y="4943475"/>
          <p14:tracePt t="71671" x="4806950" y="4943475"/>
          <p14:tracePt t="71683" x="4819650" y="4956175"/>
          <p14:tracePt t="71695" x="4832350" y="4956175"/>
          <p14:tracePt t="71710" x="4843463" y="4968875"/>
          <p14:tracePt t="71727" x="4868863" y="4968875"/>
          <p14:tracePt t="71744" x="4894263" y="4981575"/>
          <p14:tracePt t="71760" x="4919663" y="4992688"/>
          <p14:tracePt t="71777" x="4945063" y="4992688"/>
          <p14:tracePt t="71794" x="4994275" y="5005388"/>
          <p14:tracePt t="71816" x="5006975" y="5018088"/>
          <p14:tracePt t="71829" x="5032375" y="5018088"/>
          <p14:tracePt t="71853" x="5045075" y="5030788"/>
          <p14:tracePt t="71877" x="5045075" y="5043488"/>
          <p14:tracePt t="90219" x="5045075" y="5056188"/>
          <p14:tracePt t="90244" x="5032375" y="5081588"/>
          <p14:tracePt t="90256" x="5019675" y="5092700"/>
          <p14:tracePt t="90268" x="4994275" y="5105400"/>
          <p14:tracePt t="90281" x="4981575" y="5130800"/>
          <p14:tracePt t="90294" x="4956175" y="5143500"/>
          <p14:tracePt t="90311" x="4906963" y="5181600"/>
          <p14:tracePt t="90327" x="4832350" y="5218113"/>
          <p14:tracePt t="90329" x="4768850" y="5256213"/>
          <p14:tracePt t="90343" x="4668838" y="5281613"/>
          <p14:tracePt t="90359" x="4581525" y="5305425"/>
          <p14:tracePt t="90376" x="4430713" y="5356225"/>
          <p14:tracePt t="90392" x="4318000" y="5381625"/>
          <p14:tracePt t="90410" x="4230688" y="5407025"/>
          <p14:tracePt t="90425" x="4056063" y="5456238"/>
          <p14:tracePt t="90443" x="3992563" y="5481638"/>
          <p14:tracePt t="90459" x="3917950" y="5494338"/>
          <p14:tracePt t="90461" x="3867150" y="5507038"/>
          <p14:tracePt t="90476" x="3805238" y="5507038"/>
          <p14:tracePt t="90493" x="3756025" y="5507038"/>
          <p14:tracePt t="90510" x="3667125" y="5530850"/>
          <p14:tracePt t="90526" x="3643313" y="5543550"/>
          <p14:tracePt t="90544" x="3592513" y="5556250"/>
          <p14:tracePt t="90559" x="3541713" y="5594350"/>
          <p14:tracePt t="90576" x="3517900" y="5607050"/>
          <p14:tracePt t="90593" x="3492500" y="5607050"/>
          <p14:tracePt t="90610" x="3467100" y="5619750"/>
          <p14:tracePt t="90626" x="3454400" y="5619750"/>
          <p14:tracePt t="90644" x="3441700" y="5619750"/>
          <p14:tracePt t="90668" x="3454400" y="5619750"/>
          <p14:tracePt t="90681" x="3467100" y="5594350"/>
          <p14:tracePt t="90887" x="3454400" y="5607050"/>
          <p14:tracePt t="90899" x="3441700" y="5607050"/>
          <p14:tracePt t="90923" x="3417888" y="5619750"/>
          <p14:tracePt t="90935" x="3392488" y="5630863"/>
          <p14:tracePt t="90949" x="3367088" y="5643563"/>
          <p14:tracePt t="90959" x="3341688" y="5643563"/>
          <p14:tracePt t="90971" x="3317875" y="5656263"/>
          <p14:tracePt t="90985" x="3279775" y="5681663"/>
          <p14:tracePt t="90995" x="3241675" y="5681663"/>
          <p14:tracePt t="91011" x="3216275" y="5707063"/>
          <p14:tracePt t="91028" x="3179763" y="5719763"/>
          <p14:tracePt t="91045" x="3092450" y="5756275"/>
          <p14:tracePt t="91061" x="3054350" y="5768975"/>
          <p14:tracePt t="91078" x="3016250" y="5781675"/>
          <p14:tracePt t="91094" x="2954338" y="5807075"/>
          <p14:tracePt t="91111" x="2928938" y="5807075"/>
          <p14:tracePt t="91128" x="2890838" y="5819775"/>
          <p14:tracePt t="91129" x="2879725" y="5819775"/>
          <p14:tracePt t="91145" x="2854325" y="5832475"/>
          <p14:tracePt t="91161" x="2828925" y="5843588"/>
          <p14:tracePt t="91178" x="2778125" y="5843588"/>
          <p14:tracePt t="91195" x="2754313" y="5843588"/>
          <p14:tracePt t="91212" x="2741613" y="5856288"/>
          <p14:tracePt t="91228" x="2690813" y="5868988"/>
          <p14:tracePt t="91245" x="2678113" y="5868988"/>
          <p14:tracePt t="91262" x="2667000" y="5868988"/>
          <p14:tracePt t="91263" x="2654300" y="5881688"/>
          <p14:tracePt t="91278" x="2641600" y="5894388"/>
          <p14:tracePt t="91295" x="2616200" y="5894388"/>
          <p14:tracePt t="91313" x="2603500" y="5907088"/>
          <p14:tracePt t="91335" x="2590800" y="5907088"/>
          <p14:tracePt t="91360" x="2578100" y="5907088"/>
          <p14:tracePt t="91420" x="2578100" y="5894388"/>
          <p14:tracePt t="91639" x="2565400" y="5894388"/>
          <p14:tracePt t="91663" x="2554288" y="5894388"/>
          <p14:tracePt t="91675" x="2541588" y="5894388"/>
          <p14:tracePt t="91688" x="2528888" y="5894388"/>
          <p14:tracePt t="91701" x="2503488" y="5907088"/>
          <p14:tracePt t="91724" x="2490788" y="5919788"/>
          <p14:tracePt t="91736" x="2452688" y="5932488"/>
          <p14:tracePt t="91749" x="2441575" y="5945188"/>
          <p14:tracePt t="91763" x="2416175" y="5956300"/>
          <p14:tracePt t="91780" x="2390775" y="5969000"/>
          <p14:tracePt t="91797" x="2328863" y="5994400"/>
          <p14:tracePt t="91813" x="2303463" y="6007100"/>
          <p14:tracePt t="91830" x="2290763" y="6019800"/>
          <p14:tracePt t="91846" x="2252663" y="6032500"/>
          <p14:tracePt t="91863" x="2239963" y="6032500"/>
          <p14:tracePt t="91894" x="2228850" y="6032500"/>
          <p14:tracePt t="92270" x="2239963" y="6032500"/>
          <p14:tracePt t="92405" x="2252663" y="6032500"/>
          <p14:tracePt t="92477" x="2252663" y="6045200"/>
          <p14:tracePt t="92514" x="2265363" y="6045200"/>
          <p14:tracePt t="92659" x="2265363" y="6056313"/>
          <p14:tracePt t="93061" x="2278063" y="6056313"/>
          <p14:tracePt t="94324" x="2290763" y="6056313"/>
          <p14:tracePt t="94359" x="2303463" y="6056313"/>
          <p14:tracePt t="94371" x="2316163" y="6056313"/>
          <p14:tracePt t="94396" x="2328863" y="6056313"/>
          <p14:tracePt t="94420" x="2339975" y="6056313"/>
          <p14:tracePt t="94444" x="2352675" y="6056313"/>
          <p14:tracePt t="94456" x="2365375" y="6056313"/>
          <p14:tracePt t="94468" x="2378075" y="6056313"/>
          <p14:tracePt t="94480" x="2403475" y="6056313"/>
          <p14:tracePt t="94504" x="2428875" y="6056313"/>
          <p14:tracePt t="94516" x="2441575" y="6056313"/>
          <p14:tracePt t="94529" x="2465388" y="6056313"/>
          <p14:tracePt t="94540" x="2490788" y="6056313"/>
          <p14:tracePt t="94555" x="2503488" y="6056313"/>
          <p14:tracePt t="94570" x="2516188" y="6056313"/>
          <p14:tracePt t="94587" x="2554288" y="6056313"/>
          <p14:tracePt t="94604" x="2616200" y="6056313"/>
          <p14:tracePt t="94621" x="2628900" y="6056313"/>
          <p14:tracePt t="94637" x="2667000" y="6056313"/>
          <p14:tracePt t="94908" x="2678113" y="6056313"/>
          <p14:tracePt t="94967" x="2690813" y="6056313"/>
          <p14:tracePt t="94977" x="2690813" y="6045200"/>
          <p14:tracePt t="95002" x="2703513" y="6045200"/>
          <p14:tracePt t="95014" x="2716213" y="6045200"/>
          <p14:tracePt t="95050" x="2728913" y="6045200"/>
          <p14:tracePt t="95074" x="2741613" y="6045200"/>
          <p14:tracePt t="95098" x="2754313" y="6045200"/>
          <p14:tracePt t="95111" x="2767013" y="6045200"/>
          <p14:tracePt t="95135" x="2778125" y="6045200"/>
          <p14:tracePt t="95161" x="2790825" y="6045200"/>
          <p14:tracePt t="95184" x="2803525" y="6045200"/>
          <p14:tracePt t="95196" x="2816225" y="6045200"/>
          <p14:tracePt t="95208" x="2828925" y="6045200"/>
          <p14:tracePt t="95232" x="2854325" y="6045200"/>
          <p14:tracePt t="95257" x="2867025" y="6045200"/>
          <p14:tracePt t="95269" x="2890838" y="6045200"/>
          <p14:tracePt t="95281" x="2903538" y="6045200"/>
          <p14:tracePt t="95305" x="2928938" y="6045200"/>
          <p14:tracePt t="95317" x="2941638" y="6045200"/>
          <p14:tracePt t="95330" x="2954338" y="6032500"/>
          <p14:tracePt t="95354" x="2967038" y="6032500"/>
          <p14:tracePt t="95366" x="2979738" y="6032500"/>
          <p14:tracePt t="95378" x="2979738" y="6019800"/>
          <p14:tracePt t="95414" x="2992438" y="6019800"/>
          <p14:tracePt t="95596" x="3003550" y="6019800"/>
          <p14:tracePt t="95645" x="3003550" y="6007100"/>
          <p14:tracePt t="95658" x="3016250" y="6007100"/>
          <p14:tracePt t="95694" x="3028950" y="6007100"/>
          <p14:tracePt t="95718" x="3054350" y="6007100"/>
          <p14:tracePt t="95742" x="3067050" y="6007100"/>
          <p14:tracePt t="95754" x="3079750" y="6007100"/>
          <p14:tracePt t="95766" x="3092450" y="6007100"/>
          <p14:tracePt t="95779" x="3103563" y="6007100"/>
          <p14:tracePt t="95791" x="3128963" y="6007100"/>
          <p14:tracePt t="95806" x="3141663" y="6007100"/>
          <p14:tracePt t="95823" x="3154363" y="6007100"/>
          <p14:tracePt t="95839" x="3192463" y="6007100"/>
          <p14:tracePt t="95856" x="3216275" y="6007100"/>
          <p14:tracePt t="95873" x="3254375" y="6007100"/>
          <p14:tracePt t="95890" x="3305175" y="6032500"/>
          <p14:tracePt t="95906" x="3328988" y="6032500"/>
          <p14:tracePt t="95924" x="3354388" y="6032500"/>
          <p14:tracePt t="95940" x="3379788" y="6032500"/>
          <p14:tracePt t="95957" x="3392488" y="6032500"/>
          <p14:tracePt t="95973" x="3405188" y="6032500"/>
          <p14:tracePt t="96264" x="3417888" y="6032500"/>
          <p14:tracePt t="96276" x="3429000" y="6032500"/>
          <p14:tracePt t="96288" x="3441700" y="6019800"/>
          <p14:tracePt t="96301" x="3454400" y="6019800"/>
          <p14:tracePt t="96313" x="3479800" y="6019800"/>
          <p14:tracePt t="96325" x="3505200" y="6019800"/>
          <p14:tracePt t="96341" x="3530600" y="6019800"/>
          <p14:tracePt t="96357" x="3541713" y="6019800"/>
          <p14:tracePt t="96374" x="3592513" y="6019800"/>
          <p14:tracePt t="96391" x="3617913" y="6019800"/>
          <p14:tracePt t="96407" x="3630613" y="6019800"/>
          <p14:tracePt t="96424" x="3679825" y="6019800"/>
          <p14:tracePt t="96441" x="3717925" y="6019800"/>
          <p14:tracePt t="96459" x="3767138" y="6019800"/>
          <p14:tracePt t="96474" x="3792538" y="6019800"/>
          <p14:tracePt t="96492" x="3805238" y="6019800"/>
          <p14:tracePt t="96508" x="3856038" y="6019800"/>
          <p14:tracePt t="96524" x="3879850" y="6019800"/>
          <p14:tracePt t="96541" x="3905250" y="6019800"/>
          <p14:tracePt t="96559" x="3979863" y="6019800"/>
          <p14:tracePt t="96575" x="4005263" y="6019800"/>
          <p14:tracePt t="96592" x="4068763" y="6019800"/>
          <p14:tracePt t="96608" x="4092575" y="6019800"/>
          <p14:tracePt t="96625" x="4117975" y="6019800"/>
          <p14:tracePt t="96641" x="4192588" y="6019800"/>
          <p14:tracePt t="96658" x="4230688" y="6019800"/>
          <p14:tracePt t="96675" x="4256088" y="6019800"/>
          <p14:tracePt t="96692" x="4281488" y="6019800"/>
          <p14:tracePt t="96709" x="4294188" y="6019800"/>
          <p14:tracePt t="96944" x="4305300" y="6019800"/>
          <p14:tracePt t="96956" x="4318000" y="6019800"/>
          <p14:tracePt t="96968" x="4343400" y="6019800"/>
          <p14:tracePt t="96980" x="4381500" y="6019800"/>
          <p14:tracePt t="96993" x="4406900" y="6019800"/>
          <p14:tracePt t="97009" x="4468813" y="6007100"/>
          <p14:tracePt t="97026" x="4543425" y="6007100"/>
          <p14:tracePt t="97043" x="4719638" y="6007100"/>
          <p14:tracePt t="97059" x="4794250" y="6007100"/>
          <p14:tracePt t="97077" x="5032375" y="6019800"/>
          <p14:tracePt t="97093" x="5157788" y="6045200"/>
          <p14:tracePt t="97110" x="5257800" y="6056313"/>
          <p14:tracePt t="97127" x="5457825" y="6069013"/>
          <p14:tracePt t="97143" x="5557838" y="6069013"/>
          <p14:tracePt t="97160" x="5632450" y="6069013"/>
          <p14:tracePt t="97176" x="5708650" y="6069013"/>
          <p14:tracePt t="97194" x="5732463" y="6069013"/>
          <p14:tracePt t="97210" x="5745163" y="6069013"/>
          <p14:tracePt t="97395" x="5757863" y="6069013"/>
          <p14:tracePt t="97406" x="5770563" y="6069013"/>
          <p14:tracePt t="97419" x="5783263" y="6056313"/>
          <p14:tracePt t="97431" x="5795963" y="6056313"/>
          <p14:tracePt t="97445" x="5808663" y="6056313"/>
          <p14:tracePt t="97462" x="5845175" y="6045200"/>
          <p14:tracePt t="97479" x="5970588" y="6045200"/>
          <p14:tracePt t="97495" x="6057900" y="6032500"/>
          <p14:tracePt t="97511" x="6108700" y="6032500"/>
          <p14:tracePt t="97528" x="6283325" y="6032500"/>
          <p14:tracePt t="97545" x="6396038" y="6019800"/>
          <p14:tracePt t="97561" x="6483350" y="6019800"/>
          <p14:tracePt t="97578" x="6659563" y="6019800"/>
          <p14:tracePt t="97595" x="6759575" y="6019800"/>
          <p14:tracePt t="97611" x="6859588" y="6019800"/>
          <p14:tracePt t="97612" x="6946900" y="6007100"/>
          <p14:tracePt t="97628" x="6985000" y="6007100"/>
          <p14:tracePt t="97645" x="7034213" y="5994400"/>
          <p14:tracePt t="97661" x="7046913" y="5981700"/>
          <p14:tracePt t="97856" x="7046913" y="5969000"/>
          <p14:tracePt t="97870" x="7046913" y="5956300"/>
          <p14:tracePt t="97940" x="7059613" y="5945188"/>
          <p14:tracePt t="97952" x="7072313" y="5945188"/>
          <p14:tracePt t="97976" x="7085013" y="5945188"/>
          <p14:tracePt t="98000" x="7097713" y="5945188"/>
          <p14:tracePt t="98025" x="7123113" y="5945188"/>
          <p14:tracePt t="98049" x="7134225" y="5945188"/>
          <p14:tracePt t="98085" x="7146925" y="5945188"/>
          <p14:tracePt t="98098" x="7159625" y="5945188"/>
          <p14:tracePt t="98134" x="7172325" y="5945188"/>
          <p14:tracePt t="98170" x="7185025" y="5945188"/>
          <p14:tracePt t="98194" x="7197725" y="5945188"/>
          <p14:tracePt t="98231" x="7210425" y="5945188"/>
          <p14:tracePt t="98243" x="7223125" y="5945188"/>
          <p14:tracePt t="98280" x="7235825" y="5945188"/>
          <p14:tracePt t="98341" x="7246938" y="5945188"/>
          <p14:tracePt t="98474" x="7259638" y="5945188"/>
          <p14:tracePt t="98548" x="7272338" y="5945188"/>
          <p14:tracePt t="98596" x="7285038" y="5945188"/>
          <p14:tracePt t="98633" x="7297738" y="5932488"/>
          <p14:tracePt t="98669" x="7310438" y="5932488"/>
          <p14:tracePt t="98682" x="7323138" y="5932488"/>
          <p14:tracePt t="98706" x="7335838" y="5932488"/>
          <p14:tracePt t="98730" x="7348538" y="5919788"/>
          <p14:tracePt t="98755" x="7359650" y="5919788"/>
          <p14:tracePt t="98767" x="7372350" y="5919788"/>
          <p14:tracePt t="98778" x="7372350" y="5907088"/>
          <p14:tracePt t="98790" x="7385050" y="5907088"/>
          <p14:tracePt t="98827" x="7397750" y="5907088"/>
          <p14:tracePt t="98864" x="7410450" y="5907088"/>
          <p14:tracePt t="98876" x="7423150" y="5894388"/>
          <p14:tracePt t="98912" x="7435850" y="5894388"/>
          <p14:tracePt t="98961" x="7448550" y="5894388"/>
          <p14:tracePt t="98973" x="7448550" y="5881688"/>
          <p14:tracePt t="98997" x="7459663" y="5881688"/>
          <p14:tracePt t="99010" x="7472363" y="5881688"/>
          <p14:tracePt t="99034" x="7472363" y="5868988"/>
          <p14:tracePt t="99045" x="7485063" y="5868988"/>
          <p14:tracePt t="99057" x="7485063" y="5856288"/>
          <p14:tracePt t="99083" x="7497763" y="5856288"/>
          <p14:tracePt t="99106" x="7510463" y="5843588"/>
          <p14:tracePt t="99118" x="7523163" y="5843588"/>
          <p14:tracePt t="99144" x="7535863" y="5832475"/>
          <p14:tracePt t="99167" x="7548563" y="5832475"/>
          <p14:tracePt t="99178" x="7561263" y="5832475"/>
          <p14:tracePt t="99191" x="7572375" y="5819775"/>
          <p14:tracePt t="99205" x="7572375" y="5807075"/>
          <p14:tracePt t="99218" x="7585075" y="5807075"/>
          <p14:tracePt t="99240" x="7597775" y="5794375"/>
          <p14:tracePt t="99275" x="7610475" y="5781675"/>
          <p14:tracePt t="99288" x="7623175" y="5781675"/>
          <p14:tracePt t="99299" x="7635875" y="5768975"/>
          <p14:tracePt t="99324" x="7648575" y="5756275"/>
          <p14:tracePt t="99337" x="7661275" y="5756275"/>
          <p14:tracePt t="99348" x="7673975" y="5756275"/>
          <p14:tracePt t="99360" x="7673975" y="5743575"/>
          <p14:tracePt t="99373" x="7697788" y="5743575"/>
          <p14:tracePt t="99384" x="7710488" y="5732463"/>
          <p14:tracePt t="99399" x="7723188" y="5719763"/>
          <p14:tracePt t="99421" x="7735888" y="5707063"/>
          <p14:tracePt t="99445" x="7748588" y="5707063"/>
          <p14:tracePt t="99469" x="7748588" y="5694363"/>
          <p14:tracePt t="99482" x="7761288" y="5694363"/>
          <p14:tracePt t="99506" x="7761288" y="5681663"/>
          <p14:tracePt t="99517" x="7773988" y="5681663"/>
          <p14:tracePt t="101204" x="7710488" y="5681663"/>
          <p14:tracePt t="101217" x="7610475" y="5668963"/>
          <p14:tracePt t="101231" x="7485063" y="5643563"/>
          <p14:tracePt t="101243" x="7348538" y="5594350"/>
          <p14:tracePt t="101255" x="7159625" y="5443538"/>
          <p14:tracePt t="101270" x="6972300" y="5294313"/>
          <p14:tracePt t="101287" x="6759575" y="5118100"/>
          <p14:tracePt t="101304" x="6434138" y="4768850"/>
          <p14:tracePt t="101321" x="6296025" y="4643438"/>
          <p14:tracePt t="101337" x="6134100" y="4454525"/>
          <p14:tracePt t="101354" x="6034088" y="4367213"/>
          <p14:tracePt t="101370" x="5957888" y="4267200"/>
          <p14:tracePt t="101388" x="5821363" y="4067175"/>
          <p14:tracePt t="101404" x="5770563" y="3979863"/>
          <p14:tracePt t="101421" x="5719763" y="3905250"/>
          <p14:tracePt t="101438" x="5670550" y="3754438"/>
          <p14:tracePt t="101454" x="5645150" y="3703638"/>
          <p14:tracePt t="101471" x="5632450" y="3654425"/>
          <p14:tracePt t="101472" x="5619750" y="3590925"/>
          <p14:tracePt t="101488" x="5619750" y="3541713"/>
          <p14:tracePt t="101505" x="5607050" y="3490913"/>
          <p14:tracePt t="101521" x="5607050" y="3390900"/>
          <p14:tracePt t="101538" x="5607050" y="3367088"/>
          <p14:tracePt t="101555" x="5595938" y="3341688"/>
          <p14:tracePt t="101571" x="5595938" y="3316288"/>
          <p14:tracePt t="101594" x="5595938" y="3303588"/>
          <p14:tracePt t="101753" x="5595938" y="3316288"/>
          <p14:tracePt t="102007" x="5595938" y="3328988"/>
          <p14:tracePt t="102032" x="5595938" y="3341688"/>
          <p14:tracePt t="102044" x="5595938" y="3354388"/>
          <p14:tracePt t="102059" x="5583238" y="3367088"/>
          <p14:tracePt t="102068" x="5557838" y="3378200"/>
          <p14:tracePt t="102080" x="5532438" y="3416300"/>
          <p14:tracePt t="102092" x="5470525" y="3467100"/>
          <p14:tracePt t="102106" x="5394325" y="3567113"/>
          <p14:tracePt t="102123" x="5281613" y="3679825"/>
          <p14:tracePt t="102140" x="4932363" y="4041775"/>
          <p14:tracePt t="102156" x="4732338" y="4241800"/>
          <p14:tracePt t="102173" x="4581525" y="4392613"/>
          <p14:tracePt t="102190" x="4243388" y="4743450"/>
          <p14:tracePt t="102207" x="4056063" y="4918075"/>
          <p14:tracePt t="102224" x="3867150" y="5068888"/>
          <p14:tracePt t="102240" x="3592513" y="5330825"/>
          <p14:tracePt t="102257" x="3441700" y="5430838"/>
          <p14:tracePt t="102274" x="3228975" y="5607050"/>
          <p14:tracePt t="102291" x="3167063" y="5668963"/>
          <p14:tracePt t="102307" x="3116263" y="5732463"/>
          <p14:tracePt t="102324" x="3092450" y="5756275"/>
          <p14:tracePt t="102346" x="3092450" y="5743575"/>
          <p14:tracePt t="102359" x="3103563" y="5707063"/>
          <p14:tracePt t="102553" x="3103563" y="5719763"/>
          <p14:tracePt t="102577" x="3103563" y="5732463"/>
          <p14:tracePt t="102590" x="3092450" y="5732463"/>
          <p14:tracePt t="102602" x="3067050" y="5756275"/>
          <p14:tracePt t="102615" x="3028950" y="5756275"/>
          <p14:tracePt t="102626" x="2979738" y="5794375"/>
          <p14:tracePt t="102641" x="2903538" y="5832475"/>
          <p14:tracePt t="102658" x="2803525" y="5881688"/>
          <p14:tracePt t="102675" x="2603500" y="6007100"/>
          <p14:tracePt t="102692" x="2516188" y="6069013"/>
          <p14:tracePt t="102708" x="2416175" y="6132513"/>
          <p14:tracePt t="102709" x="2339975" y="6207125"/>
          <p14:tracePt t="102725" x="2252663" y="6281738"/>
          <p14:tracePt t="102742" x="2165350" y="6357938"/>
          <p14:tracePt t="102758" x="2090738" y="6407150"/>
          <p14:tracePt t="102775" x="1978025" y="6494463"/>
          <p14:tracePt t="102792" x="1927225" y="6519863"/>
          <p14:tracePt t="102808" x="1890713" y="6557963"/>
          <p14:tracePt t="102826" x="1865313" y="6583363"/>
          <p14:tracePt t="102842" x="1852613" y="6583363"/>
          <p14:tracePt t="102859" x="1827213" y="6583363"/>
          <p14:tracePt t="103014" x="1839913" y="6583363"/>
          <p14:tracePt t="103038" x="1852613" y="6583363"/>
          <p14:tracePt t="103051" x="1865313" y="6583363"/>
          <p14:tracePt t="103076" x="1878013" y="6583363"/>
          <p14:tracePt t="103100" x="1890713" y="6583363"/>
          <p14:tracePt t="103111" x="1903413" y="6583363"/>
          <p14:tracePt t="103124" x="1914525" y="6583363"/>
          <p14:tracePt t="103135" x="1927225" y="6583363"/>
          <p14:tracePt t="103149" x="1939925" y="6583363"/>
          <p14:tracePt t="103160" x="1952625" y="6583363"/>
          <p14:tracePt t="103175" x="1978025" y="6583363"/>
          <p14:tracePt t="103193" x="2003425" y="6583363"/>
          <p14:tracePt t="103209" x="2039938" y="6583363"/>
          <p14:tracePt t="103227" x="2078038" y="6583363"/>
          <p14:tracePt t="103243" x="2127250" y="6583363"/>
          <p14:tracePt t="103259" x="2265363" y="6583363"/>
          <p14:tracePt t="103276" x="2352675" y="6583363"/>
          <p14:tracePt t="103294" x="2603500" y="6570663"/>
          <p14:tracePt t="103310" x="2716213" y="6557963"/>
          <p14:tracePt t="103327" x="2854325" y="6557963"/>
          <p14:tracePt t="103343" x="2992438" y="6532563"/>
          <p14:tracePt t="103344" x="3116263" y="6532563"/>
          <p14:tracePt t="103359" x="3216275" y="6532563"/>
          <p14:tracePt t="103376" x="3292475" y="6519863"/>
          <p14:tracePt t="103378" x="3317875" y="6519863"/>
          <p14:tracePt t="103394" x="3328988" y="6519863"/>
          <p14:tracePt t="103669" x="3341688" y="6519863"/>
          <p14:tracePt t="103695" x="3354388" y="6519863"/>
          <p14:tracePt t="103707" x="3367088" y="6519863"/>
          <p14:tracePt t="103731" x="3379788" y="6519863"/>
          <p14:tracePt t="103743" x="3405188" y="6519863"/>
          <p14:tracePt t="103755" x="3417888" y="6519863"/>
          <p14:tracePt t="103767" x="3441700" y="6519863"/>
          <p14:tracePt t="103778" x="3467100" y="6532563"/>
          <p14:tracePt t="103795" x="3492500" y="6532563"/>
          <p14:tracePt t="103811" x="3530600" y="6532563"/>
          <p14:tracePt t="103828" x="3630613" y="6545263"/>
          <p14:tracePt t="103844" x="3705225" y="6545263"/>
          <p14:tracePt t="103861" x="3792538" y="6557963"/>
          <p14:tracePt t="103877" x="3956050" y="6557963"/>
          <p14:tracePt t="103894" x="4017963" y="6570663"/>
          <p14:tracePt t="103912" x="4105275" y="6583363"/>
          <p14:tracePt t="103913" x="4181475" y="6594475"/>
          <p14:tracePt t="103928" x="4230688" y="6607175"/>
          <p14:tracePt t="103945" x="4281488" y="6607175"/>
          <p14:tracePt t="103962" x="4356100" y="6645275"/>
          <p14:tracePt t="103978" x="4368800" y="6645275"/>
          <p14:tracePt t="103995" x="4381500" y="6645275"/>
          <p14:tracePt t="104011" x="4394200" y="6657975"/>
          <p14:tracePt t="104313" x="4406900" y="6657975"/>
          <p14:tracePt t="104325" x="4418013" y="6657975"/>
          <p14:tracePt t="104338" x="4443413" y="6657975"/>
          <p14:tracePt t="104349" x="4481513" y="6657975"/>
          <p14:tracePt t="104364" x="4506913" y="6657975"/>
          <p14:tracePt t="104379" x="4543425" y="6657975"/>
          <p14:tracePt t="104396" x="4581525" y="6657975"/>
          <p14:tracePt t="104412" x="4694238" y="6657975"/>
          <p14:tracePt t="104429" x="4743450" y="6657975"/>
          <p14:tracePt t="104446" x="4881563" y="6657975"/>
          <p14:tracePt t="104463" x="4919663" y="6657975"/>
          <p14:tracePt t="104479" x="4968875" y="6670675"/>
          <p14:tracePt t="104496" x="5081588" y="6683375"/>
          <p14:tracePt t="104513" x="5170488" y="6683375"/>
          <p14:tracePt t="104529" x="5245100" y="6683375"/>
          <p14:tracePt t="104546" x="5370513" y="6683375"/>
          <p14:tracePt t="104564" x="5445125" y="6683375"/>
          <p14:tracePt t="104580" x="5632450" y="6696075"/>
          <p14:tracePt t="104597" x="5708650" y="6696075"/>
          <p14:tracePt t="104613" x="5745163" y="6696075"/>
          <p14:tracePt t="104629" x="5821363" y="6696075"/>
          <p14:tracePt t="104909" x="5832475" y="6696075"/>
          <p14:tracePt t="104921" x="5845175" y="6696075"/>
          <p14:tracePt t="104936" x="5857875" y="6683375"/>
          <p14:tracePt t="104945" x="5883275" y="6683375"/>
          <p14:tracePt t="104957" x="5921375" y="6657975"/>
          <p14:tracePt t="104970" x="5970588" y="6657975"/>
          <p14:tracePt t="104982" x="6045200" y="6632575"/>
          <p14:tracePt t="104998" x="6121400" y="6619875"/>
          <p14:tracePt t="105014" x="6183313" y="6607175"/>
          <p14:tracePt t="105031" x="6421438" y="6570663"/>
          <p14:tracePt t="105048" x="6508750" y="6570663"/>
          <p14:tracePt t="105065" x="6596063" y="6570663"/>
          <p14:tracePt t="105081" x="6808788" y="6570663"/>
          <p14:tracePt t="105097" x="6910388" y="6570663"/>
          <p14:tracePt t="105115" x="7097713" y="6594475"/>
          <p14:tracePt t="105131" x="7185025" y="6607175"/>
          <p14:tracePt t="105148" x="7285038" y="6632575"/>
          <p14:tracePt t="105165" x="7510463" y="6696075"/>
          <p14:tracePt t="105181" x="7597775" y="6732588"/>
          <p14:tracePt t="105199" x="7697788" y="6783388"/>
          <p14:tracePt t="105215" x="7735888" y="6807200"/>
          <p14:tracePt t="105231" x="7761288" y="6845300"/>
          <p14:tracePt t="105602" x="7974013" y="6819900"/>
          <p14:tracePt t="105612" x="8023225" y="6807200"/>
          <p14:tracePt t="105625" x="8086725" y="6796088"/>
          <p14:tracePt t="105638" x="8123238" y="6770688"/>
          <p14:tracePt t="105650" x="8148638" y="6757988"/>
          <p14:tracePt t="105666" x="8186738" y="6757988"/>
          <p14:tracePt t="105684" x="8212138" y="6745288"/>
          <p14:tracePt t="105686" x="8248650" y="6732588"/>
          <p14:tracePt t="105701" x="8274050" y="6719888"/>
          <p14:tracePt t="105716" x="8299450" y="6719888"/>
          <p14:tracePt t="105733" x="8335963" y="6707188"/>
          <p14:tracePt t="105749" x="8361363" y="6707188"/>
          <p14:tracePt t="105766" x="8374063" y="6696075"/>
          <p14:tracePt t="105783" x="8399463" y="6696075"/>
          <p14:tracePt t="105800" x="8412163" y="6683375"/>
          <p14:tracePt t="105816" x="8424863" y="6683375"/>
          <p14:tracePt t="105833" x="8435975" y="6670675"/>
          <p14:tracePt t="105849" x="8448675" y="6657975"/>
          <p14:tracePt t="105866" x="8461375" y="6657975"/>
          <p14:tracePt t="105883" x="8474075" y="6657975"/>
          <p14:tracePt t="105900" x="8486775" y="6657975"/>
          <p14:tracePt t="105917" x="8512175" y="6657975"/>
          <p14:tracePt t="105941" x="8537575" y="6657975"/>
          <p14:tracePt t="105951" x="8548688" y="6657975"/>
          <p14:tracePt t="105967" x="8561388" y="6657975"/>
          <p14:tracePt t="105983" x="8574088" y="6657975"/>
          <p14:tracePt t="106000" x="8599488" y="6645275"/>
          <p14:tracePt t="106017" x="8624888" y="6645275"/>
          <p14:tracePt t="106034" x="8650288" y="6645275"/>
          <p14:tracePt t="106050" x="8674100" y="6632575"/>
          <p14:tracePt t="106067" x="8699500" y="6632575"/>
          <p14:tracePt t="106365" x="8712200" y="6619875"/>
          <p14:tracePt t="106390" x="8724900" y="6619875"/>
          <p14:tracePt t="106413" x="8750300" y="6619875"/>
          <p14:tracePt t="106425" x="8763000" y="6619875"/>
          <p14:tracePt t="106438" x="8774113" y="6619875"/>
          <p14:tracePt t="106450" x="8799513" y="6619875"/>
          <p14:tracePt t="106462" x="8824913" y="6619875"/>
          <p14:tracePt t="106475" x="8863013" y="6619875"/>
          <p14:tracePt t="106486" x="8899525" y="6619875"/>
          <p14:tracePt t="106502" x="8937625" y="6619875"/>
          <p14:tracePt t="106518" x="8975725" y="6619875"/>
          <p14:tracePt t="106535" x="9037638" y="6607175"/>
          <p14:tracePt t="106551" x="9075738" y="6607175"/>
          <p14:tracePt t="106568" x="9124950" y="6594475"/>
          <p14:tracePt t="106584" x="9237663" y="6594475"/>
          <p14:tracePt t="106601" x="9301163" y="6594475"/>
          <p14:tracePt t="106618" x="9337675" y="6594475"/>
          <p14:tracePt t="106635" x="9401175" y="6594475"/>
          <p14:tracePt t="106651" x="9437688" y="6594475"/>
          <p14:tracePt t="106668" x="9513888" y="6594475"/>
          <p14:tracePt t="106684" x="9537700" y="6594475"/>
          <p14:tracePt t="106702" x="9550400" y="6594475"/>
          <p14:tracePt t="106718" x="9588500" y="6594475"/>
          <p14:tracePt t="106753" x="9601200" y="6594475"/>
          <p14:tracePt t="108625" x="9588500" y="6594475"/>
          <p14:tracePt t="108636" x="9513888" y="6594475"/>
          <p14:tracePt t="108648" x="9375775" y="6570663"/>
          <p14:tracePt t="108660" x="9124950" y="6507163"/>
          <p14:tracePt t="108674" x="8624888" y="6345238"/>
          <p14:tracePt t="108691" x="8074025" y="6157913"/>
          <p14:tracePt t="108709" x="7046913" y="5656263"/>
          <p14:tracePt t="108725" x="6684963" y="5443538"/>
          <p14:tracePt t="108742" x="6370638" y="5243513"/>
          <p14:tracePt t="108758" x="5932488" y="4856163"/>
          <p14:tracePt t="108774" x="5795963" y="4705350"/>
          <p14:tracePt t="108790" x="5645150" y="4518025"/>
          <p14:tracePt t="108792" x="5532438" y="4392613"/>
          <p14:tracePt t="108808" x="5457825" y="4267200"/>
          <p14:tracePt t="108824" x="5394325" y="4167188"/>
          <p14:tracePt t="108842" x="5270500" y="3992563"/>
          <p14:tracePt t="108857" x="5219700" y="3941763"/>
          <p14:tracePt t="108874" x="5181600" y="3892550"/>
          <p14:tracePt t="108891" x="5106988" y="3829050"/>
          <p14:tracePt t="108908" x="5081588" y="3803650"/>
          <p14:tracePt t="108924" x="5057775" y="3792538"/>
          <p14:tracePt t="108941" x="5045075" y="3779838"/>
          <p14:tracePt t="108957" x="5032375" y="3779838"/>
          <p14:tracePt t="109049" x="5032375" y="3792538"/>
          <p14:tracePt t="109060" x="5032375" y="3803650"/>
          <p14:tracePt t="109073" x="5045075" y="3829050"/>
          <p14:tracePt t="109085" x="5045075" y="3841750"/>
          <p14:tracePt t="109109" x="5045075" y="3867150"/>
          <p14:tracePt t="109133" x="5045075" y="3879850"/>
          <p14:tracePt t="109145" x="5045075" y="3892550"/>
          <p14:tracePt t="109159" x="5045075" y="3905250"/>
          <p14:tracePt t="109183" x="5057775" y="3916363"/>
          <p14:tracePt t="109207" x="5068888" y="3929063"/>
          <p14:tracePt t="109218" x="5081588" y="3941763"/>
          <p14:tracePt t="109231" x="5094288" y="3967163"/>
          <p14:tracePt t="109243" x="5106988" y="3992563"/>
          <p14:tracePt t="109258" x="5106988" y="4017963"/>
          <p14:tracePt t="109276" x="5119688" y="4041775"/>
          <p14:tracePt t="109292" x="5157788" y="4117975"/>
          <p14:tracePt t="109309" x="5157788" y="4154488"/>
          <p14:tracePt t="109325" x="5170488" y="4192588"/>
          <p14:tracePt t="109342" x="5207000" y="4279900"/>
          <p14:tracePt t="109359" x="5232400" y="4341813"/>
          <p14:tracePt t="109375" x="5257800" y="4418013"/>
          <p14:tracePt t="109392" x="5319713" y="4579938"/>
          <p14:tracePt t="109409" x="5345113" y="4656138"/>
          <p14:tracePt t="109425" x="5394325" y="4743450"/>
          <p14:tracePt t="109442" x="5407025" y="4779963"/>
          <p14:tracePt t="109459" x="5407025" y="4843463"/>
          <p14:tracePt t="109460" x="5407025" y="4879975"/>
          <p14:tracePt t="109475" x="5419725" y="4918075"/>
          <p14:tracePt t="109492" x="5419725" y="4943475"/>
          <p14:tracePt t="109510" x="5432425" y="5005388"/>
          <p14:tracePt t="109526" x="5432425" y="5030788"/>
          <p14:tracePt t="109752" x="5432425" y="5043488"/>
          <p14:tracePt t="109765" x="5432425" y="5056188"/>
          <p14:tracePt t="109777" x="5432425" y="5068888"/>
          <p14:tracePt t="109800" x="5432425" y="5081588"/>
          <p14:tracePt t="109813" x="5432425" y="5105400"/>
          <p14:tracePt t="109824" x="5407025" y="5130800"/>
          <p14:tracePt t="109837" x="5394325" y="5156200"/>
          <p14:tracePt t="109850" x="5370513" y="5218113"/>
          <p14:tracePt t="109861" x="5319713" y="5268913"/>
          <p14:tracePt t="109876" x="5270500" y="5343525"/>
          <p14:tracePt t="109893" x="5219700" y="5418138"/>
          <p14:tracePt t="109910" x="5106988" y="5607050"/>
          <p14:tracePt t="109926" x="5032375" y="5719763"/>
          <p14:tracePt t="109944" x="4981575" y="5819775"/>
          <p14:tracePt t="109959" x="4843463" y="6032500"/>
          <p14:tracePt t="109977" x="4794250" y="6132513"/>
          <p14:tracePt t="109993" x="4743450" y="6207125"/>
          <p14:tracePt t="110010" x="4643438" y="6357938"/>
          <p14:tracePt t="110026" x="4594225" y="6432550"/>
          <p14:tracePt t="110043" x="4556125" y="6483350"/>
          <p14:tracePt t="110044" x="4543425" y="6532563"/>
          <p14:tracePt t="110060" x="4506913" y="6570663"/>
          <p14:tracePt t="110077" x="4481513" y="6607175"/>
          <p14:tracePt t="110093" x="4456113" y="6657975"/>
          <p14:tracePt t="110111" x="4443413" y="6683375"/>
          <p14:tracePt t="110127" x="4418013" y="6707188"/>
          <p14:tracePt t="110144" x="4394200" y="6745288"/>
          <p14:tracePt t="110160" x="4381500" y="6757988"/>
          <p14:tracePt t="110177" x="4368800" y="6770688"/>
          <p14:tracePt t="110178" x="4368800" y="6783388"/>
          <p14:tracePt t="110250" x="4356100" y="6783388"/>
          <p14:tracePt t="110298" x="4356100" y="67706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221227" y="1685495"/>
            <a:ext cx="1176276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385287" y="555752"/>
            <a:ext cx="5421425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sz="3200" b="1" dirty="0">
                <a:solidFill>
                  <a:schemeClr val="accent2"/>
                </a:solidFill>
                <a:latin typeface="Alexandria"/>
              </a:rPr>
              <a:t>Remote Patient Monitoring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444139" y="2049877"/>
            <a:ext cx="11316940" cy="3872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Remote Patient Monitoring may collect: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Blood pressure and pulse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Respiratory rate and oxygen saturation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Weight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Blood glucose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Electrocardiogram information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The patient may be at home, in an ambulance, or in another care</a:t>
            </a:r>
            <a:r>
              <a:rPr lang="en-US" sz="2800" b="1" dirty="0">
                <a:solidFill>
                  <a:schemeClr val="accent2"/>
                </a:solidFill>
                <a:latin typeface="Alexandria"/>
              </a:rPr>
              <a:t> </a:t>
            </a:r>
            <a:r>
              <a:rPr sz="2800" b="1" dirty="0">
                <a:solidFill>
                  <a:schemeClr val="accent2"/>
                </a:solidFill>
                <a:latin typeface="Alexandria"/>
              </a:rPr>
              <a:t>facility.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13"/>
    </mc:Choice>
    <mc:Fallback xmlns="">
      <p:transition spd="slow" advTm="65213"/>
    </mc:Fallback>
  </mc:AlternateContent>
  <p:extLst>
    <p:ext uri="{3A86A75C-4F4B-4683-9AE1-C65F6400EC91}">
      <p14:laserTraceLst xmlns:p14="http://schemas.microsoft.com/office/powerpoint/2010/main">
        <p14:tracePtLst>
          <p14:tracePt t="217" x="2565400" y="712788"/>
          <p14:tracePt t="230" x="2578100" y="712788"/>
          <p14:tracePt t="243" x="2590800" y="712788"/>
          <p14:tracePt t="267" x="2616200" y="725488"/>
          <p14:tracePt t="279" x="2654300" y="738188"/>
          <p14:tracePt t="291" x="2690813" y="750888"/>
          <p14:tracePt t="305" x="2728913" y="763588"/>
          <p14:tracePt t="320" x="2778125" y="788988"/>
          <p14:tracePt t="336" x="2867025" y="812800"/>
          <p14:tracePt t="354" x="3116263" y="863600"/>
          <p14:tracePt t="370" x="3241675" y="889000"/>
          <p14:tracePt t="387" x="3405188" y="938213"/>
          <p14:tracePt t="404" x="3717925" y="1001713"/>
          <p14:tracePt t="420" x="3843338" y="1038225"/>
          <p14:tracePt t="436" x="4056063" y="1125538"/>
          <p14:tracePt t="454" x="4156075" y="1176338"/>
          <p14:tracePt t="471" x="4243388" y="1227138"/>
          <p14:tracePt t="487" x="4381500" y="1289050"/>
          <p14:tracePt t="504" x="4418013" y="1314450"/>
          <p14:tracePt t="520" x="4456113" y="1339850"/>
          <p14:tracePt t="521" x="4468813" y="1350963"/>
          <p14:tracePt t="537" x="4481513" y="1350963"/>
          <p14:tracePt t="766" x="4481513" y="1363663"/>
          <p14:tracePt t="802" x="4481513" y="1376363"/>
          <p14:tracePt t="814" x="4481513" y="1389063"/>
          <p14:tracePt t="826" x="4468813" y="1389063"/>
          <p14:tracePt t="841" x="4443413" y="1389063"/>
          <p14:tracePt t="856" x="4418013" y="1401763"/>
          <p14:tracePt t="872" x="4381500" y="1427163"/>
          <p14:tracePt t="888" x="4305300" y="1450975"/>
          <p14:tracePt t="905" x="4243388" y="1476375"/>
          <p14:tracePt t="922" x="4117975" y="1501775"/>
          <p14:tracePt t="939" x="4043363" y="1514475"/>
          <p14:tracePt t="955" x="4005263" y="1514475"/>
          <p14:tracePt t="972" x="3930650" y="1539875"/>
          <p14:tracePt t="988" x="3892550" y="1552575"/>
          <p14:tracePt t="1006" x="3867150" y="1552575"/>
          <p14:tracePt t="1022" x="3830638" y="1563688"/>
          <p14:tracePt t="1038" x="3817938" y="1563688"/>
          <p14:tracePt t="1055" x="3805238" y="1563688"/>
          <p14:tracePt t="1226" x="3817938" y="1563688"/>
          <p14:tracePt t="1275" x="3830638" y="1563688"/>
          <p14:tracePt t="1359" x="3843338" y="1563688"/>
          <p14:tracePt t="1408" x="3856038" y="1563688"/>
          <p14:tracePt t="1420" x="3867150" y="1563688"/>
          <p14:tracePt t="1432" x="3879850" y="1563688"/>
          <p14:tracePt t="1447" x="3892550" y="1563688"/>
          <p14:tracePt t="1458" x="3905250" y="1563688"/>
          <p14:tracePt t="1474" x="3930650" y="1563688"/>
          <p14:tracePt t="1491" x="3968750" y="1563688"/>
          <p14:tracePt t="1508" x="4056063" y="1563688"/>
          <p14:tracePt t="1524" x="4092575" y="1576388"/>
          <p14:tracePt t="1540" x="4143375" y="1589088"/>
          <p14:tracePt t="1557" x="4318000" y="1627188"/>
          <p14:tracePt t="1574" x="4406900" y="1639888"/>
          <p14:tracePt t="1590" x="4481513" y="1663700"/>
          <p14:tracePt t="1607" x="4630738" y="1701800"/>
          <p14:tracePt t="1623" x="4719638" y="1714500"/>
          <p14:tracePt t="1640" x="4843463" y="1739900"/>
          <p14:tracePt t="1656" x="4881563" y="1739900"/>
          <p14:tracePt t="1674" x="4919663" y="1752600"/>
          <p14:tracePt t="1690" x="4968875" y="1765300"/>
          <p14:tracePt t="1707" x="4981575" y="1765300"/>
          <p14:tracePt t="1724" x="5006975" y="1765300"/>
          <p14:tracePt t="1748" x="5019675" y="1765300"/>
          <p14:tracePt t="2598" x="5032375" y="1752600"/>
          <p14:tracePt t="2624" x="5032375" y="1739900"/>
          <p14:tracePt t="2635" x="5032375" y="1727200"/>
          <p14:tracePt t="2649" x="5045075" y="1727200"/>
          <p14:tracePt t="2672" x="5045075" y="1714500"/>
          <p14:tracePt t="2684" x="5057775" y="1714500"/>
          <p14:tracePt t="2708" x="5068888" y="1714500"/>
          <p14:tracePt t="2721" x="5068888" y="1701800"/>
          <p14:tracePt t="2745" x="5081588" y="1701800"/>
          <p14:tracePt t="2829" x="5094288" y="1701800"/>
          <p14:tracePt t="2866" x="5106988" y="1701800"/>
          <p14:tracePt t="2880" x="5106988" y="1689100"/>
          <p14:tracePt t="2890" x="5132388" y="1689100"/>
          <p14:tracePt t="2917" x="5145088" y="1676400"/>
          <p14:tracePt t="2938" x="5157788" y="1676400"/>
          <p14:tracePt t="3704" x="5170488" y="1676400"/>
          <p14:tracePt t="3776" x="5181600" y="1676400"/>
          <p14:tracePt t="3814" x="5194300" y="1676400"/>
          <p14:tracePt t="3825" x="5207000" y="1676400"/>
          <p14:tracePt t="3837" x="5219700" y="1676400"/>
          <p14:tracePt t="3852" x="5245100" y="1676400"/>
          <p14:tracePt t="3864" x="5270500" y="1689100"/>
          <p14:tracePt t="3880" x="5281613" y="1689100"/>
          <p14:tracePt t="3896" x="5307013" y="1689100"/>
          <p14:tracePt t="3913" x="5357813" y="1701800"/>
          <p14:tracePt t="3930" x="5383213" y="1714500"/>
          <p14:tracePt t="3947" x="5407025" y="1714500"/>
          <p14:tracePt t="3963" x="5457825" y="1714500"/>
          <p14:tracePt t="3980" x="5483225" y="1714500"/>
          <p14:tracePt t="3982" x="5519738" y="1714500"/>
          <p14:tracePt t="3996" x="5545138" y="1714500"/>
          <p14:tracePt t="4014" x="5570538" y="1714500"/>
          <p14:tracePt t="4030" x="5607050" y="1714500"/>
          <p14:tracePt t="4046" x="5632450" y="1714500"/>
          <p14:tracePt t="4063" x="5657850" y="1714500"/>
          <p14:tracePt t="4080" x="5708650" y="1689100"/>
          <p14:tracePt t="4097" x="5732463" y="1676400"/>
          <p14:tracePt t="4114" x="5770563" y="1676400"/>
          <p14:tracePt t="4130" x="5808663" y="1652588"/>
          <p14:tracePt t="4147" x="5832475" y="1639888"/>
          <p14:tracePt t="4164" x="5870575" y="1639888"/>
          <p14:tracePt t="4181" x="5883275" y="1627188"/>
          <p14:tracePt t="4197" x="5921375" y="1627188"/>
          <p14:tracePt t="4214" x="5945188" y="1614488"/>
          <p14:tracePt t="4230" x="5957888" y="1614488"/>
          <p14:tracePt t="4247" x="5983288" y="1614488"/>
          <p14:tracePt t="4264" x="6008688" y="1601788"/>
          <p14:tracePt t="4281" x="6008688" y="1589088"/>
          <p14:tracePt t="4298" x="6008688" y="1576388"/>
          <p14:tracePt t="4554" x="6008688" y="1563688"/>
          <p14:tracePt t="4602" x="6008688" y="1552575"/>
          <p14:tracePt t="4639" x="6021388" y="1552575"/>
          <p14:tracePt t="4652" x="6045200" y="1539875"/>
          <p14:tracePt t="4662" x="6070600" y="1527175"/>
          <p14:tracePt t="4676" x="6108700" y="1527175"/>
          <p14:tracePt t="4688" x="6146800" y="1527175"/>
          <p14:tracePt t="4700" x="6183313" y="1527175"/>
          <p14:tracePt t="4716" x="6221413" y="1514475"/>
          <p14:tracePt t="4733" x="6234113" y="1514475"/>
          <p14:tracePt t="4735" x="6259513" y="1514475"/>
          <p14:tracePt t="4749" x="6283325" y="1514475"/>
          <p14:tracePt t="4772" x="6308725" y="1514475"/>
          <p14:tracePt t="4931" x="6321425" y="1514475"/>
          <p14:tracePt t="5088" x="6334125" y="1514475"/>
          <p14:tracePt t="5258" x="6346825" y="1514475"/>
          <p14:tracePt t="5282" x="6359525" y="1514475"/>
          <p14:tracePt t="5329" x="6370638" y="1514475"/>
          <p14:tracePt t="5366" x="6383338" y="1514475"/>
          <p14:tracePt t="5391" x="6396038" y="1514475"/>
          <p14:tracePt t="5403" x="6408738" y="1514475"/>
          <p14:tracePt t="5415" x="6421438" y="1514475"/>
          <p14:tracePt t="5427" x="6434138" y="1514475"/>
          <p14:tracePt t="5439" x="6459538" y="1514475"/>
          <p14:tracePt t="5451" x="6483350" y="1514475"/>
          <p14:tracePt t="5467" x="6521450" y="1514475"/>
          <p14:tracePt t="5484" x="6559550" y="1514475"/>
          <p14:tracePt t="5500" x="6696075" y="1563688"/>
          <p14:tracePt t="5517" x="6808788" y="1601788"/>
          <p14:tracePt t="5533" x="6946900" y="1652588"/>
          <p14:tracePt t="5550" x="7134225" y="1714500"/>
          <p14:tracePt t="5567" x="7172325" y="1727200"/>
          <p14:tracePt t="5584" x="7197725" y="1739900"/>
          <p14:tracePt t="5600" x="7210425" y="1752600"/>
          <p14:tracePt t="5937" x="7223125" y="1752600"/>
          <p14:tracePt t="5973" x="7235825" y="1752600"/>
          <p14:tracePt t="5998" x="7259638" y="1752600"/>
          <p14:tracePt t="6022" x="7272338" y="1752600"/>
          <p14:tracePt t="6035" x="7297738" y="1752600"/>
          <p14:tracePt t="6046" x="7310438" y="1752600"/>
          <p14:tracePt t="6060" x="7323138" y="1752600"/>
          <p14:tracePt t="6070" x="7348538" y="1752600"/>
          <p14:tracePt t="6086" x="7372350" y="1765300"/>
          <p14:tracePt t="6102" x="7397750" y="1776413"/>
          <p14:tracePt t="6120" x="7459663" y="1789113"/>
          <p14:tracePt t="6136" x="7497763" y="1814513"/>
          <p14:tracePt t="6152" x="7535863" y="1827213"/>
          <p14:tracePt t="6169" x="7585075" y="1852613"/>
          <p14:tracePt t="6186" x="7623175" y="1865313"/>
          <p14:tracePt t="6202" x="7661275" y="1889125"/>
          <p14:tracePt t="6220" x="7735888" y="1914525"/>
          <p14:tracePt t="6236" x="7748588" y="1939925"/>
          <p14:tracePt t="6253" x="7810500" y="1965325"/>
          <p14:tracePt t="6269" x="7823200" y="1978025"/>
          <p14:tracePt t="6287" x="7848600" y="1989138"/>
          <p14:tracePt t="6303" x="7861300" y="2001838"/>
          <p14:tracePt t="6319" x="7874000" y="2001838"/>
          <p14:tracePt t="6336" x="7886700" y="2001838"/>
          <p14:tracePt t="6616" x="7886700" y="2014538"/>
          <p14:tracePt t="6678" x="7886700" y="2027238"/>
          <p14:tracePt t="6691" x="7886700" y="2039938"/>
          <p14:tracePt t="6726" x="7886700" y="2052638"/>
          <p14:tracePt t="6763" x="7886700" y="2065338"/>
          <p14:tracePt t="6799" x="7886700" y="2078038"/>
          <p14:tracePt t="6859" x="7897813" y="2078038"/>
          <p14:tracePt t="7018" x="7910513" y="2078038"/>
          <p14:tracePt t="7225" x="7923213" y="2089150"/>
          <p14:tracePt t="7238" x="7935913" y="2089150"/>
          <p14:tracePt t="7263" x="7948613" y="2101850"/>
          <p14:tracePt t="7273" x="7948613" y="2114550"/>
          <p14:tracePt t="7286" x="7974013" y="2127250"/>
          <p14:tracePt t="7298" x="7999413" y="2139950"/>
          <p14:tracePt t="7309" x="8023225" y="2165350"/>
          <p14:tracePt t="7323" x="8048625" y="2178050"/>
          <p14:tracePt t="7338" x="8074025" y="2190750"/>
          <p14:tracePt t="7355" x="8086725" y="2214563"/>
          <p14:tracePt t="7372" x="8123238" y="2252663"/>
          <p14:tracePt t="7389" x="8135938" y="2252663"/>
          <p14:tracePt t="7406" x="8135938" y="2265363"/>
          <p14:tracePt t="7423" x="8148638" y="2278063"/>
          <p14:tracePt t="7439" x="8148638" y="2290763"/>
          <p14:tracePt t="9217" x="8135938" y="2303463"/>
          <p14:tracePt t="9229" x="8110538" y="2314575"/>
          <p14:tracePt t="9240" x="8061325" y="2352675"/>
          <p14:tracePt t="9252" x="7986713" y="2390775"/>
          <p14:tracePt t="9265" x="7874000" y="2439988"/>
          <p14:tracePt t="9277" x="7761288" y="2503488"/>
          <p14:tracePt t="9294" x="7685088" y="2540000"/>
          <p14:tracePt t="9310" x="7610475" y="2578100"/>
          <p14:tracePt t="9311" x="7548563" y="2603500"/>
          <p14:tracePt t="9327" x="7472363" y="2627313"/>
          <p14:tracePt t="9344" x="7423150" y="2652713"/>
          <p14:tracePt t="9361" x="7323138" y="2703513"/>
          <p14:tracePt t="9377" x="7285038" y="2703513"/>
          <p14:tracePt t="9393" x="7259638" y="2716213"/>
          <p14:tracePt t="9410" x="7223125" y="2728913"/>
          <p14:tracePt t="9811" x="7210425" y="2740025"/>
          <p14:tracePt t="9823" x="7185025" y="2752725"/>
          <p14:tracePt t="9835" x="7172325" y="2765425"/>
          <p14:tracePt t="9847" x="7146925" y="2790825"/>
          <p14:tracePt t="9864" x="7097713" y="2816225"/>
          <p14:tracePt t="9879" x="7021513" y="2890838"/>
          <p14:tracePt t="9897" x="6872288" y="2965450"/>
          <p14:tracePt t="9913" x="6808788" y="3003550"/>
          <p14:tracePt t="9930" x="6772275" y="3041650"/>
          <p14:tracePt t="9946" x="6684963" y="3090863"/>
          <p14:tracePt t="9963" x="6646863" y="3116263"/>
          <p14:tracePt t="9979" x="6621463" y="3128963"/>
          <p14:tracePt t="9980" x="6584950" y="3141663"/>
          <p14:tracePt t="9995" x="6572250" y="3154363"/>
          <p14:tracePt t="10017" x="6559550" y="3154363"/>
          <p14:tracePt t="10029" x="6546850" y="3154363"/>
          <p14:tracePt t="10417" x="6534150" y="3154363"/>
          <p14:tracePt t="10441" x="6508750" y="3154363"/>
          <p14:tracePt t="10453" x="6496050" y="3154363"/>
          <p14:tracePt t="10467" x="6459538" y="3154363"/>
          <p14:tracePt t="10478" x="6421438" y="3154363"/>
          <p14:tracePt t="10490" x="6383338" y="3154363"/>
          <p14:tracePt t="10502" x="6308725" y="3154363"/>
          <p14:tracePt t="10514" x="6259513" y="3154363"/>
          <p14:tracePt t="10531" x="6208713" y="3141663"/>
          <p14:tracePt t="10547" x="6146800" y="3128963"/>
          <p14:tracePt t="10564" x="6057900" y="3103563"/>
          <p14:tracePt t="10580" x="6021388" y="3103563"/>
          <p14:tracePt t="10597" x="5995988" y="3090863"/>
          <p14:tracePt t="10614" x="5957888" y="3065463"/>
          <p14:tracePt t="10631" x="5945188" y="3065463"/>
          <p14:tracePt t="10648" x="5921375" y="3041650"/>
          <p14:tracePt t="10664" x="5921375" y="3028950"/>
          <p14:tracePt t="10684" x="5908675" y="3028950"/>
          <p14:tracePt t="10697" x="5908675" y="3016250"/>
          <p14:tracePt t="10817" x="5908675" y="3003550"/>
          <p14:tracePt t="10988" x="5895975" y="3003550"/>
          <p14:tracePt t="11012" x="5883275" y="3003550"/>
          <p14:tracePt t="11024" x="5870575" y="3003550"/>
          <p14:tracePt t="11048" x="5857875" y="3003550"/>
          <p14:tracePt t="11060" x="5845175" y="3003550"/>
          <p14:tracePt t="11086" x="5832475" y="3003550"/>
          <p14:tracePt t="11109" x="5821363" y="3003550"/>
          <p14:tracePt t="12116" x="5808663" y="3003550"/>
          <p14:tracePt t="12129" x="5783263" y="3003550"/>
          <p14:tracePt t="12142" x="5770563" y="3003550"/>
          <p14:tracePt t="12153" x="5732463" y="3003550"/>
          <p14:tracePt t="12168" x="5708650" y="3003550"/>
          <p14:tracePt t="12184" x="5670550" y="3003550"/>
          <p14:tracePt t="12201" x="5645150" y="3003550"/>
          <p14:tracePt t="12218" x="5595938" y="3003550"/>
          <p14:tracePt t="12235" x="5557838" y="3003550"/>
          <p14:tracePt t="12251" x="5519738" y="3003550"/>
          <p14:tracePt t="12269" x="5495925" y="3003550"/>
          <p14:tracePt t="12284" x="5483225" y="3003550"/>
          <p14:tracePt t="12301" x="5457825" y="3003550"/>
          <p14:tracePt t="12318" x="5432425" y="3003550"/>
          <p14:tracePt t="12335" x="5407025" y="3003550"/>
          <p14:tracePt t="12351" x="5394325" y="2990850"/>
          <p14:tracePt t="12368" x="5370513" y="2990850"/>
          <p14:tracePt t="12384" x="5357813" y="2990850"/>
          <p14:tracePt t="12402" x="5345113" y="2990850"/>
          <p14:tracePt t="12418" x="5332413" y="2978150"/>
          <p14:tracePt t="12435" x="5307013" y="2978150"/>
          <p14:tracePt t="12451" x="5294313" y="2978150"/>
          <p14:tracePt t="12468" x="5294313" y="2965450"/>
          <p14:tracePt t="12485" x="5270500" y="2928938"/>
          <p14:tracePt t="13017" x="5257800" y="2928938"/>
          <p14:tracePt t="13053" x="5245100" y="2928938"/>
          <p14:tracePt t="13101" x="5232400" y="2928938"/>
          <p14:tracePt t="13114" x="5219700" y="2928938"/>
          <p14:tracePt t="13139" x="5207000" y="2928938"/>
          <p14:tracePt t="13150" x="5194300" y="2928938"/>
          <p14:tracePt t="13162" x="5170488" y="2928938"/>
          <p14:tracePt t="13186" x="5157788" y="2941638"/>
          <p14:tracePt t="13198" x="5132388" y="2941638"/>
          <p14:tracePt t="13222" x="5119688" y="2941638"/>
          <p14:tracePt t="13235" x="5106988" y="2941638"/>
          <p14:tracePt t="13248" x="5094288" y="2941638"/>
          <p14:tracePt t="13283" x="5081588" y="2941638"/>
          <p14:tracePt t="13332" x="5068888" y="2941638"/>
          <p14:tracePt t="13465" x="5057775" y="2941638"/>
          <p14:tracePt t="13489" x="5045075" y="2941638"/>
          <p14:tracePt t="13527" x="5032375" y="2941638"/>
          <p14:tracePt t="13550" x="5019675" y="2952750"/>
          <p14:tracePt t="13575" x="5006975" y="2952750"/>
          <p14:tracePt t="13599" x="4994275" y="2965450"/>
          <p14:tracePt t="13611" x="4981575" y="2965450"/>
          <p14:tracePt t="13623" x="4956175" y="2965450"/>
          <p14:tracePt t="13636" x="4956175" y="2978150"/>
          <p14:tracePt t="13649" x="4945063" y="2990850"/>
          <p14:tracePt t="13660" x="4919663" y="2990850"/>
          <p14:tracePt t="13673" x="4919663" y="3003550"/>
          <p14:tracePt t="13689" x="4894263" y="3003550"/>
          <p14:tracePt t="13708" x="4894263" y="3016250"/>
          <p14:tracePt t="13709" x="4881563" y="3028950"/>
          <p14:tracePt t="13723" x="4868863" y="3028950"/>
          <p14:tracePt t="13740" x="4856163" y="3028950"/>
          <p14:tracePt t="13757" x="4843463" y="3041650"/>
          <p14:tracePt t="13782" x="4832350" y="3041650"/>
          <p14:tracePt t="13817" x="4819650" y="3041650"/>
          <p14:tracePt t="13842" x="4806950" y="3041650"/>
          <p14:tracePt t="14084" x="4806950" y="3028950"/>
          <p14:tracePt t="14181" x="4819650" y="3028950"/>
          <p14:tracePt t="14243" x="4832350" y="3028950"/>
          <p14:tracePt t="14304" x="4832350" y="3016250"/>
          <p14:tracePt t="14328" x="4843463" y="3003550"/>
          <p14:tracePt t="14351" x="4843463" y="2990850"/>
          <p14:tracePt t="14364" x="4856163" y="2990850"/>
          <p14:tracePt t="14376" x="4868863" y="2978150"/>
          <p14:tracePt t="14399" x="4881563" y="2965450"/>
          <p14:tracePt t="14413" x="4881563" y="2952750"/>
          <p14:tracePt t="14425" x="4906963" y="2941638"/>
          <p14:tracePt t="14449" x="4919663" y="2941638"/>
          <p14:tracePt t="14460" x="4919663" y="2928938"/>
          <p14:tracePt t="14473" x="4932363" y="2928938"/>
          <p14:tracePt t="14532" x="4932363" y="2916238"/>
          <p14:tracePt t="15384" x="4932363" y="2928938"/>
          <p14:tracePt t="15445" x="4932363" y="2941638"/>
          <p14:tracePt t="15480" x="4932363" y="2952750"/>
          <p14:tracePt t="15517" x="4932363" y="2965450"/>
          <p14:tracePt t="15541" x="4932363" y="2978150"/>
          <p14:tracePt t="15615" x="4932363" y="2990850"/>
          <p14:tracePt t="15663" x="4919663" y="2990850"/>
          <p14:tracePt t="15712" x="4919663" y="3003550"/>
          <p14:tracePt t="15760" x="4906963" y="3003550"/>
          <p14:tracePt t="15796" x="4906963" y="3016250"/>
          <p14:tracePt t="15809" x="4894263" y="3016250"/>
          <p14:tracePt t="16536" x="4881563" y="3016250"/>
          <p14:tracePt t="16561" x="4881563" y="3003550"/>
          <p14:tracePt t="16644" x="4881563" y="2990850"/>
          <p14:tracePt t="16730" x="4868863" y="2990850"/>
          <p14:tracePt t="17800" x="4868863" y="3003550"/>
          <p14:tracePt t="17811" x="4868863" y="3016250"/>
          <p14:tracePt t="17825" x="4868863" y="3028950"/>
          <p14:tracePt t="17848" x="4868863" y="3041650"/>
          <p14:tracePt t="17860" x="4856163" y="3065463"/>
          <p14:tracePt t="17873" x="4843463" y="3090863"/>
          <p14:tracePt t="17884" x="4832350" y="3103563"/>
          <p14:tracePt t="17900" x="4832350" y="3141663"/>
          <p14:tracePt t="17916" x="4806950" y="3165475"/>
          <p14:tracePt t="17932" x="4768850" y="3228975"/>
          <p14:tracePt t="17949" x="4732338" y="3290888"/>
          <p14:tracePt t="17966" x="4706938" y="3367088"/>
          <p14:tracePt t="17983" x="4619625" y="3516313"/>
          <p14:tracePt t="18000" x="4606925" y="3579813"/>
          <p14:tracePt t="18017" x="4543425" y="3667125"/>
          <p14:tracePt t="18033" x="4530725" y="3692525"/>
          <p14:tracePt t="18049" x="4530725" y="3716338"/>
          <p14:tracePt t="18309" x="4518025" y="3716338"/>
          <p14:tracePt t="18321" x="4518025" y="3729038"/>
          <p14:tracePt t="18333" x="4506913" y="3729038"/>
          <p14:tracePt t="18345" x="4494213" y="3741738"/>
          <p14:tracePt t="18369" x="4481513" y="3754438"/>
          <p14:tracePt t="18393" x="4468813" y="3767138"/>
          <p14:tracePt t="18406" x="4456113" y="3767138"/>
          <p14:tracePt t="18419" x="4443413" y="3767138"/>
          <p14:tracePt t="18430" x="4418013" y="3767138"/>
          <p14:tracePt t="18442" x="4406900" y="3779838"/>
          <p14:tracePt t="18455" x="4394200" y="3779838"/>
          <p14:tracePt t="18467" x="4368800" y="3779838"/>
          <p14:tracePt t="18484" x="4356100" y="3779838"/>
          <p14:tracePt t="18501" x="4343400" y="3779838"/>
          <p14:tracePt t="18518" x="4305300" y="3779838"/>
          <p14:tracePt t="18534" x="4294188" y="3779838"/>
          <p14:tracePt t="18551" x="4281488" y="3779838"/>
          <p14:tracePt t="18568" x="4256088" y="3779838"/>
          <p14:tracePt t="18585" x="4243388" y="3779838"/>
          <p14:tracePt t="18601" x="4217988" y="3779838"/>
          <p14:tracePt t="18619" x="4205288" y="3779838"/>
          <p14:tracePt t="18635" x="4192588" y="3779838"/>
          <p14:tracePt t="18652" x="4181475" y="3779838"/>
          <p14:tracePt t="18674" x="4168775" y="3779838"/>
          <p14:tracePt t="18697" x="4156075" y="3779838"/>
          <p14:tracePt t="18818" x="4143375" y="3779838"/>
          <p14:tracePt t="18915" x="4143375" y="3792538"/>
          <p14:tracePt t="18927" x="4130675" y="3792538"/>
          <p14:tracePt t="19024" x="4117975" y="3792538"/>
          <p14:tracePt t="19134" x="4117975" y="3803650"/>
          <p14:tracePt t="19158" x="4117975" y="3816350"/>
          <p14:tracePt t="19170" x="4105275" y="3829050"/>
          <p14:tracePt t="19183" x="4105275" y="3841750"/>
          <p14:tracePt t="19208" x="4092575" y="3867150"/>
          <p14:tracePt t="19221" x="4081463" y="3892550"/>
          <p14:tracePt t="19231" x="4081463" y="3905250"/>
          <p14:tracePt t="19243" x="4068763" y="3929063"/>
          <p14:tracePt t="19256" x="4056063" y="3954463"/>
          <p14:tracePt t="19270" x="4056063" y="3967163"/>
          <p14:tracePt t="19287" x="4043363" y="3979863"/>
          <p14:tracePt t="19303" x="4030663" y="3992563"/>
          <p14:tracePt t="19320" x="4017963" y="4005263"/>
          <p14:tracePt t="19377" x="4005263" y="4005263"/>
          <p14:tracePt t="19475" x="3992563" y="3992563"/>
          <p14:tracePt t="19498" x="3992563" y="3979863"/>
          <p14:tracePt t="19510" x="3992563" y="3967163"/>
          <p14:tracePt t="19863" x="3992563" y="3954463"/>
          <p14:tracePt t="19973" x="3992563" y="3941763"/>
          <p14:tracePt t="22267" x="3992563" y="3929063"/>
          <p14:tracePt t="22330" x="4005263" y="3929063"/>
          <p14:tracePt t="22473" x="4017963" y="3929063"/>
          <p14:tracePt t="22486" x="4017963" y="3916363"/>
          <p14:tracePt t="22522" x="4030663" y="3916363"/>
          <p14:tracePt t="22534" x="4043363" y="3916363"/>
          <p14:tracePt t="22546" x="4056063" y="3916363"/>
          <p14:tracePt t="22571" x="4068763" y="3916363"/>
          <p14:tracePt t="22582" x="4081463" y="3916363"/>
          <p14:tracePt t="22595" x="4092575" y="3916363"/>
          <p14:tracePt t="22619" x="4105275" y="3916363"/>
          <p14:tracePt t="22634" x="4105275" y="3905250"/>
          <p14:tracePt t="22644" x="4117975" y="3905250"/>
          <p14:tracePt t="22668" x="4130675" y="3905250"/>
          <p14:tracePt t="22680" x="4143375" y="3905250"/>
          <p14:tracePt t="22692" x="4156075" y="3905250"/>
          <p14:tracePt t="22705" x="4181475" y="3905250"/>
          <p14:tracePt t="22716" x="4192588" y="3905250"/>
          <p14:tracePt t="22732" x="4205288" y="3905250"/>
          <p14:tracePt t="22746" x="4230688" y="3905250"/>
          <p14:tracePt t="22764" x="4268788" y="3905250"/>
          <p14:tracePt t="22779" x="4305300" y="3905250"/>
          <p14:tracePt t="22798" x="4343400" y="3905250"/>
          <p14:tracePt t="22813" x="4368800" y="3905250"/>
          <p14:tracePt t="22830" x="4443413" y="3916363"/>
          <p14:tracePt t="22846" x="4481513" y="3916363"/>
          <p14:tracePt t="22862" x="4530725" y="3916363"/>
          <p14:tracePt t="22879" x="4568825" y="3916363"/>
          <p14:tracePt t="22896" x="4581525" y="3916363"/>
          <p14:tracePt t="22912" x="4594225" y="3916363"/>
          <p14:tracePt t="23227" x="4606925" y="3916363"/>
          <p14:tracePt t="23482" x="4606925" y="3905250"/>
          <p14:tracePt t="23664" x="4606925" y="3892550"/>
          <p14:tracePt t="23760" x="4619625" y="3892550"/>
          <p14:tracePt t="23774" x="4630738" y="3892550"/>
          <p14:tracePt t="23785" x="4643438" y="3879850"/>
          <p14:tracePt t="23798" x="4668838" y="3867150"/>
          <p14:tracePt t="23810" x="4706938" y="3867150"/>
          <p14:tracePt t="23822" x="4732338" y="3867150"/>
          <p14:tracePt t="23834" x="4756150" y="3854450"/>
          <p14:tracePt t="23850" x="4768850" y="3854450"/>
          <p14:tracePt t="23866" x="4794250" y="3841750"/>
          <p14:tracePt t="23883" x="4843463" y="3841750"/>
          <p14:tracePt t="23900" x="4856163" y="3841750"/>
          <p14:tracePt t="23916" x="4881563" y="3841750"/>
          <p14:tracePt t="23918" x="4906963" y="3841750"/>
          <p14:tracePt t="23933" x="4919663" y="3841750"/>
          <p14:tracePt t="23949" x="4932363" y="3841750"/>
          <p14:tracePt t="23965" x="4945063" y="3829050"/>
          <p14:tracePt t="23981" x="4968875" y="3829050"/>
          <p14:tracePt t="23999" x="4994275" y="3829050"/>
          <p14:tracePt t="24015" x="5006975" y="3829050"/>
          <p14:tracePt t="24033" x="5019675" y="3829050"/>
          <p14:tracePt t="24051" x="5032375" y="3816350"/>
          <p14:tracePt t="24066" x="5045075" y="3816350"/>
          <p14:tracePt t="24082" x="5057775" y="3816350"/>
          <p14:tracePt t="24100" x="5068888" y="3816350"/>
          <p14:tracePt t="24116" x="5081588" y="3816350"/>
          <p14:tracePt t="24139" x="5094288" y="3816350"/>
          <p14:tracePt t="24174" x="5106988" y="3816350"/>
          <p14:tracePt t="24185" x="5106988" y="3803650"/>
          <p14:tracePt t="24284" x="5119688" y="3803650"/>
          <p14:tracePt t="24308" x="5132388" y="3803650"/>
          <p14:tracePt t="24368" x="5145088" y="3803650"/>
          <p14:tracePt t="24429" x="5145088" y="3792538"/>
          <p14:tracePt t="25097" x="5132388" y="3792538"/>
          <p14:tracePt t="25109" x="5106988" y="3803650"/>
          <p14:tracePt t="25121" x="5094288" y="3816350"/>
          <p14:tracePt t="25133" x="5045075" y="3841750"/>
          <p14:tracePt t="25145" x="4981575" y="3892550"/>
          <p14:tracePt t="25156" x="4894263" y="3954463"/>
          <p14:tracePt t="25171" x="4732338" y="4017963"/>
          <p14:tracePt t="25186" x="4506913" y="4141788"/>
          <p14:tracePt t="25204" x="4305300" y="4230688"/>
          <p14:tracePt t="25206" x="4092575" y="4341813"/>
          <p14:tracePt t="25219" x="3867150" y="4443413"/>
          <p14:tracePt t="25236" x="3717925" y="4492625"/>
          <p14:tracePt t="25253" x="3417888" y="4567238"/>
          <p14:tracePt t="25268" x="3305175" y="4592638"/>
          <p14:tracePt t="25285" x="3167063" y="4605338"/>
          <p14:tracePt t="25303" x="3003550" y="4618038"/>
          <p14:tracePt t="25319" x="2941638" y="4618038"/>
          <p14:tracePt t="25335" x="2903538" y="4605338"/>
          <p14:tracePt t="25352" x="2867025" y="4579938"/>
          <p14:tracePt t="25369" x="2841625" y="4567238"/>
          <p14:tracePt t="25386" x="2828925" y="4543425"/>
          <p14:tracePt t="25387" x="2803525" y="4530725"/>
          <p14:tracePt t="25402" x="2803525" y="4518025"/>
          <p14:tracePt t="25419" x="2778125" y="4492625"/>
          <p14:tracePt t="25436" x="2767013" y="4454525"/>
          <p14:tracePt t="25453" x="2741613" y="4430713"/>
          <p14:tracePt t="25470" x="2741613" y="4405313"/>
          <p14:tracePt t="25486" x="2703513" y="4354513"/>
          <p14:tracePt t="25503" x="2690813" y="4341813"/>
          <p14:tracePt t="25518" x="2678113" y="4318000"/>
          <p14:tracePt t="25536" x="2641600" y="4267200"/>
          <p14:tracePt t="25552" x="2628900" y="4254500"/>
          <p14:tracePt t="25569" x="2603500" y="4217988"/>
          <p14:tracePt t="25585" x="2590800" y="4192588"/>
          <p14:tracePt t="25603" x="2578100" y="4179888"/>
          <p14:tracePt t="25619" x="2565400" y="4154488"/>
          <p14:tracePt t="25636" x="2554288" y="4141788"/>
          <p14:tracePt t="25653" x="2541588" y="4117975"/>
          <p14:tracePt t="25669" x="2541588" y="4105275"/>
          <p14:tracePt t="25686" x="2528888" y="4092575"/>
          <p14:tracePt t="25704" x="2528888" y="4079875"/>
          <p14:tracePt t="25726" x="2516188" y="4067175"/>
          <p14:tracePt t="25763" x="2503488" y="4054475"/>
          <p14:tracePt t="25799" x="2503488" y="4041775"/>
          <p14:tracePt t="25824" x="2503488" y="4029075"/>
          <p14:tracePt t="25922" x="2516188" y="4029075"/>
          <p14:tracePt t="25982" x="2528888" y="4029075"/>
          <p14:tracePt t="26734" x="2541588" y="4029075"/>
          <p14:tracePt t="26759" x="2565400" y="4029075"/>
          <p14:tracePt t="26770" x="2578100" y="4029075"/>
          <p14:tracePt t="26786" x="2590800" y="4029075"/>
          <p14:tracePt t="26796" x="2603500" y="4029075"/>
          <p14:tracePt t="26808" x="2641600" y="4029075"/>
          <p14:tracePt t="26822" x="2654300" y="4029075"/>
          <p14:tracePt t="26840" x="2678113" y="4029075"/>
          <p14:tracePt t="26856" x="2690813" y="4029075"/>
          <p14:tracePt t="26857" x="2716213" y="4029075"/>
          <p14:tracePt t="26872" x="2741613" y="4029075"/>
          <p14:tracePt t="26890" x="2767013" y="4029075"/>
          <p14:tracePt t="26891" x="2790825" y="4029075"/>
          <p14:tracePt t="26907" x="2816225" y="4029075"/>
          <p14:tracePt t="26922" x="2841625" y="4029075"/>
          <p14:tracePt t="26940" x="2867025" y="4029075"/>
          <p14:tracePt t="26941" x="2903538" y="4029075"/>
          <p14:tracePt t="26957" x="2941638" y="4029075"/>
          <p14:tracePt t="26973" x="2967038" y="4029075"/>
          <p14:tracePt t="26989" x="3016250" y="4041775"/>
          <p14:tracePt t="26990" x="3054350" y="4041775"/>
          <p14:tracePt t="27006" x="3103563" y="4041775"/>
          <p14:tracePt t="27023" x="3154363" y="4054475"/>
          <p14:tracePt t="27040" x="3216275" y="4054475"/>
          <p14:tracePt t="27056" x="3254375" y="4054475"/>
          <p14:tracePt t="27073" x="3279775" y="4067175"/>
          <p14:tracePt t="27090" x="3354388" y="4079875"/>
          <p14:tracePt t="27107" x="3392488" y="4092575"/>
          <p14:tracePt t="27123" x="3429000" y="4105275"/>
          <p14:tracePt t="27124" x="3454400" y="4117975"/>
          <p14:tracePt t="27140" x="3479800" y="4117975"/>
          <p14:tracePt t="27156" x="3505200" y="4129088"/>
          <p14:tracePt t="27173" x="3530600" y="4154488"/>
          <p14:tracePt t="27190" x="3554413" y="4179888"/>
          <p14:tracePt t="27207" x="3567113" y="4192588"/>
          <p14:tracePt t="27223" x="3579813" y="4217988"/>
          <p14:tracePt t="27240" x="3592513" y="4230688"/>
          <p14:tracePt t="27257" x="3605213" y="4254500"/>
          <p14:tracePt t="27487" x="3605213" y="4267200"/>
          <p14:tracePt t="27523" x="3605213" y="4279900"/>
          <p14:tracePt t="27560" x="3605213" y="4292600"/>
          <p14:tracePt t="27573" x="3605213" y="4305300"/>
          <p14:tracePt t="27596" x="3605213" y="4318000"/>
          <p14:tracePt t="27632" x="3605213" y="4330700"/>
          <p14:tracePt t="27657" x="3605213" y="4341813"/>
          <p14:tracePt t="27669" x="3605213" y="4354513"/>
          <p14:tracePt t="27683" x="3605213" y="4367213"/>
          <p14:tracePt t="27706" x="3605213" y="4392613"/>
          <p14:tracePt t="27717" x="3592513" y="4405313"/>
          <p14:tracePt t="27730" x="3592513" y="4418013"/>
          <p14:tracePt t="27742" x="3579813" y="4443413"/>
          <p14:tracePt t="27758" x="3579813" y="4454525"/>
          <p14:tracePt t="27775" x="3579813" y="4467225"/>
          <p14:tracePt t="27791" x="3567113" y="4492625"/>
          <p14:tracePt t="27809" x="3554413" y="4505325"/>
          <p14:tracePt t="27825" x="3554413" y="4518025"/>
          <p14:tracePt t="27842" x="3541713" y="4543425"/>
          <p14:tracePt t="27864" x="3541713" y="4554538"/>
          <p14:tracePt t="27876" x="3530600" y="4554538"/>
          <p14:tracePt t="27892" x="3530600" y="4567238"/>
          <p14:tracePt t="27908" x="3517900" y="4567238"/>
          <p14:tracePt t="27936" x="3517900" y="4579938"/>
          <p14:tracePt t="28302" x="3517900" y="4567238"/>
          <p14:tracePt t="28812" x="3517900" y="4554538"/>
          <p14:tracePt t="30292" x="3517900" y="4543425"/>
          <p14:tracePt t="30462" x="3517900" y="4530725"/>
          <p14:tracePt t="30524" x="3517900" y="4518025"/>
          <p14:tracePt t="30535" x="3517900" y="4505325"/>
          <p14:tracePt t="30584" x="3517900" y="4492625"/>
          <p14:tracePt t="30694" x="3530600" y="4492625"/>
          <p14:tracePt t="30730" x="3541713" y="4492625"/>
          <p14:tracePt t="30791" x="3554413" y="4492625"/>
          <p14:tracePt t="31093" x="3554413" y="4479925"/>
          <p14:tracePt t="31106" x="3541713" y="4479925"/>
          <p14:tracePt t="31143" x="3530600" y="4479925"/>
          <p14:tracePt t="31167" x="3517900" y="4479925"/>
          <p14:tracePt t="31192" x="3505200" y="4479925"/>
          <p14:tracePt t="31214" x="3492500" y="4479925"/>
          <p14:tracePt t="31240" x="3479800" y="4479925"/>
          <p14:tracePt t="31252" x="3467100" y="4479925"/>
          <p14:tracePt t="31276" x="3454400" y="4479925"/>
          <p14:tracePt t="31397" x="3441700" y="4479925"/>
          <p14:tracePt t="33134" x="3441700" y="4492625"/>
          <p14:tracePt t="33158" x="3429000" y="4492625"/>
          <p14:tracePt t="33172" x="3417888" y="4505325"/>
          <p14:tracePt t="33183" x="3417888" y="4518025"/>
          <p14:tracePt t="33219" x="3405188" y="4530725"/>
          <p14:tracePt t="33292" x="3405188" y="4543425"/>
          <p14:tracePt t="33305" x="3392488" y="4543425"/>
          <p14:tracePt t="33971" x="3405188" y="4543425"/>
          <p14:tracePt t="34008" x="3417888" y="4543425"/>
          <p14:tracePt t="34032" x="3429000" y="4543425"/>
          <p14:tracePt t="34044" x="3441700" y="4543425"/>
          <p14:tracePt t="34068" x="3467100" y="4543425"/>
          <p14:tracePt t="34080" x="3492500" y="4543425"/>
          <p14:tracePt t="34094" x="3530600" y="4543425"/>
          <p14:tracePt t="34104" x="3567113" y="4543425"/>
          <p14:tracePt t="34116" x="3617913" y="4530725"/>
          <p14:tracePt t="34129" x="3654425" y="4530725"/>
          <p14:tracePt t="34141" x="3717925" y="4530725"/>
          <p14:tracePt t="34159" x="3805238" y="4518025"/>
          <p14:tracePt t="34175" x="3905250" y="4505325"/>
          <p14:tracePt t="34192" x="4092575" y="4492625"/>
          <p14:tracePt t="34209" x="4217988" y="4479925"/>
          <p14:tracePt t="34225" x="4330700" y="4479925"/>
          <p14:tracePt t="34242" x="4494213" y="4479925"/>
          <p14:tracePt t="34259" x="4556125" y="4479925"/>
          <p14:tracePt t="34275" x="4681538" y="4479925"/>
          <p14:tracePt t="34292" x="4756150" y="4479925"/>
          <p14:tracePt t="34309" x="4806950" y="4479925"/>
          <p14:tracePt t="34310" x="4856163" y="4479925"/>
          <p14:tracePt t="34325" x="4906963" y="4479925"/>
          <p14:tracePt t="34493" x="4919663" y="4479925"/>
          <p14:tracePt t="34530" x="4932363" y="4479925"/>
          <p14:tracePt t="34553" x="4945063" y="4479925"/>
          <p14:tracePt t="34567" x="4968875" y="4479925"/>
          <p14:tracePt t="34578" x="4981575" y="4479925"/>
          <p14:tracePt t="34592" x="5019675" y="4479925"/>
          <p14:tracePt t="34604" x="5045075" y="4479925"/>
          <p14:tracePt t="34615" x="5081588" y="4479925"/>
          <p14:tracePt t="34628" x="5106988" y="4479925"/>
          <p14:tracePt t="34643" x="5132388" y="4492625"/>
          <p14:tracePt t="34659" x="5170488" y="4505325"/>
          <p14:tracePt t="34676" x="5245100" y="4530725"/>
          <p14:tracePt t="34694" x="5307013" y="4554538"/>
          <p14:tracePt t="34710" x="5345113" y="4567238"/>
          <p14:tracePt t="34727" x="5432425" y="4605338"/>
          <p14:tracePt t="34743" x="5470525" y="4630738"/>
          <p14:tracePt t="34760" x="5532438" y="4656138"/>
          <p14:tracePt t="34776" x="5557838" y="4667250"/>
          <p14:tracePt t="34794" x="5607050" y="4679950"/>
          <p14:tracePt t="34810" x="5657850" y="4705350"/>
          <p14:tracePt t="34827" x="5670550" y="4705350"/>
          <p14:tracePt t="34843" x="5683250" y="4718050"/>
          <p14:tracePt t="34860" x="5695950" y="4718050"/>
          <p14:tracePt t="35136" x="5708650" y="4730750"/>
          <p14:tracePt t="35160" x="5719763" y="4743450"/>
          <p14:tracePt t="35173" x="5732463" y="4743450"/>
          <p14:tracePt t="35185" x="5745163" y="4756150"/>
          <p14:tracePt t="35209" x="5757863" y="4768850"/>
          <p14:tracePt t="35221" x="5770563" y="4779963"/>
          <p14:tracePt t="35235" x="5783263" y="4792663"/>
          <p14:tracePt t="35245" x="5795963" y="4805363"/>
          <p14:tracePt t="35261" x="5808663" y="4805363"/>
          <p14:tracePt t="35278" x="5821363" y="4818063"/>
          <p14:tracePt t="35307" x="5832475" y="4830763"/>
          <p14:tracePt t="35318" x="5845175" y="4830763"/>
          <p14:tracePt t="35355" x="5857875" y="4843463"/>
          <p14:tracePt t="35378" x="5857875" y="4856163"/>
          <p14:tracePt t="35404" x="5870575" y="4856163"/>
          <p14:tracePt t="35453" x="5870575" y="4868863"/>
          <p14:tracePt t="35489" x="5883275" y="4868863"/>
          <p14:tracePt t="35769" x="5883275" y="4879975"/>
          <p14:tracePt t="35805" x="5883275" y="4892675"/>
          <p14:tracePt t="35817" x="5883275" y="4905375"/>
          <p14:tracePt t="35841" x="5883275" y="4918075"/>
          <p14:tracePt t="35865" x="5883275" y="4930775"/>
          <p14:tracePt t="35878" x="5883275" y="4943475"/>
          <p14:tracePt t="35889" x="5883275" y="4956175"/>
          <p14:tracePt t="35918" x="5883275" y="4968875"/>
          <p14:tracePt t="35925" x="5883275" y="4981575"/>
          <p14:tracePt t="35939" x="5870575" y="4992688"/>
          <p14:tracePt t="35950" x="5870575" y="5005388"/>
          <p14:tracePt t="35974" x="5857875" y="5018088"/>
          <p14:tracePt t="35987" x="5857875" y="5030788"/>
          <p14:tracePt t="36000" x="5845175" y="5043488"/>
          <p14:tracePt t="36023" x="5845175" y="5056188"/>
          <p14:tracePt t="36047" x="5845175" y="5068888"/>
          <p14:tracePt t="36059" x="5832475" y="5081588"/>
          <p14:tracePt t="36095" x="5832475" y="5092700"/>
          <p14:tracePt t="36120" x="5821363" y="5105400"/>
          <p14:tracePt t="36169" x="5821363" y="5118100"/>
          <p14:tracePt t="36192" x="5808663" y="5130800"/>
          <p14:tracePt t="36242" x="5795963" y="5130800"/>
          <p14:tracePt t="36314" x="5795963" y="5143500"/>
          <p14:tracePt t="36364" x="5783263" y="5143500"/>
          <p14:tracePt t="37105" x="5783263" y="5130800"/>
          <p14:tracePt t="37141" x="5783263" y="5118100"/>
          <p14:tracePt t="37177" x="5783263" y="5105400"/>
          <p14:tracePt t="37214" x="5783263" y="5092700"/>
          <p14:tracePt t="37251" x="5783263" y="5081588"/>
          <p14:tracePt t="37287" x="5783263" y="5068888"/>
          <p14:tracePt t="37335" x="5783263" y="5056188"/>
          <p14:tracePt t="37845" x="5783263" y="5043488"/>
          <p14:tracePt t="37991" x="5783263" y="5030788"/>
          <p14:tracePt t="38064" x="5783263" y="5018088"/>
          <p14:tracePt t="38124" x="5795963" y="5018088"/>
          <p14:tracePt t="38137" x="5795963" y="5005388"/>
          <p14:tracePt t="38148" x="5808663" y="5005388"/>
          <p14:tracePt t="38197" x="5821363" y="5005388"/>
          <p14:tracePt t="41999" x="5821363" y="5018088"/>
          <p14:tracePt t="42011" x="5808663" y="5043488"/>
          <p14:tracePt t="42023" x="5795963" y="5081588"/>
          <p14:tracePt t="42034" x="5770563" y="5105400"/>
          <p14:tracePt t="42048" x="5745163" y="5130800"/>
          <p14:tracePt t="42063" x="5708650" y="5181600"/>
          <p14:tracePt t="42079" x="5670550" y="5205413"/>
          <p14:tracePt t="42096" x="5583238" y="5294313"/>
          <p14:tracePt t="42113" x="5545138" y="5330825"/>
          <p14:tracePt t="42130" x="5495925" y="5381625"/>
          <p14:tracePt t="42147" x="5432425" y="5443538"/>
          <p14:tracePt t="42163" x="5394325" y="5456238"/>
          <p14:tracePt t="42179" x="5370513" y="5481638"/>
          <p14:tracePt t="42196" x="5332413" y="5518150"/>
          <p14:tracePt t="42213" x="5307013" y="5518150"/>
          <p14:tracePt t="42229" x="5281613" y="5530850"/>
          <p14:tracePt t="42252" x="5270500" y="5543550"/>
          <p14:tracePt t="42277" x="5257800" y="5556250"/>
          <p14:tracePt t="42289" x="5245100" y="5556250"/>
          <p14:tracePt t="42301" x="5219700" y="5568950"/>
          <p14:tracePt t="42314" x="5207000" y="5581650"/>
          <p14:tracePt t="42330" x="5194300" y="5607050"/>
          <p14:tracePt t="42347" x="5157788" y="5619750"/>
          <p14:tracePt t="42363" x="5106988" y="5656263"/>
          <p14:tracePt t="42380" x="5068888" y="5694363"/>
          <p14:tracePt t="42397" x="5019675" y="5719763"/>
          <p14:tracePt t="42398" x="4994275" y="5743575"/>
          <p14:tracePt t="42414" x="4968875" y="5756275"/>
          <p14:tracePt t="42430" x="4945063" y="5781675"/>
          <p14:tracePt t="42447" x="4906963" y="5819775"/>
          <p14:tracePt t="42463" x="4894263" y="5843588"/>
          <p14:tracePt t="42480" x="4868863" y="5881688"/>
          <p14:tracePt t="42702" x="4832350" y="5894388"/>
          <p14:tracePt t="42715" x="4781550" y="5894388"/>
          <p14:tracePt t="42726" x="4743450" y="5894388"/>
          <p14:tracePt t="42739" x="4694238" y="5907088"/>
          <p14:tracePt t="42751" x="4619625" y="5919788"/>
          <p14:tracePt t="42766" x="4543425" y="5932488"/>
          <p14:tracePt t="42783" x="4468813" y="5945188"/>
          <p14:tracePt t="42799" x="4356100" y="5956300"/>
          <p14:tracePt t="42816" x="4305300" y="5969000"/>
          <p14:tracePt t="42832" x="4268788" y="5969000"/>
          <p14:tracePt t="42849" x="4181475" y="5969000"/>
          <p14:tracePt t="42865" x="4143375" y="5969000"/>
          <p14:tracePt t="42884" x="4105275" y="5969000"/>
          <p14:tracePt t="42885" x="4081463" y="5956300"/>
          <p14:tracePt t="42898" x="4056063" y="5956300"/>
          <p14:tracePt t="42915" x="4043363" y="5945188"/>
          <p14:tracePt t="42932" x="4017963" y="5932488"/>
          <p14:tracePt t="42957" x="4005263" y="5919788"/>
          <p14:tracePt t="43164" x="3992563" y="5919788"/>
          <p14:tracePt t="43176" x="3979863" y="5907088"/>
          <p14:tracePt t="43188" x="3943350" y="5868988"/>
          <p14:tracePt t="43201" x="3917950" y="5819775"/>
          <p14:tracePt t="43217" x="3879850" y="5768975"/>
          <p14:tracePt t="43233" x="3856038" y="5694363"/>
          <p14:tracePt t="43250" x="3817938" y="5581650"/>
          <p14:tracePt t="43265" x="3817938" y="5518150"/>
          <p14:tracePt t="43282" x="3817938" y="5443538"/>
          <p14:tracePt t="43284" x="3817938" y="5394325"/>
          <p14:tracePt t="43299" x="3817938" y="5330825"/>
          <p14:tracePt t="43316" x="3817938" y="5256213"/>
          <p14:tracePt t="43332" x="3817938" y="5043488"/>
          <p14:tracePt t="43349" x="3817938" y="4905375"/>
          <p14:tracePt t="43366" x="3817938" y="4792663"/>
          <p14:tracePt t="43382" x="3817938" y="4492625"/>
          <p14:tracePt t="43399" x="3817938" y="4330700"/>
          <p14:tracePt t="43416" x="3843338" y="4192588"/>
          <p14:tracePt t="43433" x="3879850" y="3829050"/>
          <p14:tracePt t="43450" x="3905250" y="3641725"/>
          <p14:tracePt t="43466" x="4017963" y="3141663"/>
          <p14:tracePt t="43482" x="4068763" y="2903538"/>
          <p14:tracePt t="43499" x="4092575" y="2752725"/>
          <p14:tracePt t="43517" x="4130675" y="2627313"/>
          <p14:tracePt t="43533" x="4143375" y="2603500"/>
          <p14:tracePt t="43550" x="4156075" y="2590800"/>
          <p14:tracePt t="43566" x="4168775" y="2552700"/>
          <p14:tracePt t="43583" x="4192588" y="2527300"/>
          <p14:tracePt t="43600" x="4205288" y="2516188"/>
          <p14:tracePt t="43617" x="4217988" y="2516188"/>
          <p14:tracePt t="43633" x="4230688" y="2503488"/>
          <p14:tracePt t="43855" x="4230688" y="2490788"/>
          <p14:tracePt t="43879" x="4230688" y="2465388"/>
          <p14:tracePt t="43893" x="4230688" y="2439988"/>
          <p14:tracePt t="43904" x="4230688" y="2414588"/>
          <p14:tracePt t="43917" x="4243388" y="2378075"/>
          <p14:tracePt t="43929" x="4256088" y="2327275"/>
          <p14:tracePt t="43941" x="4281488" y="2278063"/>
          <p14:tracePt t="43954" x="4305300" y="2214563"/>
          <p14:tracePt t="43968" x="4343400" y="2127250"/>
          <p14:tracePt t="43986" x="4368800" y="2065338"/>
          <p14:tracePt t="44003" x="4468813" y="1965325"/>
          <p14:tracePt t="44018" x="4494213" y="1939925"/>
          <p14:tracePt t="44034" x="4518025" y="1914525"/>
          <p14:tracePt t="44051" x="4543425" y="1901825"/>
          <p14:tracePt t="44244" x="4556125" y="1901825"/>
          <p14:tracePt t="44257" x="4556125" y="1889125"/>
          <p14:tracePt t="44304" x="4568825" y="1889125"/>
          <p14:tracePt t="44317" x="4568825" y="1876425"/>
          <p14:tracePt t="44341" x="4581525" y="1876425"/>
          <p14:tracePt t="44379" x="4594225" y="1876425"/>
          <p14:tracePt t="44403" x="4606925" y="1876425"/>
          <p14:tracePt t="44414" x="4619625" y="1876425"/>
          <p14:tracePt t="44439" x="4630738" y="1876425"/>
          <p14:tracePt t="44450" x="4643438" y="1876425"/>
          <p14:tracePt t="44463" x="4656138" y="1876425"/>
          <p14:tracePt t="44475" x="4668838" y="1876425"/>
          <p14:tracePt t="44487" x="4681538" y="1876425"/>
          <p14:tracePt t="44502" x="4694238" y="1876425"/>
          <p14:tracePt t="44519" x="4706938" y="1876425"/>
          <p14:tracePt t="44536" x="4719638" y="1876425"/>
          <p14:tracePt t="44553" x="4732338" y="1876425"/>
          <p14:tracePt t="46149" x="4732338" y="1889125"/>
          <p14:tracePt t="46164" x="4732338" y="1901825"/>
          <p14:tracePt t="46174" x="4732338" y="1914525"/>
          <p14:tracePt t="46186" x="4719638" y="1939925"/>
          <p14:tracePt t="46199" x="4681538" y="1989138"/>
          <p14:tracePt t="46210" x="4630738" y="2089150"/>
          <p14:tracePt t="46223" x="4556125" y="2214563"/>
          <p14:tracePt t="46240" x="4443413" y="2352675"/>
          <p14:tracePt t="46258" x="4305300" y="2552700"/>
          <p14:tracePt t="46260" x="4192588" y="2703513"/>
          <p14:tracePt t="46273" x="4092575" y="2840038"/>
          <p14:tracePt t="46290" x="3992563" y="2965450"/>
          <p14:tracePt t="46306" x="3892550" y="3090863"/>
          <p14:tracePt t="46323" x="3679825" y="3367088"/>
          <p14:tracePt t="46340" x="3592513" y="3479800"/>
          <p14:tracePt t="46357" x="3429000" y="3692525"/>
          <p14:tracePt t="46373" x="3354388" y="3816350"/>
          <p14:tracePt t="46390" x="3292475" y="3941763"/>
          <p14:tracePt t="46407" x="3128963" y="4167188"/>
          <p14:tracePt t="46611" x="3116263" y="4192588"/>
          <p14:tracePt t="46623" x="3092450" y="4217988"/>
          <p14:tracePt t="46635" x="3092450" y="4254500"/>
          <p14:tracePt t="46647" x="3054350" y="4305300"/>
          <p14:tracePt t="46660" x="3016250" y="4367213"/>
          <p14:tracePt t="46674" x="2941638" y="4479925"/>
          <p14:tracePt t="46691" x="2803525" y="4718050"/>
          <p14:tracePt t="46708" x="2641600" y="5043488"/>
          <p14:tracePt t="46708" x="2465388" y="5430838"/>
          <p14:tracePt t="46725" x="2303463" y="5794375"/>
          <p14:tracePt t="46741" x="2165350" y="6081713"/>
          <p14:tracePt t="46758" x="2003425" y="6483350"/>
          <p14:tracePt t="46774" x="1952625" y="6619875"/>
          <p14:tracePt t="46791" x="1903413" y="6719888"/>
          <p14:tracePt t="47121" x="1814513" y="6796088"/>
          <p14:tracePt t="47133" x="1814513" y="6757988"/>
          <p14:tracePt t="47146" x="1814513" y="6719888"/>
          <p14:tracePt t="47158" x="1814513" y="6670675"/>
          <p14:tracePt t="47175" x="1827213" y="6632575"/>
          <p14:tracePt t="47193" x="1827213" y="6570663"/>
          <p14:tracePt t="47194" x="1827213" y="6532563"/>
          <p14:tracePt t="47209" x="1839913" y="6494463"/>
          <p14:tracePt t="47226" x="1852613" y="6470650"/>
          <p14:tracePt t="47242" x="1865313" y="6407150"/>
          <p14:tracePt t="47259" x="1865313" y="6381750"/>
          <p14:tracePt t="47276" x="1878013" y="6357938"/>
          <p14:tracePt t="47293" x="1890713" y="6332538"/>
          <p14:tracePt t="47309" x="1890713" y="6307138"/>
          <p14:tracePt t="47328" x="1890713" y="6294438"/>
          <p14:tracePt t="47424" x="1890713" y="6307138"/>
          <p14:tracePt t="47436" x="1890713" y="6319838"/>
          <p14:tracePt t="47448" x="1890713" y="6332538"/>
          <p14:tracePt t="51810" x="1903413" y="6332538"/>
          <p14:tracePt t="51833" x="1903413" y="6319838"/>
          <p14:tracePt t="51846" x="1914525" y="6281738"/>
          <p14:tracePt t="51857" x="1927225" y="6257925"/>
          <p14:tracePt t="51870" x="1952625" y="6219825"/>
          <p14:tracePt t="51882" x="1978025" y="6207125"/>
          <p14:tracePt t="51894" x="2003425" y="6194425"/>
          <p14:tracePt t="51908" x="2027238" y="6181725"/>
          <p14:tracePt t="51921" x="2052638" y="6169025"/>
          <p14:tracePt t="51938" x="2090738" y="6157913"/>
          <p14:tracePt t="51955" x="2165350" y="6145213"/>
          <p14:tracePt t="51971" x="2203450" y="6145213"/>
          <p14:tracePt t="51988" x="2252663" y="6145213"/>
          <p14:tracePt t="51990" x="2290763" y="6132513"/>
          <p14:tracePt t="52005" x="2328863" y="6132513"/>
          <p14:tracePt t="52022" x="2365375" y="6132513"/>
          <p14:tracePt t="52038" x="2403475" y="6132513"/>
          <p14:tracePt t="52055" x="2554288" y="6132513"/>
          <p14:tracePt t="52072" x="2654300" y="6132513"/>
          <p14:tracePt t="52088" x="2879725" y="6132513"/>
          <p14:tracePt t="52105" x="3054350" y="6145213"/>
          <p14:tracePt t="52122" x="3205163" y="6169025"/>
          <p14:tracePt t="52123" x="3367088" y="6181725"/>
          <p14:tracePt t="52139" x="3530600" y="6219825"/>
          <p14:tracePt t="52155" x="3730625" y="6257925"/>
          <p14:tracePt t="52172" x="3905250" y="6319838"/>
          <p14:tracePt t="52189" x="4181475" y="6457950"/>
          <p14:tracePt t="52206" x="4305300" y="6519863"/>
          <p14:tracePt t="52222" x="4556125" y="6657975"/>
          <p14:tracePt t="52240" x="4630738" y="6719888"/>
          <p14:tracePt t="52256" x="4768850" y="6807200"/>
          <p14:tracePt t="52597" x="5006975" y="6783388"/>
          <p14:tracePt t="52611" x="5068888" y="6683375"/>
          <p14:tracePt t="52624" x="5181600" y="6583363"/>
          <p14:tracePt t="52641" x="5294313" y="6483350"/>
          <p14:tracePt t="52658" x="5495925" y="6332538"/>
          <p14:tracePt t="52674" x="5570538" y="6269038"/>
          <p14:tracePt t="52690" x="5619750" y="6219825"/>
          <p14:tracePt t="52707" x="5683250" y="6169025"/>
          <p14:tracePt t="52724" x="5708650" y="6132513"/>
          <p14:tracePt t="52740" x="5719763" y="6119813"/>
          <p14:tracePt t="52757" x="5757863" y="6094413"/>
          <p14:tracePt t="52774" x="5770563" y="6081713"/>
          <p14:tracePt t="52791" x="5795963" y="6056313"/>
          <p14:tracePt t="52807" x="5808663" y="6045200"/>
          <p14:tracePt t="52824" x="5832475" y="6045200"/>
          <p14:tracePt t="52841" x="5845175" y="6032500"/>
          <p14:tracePt t="52857" x="5857875" y="6032500"/>
          <p14:tracePt t="54419" x="5870575" y="6032500"/>
          <p14:tracePt t="54444" x="5883275" y="6032500"/>
          <p14:tracePt t="54455" x="5895975" y="6032500"/>
          <p14:tracePt t="54468" x="5908675" y="6032500"/>
          <p14:tracePt t="54480" x="5932488" y="6032500"/>
          <p14:tracePt t="54496" x="5945188" y="6032500"/>
          <p14:tracePt t="54513" x="5957888" y="6045200"/>
          <p14:tracePt t="54529" x="5995988" y="6069013"/>
          <p14:tracePt t="54545" x="6021388" y="6081713"/>
          <p14:tracePt t="54562" x="6057900" y="6094413"/>
          <p14:tracePt t="54579" x="6146800" y="6132513"/>
          <p14:tracePt t="54595" x="6208713" y="6157913"/>
          <p14:tracePt t="54612" x="6308725" y="6207125"/>
          <p14:tracePt t="54628" x="6359525" y="6232525"/>
          <p14:tracePt t="54646" x="6421438" y="6257925"/>
          <p14:tracePt t="54662" x="6608763" y="6332538"/>
          <p14:tracePt t="54679" x="6734175" y="6381750"/>
          <p14:tracePt t="54695" x="6872288" y="6432550"/>
          <p14:tracePt t="54712" x="7223125" y="6557963"/>
          <p14:tracePt t="54729" x="7359650" y="6619875"/>
          <p14:tracePt t="54746" x="7472363" y="6696075"/>
          <p14:tracePt t="54762" x="7485063" y="6719888"/>
          <p14:tracePt t="55015" x="7510463" y="6707188"/>
          <p14:tracePt t="55026" x="7523163" y="6670675"/>
          <p14:tracePt t="55038" x="7548563" y="6645275"/>
          <p14:tracePt t="55052" x="7561263" y="6619875"/>
          <p14:tracePt t="55065" x="7585075" y="6594475"/>
          <p14:tracePt t="55081" x="7597775" y="6583363"/>
          <p14:tracePt t="55098" x="7635875" y="6545263"/>
          <p14:tracePt t="55114" x="7661275" y="6507163"/>
          <p14:tracePt t="55131" x="7685088" y="6494463"/>
          <p14:tracePt t="55147" x="7748588" y="6470650"/>
          <p14:tracePt t="55163" x="7785100" y="6445250"/>
          <p14:tracePt t="55181" x="7797800" y="6432550"/>
          <p14:tracePt t="55197" x="7835900" y="6407150"/>
          <p14:tracePt t="55214" x="7861300" y="6407150"/>
          <p14:tracePt t="55230" x="7874000" y="6407150"/>
          <p14:tracePt t="55248" x="7910513" y="6394450"/>
          <p14:tracePt t="55264" x="7923213" y="6394450"/>
          <p14:tracePt t="55282" x="7961313" y="6381750"/>
          <p14:tracePt t="55297" x="7986713" y="6381750"/>
          <p14:tracePt t="55314" x="7999413" y="6381750"/>
          <p14:tracePt t="55330" x="8035925" y="6381750"/>
          <p14:tracePt t="55348" x="8061325" y="6381750"/>
          <p14:tracePt t="55364" x="8074025" y="6381750"/>
          <p14:tracePt t="55381" x="8099425" y="6381750"/>
          <p14:tracePt t="55397" x="8110538" y="6381750"/>
          <p14:tracePt t="55414" x="8148638" y="6381750"/>
          <p14:tracePt t="55431" x="8174038" y="6381750"/>
          <p14:tracePt t="55448" x="8186738" y="6381750"/>
          <p14:tracePt t="55464" x="8223250" y="6381750"/>
          <p14:tracePt t="55480" x="8248650" y="6381750"/>
          <p14:tracePt t="55498" x="8261350" y="6381750"/>
          <p14:tracePt t="55499" x="8274050" y="6381750"/>
          <p14:tracePt t="55514" x="8286750" y="6381750"/>
          <p14:tracePt t="55531" x="8299450" y="6381750"/>
          <p14:tracePt t="55547" x="8312150" y="6381750"/>
          <p14:tracePt t="55564" x="8324850" y="6381750"/>
          <p14:tracePt t="55596" x="8335963" y="6381750"/>
          <p14:tracePt t="55694" x="8348663" y="6381750"/>
          <p14:tracePt t="55719" x="8361363" y="6381750"/>
          <p14:tracePt t="56047" x="8374063" y="6381750"/>
          <p14:tracePt t="56071" x="8386763" y="6381750"/>
          <p14:tracePt t="56085" x="8412163" y="6370638"/>
          <p14:tracePt t="56095" x="8424863" y="6357938"/>
          <p14:tracePt t="56106" x="8435975" y="6345238"/>
          <p14:tracePt t="56120" x="8448675" y="6345238"/>
          <p14:tracePt t="56132" x="8461375" y="6345238"/>
          <p14:tracePt t="56150" x="8461375" y="6332538"/>
          <p14:tracePt t="56166" x="8474075" y="6332538"/>
          <p14:tracePt t="56183" x="8486775" y="6319838"/>
          <p14:tracePt t="56204" x="8499475" y="6319838"/>
          <p14:tracePt t="56217" x="8512175" y="6319838"/>
          <p14:tracePt t="56239" x="8537575" y="6307138"/>
          <p14:tracePt t="56252" x="8548688" y="6307138"/>
          <p14:tracePt t="56265" x="8574088" y="6307138"/>
          <p14:tracePt t="56283" x="8599488" y="6294438"/>
          <p14:tracePt t="56300" x="8650288" y="6294438"/>
          <p14:tracePt t="56316" x="8674100" y="6294438"/>
          <p14:tracePt t="56333" x="8686800" y="6294438"/>
          <p14:tracePt t="56349" x="8712200" y="6294438"/>
          <p14:tracePt t="56366" x="8724900" y="6294438"/>
          <p14:tracePt t="56383" x="8750300" y="6294438"/>
          <p14:tracePt t="56399" x="8812213" y="6294438"/>
          <p14:tracePt t="56416" x="8837613" y="6294438"/>
          <p14:tracePt t="56434" x="8874125" y="6294438"/>
          <p14:tracePt t="56450" x="8899525" y="6294438"/>
          <p14:tracePt t="56470" x="8912225" y="6294438"/>
          <p14:tracePt t="59264" x="8924925" y="6294438"/>
          <p14:tracePt t="59287" x="8937625" y="6281738"/>
          <p14:tracePt t="59300" x="8950325" y="6281738"/>
          <p14:tracePt t="59324" x="8963025" y="6281738"/>
          <p14:tracePt t="59336" x="8975725" y="6281738"/>
          <p14:tracePt t="59348" x="8986838" y="6281738"/>
          <p14:tracePt t="59361" x="8999538" y="6281738"/>
          <p14:tracePt t="59385" x="9024938" y="6269038"/>
          <p14:tracePt t="59397" x="9050338" y="6269038"/>
          <p14:tracePt t="59408" x="9063038" y="6269038"/>
          <p14:tracePt t="59424" x="9075738" y="6269038"/>
          <p14:tracePt t="59441" x="9088438" y="6269038"/>
          <p14:tracePt t="59458" x="9112250" y="6257925"/>
          <p14:tracePt t="59474" x="9137650" y="6257925"/>
          <p14:tracePt t="59494" x="9150350" y="6257925"/>
          <p14:tracePt t="60333" x="9137650" y="6257925"/>
          <p14:tracePt t="60345" x="9124950" y="6257925"/>
          <p14:tracePt t="60356" x="9088438" y="6257925"/>
          <p14:tracePt t="60369" x="9012238" y="6232525"/>
          <p14:tracePt t="60381" x="8924925" y="6207125"/>
          <p14:tracePt t="60395" x="8824913" y="6132513"/>
          <p14:tracePt t="60411" x="8712200" y="6081713"/>
          <p14:tracePt t="60427" x="8624888" y="6007100"/>
          <p14:tracePt t="60428" x="8561388" y="5945188"/>
          <p14:tracePt t="60444" x="8499475" y="5894388"/>
          <p14:tracePt t="60461" x="8448675" y="5832475"/>
          <p14:tracePt t="60478" x="8361363" y="5756275"/>
          <p14:tracePt t="60494" x="8335963" y="5719763"/>
          <p14:tracePt t="60511" x="8312150" y="5681663"/>
          <p14:tracePt t="60528" x="8286750" y="5607050"/>
          <p14:tracePt t="60544" x="8274050" y="5568950"/>
          <p14:tracePt t="60560" x="8248650" y="5530850"/>
          <p14:tracePt t="60561" x="8248650" y="5481638"/>
          <p14:tracePt t="60577" x="8223250" y="5430838"/>
          <p14:tracePt t="60595" x="8212138" y="5381625"/>
          <p14:tracePt t="60611" x="8174038" y="5243513"/>
          <p14:tracePt t="60628" x="8148638" y="5181600"/>
          <p14:tracePt t="60644" x="8135938" y="5105400"/>
          <p14:tracePt t="60661" x="8110538" y="4992688"/>
          <p14:tracePt t="60678" x="8110538" y="4956175"/>
          <p14:tracePt t="60695" x="8099425" y="4930775"/>
          <p14:tracePt t="60711" x="8099425" y="4879975"/>
          <p14:tracePt t="60728" x="8099425" y="4868863"/>
          <p14:tracePt t="60745" x="8086725" y="4830763"/>
          <p14:tracePt t="60762" x="8086725" y="4818063"/>
          <p14:tracePt t="60778" x="8086725" y="4792663"/>
          <p14:tracePt t="60794" x="8086725" y="4756150"/>
          <p14:tracePt t="60811" x="8086725" y="4730750"/>
          <p14:tracePt t="60828" x="8086725" y="4705350"/>
          <p14:tracePt t="60845" x="8086725" y="4643438"/>
          <p14:tracePt t="60862" x="8086725" y="4618038"/>
          <p14:tracePt t="60879" x="8110538" y="4505325"/>
          <p14:tracePt t="60895" x="8174038" y="4305300"/>
          <p14:tracePt t="60912" x="8261350" y="4141788"/>
          <p14:tracePt t="60929" x="8399463" y="3929063"/>
          <p14:tracePt t="61328" x="8399463" y="3941763"/>
          <p14:tracePt t="61340" x="8399463" y="3954463"/>
          <p14:tracePt t="61352" x="8399463" y="3967163"/>
          <p14:tracePt t="61365" x="8386763" y="3979863"/>
          <p14:tracePt t="61380" x="8374063" y="4017963"/>
          <p14:tracePt t="61397" x="8374063" y="4029075"/>
          <p14:tracePt t="61414" x="8348663" y="4105275"/>
          <p14:tracePt t="61431" x="8324850" y="4141788"/>
          <p14:tracePt t="61447" x="8312150" y="4205288"/>
          <p14:tracePt t="61465" x="8248650" y="4318000"/>
          <p14:tracePt t="61480" x="8223250" y="4379913"/>
          <p14:tracePt t="61497" x="8199438" y="4430713"/>
          <p14:tracePt t="61513" x="8148638" y="4505325"/>
          <p14:tracePt t="61530" x="8135938" y="4543425"/>
          <p14:tracePt t="61546" x="8110538" y="4579938"/>
          <p14:tracePt t="61564" x="8099425" y="4592638"/>
          <p14:tracePt t="61580" x="8086725" y="4592638"/>
          <p14:tracePt t="61606" x="8074025" y="4592638"/>
          <p14:tracePt t="61643" x="8061325" y="4592638"/>
          <p14:tracePt t="61655" x="8048625" y="4579938"/>
          <p14:tracePt t="61668" x="8010525" y="4554538"/>
          <p14:tracePt t="61681" x="7986713" y="4518025"/>
          <p14:tracePt t="61692" x="7935913" y="4467225"/>
          <p14:tracePt t="61704" x="7910513" y="4430713"/>
          <p14:tracePt t="61715" x="7874000" y="4367213"/>
          <p14:tracePt t="61731" x="7835900" y="4318000"/>
          <p14:tracePt t="61747" x="7823200" y="4241800"/>
          <p14:tracePt t="61765" x="7810500" y="4154488"/>
          <p14:tracePt t="61781" x="7810500" y="4117975"/>
          <p14:tracePt t="61798" x="7810500" y="4067175"/>
          <p14:tracePt t="61814" x="7810500" y="3992563"/>
          <p14:tracePt t="61832" x="7810500" y="3916363"/>
          <p14:tracePt t="61847" x="7810500" y="3867150"/>
          <p14:tracePt t="61864" x="7835900" y="3741738"/>
          <p14:tracePt t="61881" x="7861300" y="3692525"/>
          <p14:tracePt t="61898" x="7923213" y="3567113"/>
          <p14:tracePt t="61914" x="7935913" y="3529013"/>
          <p14:tracePt t="61932" x="7961313" y="3490913"/>
          <p14:tracePt t="61948" x="8010525" y="3416300"/>
          <p14:tracePt t="62311" x="8010525" y="3441700"/>
          <p14:tracePt t="62323" x="8010525" y="3467100"/>
          <p14:tracePt t="62335" x="8010525" y="3503613"/>
          <p14:tracePt t="62348" x="8010525" y="3554413"/>
          <p14:tracePt t="62366" x="7999413" y="3629025"/>
          <p14:tracePt t="62382" x="7986713" y="3692525"/>
          <p14:tracePt t="62399" x="7974013" y="3854450"/>
          <p14:tracePt t="62415" x="7961313" y="3929063"/>
          <p14:tracePt t="62433" x="7948613" y="4079875"/>
          <p14:tracePt t="62448" x="7948613" y="4105275"/>
          <p14:tracePt t="62466" x="7948613" y="4141788"/>
          <p14:tracePt t="62482" x="7948613" y="4192588"/>
          <p14:tracePt t="62498" x="7948613" y="4205288"/>
          <p14:tracePt t="62516" x="7948613" y="4217988"/>
          <p14:tracePt t="62650" x="7948613" y="4241800"/>
          <p14:tracePt t="62663" x="7948613" y="4279900"/>
          <p14:tracePt t="62675" x="7948613" y="4318000"/>
          <p14:tracePt t="62687" x="7948613" y="4367213"/>
          <p14:tracePt t="62700" x="7948613" y="4392613"/>
          <p14:tracePt t="62716" x="7948613" y="4430713"/>
          <p14:tracePt t="62736" x="7948613" y="4443413"/>
          <p14:tracePt t="63744" x="7810500" y="4341813"/>
          <p14:tracePt t="63756" x="7472363" y="4105275"/>
          <p14:tracePt t="63769" x="7034213" y="3803650"/>
          <p14:tracePt t="63781" x="6584950" y="3503613"/>
          <p14:tracePt t="63792" x="6146800" y="3228975"/>
          <p14:tracePt t="63805" x="5645150" y="2941638"/>
          <p14:tracePt t="63819" x="5170488" y="2603500"/>
          <p14:tracePt t="63836" x="4656138" y="2239963"/>
          <p14:tracePt t="63853" x="3767138" y="1527175"/>
          <p14:tracePt t="63870" x="3367088" y="1163638"/>
          <p14:tracePt t="63886" x="3041650" y="863600"/>
          <p14:tracePt t="63903" x="2654300" y="387350"/>
          <p14:tracePt t="63919" x="2590800" y="250825"/>
          <p14:tracePt t="63937" x="2541588" y="125413"/>
          <p14:tracePt t="64145" x="2378075" y="87313"/>
          <p14:tracePt t="64156" x="212725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707718" y="598627"/>
            <a:ext cx="4776564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Preparing for Telehealth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433570"/>
            <a:ext cx="10297160" cy="3235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lphaUcPeriod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Before the visit: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Confirm the patient has a suitable device and connection.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Confirm that the location provides privacy.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Test the platform when necessary.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Prepare a backup plan for technical failure.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Collect important pre-visit information.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03"/>
    </mc:Choice>
    <mc:Fallback xmlns="">
      <p:transition spd="slow" advTm="86903"/>
    </mc:Fallback>
  </mc:AlternateContent>
  <p:extLst>
    <p:ext uri="{3A86A75C-4F4B-4683-9AE1-C65F6400EC91}">
      <p14:laserTraceLst xmlns:p14="http://schemas.microsoft.com/office/powerpoint/2010/main">
        <p14:tracePtLst>
          <p14:tracePt t="1598" x="3340100" y="6259513"/>
          <p14:tracePt t="1849" x="2867025" y="6670675"/>
          <p14:tracePt t="1862" x="3141663" y="6507163"/>
          <p14:tracePt t="1876" x="3417888" y="6307138"/>
          <p14:tracePt t="1886" x="3692525" y="6132513"/>
          <p14:tracePt t="1903" x="3956050" y="5981700"/>
          <p14:tracePt t="1919" x="4281488" y="5843588"/>
          <p14:tracePt t="1936" x="5006975" y="5568950"/>
          <p14:tracePt t="1952" x="5383213" y="5468938"/>
          <p14:tracePt t="1969" x="5757863" y="5343525"/>
          <p14:tracePt t="1986" x="6572250" y="5143500"/>
          <p14:tracePt t="2003" x="6921500" y="5092700"/>
          <p14:tracePt t="2019" x="7435850" y="5018088"/>
          <p14:tracePt t="2037" x="7661275" y="5005388"/>
          <p14:tracePt t="2053" x="7823200" y="5005388"/>
          <p14:tracePt t="2070" x="8048625" y="5005388"/>
          <p14:tracePt t="2086" x="8174038" y="5005388"/>
          <p14:tracePt t="2103" x="8286750" y="5030788"/>
          <p14:tracePt t="2119" x="8448675" y="5056188"/>
          <p14:tracePt t="2137" x="8461375" y="5056188"/>
          <p14:tracePt t="2312" x="8474075" y="5056188"/>
          <p14:tracePt t="2337" x="8499475" y="5056188"/>
          <p14:tracePt t="2348" x="8524875" y="5056188"/>
          <p14:tracePt t="2361" x="8548688" y="5043488"/>
          <p14:tracePt t="2376" x="8574088" y="5043488"/>
          <p14:tracePt t="2388" x="8599488" y="5030788"/>
          <p14:tracePt t="2406" x="8637588" y="5018088"/>
          <p14:tracePt t="2422" x="8724900" y="4992688"/>
          <p14:tracePt t="2439" x="8774113" y="4992688"/>
          <p14:tracePt t="2455" x="8824913" y="4992688"/>
          <p14:tracePt t="2457" x="8886825" y="4981575"/>
          <p14:tracePt t="2471" x="8912225" y="4968875"/>
          <p14:tracePt t="2489" x="8950325" y="4956175"/>
          <p14:tracePt t="2505" x="8986838" y="4943475"/>
          <p14:tracePt t="2521" x="9012238" y="4930775"/>
          <p14:tracePt t="2539" x="9024938" y="4930775"/>
          <p14:tracePt t="2579" x="9037638" y="4918075"/>
          <p14:tracePt t="2591" x="9037638" y="4905375"/>
          <p14:tracePt t="2602" x="9063038" y="4892675"/>
          <p14:tracePt t="2614" x="9088438" y="4879975"/>
          <p14:tracePt t="2627" x="9112250" y="4856163"/>
          <p14:tracePt t="2639" x="9124950" y="4843463"/>
          <p14:tracePt t="2654" x="9163050" y="4830763"/>
          <p14:tracePt t="2671" x="9188450" y="4805363"/>
          <p14:tracePt t="2688" x="9288463" y="4805363"/>
          <p14:tracePt t="2705" x="9424988" y="4805363"/>
          <p14:tracePt t="2932" x="9424988" y="4779963"/>
          <p14:tracePt t="2944" x="9424988" y="4756150"/>
          <p14:tracePt t="2957" x="9424988" y="4692650"/>
          <p14:tracePt t="2968" x="9424988" y="4579938"/>
          <p14:tracePt t="2980" x="9413875" y="4454525"/>
          <p14:tracePt t="2991" x="9413875" y="4292600"/>
          <p14:tracePt t="3006" x="9413875" y="4129088"/>
          <p14:tracePt t="3022" x="9413875" y="3992563"/>
          <p14:tracePt t="3041" x="9413875" y="3841750"/>
          <p14:tracePt t="3056" x="9413875" y="3792538"/>
          <p14:tracePt t="3073" x="9413875" y="3754438"/>
          <p14:tracePt t="3090" x="9413875" y="3679825"/>
          <p14:tracePt t="3107" x="9413875" y="3654425"/>
          <p14:tracePt t="3123" x="9413875" y="3616325"/>
          <p14:tracePt t="3140" x="9424988" y="3567113"/>
          <p14:tracePt t="3599" x="9424988" y="3541713"/>
          <p14:tracePt t="3613" x="9424988" y="3516313"/>
          <p14:tracePt t="3625" x="9437688" y="3479800"/>
          <p14:tracePt t="3636" x="9450388" y="3441700"/>
          <p14:tracePt t="3648" x="9463088" y="3416300"/>
          <p14:tracePt t="3659" x="9463088" y="3390900"/>
          <p14:tracePt t="3674" x="9463088" y="3367088"/>
          <p14:tracePt t="3690" x="9463088" y="3341688"/>
          <p14:tracePt t="3708" x="9475788" y="3328988"/>
          <p14:tracePt t="3903" x="9488488" y="3303588"/>
          <p14:tracePt t="3915" x="9501188" y="3278188"/>
          <p14:tracePt t="3928" x="9525000" y="3254375"/>
          <p14:tracePt t="3938" x="9563100" y="3228975"/>
          <p14:tracePt t="3950" x="9601200" y="3178175"/>
          <p14:tracePt t="3962" x="9650413" y="3141663"/>
          <p14:tracePt t="3976" x="9713913" y="3090863"/>
          <p14:tracePt t="3991" x="9750425" y="3054350"/>
          <p14:tracePt t="4008" x="9813925" y="3003550"/>
          <p14:tracePt t="4024" x="9888538" y="2928938"/>
          <p14:tracePt t="4041" x="9913938" y="2916238"/>
          <p14:tracePt t="4058" x="9939338" y="2890838"/>
          <p14:tracePt t="4059" x="9975850" y="2878138"/>
          <p14:tracePt t="4074" x="9975850" y="2865438"/>
          <p14:tracePt t="4091" x="9988550" y="2865438"/>
          <p14:tracePt t="4108" x="10001250" y="2865438"/>
          <p14:tracePt t="4327" x="10001250" y="2852738"/>
          <p14:tracePt t="4340" x="10001250" y="2828925"/>
          <p14:tracePt t="4352" x="10001250" y="2816225"/>
          <p14:tracePt t="4376" x="10001250" y="2803525"/>
          <p14:tracePt t="4389" x="10001250" y="2790825"/>
          <p14:tracePt t="4400" x="10001250" y="2778125"/>
          <p14:tracePt t="4414" x="10013950" y="2752725"/>
          <p14:tracePt t="4436" x="10013950" y="2728913"/>
          <p14:tracePt t="4461" x="10026650" y="2716213"/>
          <p14:tracePt t="4473" x="10026650" y="2703513"/>
          <p14:tracePt t="4486" x="10026650" y="2690813"/>
          <p14:tracePt t="4498" x="10026650" y="2678113"/>
          <p14:tracePt t="4512" x="10039350" y="2678113"/>
          <p14:tracePt t="4528" x="10039350" y="2665413"/>
          <p14:tracePt t="4547" x="10052050" y="2652713"/>
          <p14:tracePt t="4560" x="10052050" y="2640013"/>
          <p14:tracePt t="4630" x="10052050" y="2627313"/>
          <p14:tracePt t="4751" x="10064750" y="2627313"/>
          <p14:tracePt t="5348" x="10064750" y="2640013"/>
          <p14:tracePt t="5809" x="10064750" y="2652713"/>
          <p14:tracePt t="5845" x="10075863" y="2652713"/>
          <p14:tracePt t="6015" x="10075863" y="2665413"/>
          <p14:tracePt t="6039" x="10088563" y="2665413"/>
          <p14:tracePt t="6064" x="10101263" y="2665413"/>
          <p14:tracePt t="6076" x="10101263" y="2678113"/>
          <p14:tracePt t="6099" x="10113963" y="2678113"/>
          <p14:tracePt t="6112" x="10113963" y="2690813"/>
          <p14:tracePt t="6137" x="10126663" y="2690813"/>
          <p14:tracePt t="6149" x="10126663" y="2703513"/>
          <p14:tracePt t="6159" x="10139363" y="2716213"/>
          <p14:tracePt t="6184" x="10152063" y="2716213"/>
          <p14:tracePt t="6197" x="10152063" y="2728913"/>
          <p14:tracePt t="6209" x="10164763" y="2728913"/>
          <p14:tracePt t="6269" x="10177463" y="2740025"/>
          <p14:tracePt t="6293" x="10201275" y="2752725"/>
          <p14:tracePt t="6305" x="10213975" y="2765425"/>
          <p14:tracePt t="6319" x="10226675" y="2778125"/>
          <p14:tracePt t="6330" x="10239375" y="2803525"/>
          <p14:tracePt t="6348" x="10252075" y="2803525"/>
          <p14:tracePt t="6364" x="10264775" y="2816225"/>
          <p14:tracePt t="6365" x="10277475" y="2828925"/>
          <p14:tracePt t="6381" x="10288588" y="2840038"/>
          <p14:tracePt t="6397" x="10288588" y="2852738"/>
          <p14:tracePt t="6415" x="10313988" y="2865438"/>
          <p14:tracePt t="6431" x="10313988" y="2878138"/>
          <p14:tracePt t="6448" x="10326688" y="2878138"/>
          <p14:tracePt t="14113" x="10313988" y="2878138"/>
          <p14:tracePt t="14125" x="10288588" y="2852738"/>
          <p14:tracePt t="14138" x="10264775" y="2840038"/>
          <p14:tracePt t="14148" x="10252075" y="2828925"/>
          <p14:tracePt t="14160" x="10213975" y="2803525"/>
          <p14:tracePt t="14174" x="10177463" y="2778125"/>
          <p14:tracePt t="14187" x="10152063" y="2752725"/>
          <p14:tracePt t="14202" x="10101263" y="2728913"/>
          <p14:tracePt t="14218" x="10052050" y="2703513"/>
          <p14:tracePt t="14235" x="9963150" y="2640013"/>
          <p14:tracePt t="14251" x="9926638" y="2603500"/>
          <p14:tracePt t="14268" x="9852025" y="2552700"/>
          <p14:tracePt t="14284" x="9826625" y="2540000"/>
          <p14:tracePt t="14302" x="9801225" y="2527300"/>
          <p14:tracePt t="14318" x="9750425" y="2503488"/>
          <p14:tracePt t="14334" x="9739313" y="2490788"/>
          <p14:tracePt t="14351" x="9713913" y="2478088"/>
          <p14:tracePt t="14368" x="9713913" y="2465388"/>
          <p14:tracePt t="14610" x="9688513" y="2452688"/>
          <p14:tracePt t="14621" x="9650413" y="2452688"/>
          <p14:tracePt t="14635" x="9575800" y="2439988"/>
          <p14:tracePt t="14647" x="9525000" y="2427288"/>
          <p14:tracePt t="14657" x="9450388" y="2403475"/>
          <p14:tracePt t="14670" x="9388475" y="2390775"/>
          <p14:tracePt t="14686" x="9350375" y="2390775"/>
          <p14:tracePt t="14703" x="9312275" y="2390775"/>
          <p14:tracePt t="14719" x="9237663" y="2390775"/>
          <p14:tracePt t="14736" x="9199563" y="2378075"/>
          <p14:tracePt t="14753" x="9163050" y="2378075"/>
          <p14:tracePt t="14754" x="9099550" y="2378075"/>
          <p14:tracePt t="14770" x="9050338" y="2378075"/>
          <p14:tracePt t="14786" x="8986838" y="2378075"/>
          <p14:tracePt t="14803" x="8950325" y="2378075"/>
          <p14:tracePt t="14819" x="8874125" y="2378075"/>
          <p14:tracePt t="14836" x="8850313" y="2378075"/>
          <p14:tracePt t="14852" x="8799513" y="2365375"/>
          <p14:tracePt t="14876" x="8786813" y="2352675"/>
          <p14:tracePt t="15119" x="8763000" y="2352675"/>
          <p14:tracePt t="15131" x="8712200" y="2339975"/>
          <p14:tracePt t="15142" x="8637588" y="2339975"/>
          <p14:tracePt t="15154" x="8586788" y="2327275"/>
          <p14:tracePt t="15170" x="8512175" y="2314575"/>
          <p14:tracePt t="15187" x="8435975" y="2314575"/>
          <p14:tracePt t="15204" x="8248650" y="2290763"/>
          <p14:tracePt t="15220" x="8161338" y="2278063"/>
          <p14:tracePt t="15237" x="8074025" y="2265363"/>
          <p14:tracePt t="15254" x="7835900" y="2227263"/>
          <p14:tracePt t="15271" x="7735888" y="2201863"/>
          <p14:tracePt t="15287" x="7648575" y="2178050"/>
          <p14:tracePt t="15289" x="7585075" y="2165350"/>
          <p14:tracePt t="15304" x="7535863" y="2152650"/>
          <p14:tracePt t="15320" x="7497763" y="2139950"/>
          <p14:tracePt t="15339" x="7448550" y="2127250"/>
          <p14:tracePt t="15355" x="7435850" y="2114550"/>
          <p14:tracePt t="15373" x="7410450" y="2089150"/>
          <p14:tracePt t="15666" x="7397750" y="2089150"/>
          <p14:tracePt t="15677" x="7385050" y="2089150"/>
          <p14:tracePt t="15690" x="7359650" y="2089150"/>
          <p14:tracePt t="15702" x="7335838" y="2089150"/>
          <p14:tracePt t="15714" x="7310438" y="2114550"/>
          <p14:tracePt t="15726" x="7272338" y="2127250"/>
          <p14:tracePt t="15741" x="7235825" y="2127250"/>
          <p14:tracePt t="15756" x="7159625" y="2127250"/>
          <p14:tracePt t="15774" x="7010400" y="2139950"/>
          <p14:tracePt t="15790" x="6946900" y="2139950"/>
          <p14:tracePt t="15807" x="6872288" y="2139950"/>
          <p14:tracePt t="15824" x="6721475" y="2139950"/>
          <p14:tracePt t="15840" x="6659563" y="2139950"/>
          <p14:tracePt t="15856" x="6584950" y="2139950"/>
          <p14:tracePt t="15873" x="6521450" y="2114550"/>
          <p14:tracePt t="15889" x="6472238" y="2101850"/>
          <p14:tracePt t="15906" x="6459538" y="2078038"/>
          <p14:tracePt t="15923" x="6421438" y="2027238"/>
          <p14:tracePt t="15940" x="6421438" y="2014538"/>
          <p14:tracePt t="15957" x="6408738" y="1989138"/>
          <p14:tracePt t="15974" x="6408738" y="1978025"/>
          <p14:tracePt t="15990" x="6408738" y="1965325"/>
          <p14:tracePt t="16018" x="6408738" y="1952625"/>
          <p14:tracePt t="16346" x="6408738" y="1939925"/>
          <p14:tracePt t="16359" x="6408738" y="1927225"/>
          <p14:tracePt t="16383" x="6408738" y="1914525"/>
          <p14:tracePt t="16407" x="6396038" y="1901825"/>
          <p14:tracePt t="16418" x="6396038" y="1889125"/>
          <p14:tracePt t="16432" x="6383338" y="1876425"/>
          <p14:tracePt t="16444" x="6370638" y="1865313"/>
          <p14:tracePt t="16458" x="6359525" y="1852613"/>
          <p14:tracePt t="16476" x="6346825" y="1827213"/>
          <p14:tracePt t="16492" x="6321425" y="1801813"/>
          <p14:tracePt t="16508" x="6321425" y="1789113"/>
          <p14:tracePt t="16525" x="6308725" y="1776413"/>
          <p14:tracePt t="16527" x="6296025" y="1752600"/>
          <p14:tracePt t="16541" x="6283325" y="1752600"/>
          <p14:tracePt t="16557" x="6283325" y="1739900"/>
          <p14:tracePt t="16574" x="6270625" y="1739900"/>
          <p14:tracePt t="16591" x="6259513" y="1727200"/>
          <p14:tracePt t="16612" x="6259513" y="1714500"/>
          <p14:tracePt t="16733" x="6259513" y="1701800"/>
          <p14:tracePt t="16818" x="6270625" y="1701800"/>
          <p14:tracePt t="16854" x="6283325" y="1701800"/>
          <p14:tracePt t="16952" x="6296025" y="1701800"/>
          <p14:tracePt t="17037" x="6308725" y="1701800"/>
          <p14:tracePt t="17086" x="6308725" y="1689100"/>
          <p14:tracePt t="17160" x="6321425" y="1689100"/>
          <p14:tracePt t="17184" x="6334125" y="1689100"/>
          <p14:tracePt t="17207" x="6346825" y="1676400"/>
          <p14:tracePt t="17219" x="6359525" y="1676400"/>
          <p14:tracePt t="17231" x="6370638" y="1676400"/>
          <p14:tracePt t="17244" x="6396038" y="1676400"/>
          <p14:tracePt t="17259" x="6408738" y="1676400"/>
          <p14:tracePt t="17276" x="6421438" y="1676400"/>
          <p14:tracePt t="17292" x="6472238" y="1676400"/>
          <p14:tracePt t="17310" x="6508750" y="1676400"/>
          <p14:tracePt t="17326" x="6534150" y="1676400"/>
          <p14:tracePt t="17343" x="6584950" y="1676400"/>
          <p14:tracePt t="17359" x="6608763" y="1676400"/>
          <p14:tracePt t="17376" x="6621463" y="1676400"/>
          <p14:tracePt t="17393" x="6684963" y="1676400"/>
          <p14:tracePt t="17410" x="6708775" y="1689100"/>
          <p14:tracePt t="17426" x="6759575" y="1714500"/>
          <p14:tracePt t="17443" x="6797675" y="1727200"/>
          <p14:tracePt t="17460" x="6808788" y="1739900"/>
          <p14:tracePt t="17461" x="6821488" y="1752600"/>
          <p14:tracePt t="17477" x="6846888" y="1765300"/>
          <p14:tracePt t="17493" x="6859588" y="1776413"/>
          <p14:tracePt t="17511" x="6897688" y="1814513"/>
          <p14:tracePt t="17526" x="6910388" y="1827213"/>
          <p14:tracePt t="17543" x="6921500" y="1852613"/>
          <p14:tracePt t="17560" x="6972300" y="1914525"/>
          <p14:tracePt t="17577" x="6985000" y="1927225"/>
          <p14:tracePt t="17593" x="6997700" y="1952625"/>
          <p14:tracePt t="17611" x="7021513" y="1978025"/>
          <p14:tracePt t="17627" x="7034213" y="1978025"/>
          <p14:tracePt t="17971" x="7046913" y="1978025"/>
          <p14:tracePt t="17996" x="7059613" y="1978025"/>
          <p14:tracePt t="18008" x="7072313" y="1978025"/>
          <p14:tracePt t="18021" x="7085013" y="1989138"/>
          <p14:tracePt t="18033" x="7097713" y="2001838"/>
          <p14:tracePt t="18046" x="7110413" y="2001838"/>
          <p14:tracePt t="18061" x="7123113" y="2014538"/>
          <p14:tracePt t="18078" x="7134225" y="2014538"/>
          <p14:tracePt t="18094" x="7146925" y="2027238"/>
          <p14:tracePt t="18111" x="7159625" y="2027238"/>
          <p14:tracePt t="18128" x="7172325" y="2039938"/>
          <p14:tracePt t="18145" x="7185025" y="2052638"/>
          <p14:tracePt t="18167" x="7185025" y="2065338"/>
          <p14:tracePt t="18179" x="7197725" y="2065338"/>
          <p14:tracePt t="18195" x="7197725" y="2089150"/>
          <p14:tracePt t="18211" x="7210425" y="2089150"/>
          <p14:tracePt t="18228" x="7223125" y="2114550"/>
          <p14:tracePt t="18245" x="7235825" y="2127250"/>
          <p14:tracePt t="18262" x="7259638" y="2152650"/>
          <p14:tracePt t="18278" x="7259638" y="2165350"/>
          <p14:tracePt t="18295" x="7285038" y="2165350"/>
          <p14:tracePt t="18312" x="7310438" y="2190750"/>
          <p14:tracePt t="18328" x="7310438" y="2214563"/>
          <p14:tracePt t="18345" x="7335838" y="2227263"/>
          <p14:tracePt t="18362" x="7359650" y="2239963"/>
          <p14:tracePt t="18379" x="7359650" y="2252663"/>
          <p14:tracePt t="18395" x="7372350" y="2265363"/>
          <p14:tracePt t="18396" x="7372350" y="2278063"/>
          <p14:tracePt t="18412" x="7397750" y="2278063"/>
          <p14:tracePt t="19052" x="7397750" y="2265363"/>
          <p14:tracePt t="19064" x="7397750" y="2252663"/>
          <p14:tracePt t="19075" x="7397750" y="2227263"/>
          <p14:tracePt t="19105" x="7397750" y="2214563"/>
          <p14:tracePt t="19114" x="7385050" y="2190750"/>
          <p14:tracePt t="19137" x="7372350" y="2178050"/>
          <p14:tracePt t="19161" x="7359650" y="2165350"/>
          <p14:tracePt t="19173" x="7359650" y="2152650"/>
          <p14:tracePt t="19199" x="7359650" y="2139950"/>
          <p14:tracePt t="19236" x="7359650" y="2127250"/>
          <p14:tracePt t="19259" x="7359650" y="2114550"/>
          <p14:tracePt t="19284" x="7359650" y="2101850"/>
          <p14:tracePt t="19295" x="7348538" y="2089150"/>
          <p14:tracePt t="19306" x="7348538" y="2078038"/>
          <p14:tracePt t="19320" x="7348538" y="2065338"/>
          <p14:tracePt t="19332" x="7348538" y="2052638"/>
          <p14:tracePt t="19348" x="7348538" y="2027238"/>
          <p14:tracePt t="19364" x="7348538" y="2014538"/>
          <p14:tracePt t="19381" x="7348538" y="1989138"/>
          <p14:tracePt t="19398" x="7348538" y="1978025"/>
          <p14:tracePt t="19416" x="7348538" y="1965325"/>
          <p14:tracePt t="19417" x="7348538" y="1952625"/>
          <p14:tracePt t="19441" x="7348538" y="1927225"/>
          <p14:tracePt t="19477" x="7348538" y="1914525"/>
          <p14:tracePt t="19539" x="7359650" y="1901825"/>
          <p14:tracePt t="19611" x="7372350" y="1901825"/>
          <p14:tracePt t="19758" x="7372350" y="1914525"/>
          <p14:tracePt t="19804" x="7372350" y="1927225"/>
          <p14:tracePt t="19817" x="7372350" y="1939925"/>
          <p14:tracePt t="19841" x="7372350" y="1952625"/>
          <p14:tracePt t="19865" x="7372350" y="1965325"/>
          <p14:tracePt t="19877" x="7372350" y="1978025"/>
          <p14:tracePt t="19891" x="7372350" y="1989138"/>
          <p14:tracePt t="19914" x="7372350" y="2001838"/>
          <p14:tracePt t="19939" x="7372350" y="2014538"/>
          <p14:tracePt t="19951" x="7359650" y="2027238"/>
          <p14:tracePt t="19963" x="7359650" y="2039938"/>
          <p14:tracePt t="19984" x="7359650" y="2052638"/>
          <p14:tracePt t="20000" x="7335838" y="2101850"/>
          <p14:tracePt t="20016" x="7323138" y="2127250"/>
          <p14:tracePt t="20033" x="7310438" y="2165350"/>
          <p14:tracePt t="20050" x="7297738" y="2227263"/>
          <p14:tracePt t="20067" x="7285038" y="2252663"/>
          <p14:tracePt t="20084" x="7272338" y="2278063"/>
          <p14:tracePt t="20100" x="7246938" y="2327275"/>
          <p14:tracePt t="20117" x="7246938" y="2339975"/>
          <p14:tracePt t="20133" x="7235825" y="2378075"/>
          <p14:tracePt t="20158" x="7235825" y="2390775"/>
          <p14:tracePt t="20728" x="7235825" y="2378075"/>
          <p14:tracePt t="20740" x="7235825" y="2365375"/>
          <p14:tracePt t="20764" x="7235825" y="2352675"/>
          <p14:tracePt t="20777" x="7235825" y="2339975"/>
          <p14:tracePt t="20804" x="7235825" y="2327275"/>
          <p14:tracePt t="20827" x="7223125" y="2327275"/>
          <p14:tracePt t="20837" x="7223125" y="2314575"/>
          <p14:tracePt t="20873" x="7223125" y="2303463"/>
          <p14:tracePt t="20887" x="7210425" y="2290763"/>
          <p14:tracePt t="20935" x="7210425" y="2278063"/>
          <p14:tracePt t="20995" x="7197725" y="2278063"/>
          <p14:tracePt t="21007" x="7197725" y="2265363"/>
          <p14:tracePt t="21226" x="7210425" y="2265363"/>
          <p14:tracePt t="21263" x="7210425" y="2252663"/>
          <p14:tracePt t="21275" x="7223125" y="2252663"/>
          <p14:tracePt t="21299" x="7223125" y="2239963"/>
          <p14:tracePt t="21360" x="7235825" y="2239963"/>
          <p14:tracePt t="21372" x="7235825" y="2227263"/>
          <p14:tracePt t="21409" x="7235825" y="2214563"/>
          <p14:tracePt t="21432" x="7246938" y="2214563"/>
          <p14:tracePt t="21444" x="7246938" y="2201863"/>
          <p14:tracePt t="21468" x="7246938" y="2190750"/>
          <p14:tracePt t="21495" x="7259638" y="2178050"/>
          <p14:tracePt t="21529" x="7272338" y="2165350"/>
          <p14:tracePt t="21554" x="7297738" y="2165350"/>
          <p14:tracePt t="21566" x="7297738" y="2152650"/>
          <p14:tracePt t="21578" x="7310438" y="2139950"/>
          <p14:tracePt t="21590" x="7323138" y="2139950"/>
          <p14:tracePt t="21605" x="7335838" y="2139950"/>
          <p14:tracePt t="21621" x="7359650" y="2139950"/>
          <p14:tracePt t="21637" x="7372350" y="2139950"/>
          <p14:tracePt t="21655" x="7397750" y="2139950"/>
          <p14:tracePt t="21671" x="7435850" y="2139950"/>
          <p14:tracePt t="21687" x="7472363" y="2139950"/>
          <p14:tracePt t="21704" x="7497763" y="2139950"/>
          <p14:tracePt t="21721" x="7523163" y="2139950"/>
          <p14:tracePt t="21723" x="7548563" y="2139950"/>
          <p14:tracePt t="21738" x="7572375" y="2139950"/>
          <p14:tracePt t="21754" x="7585075" y="2139950"/>
          <p14:tracePt t="21771" x="7635875" y="2165350"/>
          <p14:tracePt t="21787" x="7661275" y="2165350"/>
          <p14:tracePt t="21804" x="7673975" y="2178050"/>
          <p14:tracePt t="21821" x="7735888" y="2201863"/>
          <p14:tracePt t="21837" x="7748588" y="2201863"/>
          <p14:tracePt t="21855" x="7761288" y="2214563"/>
          <p14:tracePt t="21871" x="7773988" y="2227263"/>
          <p14:tracePt t="22282" x="7785100" y="2227263"/>
          <p14:tracePt t="22319" x="7797800" y="2227263"/>
          <p14:tracePt t="22379" x="7810500" y="2227263"/>
          <p14:tracePt t="22428" x="7823200" y="2214563"/>
          <p14:tracePt t="22452" x="7835900" y="2214563"/>
          <p14:tracePt t="22464" x="7848600" y="2214563"/>
          <p14:tracePt t="22476" x="7861300" y="2214563"/>
          <p14:tracePt t="22489" x="7874000" y="2214563"/>
          <p14:tracePt t="22506" x="7886700" y="2201863"/>
          <p14:tracePt t="22524" x="7935913" y="2201863"/>
          <p14:tracePt t="22540" x="7948613" y="2190750"/>
          <p14:tracePt t="22556" x="7986713" y="2190750"/>
          <p14:tracePt t="22573" x="8048625" y="2190750"/>
          <p14:tracePt t="22590" x="8086725" y="2190750"/>
          <p14:tracePt t="22606" x="8123238" y="2190750"/>
          <p14:tracePt t="22624" x="8186738" y="2190750"/>
          <p14:tracePt t="22640" x="8223250" y="2214563"/>
          <p14:tracePt t="22656" x="8274050" y="2227263"/>
          <p14:tracePt t="22658" x="8361363" y="2252663"/>
          <p14:tracePt t="22673" x="8448675" y="2278063"/>
          <p14:tracePt t="22690" x="8537575" y="2303463"/>
          <p14:tracePt t="22706" x="8686800" y="2365375"/>
          <p14:tracePt t="22724" x="8763000" y="2390775"/>
          <p14:tracePt t="22740" x="8837613" y="2414588"/>
          <p14:tracePt t="22757" x="8937625" y="2452688"/>
          <p14:tracePt t="24601" x="8912225" y="2452688"/>
          <p14:tracePt t="24613" x="8863013" y="2439988"/>
          <p14:tracePt t="24626" x="8786813" y="2427288"/>
          <p14:tracePt t="24638" x="8674100" y="2390775"/>
          <p14:tracePt t="24649" x="8512175" y="2352675"/>
          <p14:tracePt t="24663" x="8361363" y="2327275"/>
          <p14:tracePt t="24680" x="8199438" y="2278063"/>
          <p14:tracePt t="24697" x="7785100" y="2227263"/>
          <p14:tracePt t="24713" x="7623175" y="2190750"/>
          <p14:tracePt t="24730" x="7459663" y="2152650"/>
          <p14:tracePt t="24746" x="7172325" y="2101850"/>
          <p14:tracePt t="24762" x="7059613" y="2078038"/>
          <p14:tracePt t="24779" x="7010400" y="2052638"/>
          <p14:tracePt t="24795" x="6972300" y="2039938"/>
          <p14:tracePt t="25026" x="6859588" y="2027238"/>
          <p14:tracePt t="25038" x="6708775" y="2001838"/>
          <p14:tracePt t="25049" x="6534150" y="1978025"/>
          <p14:tracePt t="25064" x="6396038" y="1978025"/>
          <p14:tracePt t="25080" x="6270625" y="2001838"/>
          <p14:tracePt t="25098" x="6146800" y="2027238"/>
          <p14:tracePt t="25114" x="5883275" y="2089150"/>
          <p14:tracePt t="25132" x="5708650" y="2152650"/>
          <p14:tracePt t="25148" x="5345113" y="2214563"/>
          <p14:tracePt t="25165" x="5145088" y="2265363"/>
          <p14:tracePt t="25180" x="4994275" y="2327275"/>
          <p14:tracePt t="25182" x="4856163" y="2365375"/>
          <p14:tracePt t="25196" x="4719638" y="2403475"/>
          <p14:tracePt t="25213" x="4581525" y="2439988"/>
          <p14:tracePt t="25231" x="4494213" y="2478088"/>
          <p14:tracePt t="25247" x="4368800" y="2540000"/>
          <p14:tracePt t="25264" x="4330700" y="2552700"/>
          <p14:tracePt t="25280" x="4305300" y="2565400"/>
          <p14:tracePt t="25297" x="4294188" y="2565400"/>
          <p14:tracePt t="25536" x="4256088" y="2565400"/>
          <p14:tracePt t="25548" x="4205288" y="2578100"/>
          <p14:tracePt t="25559" x="4117975" y="2603500"/>
          <p14:tracePt t="25571" x="4030663" y="2652713"/>
          <p14:tracePt t="25583" x="3905250" y="2703513"/>
          <p14:tracePt t="25598" x="3756025" y="2740025"/>
          <p14:tracePt t="25614" x="3605213" y="2790825"/>
          <p14:tracePt t="25632" x="3367088" y="2852738"/>
          <p14:tracePt t="25648" x="3241675" y="2865438"/>
          <p14:tracePt t="25665" x="3141663" y="2878138"/>
          <p14:tracePt t="25681" x="3016250" y="2890838"/>
          <p14:tracePt t="25698" x="2967038" y="2890838"/>
          <p14:tracePt t="25715" x="2928938" y="2890838"/>
          <p14:tracePt t="25716" x="2903538" y="2890838"/>
          <p14:tracePt t="25731" x="2879725" y="2890838"/>
          <p14:tracePt t="25748" x="2854325" y="2890838"/>
          <p14:tracePt t="25765" x="2790825" y="2890838"/>
          <p14:tracePt t="25781" x="2754313" y="2890838"/>
          <p14:tracePt t="25798" x="2716213" y="2890838"/>
          <p14:tracePt t="25814" x="2641600" y="2890838"/>
          <p14:tracePt t="25832" x="2603500" y="2890838"/>
          <p14:tracePt t="25848" x="2565400" y="2890838"/>
          <p14:tracePt t="25865" x="2490788" y="2903538"/>
          <p14:tracePt t="25881" x="2452688" y="2916238"/>
          <p14:tracePt t="25898" x="2390775" y="2928938"/>
          <p14:tracePt t="25915" x="2365375" y="2928938"/>
          <p14:tracePt t="25932" x="2352675" y="2928938"/>
          <p14:tracePt t="25948" x="2339975" y="2928938"/>
          <p14:tracePt t="26386" x="2339975" y="2916238"/>
          <p14:tracePt t="26422" x="2352675" y="2916238"/>
          <p14:tracePt t="26471" x="2378075" y="2916238"/>
          <p14:tracePt t="26496" x="2390775" y="2916238"/>
          <p14:tracePt t="26508" x="2416175" y="2916238"/>
          <p14:tracePt t="26519" x="2428875" y="2916238"/>
          <p14:tracePt t="26531" x="2452688" y="2916238"/>
          <p14:tracePt t="26544" x="2465388" y="2916238"/>
          <p14:tracePt t="26555" x="2490788" y="2916238"/>
          <p14:tracePt t="26569" x="2528888" y="2916238"/>
          <p14:tracePt t="26585" x="2578100" y="2916238"/>
          <p14:tracePt t="26602" x="2628900" y="2916238"/>
          <p14:tracePt t="26617" x="2703513" y="2916238"/>
          <p14:tracePt t="26636" x="2741613" y="2916238"/>
          <p14:tracePt t="26652" x="2778125" y="2916238"/>
          <p14:tracePt t="26669" x="2790825" y="2928938"/>
          <p14:tracePt t="26685" x="2803525" y="2928938"/>
          <p14:tracePt t="26943" x="2803525" y="2941638"/>
          <p14:tracePt t="26956" x="2803525" y="2952750"/>
          <p14:tracePt t="26970" x="2803525" y="2965450"/>
          <p14:tracePt t="26980" x="2790825" y="2978150"/>
          <p14:tracePt t="26992" x="2790825" y="2990850"/>
          <p14:tracePt t="27007" x="2767013" y="3016250"/>
          <p14:tracePt t="27018" x="2728913" y="3041650"/>
          <p14:tracePt t="27036" x="2690813" y="3090863"/>
          <p14:tracePt t="27053" x="2578100" y="3190875"/>
          <p14:tracePt t="27070" x="2516188" y="3254375"/>
          <p14:tracePt t="27086" x="2465388" y="3290888"/>
          <p14:tracePt t="27103" x="2403475" y="3316288"/>
          <p14:tracePt t="27104" x="2365375" y="3328988"/>
          <p14:tracePt t="27119" x="2339975" y="3328988"/>
          <p14:tracePt t="27135" x="2316163" y="3328988"/>
          <p14:tracePt t="27151" x="2303463" y="3328988"/>
          <p14:tracePt t="27168" x="2290763" y="3328988"/>
          <p14:tracePt t="27186" x="2278063" y="3328988"/>
          <p14:tracePt t="27202" x="2278063" y="3316288"/>
          <p14:tracePt t="27222" x="2278063" y="3303588"/>
          <p14:tracePt t="27236" x="2278063" y="3290888"/>
          <p14:tracePt t="27307" x="2265363" y="3290888"/>
          <p14:tracePt t="27344" x="2252663" y="3303588"/>
          <p14:tracePt t="27356" x="2239963" y="3303588"/>
          <p14:tracePt t="27368" x="2228850" y="3328988"/>
          <p14:tracePt t="27380" x="2216150" y="3341688"/>
          <p14:tracePt t="27392" x="2203450" y="3354388"/>
          <p14:tracePt t="27405" x="2190750" y="3367088"/>
          <p14:tracePt t="27418" x="2178050" y="3367088"/>
          <p14:tracePt t="27437" x="2152650" y="3390900"/>
          <p14:tracePt t="27452" x="2139950" y="3403600"/>
          <p14:tracePt t="27469" x="2103438" y="3429000"/>
          <p14:tracePt t="27486" x="2090738" y="3441700"/>
          <p14:tracePt t="27502" x="2065338" y="3454400"/>
          <p14:tracePt t="27519" x="2052638" y="3454400"/>
          <p14:tracePt t="27536" x="2039938" y="3454400"/>
          <p14:tracePt t="27553" x="2027238" y="3454400"/>
          <p14:tracePt t="28352" x="2027238" y="3467100"/>
          <p14:tracePt t="28596" x="2039938" y="3467100"/>
          <p14:tracePt t="28631" x="2052638" y="3467100"/>
          <p14:tracePt t="28668" x="2065338" y="3467100"/>
          <p14:tracePt t="28680" x="2078038" y="3467100"/>
          <p14:tracePt t="28691" x="2090738" y="3467100"/>
          <p14:tracePt t="28717" x="2103438" y="3467100"/>
          <p14:tracePt t="28729" x="2116138" y="3467100"/>
          <p14:tracePt t="28744" x="2127250" y="3467100"/>
          <p14:tracePt t="28764" x="2139950" y="3467100"/>
          <p14:tracePt t="28778" x="2152650" y="3467100"/>
          <p14:tracePt t="28789" x="2165350" y="3467100"/>
          <p14:tracePt t="28801" x="2178050" y="3467100"/>
          <p14:tracePt t="28814" x="2190750" y="3467100"/>
          <p14:tracePt t="28825" x="2203450" y="3467100"/>
          <p14:tracePt t="28840" x="2216150" y="3479800"/>
          <p14:tracePt t="28857" x="2239963" y="3490913"/>
          <p14:tracePt t="28874" x="2278063" y="3503613"/>
          <p14:tracePt t="28889" x="2290763" y="3516313"/>
          <p14:tracePt t="28906" x="2303463" y="3529013"/>
          <p14:tracePt t="28923" x="2328863" y="3541713"/>
          <p14:tracePt t="28939" x="2339975" y="3541713"/>
          <p14:tracePt t="28958" x="2352675" y="3554413"/>
          <p14:tracePt t="28983" x="2365375" y="3554413"/>
          <p14:tracePt t="29007" x="2378075" y="3554413"/>
          <p14:tracePt t="29153" x="2390775" y="3554413"/>
          <p14:tracePt t="29214" x="2403475" y="3554413"/>
          <p14:tracePt t="29250" x="2416175" y="3554413"/>
          <p14:tracePt t="29302" x="2428875" y="3554413"/>
          <p14:tracePt t="29518" x="2441575" y="3554413"/>
          <p14:tracePt t="29542" x="2465388" y="3554413"/>
          <p14:tracePt t="29566" x="2478088" y="3554413"/>
          <p14:tracePt t="29579" x="2490788" y="3554413"/>
          <p14:tracePt t="29590" x="2503488" y="3554413"/>
          <p14:tracePt t="29602" x="2516188" y="3554413"/>
          <p14:tracePt t="29614" x="2541588" y="3554413"/>
          <p14:tracePt t="29626" x="2578100" y="3554413"/>
          <p14:tracePt t="29642" x="2603500" y="3554413"/>
          <p14:tracePt t="29659" x="2641600" y="3554413"/>
          <p14:tracePt t="29677" x="2728913" y="3554413"/>
          <p14:tracePt t="29693" x="2778125" y="3554413"/>
          <p14:tracePt t="29710" x="2828925" y="3554413"/>
          <p14:tracePt t="29712" x="2890838" y="3554413"/>
          <p14:tracePt t="29726" x="2967038" y="3554413"/>
          <p14:tracePt t="29742" x="3003550" y="3554413"/>
          <p14:tracePt t="29759" x="3041650" y="3554413"/>
          <p14:tracePt t="29760" x="3092450" y="3554413"/>
          <p14:tracePt t="29776" x="3128963" y="3554413"/>
          <p14:tracePt t="29792" x="3167063" y="3567113"/>
          <p14:tracePt t="29808" x="3228975" y="3579813"/>
          <p14:tracePt t="29825" x="3241675" y="3579813"/>
          <p14:tracePt t="29843" x="3267075" y="3579813"/>
          <p14:tracePt t="29859" x="3279775" y="3590925"/>
          <p14:tracePt t="30003" x="3292475" y="3590925"/>
          <p14:tracePt t="31108" x="3305175" y="3590925"/>
          <p14:tracePt t="31132" x="3328988" y="3590925"/>
          <p14:tracePt t="31145" x="3354388" y="3590925"/>
          <p14:tracePt t="31157" x="3379788" y="3590925"/>
          <p14:tracePt t="31169" x="3392488" y="3590925"/>
          <p14:tracePt t="31180" x="3405188" y="3579813"/>
          <p14:tracePt t="31436" x="3405188" y="3567113"/>
          <p14:tracePt t="31460" x="3417888" y="3554413"/>
          <p14:tracePt t="31485" x="3441700" y="3554413"/>
          <p14:tracePt t="31498" x="3467100" y="3541713"/>
          <p14:tracePt t="31508" x="3505200" y="3529013"/>
          <p14:tracePt t="31521" x="3554413" y="3516313"/>
          <p14:tracePt t="31532" x="3643313" y="3503613"/>
          <p14:tracePt t="31548" x="3779838" y="3490913"/>
          <p14:tracePt t="31565" x="3968750" y="3467100"/>
          <p14:tracePt t="31581" x="4256088" y="3429000"/>
          <p14:tracePt t="31597" x="5132388" y="3316288"/>
          <p14:tracePt t="31615" x="5657850" y="3254375"/>
          <p14:tracePt t="31632" x="6708775" y="3141663"/>
          <p14:tracePt t="31648" x="7159625" y="3090863"/>
          <p14:tracePt t="31663" x="7773988" y="3065463"/>
          <p14:tracePt t="31665" x="8248650" y="3065463"/>
          <p14:tracePt t="31680" x="8448675" y="3090863"/>
          <p14:tracePt t="31697" x="8548688" y="3116263"/>
          <p14:tracePt t="31714" x="8574088" y="3128963"/>
          <p14:tracePt t="31715" x="8586788" y="3128963"/>
          <p14:tracePt t="31730" x="8599488" y="3128963"/>
          <p14:tracePt t="31983" x="8599488" y="3141663"/>
          <p14:tracePt t="32018" x="8599488" y="3154363"/>
          <p14:tracePt t="32033" x="8599488" y="3165475"/>
          <p14:tracePt t="32057" x="8612188" y="3178175"/>
          <p14:tracePt t="32079" x="8612188" y="3190875"/>
          <p14:tracePt t="32104" x="8624888" y="3216275"/>
          <p14:tracePt t="32118" x="8624888" y="3228975"/>
          <p14:tracePt t="32128" x="8650288" y="3254375"/>
          <p14:tracePt t="32139" x="8674100" y="3290888"/>
          <p14:tracePt t="32152" x="8712200" y="3316288"/>
          <p14:tracePt t="32165" x="8750300" y="3354388"/>
          <p14:tracePt t="32182" x="8799513" y="3378200"/>
          <p14:tracePt t="32198" x="8837613" y="3429000"/>
          <p14:tracePt t="32199" x="8886825" y="3467100"/>
          <p14:tracePt t="32215" x="8924925" y="3503613"/>
          <p14:tracePt t="32232" x="8950325" y="3516313"/>
          <p14:tracePt t="32249" x="8986838" y="3554413"/>
          <p14:tracePt t="32265" x="8986838" y="3567113"/>
          <p14:tracePt t="32283" x="8999538" y="3567113"/>
          <p14:tracePt t="32905" x="9012238" y="3567113"/>
          <p14:tracePt t="32966" x="9012238" y="3554413"/>
          <p14:tracePt t="35346" x="9012238" y="3541713"/>
          <p14:tracePt t="38890" x="8999538" y="3541713"/>
          <p14:tracePt t="38904" x="8986838" y="3541713"/>
          <p14:tracePt t="38913" x="8963025" y="3541713"/>
          <p14:tracePt t="38925" x="8912225" y="3567113"/>
          <p14:tracePt t="38938" x="8837613" y="3603625"/>
          <p14:tracePt t="38950" x="8763000" y="3641725"/>
          <p14:tracePt t="38966" x="8661400" y="3692525"/>
          <p14:tracePt t="38983" x="8537575" y="3754438"/>
          <p14:tracePt t="38999" x="8261350" y="3905250"/>
          <p14:tracePt t="39016" x="8123238" y="3954463"/>
          <p14:tracePt t="39033" x="7999413" y="4017963"/>
          <p14:tracePt t="39035" x="7848600" y="4079875"/>
          <p14:tracePt t="39049" x="7697788" y="4117975"/>
          <p14:tracePt t="39066" x="7561263" y="4167188"/>
          <p14:tracePt t="39083" x="7235825" y="4241800"/>
          <p14:tracePt t="39100" x="7059613" y="4292600"/>
          <p14:tracePt t="39116" x="6910388" y="4330700"/>
          <p14:tracePt t="39133" x="6608763" y="4405313"/>
          <p14:tracePt t="39149" x="6459538" y="4418013"/>
          <p14:tracePt t="39167" x="6321425" y="4430713"/>
          <p14:tracePt t="39183" x="6083300" y="4443413"/>
          <p14:tracePt t="39199" x="5983288" y="4443413"/>
          <p14:tracePt t="39216" x="5845175" y="4443413"/>
          <p14:tracePt t="39233" x="5832475" y="4430713"/>
          <p14:tracePt t="39250" x="5821363" y="4405313"/>
          <p14:tracePt t="39437" x="5808663" y="4405313"/>
          <p14:tracePt t="39449" x="5783263" y="4405313"/>
          <p14:tracePt t="39460" x="5719763" y="4405313"/>
          <p14:tracePt t="39475" x="5595938" y="4405313"/>
          <p14:tracePt t="39485" x="5470525" y="4418013"/>
          <p14:tracePt t="39501" x="5294313" y="4430713"/>
          <p14:tracePt t="39517" x="5119688" y="4443413"/>
          <p14:tracePt t="39535" x="4806950" y="4505325"/>
          <p14:tracePt t="39551" x="4656138" y="4518025"/>
          <p14:tracePt t="39567" x="4494213" y="4543425"/>
          <p14:tracePt t="39568" x="4356100" y="4543425"/>
          <p14:tracePt t="39584" x="4243388" y="4554538"/>
          <p14:tracePt t="39601" x="4081463" y="4554538"/>
          <p14:tracePt t="39618" x="3756025" y="4554538"/>
          <p14:tracePt t="39635" x="3630613" y="4554538"/>
          <p14:tracePt t="39651" x="3517900" y="4554538"/>
          <p14:tracePt t="39668" x="3328988" y="4554538"/>
          <p14:tracePt t="39684" x="3241675" y="4543425"/>
          <p14:tracePt t="39701" x="3167063" y="4518025"/>
          <p14:tracePt t="39717" x="3067050" y="4479925"/>
          <p14:tracePt t="39735" x="3003550" y="4430713"/>
          <p14:tracePt t="39752" x="2903538" y="4367213"/>
          <p14:tracePt t="39768" x="2867025" y="4318000"/>
          <p14:tracePt t="39785" x="2828925" y="4292600"/>
          <p14:tracePt t="39801" x="2790825" y="4254500"/>
          <p14:tracePt t="39818" x="2790825" y="4230688"/>
          <p14:tracePt t="39839" x="2778125" y="4217988"/>
          <p14:tracePt t="39873" x="2778125" y="4205288"/>
          <p14:tracePt t="39920" x="2778125" y="4192588"/>
          <p14:tracePt t="39932" x="2778125" y="4179888"/>
          <p14:tracePt t="40262" x="2778125" y="4167188"/>
          <p14:tracePt t="40566" x="2778125" y="4154488"/>
          <p14:tracePt t="40614" x="2803525" y="4154488"/>
          <p14:tracePt t="40639" x="2816225" y="4141788"/>
          <p14:tracePt t="40650" x="2828925" y="4129088"/>
          <p14:tracePt t="40662" x="2854325" y="4129088"/>
          <p14:tracePt t="40675" x="2867025" y="4129088"/>
          <p14:tracePt t="40687" x="2890838" y="4117975"/>
          <p14:tracePt t="40703" x="2928938" y="4117975"/>
          <p14:tracePt t="40720" x="2967038" y="4105275"/>
          <p14:tracePt t="40722" x="3003550" y="4105275"/>
          <p14:tracePt t="40737" x="3041650" y="4105275"/>
          <p14:tracePt t="40753" x="3067050" y="4105275"/>
          <p14:tracePt t="40771" x="3116263" y="4105275"/>
          <p14:tracePt t="40787" x="3228975" y="4105275"/>
          <p14:tracePt t="40804" x="3279775" y="4105275"/>
          <p14:tracePt t="40820" x="3354388" y="4105275"/>
          <p14:tracePt t="40837" x="3392488" y="4105275"/>
          <p14:tracePt t="40854" x="3441700" y="4129088"/>
          <p14:tracePt t="40855" x="3479800" y="4129088"/>
          <p14:tracePt t="40871" x="3517900" y="4141788"/>
          <p14:tracePt t="40887" x="3554413" y="4167188"/>
          <p14:tracePt t="40904" x="3592513" y="4192588"/>
          <p14:tracePt t="40905" x="3630613" y="4205288"/>
          <p14:tracePt t="40920" x="3643313" y="4217988"/>
          <p14:tracePt t="40937" x="3667125" y="4230688"/>
          <p14:tracePt t="40954" x="3692525" y="4254500"/>
          <p14:tracePt t="40971" x="3705225" y="4267200"/>
          <p14:tracePt t="40989" x="3717925" y="4279900"/>
          <p14:tracePt t="41815" x="3730625" y="4267200"/>
          <p14:tracePt t="41828" x="3743325" y="4254500"/>
          <p14:tracePt t="41843" x="3756025" y="4230688"/>
          <p14:tracePt t="41853" x="3779838" y="4205288"/>
          <p14:tracePt t="41863" x="3792538" y="4179888"/>
          <p14:tracePt t="41876" x="3817938" y="4167188"/>
          <p14:tracePt t="41890" x="3856038" y="4141788"/>
          <p14:tracePt t="41907" x="3867150" y="4129088"/>
          <p14:tracePt t="41923" x="3879850" y="4117975"/>
          <p14:tracePt t="41941" x="3917950" y="4105275"/>
          <p14:tracePt t="41957" x="3930650" y="4092575"/>
          <p14:tracePt t="41974" x="3968750" y="4079875"/>
          <p14:tracePt t="41990" x="3992563" y="4067175"/>
          <p14:tracePt t="42007" x="4017963" y="4067175"/>
          <p14:tracePt t="42008" x="4017963" y="4054475"/>
          <p14:tracePt t="42024" x="4030663" y="4054475"/>
          <p14:tracePt t="42041" x="4068763" y="4054475"/>
          <p14:tracePt t="42057" x="4092575" y="4054475"/>
          <p14:tracePt t="42074" x="4117975" y="4041775"/>
          <p14:tracePt t="42091" x="4143375" y="4041775"/>
          <p14:tracePt t="42107" x="4217988" y="4017963"/>
          <p14:tracePt t="42124" x="4256088" y="4005263"/>
          <p14:tracePt t="42141" x="4294188" y="4005263"/>
          <p14:tracePt t="42157" x="4418013" y="3979863"/>
          <p14:tracePt t="42175" x="4506913" y="3979863"/>
          <p14:tracePt t="42191" x="4656138" y="3954463"/>
          <p14:tracePt t="42208" x="4743450" y="3954463"/>
          <p14:tracePt t="42224" x="4806950" y="3954463"/>
          <p14:tracePt t="42241" x="5006975" y="3954463"/>
          <p14:tracePt t="42257" x="5094288" y="3954463"/>
          <p14:tracePt t="42275" x="5145088" y="3954463"/>
          <p14:tracePt t="42277" x="5207000" y="3967163"/>
          <p14:tracePt t="42291" x="5257800" y="3979863"/>
          <p14:tracePt t="42307" x="5319713" y="3992563"/>
          <p14:tracePt t="42324" x="5445125" y="4029075"/>
          <p14:tracePt t="42341" x="5495925" y="4041775"/>
          <p14:tracePt t="42358" x="5532438" y="4067175"/>
          <p14:tracePt t="42375" x="5557838" y="4067175"/>
          <p14:tracePt t="42616" x="5570538" y="4067175"/>
          <p14:tracePt t="42628" x="5583238" y="4067175"/>
          <p14:tracePt t="42640" x="5595938" y="4054475"/>
          <p14:tracePt t="42652" x="5619750" y="4029075"/>
          <p14:tracePt t="42664" x="5657850" y="4017963"/>
          <p14:tracePt t="42676" x="5708650" y="3992563"/>
          <p14:tracePt t="42692" x="5745163" y="3979863"/>
          <p14:tracePt t="42709" x="5795963" y="3967163"/>
          <p14:tracePt t="42725" x="5870575" y="3967163"/>
          <p14:tracePt t="42742" x="5908675" y="3967163"/>
          <p14:tracePt t="42759" x="5945188" y="3967163"/>
          <p14:tracePt t="42776" x="6021388" y="3967163"/>
          <p14:tracePt t="42792" x="6045200" y="3967163"/>
          <p14:tracePt t="42809" x="6083300" y="3967163"/>
          <p14:tracePt t="42826" x="6146800" y="3992563"/>
          <p14:tracePt t="42843" x="6183313" y="4005263"/>
          <p14:tracePt t="42859" x="6246813" y="4041775"/>
          <p14:tracePt t="42876" x="6283325" y="4054475"/>
          <p14:tracePt t="42892" x="6321425" y="4079875"/>
          <p14:tracePt t="42909" x="6359525" y="4105275"/>
          <p14:tracePt t="42926" x="6396038" y="4117975"/>
          <p14:tracePt t="42943" x="6408738" y="4141788"/>
          <p14:tracePt t="42959" x="6459538" y="4167188"/>
          <p14:tracePt t="42977" x="6483350" y="4179888"/>
          <p14:tracePt t="42993" x="6496050" y="4192588"/>
          <p14:tracePt t="42993" x="6521450" y="4217988"/>
          <p14:tracePt t="43010" x="6559550" y="4217988"/>
          <p14:tracePt t="43026" x="6584950" y="4241800"/>
          <p14:tracePt t="43043" x="6621463" y="4254500"/>
          <p14:tracePt t="43059" x="6634163" y="4254500"/>
          <p14:tracePt t="43077" x="6646863" y="4267200"/>
          <p14:tracePt t="43397" x="6659563" y="4267200"/>
          <p14:tracePt t="43423" x="6672263" y="4254500"/>
          <p14:tracePt t="43443" x="6684963" y="4254500"/>
          <p14:tracePt t="43454" x="6696075" y="4254500"/>
          <p14:tracePt t="43469" x="6708775" y="4241800"/>
          <p14:tracePt t="43490" x="6721475" y="4241800"/>
          <p14:tracePt t="43503" x="6734175" y="4241800"/>
          <p14:tracePt t="43516" x="6746875" y="4241800"/>
          <p14:tracePt t="43540" x="6759575" y="4241800"/>
          <p14:tracePt t="43554" x="6772275" y="4241800"/>
          <p14:tracePt t="43564" x="6784975" y="4230688"/>
          <p14:tracePt t="43588" x="6797675" y="4230688"/>
          <p14:tracePt t="43612" x="6808788" y="4230688"/>
          <p14:tracePt t="43649" x="6821488" y="4230688"/>
          <p14:tracePt t="43671" x="6834188" y="4230688"/>
          <p14:tracePt t="44450" x="6846888" y="4230688"/>
          <p14:tracePt t="44461" x="6846888" y="4217988"/>
          <p14:tracePt t="44486" x="6859588" y="4217988"/>
          <p14:tracePt t="44510" x="6872288" y="4217988"/>
          <p14:tracePt t="44522" x="6884988" y="4217988"/>
          <p14:tracePt t="44548" x="6897688" y="4217988"/>
          <p14:tracePt t="44594" x="6910388" y="4217988"/>
          <p14:tracePt t="44655" x="6921500" y="4217988"/>
          <p14:tracePt t="44692" x="6934200" y="4217988"/>
          <p14:tracePt t="44741" x="6946900" y="4217988"/>
          <p14:tracePt t="44789" x="6959600" y="4217988"/>
          <p14:tracePt t="44838" x="6972300" y="4217988"/>
          <p14:tracePt t="44862" x="6985000" y="4217988"/>
          <p14:tracePt t="44899" x="6997700" y="4217988"/>
          <p14:tracePt t="44923" x="7010400" y="4217988"/>
          <p14:tracePt t="44959" x="7021513" y="4217988"/>
          <p14:tracePt t="44971" x="7034213" y="4217988"/>
          <p14:tracePt t="45008" x="7046913" y="4230688"/>
          <p14:tracePt t="47605" x="7046913" y="4241800"/>
          <p14:tracePt t="47632" x="7021513" y="4241800"/>
          <p14:tracePt t="47655" x="7010400" y="4254500"/>
          <p14:tracePt t="47667" x="6997700" y="4254500"/>
          <p14:tracePt t="47679" x="6985000" y="4267200"/>
          <p14:tracePt t="47692" x="6959600" y="4279900"/>
          <p14:tracePt t="47705" x="6946900" y="4279900"/>
          <p14:tracePt t="47722" x="6921500" y="4305300"/>
          <p14:tracePt t="47739" x="6897688" y="4318000"/>
          <p14:tracePt t="47740" x="6884988" y="4318000"/>
          <p14:tracePt t="47756" x="6846888" y="4341813"/>
          <p14:tracePt t="47772" x="6808788" y="4354513"/>
          <p14:tracePt t="47788" x="6684963" y="4392613"/>
          <p14:tracePt t="47806" x="6621463" y="4430713"/>
          <p14:tracePt t="47823" x="6521450" y="4467225"/>
          <p14:tracePt t="47839" x="6283325" y="4554538"/>
          <p14:tracePt t="47856" x="6146800" y="4605338"/>
          <p14:tracePt t="47873" x="5908675" y="4656138"/>
          <p14:tracePt t="47890" x="5770563" y="4656138"/>
          <p14:tracePt t="47906" x="5657850" y="4656138"/>
          <p14:tracePt t="47922" x="5483225" y="4643438"/>
          <p14:tracePt t="47939" x="5445125" y="4630738"/>
          <p14:tracePt t="47956" x="5419725" y="4605338"/>
          <p14:tracePt t="47973" x="5394325" y="4579938"/>
          <p14:tracePt t="48202" x="5357813" y="4579938"/>
          <p14:tracePt t="48214" x="5294313" y="4579938"/>
          <p14:tracePt t="48228" x="5245100" y="4592638"/>
          <p14:tracePt t="48239" x="5170488" y="4605338"/>
          <p14:tracePt t="48251" x="5094288" y="4618038"/>
          <p14:tracePt t="48264" x="4994275" y="4643438"/>
          <p14:tracePt t="48275" x="4906963" y="4656138"/>
          <p14:tracePt t="48291" x="4843463" y="4679950"/>
          <p14:tracePt t="48307" x="4768850" y="4692650"/>
          <p14:tracePt t="48324" x="4606925" y="4705350"/>
          <p14:tracePt t="48340" x="4506913" y="4743450"/>
          <p14:tracePt t="48357" x="4418013" y="4756150"/>
          <p14:tracePt t="48374" x="4268788" y="4768850"/>
          <p14:tracePt t="48390" x="4181475" y="4792663"/>
          <p14:tracePt t="48407" x="3992563" y="4818063"/>
          <p14:tracePt t="48425" x="3917950" y="4818063"/>
          <p14:tracePt t="48441" x="3867150" y="4830763"/>
          <p14:tracePt t="48457" x="3792538" y="4843463"/>
          <p14:tracePt t="48474" x="3756025" y="4856163"/>
          <p14:tracePt t="48491" x="3705225" y="4856163"/>
          <p14:tracePt t="48493" x="3667125" y="4868863"/>
          <p14:tracePt t="48507" x="3592513" y="4879975"/>
          <p14:tracePt t="48525" x="3554413" y="4879975"/>
          <p14:tracePt t="48541" x="3479800" y="4892675"/>
          <p14:tracePt t="48557" x="3441700" y="4892675"/>
          <p14:tracePt t="48574" x="3417888" y="4892675"/>
          <p14:tracePt t="48591" x="3392488" y="4892675"/>
          <p14:tracePt t="48607" x="3367088" y="4892675"/>
          <p14:tracePt t="48625" x="3354388" y="4892675"/>
          <p14:tracePt t="48641" x="3328988" y="4892675"/>
          <p14:tracePt t="48658" x="3305175" y="4892675"/>
          <p14:tracePt t="48675" x="3267075" y="4892675"/>
          <p14:tracePt t="48691" x="3254375" y="4892675"/>
          <p14:tracePt t="48708" x="3228975" y="4892675"/>
          <p14:tracePt t="48725" x="3205163" y="4892675"/>
          <p14:tracePt t="48741" x="3192463" y="4892675"/>
          <p14:tracePt t="48759" x="3179763" y="4892675"/>
          <p14:tracePt t="48775" x="3167063" y="4892675"/>
          <p14:tracePt t="48792" x="3154363" y="4892675"/>
          <p14:tracePt t="48809" x="3141663" y="4879975"/>
          <p14:tracePt t="48833" x="3141663" y="4868863"/>
          <p14:tracePt t="48881" x="3141663" y="4856163"/>
          <p14:tracePt t="48930" x="3141663" y="4843463"/>
          <p14:tracePt t="48954" x="3141663" y="4830763"/>
          <p14:tracePt t="49002" x="3141663" y="4818063"/>
          <p14:tracePt t="49052" x="3141663" y="4805363"/>
          <p14:tracePt t="49088" x="3141663" y="4792663"/>
          <p14:tracePt t="49112" x="3141663" y="4779963"/>
          <p14:tracePt t="49137" x="3154363" y="4779963"/>
          <p14:tracePt t="49161" x="3154363" y="4768850"/>
          <p14:tracePt t="49173" x="3167063" y="4768850"/>
          <p14:tracePt t="49197" x="3179763" y="4768850"/>
          <p14:tracePt t="49209" x="3192463" y="4768850"/>
          <p14:tracePt t="49221" x="3205163" y="4756150"/>
          <p14:tracePt t="49245" x="3216275" y="4756150"/>
          <p14:tracePt t="49258" x="3228975" y="4756150"/>
          <p14:tracePt t="49282" x="3241675" y="4756150"/>
          <p14:tracePt t="49295" x="3241675" y="4743450"/>
          <p14:tracePt t="49306" x="3254375" y="4743450"/>
          <p14:tracePt t="49318" x="3267075" y="4743450"/>
          <p14:tracePt t="49331" x="3279775" y="4743450"/>
          <p14:tracePt t="49343" x="3279775" y="4730750"/>
          <p14:tracePt t="49360" x="3292475" y="4730750"/>
          <p14:tracePt t="49376" x="3305175" y="4730750"/>
          <p14:tracePt t="49394" x="3328988" y="4730750"/>
          <p14:tracePt t="49410" x="3341688" y="4730750"/>
          <p14:tracePt t="49427" x="3367088" y="4730750"/>
          <p14:tracePt t="49443" x="3367088" y="4718050"/>
          <p14:tracePt t="49460" x="3392488" y="4718050"/>
          <p14:tracePt t="49476" x="3405188" y="4718050"/>
          <p14:tracePt t="49494" x="3417888" y="4718050"/>
          <p14:tracePt t="49512" x="3429000" y="4718050"/>
          <p14:tracePt t="49537" x="3441700" y="4718050"/>
          <p14:tracePt t="49561" x="3454400" y="4718050"/>
          <p14:tracePt t="49585" x="3467100" y="4718050"/>
          <p14:tracePt t="49610" x="3492500" y="4718050"/>
          <p14:tracePt t="49621" x="3517900" y="4718050"/>
          <p14:tracePt t="49634" x="3541713" y="4718050"/>
          <p14:tracePt t="49646" x="3579813" y="4718050"/>
          <p14:tracePt t="49661" x="3617913" y="4705350"/>
          <p14:tracePt t="49677" x="3667125" y="4705350"/>
          <p14:tracePt t="49694" x="3843338" y="4705350"/>
          <p14:tracePt t="49710" x="3943350" y="4705350"/>
          <p14:tracePt t="49727" x="4005263" y="4705350"/>
          <p14:tracePt t="49744" x="4168775" y="4718050"/>
          <p14:tracePt t="49762" x="4243388" y="4718050"/>
          <p14:tracePt t="49777" x="4318000" y="4743450"/>
          <p14:tracePt t="49794" x="4394200" y="4756150"/>
          <p14:tracePt t="50047" x="4406900" y="4756150"/>
          <p14:tracePt t="50084" x="4418013" y="4743450"/>
          <p14:tracePt t="50097" x="4430713" y="4730750"/>
          <p14:tracePt t="50108" x="4443413" y="4718050"/>
          <p14:tracePt t="50119" x="4456113" y="4718050"/>
          <p14:tracePt t="50131" x="4481513" y="4705350"/>
          <p14:tracePt t="50145" x="4494213" y="4692650"/>
          <p14:tracePt t="50162" x="4506913" y="4692650"/>
          <p14:tracePt t="50178" x="4543425" y="4679950"/>
          <p14:tracePt t="50180" x="4568825" y="4679950"/>
          <p14:tracePt t="50195" x="4606925" y="4667250"/>
          <p14:tracePt t="50212" x="4630738" y="4667250"/>
          <p14:tracePt t="50229" x="4706938" y="4656138"/>
          <p14:tracePt t="50245" x="4756150" y="4643438"/>
          <p14:tracePt t="50262" x="4794250" y="4630738"/>
          <p14:tracePt t="50279" x="4968875" y="4618038"/>
          <p14:tracePt t="50296" x="5068888" y="4618038"/>
          <p14:tracePt t="50313" x="5145088" y="4618038"/>
          <p14:tracePt t="50330" x="5319713" y="4618038"/>
          <p14:tracePt t="50346" x="5457825" y="4618038"/>
          <p14:tracePt t="50362" x="5708650" y="4656138"/>
          <p14:tracePt t="50379" x="5832475" y="4692650"/>
          <p14:tracePt t="50396" x="5970588" y="4730750"/>
          <p14:tracePt t="50412" x="6196013" y="4779963"/>
          <p14:tracePt t="50430" x="6246813" y="4805363"/>
          <p14:tracePt t="50446" x="6270625" y="4818063"/>
          <p14:tracePt t="50447" x="6296025" y="4818063"/>
          <p14:tracePt t="50472" x="6296025" y="4830763"/>
          <p14:tracePt t="50752" x="6296025" y="4818063"/>
          <p14:tracePt t="50766" x="6296025" y="4805363"/>
          <p14:tracePt t="50776" x="6296025" y="4792663"/>
          <p14:tracePt t="50788" x="6296025" y="4779963"/>
          <p14:tracePt t="50800" x="6296025" y="4768850"/>
          <p14:tracePt t="50824" x="6296025" y="4756150"/>
          <p14:tracePt t="50837" x="6296025" y="4743450"/>
          <p14:tracePt t="50848" x="6296025" y="4730750"/>
          <p14:tracePt t="50864" x="6296025" y="4718050"/>
          <p14:tracePt t="50880" x="6296025" y="4705350"/>
          <p14:tracePt t="50897" x="6296025" y="4679950"/>
          <p14:tracePt t="50920" x="6296025" y="4656138"/>
          <p14:tracePt t="50944" x="6296025" y="4643438"/>
          <p14:tracePt t="51115" x="6308725" y="4643438"/>
          <p14:tracePt t="51140" x="6321425" y="4643438"/>
          <p14:tracePt t="51152" x="6334125" y="4630738"/>
          <p14:tracePt t="51175" x="6346825" y="4618038"/>
          <p14:tracePt t="51187" x="6359525" y="4618038"/>
          <p14:tracePt t="51199" x="6359525" y="4605338"/>
          <p14:tracePt t="51212" x="6383338" y="4605338"/>
          <p14:tracePt t="51223" x="6396038" y="4605338"/>
          <p14:tracePt t="51236" x="6421438" y="4605338"/>
          <p14:tracePt t="51249" x="6446838" y="4592638"/>
          <p14:tracePt t="51265" x="6472238" y="4592638"/>
          <p14:tracePt t="51281" x="6496050" y="4592638"/>
          <p14:tracePt t="51298" x="6559550" y="4579938"/>
          <p14:tracePt t="51315" x="6596063" y="4579938"/>
          <p14:tracePt t="51332" x="6634163" y="4579938"/>
          <p14:tracePt t="51334" x="6672263" y="4579938"/>
          <p14:tracePt t="51348" x="6696075" y="4579938"/>
          <p14:tracePt t="51365" x="6721475" y="4579938"/>
          <p14:tracePt t="51382" x="6759575" y="4579938"/>
          <p14:tracePt t="51398" x="6772275" y="4579938"/>
          <p14:tracePt t="51415" x="6797675" y="4579938"/>
          <p14:tracePt t="51432" x="6808788" y="4579938"/>
          <p14:tracePt t="51448" x="6821488" y="4579938"/>
          <p14:tracePt t="51466" x="6834188" y="4579938"/>
          <p14:tracePt t="51528" x="6846888" y="4579938"/>
          <p14:tracePt t="51649" x="6872288" y="4592638"/>
          <p14:tracePt t="51662" x="6884988" y="4592638"/>
          <p14:tracePt t="51674" x="6897688" y="4592638"/>
          <p14:tracePt t="51685" x="6921500" y="4592638"/>
          <p14:tracePt t="51722" x="6934200" y="4592638"/>
          <p14:tracePt t="52195" x="6934200" y="4579938"/>
          <p14:tracePt t="52208" x="6946900" y="4567238"/>
          <p14:tracePt t="52219" x="6959600" y="4554538"/>
          <p14:tracePt t="52231" x="6997700" y="4530725"/>
          <p14:tracePt t="52243" x="7021513" y="4505325"/>
          <p14:tracePt t="52256" x="7046913" y="4492625"/>
          <p14:tracePt t="52268" x="7072313" y="4467225"/>
          <p14:tracePt t="52283" x="7110413" y="4454525"/>
          <p14:tracePt t="52301" x="7123113" y="4443413"/>
          <p14:tracePt t="52317" x="7159625" y="4430713"/>
          <p14:tracePt t="52341" x="7172325" y="4418013"/>
          <p14:tracePt t="52352" x="7185025" y="4418013"/>
          <p14:tracePt t="52367" x="7185025" y="4405313"/>
          <p14:tracePt t="52384" x="7210425" y="4405313"/>
          <p14:tracePt t="52403" x="7223125" y="4405313"/>
          <p14:tracePt t="52426" x="7235825" y="4405313"/>
          <p14:tracePt t="52438" x="7246938" y="4405313"/>
          <p14:tracePt t="52462" x="7259638" y="4405313"/>
          <p14:tracePt t="52486" x="7272338" y="4405313"/>
          <p14:tracePt t="52511" x="7285038" y="4405313"/>
          <p14:tracePt t="52523" x="7297738" y="4405313"/>
          <p14:tracePt t="52547" x="7310438" y="4405313"/>
          <p14:tracePt t="52583" x="7323138" y="4405313"/>
          <p14:tracePt t="52620" x="7335838" y="4392613"/>
          <p14:tracePt t="52632" x="7348538" y="4392613"/>
          <p14:tracePt t="52644" x="7372350" y="4354513"/>
          <p14:tracePt t="57004" x="7372350" y="4367213"/>
          <p14:tracePt t="57017" x="7348538" y="4379913"/>
          <p14:tracePt t="57027" x="7323138" y="4405313"/>
          <p14:tracePt t="57040" x="7246938" y="4443413"/>
          <p14:tracePt t="57053" x="7172325" y="4492625"/>
          <p14:tracePt t="57064" x="7059613" y="4567238"/>
          <p14:tracePt t="57080" x="6946900" y="4643438"/>
          <p14:tracePt t="57096" x="6759575" y="4743450"/>
          <p14:tracePt t="57114" x="6346825" y="4918075"/>
          <p14:tracePt t="57130" x="6170613" y="4992688"/>
          <p14:tracePt t="57146" x="5957888" y="5056188"/>
          <p14:tracePt t="57163" x="5632450" y="5168900"/>
          <p14:tracePt t="57180" x="5470525" y="5218113"/>
          <p14:tracePt t="57196" x="5307013" y="5243513"/>
          <p14:tracePt t="57197" x="5170488" y="5268913"/>
          <p14:tracePt t="57214" x="5057775" y="5294313"/>
          <p14:tracePt t="57230" x="4945063" y="5305425"/>
          <p14:tracePt t="57246" x="4694238" y="5343525"/>
          <p14:tracePt t="57263" x="4581525" y="5343525"/>
          <p14:tracePt t="57281" x="4406900" y="5343525"/>
          <p14:tracePt t="57297" x="4330700" y="5343525"/>
          <p14:tracePt t="57314" x="4256088" y="5343525"/>
          <p14:tracePt t="57331" x="4168775" y="5330825"/>
          <p14:tracePt t="57622" x="4143375" y="5330825"/>
          <p14:tracePt t="57633" x="4105275" y="5330825"/>
          <p14:tracePt t="57647" x="4068763" y="5330825"/>
          <p14:tracePt t="57660" x="4043363" y="5330825"/>
          <p14:tracePt t="57671" x="4030663" y="5330825"/>
          <p14:tracePt t="57683" x="4005263" y="5330825"/>
          <p14:tracePt t="57707" x="3992563" y="5330825"/>
          <p14:tracePt t="57731" x="3979863" y="5330825"/>
          <p14:tracePt t="57766" x="3968750" y="5330825"/>
          <p14:tracePt t="57780" x="3956050" y="5330825"/>
          <p14:tracePt t="57805" x="3943350" y="5330825"/>
          <p14:tracePt t="57828" x="3917950" y="5330825"/>
          <p14:tracePt t="57840" x="3905250" y="5318125"/>
          <p14:tracePt t="57853" x="3892550" y="5318125"/>
          <p14:tracePt t="57864" x="3879850" y="5318125"/>
          <p14:tracePt t="57876" x="3856038" y="5318125"/>
          <p14:tracePt t="57890" x="3843338" y="5318125"/>
          <p14:tracePt t="57901" x="3830638" y="5318125"/>
          <p14:tracePt t="57915" x="3817938" y="5318125"/>
          <p14:tracePt t="57932" x="3805238" y="5318125"/>
          <p14:tracePt t="57949" x="3779838" y="5318125"/>
          <p14:tracePt t="57974" x="3767138" y="5318125"/>
          <p14:tracePt t="57987" x="3756025" y="5318125"/>
          <p14:tracePt t="57999" x="3743325" y="5318125"/>
          <p14:tracePt t="58015" x="3743325" y="5305425"/>
          <p14:tracePt t="58035" x="3730625" y="5294313"/>
          <p14:tracePt t="58205" x="3730625" y="5281613"/>
          <p14:tracePt t="58338" x="3730625" y="5268913"/>
          <p14:tracePt t="58363" x="3743325" y="5268913"/>
          <p14:tracePt t="58435" x="3756025" y="5268913"/>
          <p14:tracePt t="58471" x="3767138" y="5268913"/>
          <p14:tracePt t="58485" x="3779838" y="5268913"/>
          <p14:tracePt t="58508" x="3792538" y="5268913"/>
          <p14:tracePt t="58521" x="3817938" y="5256213"/>
          <p14:tracePt t="58532" x="3830638" y="5256213"/>
          <p14:tracePt t="58544" x="3856038" y="5256213"/>
          <p14:tracePt t="58557" x="3867150" y="5256213"/>
          <p14:tracePt t="58568" x="3905250" y="5256213"/>
          <p14:tracePt t="58584" x="3917950" y="5256213"/>
          <p14:tracePt t="58601" x="3930650" y="5256213"/>
          <p14:tracePt t="58617" x="3979863" y="5256213"/>
          <p14:tracePt t="58634" x="4017963" y="5256213"/>
          <p14:tracePt t="58650" x="4056063" y="5256213"/>
          <p14:tracePt t="58667" x="4105275" y="5256213"/>
          <p14:tracePt t="58685" x="4130675" y="5256213"/>
          <p14:tracePt t="58701" x="4143375" y="5256213"/>
          <p14:tracePt t="58702" x="4168775" y="5268913"/>
          <p14:tracePt t="58718" x="4168775" y="5281613"/>
          <p14:tracePt t="58734" x="4181475" y="5281613"/>
          <p14:tracePt t="58763" x="4181475" y="5294313"/>
          <p14:tracePt t="59006" x="4192588" y="5294313"/>
          <p14:tracePt t="59031" x="4205288" y="5281613"/>
          <p14:tracePt t="59043" x="4217988" y="5281613"/>
          <p14:tracePt t="59055" x="4230688" y="5268913"/>
          <p14:tracePt t="59067" x="4243388" y="5268913"/>
          <p14:tracePt t="59078" x="4256088" y="5256213"/>
          <p14:tracePt t="59090" x="4268788" y="5243513"/>
          <p14:tracePt t="59102" x="4294188" y="5243513"/>
          <p14:tracePt t="59119" x="4343400" y="5230813"/>
          <p14:tracePt t="59135" x="4381500" y="5218113"/>
          <p14:tracePt t="59152" x="4494213" y="5205413"/>
          <p14:tracePt t="59168" x="4581525" y="5194300"/>
          <p14:tracePt t="59186" x="4681538" y="5194300"/>
          <p14:tracePt t="59202" x="4956175" y="5194300"/>
          <p14:tracePt t="59219" x="5081588" y="5194300"/>
          <p14:tracePt t="59236" x="5483225" y="5230813"/>
          <p14:tracePt t="59252" x="5632450" y="5256213"/>
          <p14:tracePt t="59269" x="5757863" y="5294313"/>
          <p14:tracePt t="59285" x="5995988" y="5356225"/>
          <p14:tracePt t="59302" x="6096000" y="5381625"/>
          <p14:tracePt t="59319" x="6170613" y="5407025"/>
          <p14:tracePt t="59336" x="6259513" y="5430838"/>
          <p14:tracePt t="59352" x="6283325" y="5430838"/>
          <p14:tracePt t="59626" x="6296025" y="5430838"/>
          <p14:tracePt t="59650" x="6308725" y="5418138"/>
          <p14:tracePt t="59674" x="6321425" y="5407025"/>
          <p14:tracePt t="59686" x="6346825" y="5394325"/>
          <p14:tracePt t="59699" x="6359525" y="5368925"/>
          <p14:tracePt t="59710" x="6396038" y="5368925"/>
          <p14:tracePt t="59722" x="6446838" y="5343525"/>
          <p14:tracePt t="59737" x="6483350" y="5330825"/>
          <p14:tracePt t="59754" x="6521450" y="5318125"/>
          <p14:tracePt t="59770" x="6584950" y="5318125"/>
          <p14:tracePt t="59786" x="6621463" y="5305425"/>
          <p14:tracePt t="59803" x="6659563" y="5305425"/>
          <p14:tracePt t="59820" x="6734175" y="5305425"/>
          <p14:tracePt t="59837" x="6759575" y="5305425"/>
          <p14:tracePt t="59854" x="6784975" y="5305425"/>
          <p14:tracePt t="59856" x="6808788" y="5305425"/>
          <p14:tracePt t="59870" x="6834188" y="5305425"/>
          <p14:tracePt t="59887" x="6872288" y="5305425"/>
          <p14:tracePt t="59904" x="6946900" y="5305425"/>
          <p14:tracePt t="59921" x="6997700" y="5330825"/>
          <p14:tracePt t="59937" x="7059613" y="5343525"/>
          <p14:tracePt t="59954" x="7146925" y="5368925"/>
          <p14:tracePt t="59971" x="7172325" y="5381625"/>
          <p14:tracePt t="59987" x="7197725" y="5381625"/>
          <p14:tracePt t="60004" x="7197725" y="5394325"/>
          <p14:tracePt t="60316" x="7197725" y="5381625"/>
          <p14:tracePt t="60329" x="7197725" y="5368925"/>
          <p14:tracePt t="60341" x="7197725" y="5356225"/>
          <p14:tracePt t="60354" x="7197725" y="5330825"/>
          <p14:tracePt t="60365" x="7197725" y="5318125"/>
          <p14:tracePt t="60378" x="7197725" y="5294313"/>
          <p14:tracePt t="60401" x="7197725" y="5281613"/>
          <p14:tracePt t="60413" x="7197725" y="5268913"/>
          <p14:tracePt t="60449" x="7197725" y="5256213"/>
          <p14:tracePt t="60464" x="7197725" y="5243513"/>
          <p14:tracePt t="60573" x="7197725" y="5230813"/>
          <p14:tracePt t="60633" x="7197725" y="5218113"/>
          <p14:tracePt t="60670" x="7197725" y="5205413"/>
          <p14:tracePt t="60681" x="7197725" y="5194300"/>
          <p14:tracePt t="60707" x="7197725" y="5181600"/>
          <p14:tracePt t="60742" x="7197725" y="5168900"/>
          <p14:tracePt t="60755" x="7197725" y="5156200"/>
          <p14:tracePt t="60779" x="7210425" y="5143500"/>
          <p14:tracePt t="60802" x="7210425" y="5130800"/>
          <p14:tracePt t="60828" x="7223125" y="5130800"/>
          <p14:tracePt t="60851" x="7235825" y="5130800"/>
          <p14:tracePt t="60887" x="7246938" y="5130800"/>
          <p14:tracePt t="60911" x="7259638" y="5130800"/>
          <p14:tracePt t="60936" x="7272338" y="5130800"/>
          <p14:tracePt t="60948" x="7285038" y="5130800"/>
          <p14:tracePt t="60962" x="7297738" y="5130800"/>
          <p14:tracePt t="60984" x="7310438" y="5130800"/>
          <p14:tracePt t="61008" x="7323138" y="5130800"/>
          <p14:tracePt t="61020" x="7335838" y="5130800"/>
          <p14:tracePt t="61058" x="7348538" y="5130800"/>
          <p14:tracePt t="61094" x="7359650" y="5130800"/>
          <p14:tracePt t="61544" x="7385050" y="5156200"/>
          <p14:tracePt t="61568" x="7410450" y="5168900"/>
          <p14:tracePt t="61580" x="7423150" y="5181600"/>
          <p14:tracePt t="61594" x="7435850" y="5181600"/>
          <p14:tracePt t="61604" x="7448550" y="5194300"/>
          <p14:tracePt t="61616" x="7459663" y="5205413"/>
          <p14:tracePt t="61630" x="7472363" y="5205413"/>
          <p14:tracePt t="61641" x="7485063" y="5205413"/>
          <p14:tracePt t="61658" x="7497763" y="5218113"/>
          <p14:tracePt t="61676" x="7510463" y="5218113"/>
          <p14:tracePt t="61693" x="7510463" y="5230813"/>
          <p14:tracePt t="62078" x="7510463" y="5205413"/>
          <p14:tracePt t="62103" x="7510463" y="5194300"/>
          <p14:tracePt t="62114" x="7510463" y="5181600"/>
          <p14:tracePt t="62126" x="7510463" y="5168900"/>
          <p14:tracePt t="62138" x="7510463" y="5156200"/>
          <p14:tracePt t="62150" x="7510463" y="5130800"/>
          <p14:tracePt t="62165" x="7510463" y="5118100"/>
          <p14:tracePt t="62177" x="7510463" y="5092700"/>
          <p14:tracePt t="62194" x="7510463" y="5081588"/>
          <p14:tracePt t="62212" x="7510463" y="5043488"/>
          <p14:tracePt t="62228" x="7510463" y="5030788"/>
          <p14:tracePt t="62244" x="7510463" y="5005388"/>
          <p14:tracePt t="62261" x="7510463" y="4981575"/>
          <p14:tracePt t="62278" x="7510463" y="4968875"/>
          <p14:tracePt t="62297" x="7510463" y="4956175"/>
          <p14:tracePt t="62321" x="7510463" y="4943475"/>
          <p14:tracePt t="62333" x="7510463" y="4930775"/>
          <p14:tracePt t="62697" x="7523163" y="4930775"/>
          <p14:tracePt t="64518" x="7535863" y="4930775"/>
          <p14:tracePt t="64543" x="7548563" y="4930775"/>
          <p14:tracePt t="64592" x="7561263" y="4930775"/>
          <p14:tracePt t="64639" x="7572375" y="4930775"/>
          <p14:tracePt t="64688" x="7585075" y="4930775"/>
          <p14:tracePt t="64773" x="7597775" y="4930775"/>
          <p14:tracePt t="66946" x="7610475" y="4930775"/>
          <p14:tracePt t="67019" x="7610475" y="4943475"/>
          <p14:tracePt t="68633" x="7597775" y="4943475"/>
          <p14:tracePt t="68646" x="7597775" y="4956175"/>
          <p14:tracePt t="68658" x="7585075" y="4956175"/>
          <p14:tracePt t="68670" x="7572375" y="4981575"/>
          <p14:tracePt t="68683" x="7561263" y="4981575"/>
          <p14:tracePt t="68695" x="7535863" y="5005388"/>
          <p14:tracePt t="68712" x="7510463" y="5030788"/>
          <p14:tracePt t="68728" x="7459663" y="5081588"/>
          <p14:tracePt t="68730" x="7385050" y="5143500"/>
          <p14:tracePt t="68744" x="7259638" y="5243513"/>
          <p14:tracePt t="68760" x="7134225" y="5330825"/>
          <p14:tracePt t="68777" x="6985000" y="5418138"/>
          <p14:tracePt t="68778" x="6808788" y="5530850"/>
          <p14:tracePt t="68793" x="6621463" y="5630863"/>
          <p14:tracePt t="68811" x="6421438" y="5719763"/>
          <p14:tracePt t="68828" x="6070600" y="5856288"/>
          <p14:tracePt t="68844" x="5895975" y="5907088"/>
          <p14:tracePt t="68860" x="5732463" y="5945188"/>
          <p14:tracePt t="68878" x="5407025" y="5994400"/>
          <p14:tracePt t="68894" x="5245100" y="5994400"/>
          <p14:tracePt t="68911" x="5106988" y="5994400"/>
          <p14:tracePt t="68913" x="4994275" y="5994400"/>
          <p14:tracePt t="68927" x="4906963" y="5994400"/>
          <p14:tracePt t="68944" x="4819650" y="5994400"/>
          <p14:tracePt t="68961" x="4756150" y="5994400"/>
          <p14:tracePt t="68977" x="4743450" y="5994400"/>
          <p14:tracePt t="68994" x="4732338" y="5994400"/>
          <p14:tracePt t="69011" x="4732338" y="5981700"/>
          <p14:tracePt t="71390" x="4732338" y="5969000"/>
          <p14:tracePt t="71403" x="4743450" y="5969000"/>
          <p14:tracePt t="71413" x="4743450" y="5956300"/>
          <p14:tracePt t="71426" x="4768850" y="5956300"/>
          <p14:tracePt t="71437" x="4781550" y="5945188"/>
          <p14:tracePt t="71453" x="4806950" y="5945188"/>
          <p14:tracePt t="71467" x="4832350" y="5945188"/>
          <p14:tracePt t="71485" x="4856163" y="5932488"/>
          <p14:tracePt t="71486" x="4894263" y="5932488"/>
          <p14:tracePt t="71500" x="4906963" y="5932488"/>
          <p14:tracePt t="71518" x="4932363" y="5932488"/>
          <p14:tracePt t="71534" x="4968875" y="5919788"/>
          <p14:tracePt t="71551" x="5006975" y="5919788"/>
          <p14:tracePt t="71568" x="5032375" y="5919788"/>
          <p14:tracePt t="71585" x="5081588" y="5919788"/>
          <p14:tracePt t="71601" x="5094288" y="5919788"/>
          <p14:tracePt t="71617" x="5119688" y="5919788"/>
          <p14:tracePt t="71619" x="5145088" y="5919788"/>
          <p14:tracePt t="71643" x="5157788" y="5919788"/>
          <p14:tracePt t="71656" x="5181600" y="5919788"/>
          <p14:tracePt t="71679" x="5194300" y="5919788"/>
          <p14:tracePt t="76197" x="5207000" y="5919788"/>
          <p14:tracePt t="76269" x="5207000" y="5907088"/>
          <p14:tracePt t="76306" x="5207000" y="5894388"/>
          <p14:tracePt t="76318" x="5219700" y="5894388"/>
          <p14:tracePt t="76439" x="5232400" y="5894388"/>
          <p14:tracePt t="76549" x="5245100" y="5894388"/>
          <p14:tracePt t="76609" x="5257800" y="5894388"/>
          <p14:tracePt t="76633" x="5270500" y="5894388"/>
          <p14:tracePt t="76670" x="5281613" y="5894388"/>
          <p14:tracePt t="76706" x="5294313" y="5894388"/>
          <p14:tracePt t="76742" x="5307013" y="5894388"/>
          <p14:tracePt t="76755" x="5319713" y="5894388"/>
          <p14:tracePt t="76779" x="5332413" y="5894388"/>
          <p14:tracePt t="76816" x="5345113" y="5894388"/>
          <p14:tracePt t="76827" x="5357813" y="5894388"/>
          <p14:tracePt t="76839" x="5370513" y="5894388"/>
          <p14:tracePt t="76864" x="5383213" y="5894388"/>
          <p14:tracePt t="76889" x="5394325" y="5894388"/>
          <p14:tracePt t="76913" x="5407025" y="5894388"/>
          <p14:tracePt t="76925" x="5419725" y="5894388"/>
          <p14:tracePt t="76949" x="5432425" y="5894388"/>
          <p14:tracePt t="76973" x="5445125" y="5894388"/>
          <p14:tracePt t="76998" x="5457825" y="5894388"/>
          <p14:tracePt t="77010" x="5470525" y="5894388"/>
          <p14:tracePt t="77033" x="5483225" y="5894388"/>
          <p14:tracePt t="77083" x="5495925" y="5894388"/>
          <p14:tracePt t="77119" x="5507038" y="5894388"/>
          <p14:tracePt t="77131" x="5519738" y="5894388"/>
          <p14:tracePt t="77179" x="5532438" y="5894388"/>
          <p14:tracePt t="77205" x="5545138" y="5894388"/>
          <p14:tracePt t="77228" x="5557838" y="5894388"/>
          <p14:tracePt t="77240" x="5570538" y="5894388"/>
          <p14:tracePt t="77265" x="5583238" y="5894388"/>
          <p14:tracePt t="77301" x="5595938" y="5894388"/>
          <p14:tracePt t="77882" x="5595938" y="5881688"/>
          <p14:tracePt t="77918" x="5595938" y="5868988"/>
          <p14:tracePt t="77943" x="5607050" y="5868988"/>
          <p14:tracePt t="77967" x="5619750" y="5868988"/>
          <p14:tracePt t="78015" x="5632450" y="5868988"/>
          <p14:tracePt t="78065" x="5645150" y="5868988"/>
          <p14:tracePt t="78125" x="5657850" y="5868988"/>
          <p14:tracePt t="78161" x="5670550" y="5868988"/>
          <p14:tracePt t="82678" x="5683250" y="5868988"/>
          <p14:tracePt t="82691" x="5683250" y="5856288"/>
          <p14:tracePt t="82704" x="5695950" y="5856288"/>
          <p14:tracePt t="82715" x="5695950" y="5843588"/>
          <p14:tracePt t="82731" x="5719763" y="5843588"/>
          <p14:tracePt t="82747" x="5732463" y="5832475"/>
          <p14:tracePt t="82763" x="5757863" y="5832475"/>
          <p14:tracePt t="82780" x="5770563" y="5832475"/>
          <p14:tracePt t="82797" x="5783263" y="5832475"/>
          <p14:tracePt t="82799" x="5795963" y="5832475"/>
          <p14:tracePt t="82814" x="5808663" y="5832475"/>
          <p14:tracePt t="82830" x="5821363" y="5832475"/>
          <p14:tracePt t="82847" x="5845175" y="5832475"/>
          <p14:tracePt t="82863" x="5857875" y="5832475"/>
          <p14:tracePt t="82880" x="5870575" y="5832475"/>
          <p14:tracePt t="82897" x="5908675" y="5843588"/>
          <p14:tracePt t="82914" x="5932488" y="5843588"/>
          <p14:tracePt t="82931" x="5945188" y="5856288"/>
          <p14:tracePt t="82947" x="5983288" y="5868988"/>
          <p14:tracePt t="82964" x="5995988" y="5868988"/>
          <p14:tracePt t="82981" x="6021388" y="5881688"/>
          <p14:tracePt t="82998" x="6034088" y="5881688"/>
          <p14:tracePt t="83014" x="6045200" y="5894388"/>
          <p14:tracePt t="83031" x="6057900" y="5907088"/>
          <p14:tracePt t="83047" x="6070600" y="5907088"/>
          <p14:tracePt t="83066" x="6083300" y="5907088"/>
          <p14:tracePt t="83090" x="6083300" y="5919788"/>
          <p14:tracePt t="83394" x="6096000" y="5907088"/>
          <p14:tracePt t="83406" x="6108700" y="5894388"/>
          <p14:tracePt t="83431" x="6121400" y="5881688"/>
          <p14:tracePt t="83442" x="6121400" y="5868988"/>
          <p14:tracePt t="83456" x="6134100" y="5868988"/>
          <p14:tracePt t="83491" x="6146800" y="5868988"/>
          <p14:tracePt t="83505" x="6146800" y="5856288"/>
          <p14:tracePt t="83526" x="6157913" y="5856288"/>
          <p14:tracePt t="83539" x="6170613" y="5856288"/>
          <p14:tracePt t="83564" x="6183313" y="5843588"/>
          <p14:tracePt t="83576" x="6196013" y="5843588"/>
          <p14:tracePt t="83588" x="6208713" y="5843588"/>
          <p14:tracePt t="83600" x="6221413" y="5843588"/>
          <p14:tracePt t="83615" x="6234113" y="5843588"/>
          <p14:tracePt t="83633" x="6246813" y="5843588"/>
          <p14:tracePt t="83649" x="6270625" y="5843588"/>
          <p14:tracePt t="83666" x="6283325" y="5843588"/>
          <p14:tracePt t="83682" x="6308725" y="5843588"/>
          <p14:tracePt t="83700" x="6370638" y="5843588"/>
          <p14:tracePt t="83716" x="6396038" y="5843588"/>
          <p14:tracePt t="83733" x="6434138" y="5843588"/>
          <p14:tracePt t="83749" x="6459538" y="5843588"/>
          <p14:tracePt t="83770" x="6472238" y="5843588"/>
          <p14:tracePt t="83807" x="6483350" y="5843588"/>
          <p14:tracePt t="84135" x="6496050" y="5843588"/>
          <p14:tracePt t="84172" x="6508750" y="5843588"/>
          <p14:tracePt t="84184" x="6521450" y="5832475"/>
          <p14:tracePt t="84195" x="6534150" y="5832475"/>
          <p14:tracePt t="84209" x="6546850" y="5832475"/>
          <p14:tracePt t="84219" x="6546850" y="5819775"/>
          <p14:tracePt t="84236" x="6559550" y="5819775"/>
          <p14:tracePt t="84251" x="6572250" y="5819775"/>
          <p14:tracePt t="84269" x="6596063" y="5819775"/>
          <p14:tracePt t="84292" x="6621463" y="5819775"/>
          <p14:tracePt t="84310" x="6634163" y="5819775"/>
          <p14:tracePt t="84329" x="6659563" y="5819775"/>
          <p14:tracePt t="84341" x="6672263" y="5819775"/>
          <p14:tracePt t="84353" x="6684963" y="5819775"/>
          <p14:tracePt t="84368" x="6696075" y="5819775"/>
          <p14:tracePt t="84385" x="6708775" y="5819775"/>
          <p14:tracePt t="84403" x="6721475" y="5819775"/>
          <p14:tracePt t="84419" x="6734175" y="5819775"/>
          <p14:tracePt t="84449" x="6746875" y="58197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3130235" y="437365"/>
            <a:ext cx="576514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Conducting a Good Telehealth Visit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1111584" y="2441585"/>
            <a:ext cx="10297160" cy="3235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lphaUcPeriod" startAt="2"/>
            </a:pPr>
            <a:r>
              <a:rPr sz="2800" b="1" dirty="0">
                <a:solidFill>
                  <a:srgbClr val="00B0F0"/>
                </a:solidFill>
                <a:latin typeface="Alexandria"/>
              </a:rPr>
              <a:t>During and after the visit: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Confirm that the patient can see and hear the provider.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Watch for signs that the patient is not engaged.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Use an interpreter or caregiver when appropriate.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Summarize the plan and use teach-back.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Document the visit and arrange follow-up.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16"/>
    </mc:Choice>
    <mc:Fallback xmlns="">
      <p:transition spd="slow" advTm="180216"/>
    </mc:Fallback>
  </mc:AlternateContent>
  <p:extLst>
    <p:ext uri="{3A86A75C-4F4B-4683-9AE1-C65F6400EC91}">
      <p14:laserTraceLst xmlns:p14="http://schemas.microsoft.com/office/powerpoint/2010/main">
        <p14:tracePtLst>
          <p14:tracePt t="160" x="3279775" y="38100"/>
          <p14:tracePt t="172" x="3292475" y="38100"/>
          <p14:tracePt t="185" x="3305175" y="38100"/>
          <p14:tracePt t="198" x="3341688" y="50800"/>
          <p14:tracePt t="216" x="3379788" y="74613"/>
          <p14:tracePt t="233" x="3429000" y="87313"/>
          <p14:tracePt t="234" x="3517900" y="125413"/>
          <p14:tracePt t="249" x="3654425" y="187325"/>
          <p14:tracePt t="265" x="3817938" y="250825"/>
          <p14:tracePt t="283" x="4181475" y="425450"/>
          <p14:tracePt t="299" x="4406900" y="512763"/>
          <p14:tracePt t="315" x="4581525" y="588963"/>
          <p14:tracePt t="332" x="4881563" y="725488"/>
          <p14:tracePt t="350" x="5032375" y="812800"/>
          <p14:tracePt t="366" x="5194300" y="901700"/>
          <p14:tracePt t="382" x="5432425" y="1038225"/>
          <p14:tracePt t="399" x="5545138" y="1114425"/>
          <p14:tracePt t="416" x="5757863" y="1227138"/>
          <p14:tracePt t="433" x="5821363" y="1263650"/>
          <p14:tracePt t="450" x="5883275" y="1276350"/>
          <p14:tracePt t="466" x="5921375" y="1289050"/>
          <p14:tracePt t="695" x="5945188" y="1301750"/>
          <p14:tracePt t="707" x="5995988" y="1327150"/>
          <p14:tracePt t="719" x="6083300" y="1363663"/>
          <p14:tracePt t="731" x="6208713" y="1401763"/>
          <p14:tracePt t="743" x="6334125" y="1476375"/>
          <p14:tracePt t="756" x="6483350" y="1527175"/>
          <p14:tracePt t="767" x="6659563" y="1601788"/>
          <p14:tracePt t="784" x="6846888" y="1663700"/>
          <p14:tracePt t="800" x="6997700" y="1714500"/>
          <p14:tracePt t="817" x="7272338" y="1827213"/>
          <p14:tracePt t="834" x="7423150" y="1889125"/>
          <p14:tracePt t="851" x="7548563" y="1927225"/>
          <p14:tracePt t="867" x="7748588" y="2014538"/>
          <p14:tracePt t="884" x="7861300" y="2065338"/>
          <p14:tracePt t="901" x="8074025" y="2139950"/>
          <p14:tracePt t="917" x="8161338" y="2165350"/>
          <p14:tracePt t="934" x="8235950" y="2178050"/>
          <p14:tracePt t="951" x="8299450" y="2178050"/>
          <p14:tracePt t="1156" x="8312150" y="2178050"/>
          <p14:tracePt t="1168" x="8324850" y="2178050"/>
          <p14:tracePt t="1180" x="8361363" y="2178050"/>
          <p14:tracePt t="1194" x="8412163" y="2178050"/>
          <p14:tracePt t="1205" x="8486775" y="2190750"/>
          <p14:tracePt t="1218" x="8574088" y="2214563"/>
          <p14:tracePt t="1235" x="8699500" y="2227263"/>
          <p14:tracePt t="1252" x="8812213" y="2252663"/>
          <p14:tracePt t="1268" x="9050338" y="2314575"/>
          <p14:tracePt t="1285" x="9163050" y="2352675"/>
          <p14:tracePt t="1302" x="9388475" y="2403475"/>
          <p14:tracePt t="1318" x="9501188" y="2439988"/>
          <p14:tracePt t="1335" x="9588500" y="2465388"/>
          <p14:tracePt t="1353" x="9713913" y="2503488"/>
          <p14:tracePt t="1368" x="9763125" y="2527300"/>
          <p14:tracePt t="1386" x="9788525" y="2527300"/>
          <p14:tracePt t="1387" x="9801225" y="2540000"/>
          <p14:tracePt t="1402" x="9813925" y="2540000"/>
          <p14:tracePt t="1716" x="9813925" y="2527300"/>
          <p14:tracePt t="1764" x="9813925" y="2516188"/>
          <p14:tracePt t="1801" x="9813925" y="2503488"/>
          <p14:tracePt t="1850" x="9813925" y="2490788"/>
          <p14:tracePt t="1861" x="9813925" y="2478088"/>
          <p14:tracePt t="1898" x="9813925" y="2465388"/>
          <p14:tracePt t="1910" x="9813925" y="2452688"/>
          <p14:tracePt t="1924" x="9826625" y="2439988"/>
          <p14:tracePt t="1933" x="9839325" y="2427288"/>
          <p14:tracePt t="1945" x="9852025" y="2414588"/>
          <p14:tracePt t="1960" x="9863138" y="2390775"/>
          <p14:tracePt t="1975" x="9875838" y="2365375"/>
          <p14:tracePt t="1989" x="9901238" y="2365375"/>
          <p14:tracePt t="2004" x="9901238" y="2339975"/>
          <p14:tracePt t="2020" x="9926638" y="2314575"/>
          <p14:tracePt t="2037" x="9939338" y="2314575"/>
          <p14:tracePt t="2055" x="9939338" y="2290763"/>
          <p14:tracePt t="2071" x="9952038" y="2290763"/>
          <p14:tracePt t="2857" x="9939338" y="2290763"/>
          <p14:tracePt t="2881" x="9926638" y="2290763"/>
          <p14:tracePt t="2906" x="9901238" y="2290763"/>
          <p14:tracePt t="2931" x="9888538" y="2303463"/>
          <p14:tracePt t="2954" x="9875838" y="2303463"/>
          <p14:tracePt t="2965" x="9863138" y="2314575"/>
          <p14:tracePt t="2977" x="9852025" y="2314575"/>
          <p14:tracePt t="2991" x="9839325" y="2327275"/>
          <p14:tracePt t="3007" x="9826625" y="2339975"/>
          <p14:tracePt t="3023" x="9813925" y="2339975"/>
          <p14:tracePt t="3040" x="9775825" y="2365375"/>
          <p14:tracePt t="3058" x="9763125" y="2365375"/>
          <p14:tracePt t="3073" x="9750425" y="2378075"/>
          <p14:tracePt t="3090" x="9701213" y="2390775"/>
          <p14:tracePt t="3107" x="9688513" y="2390775"/>
          <p14:tracePt t="3124" x="9663113" y="2403475"/>
          <p14:tracePt t="3140" x="9626600" y="2414588"/>
          <p14:tracePt t="3158" x="9613900" y="2427288"/>
          <p14:tracePt t="3159" x="9588500" y="2439988"/>
          <p14:tracePt t="3173" x="9575800" y="2439988"/>
          <p14:tracePt t="3191" x="9563100" y="2452688"/>
          <p14:tracePt t="3207" x="9525000" y="2452688"/>
          <p14:tracePt t="3224" x="9513888" y="2452688"/>
          <p14:tracePt t="3241" x="9501188" y="2452688"/>
          <p14:tracePt t="3259" x="9488488" y="2452688"/>
          <p14:tracePt t="3330" x="9501188" y="2452688"/>
          <p14:tracePt t="3694" x="9488488" y="2452688"/>
          <p14:tracePt t="3706" x="9475788" y="2452688"/>
          <p14:tracePt t="3718" x="9437688" y="2452688"/>
          <p14:tracePt t="3731" x="9401175" y="2452688"/>
          <p14:tracePt t="3743" x="9350375" y="2452688"/>
          <p14:tracePt t="3760" x="9288463" y="2465388"/>
          <p14:tracePt t="3776" x="9250363" y="2465388"/>
          <p14:tracePt t="3794" x="9137650" y="2478088"/>
          <p14:tracePt t="3810" x="9088438" y="2490788"/>
          <p14:tracePt t="3827" x="9050338" y="2490788"/>
          <p14:tracePt t="3843" x="8963025" y="2503488"/>
          <p14:tracePt t="3860" x="8937625" y="2503488"/>
          <p14:tracePt t="3877" x="8912225" y="2503488"/>
          <p14:tracePt t="3893" x="8886825" y="2503488"/>
          <p14:tracePt t="3912" x="8874125" y="2503488"/>
          <p14:tracePt t="7712" x="8863013" y="2503488"/>
          <p14:tracePt t="7749" x="8850313" y="2490788"/>
          <p14:tracePt t="7774" x="8824913" y="2478088"/>
          <p14:tracePt t="7798" x="8799513" y="2465388"/>
          <p14:tracePt t="7810" x="8786813" y="2465388"/>
          <p14:tracePt t="7821" x="8786813" y="2452688"/>
          <p14:tracePt t="7837" x="8763000" y="2439988"/>
          <p14:tracePt t="7854" x="8750300" y="2439988"/>
          <p14:tracePt t="7871" x="8724900" y="2414588"/>
          <p14:tracePt t="7887" x="8712200" y="2414588"/>
          <p14:tracePt t="7908" x="8699500" y="2403475"/>
          <p14:tracePt t="7931" x="8686800" y="2403475"/>
          <p14:tracePt t="8234" x="8686800" y="2390775"/>
          <p14:tracePt t="8296" x="8699500" y="2390775"/>
          <p14:tracePt t="8599" x="8712200" y="2390775"/>
          <p14:tracePt t="8673" x="8712200" y="2378075"/>
          <p14:tracePt t="8708" x="8724900" y="2378075"/>
          <p14:tracePt t="8842" x="8724900" y="2365375"/>
          <p14:tracePt t="8999" x="8737600" y="2365375"/>
          <p14:tracePt t="9048" x="8750300" y="2352675"/>
          <p14:tracePt t="9097" x="8763000" y="2352675"/>
          <p14:tracePt t="9109" x="8774113" y="2352675"/>
          <p14:tracePt t="9132" x="8786813" y="2352675"/>
          <p14:tracePt t="9156" x="8799513" y="2352675"/>
          <p14:tracePt t="9181" x="8812213" y="2352675"/>
          <p14:tracePt t="9192" x="8824913" y="2339975"/>
          <p14:tracePt t="9206" x="8837613" y="2339975"/>
          <p14:tracePt t="9231" x="8863013" y="2339975"/>
          <p14:tracePt t="9254" x="8874125" y="2339975"/>
          <p14:tracePt t="9291" x="8886825" y="2339975"/>
          <p14:tracePt t="19547" x="8863013" y="2339975"/>
          <p14:tracePt t="19560" x="8824913" y="2352675"/>
          <p14:tracePt t="19573" x="8786813" y="2365375"/>
          <p14:tracePt t="19585" x="8737600" y="2390775"/>
          <p14:tracePt t="19602" x="8661400" y="2403475"/>
          <p14:tracePt t="19618" x="8624888" y="2427288"/>
          <p14:tracePt t="19619" x="8548688" y="2439988"/>
          <p14:tracePt t="19633" x="8499475" y="2439988"/>
          <p14:tracePt t="19650" x="8448675" y="2439988"/>
          <p14:tracePt t="19667" x="8386763" y="2452688"/>
          <p14:tracePt t="19683" x="8312150" y="2452688"/>
          <p14:tracePt t="19701" x="8299450" y="2452688"/>
          <p14:tracePt t="19717" x="8261350" y="2452688"/>
          <p14:tracePt t="20107" x="8248650" y="2452688"/>
          <p14:tracePt t="20117" x="8223250" y="2452688"/>
          <p14:tracePt t="20129" x="8199438" y="2452688"/>
          <p14:tracePt t="20143" x="8135938" y="2478088"/>
          <p14:tracePt t="20153" x="8074025" y="2490788"/>
          <p14:tracePt t="20168" x="8010525" y="2516188"/>
          <p14:tracePt t="20185" x="7961313" y="2527300"/>
          <p14:tracePt t="20202" x="7897813" y="2527300"/>
          <p14:tracePt t="20218" x="7886700" y="2527300"/>
          <p14:tracePt t="20235" x="7848600" y="2527300"/>
          <p14:tracePt t="20251" x="7835900" y="2527300"/>
          <p14:tracePt t="20268" x="7823200" y="2527300"/>
          <p14:tracePt t="20299" x="7823200" y="2516188"/>
          <p14:tracePt t="20833" x="7810500" y="2516188"/>
          <p14:tracePt t="20846" x="7797800" y="2527300"/>
          <p14:tracePt t="20873" x="7785100" y="2527300"/>
          <p14:tracePt t="20882" x="7773988" y="2540000"/>
          <p14:tracePt t="20894" x="7773988" y="2552700"/>
          <p14:tracePt t="20907" x="7761288" y="2552700"/>
          <p14:tracePt t="20920" x="7748588" y="2552700"/>
          <p14:tracePt t="20937" x="7748588" y="2565400"/>
          <p14:tracePt t="20954" x="7735888" y="2565400"/>
          <p14:tracePt t="20970" x="7723188" y="2565400"/>
          <p14:tracePt t="20987" x="7723188" y="2578100"/>
          <p14:tracePt t="21004" x="7710488" y="2578100"/>
          <p14:tracePt t="21028" x="7697788" y="2578100"/>
          <p14:tracePt t="21051" x="7685088" y="2578100"/>
          <p14:tracePt t="21063" x="7685088" y="2590800"/>
          <p14:tracePt t="21075" x="7661275" y="2590800"/>
          <p14:tracePt t="21099" x="7648575" y="2590800"/>
          <p14:tracePt t="21112" x="7635875" y="2603500"/>
          <p14:tracePt t="21125" x="7623175" y="2603500"/>
          <p14:tracePt t="21139" x="7610475" y="2603500"/>
          <p14:tracePt t="21161" x="7585075" y="2603500"/>
          <p14:tracePt t="21184" x="7572375" y="2603500"/>
          <p14:tracePt t="21196" x="7561263" y="2603500"/>
          <p14:tracePt t="21211" x="7548563" y="2616200"/>
          <p14:tracePt t="21221" x="7535863" y="2616200"/>
          <p14:tracePt t="21238" x="7523163" y="2616200"/>
          <p14:tracePt t="21258" x="7510463" y="2616200"/>
          <p14:tracePt t="21272" x="7497763" y="2616200"/>
          <p14:tracePt t="21975" x="7472363" y="2616200"/>
          <p14:tracePt t="21987" x="7459663" y="2616200"/>
          <p14:tracePt t="21998" x="7423150" y="2616200"/>
          <p14:tracePt t="22012" x="7385050" y="2627313"/>
          <p14:tracePt t="22025" x="7335838" y="2627313"/>
          <p14:tracePt t="22040" x="7297738" y="2627313"/>
          <p14:tracePt t="22057" x="7272338" y="2640013"/>
          <p14:tracePt t="22059" x="7246938" y="2652713"/>
          <p14:tracePt t="22073" x="7223125" y="2652713"/>
          <p14:tracePt t="22089" x="7197725" y="2652713"/>
          <p14:tracePt t="22107" x="7172325" y="2665413"/>
          <p14:tracePt t="22123" x="7134225" y="2665413"/>
          <p14:tracePt t="22141" x="7123113" y="2665413"/>
          <p14:tracePt t="22157" x="7110413" y="2665413"/>
          <p14:tracePt t="22399" x="7097713" y="2678113"/>
          <p14:tracePt t="22411" x="7085013" y="2678113"/>
          <p14:tracePt t="22423" x="7072313" y="2690813"/>
          <p14:tracePt t="22435" x="7046913" y="2703513"/>
          <p14:tracePt t="22448" x="7021513" y="2716213"/>
          <p14:tracePt t="22459" x="6997700" y="2740025"/>
          <p14:tracePt t="22475" x="6959600" y="2752725"/>
          <p14:tracePt t="22491" x="6897688" y="2778125"/>
          <p14:tracePt t="22508" x="6808788" y="2816225"/>
          <p14:tracePt t="22524" x="6797675" y="2828925"/>
          <p14:tracePt t="22541" x="6772275" y="2840038"/>
          <p14:tracePt t="22557" x="6746875" y="2840038"/>
          <p14:tracePt t="22574" x="6746875" y="2852738"/>
          <p14:tracePt t="23140" x="6734175" y="2852738"/>
          <p14:tracePt t="23152" x="6721475" y="2852738"/>
          <p14:tracePt t="23164" x="6696075" y="2840038"/>
          <p14:tracePt t="23189" x="6684963" y="2828925"/>
          <p14:tracePt t="23201" x="6659563" y="2828925"/>
          <p14:tracePt t="23214" x="6646863" y="2816225"/>
          <p14:tracePt t="23226" x="6621463" y="2803525"/>
          <p14:tracePt t="23249" x="6608763" y="2803525"/>
          <p14:tracePt t="23260" x="6596063" y="2803525"/>
          <p14:tracePt t="23276" x="6584950" y="2790825"/>
          <p14:tracePt t="23298" x="6572250" y="2790825"/>
          <p14:tracePt t="23322" x="6559550" y="2778125"/>
          <p14:tracePt t="23346" x="6546850" y="2778125"/>
          <p14:tracePt t="23370" x="6521450" y="2778125"/>
          <p14:tracePt t="23394" x="6508750" y="2778125"/>
          <p14:tracePt t="23407" x="6508750" y="2765425"/>
          <p14:tracePt t="23432" x="6496050" y="2765425"/>
          <p14:tracePt t="23445" x="6483350" y="2765425"/>
          <p14:tracePt t="23467" x="6472238" y="2765425"/>
          <p14:tracePt t="23503" x="6459538" y="2765425"/>
          <p14:tracePt t="23540" x="6446838" y="2765425"/>
          <p14:tracePt t="23577" x="6434138" y="2765425"/>
          <p14:tracePt t="26418" x="6434138" y="2752725"/>
          <p14:tracePt t="26479" x="6434138" y="2740025"/>
          <p14:tracePt t="26515" x="6446838" y="2728913"/>
          <p14:tracePt t="26527" x="6446838" y="2716213"/>
          <p14:tracePt t="26552" x="6459538" y="2716213"/>
          <p14:tracePt t="26563" x="6459538" y="2703513"/>
          <p14:tracePt t="26576" x="6483350" y="2703513"/>
          <p14:tracePt t="26588" x="6483350" y="2690813"/>
          <p14:tracePt t="26601" x="6496050" y="2690813"/>
          <p14:tracePt t="26619" x="6496050" y="2678113"/>
          <p14:tracePt t="26635" x="6508750" y="2665413"/>
          <p14:tracePt t="26651" x="6521450" y="2652713"/>
          <p14:tracePt t="26668" x="6534150" y="2652713"/>
          <p14:tracePt t="26685" x="6546850" y="2640013"/>
          <p14:tracePt t="26702" x="6559550" y="2627313"/>
          <p14:tracePt t="26719" x="6572250" y="2616200"/>
          <p14:tracePt t="26735" x="6596063" y="2590800"/>
          <p14:tracePt t="26752" x="6621463" y="2590800"/>
          <p14:tracePt t="26769" x="6659563" y="2552700"/>
          <p14:tracePt t="26786" x="6684963" y="2540000"/>
          <p14:tracePt t="26802" x="6721475" y="2516188"/>
          <p14:tracePt t="26819" x="6797675" y="2490788"/>
          <p14:tracePt t="26835" x="6834188" y="2478088"/>
          <p14:tracePt t="26852" x="6910388" y="2452688"/>
          <p14:tracePt t="26869" x="7021513" y="2427288"/>
          <p14:tracePt t="26886" x="7085013" y="2414588"/>
          <p14:tracePt t="26902" x="7185025" y="2390775"/>
          <p14:tracePt t="26919" x="7235825" y="2378075"/>
          <p14:tracePt t="26936" x="7272338" y="2378075"/>
          <p14:tracePt t="26952" x="7323138" y="2378075"/>
          <p14:tracePt t="26975" x="7335838" y="2365375"/>
          <p14:tracePt t="27279" x="7335838" y="2352675"/>
          <p14:tracePt t="27328" x="7348538" y="2352675"/>
          <p14:tracePt t="27498" x="7359650" y="2352675"/>
          <p14:tracePt t="27510" x="7359650" y="2339975"/>
          <p14:tracePt t="27533" x="7372350" y="2339975"/>
          <p14:tracePt t="27558" x="7385050" y="2339975"/>
          <p14:tracePt t="27571" x="7397750" y="2327275"/>
          <p14:tracePt t="27582" x="7423150" y="2327275"/>
          <p14:tracePt t="27594" x="7448550" y="2314575"/>
          <p14:tracePt t="27606" x="7485063" y="2314575"/>
          <p14:tracePt t="27621" x="7510463" y="2303463"/>
          <p14:tracePt t="27638" x="7561263" y="2290763"/>
          <p14:tracePt t="27654" x="7648575" y="2278063"/>
          <p14:tracePt t="27671" x="7697788" y="2265363"/>
          <p14:tracePt t="27688" x="7748588" y="2265363"/>
          <p14:tracePt t="27704" x="7823200" y="2265363"/>
          <p14:tracePt t="27721" x="7861300" y="2265363"/>
          <p14:tracePt t="27738" x="7897813" y="2265363"/>
          <p14:tracePt t="27739" x="7935913" y="2265363"/>
          <p14:tracePt t="27754" x="7961313" y="2265363"/>
          <p14:tracePt t="27771" x="7986713" y="2265363"/>
          <p14:tracePt t="27789" x="8023225" y="2265363"/>
          <p14:tracePt t="27805" x="8061325" y="2252663"/>
          <p14:tracePt t="27822" x="8074025" y="2252663"/>
          <p14:tracePt t="28068" x="8074025" y="2239963"/>
          <p14:tracePt t="28105" x="8086725" y="2239963"/>
          <p14:tracePt t="28129" x="8099425" y="2227263"/>
          <p14:tracePt t="28141" x="8110538" y="2227263"/>
          <p14:tracePt t="28153" x="8123238" y="2227263"/>
          <p14:tracePt t="28165" x="8161338" y="2227263"/>
          <p14:tracePt t="28177" x="8174038" y="2227263"/>
          <p14:tracePt t="28190" x="8186738" y="2227263"/>
          <p14:tracePt t="28206" x="8212138" y="2227263"/>
          <p14:tracePt t="28223" x="8235950" y="2227263"/>
          <p14:tracePt t="28239" x="8261350" y="2227263"/>
          <p14:tracePt t="28255" x="8274050" y="2227263"/>
          <p14:tracePt t="28272" x="8299450" y="2227263"/>
          <p14:tracePt t="28289" x="8324850" y="2214563"/>
          <p14:tracePt t="28305" x="8348663" y="2214563"/>
          <p14:tracePt t="28323" x="8374063" y="2214563"/>
          <p14:tracePt t="28339" x="8386763" y="2214563"/>
          <p14:tracePt t="28359" x="8399463" y="2214563"/>
          <p14:tracePt t="28372" x="8412163" y="2214563"/>
          <p14:tracePt t="28389" x="8424863" y="2201863"/>
          <p14:tracePt t="28407" x="8435975" y="2201863"/>
          <p14:tracePt t="28432" x="8448675" y="2201863"/>
          <p14:tracePt t="28444" x="8461375" y="2201863"/>
          <p14:tracePt t="28456" x="8474075" y="2201863"/>
          <p14:tracePt t="28480" x="8486775" y="2201863"/>
          <p14:tracePt t="28493" x="8499475" y="2201863"/>
          <p14:tracePt t="28506" x="8512175" y="2201863"/>
          <p14:tracePt t="28523" x="8524875" y="2201863"/>
          <p14:tracePt t="28540" x="8548688" y="2201863"/>
          <p14:tracePt t="28556" x="8574088" y="2201863"/>
          <p14:tracePt t="28573" x="8586788" y="2201863"/>
          <p14:tracePt t="28590" x="8612188" y="2201863"/>
          <p14:tracePt t="28614" x="8624888" y="2201863"/>
          <p14:tracePt t="28626" x="8637588" y="2201863"/>
          <p14:tracePt t="28640" x="8650288" y="2201863"/>
          <p14:tracePt t="28656" x="8661400" y="2201863"/>
          <p14:tracePt t="28674" x="8686800" y="2201863"/>
          <p14:tracePt t="28690" x="8699500" y="2201863"/>
          <p14:tracePt t="28707" x="8712200" y="2214563"/>
          <p14:tracePt t="28723" x="8737600" y="2214563"/>
          <p14:tracePt t="28740" x="8750300" y="2227263"/>
          <p14:tracePt t="28757" x="8763000" y="2227263"/>
          <p14:tracePt t="28773" x="8786813" y="2239963"/>
          <p14:tracePt t="28790" x="8799513" y="2252663"/>
          <p14:tracePt t="28807" x="8824913" y="2265363"/>
          <p14:tracePt t="28832" x="8850313" y="2278063"/>
          <p14:tracePt t="28844" x="8863013" y="2290763"/>
          <p14:tracePt t="28857" x="8874125" y="2303463"/>
          <p14:tracePt t="28874" x="8886825" y="2314575"/>
          <p14:tracePt t="29124" x="8899525" y="2314575"/>
          <p14:tracePt t="29160" x="8912225" y="2314575"/>
          <p14:tracePt t="29184" x="8924925" y="2314575"/>
          <p14:tracePt t="29208" x="8950325" y="2314575"/>
          <p14:tracePt t="29220" x="8963025" y="2314575"/>
          <p14:tracePt t="29234" x="8975725" y="2314575"/>
          <p14:tracePt t="29245" x="8986838" y="2314575"/>
          <p14:tracePt t="29258" x="8999538" y="2314575"/>
          <p14:tracePt t="29274" x="9012238" y="2314575"/>
          <p14:tracePt t="29292" x="9024938" y="2314575"/>
          <p14:tracePt t="29308" x="9050338" y="2314575"/>
          <p14:tracePt t="29325" x="9063038" y="2314575"/>
          <p14:tracePt t="29342" x="9088438" y="2314575"/>
          <p14:tracePt t="29360" x="9112250" y="2314575"/>
          <p14:tracePt t="29375" x="9124950" y="2314575"/>
          <p14:tracePt t="29392" x="9163050" y="2314575"/>
          <p14:tracePt t="29408" x="9188450" y="2314575"/>
          <p14:tracePt t="29425" x="9199563" y="2314575"/>
          <p14:tracePt t="29427" x="9212263" y="2327275"/>
          <p14:tracePt t="29442" x="9237663" y="2327275"/>
          <p14:tracePt t="29459" x="9250363" y="2339975"/>
          <p14:tracePt t="29476" x="9301163" y="2339975"/>
          <p14:tracePt t="29492" x="9312275" y="2352675"/>
          <p14:tracePt t="29508" x="9337675" y="2365375"/>
          <p14:tracePt t="29526" x="9401175" y="2390775"/>
          <p14:tracePt t="29542" x="9413875" y="2403475"/>
          <p14:tracePt t="29560" x="9424988" y="2403475"/>
          <p14:tracePt t="29575" x="9450388" y="2414588"/>
          <p14:tracePt t="29592" x="9463088" y="2427288"/>
          <p14:tracePt t="29986" x="9475788" y="2427288"/>
          <p14:tracePt t="30022" x="9488488" y="2427288"/>
          <p14:tracePt t="30035" x="9501188" y="2427288"/>
          <p14:tracePt t="30059" x="9513888" y="2427288"/>
          <p14:tracePt t="30071" x="9537700" y="2427288"/>
          <p14:tracePt t="30083" x="9550400" y="2427288"/>
          <p14:tracePt t="30096" x="9563100" y="2427288"/>
          <p14:tracePt t="30111" x="9575800" y="2414588"/>
          <p14:tracePt t="30128" x="9588500" y="2414588"/>
          <p14:tracePt t="30145" x="9601200" y="2414588"/>
          <p14:tracePt t="30146" x="9613900" y="2414588"/>
          <p14:tracePt t="30163" x="9626600" y="2414588"/>
          <p14:tracePt t="30179" x="9637713" y="2414588"/>
          <p14:tracePt t="30195" x="9650413" y="2414588"/>
          <p14:tracePt t="30216" x="9663113" y="2414588"/>
          <p14:tracePt t="30230" x="9675813" y="2414588"/>
          <p14:tracePt t="30278" x="9688513" y="2414588"/>
          <p14:tracePt t="30630" x="9713913" y="2403475"/>
          <p14:tracePt t="30654" x="9726613" y="2403475"/>
          <p14:tracePt t="30678" x="9739313" y="2403475"/>
          <p14:tracePt t="30704" x="9750425" y="2403475"/>
          <p14:tracePt t="30714" x="9763125" y="2403475"/>
          <p14:tracePt t="30739" x="9775825" y="2403475"/>
          <p14:tracePt t="30787" x="9788525" y="2403475"/>
          <p14:tracePt t="31236" x="9788525" y="2414588"/>
          <p14:tracePt t="31249" x="9788525" y="2439988"/>
          <p14:tracePt t="31260" x="9788525" y="2465388"/>
          <p14:tracePt t="31284" x="9788525" y="2478088"/>
          <p14:tracePt t="31299" x="9788525" y="2490788"/>
          <p14:tracePt t="31310" x="9788525" y="2503488"/>
          <p14:tracePt t="31321" x="9763125" y="2516188"/>
          <p14:tracePt t="31334" x="9750425" y="2527300"/>
          <p14:tracePt t="31347" x="9726613" y="2565400"/>
          <p14:tracePt t="31365" x="9663113" y="2627313"/>
          <p14:tracePt t="31383" x="9475788" y="2816225"/>
          <p14:tracePt t="31397" x="9350375" y="2916238"/>
          <p14:tracePt t="31414" x="9237663" y="3016250"/>
          <p14:tracePt t="31431" x="9012238" y="3228975"/>
          <p14:tracePt t="31447" x="8886825" y="3328988"/>
          <p14:tracePt t="31465" x="8763000" y="3416300"/>
          <p14:tracePt t="31467" x="8650288" y="3503613"/>
          <p14:tracePt t="31481" x="8548688" y="3603625"/>
          <p14:tracePt t="31497" x="8424863" y="3679825"/>
          <p14:tracePt t="31515" x="8161338" y="3829050"/>
          <p14:tracePt t="31531" x="8048625" y="3905250"/>
          <p14:tracePt t="31548" x="7961313" y="3941763"/>
          <p14:tracePt t="31564" x="7848600" y="3992563"/>
          <p14:tracePt t="31581" x="7823200" y="4005263"/>
          <p14:tracePt t="31598" x="7797800" y="4005263"/>
          <p14:tracePt t="31854" x="7785100" y="4005263"/>
          <p14:tracePt t="31867" x="7773988" y="4005263"/>
          <p14:tracePt t="31879" x="7735888" y="4005263"/>
          <p14:tracePt t="31891" x="7661275" y="4005263"/>
          <p14:tracePt t="31905" x="7523163" y="4005263"/>
          <p14:tracePt t="31916" x="7197725" y="4005263"/>
          <p14:tracePt t="31932" x="6797675" y="4005263"/>
          <p14:tracePt t="31949" x="6321425" y="4005263"/>
          <p14:tracePt t="31966" x="5732463" y="4005263"/>
          <p14:tracePt t="31981" x="5495925" y="4005263"/>
          <p14:tracePt t="31999" x="5345113" y="4005263"/>
          <p14:tracePt t="32000" x="5207000" y="3992563"/>
          <p14:tracePt t="32015" x="5119688" y="3979863"/>
          <p14:tracePt t="32032" x="5057775" y="3954463"/>
          <p14:tracePt t="32048" x="4994275" y="3941763"/>
          <p14:tracePt t="32049" x="4945063" y="3929063"/>
          <p14:tracePt t="32066" x="4906963" y="3916363"/>
          <p14:tracePt t="32082" x="4881563" y="3916363"/>
          <p14:tracePt t="32099" x="4832350" y="3892550"/>
          <p14:tracePt t="32316" x="4819650" y="3892550"/>
          <p14:tracePt t="32328" x="4806950" y="3892550"/>
          <p14:tracePt t="32342" x="4794250" y="3892550"/>
          <p14:tracePt t="32352" x="4781550" y="3892550"/>
          <p14:tracePt t="32368" x="4732338" y="3892550"/>
          <p14:tracePt t="32384" x="4668838" y="3892550"/>
          <p14:tracePt t="32401" x="4556125" y="3892550"/>
          <p14:tracePt t="32417" x="4281488" y="3929063"/>
          <p14:tracePt t="32435" x="4117975" y="3941763"/>
          <p14:tracePt t="32451" x="3805238" y="3941763"/>
          <p14:tracePt t="32468" x="3692525" y="3941763"/>
          <p14:tracePt t="32484" x="3567113" y="3941763"/>
          <p14:tracePt t="32486" x="3454400" y="3941763"/>
          <p14:tracePt t="32501" x="3354388" y="3941763"/>
          <p14:tracePt t="32516" x="3241675" y="3941763"/>
          <p14:tracePt t="32534" x="3167063" y="3916363"/>
          <p14:tracePt t="32550" x="3041650" y="3892550"/>
          <p14:tracePt t="32567" x="2979738" y="3879850"/>
          <p14:tracePt t="32583" x="2890838" y="3854450"/>
          <p14:tracePt t="32601" x="2854325" y="3854450"/>
          <p14:tracePt t="32617" x="2828925" y="3841750"/>
          <p14:tracePt t="32634" x="2767013" y="3829050"/>
          <p14:tracePt t="32650" x="2754313" y="3829050"/>
          <p14:tracePt t="32668" x="2703513" y="3803650"/>
          <p14:tracePt t="32684" x="2690813" y="3803650"/>
          <p14:tracePt t="32701" x="2678113" y="3792538"/>
          <p14:tracePt t="32717" x="2654300" y="3792538"/>
          <p14:tracePt t="32734" x="2641600" y="3792538"/>
          <p14:tracePt t="32751" x="2628900" y="3792538"/>
          <p14:tracePt t="32752" x="2628900" y="3779838"/>
          <p14:tracePt t="32768" x="2616200" y="3779838"/>
          <p14:tracePt t="32789" x="2603500" y="3767138"/>
          <p14:tracePt t="32802" x="2590800" y="3767138"/>
          <p14:tracePt t="32838" x="2590800" y="3754438"/>
          <p14:tracePt t="32850" x="2578100" y="3754438"/>
          <p14:tracePt t="32861" x="2578100" y="3741738"/>
          <p14:tracePt t="32935" x="2578100" y="3729038"/>
          <p14:tracePt t="32996" x="2578100" y="3716338"/>
          <p14:tracePt t="33069" x="2578100" y="3703638"/>
          <p14:tracePt t="33092" x="2578100" y="3692525"/>
          <p14:tracePt t="33153" x="2578100" y="3679825"/>
          <p14:tracePt t="33239" x="2590800" y="3679825"/>
          <p14:tracePt t="33312" x="2603500" y="3679825"/>
          <p14:tracePt t="33505" x="2603500" y="3667125"/>
          <p14:tracePt t="33517" x="2616200" y="3667125"/>
          <p14:tracePt t="33590" x="2628900" y="3667125"/>
          <p14:tracePt t="33604" x="2628900" y="3654425"/>
          <p14:tracePt t="33638" x="2628900" y="3641725"/>
          <p14:tracePt t="33652" x="2641600" y="3641725"/>
          <p14:tracePt t="33677" x="2654300" y="3641725"/>
          <p14:tracePt t="33699" x="2667000" y="3629025"/>
          <p14:tracePt t="33712" x="2678113" y="3629025"/>
          <p14:tracePt t="33724" x="2690813" y="3629025"/>
          <p14:tracePt t="33736" x="2703513" y="3629025"/>
          <p14:tracePt t="33748" x="2728913" y="3616325"/>
          <p14:tracePt t="33760" x="2741613" y="3616325"/>
          <p14:tracePt t="33772" x="2767013" y="3603625"/>
          <p14:tracePt t="33786" x="2803525" y="3590925"/>
          <p14:tracePt t="33803" x="2828925" y="3590925"/>
          <p14:tracePt t="33820" x="2854325" y="3579813"/>
          <p14:tracePt t="33821" x="2890838" y="3567113"/>
          <p14:tracePt t="33837" x="2928938" y="3554413"/>
          <p14:tracePt t="33853" x="2967038" y="3541713"/>
          <p14:tracePt t="33870" x="3103563" y="3479800"/>
          <p14:tracePt t="34161" x="3103563" y="3467100"/>
          <p14:tracePt t="34185" x="3116263" y="3467100"/>
          <p14:tracePt t="34211" x="3128963" y="3467100"/>
          <p14:tracePt t="34221" x="3141663" y="3467100"/>
          <p14:tracePt t="34233" x="3154363" y="3467100"/>
          <p14:tracePt t="34246" x="3167063" y="3467100"/>
          <p14:tracePt t="34257" x="3179763" y="3467100"/>
          <p14:tracePt t="34271" x="3205163" y="3467100"/>
          <p14:tracePt t="34288" x="3228975" y="3467100"/>
          <p14:tracePt t="34305" x="3241675" y="3467100"/>
          <p14:tracePt t="34321" x="3292475" y="3467100"/>
          <p14:tracePt t="34338" x="3317875" y="3467100"/>
          <p14:tracePt t="34355" x="3341688" y="3467100"/>
          <p14:tracePt t="34372" x="3354388" y="3467100"/>
          <p14:tracePt t="34391" x="3367088" y="3467100"/>
          <p14:tracePt t="34561" x="3379788" y="3467100"/>
          <p14:tracePt t="34586" x="3392488" y="3479800"/>
          <p14:tracePt t="34599" x="3405188" y="3479800"/>
          <p14:tracePt t="34613" x="3417888" y="3479800"/>
          <p14:tracePt t="34624" x="3454400" y="3479800"/>
          <p14:tracePt t="34640" x="3492500" y="3479800"/>
          <p14:tracePt t="34657" x="3541713" y="3479800"/>
          <p14:tracePt t="34674" x="3643313" y="3490913"/>
          <p14:tracePt t="34690" x="3692525" y="3490913"/>
          <p14:tracePt t="34708" x="3830638" y="3516313"/>
          <p14:tracePt t="34723" x="3905250" y="3529013"/>
          <p14:tracePt t="34741" x="3956050" y="3529013"/>
          <p14:tracePt t="34744" x="4005263" y="3541713"/>
          <p14:tracePt t="34758" x="4068763" y="3541713"/>
          <p14:tracePt t="34774" x="4130675" y="3541713"/>
          <p14:tracePt t="34790" x="4181475" y="3541713"/>
          <p14:tracePt t="34806" x="4318000" y="3541713"/>
          <p14:tracePt t="34823" x="4356100" y="3541713"/>
          <p14:tracePt t="34840" x="4394200" y="3541713"/>
          <p14:tracePt t="35181" x="4443413" y="3541713"/>
          <p14:tracePt t="35192" x="4481513" y="3541713"/>
          <p14:tracePt t="35205" x="4530725" y="3541713"/>
          <p14:tracePt t="35219" x="4594225" y="3541713"/>
          <p14:tracePt t="35231" x="4706938" y="3529013"/>
          <p14:tracePt t="35242" x="4806950" y="3516313"/>
          <p14:tracePt t="35257" x="4906963" y="3503613"/>
          <p14:tracePt t="35274" x="5019675" y="3490913"/>
          <p14:tracePt t="35290" x="5294313" y="3479800"/>
          <p14:tracePt t="35307" x="5407025" y="3467100"/>
          <p14:tracePt t="35324" x="5545138" y="3467100"/>
          <p14:tracePt t="35341" x="5857875" y="3454400"/>
          <p14:tracePt t="35358" x="5970588" y="3454400"/>
          <p14:tracePt t="35376" x="6259513" y="3454400"/>
          <p14:tracePt t="35391" x="6396038" y="3454400"/>
          <p14:tracePt t="35408" x="6508750" y="3454400"/>
          <p14:tracePt t="35424" x="6696075" y="3467100"/>
          <p14:tracePt t="35441" x="6808788" y="3479800"/>
          <p14:tracePt t="35458" x="6921500" y="3490913"/>
          <p14:tracePt t="35460" x="7021513" y="3490913"/>
          <p14:tracePt t="35475" x="7085013" y="3490913"/>
          <p14:tracePt t="35491" x="7123113" y="3490913"/>
          <p14:tracePt t="35509" x="7146925" y="3490913"/>
          <p14:tracePt t="35727" x="7159625" y="3490913"/>
          <p14:tracePt t="35752" x="7172325" y="3490913"/>
          <p14:tracePt t="35764" x="7185025" y="3490913"/>
          <p14:tracePt t="35777" x="7197725" y="3490913"/>
          <p14:tracePt t="35788" x="7235825" y="3479800"/>
          <p14:tracePt t="35800" x="7297738" y="3467100"/>
          <p14:tracePt t="35813" x="7397750" y="3467100"/>
          <p14:tracePt t="35825" x="7510463" y="3454400"/>
          <p14:tracePt t="35842" x="7648575" y="3454400"/>
          <p14:tracePt t="35859" x="8010525" y="3441700"/>
          <p14:tracePt t="35876" x="8199438" y="3441700"/>
          <p14:tracePt t="35892" x="8374063" y="3441700"/>
          <p14:tracePt t="35910" x="8561388" y="3441700"/>
          <p14:tracePt t="35926" x="8824913" y="3441700"/>
          <p14:tracePt t="35942" x="8937625" y="3441700"/>
          <p14:tracePt t="35959" x="9175750" y="3441700"/>
          <p14:tracePt t="35976" x="9275763" y="3441700"/>
          <p14:tracePt t="35994" x="9388475" y="3454400"/>
          <p14:tracePt t="36010" x="9413875" y="3454400"/>
          <p14:tracePt t="36026" x="9437688" y="3454400"/>
          <p14:tracePt t="36043" x="9450388" y="3454400"/>
          <p14:tracePt t="36372" x="9450388" y="3441700"/>
          <p14:tracePt t="36431" x="9463088" y="3441700"/>
          <p14:tracePt t="36541" x="9463088" y="3429000"/>
          <p14:tracePt t="36577" x="9475788" y="3429000"/>
          <p14:tracePt t="36589" x="9475788" y="3416300"/>
          <p14:tracePt t="36627" x="9488488" y="3416300"/>
          <p14:tracePt t="36638" x="9501188" y="3403600"/>
          <p14:tracePt t="36662" x="9513888" y="3403600"/>
          <p14:tracePt t="36688" x="9525000" y="3390900"/>
          <p14:tracePt t="36713" x="9537700" y="3390900"/>
          <p14:tracePt t="36723" x="9550400" y="3390900"/>
          <p14:tracePt t="36735" x="9550400" y="3378200"/>
          <p14:tracePt t="36748" x="9563100" y="3378200"/>
          <p14:tracePt t="36761" x="9563100" y="3367088"/>
          <p14:tracePt t="36784" x="9575800" y="3367088"/>
          <p14:tracePt t="36807" x="9575800" y="3354388"/>
          <p14:tracePt t="36820" x="9588500" y="3354388"/>
          <p14:tracePt t="36869" x="9601200" y="3354388"/>
          <p14:tracePt t="55186" x="9588500" y="3354388"/>
          <p14:tracePt t="55198" x="9575800" y="3354388"/>
          <p14:tracePt t="55211" x="9525000" y="3354388"/>
          <p14:tracePt t="55221" x="9437688" y="3367088"/>
          <p14:tracePt t="55233" x="9301163" y="3390900"/>
          <p14:tracePt t="55245" x="9012238" y="3416300"/>
          <p14:tracePt t="55260" x="8524875" y="3490913"/>
          <p14:tracePt t="55276" x="7886700" y="3603625"/>
          <p14:tracePt t="55294" x="7297738" y="3679825"/>
          <p14:tracePt t="55309" x="6234113" y="3892550"/>
          <p14:tracePt t="55327" x="5808663" y="3979863"/>
          <p14:tracePt t="55343" x="5207000" y="4105275"/>
          <p14:tracePt t="55361" x="4968875" y="4154488"/>
          <p14:tracePt t="55376" x="4819650" y="4179888"/>
          <p14:tracePt t="55378" x="4694238" y="4192588"/>
          <p14:tracePt t="55393" x="4643438" y="4205288"/>
          <p14:tracePt t="55410" x="4606925" y="4205288"/>
          <p14:tracePt t="55634" x="4594225" y="4205288"/>
          <p14:tracePt t="55646" x="4581525" y="4205288"/>
          <p14:tracePt t="55658" x="4556125" y="4205288"/>
          <p14:tracePt t="55671" x="4518025" y="4205288"/>
          <p14:tracePt t="55682" x="4430713" y="4230688"/>
          <p14:tracePt t="55697" x="4318000" y="4254500"/>
          <p14:tracePt t="55712" x="4143375" y="4267200"/>
          <p14:tracePt t="55729" x="3956050" y="4318000"/>
          <p14:tracePt t="55732" x="3792538" y="4330700"/>
          <p14:tracePt t="55745" x="3617913" y="4354513"/>
          <p14:tracePt t="55762" x="3467100" y="4367213"/>
          <p14:tracePt t="55778" x="3341688" y="4379913"/>
          <p14:tracePt t="55779" x="3241675" y="4379913"/>
          <p14:tracePt t="55794" x="3154363" y="4392613"/>
          <p14:tracePt t="55811" x="3079750" y="4392613"/>
          <p14:tracePt t="55829" x="2967038" y="4392613"/>
          <p14:tracePt t="55844" x="2890838" y="4392613"/>
          <p14:tracePt t="55861" x="2828925" y="4392613"/>
          <p14:tracePt t="55877" x="2741613" y="4392613"/>
          <p14:tracePt t="55894" x="2690813" y="4379913"/>
          <p14:tracePt t="55912" x="2641600" y="4341813"/>
          <p14:tracePt t="55929" x="2616200" y="4341813"/>
          <p14:tracePt t="55945" x="2590800" y="4330700"/>
          <p14:tracePt t="55962" x="2516188" y="4318000"/>
          <p14:tracePt t="55978" x="2490788" y="4318000"/>
          <p14:tracePt t="55995" x="2465388" y="4305300"/>
          <p14:tracePt t="56011" x="2416175" y="4279900"/>
          <p14:tracePt t="56029" x="2390775" y="4279900"/>
          <p14:tracePt t="56045" x="2365375" y="4254500"/>
          <p14:tracePt t="56071" x="2352675" y="4241800"/>
          <p14:tracePt t="56107" x="2352675" y="4230688"/>
          <p14:tracePt t="56155" x="2352675" y="4217988"/>
          <p14:tracePt t="56192" x="2352675" y="4205288"/>
          <p14:tracePt t="56253" x="2352675" y="4192588"/>
          <p14:tracePt t="56350" x="2365375" y="4192588"/>
          <p14:tracePt t="56484" x="2365375" y="4179888"/>
          <p14:tracePt t="56498" x="2378075" y="4179888"/>
          <p14:tracePt t="56557" x="2390775" y="4179888"/>
          <p14:tracePt t="56617" x="2403475" y="4179888"/>
          <p14:tracePt t="56630" x="2403475" y="4167188"/>
          <p14:tracePt t="56679" x="2416175" y="4167188"/>
          <p14:tracePt t="56691" x="2416175" y="4154488"/>
          <p14:tracePt t="56715" x="2428875" y="4154488"/>
          <p14:tracePt t="56739" x="2441575" y="4154488"/>
          <p14:tracePt t="56752" x="2441575" y="4141788"/>
          <p14:tracePt t="56788" x="2452688" y="4141788"/>
          <p14:tracePt t="56824" x="2465388" y="4141788"/>
          <p14:tracePt t="56860" x="2465388" y="4129088"/>
          <p14:tracePt t="56873" x="2478088" y="4129088"/>
          <p14:tracePt t="56898" x="2490788" y="4129088"/>
          <p14:tracePt t="56957" x="2503488" y="4129088"/>
          <p14:tracePt t="57018" x="2503488" y="4117975"/>
          <p14:tracePt t="57032" x="2516188" y="4117975"/>
          <p14:tracePt t="57310" x="2516188" y="4105275"/>
          <p14:tracePt t="57334" x="2516188" y="4092575"/>
          <p14:tracePt t="57346" x="2528888" y="4079875"/>
          <p14:tracePt t="57371" x="2541588" y="4079875"/>
          <p14:tracePt t="57455" x="2541588" y="4067175"/>
          <p14:tracePt t="57468" x="2554288" y="4067175"/>
          <p14:tracePt t="57551" x="2554288" y="4054475"/>
          <p14:tracePt t="57576" x="2565400" y="4054475"/>
          <p14:tracePt t="57600" x="2578100" y="4054475"/>
          <p14:tracePt t="57624" x="2603500" y="4054475"/>
          <p14:tracePt t="57637" x="2603500" y="4041775"/>
          <p14:tracePt t="57649" x="2616200" y="4041775"/>
          <p14:tracePt t="57661" x="2641600" y="4041775"/>
          <p14:tracePt t="57673" x="2667000" y="4041775"/>
          <p14:tracePt t="57684" x="2690813" y="4041775"/>
          <p14:tracePt t="57699" x="2716213" y="4029075"/>
          <p14:tracePt t="57715" x="2741613" y="4029075"/>
          <p14:tracePt t="57733" x="2778125" y="4017963"/>
          <p14:tracePt t="57749" x="2816225" y="4005263"/>
          <p14:tracePt t="57766" x="2841625" y="4005263"/>
          <p14:tracePt t="57782" x="2916238" y="4005263"/>
          <p14:tracePt t="57800" x="2979738" y="3992563"/>
          <p14:tracePt t="57816" x="3028950" y="3992563"/>
          <p14:tracePt t="57832" x="3116263" y="3992563"/>
          <p14:tracePt t="57849" x="3154363" y="3992563"/>
          <p14:tracePt t="57867" x="3228975" y="3992563"/>
          <p14:tracePt t="57883" x="3279775" y="3992563"/>
          <p14:tracePt t="57900" x="3305175" y="3992563"/>
          <p14:tracePt t="57916" x="3367088" y="3992563"/>
          <p14:tracePt t="57933" x="3392488" y="3992563"/>
          <p14:tracePt t="57949" x="3417888" y="3992563"/>
          <p14:tracePt t="57966" x="3454400" y="3992563"/>
          <p14:tracePt t="57983" x="3479800" y="3992563"/>
          <p14:tracePt t="58000" x="3505200" y="3992563"/>
          <p14:tracePt t="58016" x="3567113" y="3992563"/>
          <p14:tracePt t="58033" x="3579813" y="3979863"/>
          <p14:tracePt t="58050" x="3605213" y="3979863"/>
          <p14:tracePt t="58292" x="3617913" y="3979863"/>
          <p14:tracePt t="58306" x="3630613" y="3979863"/>
          <p14:tracePt t="58319" x="3643313" y="3979863"/>
          <p14:tracePt t="58330" x="3667125" y="3979863"/>
          <p14:tracePt t="58342" x="3692525" y="3979863"/>
          <p14:tracePt t="58352" x="3717925" y="3979863"/>
          <p14:tracePt t="58368" x="3743325" y="3979863"/>
          <p14:tracePt t="58384" x="3767138" y="3979863"/>
          <p14:tracePt t="58401" x="3817938" y="3979863"/>
          <p14:tracePt t="58418" x="3943350" y="3979863"/>
          <p14:tracePt t="58435" x="3992563" y="3979863"/>
          <p14:tracePt t="58451" x="4181475" y="3979863"/>
          <p14:tracePt t="58468" x="4294188" y="3992563"/>
          <p14:tracePt t="58484" x="4418013" y="3992563"/>
          <p14:tracePt t="58501" x="4681538" y="3992563"/>
          <p14:tracePt t="58518" x="4832350" y="3992563"/>
          <p14:tracePt t="58535" x="4945063" y="3992563"/>
          <p14:tracePt t="58551" x="5245100" y="3992563"/>
          <p14:tracePt t="58568" x="5383213" y="3992563"/>
          <p14:tracePt t="58584" x="5595938" y="3992563"/>
          <p14:tracePt t="58601" x="5695950" y="3992563"/>
          <p14:tracePt t="58618" x="5795963" y="3992563"/>
          <p14:tracePt t="58635" x="5970588" y="4005263"/>
          <p14:tracePt t="58651" x="6021388" y="4005263"/>
          <p14:tracePt t="58668" x="6045200" y="4005263"/>
          <p14:tracePt t="58936" x="6045200" y="3992563"/>
          <p14:tracePt t="58948" x="6057900" y="3992563"/>
          <p14:tracePt t="58961" x="6070600" y="3992563"/>
          <p14:tracePt t="58975" x="6083300" y="3992563"/>
          <p14:tracePt t="58987" x="6096000" y="3992563"/>
          <p14:tracePt t="59003" x="6121400" y="3992563"/>
          <p14:tracePt t="59020" x="6134100" y="3992563"/>
          <p14:tracePt t="59022" x="6146800" y="3992563"/>
          <p14:tracePt t="59036" x="6157913" y="3992563"/>
          <p14:tracePt t="59082" x="6157913" y="3979863"/>
          <p14:tracePt t="59142" x="6157913" y="3967163"/>
          <p14:tracePt t="59166" x="6157913" y="3954463"/>
          <p14:tracePt t="59362" x="6170613" y="3954463"/>
          <p14:tracePt t="59386" x="6183313" y="3954463"/>
          <p14:tracePt t="59411" x="6208713" y="3954463"/>
          <p14:tracePt t="59422" x="6221413" y="3954463"/>
          <p14:tracePt t="59434" x="6234113" y="3954463"/>
          <p14:tracePt t="59447" x="6246813" y="3954463"/>
          <p14:tracePt t="59458" x="6259513" y="3954463"/>
          <p14:tracePt t="59472" x="6270625" y="3954463"/>
          <p14:tracePt t="59488" x="6283325" y="3954463"/>
          <p14:tracePt t="59509" x="6308725" y="3954463"/>
          <p14:tracePt t="59531" x="6321425" y="3954463"/>
          <p14:tracePt t="59543" x="6346825" y="3954463"/>
          <p14:tracePt t="59566" x="6370638" y="3954463"/>
          <p14:tracePt t="59579" x="6383338" y="3954463"/>
          <p14:tracePt t="59591" x="6408738" y="3967163"/>
          <p14:tracePt t="59605" x="6434138" y="3967163"/>
          <p14:tracePt t="59621" x="6459538" y="3967163"/>
          <p14:tracePt t="59638" x="6496050" y="3967163"/>
          <p14:tracePt t="59654" x="6559550" y="3967163"/>
          <p14:tracePt t="59671" x="6596063" y="3979863"/>
          <p14:tracePt t="59688" x="6684963" y="3979863"/>
          <p14:tracePt t="59705" x="6746875" y="3992563"/>
          <p14:tracePt t="59721" x="6808788" y="3992563"/>
          <p14:tracePt t="59738" x="6897688" y="3992563"/>
          <p14:tracePt t="59755" x="6934200" y="4005263"/>
          <p14:tracePt t="59771" x="6972300" y="4017963"/>
          <p14:tracePt t="59788" x="7046913" y="4017963"/>
          <p14:tracePt t="59805" x="7072313" y="4017963"/>
          <p14:tracePt t="60102" x="7110413" y="4017963"/>
          <p14:tracePt t="60114" x="7134225" y="4017963"/>
          <p14:tracePt t="60125" x="7172325" y="4017963"/>
          <p14:tracePt t="60140" x="7223125" y="4017963"/>
          <p14:tracePt t="60157" x="7272338" y="4017963"/>
          <p14:tracePt t="60172" x="7348538" y="4017963"/>
          <p14:tracePt t="60173" x="7410450" y="4017963"/>
          <p14:tracePt t="60189" x="7510463" y="4017963"/>
          <p14:tracePt t="60206" x="7597775" y="4017963"/>
          <p14:tracePt t="60223" x="7761288" y="4017963"/>
          <p14:tracePt t="60240" x="7848600" y="4017963"/>
          <p14:tracePt t="60256" x="7948613" y="4017963"/>
          <p14:tracePt t="60273" x="8099425" y="4017963"/>
          <p14:tracePt t="60289" x="8135938" y="4017963"/>
          <p14:tracePt t="60306" x="8174038" y="4017963"/>
          <p14:tracePt t="60323" x="8261350" y="4017963"/>
          <p14:tracePt t="60340" x="8299450" y="4017963"/>
          <p14:tracePt t="60356" x="8374063" y="4017963"/>
          <p14:tracePt t="60374" x="8412163" y="4017963"/>
          <p14:tracePt t="60389" x="8435975" y="4017963"/>
          <p14:tracePt t="60406" x="8486775" y="4017963"/>
          <p14:tracePt t="60423" x="8499475" y="4017963"/>
          <p14:tracePt t="60441" x="8524875" y="4017963"/>
          <p14:tracePt t="60456" x="8561388" y="4017963"/>
          <p14:tracePt t="60473" x="8586788" y="4017963"/>
          <p14:tracePt t="60489" x="8637588" y="4017963"/>
          <p14:tracePt t="60506" x="8674100" y="4017963"/>
          <p14:tracePt t="60523" x="8699500" y="4005263"/>
          <p14:tracePt t="60540" x="8737600" y="3992563"/>
          <p14:tracePt t="60556" x="8750300" y="3979863"/>
          <p14:tracePt t="60574" x="8763000" y="3979863"/>
          <p14:tracePt t="60590" x="8786813" y="3979863"/>
          <p14:tracePt t="60607" x="8786813" y="3967163"/>
          <p14:tracePt t="60623" x="8824913" y="3954463"/>
          <p14:tracePt t="60640" x="8837613" y="3954463"/>
          <p14:tracePt t="60657" x="8850313" y="3954463"/>
          <p14:tracePt t="60674" x="8912225" y="3954463"/>
          <p14:tracePt t="60690" x="8924925" y="3941763"/>
          <p14:tracePt t="60707" x="8937625" y="3941763"/>
          <p14:tracePt t="60723" x="8975725" y="3929063"/>
          <p14:tracePt t="61207" x="8986838" y="3929063"/>
          <p14:tracePt t="63016" x="8986838" y="3916363"/>
          <p14:tracePt t="84052" x="8975725" y="3905250"/>
          <p14:tracePt t="84076" x="8963025" y="3905250"/>
          <p14:tracePt t="84088" x="8950325" y="3905250"/>
          <p14:tracePt t="84100" x="8924925" y="3905250"/>
          <p14:tracePt t="84113" x="8886825" y="3905250"/>
          <p14:tracePt t="84124" x="8799513" y="3929063"/>
          <p14:tracePt t="84137" x="8624888" y="3954463"/>
          <p14:tracePt t="84152" x="8386763" y="4005263"/>
          <p14:tracePt t="84169" x="8023225" y="4067175"/>
          <p14:tracePt t="84185" x="7372350" y="4079875"/>
          <p14:tracePt t="84202" x="7059613" y="4105275"/>
          <p14:tracePt t="84218" x="6821488" y="4105275"/>
          <p14:tracePt t="84220" x="6634163" y="4105275"/>
          <p14:tracePt t="84236" x="6483350" y="4105275"/>
          <p14:tracePt t="84252" x="6321425" y="4105275"/>
          <p14:tracePt t="84270" x="6183313" y="4105275"/>
          <p14:tracePt t="84271" x="6070600" y="4117975"/>
          <p14:tracePt t="84285" x="5983288" y="4129088"/>
          <p14:tracePt t="84302" x="5908675" y="4154488"/>
          <p14:tracePt t="84318" x="5821363" y="4205288"/>
          <p14:tracePt t="84336" x="5795963" y="4230688"/>
          <p14:tracePt t="84352" x="5795963" y="4254500"/>
          <p14:tracePt t="84370" x="5795963" y="4279900"/>
          <p14:tracePt t="84549" x="5783263" y="4279900"/>
          <p14:tracePt t="84561" x="5770563" y="4279900"/>
          <p14:tracePt t="84573" x="5732463" y="4279900"/>
          <p14:tracePt t="84586" x="5657850" y="4279900"/>
          <p14:tracePt t="84603" x="5519738" y="4330700"/>
          <p14:tracePt t="84619" x="5257800" y="4379913"/>
          <p14:tracePt t="84636" x="4481513" y="4567238"/>
          <p14:tracePt t="84652" x="4117975" y="4630738"/>
          <p14:tracePt t="84670" x="3630613" y="4730750"/>
          <p14:tracePt t="84686" x="3454400" y="4756150"/>
          <p14:tracePt t="84703" x="3305175" y="4792663"/>
          <p14:tracePt t="84719" x="3079750" y="4830763"/>
          <p14:tracePt t="84736" x="3016250" y="4830763"/>
          <p14:tracePt t="84753" x="2979738" y="4830763"/>
          <p14:tracePt t="84754" x="2941638" y="4830763"/>
          <p14:tracePt t="84770" x="2903538" y="4830763"/>
          <p14:tracePt t="84786" x="2890838" y="4830763"/>
          <p14:tracePt t="84803" x="2854325" y="4818063"/>
          <p14:tracePt t="84819" x="2841625" y="4818063"/>
          <p14:tracePt t="84837" x="2828925" y="4805363"/>
          <p14:tracePt t="84853" x="2790825" y="4792663"/>
          <p14:tracePt t="84870" x="2778125" y="4779963"/>
          <p14:tracePt t="84887" x="2754313" y="4768850"/>
          <p14:tracePt t="84903" x="2703513" y="4756150"/>
          <p14:tracePt t="84920" x="2690813" y="4730750"/>
          <p14:tracePt t="84937" x="2667000" y="4730750"/>
          <p14:tracePt t="84953" x="2616200" y="4718050"/>
          <p14:tracePt t="84971" x="2578100" y="4718050"/>
          <p14:tracePt t="84976" x="2554288" y="4718050"/>
          <p14:tracePt t="84987" x="2516188" y="4718050"/>
          <p14:tracePt t="85004" x="2478088" y="4718050"/>
          <p14:tracePt t="85020" x="2441575" y="4718050"/>
          <p14:tracePt t="85021" x="2390775" y="4718050"/>
          <p14:tracePt t="85037" x="2352675" y="4718050"/>
          <p14:tracePt t="85054" x="2328863" y="4718050"/>
          <p14:tracePt t="85071" x="2290763" y="4718050"/>
          <p14:tracePt t="85087" x="2265363" y="4718050"/>
          <p14:tracePt t="85104" x="2252663" y="4718050"/>
          <p14:tracePt t="85120" x="2239963" y="4718050"/>
          <p14:tracePt t="85137" x="2239963" y="4705350"/>
          <p14:tracePt t="85167" x="2239963" y="4692650"/>
          <p14:tracePt t="85447" x="2228850" y="4692650"/>
          <p14:tracePt t="85460" x="2190750" y="4692650"/>
          <p14:tracePt t="85472" x="2178050" y="4692650"/>
          <p14:tracePt t="85483" x="2152650" y="4692650"/>
          <p14:tracePt t="85495" x="2127250" y="4692650"/>
          <p14:tracePt t="85508" x="2103438" y="4692650"/>
          <p14:tracePt t="85521" x="2078038" y="4692650"/>
          <p14:tracePt t="85539" x="2052638" y="4692650"/>
          <p14:tracePt t="85555" x="2014538" y="4692650"/>
          <p14:tracePt t="85571" x="1990725" y="4692650"/>
          <p14:tracePt t="85588" x="1978025" y="4692650"/>
          <p14:tracePt t="85606" x="1952625" y="4692650"/>
          <p14:tracePt t="85622" x="1939925" y="4692650"/>
          <p14:tracePt t="85641" x="1927225" y="4692650"/>
          <p14:tracePt t="85655" x="1914525" y="4692650"/>
          <p14:tracePt t="85702" x="1903413" y="4692650"/>
          <p14:tracePt t="85824" x="1903413" y="4679950"/>
          <p14:tracePt t="86881" x="1903413" y="4667250"/>
          <p14:tracePt t="86916" x="1903413" y="4656138"/>
          <p14:tracePt t="87028" x="1903413" y="4643438"/>
          <p14:tracePt t="87232" x="1903413" y="4630738"/>
          <p14:tracePt t="88095" x="1914525" y="4630738"/>
          <p14:tracePt t="88132" x="1927225" y="4630738"/>
          <p14:tracePt t="88180" x="1939925" y="4630738"/>
          <p14:tracePt t="88216" x="1952625" y="4630738"/>
          <p14:tracePt t="88253" x="1965325" y="4630738"/>
          <p14:tracePt t="88264" x="1978025" y="4630738"/>
          <p14:tracePt t="88289" x="1990725" y="4630738"/>
          <p14:tracePt t="88300" x="2003425" y="4630738"/>
          <p14:tracePt t="88315" x="2014538" y="4630738"/>
          <p14:tracePt t="88325" x="2027238" y="4630738"/>
          <p14:tracePt t="88336" x="2039938" y="4630738"/>
          <p14:tracePt t="88350" x="2052638" y="4630738"/>
          <p14:tracePt t="88363" x="2078038" y="4630738"/>
          <p14:tracePt t="88379" x="2090738" y="4630738"/>
          <p14:tracePt t="88397" x="2127250" y="4630738"/>
          <p14:tracePt t="88413" x="2152650" y="4630738"/>
          <p14:tracePt t="88429" x="2165350" y="4630738"/>
          <p14:tracePt t="88446" x="2203450" y="4630738"/>
          <p14:tracePt t="88463" x="2228850" y="4630738"/>
          <p14:tracePt t="88479" x="2252663" y="4630738"/>
          <p14:tracePt t="88496" x="2290763" y="4630738"/>
          <p14:tracePt t="88513" x="2303463" y="4630738"/>
          <p14:tracePt t="88530" x="2328863" y="4630738"/>
          <p14:tracePt t="88547" x="2339975" y="4630738"/>
          <p14:tracePt t="88563" x="2352675" y="4630738"/>
          <p14:tracePt t="88580" x="2390775" y="4630738"/>
          <p14:tracePt t="88895" x="2403475" y="4630738"/>
          <p14:tracePt t="88931" x="2416175" y="4630738"/>
          <p14:tracePt t="88944" x="2428875" y="4630738"/>
          <p14:tracePt t="88956" x="2441575" y="4630738"/>
          <p14:tracePt t="88982" x="2452688" y="4630738"/>
          <p14:tracePt t="88992" x="2465388" y="4630738"/>
          <p14:tracePt t="89004" x="2478088" y="4630738"/>
          <p14:tracePt t="89017" x="2490788" y="4630738"/>
          <p14:tracePt t="89041" x="2516188" y="4630738"/>
          <p14:tracePt t="89065" x="2528888" y="4630738"/>
          <p14:tracePt t="89077" x="2541588" y="4630738"/>
          <p14:tracePt t="89102" x="2554288" y="4630738"/>
          <p14:tracePt t="89113" x="2565400" y="4630738"/>
          <p14:tracePt t="89150" x="2578100" y="4630738"/>
          <p14:tracePt t="89173" x="2590800" y="4630738"/>
          <p14:tracePt t="89188" x="2603500" y="4630738"/>
          <p14:tracePt t="89198" x="2616200" y="4630738"/>
          <p14:tracePt t="89223" x="2628900" y="4630738"/>
          <p14:tracePt t="89234" x="2654300" y="4630738"/>
          <p14:tracePt t="89247" x="2667000" y="4618038"/>
          <p14:tracePt t="89258" x="2690813" y="4618038"/>
          <p14:tracePt t="89271" x="2703513" y="4618038"/>
          <p14:tracePt t="89284" x="2728913" y="4618038"/>
          <p14:tracePt t="89298" x="2741613" y="4618038"/>
          <p14:tracePt t="89315" x="2754313" y="4618038"/>
          <p14:tracePt t="89332" x="2767013" y="4605338"/>
          <p14:tracePt t="89575" x="2778125" y="4605338"/>
          <p14:tracePt t="89600" x="2803525" y="4592638"/>
          <p14:tracePt t="89624" x="2816225" y="4592638"/>
          <p14:tracePt t="89636" x="2828925" y="4592638"/>
          <p14:tracePt t="89648" x="2841625" y="4592638"/>
          <p14:tracePt t="89660" x="2867025" y="4592638"/>
          <p14:tracePt t="89672" x="2879725" y="4592638"/>
          <p14:tracePt t="89685" x="2890838" y="4592638"/>
          <p14:tracePt t="89700" x="2903538" y="4592638"/>
          <p14:tracePt t="89718" x="2928938" y="4592638"/>
          <p14:tracePt t="89732" x="2941638" y="4592638"/>
          <p14:tracePt t="89733" x="2954338" y="4592638"/>
          <p14:tracePt t="89750" x="2967038" y="4592638"/>
          <p14:tracePt t="89766" x="2992438" y="4592638"/>
          <p14:tracePt t="89783" x="3041650" y="4592638"/>
          <p14:tracePt t="89800" x="3067050" y="4592638"/>
          <p14:tracePt t="89817" x="3128963" y="4592638"/>
          <p14:tracePt t="89833" x="3154363" y="4592638"/>
          <p14:tracePt t="89850" x="3205163" y="4592638"/>
          <p14:tracePt t="89866" x="3267075" y="4592638"/>
          <p14:tracePt t="89867" x="3328988" y="4592638"/>
          <p14:tracePt t="89883" x="3379788" y="4592638"/>
          <p14:tracePt t="89900" x="3429000" y="4592638"/>
          <p14:tracePt t="89917" x="3541713" y="4592638"/>
          <p14:tracePt t="89933" x="3592513" y="4592638"/>
          <p14:tracePt t="89950" x="3679825" y="4592638"/>
          <p14:tracePt t="89967" x="3717925" y="4592638"/>
          <p14:tracePt t="89984" x="3756025" y="4592638"/>
          <p14:tracePt t="90000" x="3817938" y="4592638"/>
          <p14:tracePt t="90017" x="3843338" y="4592638"/>
          <p14:tracePt t="90034" x="3856038" y="4592638"/>
          <p14:tracePt t="90051" x="3905250" y="4592638"/>
          <p14:tracePt t="90278" x="3917950" y="4592638"/>
          <p14:tracePt t="90302" x="3930650" y="4579938"/>
          <p14:tracePt t="90314" x="3956050" y="4579938"/>
          <p14:tracePt t="90326" x="3979863" y="4579938"/>
          <p14:tracePt t="90340" x="4030663" y="4567238"/>
          <p14:tracePt t="90352" x="4081463" y="4567238"/>
          <p14:tracePt t="90368" x="4181475" y="4554538"/>
          <p14:tracePt t="90385" x="4318000" y="4554538"/>
          <p14:tracePt t="90401" x="4656138" y="4543425"/>
          <p14:tracePt t="90418" x="4932363" y="4543425"/>
          <p14:tracePt t="90434" x="5145088" y="4530725"/>
          <p14:tracePt t="90452" x="5719763" y="4530725"/>
          <p14:tracePt t="90468" x="5932488" y="4530725"/>
          <p14:tracePt t="90485" x="6383338" y="4530725"/>
          <p14:tracePt t="90501" x="6572250" y="4543425"/>
          <p14:tracePt t="90518" x="6721475" y="4554538"/>
          <p14:tracePt t="90535" x="6985000" y="4554538"/>
          <p14:tracePt t="90551" x="7110413" y="4554538"/>
          <p14:tracePt t="90776" x="7123113" y="4554538"/>
          <p14:tracePt t="90800" x="7146925" y="4567238"/>
          <p14:tracePt t="90813" x="7159625" y="4567238"/>
          <p14:tracePt t="90826" x="7172325" y="4567238"/>
          <p14:tracePt t="90836" x="7197725" y="4579938"/>
          <p14:tracePt t="90852" x="7223125" y="4579938"/>
          <p14:tracePt t="90869" x="7235825" y="4579938"/>
          <p14:tracePt t="90886" x="7272338" y="4579938"/>
          <p14:tracePt t="90902" x="7310438" y="4579938"/>
          <p14:tracePt t="90920" x="7323138" y="4592638"/>
          <p14:tracePt t="90936" x="7372350" y="4592638"/>
          <p14:tracePt t="90952" x="7397750" y="4592638"/>
          <p14:tracePt t="90969" x="7435850" y="4592638"/>
          <p14:tracePt t="90970" x="7459663" y="4592638"/>
          <p14:tracePt t="90986" x="7497763" y="4605338"/>
          <p14:tracePt t="91002" x="7523163" y="4605338"/>
          <p14:tracePt t="91019" x="7610475" y="4630738"/>
          <p14:tracePt t="91036" x="7648575" y="4630738"/>
          <p14:tracePt t="91054" x="7710488" y="4643438"/>
          <p14:tracePt t="91055" x="7761288" y="4643438"/>
          <p14:tracePt t="91069" x="7797800" y="4656138"/>
          <p14:tracePt t="91086" x="7874000" y="4667250"/>
          <p14:tracePt t="91103" x="7923213" y="4667250"/>
          <p14:tracePt t="91104" x="7974013" y="4679950"/>
          <p14:tracePt t="91120" x="8023225" y="4692650"/>
          <p14:tracePt t="91136" x="8061325" y="4692650"/>
          <p14:tracePt t="91153" x="8123238" y="4718050"/>
          <p14:tracePt t="91169" x="8135938" y="4730750"/>
          <p14:tracePt t="91186" x="8148638" y="4730750"/>
          <p14:tracePt t="91203" x="8161338" y="4743450"/>
          <p14:tracePt t="91421" x="8174038" y="4743450"/>
          <p14:tracePt t="91445" x="8186738" y="4743450"/>
          <p14:tracePt t="91457" x="8199438" y="4743450"/>
          <p14:tracePt t="91480" x="8223250" y="4743450"/>
          <p14:tracePt t="91494" x="8235950" y="4743450"/>
          <p14:tracePt t="91505" x="8248650" y="4743450"/>
          <p14:tracePt t="91516" x="8261350" y="4743450"/>
          <p14:tracePt t="91529" x="8286750" y="4743450"/>
          <p14:tracePt t="91540" x="8312150" y="4743450"/>
          <p14:tracePt t="91554" x="8335963" y="4743450"/>
          <p14:tracePt t="91571" x="8361363" y="4743450"/>
          <p14:tracePt t="91588" x="8386763" y="4743450"/>
          <p14:tracePt t="91604" x="8435975" y="4743450"/>
          <p14:tracePt t="91621" x="8461375" y="4743450"/>
          <p14:tracePt t="91638" x="8486775" y="4743450"/>
          <p14:tracePt t="91655" x="8512175" y="4743450"/>
          <p14:tracePt t="91671" x="8524875" y="4743450"/>
          <p14:tracePt t="91688" x="8548688" y="4743450"/>
          <p14:tracePt t="91704" x="8586788" y="4743450"/>
          <p14:tracePt t="91722" x="8599488" y="4743450"/>
          <p14:tracePt t="91738" x="8637588" y="4743450"/>
          <p14:tracePt t="91755" x="8661400" y="4743450"/>
          <p14:tracePt t="91771" x="8686800" y="4743450"/>
          <p14:tracePt t="91788" x="8699500" y="4743450"/>
          <p14:tracePt t="91805" x="8724900" y="4743450"/>
          <p14:tracePt t="91822" x="8763000" y="4743450"/>
          <p14:tracePt t="91838" x="8786813" y="4743450"/>
          <p14:tracePt t="91856" x="8837613" y="4743450"/>
          <p14:tracePt t="91872" x="8850313" y="4743450"/>
          <p14:tracePt t="91890" x="8863013" y="4743450"/>
          <p14:tracePt t="91906" x="8886825" y="4743450"/>
          <p14:tracePt t="91923" x="8899525" y="4743450"/>
          <p14:tracePt t="91953" x="8912225" y="4743450"/>
          <p14:tracePt t="92002" x="8924925" y="4743450"/>
          <p14:tracePt t="92075" x="8924925" y="4730750"/>
          <p14:tracePt t="92111" x="8924925" y="4718050"/>
          <p14:tracePt t="92173" x="8924925" y="4705350"/>
          <p14:tracePt t="92331" x="8924925" y="4692650"/>
          <p14:tracePt t="102138" x="8912225" y="4692650"/>
          <p14:tracePt t="102151" x="8874125" y="4679950"/>
          <p14:tracePt t="102163" x="8824913" y="4667250"/>
          <p14:tracePt t="102175" x="8712200" y="4643438"/>
          <p14:tracePt t="102188" x="8599488" y="4630738"/>
          <p14:tracePt t="102200" x="8448675" y="4618038"/>
          <p14:tracePt t="102217" x="8235950" y="4579938"/>
          <p14:tracePt t="102233" x="8010525" y="4554538"/>
          <p14:tracePt t="102235" x="7761288" y="4518025"/>
          <p14:tracePt t="102249" x="7472363" y="4505325"/>
          <p14:tracePt t="102266" x="7272338" y="4505325"/>
          <p14:tracePt t="102282" x="7021513" y="4505325"/>
          <p14:tracePt t="102284" x="6784975" y="4505325"/>
          <p14:tracePt t="102299" x="6608763" y="4505325"/>
          <p14:tracePt t="102316" x="6434138" y="4505325"/>
          <p14:tracePt t="102332" x="6146800" y="4505325"/>
          <p14:tracePt t="102349" x="6021388" y="4505325"/>
          <p14:tracePt t="102366" x="5921375" y="4505325"/>
          <p14:tracePt t="102383" x="5783263" y="4505325"/>
          <p14:tracePt t="102399" x="5732463" y="4505325"/>
          <p14:tracePt t="102416" x="5670550" y="4505325"/>
          <p14:tracePt t="102417" x="5632450" y="4505325"/>
          <p14:tracePt t="102432" x="5595938" y="4505325"/>
          <p14:tracePt t="102449" x="5557838" y="4518025"/>
          <p14:tracePt t="102465" x="5532438" y="4530725"/>
          <p14:tracePt t="102685" x="5519738" y="4530725"/>
          <p14:tracePt t="102697" x="5495925" y="4530725"/>
          <p14:tracePt t="102709" x="5457825" y="4530725"/>
          <p14:tracePt t="102722" x="5419725" y="4543425"/>
          <p14:tracePt t="102734" x="5332413" y="4554538"/>
          <p14:tracePt t="102752" x="5219700" y="4579938"/>
          <p14:tracePt t="102769" x="4981575" y="4630738"/>
          <p14:tracePt t="102784" x="4832350" y="4643438"/>
          <p14:tracePt t="102800" x="4694238" y="4656138"/>
          <p14:tracePt t="102817" x="4556125" y="4667250"/>
          <p14:tracePt t="102834" x="4356100" y="4679950"/>
          <p14:tracePt t="102850" x="4294188" y="4679950"/>
          <p14:tracePt t="102867" x="4156075" y="4679950"/>
          <p14:tracePt t="102884" x="4117975" y="4679950"/>
          <p14:tracePt t="102900" x="4092575" y="4679950"/>
          <p14:tracePt t="102916" x="4043363" y="4679950"/>
          <p14:tracePt t="102939" x="4017963" y="4679950"/>
          <p14:tracePt t="102962" x="4005263" y="4679950"/>
          <p14:tracePt t="102975" x="3992563" y="4667250"/>
          <p14:tracePt t="102988" x="3979863" y="4667250"/>
          <p14:tracePt t="103000" x="3956050" y="4667250"/>
          <p14:tracePt t="103017" x="3943350" y="4667250"/>
          <p14:tracePt t="103034" x="3917950" y="4656138"/>
          <p14:tracePt t="103051" x="3856038" y="4656138"/>
          <p14:tracePt t="103067" x="3817938" y="4656138"/>
          <p14:tracePt t="103085" x="3756025" y="4656138"/>
          <p14:tracePt t="103101" x="3730625" y="4656138"/>
          <p14:tracePt t="103117" x="3692525" y="4656138"/>
          <p14:tracePt t="103134" x="3643313" y="4656138"/>
          <p14:tracePt t="103151" x="3617913" y="4656138"/>
          <p14:tracePt t="103167" x="3592513" y="4656138"/>
          <p14:tracePt t="103185" x="3554413" y="4656138"/>
          <p14:tracePt t="103201" x="3541713" y="4656138"/>
          <p14:tracePt t="103218" x="3530600" y="4656138"/>
          <p14:tracePt t="103643" x="3517900" y="4656138"/>
          <p14:tracePt t="103657" x="3505200" y="4656138"/>
          <p14:tracePt t="103668" x="3492500" y="4656138"/>
          <p14:tracePt t="103678" x="3479800" y="4656138"/>
          <p14:tracePt t="103692" x="3467100" y="4656138"/>
          <p14:tracePt t="103703" x="3454400" y="4656138"/>
          <p14:tracePt t="103719" x="3441700" y="4656138"/>
          <p14:tracePt t="103736" x="3429000" y="4656138"/>
          <p14:tracePt t="103753" x="3405188" y="4656138"/>
          <p14:tracePt t="103776" x="3392488" y="4656138"/>
          <p14:tracePt t="103788" x="3379788" y="4656138"/>
          <p14:tracePt t="103812" x="3367088" y="4656138"/>
          <p14:tracePt t="103995" x="3379788" y="4656138"/>
          <p14:tracePt t="104007" x="3392488" y="4656138"/>
          <p14:tracePt t="104032" x="3405188" y="4656138"/>
          <p14:tracePt t="104044" x="3417888" y="4656138"/>
          <p14:tracePt t="104057" x="3429000" y="4656138"/>
          <p14:tracePt t="104068" x="3454400" y="4656138"/>
          <p14:tracePt t="104081" x="3479800" y="4656138"/>
          <p14:tracePt t="104094" x="3517900" y="4656138"/>
          <p14:tracePt t="104106" x="3541713" y="4656138"/>
          <p14:tracePt t="104122" x="3567113" y="4656138"/>
          <p14:tracePt t="104138" x="3579813" y="4656138"/>
          <p14:tracePt t="104140" x="3592513" y="4656138"/>
          <p14:tracePt t="104154" x="3630613" y="4656138"/>
          <p14:tracePt t="104171" x="3643313" y="4656138"/>
          <p14:tracePt t="104195" x="3654425" y="4656138"/>
          <p14:tracePt t="104262" x="3643313" y="4656138"/>
          <p14:tracePt t="104274" x="3605213" y="4656138"/>
          <p14:tracePt t="104290" x="3579813" y="4656138"/>
          <p14:tracePt t="104299" x="3554413" y="4656138"/>
          <p14:tracePt t="104311" x="3530600" y="4656138"/>
          <p14:tracePt t="104323" x="3492500" y="4656138"/>
          <p14:tracePt t="104337" x="3467100" y="4656138"/>
          <p14:tracePt t="104354" x="3441700" y="4656138"/>
          <p14:tracePt t="104371" x="3417888" y="4643438"/>
          <p14:tracePt t="104388" x="3405188" y="4643438"/>
          <p14:tracePt t="104408" x="3405188" y="4630738"/>
          <p14:tracePt t="104421" x="3405188" y="4618038"/>
          <p14:tracePt t="104457" x="3417888" y="4618038"/>
          <p14:tracePt t="104468" x="3429000" y="4618038"/>
          <p14:tracePt t="104493" x="3441700" y="4618038"/>
          <p14:tracePt t="104505" x="3454400" y="4618038"/>
          <p14:tracePt t="104516" x="3467100" y="4618038"/>
          <p14:tracePt t="104542" x="3479800" y="4618038"/>
          <p14:tracePt t="104590" x="3492500" y="4618038"/>
          <p14:tracePt t="104674" x="3505200" y="4618038"/>
          <p14:tracePt t="104858" x="3505200" y="4630738"/>
          <p14:tracePt t="106616" x="3517900" y="4630738"/>
          <p14:tracePt t="106632" x="3541713" y="4630738"/>
          <p14:tracePt t="106641" x="3579813" y="4630738"/>
          <p14:tracePt t="106653" x="3617913" y="4630738"/>
          <p14:tracePt t="106665" x="3679825" y="4643438"/>
          <p14:tracePt t="106677" x="3717925" y="4643438"/>
          <p14:tracePt t="106694" x="3767138" y="4656138"/>
          <p14:tracePt t="106711" x="3817938" y="4656138"/>
          <p14:tracePt t="106728" x="4005263" y="4656138"/>
          <p14:tracePt t="106744" x="4081463" y="4656138"/>
          <p14:tracePt t="106760" x="4168775" y="4667250"/>
          <p14:tracePt t="106777" x="4305300" y="4667250"/>
          <p14:tracePt t="106794" x="4394200" y="4667250"/>
          <p14:tracePt t="106811" x="4543425" y="4667250"/>
          <p14:tracePt t="106827" x="4606925" y="4656138"/>
          <p14:tracePt t="107090" x="4619625" y="4656138"/>
          <p14:tracePt t="107103" x="4630738" y="4656138"/>
          <p14:tracePt t="107114" x="4643438" y="4630738"/>
          <p14:tracePt t="107129" x="4681538" y="4618038"/>
          <p14:tracePt t="107146" x="4706938" y="4618038"/>
          <p14:tracePt t="107163" x="4768850" y="4618038"/>
          <p14:tracePt t="107180" x="4794250" y="4618038"/>
          <p14:tracePt t="107196" x="4819650" y="4618038"/>
          <p14:tracePt t="107212" x="4856163" y="4618038"/>
          <p14:tracePt t="107213" x="4881563" y="4618038"/>
          <p14:tracePt t="107228" x="4906963" y="4618038"/>
          <p14:tracePt t="107245" x="4945063" y="4618038"/>
          <p14:tracePt t="107246" x="4956175" y="4618038"/>
          <p14:tracePt t="107262" x="4968875" y="4618038"/>
          <p14:tracePt t="107279" x="4994275" y="4618038"/>
          <p14:tracePt t="107296" x="4994275" y="4630738"/>
          <p14:tracePt t="107312" x="5019675" y="4643438"/>
          <p14:tracePt t="107329" x="5032375" y="4656138"/>
          <p14:tracePt t="107345" x="5057775" y="4667250"/>
          <p14:tracePt t="107361" x="5068888" y="4667250"/>
          <p14:tracePt t="107381" x="5081588" y="4679950"/>
          <p14:tracePt t="107396" x="5094288" y="4679950"/>
          <p14:tracePt t="107412" x="5106988" y="4692650"/>
          <p14:tracePt t="107429" x="5119688" y="4692650"/>
          <p14:tracePt t="107445" x="5145088" y="4705350"/>
          <p14:tracePt t="107462" x="5170488" y="4705350"/>
          <p14:tracePt t="107479" x="5194300" y="4718050"/>
          <p14:tracePt t="107502" x="5207000" y="4730750"/>
          <p14:tracePt t="113644" x="5219700" y="4730750"/>
          <p14:tracePt t="113670" x="5232400" y="4730750"/>
          <p14:tracePt t="113680" x="5245100" y="4730750"/>
          <p14:tracePt t="113694" x="5257800" y="4730750"/>
          <p14:tracePt t="113718" x="5281613" y="4730750"/>
          <p14:tracePt t="113732" x="5294313" y="4730750"/>
          <p14:tracePt t="113742" x="5307013" y="4730750"/>
          <p14:tracePt t="113753" x="5319713" y="4730750"/>
          <p14:tracePt t="113766" x="5345113" y="4730750"/>
          <p14:tracePt t="113779" x="5357813" y="4730750"/>
          <p14:tracePt t="113797" x="5370513" y="4730750"/>
          <p14:tracePt t="113814" x="5383213" y="4730750"/>
          <p14:tracePt t="113830" x="5394325" y="4730750"/>
          <p14:tracePt t="113851" x="5407025" y="4730750"/>
          <p14:tracePt t="113865" x="5419725" y="4730750"/>
          <p14:tracePt t="113887" x="5432425" y="4730750"/>
          <p14:tracePt t="113899" x="5432425" y="4743450"/>
          <p14:tracePt t="113913" x="5445125" y="4743450"/>
          <p14:tracePt t="113935" x="5470525" y="4743450"/>
          <p14:tracePt t="113947" x="5483225" y="4756150"/>
          <p14:tracePt t="113963" x="5495925" y="4768850"/>
          <p14:tracePt t="113979" x="5519738" y="4768850"/>
          <p14:tracePt t="113996" x="5570538" y="4779963"/>
          <p14:tracePt t="114013" x="5583238" y="4792663"/>
          <p14:tracePt t="114030" x="5619750" y="4792663"/>
          <p14:tracePt t="114031" x="5632450" y="4818063"/>
          <p14:tracePt t="114046" x="5645150" y="4830763"/>
          <p14:tracePt t="114063" x="5670550" y="4843463"/>
          <p14:tracePt t="114080" x="5683250" y="4856163"/>
          <p14:tracePt t="114097" x="5695950" y="4856163"/>
          <p14:tracePt t="114371" x="5708650" y="4856163"/>
          <p14:tracePt t="114396" x="5719763" y="4856163"/>
          <p14:tracePt t="114421" x="5732463" y="4856163"/>
          <p14:tracePt t="114433" x="5745163" y="4856163"/>
          <p14:tracePt t="114445" x="5757863" y="4843463"/>
          <p14:tracePt t="114470" x="5783263" y="4830763"/>
          <p14:tracePt t="114493" x="5795963" y="4830763"/>
          <p14:tracePt t="114506" x="5808663" y="4830763"/>
          <p14:tracePt t="114519" x="5821363" y="4818063"/>
          <p14:tracePt t="114530" x="5832475" y="4818063"/>
          <p14:tracePt t="114554" x="5857875" y="4805363"/>
          <p14:tracePt t="114578" x="5870575" y="4792663"/>
          <p14:tracePt t="114604" x="5883275" y="4792663"/>
          <p14:tracePt t="114639" x="5895975" y="4779963"/>
          <p14:tracePt t="114687" x="5908675" y="4779963"/>
          <p14:tracePt t="114979" x="5921375" y="4768850"/>
          <p14:tracePt t="114993" x="5921375" y="4756150"/>
          <p14:tracePt t="115004" x="5945188" y="4756150"/>
          <p14:tracePt t="115028" x="5957888" y="4756150"/>
          <p14:tracePt t="115041" x="5983288" y="4743450"/>
          <p14:tracePt t="115064" x="6008688" y="4743450"/>
          <p14:tracePt t="115087" x="6021388" y="4743450"/>
          <p14:tracePt t="115113" x="6034088" y="4743450"/>
          <p14:tracePt t="115235" x="6021388" y="4743450"/>
          <p14:tracePt t="115247" x="6008688" y="4743450"/>
          <p14:tracePt t="115259" x="5995988" y="4743450"/>
          <p14:tracePt t="115272" x="5983288" y="4743450"/>
          <p14:tracePt t="115294" x="5957888" y="4743450"/>
          <p14:tracePt t="115318" x="5945188" y="4743450"/>
          <p14:tracePt t="115330" x="5932488" y="4743450"/>
          <p14:tracePt t="115343" x="5921375" y="4730750"/>
          <p14:tracePt t="115356" x="5908675" y="4718050"/>
          <p14:tracePt t="115379" x="5895975" y="4705350"/>
          <p14:tracePt t="115391" x="5883275" y="4705350"/>
          <p14:tracePt t="115416" x="5870575" y="4705350"/>
          <p14:tracePt t="115428" x="5870575" y="4692650"/>
          <p14:tracePt t="115465" x="5870575" y="4679950"/>
          <p14:tracePt t="115489" x="5870575" y="4667250"/>
          <p14:tracePt t="116000" x="5857875" y="4679950"/>
          <p14:tracePt t="116024" x="5845175" y="4679950"/>
          <p14:tracePt t="116037" x="5832475" y="4679950"/>
          <p14:tracePt t="116048" x="5821363" y="4679950"/>
          <p14:tracePt t="116059" x="5783263" y="4679950"/>
          <p14:tracePt t="116073" x="5757863" y="4679950"/>
          <p14:tracePt t="116085" x="5732463" y="4679950"/>
          <p14:tracePt t="116102" x="5708650" y="4679950"/>
          <p14:tracePt t="116119" x="5670550" y="4679950"/>
          <p14:tracePt t="116121" x="5645150" y="4679950"/>
          <p14:tracePt t="116136" x="5632450" y="4679950"/>
          <p14:tracePt t="116153" x="5607050" y="4679950"/>
          <p14:tracePt t="116169" x="5570538" y="4679950"/>
          <p14:tracePt t="116185" x="5557838" y="4679950"/>
          <p14:tracePt t="116202" x="5532438" y="4679950"/>
          <p14:tracePt t="116219" x="5507038" y="4679950"/>
          <p14:tracePt t="116236" x="5495925" y="4692650"/>
          <p14:tracePt t="116254" x="5470525" y="4692650"/>
          <p14:tracePt t="116278" x="5457825" y="4692650"/>
          <p14:tracePt t="116302" x="5445125" y="4692650"/>
          <p14:tracePt t="116350" x="5432425" y="4692650"/>
          <p14:tracePt t="116376" x="5419725" y="4692650"/>
          <p14:tracePt t="116411" x="5407025" y="4692650"/>
          <p14:tracePt t="116447" x="5394325" y="4692650"/>
          <p14:tracePt t="116483" x="5370513" y="4692650"/>
          <p14:tracePt t="116509" x="5357813" y="4692650"/>
          <p14:tracePt t="116520" x="5345113" y="4692650"/>
          <p14:tracePt t="116545" x="5332413" y="4692650"/>
          <p14:tracePt t="116580" x="5319713" y="4692650"/>
          <p14:tracePt t="122930" x="5332413" y="4692650"/>
          <p14:tracePt t="122990" x="5345113" y="4692650"/>
          <p14:tracePt t="123029" x="5357813" y="4679950"/>
          <p14:tracePt t="123137" x="5370513" y="4679950"/>
          <p14:tracePt t="128951" x="5383213" y="4679950"/>
          <p14:tracePt t="129022" x="5394325" y="4679950"/>
          <p14:tracePt t="129035" x="5407025" y="4679950"/>
          <p14:tracePt t="129072" x="5419725" y="4679950"/>
          <p14:tracePt t="129096" x="5419725" y="4692650"/>
          <p14:tracePt t="129121" x="5432425" y="4705350"/>
          <p14:tracePt t="129277" x="5432425" y="4718050"/>
          <p14:tracePt t="129569" x="5419725" y="4730750"/>
          <p14:tracePt t="129580" x="5383213" y="4743450"/>
          <p14:tracePt t="129593" x="5307013" y="4768850"/>
          <p14:tracePt t="129605" x="5219700" y="4792663"/>
          <p14:tracePt t="129620" x="5119688" y="4830763"/>
          <p14:tracePt t="129637" x="5032375" y="4868863"/>
          <p14:tracePt t="129654" x="4781550" y="4956175"/>
          <p14:tracePt t="129670" x="4630738" y="5018088"/>
          <p14:tracePt t="129687" x="4494213" y="5056188"/>
          <p14:tracePt t="129688" x="4368800" y="5081588"/>
          <p14:tracePt t="129704" x="4217988" y="5130800"/>
          <p14:tracePt t="129721" x="4068763" y="5156200"/>
          <p14:tracePt t="129738" x="3817938" y="5205413"/>
          <p14:tracePt t="129754" x="3692525" y="5218113"/>
          <p14:tracePt t="129770" x="3592513" y="5230813"/>
          <p14:tracePt t="129787" x="3417888" y="5243513"/>
          <p14:tracePt t="129805" x="3354388" y="5243513"/>
          <p14:tracePt t="129821" x="3317875" y="5243513"/>
          <p14:tracePt t="129838" x="3267075" y="5243513"/>
          <p14:tracePt t="129854" x="3241675" y="5243513"/>
          <p14:tracePt t="130042" x="3228975" y="5243513"/>
          <p14:tracePt t="130054" x="3205163" y="5243513"/>
          <p14:tracePt t="130066" x="3192463" y="5256213"/>
          <p14:tracePt t="130079" x="3167063" y="5256213"/>
          <p14:tracePt t="130090" x="3141663" y="5256213"/>
          <p14:tracePt t="130107" x="3103563" y="5256213"/>
          <p14:tracePt t="130122" x="3067050" y="5256213"/>
          <p14:tracePt t="130140" x="2967038" y="5256213"/>
          <p14:tracePt t="130156" x="2916238" y="5256213"/>
          <p14:tracePt t="130174" x="2841625" y="5256213"/>
          <p14:tracePt t="130189" x="2754313" y="5256213"/>
          <p14:tracePt t="130205" x="2703513" y="5256213"/>
          <p14:tracePt t="130222" x="2667000" y="5256213"/>
          <p14:tracePt t="130239" x="2578100" y="5256213"/>
          <p14:tracePt t="130255" x="2541588" y="5256213"/>
          <p14:tracePt t="130272" x="2490788" y="5256213"/>
          <p14:tracePt t="130289" x="2465388" y="5243513"/>
          <p14:tracePt t="130306" x="2441575" y="5243513"/>
          <p14:tracePt t="130322" x="2416175" y="5230813"/>
          <p14:tracePt t="130345" x="2403475" y="5230813"/>
          <p14:tracePt t="130369" x="2390775" y="5230813"/>
          <p14:tracePt t="130381" x="2378075" y="5230813"/>
          <p14:tracePt t="130393" x="2365375" y="5230813"/>
          <p14:tracePt t="130407" x="2352675" y="5230813"/>
          <p14:tracePt t="130422" x="2328863" y="5230813"/>
          <p14:tracePt t="130440" x="2316163" y="5230813"/>
          <p14:tracePt t="130455" x="2278063" y="5230813"/>
          <p14:tracePt t="130473" x="2265363" y="5230813"/>
          <p14:tracePt t="130489" x="2252663" y="5230813"/>
          <p14:tracePt t="130490" x="2239963" y="5230813"/>
          <p14:tracePt t="130516" x="2228850" y="5230813"/>
          <p14:tracePt t="130589" x="2216150" y="5218113"/>
          <p14:tracePt t="133320" x="2228850" y="5218113"/>
          <p14:tracePt t="133355" x="2228850" y="5205413"/>
          <p14:tracePt t="133393" x="2239963" y="5205413"/>
          <p14:tracePt t="133441" x="2252663" y="5205413"/>
          <p14:tracePt t="133454" x="2265363" y="5205413"/>
          <p14:tracePt t="133489" x="2278063" y="5194300"/>
          <p14:tracePt t="133514" x="2290763" y="5194300"/>
          <p14:tracePt t="133537" x="2316163" y="5194300"/>
          <p14:tracePt t="133550" x="2316163" y="5181600"/>
          <p14:tracePt t="133562" x="2328863" y="5181600"/>
          <p14:tracePt t="133599" x="2339975" y="5181600"/>
          <p14:tracePt t="133611" x="2339975" y="5168900"/>
          <p14:tracePt t="133623" x="2352675" y="5168900"/>
          <p14:tracePt t="133635" x="2365375" y="5168900"/>
          <p14:tracePt t="133659" x="2378075" y="5168900"/>
          <p14:tracePt t="133683" x="2390775" y="5168900"/>
          <p14:tracePt t="133708" x="2403475" y="5168900"/>
          <p14:tracePt t="133720" x="2416175" y="5168900"/>
          <p14:tracePt t="133744" x="2428875" y="5168900"/>
          <p14:tracePt t="133768" x="2441575" y="5168900"/>
          <p14:tracePt t="133792" x="2452688" y="5168900"/>
          <p14:tracePt t="133804" x="2465388" y="5168900"/>
          <p14:tracePt t="133830" x="2478088" y="5168900"/>
          <p14:tracePt t="133914" x="2478088" y="5181600"/>
          <p14:tracePt t="134316" x="2490788" y="5168900"/>
          <p14:tracePt t="134376" x="2503488" y="5168900"/>
          <p14:tracePt t="134413" x="2516188" y="5156200"/>
          <p14:tracePt t="134619" x="2528888" y="5156200"/>
          <p14:tracePt t="134667" x="2541588" y="5156200"/>
          <p14:tracePt t="134691" x="2565400" y="5156200"/>
          <p14:tracePt t="134703" x="2578100" y="5156200"/>
          <p14:tracePt t="134715" x="2590800" y="5156200"/>
          <p14:tracePt t="134727" x="2616200" y="5156200"/>
          <p14:tracePt t="134739" x="2641600" y="5156200"/>
          <p14:tracePt t="134752" x="2678113" y="5156200"/>
          <p14:tracePt t="134767" x="2728913" y="5156200"/>
          <p14:tracePt t="134783" x="2790825" y="5156200"/>
          <p14:tracePt t="134801" x="2928938" y="5156200"/>
          <p14:tracePt t="134818" x="2979738" y="5168900"/>
          <p14:tracePt t="134834" x="3028950" y="5168900"/>
          <p14:tracePt t="134835" x="3079750" y="5181600"/>
          <p14:tracePt t="134851" x="3141663" y="5194300"/>
          <p14:tracePt t="134867" x="3179763" y="5194300"/>
          <p14:tracePt t="134884" x="3216275" y="5194300"/>
          <p14:tracePt t="134900" x="3254375" y="5205413"/>
          <p14:tracePt t="134918" x="3279775" y="5218113"/>
          <p14:tracePt t="134934" x="3305175" y="5218113"/>
          <p14:tracePt t="134952" x="3328988" y="5218113"/>
          <p14:tracePt t="134968" x="3341688" y="5230813"/>
          <p14:tracePt t="134984" x="3367088" y="5243513"/>
          <p14:tracePt t="135007" x="3392488" y="5243513"/>
          <p14:tracePt t="135030" x="3405188" y="5256213"/>
          <p14:tracePt t="135042" x="3417888" y="5256213"/>
          <p14:tracePt t="135055" x="3429000" y="5256213"/>
          <p14:tracePt t="135067" x="3441700" y="5256213"/>
          <p14:tracePt t="135104" x="3454400" y="5256213"/>
          <p14:tracePt t="135164" x="3454400" y="5268913"/>
          <p14:tracePt t="135467" x="3467100" y="5268913"/>
          <p14:tracePt t="135479" x="3479800" y="5268913"/>
          <p14:tracePt t="135492" x="3492500" y="5268913"/>
          <p14:tracePt t="135516" x="3517900" y="5268913"/>
          <p14:tracePt t="135541" x="3530600" y="5268913"/>
          <p14:tracePt t="135554" x="3541713" y="5268913"/>
          <p14:tracePt t="135565" x="3554413" y="5268913"/>
          <p14:tracePt t="135576" x="3567113" y="5268913"/>
          <p14:tracePt t="135589" x="3579813" y="5268913"/>
          <p14:tracePt t="135614" x="3592513" y="5268913"/>
          <p14:tracePt t="135638" x="3605213" y="5268913"/>
          <p14:tracePt t="135674" x="3617913" y="5268913"/>
          <p14:tracePt t="136002" x="3630613" y="5268913"/>
          <p14:tracePt t="136015" x="3630613" y="5256213"/>
          <p14:tracePt t="136027" x="3654425" y="5243513"/>
          <p14:tracePt t="136039" x="3654425" y="5230813"/>
          <p14:tracePt t="136054" x="3679825" y="5218113"/>
          <p14:tracePt t="136070" x="3692525" y="5205413"/>
          <p14:tracePt t="136087" x="3730625" y="5194300"/>
          <p14:tracePt t="136104" x="3743325" y="5181600"/>
          <p14:tracePt t="136121" x="3756025" y="5181600"/>
          <p14:tracePt t="136137" x="3767138" y="5181600"/>
          <p14:tracePt t="136154" x="3779838" y="5181600"/>
          <p14:tracePt t="136170" x="3792538" y="5181600"/>
          <p14:tracePt t="136187" x="3805238" y="5181600"/>
          <p14:tracePt t="136244" x="3817938" y="5181600"/>
          <p14:tracePt t="138867" x="3817938" y="5168900"/>
          <p14:tracePt t="139730" x="3805238" y="5168900"/>
          <p14:tracePt t="139765" x="3792538" y="5168900"/>
          <p14:tracePt t="139791" x="3779838" y="5168900"/>
          <p14:tracePt t="140579" x="3792538" y="5168900"/>
          <p14:tracePt t="140677" x="3805238" y="5168900"/>
          <p14:tracePt t="140749" x="3817938" y="5168900"/>
          <p14:tracePt t="140798" x="3830638" y="5168900"/>
          <p14:tracePt t="140822" x="3843338" y="5168900"/>
          <p14:tracePt t="140858" x="3856038" y="5168900"/>
          <p14:tracePt t="140870" x="3867150" y="5168900"/>
          <p14:tracePt t="140894" x="3879850" y="5168900"/>
          <p14:tracePt t="140906" x="3892550" y="5168900"/>
          <p14:tracePt t="140920" x="3917950" y="5168900"/>
          <p14:tracePt t="140931" x="3930650" y="5168900"/>
          <p14:tracePt t="140954" x="3956050" y="5168900"/>
          <p14:tracePt t="140968" x="3979863" y="5168900"/>
          <p14:tracePt t="140978" x="3992563" y="5168900"/>
          <p14:tracePt t="140991" x="4005263" y="5168900"/>
          <p14:tracePt t="141002" x="4017963" y="5168900"/>
          <p14:tracePt t="141017" x="4056063" y="5168900"/>
          <p14:tracePt t="141033" x="4068763" y="5168900"/>
          <p14:tracePt t="141050" x="4092575" y="5168900"/>
          <p14:tracePt t="141067" x="4117975" y="5181600"/>
          <p14:tracePt t="141083" x="4130675" y="5181600"/>
          <p14:tracePt t="141356" x="4143375" y="5181600"/>
          <p14:tracePt t="141381" x="4156075" y="5181600"/>
          <p14:tracePt t="141392" x="4168775" y="5181600"/>
          <p14:tracePt t="141403" x="4181475" y="5168900"/>
          <p14:tracePt t="141418" x="4205288" y="5168900"/>
          <p14:tracePt t="141440" x="4230688" y="5168900"/>
          <p14:tracePt t="141451" x="4243388" y="5168900"/>
          <p14:tracePt t="141467" x="4256088" y="5168900"/>
          <p14:tracePt t="141484" x="4268788" y="5168900"/>
          <p14:tracePt t="141501" x="4281488" y="5168900"/>
          <p14:tracePt t="141518" x="4294188" y="5168900"/>
          <p14:tracePt t="141534" x="4305300" y="5168900"/>
          <p14:tracePt t="141551" x="4318000" y="5168900"/>
          <p14:tracePt t="141568" x="4330700" y="5168900"/>
          <p14:tracePt t="141585" x="4356100" y="5168900"/>
          <p14:tracePt t="141601" x="4381500" y="5168900"/>
          <p14:tracePt t="141618" x="4394200" y="5181600"/>
          <p14:tracePt t="141634" x="4443413" y="5181600"/>
          <p14:tracePt t="141651" x="4481513" y="5194300"/>
          <p14:tracePt t="141668" x="4506913" y="5194300"/>
          <p14:tracePt t="141685" x="4543425" y="5218113"/>
          <p14:tracePt t="141701" x="4568825" y="5218113"/>
          <p14:tracePt t="141719" x="4606925" y="5230813"/>
          <p14:tracePt t="141735" x="4630738" y="5243513"/>
          <p14:tracePt t="141752" x="4643438" y="5243513"/>
          <p14:tracePt t="141768" x="4656138" y="5268913"/>
          <p14:tracePt t="141986" x="4668838" y="5268913"/>
          <p14:tracePt t="141998" x="4681538" y="5268913"/>
          <p14:tracePt t="142024" x="4694238" y="5256213"/>
          <p14:tracePt t="142035" x="4732338" y="5243513"/>
          <p14:tracePt t="142048" x="4756150" y="5243513"/>
          <p14:tracePt t="142060" x="4768850" y="5243513"/>
          <p14:tracePt t="142072" x="4794250" y="5243513"/>
          <p14:tracePt t="142087" x="4819650" y="5243513"/>
          <p14:tracePt t="142104" x="4843463" y="5243513"/>
          <p14:tracePt t="142121" x="4868863" y="5243513"/>
          <p14:tracePt t="142136" x="4894263" y="5243513"/>
          <p14:tracePt t="142154" x="4919663" y="5243513"/>
          <p14:tracePt t="142169" x="4956175" y="5243513"/>
          <p14:tracePt t="142186" x="4981575" y="5243513"/>
          <p14:tracePt t="142203" x="5019675" y="5243513"/>
          <p14:tracePt t="142205" x="5045075" y="5243513"/>
          <p14:tracePt t="142221" x="5068888" y="5256213"/>
          <p14:tracePt t="142237" x="5094288" y="5268913"/>
          <p14:tracePt t="142254" x="5119688" y="5294313"/>
          <p14:tracePt t="142270" x="5132388" y="5294313"/>
          <p14:tracePt t="142287" x="5145088" y="5305425"/>
          <p14:tracePt t="142303" x="5170488" y="5318125"/>
          <p14:tracePt t="142319" x="5181600" y="5318125"/>
          <p14:tracePt t="142336" x="5194300" y="5330825"/>
          <p14:tracePt t="142362" x="5194300" y="5343525"/>
          <p14:tracePt t="142593" x="5207000" y="5343525"/>
          <p14:tracePt t="142630" x="5219700" y="5343525"/>
          <p14:tracePt t="142642" x="5232400" y="5330825"/>
          <p14:tracePt t="142657" x="5245100" y="5318125"/>
          <p14:tracePt t="142666" x="5281613" y="5318125"/>
          <p14:tracePt t="142679" x="5307013" y="5305425"/>
          <p14:tracePt t="142691" x="5332413" y="5305425"/>
          <p14:tracePt t="142705" x="5357813" y="5305425"/>
          <p14:tracePt t="142721" x="5383213" y="5294313"/>
          <p14:tracePt t="142737" x="5394325" y="5294313"/>
          <p14:tracePt t="142754" x="5419725" y="5294313"/>
          <p14:tracePt t="142771" x="5445125" y="5294313"/>
          <p14:tracePt t="142788" x="5483225" y="5294313"/>
          <p14:tracePt t="142804" x="5495925" y="5294313"/>
          <p14:tracePt t="142821" x="5532438" y="5281613"/>
          <p14:tracePt t="142838" x="5583238" y="5281613"/>
          <p14:tracePt t="142854" x="5607050" y="5281613"/>
          <p14:tracePt t="142871" x="5619750" y="5281613"/>
          <p14:tracePt t="142872" x="5645150" y="5281613"/>
          <p14:tracePt t="142889" x="5683250" y="5281613"/>
          <p14:tracePt t="142904" x="5708650" y="5281613"/>
          <p14:tracePt t="142921" x="5783263" y="5281613"/>
          <p14:tracePt t="142938" x="5821363" y="5281613"/>
          <p14:tracePt t="142955" x="5845175" y="5281613"/>
          <p14:tracePt t="142971" x="5883275" y="5281613"/>
          <p14:tracePt t="142989" x="5895975" y="5281613"/>
          <p14:tracePt t="143005" x="5908675" y="5281613"/>
          <p14:tracePt t="143021" x="5932488" y="5268913"/>
          <p14:tracePt t="143212" x="5945188" y="5268913"/>
          <p14:tracePt t="143237" x="5945188" y="5256213"/>
          <p14:tracePt t="143262" x="5945188" y="5243513"/>
          <p14:tracePt t="143273" x="5957888" y="5230813"/>
          <p14:tracePt t="143298" x="5970588" y="5230813"/>
          <p14:tracePt t="143309" x="5995988" y="5218113"/>
          <p14:tracePt t="143321" x="6008688" y="5218113"/>
          <p14:tracePt t="143334" x="6034088" y="5205413"/>
          <p14:tracePt t="143345" x="6045200" y="5205413"/>
          <p14:tracePt t="143358" x="6057900" y="5205413"/>
          <p14:tracePt t="143372" x="6070600" y="5205413"/>
          <p14:tracePt t="143390" x="6083300" y="5205413"/>
          <p14:tracePt t="143406" x="6121400" y="5205413"/>
          <p14:tracePt t="143423" x="6157913" y="5194300"/>
          <p14:tracePt t="143439" x="6183313" y="5194300"/>
          <p14:tracePt t="143456" x="6246813" y="5194300"/>
          <p14:tracePt t="143473" x="6270625" y="5194300"/>
          <p14:tracePt t="143489" x="6283325" y="5194300"/>
          <p14:tracePt t="143506" x="6321425" y="5194300"/>
          <p14:tracePt t="143528" x="6346825" y="5194300"/>
          <p14:tracePt t="143551" x="6359525" y="5194300"/>
          <p14:tracePt t="143576" x="6370638" y="5194300"/>
          <p14:tracePt t="143627" x="6383338" y="5194300"/>
          <p14:tracePt t="144439" x="6396038" y="5194300"/>
          <p14:tracePt t="144500" x="6408738" y="5194300"/>
          <p14:tracePt t="144525" x="6421438" y="5194300"/>
          <p14:tracePt t="144561" x="6434138" y="5194300"/>
          <p14:tracePt t="144965" x="6446838" y="5194300"/>
          <p14:tracePt t="146831" x="6459538" y="5194300"/>
          <p14:tracePt t="146879" x="6472238" y="5194300"/>
          <p14:tracePt t="161374" x="6483350" y="5194300"/>
          <p14:tracePt t="161386" x="6496050" y="5194300"/>
          <p14:tracePt t="161398" x="6508750" y="5194300"/>
          <p14:tracePt t="161411" x="6521450" y="5194300"/>
          <p14:tracePt t="161433" x="6534150" y="5194300"/>
          <p14:tracePt t="161446" x="6546850" y="5194300"/>
          <p14:tracePt t="161457" x="6559550" y="5194300"/>
          <p14:tracePt t="161482" x="6584950" y="5194300"/>
          <p14:tracePt t="161508" x="6596063" y="5194300"/>
          <p14:tracePt t="161531" x="6608763" y="5194300"/>
          <p14:tracePt t="161554" x="6621463" y="5194300"/>
          <p14:tracePt t="161566" x="6634163" y="5194300"/>
          <p14:tracePt t="161602" x="6646863" y="5194300"/>
          <p14:tracePt t="161639" x="6659563" y="5194300"/>
          <p14:tracePt t="161675" x="6672263" y="5194300"/>
          <p14:tracePt t="161687" x="6684963" y="5194300"/>
          <p14:tracePt t="161699" x="6684963" y="5181600"/>
          <p14:tracePt t="161712" x="6696075" y="5181600"/>
          <p14:tracePt t="161737" x="6708775" y="5181600"/>
          <p14:tracePt t="161748" x="6721475" y="5181600"/>
          <p14:tracePt t="161760" x="6734175" y="5181600"/>
          <p14:tracePt t="161774" x="6746875" y="5181600"/>
          <p14:tracePt t="161796" x="6759575" y="5181600"/>
          <p14:tracePt t="161810" x="6772275" y="5168900"/>
          <p14:tracePt t="161832" x="6784975" y="5168900"/>
          <p14:tracePt t="161846" x="6797675" y="5168900"/>
          <p14:tracePt t="161858" x="6808788" y="5168900"/>
          <p14:tracePt t="161882" x="6808788" y="5156200"/>
          <p14:tracePt t="161906" x="6821488" y="5156200"/>
          <p14:tracePt t="161918" x="6821488" y="5143500"/>
          <p14:tracePt t="162052" x="6834188" y="5143500"/>
          <p14:tracePt t="162078" x="6834188" y="5130800"/>
          <p14:tracePt t="162090" x="6846888" y="5130800"/>
          <p14:tracePt t="162102" x="6859588" y="5130800"/>
          <p14:tracePt t="162125" x="6872288" y="5130800"/>
          <p14:tracePt t="162138" x="6897688" y="5130800"/>
          <p14:tracePt t="162150" x="6910388" y="5130800"/>
          <p14:tracePt t="162162" x="6921500" y="5118100"/>
          <p14:tracePt t="162174" x="6946900" y="5118100"/>
          <p14:tracePt t="162188" x="6985000" y="5105400"/>
          <p14:tracePt t="162205" x="7021513" y="5092700"/>
          <p14:tracePt t="162222" x="7059613" y="5092700"/>
          <p14:tracePt t="162239" x="7097713" y="5081588"/>
          <p14:tracePt t="162255" x="7123113" y="5081588"/>
          <p14:tracePt t="162273" x="7185025" y="5081588"/>
          <p14:tracePt t="162289" x="7210425" y="5081588"/>
          <p14:tracePt t="162307" x="7223125" y="5081588"/>
          <p14:tracePt t="162574" x="7210425" y="5081588"/>
          <p14:tracePt t="162585" x="7172325" y="5081588"/>
          <p14:tracePt t="162597" x="7110413" y="5105400"/>
          <p14:tracePt t="162611" x="6985000" y="5156200"/>
          <p14:tracePt t="162624" x="6784975" y="5243513"/>
          <p14:tracePt t="162640" x="6508750" y="5356225"/>
          <p14:tracePt t="162656" x="6183313" y="5468938"/>
          <p14:tracePt t="162673" x="5632450" y="5656263"/>
          <p14:tracePt t="162690" x="5357813" y="5743575"/>
          <p14:tracePt t="162706" x="5081588" y="5819775"/>
          <p14:tracePt t="162723" x="4706938" y="5932488"/>
          <p14:tracePt t="162741" x="4530725" y="5956300"/>
          <p14:tracePt t="162756" x="4381500" y="5981700"/>
          <p14:tracePt t="162757" x="4268788" y="6007100"/>
          <p14:tracePt t="162773" x="4168775" y="6019800"/>
          <p14:tracePt t="162790" x="4043363" y="6032500"/>
          <p14:tracePt t="162807" x="3843338" y="6045200"/>
          <p14:tracePt t="162823" x="3756025" y="6045200"/>
          <p14:tracePt t="162841" x="3692525" y="6045200"/>
          <p14:tracePt t="162856" x="3679825" y="6032500"/>
          <p14:tracePt t="162874" x="3654425" y="6019800"/>
          <p14:tracePt t="163109" x="3630613" y="6019800"/>
          <p14:tracePt t="163121" x="3617913" y="6019800"/>
          <p14:tracePt t="163133" x="3579813" y="6019800"/>
          <p14:tracePt t="163147" x="3541713" y="6019800"/>
          <p14:tracePt t="163159" x="3492500" y="6019800"/>
          <p14:tracePt t="163176" x="3429000" y="6019800"/>
          <p14:tracePt t="163193" x="3292475" y="6019800"/>
          <p14:tracePt t="163209" x="3216275" y="6019800"/>
          <p14:tracePt t="163225" x="3167063" y="6019800"/>
          <p14:tracePt t="163244" x="3067050" y="6019800"/>
          <p14:tracePt t="163259" x="3016250" y="6019800"/>
          <p14:tracePt t="163275" x="2967038" y="6019800"/>
          <p14:tracePt t="163291" x="2890838" y="6019800"/>
          <p14:tracePt t="163309" x="2867025" y="6019800"/>
          <p14:tracePt t="163325" x="2841625" y="6019800"/>
          <p14:tracePt t="163327" x="2803525" y="5994400"/>
          <p14:tracePt t="163343" x="2778125" y="5994400"/>
          <p14:tracePt t="163359" x="2754313" y="5981700"/>
          <p14:tracePt t="163376" x="2716213" y="5956300"/>
          <p14:tracePt t="163391" x="2703513" y="5956300"/>
          <p14:tracePt t="163408" x="2678113" y="5932488"/>
          <p14:tracePt t="163425" x="2654300" y="5907088"/>
          <p14:tracePt t="163443" x="2628900" y="5894388"/>
          <p14:tracePt t="163692" x="2616200" y="5894388"/>
          <p14:tracePt t="163716" x="2603500" y="5894388"/>
          <p14:tracePt t="163728" x="2590800" y="5894388"/>
          <p14:tracePt t="163753" x="2578100" y="5894388"/>
          <p14:tracePt t="163764" x="2565400" y="5894388"/>
          <p14:tracePt t="163780" x="2541588" y="5894388"/>
          <p14:tracePt t="163788" x="2528888" y="5894388"/>
          <p14:tracePt t="163800" x="2503488" y="5894388"/>
          <p14:tracePt t="163812" x="2478088" y="5894388"/>
          <p14:tracePt t="163826" x="2465388" y="5894388"/>
          <p14:tracePt t="163843" x="2441575" y="5894388"/>
          <p14:tracePt t="163862" x="2428875" y="5894388"/>
          <p14:tracePt t="163877" x="2416175" y="5907088"/>
          <p14:tracePt t="170113" x="2428875" y="5907088"/>
          <p14:tracePt t="170126" x="2441575" y="5907088"/>
          <p14:tracePt t="170137" x="2452688" y="5907088"/>
          <p14:tracePt t="170149" x="2465388" y="5907088"/>
          <p14:tracePt t="170162" x="2478088" y="5907088"/>
          <p14:tracePt t="170176" x="2503488" y="5907088"/>
          <p14:tracePt t="170193" x="2528888" y="5907088"/>
          <p14:tracePt t="170210" x="2565400" y="5907088"/>
          <p14:tracePt t="170226" x="2578100" y="5907088"/>
          <p14:tracePt t="170243" x="2590800" y="5907088"/>
          <p14:tracePt t="170260" x="2616200" y="5907088"/>
          <p14:tracePt t="170276" x="2628900" y="5907088"/>
          <p14:tracePt t="170294" x="2641600" y="5907088"/>
          <p14:tracePt t="170309" x="2654300" y="5907088"/>
          <p14:tracePt t="170327" x="2667000" y="5907088"/>
          <p14:tracePt t="170344" x="2678113" y="5907088"/>
          <p14:tracePt t="170361" x="2690813" y="5907088"/>
          <p14:tracePt t="170379" x="2690813" y="5919788"/>
          <p14:tracePt t="170394" x="2703513" y="5919788"/>
          <p14:tracePt t="170429" x="2716213" y="5919788"/>
          <p14:tracePt t="171326" x="2728913" y="5919788"/>
          <p14:tracePt t="171339" x="2741613" y="5919788"/>
          <p14:tracePt t="171351" x="2754313" y="5919788"/>
          <p14:tracePt t="171364" x="2767013" y="5919788"/>
          <p14:tracePt t="171379" x="2778125" y="5919788"/>
          <p14:tracePt t="171396" x="2790825" y="5919788"/>
          <p14:tracePt t="171413" x="2816225" y="5932488"/>
          <p14:tracePt t="171429" x="2841625" y="5945188"/>
          <p14:tracePt t="171446" x="2879725" y="5945188"/>
          <p14:tracePt t="171463" x="2916238" y="5945188"/>
          <p14:tracePt t="171479" x="2941638" y="5956300"/>
          <p14:tracePt t="171497" x="3003550" y="5969000"/>
          <p14:tracePt t="171512" x="3028950" y="5981700"/>
          <p14:tracePt t="171530" x="3054350" y="5981700"/>
          <p14:tracePt t="171546" x="3103563" y="5981700"/>
          <p14:tracePt t="171562" x="3141663" y="5994400"/>
          <p14:tracePt t="171580" x="3179763" y="5994400"/>
          <p14:tracePt t="171596" x="3192463" y="6007100"/>
          <p14:tracePt t="171613" x="3216275" y="6007100"/>
          <p14:tracePt t="171629" x="3241675" y="6007100"/>
          <p14:tracePt t="171646" x="3267075" y="6007100"/>
          <p14:tracePt t="171663" x="3292475" y="6019800"/>
          <p14:tracePt t="171680" x="3328988" y="6032500"/>
          <p14:tracePt t="171697" x="3354388" y="6045200"/>
          <p14:tracePt t="171714" x="3429000" y="6045200"/>
          <p14:tracePt t="171729" x="3467100" y="6056313"/>
          <p14:tracePt t="171746" x="3492500" y="6069013"/>
          <p14:tracePt t="171764" x="3541713" y="6081713"/>
          <p14:tracePt t="172104" x="3554413" y="6081713"/>
          <p14:tracePt t="172116" x="3579813" y="6069013"/>
          <p14:tracePt t="172129" x="3630613" y="6045200"/>
          <p14:tracePt t="172142" x="3730625" y="6019800"/>
          <p14:tracePt t="172152" x="3817938" y="5994400"/>
          <p14:tracePt t="172164" x="3905250" y="5981700"/>
          <p14:tracePt t="172181" x="4005263" y="5981700"/>
          <p14:tracePt t="172198" x="4105275" y="5969000"/>
          <p14:tracePt t="172214" x="4305300" y="5969000"/>
          <p14:tracePt t="172231" x="4381500" y="5969000"/>
          <p14:tracePt t="172248" x="4581525" y="5969000"/>
          <p14:tracePt t="172265" x="4681538" y="5969000"/>
          <p14:tracePt t="172281" x="4743450" y="5969000"/>
          <p14:tracePt t="172298" x="4806950" y="5969000"/>
          <p14:tracePt t="172315" x="4843463" y="5969000"/>
          <p14:tracePt t="172334" x="4856163" y="5969000"/>
          <p14:tracePt t="172650" x="4868863" y="5969000"/>
          <p14:tracePt t="172674" x="4894263" y="5956300"/>
          <p14:tracePt t="172685" x="4906963" y="5945188"/>
          <p14:tracePt t="172700" x="4932363" y="5945188"/>
          <p14:tracePt t="172711" x="4945063" y="5945188"/>
          <p14:tracePt t="172723" x="4981575" y="5945188"/>
          <p14:tracePt t="172734" x="4994275" y="5945188"/>
          <p14:tracePt t="172749" x="5006975" y="5945188"/>
          <p14:tracePt t="172766" x="5019675" y="5945188"/>
          <p14:tracePt t="172783" x="5057775" y="5945188"/>
          <p14:tracePt t="172800" x="5068888" y="5945188"/>
          <p14:tracePt t="172816" x="5081588" y="5945188"/>
          <p14:tracePt t="172832" x="5094288" y="5945188"/>
          <p14:tracePt t="172849" x="5106988" y="5945188"/>
          <p14:tracePt t="172879" x="5119688" y="5945188"/>
          <p14:tracePt t="172928" x="5132388" y="5945188"/>
          <p14:tracePt t="172990" x="5145088" y="5945188"/>
          <p14:tracePt t="173196" x="5157788" y="5945188"/>
          <p14:tracePt t="173294" x="5170488" y="5945188"/>
          <p14:tracePt t="173342" x="5181600" y="5945188"/>
          <p14:tracePt t="173354" x="5181600" y="5956300"/>
          <p14:tracePt t="173390" x="5194300" y="5956300"/>
          <p14:tracePt t="173415" x="5207000" y="5956300"/>
          <p14:tracePt t="173427" x="5207000" y="5969000"/>
          <p14:tracePt t="173463" x="5219700" y="5969000"/>
          <p14:tracePt t="173487" x="5232400" y="5969000"/>
          <p14:tracePt t="173499" x="5232400" y="5981700"/>
          <p14:tracePt t="173525" x="5245100" y="5981700"/>
          <p14:tracePt t="173537" x="5257800" y="5981700"/>
          <p14:tracePt t="173548" x="5257800" y="5994400"/>
          <p14:tracePt t="173560" x="5270500" y="5994400"/>
          <p14:tracePt t="173584" x="5281613" y="6007100"/>
          <p14:tracePt t="173596" x="5294313" y="6019800"/>
          <p14:tracePt t="173609" x="5307013" y="6019800"/>
          <p14:tracePt t="173621" x="5307013" y="6032500"/>
          <p14:tracePt t="173636" x="5319713" y="6032500"/>
          <p14:tracePt t="173681" x="5319713" y="6045200"/>
          <p14:tracePt t="176558" x="5319713" y="6056313"/>
          <p14:tracePt t="176571" x="5307013" y="6056313"/>
          <p14:tracePt t="176583" x="5281613" y="6069013"/>
          <p14:tracePt t="176594" x="5270500" y="6081713"/>
          <p14:tracePt t="176609" x="5257800" y="6081713"/>
          <p14:tracePt t="176626" x="5245100" y="6094413"/>
          <p14:tracePt t="176643" x="5232400" y="6094413"/>
          <p14:tracePt t="176727" x="5232400" y="6081713"/>
          <p14:tracePt t="176739" x="5245100" y="6069013"/>
          <p14:tracePt t="176751" x="5257800" y="6056313"/>
          <p14:tracePt t="176775" x="5270500" y="6045200"/>
          <p14:tracePt t="176788" x="5281613" y="6045200"/>
          <p14:tracePt t="176800" x="5281613" y="6032500"/>
          <p14:tracePt t="176815" x="5294313" y="6019800"/>
          <p14:tracePt t="176826" x="5307013" y="6019800"/>
          <p14:tracePt t="176843" x="5319713" y="6007100"/>
          <p14:tracePt t="176860" x="5345113" y="5994400"/>
          <p14:tracePt t="176885" x="5357813" y="5981700"/>
          <p14:tracePt t="176898" x="5370513" y="5981700"/>
          <p14:tracePt t="176922" x="5383213" y="5981700"/>
          <p14:tracePt t="176933" x="5394325" y="5981700"/>
          <p14:tracePt t="176958" x="5407025" y="5969000"/>
          <p14:tracePt t="176982" x="5419725" y="5969000"/>
          <p14:tracePt t="177335" x="5432425" y="5969000"/>
          <p14:tracePt t="177348" x="5432425" y="5956300"/>
          <p14:tracePt t="177359" x="5445125" y="5956300"/>
          <p14:tracePt t="177373" x="5457825" y="5945188"/>
          <p14:tracePt t="177395" x="5483225" y="5945188"/>
          <p14:tracePt t="177407" x="5495925" y="5945188"/>
          <p14:tracePt t="177420" x="5507038" y="5945188"/>
          <p14:tracePt t="177431" x="5519738" y="5945188"/>
          <p14:tracePt t="177444" x="5545138" y="5945188"/>
          <p14:tracePt t="177461" x="5557838" y="5945188"/>
          <p14:tracePt t="177479" x="5570538" y="5945188"/>
          <p14:tracePt t="177481" x="5595938" y="5945188"/>
          <p14:tracePt t="177495" x="5607050" y="5945188"/>
          <p14:tracePt t="177516" x="5619750" y="5945188"/>
          <p14:tracePt t="177529" x="5632450" y="5945188"/>
          <p14:tracePt t="177553" x="5645150" y="5945188"/>
          <p14:tracePt t="177807" x="5645150" y="5956300"/>
          <p14:tracePt t="178390" x="5632450" y="5956300"/>
          <p14:tracePt t="178403" x="5595938" y="5956300"/>
          <p14:tracePt t="178415" x="5532438" y="5945188"/>
          <p14:tracePt t="178426" x="5419725" y="5919788"/>
          <p14:tracePt t="178438" x="5307013" y="5894388"/>
          <p14:tracePt t="178451" x="5181600" y="5868988"/>
          <p14:tracePt t="178464" x="5045075" y="5832475"/>
          <p14:tracePt t="178481" x="4906963" y="5794375"/>
          <p14:tracePt t="178498" x="4719638" y="5743575"/>
          <p14:tracePt t="178515" x="4168775" y="5494338"/>
          <p14:tracePt t="178531" x="3830638" y="5281613"/>
          <p14:tracePt t="178548" x="3167063" y="4743450"/>
          <p14:tracePt t="178564" x="2778125" y="4379913"/>
          <p14:tracePt t="178581" x="2378075" y="3954463"/>
          <p14:tracePt t="178598" x="1652588" y="2990850"/>
          <p14:tracePt t="178615" x="1439863" y="2652713"/>
          <p14:tracePt t="178632" x="1276350" y="2252663"/>
          <p14:tracePt t="178864" x="1276350" y="2239963"/>
          <p14:tracePt t="178877" x="1263650" y="2239963"/>
          <p14:tracePt t="178889" x="1252538" y="2214563"/>
          <p14:tracePt t="178901" x="1227138" y="2190750"/>
          <p14:tracePt t="178916" x="1163638" y="2101850"/>
          <p14:tracePt t="178932" x="950913" y="1852613"/>
          <p14:tracePt t="178949" x="200025" y="700088"/>
          <p14:tracePt t="179556" x="263525" y="38100"/>
          <p14:tracePt t="179569" x="300038" y="50800"/>
          <p14:tracePt t="179585" x="363538" y="74613"/>
          <p14:tracePt t="179602" x="400050" y="8731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334482" y="555752"/>
            <a:ext cx="3356651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Uses of Telehealth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2308" y="2357211"/>
            <a:ext cx="1029716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Telehealth may support: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Primary and urgent care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Mental health services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Stroke and emergency assessment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Home and postoperative care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Skilled nursing and intensive-care services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85"/>
    </mc:Choice>
    <mc:Fallback xmlns="">
      <p:transition spd="slow" advTm="140985"/>
    </mc:Fallback>
  </mc:AlternateContent>
  <p:extLst>
    <p:ext uri="{3A86A75C-4F4B-4683-9AE1-C65F6400EC91}">
      <p14:laserTraceLst xmlns:p14="http://schemas.microsoft.com/office/powerpoint/2010/main">
        <p14:tracePtLst>
          <p14:tracePt t="1853" x="3330575" y="6276975"/>
          <p14:tracePt t="2246" x="2554288" y="6770688"/>
          <p14:tracePt t="2259" x="2654300" y="6707188"/>
          <p14:tracePt t="2270" x="2728913" y="6632575"/>
          <p14:tracePt t="2286" x="2790825" y="6594475"/>
          <p14:tracePt t="2302" x="2867025" y="6545263"/>
          <p14:tracePt t="2320" x="2979738" y="6432550"/>
          <p14:tracePt t="2336" x="3041650" y="6381750"/>
          <p14:tracePt t="2353" x="3103563" y="6345238"/>
          <p14:tracePt t="2369" x="3167063" y="6319838"/>
          <p14:tracePt t="2386" x="3205163" y="6307138"/>
          <p14:tracePt t="2403" x="3228975" y="6307138"/>
          <p14:tracePt t="2420" x="3241675" y="6307138"/>
          <p14:tracePt t="2436" x="3254375" y="6307138"/>
          <p14:tracePt t="2454" x="3279775" y="6307138"/>
          <p14:tracePt t="2622" x="3292475" y="6307138"/>
          <p14:tracePt t="2659" x="3305175" y="6307138"/>
          <p14:tracePt t="2683" x="3317875" y="6307138"/>
          <p14:tracePt t="2696" x="3341688" y="6294438"/>
          <p14:tracePt t="2708" x="3367088" y="6294438"/>
          <p14:tracePt t="2719" x="3405188" y="6294438"/>
          <p14:tracePt t="2731" x="3454400" y="6281738"/>
          <p14:tracePt t="2743" x="3530600" y="6281738"/>
          <p14:tracePt t="2757" x="3592513" y="6269038"/>
          <p14:tracePt t="2770" x="3692525" y="6257925"/>
          <p14:tracePt t="2787" x="3843338" y="6257925"/>
          <p14:tracePt t="2804" x="4130675" y="6232525"/>
          <p14:tracePt t="2820" x="4318000" y="6232525"/>
          <p14:tracePt t="2837" x="4518025" y="6219825"/>
          <p14:tracePt t="2855" x="4906963" y="6194425"/>
          <p14:tracePt t="2871" x="5119688" y="6181725"/>
          <p14:tracePt t="2887" x="5270500" y="6181725"/>
          <p14:tracePt t="2904" x="5507038" y="6181725"/>
          <p14:tracePt t="2921" x="5607050" y="6181725"/>
          <p14:tracePt t="2938" x="5670550" y="6181725"/>
          <p14:tracePt t="2955" x="5719763" y="6181725"/>
          <p14:tracePt t="3146" x="5732463" y="6181725"/>
          <p14:tracePt t="3182" x="5757863" y="6181725"/>
          <p14:tracePt t="3195" x="5783263" y="6169025"/>
          <p14:tracePt t="3207" x="5832475" y="6169025"/>
          <p14:tracePt t="3219" x="5883275" y="6157913"/>
          <p14:tracePt t="3232" x="5945188" y="6145213"/>
          <p14:tracePt t="3242" x="6045200" y="6119813"/>
          <p14:tracePt t="3256" x="6183313" y="6094413"/>
          <p14:tracePt t="3272" x="6321425" y="6056313"/>
          <p14:tracePt t="3289" x="6434138" y="6032500"/>
          <p14:tracePt t="3290" x="6572250" y="6007100"/>
          <p14:tracePt t="3306" x="6734175" y="5981700"/>
          <p14:tracePt t="3323" x="6897688" y="5956300"/>
          <p14:tracePt t="3339" x="7085013" y="5919788"/>
          <p14:tracePt t="3356" x="7172325" y="5894388"/>
          <p14:tracePt t="3372" x="7235825" y="5881688"/>
          <p14:tracePt t="3389" x="7348538" y="5832475"/>
          <p14:tracePt t="3406" x="7397750" y="5794375"/>
          <p14:tracePt t="3424" x="7459663" y="5743575"/>
          <p14:tracePt t="3607" x="7485063" y="5743575"/>
          <p14:tracePt t="3619" x="7497763" y="5732463"/>
          <p14:tracePt t="3632" x="7523163" y="5719763"/>
          <p14:tracePt t="3643" x="7561263" y="5707063"/>
          <p14:tracePt t="3658" x="7635875" y="5668963"/>
          <p14:tracePt t="3674" x="7785100" y="5619750"/>
          <p14:tracePt t="3690" x="7974013" y="5530850"/>
          <p14:tracePt t="3706" x="8574088" y="5281613"/>
          <p14:tracePt t="3723" x="8863013" y="5181600"/>
          <p14:tracePt t="3740" x="9350375" y="4992688"/>
          <p14:tracePt t="3758" x="9513888" y="4930775"/>
          <p14:tracePt t="3773" x="9637713" y="4879975"/>
          <p14:tracePt t="3775" x="9726613" y="4843463"/>
          <p14:tracePt t="3790" x="9801225" y="4779963"/>
          <p14:tracePt t="3807" x="9863138" y="4730750"/>
          <p14:tracePt t="3824" x="9975850" y="4630738"/>
          <p14:tracePt t="3840" x="10026650" y="4567238"/>
          <p14:tracePt t="4116" x="10026650" y="4554538"/>
          <p14:tracePt t="4128" x="10026650" y="4530725"/>
          <p14:tracePt t="4141" x="10026650" y="4518025"/>
          <p14:tracePt t="4153" x="10026650" y="4492625"/>
          <p14:tracePt t="4165" x="10026650" y="4443413"/>
          <p14:tracePt t="4176" x="10026650" y="4392613"/>
          <p14:tracePt t="4191" x="10013950" y="4330700"/>
          <p14:tracePt t="4208" x="10013950" y="4279900"/>
          <p14:tracePt t="4226" x="9988550" y="4092575"/>
          <p14:tracePt t="4241" x="9975850" y="4005263"/>
          <p14:tracePt t="4259" x="9963150" y="3916363"/>
          <p14:tracePt t="4275" x="9952038" y="3767138"/>
          <p14:tracePt t="4291" x="9952038" y="3679825"/>
          <p14:tracePt t="4308" x="9952038" y="3616325"/>
          <p14:tracePt t="4309" x="9952038" y="3579813"/>
          <p14:tracePt t="4324" x="9952038" y="3541713"/>
          <p14:tracePt t="4341" x="9952038" y="3529013"/>
          <p14:tracePt t="4358" x="9952038" y="3503613"/>
          <p14:tracePt t="9204" x="9926638" y="3503613"/>
          <p14:tracePt t="9215" x="9888538" y="3503613"/>
          <p14:tracePt t="9227" x="9826625" y="3503613"/>
          <p14:tracePt t="9241" x="9750425" y="3503613"/>
          <p14:tracePt t="9255" x="9663113" y="3490913"/>
          <p14:tracePt t="9273" x="9550400" y="3467100"/>
          <p14:tracePt t="9276" x="9401175" y="3429000"/>
          <p14:tracePt t="9290" x="9250363" y="3367088"/>
          <p14:tracePt t="9307" x="9099550" y="3328988"/>
          <p14:tracePt t="9322" x="8950325" y="3254375"/>
          <p14:tracePt t="9324" x="8812213" y="3203575"/>
          <p14:tracePt t="9338" x="8686800" y="3165475"/>
          <p14:tracePt t="9355" x="8586788" y="3090863"/>
          <p14:tracePt t="9373" x="8386763" y="2990850"/>
          <p14:tracePt t="9389" x="8274050" y="2941638"/>
          <p14:tracePt t="9406" x="8174038" y="2903538"/>
          <p14:tracePt t="9422" x="7986713" y="2790825"/>
          <p14:tracePt t="9439" x="7923213" y="2752725"/>
          <p14:tracePt t="9455" x="7823200" y="2716213"/>
          <p14:tracePt t="9457" x="7761288" y="2690813"/>
          <p14:tracePt t="9472" x="7685088" y="2665413"/>
          <p14:tracePt t="9489" x="7597775" y="2627313"/>
          <p14:tracePt t="9506" x="7485063" y="2578100"/>
          <p14:tracePt t="9522" x="7435850" y="2540000"/>
          <p14:tracePt t="9539" x="7397750" y="2516188"/>
          <p14:tracePt t="9555" x="7310438" y="2439988"/>
          <p14:tracePt t="9572" x="7259638" y="2414588"/>
          <p14:tracePt t="9589" x="7223125" y="2378075"/>
          <p14:tracePt t="9606" x="7123113" y="2290763"/>
          <p14:tracePt t="9622" x="7085013" y="2239963"/>
          <p14:tracePt t="9639" x="7010400" y="2165350"/>
          <p14:tracePt t="9655" x="6972300" y="2139950"/>
          <p14:tracePt t="9672" x="6946900" y="2114550"/>
          <p14:tracePt t="9689" x="6910388" y="2039938"/>
          <p14:tracePt t="9706" x="6884988" y="2001838"/>
          <p14:tracePt t="9722" x="6872288" y="1965325"/>
          <p14:tracePt t="9739" x="6834188" y="1889125"/>
          <p14:tracePt t="9756" x="6821488" y="1865313"/>
          <p14:tracePt t="9773" x="6808788" y="1827213"/>
          <p14:tracePt t="9774" x="6797675" y="1801813"/>
          <p14:tracePt t="9789" x="6784975" y="1776413"/>
          <p14:tracePt t="9806" x="6784975" y="1752600"/>
          <p14:tracePt t="9822" x="6772275" y="1714500"/>
          <p14:tracePt t="9839" x="6772275" y="1689100"/>
          <p14:tracePt t="9856" x="6772275" y="1676400"/>
          <p14:tracePt t="9858" x="6772275" y="1663700"/>
          <p14:tracePt t="9872" x="6772275" y="1652588"/>
          <p14:tracePt t="9930" x="6784975" y="1652588"/>
          <p14:tracePt t="10077" x="6797675" y="1652588"/>
          <p14:tracePt t="10137" x="6808788" y="1652588"/>
          <p14:tracePt t="10174" x="6821488" y="1652588"/>
          <p14:tracePt t="10185" x="6834188" y="1652588"/>
          <p14:tracePt t="10197" x="6834188" y="1639888"/>
          <p14:tracePt t="10211" x="6859588" y="1639888"/>
          <p14:tracePt t="10223" x="6872288" y="1639888"/>
          <p14:tracePt t="10241" x="6884988" y="1639888"/>
          <p14:tracePt t="10257" x="6897688" y="1639888"/>
          <p14:tracePt t="10273" x="6910388" y="1627188"/>
          <p14:tracePt t="10290" x="6921500" y="1627188"/>
          <p14:tracePt t="10307" x="6934200" y="1627188"/>
          <p14:tracePt t="10323" x="6946900" y="1614488"/>
          <p14:tracePt t="10344" x="6959600" y="1601788"/>
          <p14:tracePt t="10380" x="6972300" y="1601788"/>
          <p14:tracePt t="10391" x="6985000" y="1601788"/>
          <p14:tracePt t="10403" x="6985000" y="1589088"/>
          <p14:tracePt t="10428" x="6997700" y="1589088"/>
          <p14:tracePt t="10464" x="7010400" y="1589088"/>
          <p14:tracePt t="10477" x="7010400" y="1576388"/>
          <p14:tracePt t="10501" x="7021513" y="1563688"/>
          <p14:tracePt t="10513" x="7034213" y="1563688"/>
          <p14:tracePt t="10537" x="7034213" y="1552575"/>
          <p14:tracePt t="10574" x="7046913" y="1552575"/>
          <p14:tracePt t="10697" x="7046913" y="1539875"/>
          <p14:tracePt t="10711" x="7059613" y="1539875"/>
          <p14:tracePt t="10745" x="7072313" y="1539875"/>
          <p14:tracePt t="10768" x="7085013" y="1527175"/>
          <p14:tracePt t="15964" x="7072313" y="1527175"/>
          <p14:tracePt t="15976" x="7072313" y="1539875"/>
          <p14:tracePt t="16001" x="7059613" y="1552575"/>
          <p14:tracePt t="16025" x="7046913" y="1563688"/>
          <p14:tracePt t="16037" x="7034213" y="1576388"/>
          <p14:tracePt t="16050" x="7021513" y="1576388"/>
          <p14:tracePt t="16063" x="6997700" y="1601788"/>
          <p14:tracePt t="16073" x="6972300" y="1614488"/>
          <p14:tracePt t="16088" x="6946900" y="1639888"/>
          <p14:tracePt t="16105" x="6897688" y="1663700"/>
          <p14:tracePt t="16123" x="6772275" y="1727200"/>
          <p14:tracePt t="16139" x="6696075" y="1776413"/>
          <p14:tracePt t="16156" x="6621463" y="1814513"/>
          <p14:tracePt t="16172" x="6508750" y="1901825"/>
          <p14:tracePt t="16189" x="6434138" y="1952625"/>
          <p14:tracePt t="16206" x="6334125" y="1989138"/>
          <p14:tracePt t="16223" x="6283325" y="2014538"/>
          <p14:tracePt t="16239" x="6259513" y="2014538"/>
          <p14:tracePt t="16256" x="6221413" y="2027238"/>
          <p14:tracePt t="16583" x="6221413" y="2039938"/>
          <p14:tracePt t="16608" x="6208713" y="2039938"/>
          <p14:tracePt t="16620" x="6208713" y="2052638"/>
          <p14:tracePt t="16632" x="6183313" y="2065338"/>
          <p14:tracePt t="16644" x="6157913" y="2078038"/>
          <p14:tracePt t="16658" x="6134100" y="2089150"/>
          <p14:tracePt t="16674" x="6096000" y="2101850"/>
          <p14:tracePt t="16691" x="6034088" y="2139950"/>
          <p14:tracePt t="16707" x="5908675" y="2190750"/>
          <p14:tracePt t="16725" x="5832475" y="2227263"/>
          <p14:tracePt t="16741" x="5670550" y="2290763"/>
          <p14:tracePt t="16758" x="5595938" y="2327275"/>
          <p14:tracePt t="16774" x="5507038" y="2365375"/>
          <p14:tracePt t="16791" x="5370513" y="2403475"/>
          <p14:tracePt t="16808" x="5307013" y="2414588"/>
          <p14:tracePt t="16825" x="5219700" y="2452688"/>
          <p14:tracePt t="16841" x="5181600" y="2465388"/>
          <p14:tracePt t="16858" x="5119688" y="2465388"/>
          <p14:tracePt t="16875" x="5032375" y="2478088"/>
          <p14:tracePt t="16891" x="4994275" y="2490788"/>
          <p14:tracePt t="16908" x="4968875" y="2490788"/>
          <p14:tracePt t="16911" x="4945063" y="2490788"/>
          <p14:tracePt t="16925" x="4919663" y="2490788"/>
          <p14:tracePt t="16941" x="4906963" y="2490788"/>
          <p14:tracePt t="16959" x="4894263" y="2490788"/>
          <p14:tracePt t="16960" x="4868863" y="2490788"/>
          <p14:tracePt t="16975" x="4856163" y="2490788"/>
          <p14:tracePt t="16998" x="4843463" y="2490788"/>
          <p14:tracePt t="17008" x="4832350" y="2490788"/>
          <p14:tracePt t="17025" x="4819650" y="2490788"/>
          <p14:tracePt t="17043" x="4806950" y="2490788"/>
          <p14:tracePt t="17059" x="4794250" y="2478088"/>
          <p14:tracePt t="17076" x="4781550" y="2478088"/>
          <p14:tracePt t="17098" x="4756150" y="2465388"/>
          <p14:tracePt t="17118" x="4743450" y="2452688"/>
          <p14:tracePt t="17130" x="4732338" y="2439988"/>
          <p14:tracePt t="17166" x="4719638" y="2427288"/>
          <p14:tracePt t="17190" x="4719638" y="2414588"/>
          <p14:tracePt t="17238" x="4719638" y="2403475"/>
          <p14:tracePt t="17287" x="4732338" y="2403475"/>
          <p14:tracePt t="17323" x="4743450" y="2403475"/>
          <p14:tracePt t="17372" x="4756150" y="2403475"/>
          <p14:tracePt t="17444" x="4768850" y="2403475"/>
          <p14:tracePt t="17457" x="4781550" y="2403475"/>
          <p14:tracePt t="17468" x="4781550" y="2390775"/>
          <p14:tracePt t="17493" x="4794250" y="2390775"/>
          <p14:tracePt t="17504" x="4794250" y="2378075"/>
          <p14:tracePt t="17517" x="4819650" y="2378075"/>
          <p14:tracePt t="17542" x="4832350" y="2365375"/>
          <p14:tracePt t="17554" x="4856163" y="2352675"/>
          <p14:tracePt t="17567" x="4894263" y="2352675"/>
          <p14:tracePt t="17578" x="4919663" y="2339975"/>
          <p14:tracePt t="17592" x="4968875" y="2327275"/>
          <p14:tracePt t="17609" x="5006975" y="2314575"/>
          <p14:tracePt t="17627" x="5081588" y="2314575"/>
          <p14:tracePt t="17643" x="5119688" y="2314575"/>
          <p14:tracePt t="17660" x="5170488" y="2314575"/>
          <p14:tracePt t="17676" x="5245100" y="2314575"/>
          <p14:tracePt t="17694" x="5281613" y="2314575"/>
          <p14:tracePt t="17709" x="5319713" y="2314575"/>
          <p14:tracePt t="17711" x="5345113" y="2314575"/>
          <p14:tracePt t="17726" x="5370513" y="2314575"/>
          <p14:tracePt t="17743" x="5394325" y="2314575"/>
          <p14:tracePt t="17761" x="5419725" y="2314575"/>
          <p14:tracePt t="17777" x="5432425" y="2314575"/>
          <p14:tracePt t="18162" x="5445125" y="2314575"/>
          <p14:tracePt t="21147" x="5445125" y="2290763"/>
          <p14:tracePt t="21159" x="5445125" y="2278063"/>
          <p14:tracePt t="21172" x="5445125" y="2265363"/>
          <p14:tracePt t="21183" x="5445125" y="2252663"/>
          <p14:tracePt t="21195" x="5445125" y="2239963"/>
          <p14:tracePt t="21208" x="5445125" y="2227263"/>
          <p14:tracePt t="21232" x="5445125" y="2214563"/>
          <p14:tracePt t="21258" x="5445125" y="2201863"/>
          <p14:tracePt t="21281" x="5445125" y="2190750"/>
          <p14:tracePt t="21292" x="5445125" y="2178050"/>
          <p14:tracePt t="21305" x="5445125" y="2165350"/>
          <p14:tracePt t="21329" x="5432425" y="2152650"/>
          <p14:tracePt t="21341" x="5432425" y="2139950"/>
          <p14:tracePt t="21366" x="5432425" y="2127250"/>
          <p14:tracePt t="21378" x="5432425" y="2114550"/>
          <p14:tracePt t="21403" x="5432425" y="2101850"/>
          <p14:tracePt t="21414" x="5432425" y="2089150"/>
          <p14:tracePt t="21450" x="5432425" y="2078038"/>
          <p14:tracePt t="21720" x="5432425" y="2089150"/>
          <p14:tracePt t="21743" x="5432425" y="2101850"/>
          <p14:tracePt t="22096" x="5432425" y="2114550"/>
          <p14:tracePt t="23673" x="5445125" y="2114550"/>
          <p14:tracePt t="23698" x="5457825" y="2114550"/>
          <p14:tracePt t="23711" x="5470525" y="2114550"/>
          <p14:tracePt t="23734" x="5483225" y="2114550"/>
          <p14:tracePt t="23748" x="5507038" y="2114550"/>
          <p14:tracePt t="23770" x="5519738" y="2114550"/>
          <p14:tracePt t="23784" x="5532438" y="2114550"/>
          <p14:tracePt t="23794" x="5545138" y="2114550"/>
          <p14:tracePt t="23818" x="5557838" y="2114550"/>
          <p14:tracePt t="79438" x="5557838" y="2101850"/>
          <p14:tracePt t="79450" x="5557838" y="2089150"/>
          <p14:tracePt t="79464" x="5545138" y="2078038"/>
          <p14:tracePt t="79475" x="5532438" y="2065338"/>
          <p14:tracePt t="79487" x="5532438" y="2052638"/>
          <p14:tracePt t="79504" x="5507038" y="2027238"/>
          <p14:tracePt t="79521" x="5495925" y="2014538"/>
          <p14:tracePt t="79538" x="5432425" y="1939925"/>
          <p14:tracePt t="79554" x="5383213" y="1876425"/>
          <p14:tracePt t="79571" x="5307013" y="1827213"/>
          <p14:tracePt t="79572" x="5232400" y="1776413"/>
          <p14:tracePt t="79587" x="5132388" y="1739900"/>
          <p14:tracePt t="79605" x="5057775" y="1701800"/>
          <p14:tracePt t="79622" x="4868863" y="1663700"/>
          <p14:tracePt t="79638" x="4781550" y="1663700"/>
          <p14:tracePt t="79655" x="4719638" y="1663700"/>
          <p14:tracePt t="79671" x="4619625" y="1663700"/>
          <p14:tracePt t="79688" x="4581525" y="1676400"/>
          <p14:tracePt t="79706" x="4556125" y="1701800"/>
          <p14:tracePt t="80020" x="4530725" y="1701800"/>
          <p14:tracePt t="80032" x="4506913" y="1701800"/>
          <p14:tracePt t="80045" x="4456113" y="1714500"/>
          <p14:tracePt t="80058" x="4406900" y="1752600"/>
          <p14:tracePt t="80072" x="4318000" y="1789113"/>
          <p14:tracePt t="80089" x="4243388" y="1827213"/>
          <p14:tracePt t="80106" x="4030663" y="1889125"/>
          <p14:tracePt t="80123" x="3943350" y="1927225"/>
          <p14:tracePt t="80139" x="3867150" y="1952625"/>
          <p14:tracePt t="80156" x="3767138" y="1989138"/>
          <p14:tracePt t="80172" x="3730625" y="2001838"/>
          <p14:tracePt t="80189" x="3705225" y="2001838"/>
          <p14:tracePt t="80206" x="3667125" y="2014538"/>
          <p14:tracePt t="80481" x="3654425" y="2014538"/>
          <p14:tracePt t="80494" x="3630613" y="2014538"/>
          <p14:tracePt t="80507" x="3605213" y="2014538"/>
          <p14:tracePt t="80519" x="3567113" y="2014538"/>
          <p14:tracePt t="80532" x="3541713" y="2014538"/>
          <p14:tracePt t="80542" x="3505200" y="2014538"/>
          <p14:tracePt t="80557" x="3467100" y="2014538"/>
          <p14:tracePt t="80574" x="3417888" y="2014538"/>
          <p14:tracePt t="80590" x="3392488" y="2014538"/>
          <p14:tracePt t="80607" x="3341688" y="2014538"/>
          <p14:tracePt t="80624" x="3328988" y="2014538"/>
          <p14:tracePt t="80641" x="3305175" y="2014538"/>
          <p14:tracePt t="80993" x="3292475" y="2014538"/>
          <p14:tracePt t="81017" x="3267075" y="2014538"/>
          <p14:tracePt t="81042" x="3254375" y="2014538"/>
          <p14:tracePt t="81053" x="3228975" y="2014538"/>
          <p14:tracePt t="81066" x="3216275" y="2014538"/>
          <p14:tracePt t="81077" x="3192463" y="2014538"/>
          <p14:tracePt t="81092" x="3179763" y="2014538"/>
          <p14:tracePt t="81109" x="3154363" y="2014538"/>
          <p14:tracePt t="81126" x="3103563" y="2014538"/>
          <p14:tracePt t="81142" x="3092450" y="2014538"/>
          <p14:tracePt t="81159" x="3067050" y="2014538"/>
          <p14:tracePt t="81175" x="3041650" y="2014538"/>
          <p14:tracePt t="81192" x="3028950" y="2014538"/>
          <p14:tracePt t="81223" x="3016250" y="2014538"/>
          <p14:tracePt t="81235" x="3016250" y="2001838"/>
          <p14:tracePt t="81283" x="3016250" y="1989138"/>
          <p14:tracePt t="82169" x="3016250" y="1978025"/>
          <p14:tracePt t="82194" x="3028950" y="1978025"/>
          <p14:tracePt t="82219" x="3054350" y="1978025"/>
          <p14:tracePt t="82242" x="3067050" y="1978025"/>
          <p14:tracePt t="82254" x="3092450" y="1978025"/>
          <p14:tracePt t="82267" x="3116263" y="1978025"/>
          <p14:tracePt t="82279" x="3141663" y="1978025"/>
          <p14:tracePt t="82295" x="3167063" y="1978025"/>
          <p14:tracePt t="82312" x="3192463" y="1978025"/>
          <p14:tracePt t="82328" x="3267075" y="1978025"/>
          <p14:tracePt t="82345" x="3328988" y="1978025"/>
          <p14:tracePt t="82363" x="3405188" y="1978025"/>
          <p14:tracePt t="82365" x="3479800" y="1978025"/>
          <p14:tracePt t="82379" x="3567113" y="1978025"/>
          <p14:tracePt t="82396" x="3667125" y="1978025"/>
          <p14:tracePt t="82412" x="3905250" y="1978025"/>
          <p14:tracePt t="82429" x="4005263" y="1978025"/>
          <p14:tracePt t="82445" x="4105275" y="1989138"/>
          <p14:tracePt t="82463" x="4343400" y="2014538"/>
          <p14:tracePt t="82479" x="4443413" y="2027238"/>
          <p14:tracePt t="82496" x="4518025" y="2027238"/>
          <p14:tracePt t="82512" x="4619625" y="2027238"/>
          <p14:tracePt t="82528" x="4656138" y="2027238"/>
          <p14:tracePt t="82546" x="4706938" y="2001838"/>
          <p14:tracePt t="82728" x="4719638" y="2001838"/>
          <p14:tracePt t="82740" x="4719638" y="2027238"/>
          <p14:tracePt t="82752" x="4743450" y="2052638"/>
          <p14:tracePt t="82766" x="4756150" y="2089150"/>
          <p14:tracePt t="82780" x="4794250" y="2152650"/>
          <p14:tracePt t="82797" x="4843463" y="2227263"/>
          <p14:tracePt t="82813" x="4919663" y="2390775"/>
          <p14:tracePt t="82830" x="4968875" y="2465388"/>
          <p14:tracePt t="82847" x="5006975" y="2540000"/>
          <p14:tracePt t="82864" x="5057775" y="2640013"/>
          <p14:tracePt t="82880" x="5068888" y="2678113"/>
          <p14:tracePt t="82898" x="5094288" y="2703513"/>
          <p14:tracePt t="82899" x="5106988" y="2728913"/>
          <p14:tracePt t="82913" x="5119688" y="2765425"/>
          <p14:tracePt t="82930" x="5145088" y="2790825"/>
          <p14:tracePt t="82947" x="5145088" y="2803525"/>
          <p14:tracePt t="82964" x="5181600" y="2852738"/>
          <p14:tracePt t="82980" x="5207000" y="2878138"/>
          <p14:tracePt t="82997" x="5270500" y="2916238"/>
          <p14:tracePt t="83014" x="5294313" y="2941638"/>
          <p14:tracePt t="83031" x="5345113" y="2978150"/>
          <p14:tracePt t="83047" x="5370513" y="2978150"/>
          <p14:tracePt t="83065" x="5383213" y="2978150"/>
          <p14:tracePt t="83080" x="5419725" y="3003550"/>
          <p14:tracePt t="83098" x="5432425" y="3003550"/>
          <p14:tracePt t="83114" x="5457825" y="3016250"/>
          <p14:tracePt t="83130" x="5483225" y="3016250"/>
          <p14:tracePt t="83147" x="5495925" y="3028950"/>
          <p14:tracePt t="83165" x="5507038" y="3028950"/>
          <p14:tracePt t="83180" x="5519738" y="3028950"/>
          <p14:tracePt t="85715" x="5532438" y="3028950"/>
          <p14:tracePt t="85751" x="5545138" y="3028950"/>
          <p14:tracePt t="85763" x="5557838" y="3028950"/>
          <p14:tracePt t="85788" x="5570538" y="3028950"/>
          <p14:tracePt t="85800" x="5595938" y="3028950"/>
          <p14:tracePt t="85813" x="5607050" y="3028950"/>
          <p14:tracePt t="85836" x="5632450" y="3028950"/>
          <p14:tracePt t="85861" x="5645150" y="3028950"/>
          <p14:tracePt t="85873" x="5657850" y="3028950"/>
          <p14:tracePt t="85897" x="5670550" y="3028950"/>
          <p14:tracePt t="85934" x="5670550" y="3016250"/>
          <p14:tracePt t="86031" x="5670550" y="3003550"/>
          <p14:tracePt t="86964" x="5683250" y="3003550"/>
          <p14:tracePt t="86978" x="5695950" y="2990850"/>
          <p14:tracePt t="87001" x="5719763" y="2990850"/>
          <p14:tracePt t="87025" x="5745163" y="2978150"/>
          <p14:tracePt t="87049" x="5757863" y="2965450"/>
          <p14:tracePt t="87061" x="5770563" y="2965450"/>
          <p14:tracePt t="87073" x="5783263" y="2965450"/>
          <p14:tracePt t="87086" x="5795963" y="2965450"/>
          <p14:tracePt t="87112" x="5808663" y="2952750"/>
          <p14:tracePt t="87134" x="5821363" y="2952750"/>
          <p14:tracePt t="87158" x="5832475" y="2952750"/>
          <p14:tracePt t="87195" x="5832475" y="2941638"/>
          <p14:tracePt t="87219" x="5832475" y="2928938"/>
          <p14:tracePt t="87232" x="5845175" y="2916238"/>
          <p14:tracePt t="87875" x="5845175" y="2928938"/>
          <p14:tracePt t="87899" x="5845175" y="2941638"/>
          <p14:tracePt t="87911" x="5845175" y="2952750"/>
          <p14:tracePt t="87922" x="5845175" y="2965450"/>
          <p14:tracePt t="87948" x="5845175" y="2978150"/>
          <p14:tracePt t="87972" x="5845175" y="2990850"/>
          <p14:tracePt t="87984" x="5845175" y="3003550"/>
          <p14:tracePt t="88008" x="5845175" y="3016250"/>
          <p14:tracePt t="88020" x="5845175" y="3028950"/>
          <p14:tracePt t="88033" x="5845175" y="3041650"/>
          <p14:tracePt t="88056" x="5845175" y="3054350"/>
          <p14:tracePt t="88069" x="5845175" y="3078163"/>
          <p14:tracePt t="88082" x="5845175" y="3090863"/>
          <p14:tracePt t="88094" x="5845175" y="3103563"/>
          <p14:tracePt t="88110" x="5845175" y="3116263"/>
          <p14:tracePt t="88127" x="5845175" y="3141663"/>
          <p14:tracePt t="88143" x="5845175" y="3178175"/>
          <p14:tracePt t="88160" x="5845175" y="3190875"/>
          <p14:tracePt t="88177" x="5845175" y="3203575"/>
          <p14:tracePt t="88496" x="5845175" y="3216275"/>
          <p14:tracePt t="88519" x="5845175" y="3228975"/>
          <p14:tracePt t="88543" x="5832475" y="3228975"/>
          <p14:tracePt t="88555" x="5832475" y="3241675"/>
          <p14:tracePt t="88569" x="5821363" y="3241675"/>
          <p14:tracePt t="88580" x="5808663" y="3241675"/>
          <p14:tracePt t="88596" x="5808663" y="3254375"/>
          <p14:tracePt t="88612" x="5795963" y="3254375"/>
          <p14:tracePt t="88631" x="5770563" y="3278188"/>
          <p14:tracePt t="88646" x="5757863" y="3278188"/>
          <p14:tracePt t="88663" x="5757863" y="3290888"/>
          <p14:tracePt t="88679" x="5719763" y="3316288"/>
          <p14:tracePt t="88697" x="5695950" y="3328988"/>
          <p14:tracePt t="88713" x="5670550" y="3354388"/>
          <p14:tracePt t="88729" x="5645150" y="3354388"/>
          <p14:tracePt t="88746" x="5619750" y="3367088"/>
          <p14:tracePt t="88764" x="5583238" y="3390900"/>
          <p14:tracePt t="88780" x="5557838" y="3403600"/>
          <p14:tracePt t="88795" x="5532438" y="3416300"/>
          <p14:tracePt t="88812" x="5495925" y="3416300"/>
          <p14:tracePt t="88829" x="5483225" y="3416300"/>
          <p14:tracePt t="88846" x="5445125" y="3429000"/>
          <p14:tracePt t="88863" x="5432425" y="3429000"/>
          <p14:tracePt t="88883" x="5407025" y="3429000"/>
          <p14:tracePt t="88906" x="5394325" y="3429000"/>
          <p14:tracePt t="88942" x="5383213" y="3429000"/>
          <p14:tracePt t="88979" x="5370513" y="3429000"/>
          <p14:tracePt t="89867" x="5370513" y="3441700"/>
          <p14:tracePt t="89890" x="5370513" y="3454400"/>
          <p14:tracePt t="89916" x="5357813" y="3467100"/>
          <p14:tracePt t="89928" x="5357813" y="3479800"/>
          <p14:tracePt t="89951" x="5345113" y="3490913"/>
          <p14:tracePt t="89976" x="5332413" y="3503613"/>
          <p14:tracePt t="90000" x="5319713" y="3503613"/>
          <p14:tracePt t="90011" x="5319713" y="3516313"/>
          <p14:tracePt t="90024" x="5307013" y="3529013"/>
          <p14:tracePt t="90036" x="5307013" y="3541713"/>
          <p14:tracePt t="90050" x="5294313" y="3541713"/>
          <p14:tracePt t="90067" x="5294313" y="3554413"/>
          <p14:tracePt t="90082" x="5281613" y="3567113"/>
          <p14:tracePt t="90084" x="5281613" y="3579813"/>
          <p14:tracePt t="90100" x="5270500" y="3579813"/>
          <p14:tracePt t="90117" x="5270500" y="3590925"/>
          <p14:tracePt t="90146" x="5257800" y="3590925"/>
          <p14:tracePt t="90243" x="5257800" y="3603625"/>
          <p14:tracePt t="94054" x="5257800" y="3590925"/>
          <p14:tracePt t="94237" x="5270500" y="3590925"/>
          <p14:tracePt t="94261" x="5281613" y="3579813"/>
          <p14:tracePt t="94273" x="5294313" y="3579813"/>
          <p14:tracePt t="94297" x="5307013" y="3579813"/>
          <p14:tracePt t="94322" x="5332413" y="3579813"/>
          <p14:tracePt t="94346" x="5345113" y="3579813"/>
          <p14:tracePt t="94369" x="5357813" y="3579813"/>
          <p14:tracePt t="94381" x="5357813" y="3567113"/>
          <p14:tracePt t="94394" x="5370513" y="3567113"/>
          <p14:tracePt t="94406" x="5383213" y="3567113"/>
          <p14:tracePt t="94442" x="5394325" y="3567113"/>
          <p14:tracePt t="94491" x="5407025" y="3567113"/>
          <p14:tracePt t="94541" x="5419725" y="3567113"/>
          <p14:tracePt t="94577" x="5432425" y="3567113"/>
          <p14:tracePt t="94613" x="5445125" y="3567113"/>
          <p14:tracePt t="94650" x="5457825" y="3554413"/>
          <p14:tracePt t="94674" x="5483225" y="3554413"/>
          <p14:tracePt t="95862" x="5483225" y="3541713"/>
          <p14:tracePt t="95874" x="5495925" y="3541713"/>
          <p14:tracePt t="95910" x="5507038" y="3541713"/>
          <p14:tracePt t="95936" x="5532438" y="3541713"/>
          <p14:tracePt t="95960" x="5557838" y="3541713"/>
          <p14:tracePt t="95972" x="5570538" y="3541713"/>
          <p14:tracePt t="95987" x="5607050" y="3541713"/>
          <p14:tracePt t="95995" x="5619750" y="3541713"/>
          <p14:tracePt t="96007" x="5645150" y="3541713"/>
          <p14:tracePt t="96021" x="5657850" y="3541713"/>
          <p14:tracePt t="96031" x="5670550" y="3541713"/>
          <p14:tracePt t="96047" x="5708650" y="3541713"/>
          <p14:tracePt t="96064" x="5732463" y="3541713"/>
          <p14:tracePt t="96081" x="5795963" y="3541713"/>
          <p14:tracePt t="96097" x="5832475" y="3541713"/>
          <p14:tracePt t="96115" x="5870575" y="3554413"/>
          <p14:tracePt t="96131" x="5945188" y="3567113"/>
          <p14:tracePt t="96148" x="5983288" y="3579813"/>
          <p14:tracePt t="96164" x="6045200" y="3579813"/>
          <p14:tracePt t="96166" x="6096000" y="3603625"/>
          <p14:tracePt t="96181" x="6146800" y="3603625"/>
          <p14:tracePt t="96198" x="6208713" y="3616325"/>
          <p14:tracePt t="96215" x="6234113" y="3629025"/>
          <p14:tracePt t="96216" x="6259513" y="3641725"/>
          <p14:tracePt t="96231" x="6270625" y="3641725"/>
          <p14:tracePt t="96248" x="6283325" y="3641725"/>
          <p14:tracePt t="96445" x="6296025" y="3641725"/>
          <p14:tracePt t="96470" x="6308725" y="3641725"/>
          <p14:tracePt t="96483" x="6321425" y="3641725"/>
          <p14:tracePt t="96493" x="6346825" y="3654425"/>
          <p14:tracePt t="96505" x="6370638" y="3667125"/>
          <p14:tracePt t="96519" x="6396038" y="3667125"/>
          <p14:tracePt t="96532" x="6434138" y="3692525"/>
          <p14:tracePt t="96549" x="6483350" y="3716338"/>
          <p14:tracePt t="96566" x="6608763" y="3779838"/>
          <p14:tracePt t="96582" x="6646863" y="3803650"/>
          <p14:tracePt t="96599" x="6696075" y="3841750"/>
          <p14:tracePt t="96616" x="6772275" y="3892550"/>
          <p14:tracePt t="96632" x="6821488" y="3916363"/>
          <p14:tracePt t="96650" x="6846888" y="3941763"/>
          <p14:tracePt t="96666" x="6934200" y="3979863"/>
          <p14:tracePt t="96682" x="6959600" y="4005263"/>
          <p14:tracePt t="96699" x="7010400" y="4041775"/>
          <p14:tracePt t="96717" x="7034213" y="4054475"/>
          <p14:tracePt t="96732" x="7034213" y="4067175"/>
          <p14:tracePt t="96750" x="7059613" y="4092575"/>
          <p14:tracePt t="96766" x="7072313" y="4117975"/>
          <p14:tracePt t="96783" x="7085013" y="4117975"/>
          <p14:tracePt t="96799" x="7085013" y="4129088"/>
          <p14:tracePt t="96822" x="7085013" y="4141788"/>
          <p14:tracePt t="96991" x="7085013" y="4154488"/>
          <p14:tracePt t="97052" x="7072313" y="4167188"/>
          <p14:tracePt t="97076" x="7046913" y="4167188"/>
          <p14:tracePt t="97088" x="7021513" y="4192588"/>
          <p14:tracePt t="97100" x="6985000" y="4205288"/>
          <p14:tracePt t="97112" x="6934200" y="4217988"/>
          <p14:tracePt t="97125" x="6897688" y="4230688"/>
          <p14:tracePt t="97136" x="6859588" y="4254500"/>
          <p14:tracePt t="97151" x="6821488" y="4267200"/>
          <p14:tracePt t="97167" x="6772275" y="4292600"/>
          <p14:tracePt t="97183" x="6746875" y="4305300"/>
          <p14:tracePt t="97200" x="6684963" y="4330700"/>
          <p14:tracePt t="97218" x="6646863" y="4354513"/>
          <p14:tracePt t="97234" x="6634163" y="4354513"/>
          <p14:tracePt t="97251" x="6608763" y="4354513"/>
          <p14:tracePt t="97757" x="6596063" y="4354513"/>
          <p14:tracePt t="97890" x="6596063" y="4341813"/>
          <p14:tracePt t="97904" x="6584950" y="4341813"/>
          <p14:tracePt t="104738" x="6584950" y="4330700"/>
          <p14:tracePt t="104762" x="6584950" y="4318000"/>
          <p14:tracePt t="104775" x="6572250" y="4318000"/>
          <p14:tracePt t="104786" x="6559550" y="4305300"/>
          <p14:tracePt t="104810" x="6546850" y="4292600"/>
          <p14:tracePt t="104823" x="6534150" y="4279900"/>
          <p14:tracePt t="104834" x="6521450" y="4279900"/>
          <p14:tracePt t="104847" x="6521450" y="4267200"/>
          <p14:tracePt t="104859" x="6508750" y="4267200"/>
          <p14:tracePt t="104874" x="6496050" y="4254500"/>
          <p14:tracePt t="104895" x="6483350" y="4254500"/>
          <p14:tracePt t="104930" x="6472238" y="4254500"/>
          <p14:tracePt t="104954" x="6459538" y="4254500"/>
          <p14:tracePt t="104967" x="6446838" y="4254500"/>
          <p14:tracePt t="105015" x="6434138" y="4254500"/>
          <p14:tracePt t="105075" x="6421438" y="4254500"/>
          <p14:tracePt t="105416" x="6434138" y="4254500"/>
          <p14:tracePt t="105464" x="6446838" y="4254500"/>
          <p14:tracePt t="105500" x="6459538" y="4254500"/>
          <p14:tracePt t="105647" x="6472238" y="4254500"/>
          <p14:tracePt t="105695" x="6472238" y="4241800"/>
          <p14:tracePt t="105902" x="6459538" y="4241800"/>
          <p14:tracePt t="105926" x="6446838" y="4241800"/>
          <p14:tracePt t="105986" x="6434138" y="4241800"/>
          <p14:tracePt t="106958" x="6434138" y="4254500"/>
          <p14:tracePt t="106970" x="6434138" y="4267200"/>
          <p14:tracePt t="106982" x="6434138" y="4279900"/>
          <p14:tracePt t="106994" x="6434138" y="4292600"/>
          <p14:tracePt t="107010" x="6434138" y="4305300"/>
          <p14:tracePt t="107026" x="6434138" y="4318000"/>
          <p14:tracePt t="107042" x="6434138" y="4354513"/>
          <p14:tracePt t="107059" x="6434138" y="4379913"/>
          <p14:tracePt t="107077" x="6434138" y="4430713"/>
          <p14:tracePt t="107079" x="6434138" y="4505325"/>
          <p14:tracePt t="107093" x="6421438" y="4554538"/>
          <p14:tracePt t="107110" x="6396038" y="4643438"/>
          <p14:tracePt t="107127" x="6370638" y="4718050"/>
          <p14:tracePt t="107128" x="6346825" y="4792663"/>
          <p14:tracePt t="107143" x="6334125" y="4830763"/>
          <p14:tracePt t="107160" x="6321425" y="4843463"/>
          <p14:tracePt t="107176" x="6321425" y="4868863"/>
          <p14:tracePt t="107419" x="6321425" y="4879975"/>
          <p14:tracePt t="107431" x="6321425" y="4892675"/>
          <p14:tracePt t="107444" x="6321425" y="4905375"/>
          <p14:tracePt t="107468" x="6308725" y="4905375"/>
          <p14:tracePt t="107480" x="6308725" y="4918075"/>
          <p14:tracePt t="107491" x="6296025" y="4918075"/>
          <p14:tracePt t="107516" x="6283325" y="4930775"/>
          <p14:tracePt t="107528" x="6270625" y="4930775"/>
          <p14:tracePt t="107540" x="6259513" y="4930775"/>
          <p14:tracePt t="107552" x="6259513" y="4943475"/>
          <p14:tracePt t="107564" x="6234113" y="4956175"/>
          <p14:tracePt t="107578" x="6221413" y="4956175"/>
          <p14:tracePt t="107594" x="6208713" y="4968875"/>
          <p14:tracePt t="107611" x="6183313" y="4981575"/>
          <p14:tracePt t="107628" x="6157913" y="4981575"/>
          <p14:tracePt t="107644" x="6134100" y="4992688"/>
          <p14:tracePt t="107661" x="6108700" y="5005388"/>
          <p14:tracePt t="107686" x="6096000" y="5005388"/>
          <p14:tracePt t="107711" x="6070600" y="5018088"/>
          <p14:tracePt t="107747" x="6057900" y="5018088"/>
          <p14:tracePt t="107771" x="6045200" y="5018088"/>
          <p14:tracePt t="107795" x="6034088" y="5018088"/>
          <p14:tracePt t="107831" x="6021388" y="5018088"/>
          <p14:tracePt t="107843" x="6008688" y="5018088"/>
          <p14:tracePt t="107881" x="5995988" y="5018088"/>
          <p14:tracePt t="107892" x="5995988" y="5005388"/>
          <p14:tracePt t="107916" x="5995988" y="4992688"/>
          <p14:tracePt t="107929" x="5995988" y="4981575"/>
          <p14:tracePt t="107941" x="5983288" y="4981575"/>
          <p14:tracePt t="107953" x="5983288" y="4968875"/>
          <p14:tracePt t="108002" x="5970588" y="4968875"/>
          <p14:tracePt t="108038" x="5957888" y="4968875"/>
          <p14:tracePt t="108062" x="5957888" y="4956175"/>
          <p14:tracePt t="108148" x="5957888" y="4943475"/>
          <p14:tracePt t="108184" x="5945188" y="4930775"/>
          <p14:tracePt t="108232" x="5945188" y="4918075"/>
          <p14:tracePt t="108282" x="5945188" y="4905375"/>
          <p14:tracePt t="109069" x="5945188" y="4892675"/>
          <p14:tracePt t="109836" x="5957888" y="4892675"/>
          <p14:tracePt t="113685" x="5970588" y="4892675"/>
          <p14:tracePt t="113697" x="5970588" y="4879975"/>
          <p14:tracePt t="113745" x="5970588" y="4868863"/>
          <p14:tracePt t="113782" x="5983288" y="4868863"/>
          <p14:tracePt t="113796" x="5983288" y="4856163"/>
          <p14:tracePt t="113830" x="5995988" y="4843463"/>
          <p14:tracePt t="113842" x="5995988" y="4830763"/>
          <p14:tracePt t="113853" x="6008688" y="4830763"/>
          <p14:tracePt t="113867" x="6021388" y="4830763"/>
          <p14:tracePt t="113891" x="6034088" y="4818063"/>
          <p14:tracePt t="113928" x="6045200" y="4818063"/>
          <p14:tracePt t="113939" x="6045200" y="4805363"/>
          <p14:tracePt t="113963" x="6057900" y="4805363"/>
          <p14:tracePt t="114072" x="6070600" y="4805363"/>
          <p14:tracePt t="114886" x="6083300" y="4805363"/>
          <p14:tracePt t="114921" x="6096000" y="4805363"/>
          <p14:tracePt t="114958" x="6108700" y="4805363"/>
          <p14:tracePt t="114982" x="6121400" y="4805363"/>
          <p14:tracePt t="114994" x="6134100" y="4805363"/>
          <p14:tracePt t="115019" x="6146800" y="4805363"/>
          <p14:tracePt t="115032" x="6157913" y="4805363"/>
          <p14:tracePt t="115042" x="6170613" y="4805363"/>
          <p14:tracePt t="115054" x="6196013" y="4805363"/>
          <p14:tracePt t="115067" x="6208713" y="4818063"/>
          <p14:tracePt t="115080" x="6221413" y="4830763"/>
          <p14:tracePt t="115097" x="6246813" y="4843463"/>
          <p14:tracePt t="115114" x="6259513" y="4843463"/>
          <p14:tracePt t="115115" x="6270625" y="4856163"/>
          <p14:tracePt t="115131" x="6296025" y="4868863"/>
          <p14:tracePt t="115147" x="6296025" y="4879975"/>
          <p14:tracePt t="115165" x="6321425" y="4905375"/>
          <p14:tracePt t="115181" x="6334125" y="4905375"/>
          <p14:tracePt t="115197" x="6346825" y="4930775"/>
          <p14:tracePt t="115214" x="6383338" y="4943475"/>
          <p14:tracePt t="115492" x="6370638" y="4956175"/>
          <p14:tracePt t="115505" x="6359525" y="4968875"/>
          <p14:tracePt t="115516" x="6334125" y="4968875"/>
          <p14:tracePt t="115528" x="6296025" y="4992688"/>
          <p14:tracePt t="115540" x="6259513" y="5018088"/>
          <p14:tracePt t="115553" x="6196013" y="5043488"/>
          <p14:tracePt t="115565" x="6146800" y="5081588"/>
          <p14:tracePt t="115581" x="6070600" y="5130800"/>
          <p14:tracePt t="115598" x="5970588" y="5168900"/>
          <p14:tracePt t="115615" x="5745163" y="5305425"/>
          <p14:tracePt t="115632" x="5632450" y="5368925"/>
          <p14:tracePt t="115649" x="5519738" y="5430838"/>
          <p14:tracePt t="115649" x="5394325" y="5481638"/>
          <p14:tracePt t="115666" x="5270500" y="5518150"/>
          <p14:tracePt t="115682" x="5132388" y="5568950"/>
          <p14:tracePt t="115698" x="4932363" y="5619750"/>
          <p14:tracePt t="115715" x="4819650" y="5643563"/>
          <p14:tracePt t="115732" x="4743450" y="5656263"/>
          <p14:tracePt t="115748" x="4581525" y="5681663"/>
          <p14:tracePt t="115765" x="4518025" y="5681663"/>
          <p14:tracePt t="115782" x="4481513" y="5681663"/>
          <p14:tracePt t="115799" x="4418013" y="5681663"/>
          <p14:tracePt t="115815" x="4406900" y="5681663"/>
          <p14:tracePt t="115833" x="4381500" y="5681663"/>
          <p14:tracePt t="115849" x="4381500" y="5668963"/>
          <p14:tracePt t="116016" x="4394200" y="5668963"/>
          <p14:tracePt t="116051" x="4406900" y="5668963"/>
          <p14:tracePt t="116063" x="4418013" y="5668963"/>
          <p14:tracePt t="116136" x="4430713" y="5668963"/>
          <p14:tracePt t="116160" x="4430713" y="5681663"/>
          <p14:tracePt t="116282" x="4443413" y="5681663"/>
          <p14:tracePt t="116306" x="4456113" y="5681663"/>
          <p14:tracePt t="116319" x="4468813" y="5681663"/>
          <p14:tracePt t="116329" x="4481513" y="5681663"/>
          <p14:tracePt t="116354" x="4494213" y="5681663"/>
          <p14:tracePt t="116378" x="4518025" y="5681663"/>
          <p14:tracePt t="116403" x="4530725" y="5681663"/>
          <p14:tracePt t="116427" x="4543425" y="5681663"/>
          <p14:tracePt t="116451" x="4556125" y="5681663"/>
          <p14:tracePt t="116464" x="4568825" y="5681663"/>
          <p14:tracePt t="116586" x="4581525" y="5681663"/>
          <p14:tracePt t="116635" x="4594225" y="5681663"/>
          <p14:tracePt t="116659" x="4594225" y="5694363"/>
          <p14:tracePt t="116682" x="4606925" y="5694363"/>
          <p14:tracePt t="116695" x="4619625" y="5694363"/>
          <p14:tracePt t="116709" x="4619625" y="5707063"/>
          <p14:tracePt t="116720" x="4630738" y="5707063"/>
          <p14:tracePt t="116736" x="4643438" y="5707063"/>
          <p14:tracePt t="116752" x="4656138" y="5719763"/>
          <p14:tracePt t="116755" x="4668838" y="5732463"/>
          <p14:tracePt t="116769" x="4681538" y="5732463"/>
          <p14:tracePt t="116785" x="4706938" y="5743575"/>
          <p14:tracePt t="116802" x="4743450" y="5756275"/>
          <p14:tracePt t="116818" x="4756150" y="5756275"/>
          <p14:tracePt t="116834" x="4781550" y="5768975"/>
          <p14:tracePt t="116852" x="4794250" y="5781675"/>
          <p14:tracePt t="116869" x="4832350" y="5794375"/>
          <p14:tracePt t="116885" x="4843463" y="5794375"/>
          <p14:tracePt t="116902" x="4868863" y="5807075"/>
          <p14:tracePt t="117242" x="4881563" y="5807075"/>
          <p14:tracePt t="117255" x="4894263" y="5807075"/>
          <p14:tracePt t="117278" x="4919663" y="5807075"/>
          <p14:tracePt t="117289" x="4932363" y="5807075"/>
          <p14:tracePt t="117314" x="4956175" y="5807075"/>
          <p14:tracePt t="117326" x="4981575" y="5807075"/>
          <p14:tracePt t="117343" x="5006975" y="5807075"/>
          <p14:tracePt t="117351" x="5032375" y="5819775"/>
          <p14:tracePt t="117362" x="5057775" y="5832475"/>
          <p14:tracePt t="117375" x="5081588" y="5832475"/>
          <p14:tracePt t="117387" x="5119688" y="5832475"/>
          <p14:tracePt t="117403" x="5132388" y="5832475"/>
          <p14:tracePt t="117420" x="5145088" y="5832475"/>
          <p14:tracePt t="117436" x="5170488" y="5832475"/>
          <p14:tracePt t="117459" x="5194300" y="5832475"/>
          <p14:tracePt t="117483" x="5207000" y="5832475"/>
          <p14:tracePt t="117495" x="5219700" y="5832475"/>
          <p14:tracePt t="117508" x="5245100" y="5832475"/>
          <p14:tracePt t="117520" x="5257800" y="5832475"/>
          <p14:tracePt t="117537" x="5270500" y="5832475"/>
          <p14:tracePt t="117554" x="5281613" y="5832475"/>
          <p14:tracePt t="117555" x="5294313" y="5832475"/>
          <p14:tracePt t="117571" x="5307013" y="5832475"/>
          <p14:tracePt t="117587" x="5319713" y="5832475"/>
          <p14:tracePt t="117604" x="5345113" y="5843588"/>
          <p14:tracePt t="117628" x="5357813" y="5843588"/>
          <p14:tracePt t="117641" x="5370513" y="5843588"/>
          <p14:tracePt t="117653" x="5370513" y="5856288"/>
          <p14:tracePt t="117670" x="5383213" y="5856288"/>
          <p14:tracePt t="117968" x="5394325" y="5856288"/>
          <p14:tracePt t="117993" x="5419725" y="5843588"/>
          <p14:tracePt t="118007" x="5445125" y="5843588"/>
          <p14:tracePt t="118017" x="5483225" y="5843588"/>
          <p14:tracePt t="118028" x="5519738" y="5843588"/>
          <p14:tracePt t="118042" x="5570538" y="5832475"/>
          <p14:tracePt t="118055" x="5595938" y="5819775"/>
          <p14:tracePt t="118071" x="5632450" y="5807075"/>
          <p14:tracePt t="118088" x="5657850" y="5807075"/>
          <p14:tracePt t="118089" x="5683250" y="5807075"/>
          <p14:tracePt t="118105" x="5719763" y="5807075"/>
          <p14:tracePt t="118122" x="5757863" y="5794375"/>
          <p14:tracePt t="118138" x="5832475" y="5794375"/>
          <p14:tracePt t="118155" x="5857875" y="5794375"/>
          <p14:tracePt t="118172" x="5883275" y="5794375"/>
          <p14:tracePt t="118188" x="5908675" y="5794375"/>
          <p14:tracePt t="118206" x="5921375" y="5794375"/>
          <p14:tracePt t="118223" x="5932488" y="5794375"/>
          <p14:tracePt t="118248" x="5945188" y="5794375"/>
          <p14:tracePt t="131747" x="5957888" y="5794375"/>
          <p14:tracePt t="131771" x="5970588" y="5781675"/>
          <p14:tracePt t="131797" x="5983288" y="5781675"/>
          <p14:tracePt t="131809" x="5983288" y="5768975"/>
          <p14:tracePt t="131832" x="5995988" y="5768975"/>
          <p14:tracePt t="131856" x="6008688" y="5768975"/>
          <p14:tracePt t="131869" x="6008688" y="5756275"/>
          <p14:tracePt t="131893" x="6021388" y="5756275"/>
          <p14:tracePt t="131918" x="6034088" y="5756275"/>
          <p14:tracePt t="131943" x="6045200" y="5756275"/>
          <p14:tracePt t="131977" x="6057900" y="5756275"/>
          <p14:tracePt t="132026" x="6070600" y="5756275"/>
          <p14:tracePt t="139770" x="6057900" y="5756275"/>
          <p14:tracePt t="139783" x="6008688" y="5743575"/>
          <p14:tracePt t="139796" x="5895975" y="5707063"/>
          <p14:tracePt t="139806" x="5708650" y="5581650"/>
          <p14:tracePt t="139818" x="5357813" y="5318125"/>
          <p14:tracePt t="139831" x="4881563" y="4992688"/>
          <p14:tracePt t="139844" x="4430713" y="4579938"/>
          <p14:tracePt t="139862" x="3943350" y="4167188"/>
          <p14:tracePt t="139878" x="3517900" y="3792538"/>
          <p14:tracePt t="139879" x="3128963" y="3429000"/>
          <p14:tracePt t="139896" x="2741613" y="3054350"/>
          <p14:tracePt t="139912" x="2339975" y="2690813"/>
          <p14:tracePt t="139928" x="1577975" y="1776413"/>
          <p14:tracePt t="139945" x="1263650" y="1401763"/>
          <p14:tracePt t="139962" x="1050925" y="1063625"/>
          <p14:tracePt t="139978" x="850900" y="700088"/>
          <p14:tracePt t="139996" x="850900" y="663575"/>
          <p14:tracePt t="140160" x="838200" y="663575"/>
          <p14:tracePt t="140172" x="825500" y="650875"/>
          <p14:tracePt t="140183" x="788988" y="625475"/>
          <p14:tracePt t="140196" x="725488" y="588963"/>
          <p14:tracePt t="140213" x="625475" y="512763"/>
          <p14:tracePt t="140230" x="525463" y="412750"/>
          <p14:tracePt t="140246" x="250825" y="174625"/>
          <p14:tracePt t="140263" x="138113" y="508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4166952" y="587923"/>
            <a:ext cx="3858096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 err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Telebehavioral</a:t>
            </a: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 Health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947420" y="2141974"/>
            <a:ext cx="10297160" cy="37496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/>
              <a:buChar char="Ø"/>
            </a:pPr>
            <a:r>
              <a:rPr sz="2800" b="1" dirty="0" err="1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Telebehavioral</a:t>
            </a:r>
            <a:r>
              <a:rPr sz="28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 health uses technology to provide mental-health services.</a:t>
            </a: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Better access with less travel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Greater privacy and convenience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Continued support between visits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/>
              <a:buChar char="•"/>
            </a:pPr>
            <a:r>
              <a:rPr sz="2400" dirty="0">
                <a:latin typeface="Alexandria"/>
              </a:rPr>
              <a:t>Improved patient–care-team communication</a:t>
            </a:r>
            <a:r>
              <a:rPr lang="en-US" sz="2400" dirty="0">
                <a:latin typeface="Alexandria"/>
              </a:rPr>
              <a:t>.</a:t>
            </a:r>
            <a:endParaRPr sz="2400" dirty="0">
              <a:latin typeface="Alexandria"/>
            </a:endParaRPr>
          </a:p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Workforce, affordability, and technology barriers may remain.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16"/>
    </mc:Choice>
    <mc:Fallback xmlns="">
      <p:transition spd="slow" advTm="149316"/>
    </mc:Fallback>
  </mc:AlternateContent>
  <p:extLst>
    <p:ext uri="{3A86A75C-4F4B-4683-9AE1-C65F6400EC91}">
      <p14:laserTraceLst xmlns:p14="http://schemas.microsoft.com/office/powerpoint/2010/main">
        <p14:tracePtLst>
          <p14:tracePt t="2106" x="3419475" y="6197600"/>
          <p14:tracePt t="2340" x="2678113" y="6770688"/>
          <p14:tracePt t="2351" x="2741613" y="6696075"/>
          <p14:tracePt t="2364" x="2790825" y="6657975"/>
          <p14:tracePt t="2376" x="2841625" y="6619875"/>
          <p14:tracePt t="2393" x="2903538" y="6570663"/>
          <p14:tracePt t="2409" x="2941638" y="6532563"/>
          <p14:tracePt t="2426" x="3028950" y="6470650"/>
          <p14:tracePt t="2442" x="3079750" y="6407150"/>
          <p14:tracePt t="2459" x="3141663" y="6357938"/>
          <p14:tracePt t="2475" x="3279775" y="6257925"/>
          <p14:tracePt t="2492" x="3328988" y="6232525"/>
          <p14:tracePt t="2509" x="3454400" y="6169025"/>
          <p14:tracePt t="2526" x="3479800" y="6145213"/>
          <p14:tracePt t="2542" x="3517900" y="6132513"/>
          <p14:tracePt t="2560" x="3592513" y="6094413"/>
          <p14:tracePt t="2576" x="3643313" y="6081713"/>
          <p14:tracePt t="2593" x="3692525" y="6069013"/>
          <p14:tracePt t="2609" x="3779838" y="6045200"/>
          <p14:tracePt t="2626" x="3830638" y="6032500"/>
          <p14:tracePt t="2643" x="3879850" y="6032500"/>
          <p14:tracePt t="2663" x="3905250" y="6032500"/>
          <p14:tracePt t="2677" x="3917950" y="6032500"/>
          <p14:tracePt t="2679" x="3930650" y="6032500"/>
          <p14:tracePt t="2704" x="3943350" y="6032500"/>
          <p14:tracePt t="3252" x="3956050" y="6032500"/>
          <p14:tracePt t="3288" x="3968750" y="6032500"/>
          <p14:tracePt t="3300" x="3979863" y="6019800"/>
          <p14:tracePt t="3312" x="3992563" y="6019800"/>
          <p14:tracePt t="3329" x="4005263" y="6019800"/>
          <p14:tracePt t="3345" x="4030663" y="6019800"/>
          <p14:tracePt t="3346" x="4043363" y="6019800"/>
          <p14:tracePt t="3363" x="4068763" y="6007100"/>
          <p14:tracePt t="3378" x="4081463" y="6007100"/>
          <p14:tracePt t="3395" x="4117975" y="5994400"/>
          <p14:tracePt t="3414" x="4156075" y="5994400"/>
          <p14:tracePt t="3428" x="4181475" y="5994400"/>
          <p14:tracePt t="3445" x="4256088" y="5994400"/>
          <p14:tracePt t="3462" x="4281488" y="5994400"/>
          <p14:tracePt t="3478" x="4330700" y="5994400"/>
          <p14:tracePt t="3496" x="4443413" y="5981700"/>
          <p14:tracePt t="3512" x="4494213" y="5981700"/>
          <p14:tracePt t="3529" x="4619625" y="5981700"/>
          <p14:tracePt t="3545" x="4681538" y="5981700"/>
          <p14:tracePt t="3563" x="4768850" y="5981700"/>
          <p14:tracePt t="3579" x="4956175" y="5969000"/>
          <p14:tracePt t="3595" x="5032375" y="5956300"/>
          <p14:tracePt t="3612" x="5119688" y="5956300"/>
          <p14:tracePt t="3629" x="5307013" y="5932488"/>
          <p14:tracePt t="3646" x="5432425" y="5932488"/>
          <p14:tracePt t="3663" x="5583238" y="5907088"/>
          <p14:tracePt t="3680" x="5670550" y="5894388"/>
          <p14:tracePt t="3696" x="5770563" y="5881688"/>
          <p14:tracePt t="3712" x="5995988" y="5843588"/>
          <p14:tracePt t="3729" x="6057900" y="5832475"/>
          <p14:tracePt t="3745" x="6121400" y="5819775"/>
          <p14:tracePt t="3763" x="6183313" y="5819775"/>
          <p14:tracePt t="3990" x="6196013" y="5819775"/>
          <p14:tracePt t="4014" x="6208713" y="5819775"/>
          <p14:tracePt t="4026" x="6234113" y="5819775"/>
          <p14:tracePt t="4039" x="6259513" y="5807075"/>
          <p14:tracePt t="4051" x="6296025" y="5807075"/>
          <p14:tracePt t="4064" x="6334125" y="5794375"/>
          <p14:tracePt t="4080" x="6383338" y="5794375"/>
          <p14:tracePt t="4097" x="6434138" y="5781675"/>
          <p14:tracePt t="4113" x="6572250" y="5768975"/>
          <p14:tracePt t="4130" x="6634163" y="5768975"/>
          <p14:tracePt t="4147" x="6734175" y="5768975"/>
          <p14:tracePt t="4163" x="6784975" y="5756275"/>
          <p14:tracePt t="4180" x="6846888" y="5743575"/>
          <p14:tracePt t="4197" x="6972300" y="5719763"/>
          <p14:tracePt t="4213" x="7021513" y="5707063"/>
          <p14:tracePt t="4230" x="7059613" y="5694363"/>
          <p14:tracePt t="4247" x="7172325" y="5681663"/>
          <p14:tracePt t="4265" x="7223125" y="5668963"/>
          <p14:tracePt t="4280" x="7297738" y="5656263"/>
          <p14:tracePt t="4297" x="7359650" y="5619750"/>
          <p14:tracePt t="4314" x="7385050" y="5607050"/>
          <p14:tracePt t="4331" x="7448550" y="5581650"/>
          <p14:tracePt t="4347" x="7459663" y="5581650"/>
          <p14:tracePt t="4365" x="7485063" y="5568950"/>
          <p14:tracePt t="4366" x="7497763" y="5556250"/>
          <p14:tracePt t="4381" x="7510463" y="5543550"/>
          <p14:tracePt t="4609" x="7523163" y="5543550"/>
          <p14:tracePt t="4633" x="7535863" y="5530850"/>
          <p14:tracePt t="4646" x="7561263" y="5530850"/>
          <p14:tracePt t="4658" x="7597775" y="5518150"/>
          <p14:tracePt t="4670" x="7648575" y="5494338"/>
          <p14:tracePt t="4682" x="7697788" y="5468938"/>
          <p14:tracePt t="4698" x="7773988" y="5418138"/>
          <p14:tracePt t="4715" x="7848600" y="5368925"/>
          <p14:tracePt t="4731" x="8048625" y="5268913"/>
          <p14:tracePt t="4749" x="8135938" y="5218113"/>
          <p14:tracePt t="4766" x="8235950" y="5168900"/>
          <p14:tracePt t="4782" x="8312150" y="5092700"/>
          <p14:tracePt t="4799" x="8348663" y="5068888"/>
          <p14:tracePt t="4815" x="8399463" y="5030788"/>
          <p14:tracePt t="4832" x="8424863" y="5018088"/>
          <p14:tracePt t="4849" x="8435975" y="4992688"/>
          <p14:tracePt t="4865" x="8474075" y="4956175"/>
          <p14:tracePt t="4882" x="8486775" y="4943475"/>
          <p14:tracePt t="4901" x="8524875" y="4930775"/>
          <p14:tracePt t="4903" x="8537575" y="4918075"/>
          <p14:tracePt t="4916" x="8561388" y="4892675"/>
          <p14:tracePt t="4934" x="8586788" y="4879975"/>
          <p14:tracePt t="4951" x="8586788" y="4868863"/>
          <p14:tracePt t="4952" x="8599488" y="4868863"/>
          <p14:tracePt t="4966" x="8599488" y="4856163"/>
          <p14:tracePt t="5278" x="8599488" y="4843463"/>
          <p14:tracePt t="5618" x="8599488" y="4830763"/>
          <p14:tracePt t="6030" x="8599488" y="4818063"/>
          <p14:tracePt t="6068" x="8574088" y="4792663"/>
          <p14:tracePt t="6079" x="8537575" y="4792663"/>
          <p14:tracePt t="6091" x="8474075" y="4768850"/>
          <p14:tracePt t="6104" x="8435975" y="4743450"/>
          <p14:tracePt t="6120" x="8386763" y="4730750"/>
          <p14:tracePt t="6135" x="8348663" y="4730750"/>
          <p14:tracePt t="6152" x="8286750" y="4718050"/>
          <p14:tracePt t="6170" x="8261350" y="4705350"/>
          <p14:tracePt t="6185" x="8248650" y="4705350"/>
          <p14:tracePt t="6202" x="8212138" y="4692650"/>
          <p14:tracePt t="6260" x="8199438" y="4692650"/>
          <p14:tracePt t="6454" x="8199438" y="4679950"/>
          <p14:tracePt t="6552" x="8199438" y="4667250"/>
          <p14:tracePt t="6612" x="8212138" y="4656138"/>
          <p14:tracePt t="6625" x="8212138" y="4643438"/>
          <p14:tracePt t="6661" x="8212138" y="4630738"/>
          <p14:tracePt t="6675" x="8223250" y="4618038"/>
          <p14:tracePt t="6686" x="8235950" y="4605338"/>
          <p14:tracePt t="6697" x="8235950" y="4579938"/>
          <p14:tracePt t="6709" x="8261350" y="4554538"/>
          <p14:tracePt t="6721" x="8261350" y="4543425"/>
          <p14:tracePt t="6737" x="8274050" y="4518025"/>
          <p14:tracePt t="6754" x="8286750" y="4492625"/>
          <p14:tracePt t="6771" x="8312150" y="4454525"/>
          <p14:tracePt t="6787" x="8324850" y="4430713"/>
          <p14:tracePt t="6804" x="8335963" y="4418013"/>
          <p14:tracePt t="6820" x="8348663" y="4379913"/>
          <p14:tracePt t="6837" x="8361363" y="4379913"/>
          <p14:tracePt t="6855" x="8399463" y="4341813"/>
          <p14:tracePt t="6872" x="8435975" y="4292600"/>
          <p14:tracePt t="7243" x="8424863" y="4267200"/>
          <p14:tracePt t="7256" x="8412163" y="4241800"/>
          <p14:tracePt t="7267" x="8374063" y="4217988"/>
          <p14:tracePt t="7281" x="8348663" y="4167188"/>
          <p14:tracePt t="7291" x="8312150" y="4092575"/>
          <p14:tracePt t="7305" x="8235950" y="4005263"/>
          <p14:tracePt t="7322" x="8161338" y="3905250"/>
          <p14:tracePt t="7339" x="8086725" y="3803650"/>
          <p14:tracePt t="7355" x="7923213" y="3579813"/>
          <p14:tracePt t="7373" x="7861300" y="3503613"/>
          <p14:tracePt t="7389" x="7735888" y="3303588"/>
          <p14:tracePt t="7406" x="7685088" y="3216275"/>
          <p14:tracePt t="7422" x="7635875" y="3128963"/>
          <p14:tracePt t="7439" x="7510463" y="2965450"/>
          <p14:tracePt t="7456" x="7472363" y="2903538"/>
          <p14:tracePt t="7473" x="7423150" y="2840038"/>
          <p14:tracePt t="7475" x="7385050" y="2778125"/>
          <p14:tracePt t="7489" x="7348538" y="2728913"/>
          <p14:tracePt t="7506" x="7323138" y="2690813"/>
          <p14:tracePt t="7523" x="7285038" y="2616200"/>
          <p14:tracePt t="7540" x="7272338" y="2590800"/>
          <p14:tracePt t="7556" x="7259638" y="2552700"/>
          <p14:tracePt t="7573" x="7235825" y="2503488"/>
          <p14:tracePt t="7589" x="7210425" y="2478088"/>
          <p14:tracePt t="7606" x="7197725" y="2439988"/>
          <p14:tracePt t="7623" x="7172325" y="2403475"/>
          <p14:tracePt t="7639" x="7159625" y="2378075"/>
          <p14:tracePt t="7657" x="7146925" y="2339975"/>
          <p14:tracePt t="7674" x="7134225" y="2327275"/>
          <p14:tracePt t="7692" x="7134225" y="2314575"/>
          <p14:tracePt t="7935" x="7134225" y="2303463"/>
          <p14:tracePt t="7959" x="7134225" y="2278063"/>
          <p14:tracePt t="7973" x="7134225" y="2265363"/>
          <p14:tracePt t="7984" x="7134225" y="2239963"/>
          <p14:tracePt t="7997" x="7134225" y="2214563"/>
          <p14:tracePt t="8009" x="7134225" y="2190750"/>
          <p14:tracePt t="8024" x="7134225" y="2152650"/>
          <p14:tracePt t="8040" x="7134225" y="2139950"/>
          <p14:tracePt t="8057" x="7134225" y="2114550"/>
          <p14:tracePt t="8074" x="7134225" y="2101850"/>
          <p14:tracePt t="8091" x="7134225" y="2089150"/>
          <p14:tracePt t="8108" x="7134225" y="2065338"/>
          <p14:tracePt t="8124" x="7134225" y="2052638"/>
          <p14:tracePt t="8154" x="7134225" y="2039938"/>
          <p14:tracePt t="8337" x="7134225" y="2027238"/>
          <p14:tracePt t="8482" x="7134225" y="2014538"/>
          <p14:tracePt t="8506" x="7146925" y="1989138"/>
          <p14:tracePt t="8530" x="7159625" y="1978025"/>
          <p14:tracePt t="8543" x="7172325" y="1978025"/>
          <p14:tracePt t="8555" x="7172325" y="1965325"/>
          <p14:tracePt t="8567" x="7185025" y="1952625"/>
          <p14:tracePt t="8580" x="7197725" y="1952625"/>
          <p14:tracePt t="8592" x="7210425" y="1939925"/>
          <p14:tracePt t="8609" x="7223125" y="1939925"/>
          <p14:tracePt t="8627" x="7235825" y="1927225"/>
          <p14:tracePt t="8642" x="7246938" y="1914525"/>
          <p14:tracePt t="8659" x="7259638" y="1914525"/>
          <p14:tracePt t="8677" x="7297738" y="1914525"/>
          <p14:tracePt t="8692" x="7310438" y="1901825"/>
          <p14:tracePt t="8709" x="7323138" y="1901825"/>
          <p14:tracePt t="8726" x="7335838" y="1889125"/>
          <p14:tracePt t="9453" x="7323138" y="1889125"/>
          <p14:tracePt t="9465" x="7297738" y="1889125"/>
          <p14:tracePt t="9479" x="7259638" y="1889125"/>
          <p14:tracePt t="9490" x="7223125" y="1889125"/>
          <p14:tracePt t="9502" x="7197725" y="1889125"/>
          <p14:tracePt t="9515" x="7134225" y="1889125"/>
          <p14:tracePt t="9527" x="7072313" y="1889125"/>
          <p14:tracePt t="9544" x="7010400" y="1889125"/>
          <p14:tracePt t="9561" x="6897688" y="1889125"/>
          <p14:tracePt t="9579" x="6821488" y="1889125"/>
          <p14:tracePt t="9595" x="6759575" y="1889125"/>
          <p14:tracePt t="9612" x="6621463" y="1901825"/>
          <p14:tracePt t="9628" x="6572250" y="1901825"/>
          <p14:tracePt t="9645" x="6534150" y="1901825"/>
          <p14:tracePt t="9661" x="6446838" y="1901825"/>
          <p14:tracePt t="9679" x="6396038" y="1901825"/>
          <p14:tracePt t="9695" x="6308725" y="1901825"/>
          <p14:tracePt t="9711" x="6270625" y="1901825"/>
          <p14:tracePt t="9728" x="6246813" y="1901825"/>
          <p14:tracePt t="9745" x="6183313" y="1889125"/>
          <p14:tracePt t="9762" x="6170613" y="1889125"/>
          <p14:tracePt t="9779" x="6134100" y="1889125"/>
          <p14:tracePt t="9781" x="6108700" y="1889125"/>
          <p14:tracePt t="9795" x="6070600" y="1889125"/>
          <p14:tracePt t="9812" x="6034088" y="1876425"/>
          <p14:tracePt t="9829" x="6008688" y="1876425"/>
          <p14:tracePt t="9845" x="5945188" y="1876425"/>
          <p14:tracePt t="9862" x="5908675" y="1876425"/>
          <p14:tracePt t="9879" x="5832475" y="1876425"/>
          <p14:tracePt t="9895" x="5808663" y="1876425"/>
          <p14:tracePt t="9913" x="5770563" y="1876425"/>
          <p14:tracePt t="9929" x="5708650" y="1876425"/>
          <p14:tracePt t="9945" x="5683250" y="1876425"/>
          <p14:tracePt t="9963" x="5657850" y="1876425"/>
          <p14:tracePt t="9963" x="5645150" y="1876425"/>
          <p14:tracePt t="9979" x="5632450" y="1876425"/>
          <p14:tracePt t="9996" x="5619750" y="1876425"/>
          <p14:tracePt t="10013" x="5607050" y="1876425"/>
          <p14:tracePt t="10048" x="5595938" y="1865313"/>
          <p14:tracePt t="11931" x="5595938" y="1876425"/>
          <p14:tracePt t="11942" x="5595938" y="1889125"/>
          <p14:tracePt t="11956" x="5595938" y="1901825"/>
          <p14:tracePt t="11967" x="5595938" y="1927225"/>
          <p14:tracePt t="11990" x="5595938" y="1952625"/>
          <p14:tracePt t="12001" x="5595938" y="1978025"/>
          <p14:tracePt t="12017" x="5595938" y="2001838"/>
          <p14:tracePt t="12034" x="5595938" y="2027238"/>
          <p14:tracePt t="12051" x="5595938" y="2078038"/>
          <p14:tracePt t="12067" x="5595938" y="2101850"/>
          <p14:tracePt t="12085" x="5595938" y="2114550"/>
          <p14:tracePt t="12101" x="5595938" y="2165350"/>
          <p14:tracePt t="12118" x="5595938" y="2178050"/>
          <p14:tracePt t="12134" x="5595938" y="2201863"/>
          <p14:tracePt t="12135" x="5595938" y="2227263"/>
          <p14:tracePt t="12151" x="5595938" y="2239963"/>
          <p14:tracePt t="12168" x="5595938" y="2265363"/>
          <p14:tracePt t="12185" x="5595938" y="2278063"/>
          <p14:tracePt t="12186" x="5595938" y="2303463"/>
          <p14:tracePt t="12201" x="5607050" y="2339975"/>
          <p14:tracePt t="12218" x="5607050" y="2352675"/>
          <p14:tracePt t="12235" x="5607050" y="2403475"/>
          <p14:tracePt t="12251" x="5607050" y="2427288"/>
          <p14:tracePt t="12269" x="5619750" y="2503488"/>
          <p14:tracePt t="12286" x="5619750" y="2540000"/>
          <p14:tracePt t="12302" x="5632450" y="2578100"/>
          <p14:tracePt t="12318" x="5645150" y="2640013"/>
          <p14:tracePt t="12335" x="5645150" y="2665413"/>
          <p14:tracePt t="12352" x="5645150" y="2690813"/>
          <p14:tracePt t="12369" x="5657850" y="2703513"/>
          <p14:tracePt t="12682" x="5683250" y="2703513"/>
          <p14:tracePt t="12707" x="5695950" y="2703513"/>
          <p14:tracePt t="12721" x="5708650" y="2703513"/>
          <p14:tracePt t="12731" x="5719763" y="2703513"/>
          <p14:tracePt t="12743" x="5732463" y="2703513"/>
          <p14:tracePt t="12756" x="5757863" y="2716213"/>
          <p14:tracePt t="12770" x="5770563" y="2716213"/>
          <p14:tracePt t="12786" x="5783263" y="2716213"/>
          <p14:tracePt t="12803" x="5832475" y="2728913"/>
          <p14:tracePt t="12820" x="5845175" y="2728913"/>
          <p14:tracePt t="12836" x="5857875" y="2728913"/>
          <p14:tracePt t="12853" x="5870575" y="2728913"/>
          <p14:tracePt t="12854" x="5883275" y="2728913"/>
          <p14:tracePt t="12870" x="5883275" y="2740025"/>
          <p14:tracePt t="12887" x="5895975" y="2740025"/>
          <p14:tracePt t="12912" x="5908675" y="2740025"/>
          <p14:tracePt t="12925" x="5908675" y="2752725"/>
          <p14:tracePt t="12962" x="5921375" y="2752725"/>
          <p14:tracePt t="12986" x="5932488" y="2765425"/>
          <p14:tracePt t="13374" x="5932488" y="2778125"/>
          <p14:tracePt t="13399" x="5945188" y="2778125"/>
          <p14:tracePt t="13423" x="5945188" y="2790825"/>
          <p14:tracePt t="13435" x="5957888" y="2790825"/>
          <p14:tracePt t="13446" x="5957888" y="2803525"/>
          <p14:tracePt t="13459" x="5970588" y="2803525"/>
          <p14:tracePt t="13472" x="5970588" y="2816225"/>
          <p14:tracePt t="13496" x="5983288" y="2816225"/>
          <p14:tracePt t="13507" x="5995988" y="2828925"/>
          <p14:tracePt t="13568" x="5995988" y="2840038"/>
          <p14:tracePt t="15815" x="6008688" y="2840038"/>
          <p14:tracePt t="15851" x="6021388" y="2840038"/>
          <p14:tracePt t="15865" x="6034088" y="2840038"/>
          <p14:tracePt t="15875" x="6045200" y="2840038"/>
          <p14:tracePt t="15887" x="6057900" y="2840038"/>
          <p14:tracePt t="15900" x="6070600" y="2840038"/>
          <p14:tracePt t="15913" x="6083300" y="2840038"/>
          <p14:tracePt t="15929" x="6108700" y="2840038"/>
          <p14:tracePt t="15948" x="6134100" y="2840038"/>
          <p14:tracePt t="15962" x="6146800" y="2840038"/>
          <p14:tracePt t="15979" x="6157913" y="2840038"/>
          <p14:tracePt t="15997" x="6196013" y="2840038"/>
          <p14:tracePt t="16012" x="6234113" y="2840038"/>
          <p14:tracePt t="16030" x="6259513" y="2840038"/>
          <p14:tracePt t="16046" x="6296025" y="2840038"/>
          <p14:tracePt t="16063" x="6321425" y="2840038"/>
          <p14:tracePt t="16079" x="6346825" y="2840038"/>
          <p14:tracePt t="16081" x="6370638" y="2840038"/>
          <p14:tracePt t="16095" x="6396038" y="2840038"/>
          <p14:tracePt t="16112" x="6421438" y="2840038"/>
          <p14:tracePt t="16130" x="6446838" y="2852738"/>
          <p14:tracePt t="16132" x="6483350" y="2852738"/>
          <p14:tracePt t="16145" x="6521450" y="2865438"/>
          <p14:tracePt t="16162" x="6572250" y="2878138"/>
          <p14:tracePt t="16179" x="6634163" y="2903538"/>
          <p14:tracePt t="16196" x="6659563" y="2916238"/>
          <p14:tracePt t="16212" x="6696075" y="2928938"/>
          <p14:tracePt t="16229" x="6759575" y="2952750"/>
          <p14:tracePt t="16245" x="6808788" y="2978150"/>
          <p14:tracePt t="16263" x="6834188" y="2978150"/>
          <p14:tracePt t="16279" x="6872288" y="3003550"/>
          <p14:tracePt t="16296" x="6884988" y="3003550"/>
          <p14:tracePt t="16312" x="6884988" y="3016250"/>
          <p14:tracePt t="18134" x="6897688" y="3016250"/>
          <p14:tracePt t="18146" x="6910388" y="3003550"/>
          <p14:tracePt t="18159" x="6921500" y="3003550"/>
          <p14:tracePt t="18170" x="6921500" y="2990850"/>
          <p14:tracePt t="18185" x="6946900" y="2990850"/>
          <p14:tracePt t="18201" x="6959600" y="2978150"/>
          <p14:tracePt t="18219" x="6985000" y="2978150"/>
          <p14:tracePt t="18244" x="6997700" y="2965450"/>
          <p14:tracePt t="18255" x="7010400" y="2965450"/>
          <p14:tracePt t="18269" x="7021513" y="2965450"/>
          <p14:tracePt t="18291" x="7046913" y="2952750"/>
          <p14:tracePt t="18304" x="7059613" y="2952750"/>
          <p14:tracePt t="18327" x="7085013" y="2952750"/>
          <p14:tracePt t="18339" x="7097713" y="2941638"/>
          <p14:tracePt t="18352" x="7110413" y="2941638"/>
          <p14:tracePt t="18367" x="7134225" y="2941638"/>
          <p14:tracePt t="18384" x="7146925" y="2941638"/>
          <p14:tracePt t="18401" x="7172325" y="2941638"/>
          <p14:tracePt t="18417" x="7210425" y="2941638"/>
          <p14:tracePt t="18434" x="7235825" y="2941638"/>
          <p14:tracePt t="18451" x="7297738" y="2941638"/>
          <p14:tracePt t="18467" x="7335838" y="2941638"/>
          <p14:tracePt t="18484" x="7410450" y="2941638"/>
          <p14:tracePt t="18501" x="7435850" y="2952750"/>
          <p14:tracePt t="18518" x="7459663" y="2952750"/>
          <p14:tracePt t="18535" x="7548563" y="2990850"/>
          <p14:tracePt t="18551" x="7597775" y="3016250"/>
          <p14:tracePt t="18568" x="7661275" y="3028950"/>
          <p14:tracePt t="18584" x="7748588" y="3078163"/>
          <p14:tracePt t="18601" x="7810500" y="3116263"/>
          <p14:tracePt t="18618" x="7923213" y="3165475"/>
          <p14:tracePt t="18635" x="7999413" y="3203575"/>
          <p14:tracePt t="18651" x="8086725" y="3241675"/>
          <p14:tracePt t="19008" x="8099425" y="3241675"/>
          <p14:tracePt t="19033" x="8110538" y="3241675"/>
          <p14:tracePt t="19044" x="8123238" y="3241675"/>
          <p14:tracePt t="19056" x="8135938" y="3241675"/>
          <p14:tracePt t="19070" x="8161338" y="3241675"/>
          <p14:tracePt t="19087" x="8199438" y="3228975"/>
          <p14:tracePt t="19104" x="8223250" y="3228975"/>
          <p14:tracePt t="19120" x="8299450" y="3228975"/>
          <p14:tracePt t="19138" x="8335963" y="3228975"/>
          <p14:tracePt t="19154" x="8448675" y="3228975"/>
          <p14:tracePt t="19171" x="8512175" y="3241675"/>
          <p14:tracePt t="19187" x="8548688" y="3254375"/>
          <p14:tracePt t="19204" x="8650288" y="3278188"/>
          <p14:tracePt t="19221" x="8699500" y="3290888"/>
          <p14:tracePt t="19240" x="8786813" y="3341688"/>
          <p14:tracePt t="19254" x="8824913" y="3341688"/>
          <p14:tracePt t="19272" x="8837613" y="3354388"/>
          <p14:tracePt t="19287" x="8886825" y="3367088"/>
          <p14:tracePt t="19304" x="8886825" y="3378200"/>
          <p14:tracePt t="19320" x="8899525" y="3390900"/>
          <p14:tracePt t="19337" x="8924925" y="3403600"/>
          <p14:tracePt t="19354" x="8950325" y="3416300"/>
          <p14:tracePt t="19370" x="8963025" y="3429000"/>
          <p14:tracePt t="19371" x="8986838" y="3441700"/>
          <p14:tracePt t="19387" x="9037638" y="3479800"/>
          <p14:tracePt t="23377" x="8975725" y="3454400"/>
          <p14:tracePt t="23388" x="8874125" y="3390900"/>
          <p14:tracePt t="23403" x="8786813" y="3316288"/>
          <p14:tracePt t="23415" x="8674100" y="3267075"/>
          <p14:tracePt t="23430" x="8574088" y="3216275"/>
          <p14:tracePt t="23447" x="8474075" y="3178175"/>
          <p14:tracePt t="23464" x="8274050" y="3103563"/>
          <p14:tracePt t="23481" x="8199438" y="3065463"/>
          <p14:tracePt t="23497" x="8099425" y="3003550"/>
          <p14:tracePt t="23498" x="7986713" y="2941638"/>
          <p14:tracePt t="23514" x="7861300" y="2878138"/>
          <p14:tracePt t="23530" x="7761288" y="2816225"/>
          <p14:tracePt t="23548" x="7597775" y="2678113"/>
          <p14:tracePt t="23564" x="7523163" y="2627313"/>
          <p14:tracePt t="23581" x="7448550" y="2565400"/>
          <p14:tracePt t="23597" x="7272338" y="2439988"/>
          <p14:tracePt t="23614" x="7185025" y="2378075"/>
          <p14:tracePt t="23631" x="7110413" y="2327275"/>
          <p14:tracePt t="23648" x="7034213" y="2239963"/>
          <p14:tracePt t="23664" x="7010400" y="2214563"/>
          <p14:tracePt t="23681" x="6972300" y="2139950"/>
          <p14:tracePt t="23697" x="6946900" y="2101850"/>
          <p14:tracePt t="23715" x="6934200" y="2078038"/>
          <p14:tracePt t="23731" x="6897688" y="2027238"/>
          <p14:tracePt t="23748" x="6884988" y="2001838"/>
          <p14:tracePt t="23765" x="6846888" y="1965325"/>
          <p14:tracePt t="23790" x="6834188" y="1939925"/>
          <p14:tracePt t="23802" x="6821488" y="1939925"/>
          <p14:tracePt t="23816" x="6808788" y="1914525"/>
          <p14:tracePt t="23831" x="6797675" y="1914525"/>
          <p14:tracePt t="23849" x="6797675" y="1901825"/>
          <p14:tracePt t="23865" x="6784975" y="1876425"/>
          <p14:tracePt t="23881" x="6772275" y="1865313"/>
          <p14:tracePt t="23899" x="6759575" y="1839913"/>
          <p14:tracePt t="23915" x="6759575" y="1827213"/>
          <p14:tracePt t="23932" x="6746875" y="1814513"/>
          <p14:tracePt t="23949" x="6746875" y="1789113"/>
          <p14:tracePt t="23965" x="6734175" y="1765300"/>
          <p14:tracePt t="23982" x="6734175" y="1752600"/>
          <p14:tracePt t="23999" x="6734175" y="1714500"/>
          <p14:tracePt t="24016" x="6734175" y="1701800"/>
          <p14:tracePt t="24032" x="6734175" y="1689100"/>
          <p14:tracePt t="24057" x="6734175" y="1676400"/>
          <p14:tracePt t="25941" x="6734175" y="1689100"/>
          <p14:tracePt t="25965" x="6734175" y="1701800"/>
          <p14:tracePt t="25976" x="6734175" y="1714500"/>
          <p14:tracePt t="25990" x="6734175" y="1727200"/>
          <p14:tracePt t="26000" x="6734175" y="1739900"/>
          <p14:tracePt t="26012" x="6734175" y="1752600"/>
          <p14:tracePt t="26027" x="6734175" y="1776413"/>
          <p14:tracePt t="26038" x="6721475" y="1801813"/>
          <p14:tracePt t="26056" x="6721475" y="1814513"/>
          <p14:tracePt t="26071" x="6721475" y="1827213"/>
          <p14:tracePt t="26089" x="6721475" y="1876425"/>
          <p14:tracePt t="26105" x="6721475" y="1901825"/>
          <p14:tracePt t="26121" x="6708775" y="1927225"/>
          <p14:tracePt t="26138" x="6708775" y="1978025"/>
          <p14:tracePt t="26155" x="6708775" y="2001838"/>
          <p14:tracePt t="26171" x="6708775" y="2065338"/>
          <p14:tracePt t="26188" x="6708775" y="2078038"/>
          <p14:tracePt t="26205" x="6708775" y="2101850"/>
          <p14:tracePt t="26206" x="6708775" y="2127250"/>
          <p14:tracePt t="26221" x="6708775" y="2139950"/>
          <p14:tracePt t="26238" x="6708775" y="2165350"/>
          <p14:tracePt t="26255" x="6708775" y="2178050"/>
          <p14:tracePt t="26256" x="6708775" y="2190750"/>
          <p14:tracePt t="26271" x="6708775" y="2201863"/>
          <p14:tracePt t="26288" x="6708775" y="2214563"/>
          <p14:tracePt t="26305" x="6696075" y="2227263"/>
          <p14:tracePt t="26329" x="6696075" y="2239963"/>
          <p14:tracePt t="26352" x="6696075" y="2252663"/>
          <p14:tracePt t="26618" x="6696075" y="2265363"/>
          <p14:tracePt t="26631" x="6696075" y="2278063"/>
          <p14:tracePt t="26643" x="6684963" y="2290763"/>
          <p14:tracePt t="26654" x="6684963" y="2327275"/>
          <p14:tracePt t="26667" x="6684963" y="2339975"/>
          <p14:tracePt t="26679" x="6684963" y="2365375"/>
          <p14:tracePt t="26692" x="6684963" y="2390775"/>
          <p14:tracePt t="26705" x="6672263" y="2403475"/>
          <p14:tracePt t="26723" x="6672263" y="2439988"/>
          <p14:tracePt t="26740" x="6659563" y="2503488"/>
          <p14:tracePt t="26757" x="6646863" y="2540000"/>
          <p14:tracePt t="26773" x="6646863" y="2565400"/>
          <p14:tracePt t="26790" x="6646863" y="2616200"/>
          <p14:tracePt t="26806" x="6646863" y="2640013"/>
          <p14:tracePt t="26823" x="6634163" y="2678113"/>
          <p14:tracePt t="26840" x="6634163" y="2703513"/>
          <p14:tracePt t="26856" x="6634163" y="2716213"/>
          <p14:tracePt t="31463" x="6634163" y="2728913"/>
          <p14:tracePt t="31475" x="6634163" y="2740025"/>
          <p14:tracePt t="31487" x="6634163" y="2765425"/>
          <p14:tracePt t="31499" x="6634163" y="2790825"/>
          <p14:tracePt t="31512" x="6646863" y="2816225"/>
          <p14:tracePt t="31523" x="6659563" y="2840038"/>
          <p14:tracePt t="31537" x="6659563" y="2865438"/>
          <p14:tracePt t="31552" x="6659563" y="2890838"/>
          <p14:tracePt t="31569" x="6672263" y="2928938"/>
          <p14:tracePt t="31585" x="6696075" y="2978150"/>
          <p14:tracePt t="31603" x="6696075" y="3016250"/>
          <p14:tracePt t="31619" x="6696075" y="3041650"/>
          <p14:tracePt t="31636" x="6708775" y="3103563"/>
          <p14:tracePt t="31651" x="6708775" y="3141663"/>
          <p14:tracePt t="31668" x="6708775" y="3154363"/>
          <p14:tracePt t="31669" x="6708775" y="3178175"/>
          <p14:tracePt t="31685" x="6721475" y="3190875"/>
          <p14:tracePt t="31702" x="6721475" y="3216275"/>
          <p14:tracePt t="31718" x="6721475" y="3228975"/>
          <p14:tracePt t="31741" x="6721475" y="3241675"/>
          <p14:tracePt t="31778" x="6721475" y="3254375"/>
          <p14:tracePt t="34474" x="6721475" y="3267075"/>
          <p14:tracePt t="34510" x="6696075" y="3267075"/>
          <p14:tracePt t="34521" x="6672263" y="3278188"/>
          <p14:tracePt t="34534" x="6608763" y="3290888"/>
          <p14:tracePt t="34547" x="6559550" y="3290888"/>
          <p14:tracePt t="34560" x="6508750" y="3303588"/>
          <p14:tracePt t="34578" x="6459538" y="3303588"/>
          <p14:tracePt t="34594" x="6334125" y="3303588"/>
          <p14:tracePt t="34610" x="6270625" y="3316288"/>
          <p14:tracePt t="34627" x="6183313" y="3328988"/>
          <p14:tracePt t="34644" x="6070600" y="3354388"/>
          <p14:tracePt t="34660" x="6034088" y="3367088"/>
          <p14:tracePt t="34677" x="5995988" y="3367088"/>
          <p14:tracePt t="34693" x="5921375" y="3378200"/>
          <p14:tracePt t="34710" x="5895975" y="3378200"/>
          <p14:tracePt t="34727" x="5845175" y="3378200"/>
          <p14:tracePt t="34744" x="5832475" y="3378200"/>
          <p14:tracePt t="34760" x="5821363" y="3378200"/>
          <p14:tracePt t="34778" x="5795963" y="3378200"/>
          <p14:tracePt t="34794" x="5783263" y="3378200"/>
          <p14:tracePt t="34814" x="5770563" y="3378200"/>
          <p14:tracePt t="39183" x="5783263" y="3378200"/>
          <p14:tracePt t="39230" x="5795963" y="3378200"/>
          <p14:tracePt t="39244" x="5808663" y="3378200"/>
          <p14:tracePt t="39268" x="5821363" y="3378200"/>
          <p14:tracePt t="39292" x="5832475" y="3378200"/>
          <p14:tracePt t="39304" x="5845175" y="3378200"/>
          <p14:tracePt t="39316" x="5857875" y="3378200"/>
          <p14:tracePt t="39328" x="5870575" y="3378200"/>
          <p14:tracePt t="39353" x="5883275" y="3378200"/>
          <p14:tracePt t="39365" x="5895975" y="3378200"/>
          <p14:tracePt t="39389" x="5908675" y="3378200"/>
          <p14:tracePt t="39413" x="5921375" y="3390900"/>
          <p14:tracePt t="47170" x="5895975" y="3416300"/>
          <p14:tracePt t="47183" x="5870575" y="3429000"/>
          <p14:tracePt t="47196" x="5808663" y="3467100"/>
          <p14:tracePt t="47207" x="5732463" y="3516313"/>
          <p14:tracePt t="47219" x="5645150" y="3579813"/>
          <p14:tracePt t="47232" x="5532438" y="3667125"/>
          <p14:tracePt t="47244" x="5383213" y="3754438"/>
          <p14:tracePt t="47261" x="5219700" y="3841750"/>
          <p14:tracePt t="47277" x="5068888" y="3941763"/>
          <p14:tracePt t="47279" x="4932363" y="4017963"/>
          <p14:tracePt t="47293" x="4806950" y="4092575"/>
          <p14:tracePt t="47310" x="4668838" y="4154488"/>
          <p14:tracePt t="47327" x="4430713" y="4267200"/>
          <p14:tracePt t="47343" x="4318000" y="4305300"/>
          <p14:tracePt t="47360" x="4230688" y="4341813"/>
          <p14:tracePt t="47376" x="4056063" y="4405313"/>
          <p14:tracePt t="47393" x="3968750" y="4430713"/>
          <p14:tracePt t="47410" x="3905250" y="4454525"/>
          <p14:tracePt t="47427" x="3805238" y="4492625"/>
          <p14:tracePt t="47443" x="3767138" y="4505325"/>
          <p14:tracePt t="47461" x="3743325" y="4505325"/>
          <p14:tracePt t="47477" x="3730625" y="4505325"/>
          <p14:tracePt t="47959" x="3730625" y="4492625"/>
          <p14:tracePt t="47983" x="3730625" y="4479925"/>
          <p14:tracePt t="48008" x="3730625" y="4467225"/>
          <p14:tracePt t="48045" x="3730625" y="4454525"/>
          <p14:tracePt t="48094" x="3730625" y="4443413"/>
          <p14:tracePt t="48226" x="3730625" y="4430713"/>
          <p14:tracePt t="48468" x="3730625" y="4418013"/>
          <p14:tracePt t="48505" x="3730625" y="4405313"/>
          <p14:tracePt t="48530" x="3730625" y="4392613"/>
          <p14:tracePt t="48542" x="3730625" y="4379913"/>
          <p14:tracePt t="48566" x="3743325" y="4379913"/>
          <p14:tracePt t="48578" x="3743325" y="4367213"/>
          <p14:tracePt t="48614" x="3756025" y="4367213"/>
          <p14:tracePt t="48627" x="3756025" y="4354513"/>
          <p14:tracePt t="48675" x="3767138" y="4341813"/>
          <p14:tracePt t="48699" x="3779838" y="4330700"/>
          <p14:tracePt t="48735" x="3792538" y="4330700"/>
          <p14:tracePt t="48747" x="3792538" y="4318000"/>
          <p14:tracePt t="48785" x="3805238" y="4318000"/>
          <p14:tracePt t="48809" x="3817938" y="4305300"/>
          <p14:tracePt t="48821" x="3830638" y="4305300"/>
          <p14:tracePt t="48845" x="3843338" y="4305300"/>
          <p14:tracePt t="48857" x="3843338" y="4292600"/>
          <p14:tracePt t="48869" x="3856038" y="4292600"/>
          <p14:tracePt t="48893" x="3856038" y="4279900"/>
          <p14:tracePt t="48942" x="3867150" y="4279900"/>
          <p14:tracePt t="48978" x="3879850" y="4279900"/>
          <p14:tracePt t="49014" x="3892550" y="4279900"/>
          <p14:tracePt t="49040" x="3905250" y="4279900"/>
          <p14:tracePt t="49053" x="3905250" y="4267200"/>
          <p14:tracePt t="49066" x="3917950" y="4267200"/>
          <p14:tracePt t="49076" x="3930650" y="4267200"/>
          <p14:tracePt t="49087" x="3943350" y="4267200"/>
          <p14:tracePt t="49112" x="3956050" y="4267200"/>
          <p14:tracePt t="49137" x="3968750" y="4254500"/>
          <p14:tracePt t="49148" x="3979863" y="4254500"/>
          <p14:tracePt t="49173" x="3992563" y="4254500"/>
          <p14:tracePt t="49197" x="4005263" y="4254500"/>
          <p14:tracePt t="49561" x="4017963" y="4254500"/>
          <p14:tracePt t="49598" x="4030663" y="4254500"/>
          <p14:tracePt t="49634" x="4030663" y="4241800"/>
          <p14:tracePt t="49646" x="4043363" y="4241800"/>
          <p14:tracePt t="49658" x="4043363" y="4230688"/>
          <p14:tracePt t="49671" x="4068763" y="4230688"/>
          <p14:tracePt t="49695" x="4081463" y="4230688"/>
          <p14:tracePt t="49720" x="4092575" y="4230688"/>
          <p14:tracePt t="49732" x="4105275" y="4230688"/>
          <p14:tracePt t="49743" x="4117975" y="4230688"/>
          <p14:tracePt t="49756" x="4130675" y="4230688"/>
          <p14:tracePt t="49779" x="4143375" y="4230688"/>
          <p14:tracePt t="49805" x="4156075" y="4217988"/>
          <p14:tracePt t="49829" x="4168775" y="4217988"/>
          <p14:tracePt t="49877" x="4181475" y="4217988"/>
          <p14:tracePt t="49974" x="4192588" y="4217988"/>
          <p14:tracePt t="50022" x="4205288" y="4217988"/>
          <p14:tracePt t="50036" x="4217988" y="4217988"/>
          <p14:tracePt t="50059" x="4230688" y="4217988"/>
          <p14:tracePt t="50083" x="4243388" y="4217988"/>
          <p14:tracePt t="50109" x="4256088" y="4217988"/>
          <p14:tracePt t="50119" x="4268788" y="4217988"/>
          <p14:tracePt t="50131" x="4281488" y="4217988"/>
          <p14:tracePt t="50144" x="4281488" y="4205288"/>
          <p14:tracePt t="50157" x="4305300" y="4205288"/>
          <p14:tracePt t="50180" x="4318000" y="4205288"/>
          <p14:tracePt t="50192" x="4343400" y="4205288"/>
          <p14:tracePt t="50205" x="4368800" y="4205288"/>
          <p14:tracePt t="50217" x="4381500" y="4205288"/>
          <p14:tracePt t="50234" x="4406900" y="4205288"/>
          <p14:tracePt t="50250" x="4430713" y="4205288"/>
          <p14:tracePt t="50267" x="4494213" y="4205288"/>
          <p14:tracePt t="50284" x="4518025" y="4205288"/>
          <p14:tracePt t="50301" x="4568825" y="4205288"/>
          <p14:tracePt t="50317" x="4630738" y="4205288"/>
          <p14:tracePt t="50334" x="4668838" y="4205288"/>
          <p14:tracePt t="50350" x="4743450" y="4205288"/>
          <p14:tracePt t="50367" x="4794250" y="4205288"/>
          <p14:tracePt t="50384" x="4856163" y="4205288"/>
          <p14:tracePt t="50401" x="4968875" y="4217988"/>
          <p14:tracePt t="50417" x="5006975" y="4230688"/>
          <p14:tracePt t="50435" x="5045075" y="4230688"/>
          <p14:tracePt t="50451" x="5057775" y="4230688"/>
          <p14:tracePt t="50469" x="5068888" y="4254500"/>
          <p14:tracePt t="50691" x="5081588" y="4254500"/>
          <p14:tracePt t="50704" x="5094288" y="4254500"/>
          <p14:tracePt t="50715" x="5106988" y="4254500"/>
          <p14:tracePt t="50727" x="5132388" y="4254500"/>
          <p14:tracePt t="50741" x="5170488" y="4241800"/>
          <p14:tracePt t="50753" x="5219700" y="4241800"/>
          <p14:tracePt t="50770" x="5270500" y="4241800"/>
          <p14:tracePt t="50786" x="5357813" y="4230688"/>
          <p14:tracePt t="50788" x="5457825" y="4230688"/>
          <p14:tracePt t="50803" x="5570538" y="4230688"/>
          <p14:tracePt t="50819" x="5670550" y="4230688"/>
          <p14:tracePt t="50837" x="5970588" y="4230688"/>
          <p14:tracePt t="50853" x="6121400" y="4230688"/>
          <p14:tracePt t="50869" x="6234113" y="4230688"/>
          <p14:tracePt t="50885" x="6534150" y="4217988"/>
          <p14:tracePt t="50902" x="6672263" y="4217988"/>
          <p14:tracePt t="50919" x="6772275" y="4217988"/>
          <p14:tracePt t="50920" x="6834188" y="4217988"/>
          <p14:tracePt t="50935" x="6910388" y="4217988"/>
          <p14:tracePt t="50952" x="6934200" y="4217988"/>
          <p14:tracePt t="50969" x="6959600" y="4217988"/>
          <p14:tracePt t="50971" x="6972300" y="4217988"/>
          <p14:tracePt t="51006" x="6972300" y="4205288"/>
          <p14:tracePt t="51626" x="6972300" y="4192588"/>
          <p14:tracePt t="51640" x="6972300" y="4179888"/>
          <p14:tracePt t="51663" x="6972300" y="4167188"/>
          <p14:tracePt t="51687" x="6972300" y="4154488"/>
          <p14:tracePt t="51736" x="6972300" y="4141788"/>
          <p14:tracePt t="51773" x="6972300" y="4129088"/>
          <p14:tracePt t="51820" x="6972300" y="4117975"/>
          <p14:tracePt t="51857" x="6972300" y="4105275"/>
          <p14:tracePt t="57489" x="6959600" y="4117975"/>
          <p14:tracePt t="57501" x="6921500" y="4129088"/>
          <p14:tracePt t="57514" x="6884988" y="4141788"/>
          <p14:tracePt t="57527" x="6834188" y="4154488"/>
          <p14:tracePt t="57538" x="6759575" y="4179888"/>
          <p14:tracePt t="57554" x="6659563" y="4217988"/>
          <p14:tracePt t="57570" x="6521450" y="4279900"/>
          <p14:tracePt t="57587" x="6246813" y="4405313"/>
          <p14:tracePt t="57603" x="6096000" y="4467225"/>
          <p14:tracePt t="57620" x="5957888" y="4543425"/>
          <p14:tracePt t="57636" x="5719763" y="4679950"/>
          <p14:tracePt t="57653" x="5607050" y="4743450"/>
          <p14:tracePt t="57670" x="5445125" y="4830763"/>
          <p14:tracePt t="57687" x="5357813" y="4868863"/>
          <p14:tracePt t="57703" x="5270500" y="4892675"/>
          <p14:tracePt t="57721" x="5157788" y="4930775"/>
          <p14:tracePt t="57737" x="5119688" y="4943475"/>
          <p14:tracePt t="57754" x="5081588" y="4956175"/>
          <p14:tracePt t="57771" x="5057775" y="4956175"/>
          <p14:tracePt t="57788" x="5045075" y="4956175"/>
          <p14:tracePt t="57816" x="5045075" y="4943475"/>
          <p14:tracePt t="63825" x="5045075" y="4930775"/>
          <p14:tracePt t="63838" x="5057775" y="4918075"/>
          <p14:tracePt t="63849" x="5081588" y="4905375"/>
          <p14:tracePt t="63861" x="5132388" y="4868863"/>
          <p14:tracePt t="63874" x="5207000" y="4830763"/>
          <p14:tracePt t="63887" x="5307013" y="4805363"/>
          <p14:tracePt t="63905" x="5407025" y="4779963"/>
          <p14:tracePt t="63922" x="5657850" y="4743450"/>
          <p14:tracePt t="63938" x="5808663" y="4730750"/>
          <p14:tracePt t="63954" x="5945188" y="4718050"/>
          <p14:tracePt t="63970" x="6070600" y="4705350"/>
          <p14:tracePt t="63986" x="6370638" y="4667250"/>
          <p14:tracePt t="64004" x="6496050" y="4656138"/>
          <p14:tracePt t="64020" x="6721475" y="4618038"/>
          <p14:tracePt t="64037" x="6859588" y="4592638"/>
          <p14:tracePt t="64053" x="7010400" y="4554538"/>
          <p14:tracePt t="64055" x="7159625" y="4505325"/>
          <p14:tracePt t="64070" x="7297738" y="4454525"/>
          <p14:tracePt t="64087" x="7435850" y="4392613"/>
          <p14:tracePt t="64104" x="7685088" y="4318000"/>
          <p14:tracePt t="64120" x="7761288" y="4292600"/>
          <p14:tracePt t="64137" x="7823200" y="4267200"/>
          <p14:tracePt t="64154" x="7910513" y="4241800"/>
          <p14:tracePt t="64170" x="7923213" y="4230688"/>
          <p14:tracePt t="64187" x="7961313" y="4217988"/>
          <p14:tracePt t="64188" x="7974013" y="4217988"/>
          <p14:tracePt t="64205" x="7986713" y="4217988"/>
          <p14:tracePt t="64221" x="7999413" y="4205288"/>
          <p14:tracePt t="64238" x="8010525" y="4205288"/>
          <p14:tracePt t="64254" x="8010525" y="4192588"/>
          <p14:tracePt t="64285" x="8023225" y="4179888"/>
          <p14:tracePt t="67406" x="8010525" y="4179888"/>
          <p14:tracePt t="67418" x="7999413" y="4179888"/>
          <p14:tracePt t="67431" x="7974013" y="4179888"/>
          <p14:tracePt t="67442" x="7923213" y="4192588"/>
          <p14:tracePt t="67454" x="7823200" y="4230688"/>
          <p14:tracePt t="67467" x="7735888" y="4267200"/>
          <p14:tracePt t="67480" x="7623175" y="4318000"/>
          <p14:tracePt t="67495" x="7459663" y="4405313"/>
          <p14:tracePt t="67513" x="7297738" y="4492625"/>
          <p14:tracePt t="67529" x="6959600" y="4718050"/>
          <p14:tracePt t="67546" x="6772275" y="4843463"/>
          <p14:tracePt t="67562" x="6321425" y="5118100"/>
          <p14:tracePt t="67579" x="6096000" y="5243513"/>
          <p14:tracePt t="67596" x="5857875" y="5394325"/>
          <p14:tracePt t="67613" x="5483225" y="5556250"/>
          <p14:tracePt t="67629" x="5345113" y="5630863"/>
          <p14:tracePt t="67647" x="5219700" y="5668963"/>
          <p14:tracePt t="67649" x="5132388" y="5694363"/>
          <p14:tracePt t="67662" x="5068888" y="5694363"/>
          <p14:tracePt t="67680" x="5032375" y="5694363"/>
          <p14:tracePt t="67697" x="4994275" y="5694363"/>
          <p14:tracePt t="67745" x="4994275" y="5681663"/>
          <p14:tracePt t="68036" x="4981575" y="5668963"/>
          <p14:tracePt t="68048" x="4968875" y="5668963"/>
          <p14:tracePt t="68060" x="4956175" y="5656263"/>
          <p14:tracePt t="68073" x="4932363" y="5643563"/>
          <p14:tracePt t="68085" x="4906963" y="5630863"/>
          <p14:tracePt t="68097" x="4894263" y="5607050"/>
          <p14:tracePt t="68114" x="4868863" y="5607050"/>
          <p14:tracePt t="68131" x="4868863" y="5594350"/>
          <p14:tracePt t="68147" x="4832350" y="5568950"/>
          <p14:tracePt t="68164" x="4819650" y="5568950"/>
          <p14:tracePt t="68181" x="4819650" y="5556250"/>
          <p14:tracePt t="68182" x="4806950" y="5556250"/>
          <p14:tracePt t="68207" x="4794250" y="5543550"/>
          <p14:tracePt t="68220" x="4781550" y="5530850"/>
          <p14:tracePt t="68232" x="4781550" y="5518150"/>
          <p14:tracePt t="68247" x="4768850" y="5518150"/>
          <p14:tracePt t="68264" x="4768850" y="5507038"/>
          <p14:tracePt t="68280" x="4756150" y="5507038"/>
          <p14:tracePt t="68298" x="4756150" y="5494338"/>
          <p14:tracePt t="68327" x="4743450" y="5481638"/>
          <p14:tracePt t="69324" x="4743450" y="5468938"/>
          <p14:tracePt t="69373" x="4743450" y="5456238"/>
          <p14:tracePt t="69444" x="4743450" y="5443538"/>
          <p14:tracePt t="69480" x="4743450" y="5430838"/>
          <p14:tracePt t="69542" x="4743450" y="5418138"/>
          <p14:tracePt t="69554" x="4732338" y="5418138"/>
          <p14:tracePt t="69567" x="4732338" y="5407025"/>
          <p14:tracePt t="70636" x="4743450" y="5394325"/>
          <p14:tracePt t="70647" x="4768850" y="5394325"/>
          <p14:tracePt t="70659" x="4806950" y="5394325"/>
          <p14:tracePt t="70673" x="4819650" y="5394325"/>
          <p14:tracePt t="70688" x="4843463" y="5394325"/>
          <p14:tracePt t="70706" x="4856163" y="5394325"/>
          <p14:tracePt t="70708" x="4881563" y="5394325"/>
          <p14:tracePt t="70721" x="4919663" y="5394325"/>
          <p14:tracePt t="70739" x="4932363" y="5394325"/>
          <p14:tracePt t="70756" x="4968875" y="5394325"/>
          <p14:tracePt t="70772" x="4994275" y="5394325"/>
          <p14:tracePt t="70789" x="5006975" y="5394325"/>
          <p14:tracePt t="71108" x="5032375" y="5394325"/>
          <p14:tracePt t="71119" x="5045075" y="5381625"/>
          <p14:tracePt t="71131" x="5057775" y="5368925"/>
          <p14:tracePt t="71144" x="5094288" y="5356225"/>
          <p14:tracePt t="71156" x="5132388" y="5330825"/>
          <p14:tracePt t="71172" x="5170488" y="5318125"/>
          <p14:tracePt t="71189" x="5194300" y="5305425"/>
          <p14:tracePt t="71206" x="5245100" y="5294313"/>
          <p14:tracePt t="71222" x="5357813" y="5268913"/>
          <p14:tracePt t="71239" x="5419725" y="5256213"/>
          <p14:tracePt t="71255" x="5595938" y="5243513"/>
          <p14:tracePt t="71272" x="5683250" y="5230813"/>
          <p14:tracePt t="71289" x="6021388" y="5205413"/>
          <p14:tracePt t="71305" x="6221413" y="5205413"/>
          <p14:tracePt t="71322" x="6496050" y="5194300"/>
          <p14:tracePt t="71339" x="6959600" y="5181600"/>
          <p14:tracePt t="71356" x="7134225" y="5156200"/>
          <p14:tracePt t="71373" x="7310438" y="5143500"/>
          <p14:tracePt t="71375" x="7435850" y="5130800"/>
          <p14:tracePt t="71389" x="7548563" y="5118100"/>
          <p14:tracePt t="71406" x="7597775" y="5118100"/>
          <p14:tracePt t="71423" x="7635875" y="5118100"/>
          <p14:tracePt t="71667" x="7648575" y="5092700"/>
          <p14:tracePt t="71679" x="7661275" y="5081588"/>
          <p14:tracePt t="71690" x="7661275" y="5043488"/>
          <p14:tracePt t="71703" x="7685088" y="5005388"/>
          <p14:tracePt t="71716" x="7710488" y="4968875"/>
          <p14:tracePt t="71726" x="7735888" y="4930775"/>
          <p14:tracePt t="71740" x="7761288" y="4892675"/>
          <p14:tracePt t="71757" x="7785100" y="4868863"/>
          <p14:tracePt t="71774" x="7810500" y="4843463"/>
          <p14:tracePt t="71776" x="7835900" y="4818063"/>
          <p14:tracePt t="71790" x="7861300" y="4805363"/>
          <p14:tracePt t="71808" x="7886700" y="4779963"/>
          <p14:tracePt t="71824" x="7935913" y="4743450"/>
          <p14:tracePt t="71840" x="7961313" y="4743450"/>
          <p14:tracePt t="71857" x="7974013" y="4730750"/>
          <p14:tracePt t="71874" x="8010525" y="4705350"/>
          <p14:tracePt t="71890" x="8035925" y="4679950"/>
          <p14:tracePt t="71907" x="8048625" y="4679950"/>
          <p14:tracePt t="71923" x="8086725" y="4656138"/>
          <p14:tracePt t="71940" x="8086725" y="4630738"/>
          <p14:tracePt t="71957" x="8110538" y="4618038"/>
          <p14:tracePt t="71974" x="8123238" y="4605338"/>
          <p14:tracePt t="71990" x="8135938" y="4592638"/>
          <p14:tracePt t="72008" x="8148638" y="4579938"/>
          <p14:tracePt t="72030" x="8161338" y="4567238"/>
          <p14:tracePt t="72114" x="8174038" y="4554538"/>
          <p14:tracePt t="72200" x="8186738" y="4554538"/>
          <p14:tracePt t="72590" x="8186738" y="4543425"/>
          <p14:tracePt t="72626" x="8212138" y="4530725"/>
          <p14:tracePt t="72638" x="8248650" y="4530725"/>
          <p14:tracePt t="72650" x="8261350" y="4518025"/>
          <p14:tracePt t="72663" x="8286750" y="4492625"/>
          <p14:tracePt t="72676" x="8312150" y="4492625"/>
          <p14:tracePt t="72692" x="8348663" y="4479925"/>
          <p14:tracePt t="72709" x="8386763" y="4467225"/>
          <p14:tracePt t="72726" x="8461375" y="4467225"/>
          <p14:tracePt t="72743" x="8499475" y="4454525"/>
          <p14:tracePt t="72759" x="8548688" y="4454525"/>
          <p14:tracePt t="72776" x="8561388" y="4454525"/>
          <p14:tracePt t="72793" x="8574088" y="4454525"/>
          <p14:tracePt t="74664" x="8586788" y="4454525"/>
          <p14:tracePt t="74700" x="8599488" y="4454525"/>
          <p14:tracePt t="74750" x="8599488" y="4467225"/>
          <p14:tracePt t="74761" x="8599488" y="4479925"/>
          <p14:tracePt t="74810" x="8612188" y="4479925"/>
          <p14:tracePt t="74822" x="8612188" y="4492625"/>
          <p14:tracePt t="74834" x="8612188" y="4505325"/>
          <p14:tracePt t="74846" x="8612188" y="4518025"/>
          <p14:tracePt t="74859" x="8624888" y="4518025"/>
          <p14:tracePt t="74870" x="8624888" y="4530725"/>
          <p14:tracePt t="74895" x="8624888" y="4543425"/>
          <p14:tracePt t="74921" x="8637588" y="4554538"/>
          <p14:tracePt t="74931" x="8637588" y="4567238"/>
          <p14:tracePt t="75041" x="8637588" y="4579938"/>
          <p14:tracePt t="75053" x="8637588" y="4592638"/>
          <p14:tracePt t="75065" x="8637588" y="4605338"/>
          <p14:tracePt t="75077" x="8650288" y="4618038"/>
          <p14:tracePt t="75090" x="8650288" y="4630738"/>
          <p14:tracePt t="75100" x="8650288" y="4643438"/>
          <p14:tracePt t="75116" x="8650288" y="4656138"/>
          <p14:tracePt t="75132" x="8650288" y="4667250"/>
          <p14:tracePt t="75149" x="8650288" y="4679950"/>
          <p14:tracePt t="75165" x="8650288" y="4705350"/>
          <p14:tracePt t="75183" x="8650288" y="4718050"/>
          <p14:tracePt t="75198" x="8650288" y="4730750"/>
          <p14:tracePt t="75222" x="8650288" y="4743450"/>
          <p14:tracePt t="75235" x="8650288" y="4756150"/>
          <p14:tracePt t="75610" x="8637588" y="4756150"/>
          <p14:tracePt t="87192" x="8624888" y="4756150"/>
          <p14:tracePt t="87204" x="8624888" y="4743450"/>
          <p14:tracePt t="87216" x="8624888" y="4730750"/>
          <p14:tracePt t="87228" x="8612188" y="4718050"/>
          <p14:tracePt t="87241" x="8612188" y="4705350"/>
          <p14:tracePt t="87253" x="8599488" y="4679950"/>
          <p14:tracePt t="87265" x="8586788" y="4667250"/>
          <p14:tracePt t="87280" x="8574088" y="4643438"/>
          <p14:tracePt t="87297" x="8561388" y="4630738"/>
          <p14:tracePt t="87315" x="8512175" y="4567238"/>
          <p14:tracePt t="87331" x="8499475" y="4543425"/>
          <p14:tracePt t="87348" x="8474075" y="4518025"/>
          <p14:tracePt t="87349" x="8435975" y="4467225"/>
          <p14:tracePt t="87364" x="8399463" y="4430713"/>
          <p14:tracePt t="87381" x="8374063" y="4367213"/>
          <p14:tracePt t="87397" x="8335963" y="4318000"/>
          <p14:tracePt t="87398" x="8299450" y="4254500"/>
          <p14:tracePt t="87414" x="8261350" y="4192588"/>
          <p14:tracePt t="87431" x="8223250" y="4141788"/>
          <p14:tracePt t="87448" x="8199438" y="4029075"/>
          <p14:tracePt t="87464" x="8174038" y="3967163"/>
          <p14:tracePt t="87481" x="8161338" y="3929063"/>
          <p14:tracePt t="87498" x="8148638" y="3879850"/>
          <p14:tracePt t="87515" x="8148638" y="3867150"/>
          <p14:tracePt t="87531" x="8148638" y="3841750"/>
          <p14:tracePt t="87548" x="8148638" y="3829050"/>
          <p14:tracePt t="87580" x="8148638" y="3816350"/>
          <p14:tracePt t="87617" x="8148638" y="3803650"/>
          <p14:tracePt t="87677" x="8161338" y="3792538"/>
          <p14:tracePt t="87751" x="8161338" y="3779838"/>
          <p14:tracePt t="87787" x="8174038" y="3779838"/>
          <p14:tracePt t="87836" x="8174038" y="3767138"/>
          <p14:tracePt t="87908" x="8186738" y="3767138"/>
          <p14:tracePt t="87922" x="8186738" y="3754438"/>
          <p14:tracePt t="88041" x="8186738" y="3741738"/>
          <p14:tracePt t="88223" x="8212138" y="3741738"/>
          <p14:tracePt t="88248" x="8223250" y="3729038"/>
          <p14:tracePt t="88260" x="8248650" y="3729038"/>
          <p14:tracePt t="88272" x="8274050" y="3729038"/>
          <p14:tracePt t="88284" x="8299450" y="3729038"/>
          <p14:tracePt t="88300" x="8335963" y="3729038"/>
          <p14:tracePt t="88317" x="8374063" y="3729038"/>
          <p14:tracePt t="88333" x="8448675" y="3729038"/>
          <p14:tracePt t="88351" x="8486775" y="3729038"/>
          <p14:tracePt t="88367" x="8524875" y="3716338"/>
          <p14:tracePt t="88384" x="8599488" y="3716338"/>
          <p14:tracePt t="88400" x="8624888" y="3716338"/>
          <p14:tracePt t="88417" x="8650288" y="3716338"/>
          <p14:tracePt t="88433" x="8674100" y="3716338"/>
          <p14:tracePt t="88450" x="8686800" y="3703638"/>
          <p14:tracePt t="88490" x="8712200" y="3703638"/>
          <p14:tracePt t="88879" x="8712200" y="3692525"/>
          <p14:tracePt t="88915" x="8724900" y="3679825"/>
          <p14:tracePt t="88928" x="8724900" y="3667125"/>
          <p14:tracePt t="88941" x="8724900" y="3654425"/>
          <p14:tracePt t="88953" x="8724900" y="3641725"/>
          <p14:tracePt t="88968" x="8737600" y="3641725"/>
          <p14:tracePt t="88985" x="8737600" y="3629025"/>
          <p14:tracePt t="89001" x="8763000" y="3616325"/>
          <p14:tracePt t="89019" x="8763000" y="3603625"/>
          <p14:tracePt t="89035" x="8774113" y="3603625"/>
          <p14:tracePt t="89053" x="8786813" y="3590925"/>
          <p14:tracePt t="89068" x="8799513" y="3590925"/>
          <p14:tracePt t="89086" x="8799513" y="3579813"/>
          <p14:tracePt t="89101" x="8812213" y="3579813"/>
          <p14:tracePt t="89147" x="8812213" y="3567113"/>
          <p14:tracePt t="89160" x="8824913" y="3567113"/>
          <p14:tracePt t="89622" x="8824913" y="3579813"/>
          <p14:tracePt t="89657" x="8824913" y="3590925"/>
          <p14:tracePt t="89681" x="8824913" y="3603625"/>
          <p14:tracePt t="89705" x="8837613" y="3629025"/>
          <p14:tracePt t="89731" x="8850313" y="3641725"/>
          <p14:tracePt t="89742" x="8850313" y="3654425"/>
          <p14:tracePt t="89756" x="8850313" y="3667125"/>
          <p14:tracePt t="89766" x="8863013" y="3667125"/>
          <p14:tracePt t="89777" x="8863013" y="3679825"/>
          <p14:tracePt t="89802" x="8863013" y="3692525"/>
          <p14:tracePt t="89814" x="8874125" y="3703638"/>
          <p14:tracePt t="89839" x="8874125" y="3716338"/>
          <p14:tracePt t="89851" x="8886825" y="3716338"/>
          <p14:tracePt t="89875" x="8886825" y="3729038"/>
          <p14:tracePt t="89899" x="8899525" y="3729038"/>
          <p14:tracePt t="90518" x="8899525" y="3754438"/>
          <p14:tracePt t="90542" x="8912225" y="3754438"/>
          <p14:tracePt t="90555" x="8912225" y="3767138"/>
          <p14:tracePt t="90616" x="8924925" y="3779838"/>
          <p14:tracePt t="90640" x="8937625" y="3792538"/>
          <p14:tracePt t="90652" x="8950325" y="3803650"/>
          <p14:tracePt t="90664" x="8963025" y="3816350"/>
          <p14:tracePt t="90690" x="8986838" y="3841750"/>
          <p14:tracePt t="90713" x="9012238" y="3867150"/>
          <p14:tracePt t="90726" x="9024938" y="3879850"/>
          <p14:tracePt t="90737" x="9037638" y="3892550"/>
          <p14:tracePt t="90749" x="9075738" y="3916363"/>
          <p14:tracePt t="90763" x="9088438" y="3929063"/>
          <p14:tracePt t="90773" x="9112250" y="3954463"/>
          <p14:tracePt t="90789" x="9137650" y="3967163"/>
          <p14:tracePt t="90807" x="9163050" y="3992563"/>
          <p14:tracePt t="90824" x="9199563" y="4017963"/>
          <p14:tracePt t="90840" x="9212263" y="4029075"/>
          <p14:tracePt t="90857" x="9237663" y="4041775"/>
          <p14:tracePt t="90859" x="9250363" y="4054475"/>
          <p14:tracePt t="90882" x="9263063" y="4054475"/>
          <p14:tracePt t="90907" x="9275763" y="4054475"/>
          <p14:tracePt t="91137" x="9275763" y="4067175"/>
          <p14:tracePt t="91162" x="9275763" y="4079875"/>
          <p14:tracePt t="91174" x="9301163" y="4092575"/>
          <p14:tracePt t="91187" x="9301163" y="4117975"/>
          <p14:tracePt t="91198" x="9324975" y="4154488"/>
          <p14:tracePt t="91210" x="9350375" y="4192588"/>
          <p14:tracePt t="91225" x="9363075" y="4230688"/>
          <p14:tracePt t="91241" x="9401175" y="4267200"/>
          <p14:tracePt t="91258" x="9413875" y="4305300"/>
          <p14:tracePt t="91274" x="9463088" y="4392613"/>
          <p14:tracePt t="91292" x="9501188" y="4454525"/>
          <p14:tracePt t="91308" x="9550400" y="4530725"/>
          <p14:tracePt t="91325" x="9575800" y="4579938"/>
          <p14:tracePt t="91341" x="9601200" y="4618038"/>
          <p14:tracePt t="91358" x="9637713" y="4679950"/>
          <p14:tracePt t="91375" x="9650413" y="4718050"/>
          <p14:tracePt t="91392" x="9650413" y="4756150"/>
          <p14:tracePt t="91408" x="9688513" y="4805363"/>
          <p14:tracePt t="91426" x="9701213" y="4843463"/>
          <p14:tracePt t="91442" x="9739313" y="4943475"/>
          <p14:tracePt t="91458" x="9750425" y="4992688"/>
          <p14:tracePt t="91475" x="9763125" y="5043488"/>
          <p14:tracePt t="91491" x="9813925" y="5156200"/>
          <p14:tracePt t="91508" x="9839325" y="5218113"/>
          <p14:tracePt t="91526" x="9888538" y="5318125"/>
          <p14:tracePt t="91542" x="9913938" y="5356225"/>
          <p14:tracePt t="91559" x="9926638" y="5368925"/>
          <p14:tracePt t="91575" x="9952038" y="5394325"/>
          <p14:tracePt t="91592" x="9963150" y="5394325"/>
          <p14:tracePt t="91891" x="9963150" y="5407025"/>
          <p14:tracePt t="91915" x="9975850" y="5418138"/>
          <p14:tracePt t="91929" x="9988550" y="5443538"/>
          <p14:tracePt t="91940" x="9988550" y="5456238"/>
          <p14:tracePt t="91952" x="10001250" y="5468938"/>
          <p14:tracePt t="91963" x="10013950" y="5494338"/>
          <p14:tracePt t="91976" x="10026650" y="5518150"/>
          <p14:tracePt t="91993" x="10039350" y="5543550"/>
          <p14:tracePt t="92010" x="10052050" y="5581650"/>
          <p14:tracePt t="92011" x="10064750" y="5619750"/>
          <p14:tracePt t="92027" x="10088563" y="5643563"/>
          <p14:tracePt t="92043" x="10101263" y="5668963"/>
          <p14:tracePt t="92060" x="10126663" y="5732463"/>
          <p14:tracePt t="92076" x="10139363" y="5756275"/>
          <p14:tracePt t="92093" x="10152063" y="5781675"/>
          <p14:tracePt t="92109" x="10177463" y="5832475"/>
          <p14:tracePt t="92126" x="10188575" y="5868988"/>
          <p14:tracePt t="92144" x="10201275" y="5919788"/>
          <p14:tracePt t="92161" x="10213975" y="5945188"/>
          <p14:tracePt t="92177" x="10226675" y="5969000"/>
          <p14:tracePt t="92195" x="10239375" y="5994400"/>
          <p14:tracePt t="92210" x="10252075" y="6019800"/>
          <p14:tracePt t="92227" x="10252075" y="6032500"/>
          <p14:tracePt t="92244" x="10252075" y="6045200"/>
          <p14:tracePt t="95206" x="10239375" y="6045200"/>
          <p14:tracePt t="95218" x="10226675" y="6045200"/>
          <p14:tracePt t="95230" x="10213975" y="6045200"/>
          <p14:tracePt t="95242" x="10201275" y="6045200"/>
          <p14:tracePt t="95253" x="10164763" y="6056313"/>
          <p14:tracePt t="95269" x="10139363" y="6069013"/>
          <p14:tracePt t="95286" x="10113963" y="6069013"/>
          <p14:tracePt t="95304" x="10039350" y="6081713"/>
          <p14:tracePt t="95319" x="10001250" y="6107113"/>
          <p14:tracePt t="95336" x="9939338" y="6119813"/>
          <p14:tracePt t="95340" x="9875838" y="6145213"/>
          <p14:tracePt t="95351" x="9788525" y="6157913"/>
          <p14:tracePt t="95368" x="9701213" y="6181725"/>
          <p14:tracePt t="95385" x="9626600" y="6194425"/>
          <p14:tracePt t="95386" x="9550400" y="6207125"/>
          <p14:tracePt t="95402" x="9501188" y="6232525"/>
          <p14:tracePt t="95418" x="9463088" y="6245225"/>
          <p14:tracePt t="95436" x="9401175" y="6269038"/>
          <p14:tracePt t="95452" x="9350375" y="6269038"/>
          <p14:tracePt t="95468" x="9337675" y="6281738"/>
          <p14:tracePt t="95485" x="9301163" y="6294438"/>
          <p14:tracePt t="95556" x="9301163" y="6281738"/>
          <p14:tracePt t="95801" x="9288463" y="6281738"/>
          <p14:tracePt t="95812" x="9263063" y="6281738"/>
          <p14:tracePt t="95824" x="9237663" y="6281738"/>
          <p14:tracePt t="95836" x="9188450" y="6281738"/>
          <p14:tracePt t="95853" x="9099550" y="6281738"/>
          <p14:tracePt t="95869" x="8963025" y="6319838"/>
          <p14:tracePt t="95886" x="8586788" y="6370638"/>
          <p14:tracePt t="95903" x="8324850" y="6419850"/>
          <p14:tracePt t="95920" x="7897813" y="6483350"/>
          <p14:tracePt t="95937" x="7735888" y="6532563"/>
          <p14:tracePt t="95953" x="7561263" y="6557963"/>
          <p14:tracePt t="95970" x="7235825" y="6607175"/>
          <p14:tracePt t="95986" x="7110413" y="6632575"/>
          <p14:tracePt t="96004" x="6985000" y="6645275"/>
          <p14:tracePt t="96020" x="6734175" y="6657975"/>
          <p14:tracePt t="96037" x="6672263" y="6657975"/>
          <p14:tracePt t="96053" x="6608763" y="6657975"/>
          <p14:tracePt t="96079" x="6596063" y="6645275"/>
          <p14:tracePt t="96322" x="6572250" y="6645275"/>
          <p14:tracePt t="96334" x="6508750" y="6645275"/>
          <p14:tracePt t="96347" x="6408738" y="6632575"/>
          <p14:tracePt t="96358" x="6270625" y="6632575"/>
          <p14:tracePt t="96372" x="6121400" y="6632575"/>
          <p14:tracePt t="96389" x="5945188" y="6619875"/>
          <p14:tracePt t="96406" x="5719763" y="6619875"/>
          <p14:tracePt t="96408" x="5532438" y="6619875"/>
          <p14:tracePt t="96422" x="5370513" y="6619875"/>
          <p14:tracePt t="96440" x="5181600" y="6619875"/>
          <p14:tracePt t="96456" x="4856163" y="6607175"/>
          <p14:tracePt t="96473" x="4719638" y="6607175"/>
          <p14:tracePt t="96489" x="4568825" y="6607175"/>
          <p14:tracePt t="96491" x="4456113" y="6607175"/>
          <p14:tracePt t="96506" x="4343400" y="6607175"/>
          <p14:tracePt t="96523" x="4268788" y="6594475"/>
          <p14:tracePt t="96540" x="4243388" y="6594475"/>
          <p14:tracePt t="96542" x="4230688" y="6594475"/>
          <p14:tracePt t="96556" x="4217988" y="6583363"/>
          <p14:tracePt t="96782" x="4205288" y="6583363"/>
          <p14:tracePt t="96795" x="4192588" y="6583363"/>
          <p14:tracePt t="96806" x="4168775" y="6583363"/>
          <p14:tracePt t="96818" x="4117975" y="6583363"/>
          <p14:tracePt t="96832" x="4030663" y="6583363"/>
          <p14:tracePt t="96843" x="3930650" y="6583363"/>
          <p14:tracePt t="96856" x="3830638" y="6583363"/>
          <p14:tracePt t="96872" x="3705225" y="6583363"/>
          <p14:tracePt t="96890" x="3530600" y="6583363"/>
          <p14:tracePt t="96905" x="3317875" y="6583363"/>
          <p14:tracePt t="96922" x="3216275" y="6583363"/>
          <p14:tracePt t="96939" x="3116263" y="6583363"/>
          <p14:tracePt t="96940" x="3028950" y="6583363"/>
          <p14:tracePt t="96956" x="2967038" y="6583363"/>
          <p14:tracePt t="96972" x="2928938" y="6583363"/>
          <p14:tracePt t="96990" x="2867025" y="6570663"/>
          <p14:tracePt t="97005" x="2828925" y="6557963"/>
          <p14:tracePt t="97023" x="2803525" y="6557963"/>
          <p14:tracePt t="97039" x="2767013" y="6557963"/>
          <p14:tracePt t="97056" x="2754313" y="6557963"/>
          <p14:tracePt t="97072" x="2728913" y="6545263"/>
          <p14:tracePt t="97090" x="2716213" y="6545263"/>
          <p14:tracePt t="97377" x="2690813" y="6545263"/>
          <p14:tracePt t="97391" x="2654300" y="6545263"/>
          <p14:tracePt t="97401" x="2616200" y="6545263"/>
          <p14:tracePt t="97414" x="2578100" y="6532563"/>
          <p14:tracePt t="97426" x="2528888" y="6519863"/>
          <p14:tracePt t="97440" x="2490788" y="6519863"/>
          <p14:tracePt t="97458" x="2452688" y="6507163"/>
          <p14:tracePt t="97474" x="2378075" y="6507163"/>
          <p14:tracePt t="97491" x="2339975" y="6507163"/>
          <p14:tracePt t="97507" x="2316163" y="6494463"/>
          <p14:tracePt t="97524" x="2278063" y="6483350"/>
          <p14:tracePt t="97540" x="2265363" y="6470650"/>
          <p14:tracePt t="97557" x="2252663" y="6470650"/>
          <p14:tracePt t="97559" x="2239963" y="6470650"/>
          <p14:tracePt t="97574" x="2228850" y="6457950"/>
          <p14:tracePt t="97597" x="2216150" y="6457950"/>
          <p14:tracePt t="97620" x="2203450" y="6457950"/>
          <p14:tracePt t="97632" x="2203450" y="6445250"/>
          <p14:tracePt t="97645" x="2178050" y="6445250"/>
          <p14:tracePt t="98059" x="2165350" y="6432550"/>
          <p14:tracePt t="98071" x="2139950" y="6407150"/>
          <p14:tracePt t="98083" x="2103438" y="6394450"/>
          <p14:tracePt t="98095" x="2065338" y="6370638"/>
          <p14:tracePt t="98109" x="2014538" y="6357938"/>
          <p14:tracePt t="98126" x="1978025" y="6319838"/>
          <p14:tracePt t="98143" x="1914525" y="6281738"/>
          <p14:tracePt t="98160" x="1903413" y="6269038"/>
          <p14:tracePt t="98176" x="1878013" y="6245225"/>
          <p14:tracePt t="98193" x="1852613" y="6232525"/>
          <p14:tracePt t="98209" x="1839913" y="6232525"/>
          <p14:tracePt t="98225" x="1839913" y="6219825"/>
          <p14:tracePt t="98227" x="1827213" y="6219825"/>
          <p14:tracePt t="99369" x="1814513" y="6207125"/>
          <p14:tracePt t="99381" x="1814513" y="6194425"/>
          <p14:tracePt t="99394" x="1814513" y="6181725"/>
          <p14:tracePt t="99407" x="1814513" y="6169025"/>
          <p14:tracePt t="99419" x="1814513" y="6145213"/>
          <p14:tracePt t="99431" x="1814513" y="6132513"/>
          <p14:tracePt t="99447" x="1814513" y="6107113"/>
          <p14:tracePt t="99464" x="1814513" y="6094413"/>
          <p14:tracePt t="99480" x="1827213" y="6056313"/>
          <p14:tracePt t="99497" x="1839913" y="6056313"/>
          <p14:tracePt t="99514" x="1852613" y="6032500"/>
          <p14:tracePt t="99529" x="1865313" y="6032500"/>
          <p14:tracePt t="99546" x="1865313" y="6019800"/>
          <p14:tracePt t="99575" x="1878013" y="6019800"/>
          <p14:tracePt t="99867" x="1878013" y="6007100"/>
          <p14:tracePt t="99915" x="1890713" y="5994400"/>
          <p14:tracePt t="99927" x="1890713" y="5981700"/>
          <p14:tracePt t="99951" x="1890713" y="5969000"/>
          <p14:tracePt t="99975" x="1903413" y="5956300"/>
          <p14:tracePt t="100012" x="1903413" y="5945188"/>
          <p14:tracePt t="100036" x="1903413" y="5932488"/>
          <p14:tracePt t="100122" x="1903413" y="5919788"/>
          <p14:tracePt t="100158" x="1914525" y="5919788"/>
          <p14:tracePt t="100255" x="1914525" y="5907088"/>
          <p14:tracePt t="104771" x="1927225" y="5907088"/>
          <p14:tracePt t="104796" x="1939925" y="5907088"/>
          <p14:tracePt t="104821" x="1952625" y="5907088"/>
          <p14:tracePt t="104832" x="1978025" y="5907088"/>
          <p14:tracePt t="104846" x="1990725" y="5907088"/>
          <p14:tracePt t="104856" x="2027238" y="5894388"/>
          <p14:tracePt t="104867" x="2103438" y="5881688"/>
          <p14:tracePt t="104881" x="2178050" y="5881688"/>
          <p14:tracePt t="104893" x="2265363" y="5868988"/>
          <p14:tracePt t="104910" x="2403475" y="5856288"/>
          <p14:tracePt t="104926" x="2554288" y="5843588"/>
          <p14:tracePt t="104944" x="2867025" y="5781675"/>
          <p14:tracePt t="104960" x="3028950" y="5756275"/>
          <p14:tracePt t="104977" x="3241675" y="5707063"/>
          <p14:tracePt t="104993" x="3567113" y="5630863"/>
          <p14:tracePt t="105010" x="3705225" y="5581650"/>
          <p14:tracePt t="105027" x="3956050" y="5507038"/>
          <p14:tracePt t="105044" x="4043363" y="5468938"/>
          <p14:tracePt t="105060" x="4105275" y="5443538"/>
          <p14:tracePt t="105061" x="4143375" y="5394325"/>
          <p14:tracePt t="105077" x="4156075" y="5381625"/>
          <p14:tracePt t="105282" x="4156075" y="5368925"/>
          <p14:tracePt t="105293" x="4168775" y="5330825"/>
          <p14:tracePt t="105306" x="4192588" y="5294313"/>
          <p14:tracePt t="105318" x="4256088" y="5218113"/>
          <p14:tracePt t="105330" x="4356100" y="5105400"/>
          <p14:tracePt t="105346" x="4456113" y="4981575"/>
          <p14:tracePt t="105362" x="4606925" y="4805363"/>
          <p14:tracePt t="105378" x="4856163" y="4530725"/>
          <p14:tracePt t="105395" x="4956175" y="4418013"/>
          <p14:tracePt t="105412" x="5045075" y="4318000"/>
          <p14:tracePt t="105428" x="5207000" y="4079875"/>
          <p14:tracePt t="105445" x="5281613" y="3992563"/>
          <p14:tracePt t="105462" x="5345113" y="3892550"/>
          <p14:tracePt t="105463" x="5407025" y="3816350"/>
          <p14:tracePt t="105478" x="5457825" y="3754438"/>
          <p14:tracePt t="105495" x="5495925" y="3703638"/>
          <p14:tracePt t="105512" x="5532438" y="3616325"/>
          <p14:tracePt t="105528" x="5557838" y="3590925"/>
          <p14:tracePt t="105546" x="5570538" y="3579813"/>
          <p14:tracePt t="105548" x="5570538" y="3554413"/>
          <p14:tracePt t="105562" x="5570538" y="3541713"/>
          <p14:tracePt t="105579" x="5570538" y="3529013"/>
          <p14:tracePt t="105595" x="5570538" y="3503613"/>
          <p14:tracePt t="105612" x="5570538" y="3490913"/>
          <p14:tracePt t="105628" x="5570538" y="3467100"/>
          <p14:tracePt t="105646" x="5570538" y="3403600"/>
          <p14:tracePt t="105661" x="5570538" y="3354388"/>
          <p14:tracePt t="105678" x="5557838" y="3303588"/>
          <p14:tracePt t="105695" x="5532438" y="3090863"/>
          <p14:tracePt t="105712" x="5519738" y="2978150"/>
          <p14:tracePt t="105729" x="5507038" y="2652713"/>
          <p14:tracePt t="105746" x="5483225" y="2478088"/>
          <p14:tracePt t="105762" x="5483225" y="2314575"/>
          <p14:tracePt t="105779" x="5483225" y="2039938"/>
          <p14:tracePt t="105795" x="5483225" y="1965325"/>
          <p14:tracePt t="105812" x="5483225" y="1914525"/>
          <p14:tracePt t="105829" x="5483225" y="1865313"/>
          <p14:tracePt t="106119" x="5483225" y="1852613"/>
          <p14:tracePt t="106131" x="5483225" y="1839913"/>
          <p14:tracePt t="106144" x="5483225" y="1827213"/>
          <p14:tracePt t="106168" x="5483225" y="1814513"/>
          <p14:tracePt t="106204" x="5483225" y="1801813"/>
          <p14:tracePt t="106228" x="5483225" y="1789113"/>
          <p14:tracePt t="106301" x="5483225" y="1776413"/>
          <p14:tracePt t="106363" x="5483225" y="1765300"/>
          <p14:tracePt t="106399" x="5483225" y="1752600"/>
          <p14:tracePt t="106423" x="5483225" y="1739900"/>
          <p14:tracePt t="106447" x="5483225" y="1727200"/>
          <p14:tracePt t="106483" x="5483225" y="1714500"/>
          <p14:tracePt t="106507" x="5483225" y="1701800"/>
          <p14:tracePt t="106531" x="5483225" y="1689100"/>
          <p14:tracePt t="106556" x="5483225" y="1676400"/>
          <p14:tracePt t="106591" x="5483225" y="1663700"/>
          <p14:tracePt t="106616" x="5495925" y="1652588"/>
          <p14:tracePt t="106628" x="5495925" y="1639888"/>
          <p14:tracePt t="106640" x="5495925" y="1627188"/>
          <p14:tracePt t="106664" x="5495925" y="1614488"/>
          <p14:tracePt t="106676" x="5495925" y="1601788"/>
          <p14:tracePt t="106689" x="5507038" y="1589088"/>
          <p14:tracePt t="106700" x="5507038" y="1576388"/>
          <p14:tracePt t="106715" x="5507038" y="1563688"/>
          <p14:tracePt t="106731" x="5519738" y="1563688"/>
          <p14:tracePt t="106748" x="5519738" y="1552575"/>
          <p14:tracePt t="106764" x="5532438" y="1539875"/>
          <p14:tracePt t="106782" x="5545138" y="1527175"/>
          <p14:tracePt t="106798" x="5545138" y="1514475"/>
          <p14:tracePt t="106815" x="5557838" y="1514475"/>
          <p14:tracePt t="107029" x="5545138" y="1514475"/>
          <p14:tracePt t="107041" x="5532438" y="1514475"/>
          <p14:tracePt t="107065" x="5519738" y="1501775"/>
          <p14:tracePt t="107089" x="5507038" y="1476375"/>
          <p14:tracePt t="107100" x="5495925" y="1463675"/>
          <p14:tracePt t="107113" x="5495925" y="1450975"/>
          <p14:tracePt t="107126" x="5495925" y="1427163"/>
          <p14:tracePt t="107138" x="5495925" y="1414463"/>
          <p14:tracePt t="107162" x="5495925" y="1401763"/>
          <p14:tracePt t="107235" x="5495925" y="1427163"/>
          <p14:tracePt t="107248" x="5495925" y="1450975"/>
          <p14:tracePt t="107442" x="5507038" y="1450975"/>
          <p14:tracePt t="107526" x="5519738" y="1450975"/>
          <p14:tracePt t="107709" x="5532438" y="1450975"/>
          <p14:tracePt t="107793" x="5545138" y="1450975"/>
          <p14:tracePt t="107805" x="5557838" y="1450975"/>
          <p14:tracePt t="107830" x="5570538" y="1450975"/>
          <p14:tracePt t="107842" x="5583238" y="1450975"/>
          <p14:tracePt t="107855" x="5595938" y="1450975"/>
          <p14:tracePt t="107866" x="5607050" y="1450975"/>
          <p14:tracePt t="107878" x="5632450" y="1450975"/>
          <p14:tracePt t="107890" x="5645150" y="1450975"/>
          <p14:tracePt t="107902" x="5657850" y="1450975"/>
          <p14:tracePt t="107918" x="5683250" y="1450975"/>
          <p14:tracePt t="107935" x="5719763" y="1450975"/>
          <p14:tracePt t="107952" x="5770563" y="1450975"/>
          <p14:tracePt t="107968" x="5783263" y="1450975"/>
          <p14:tracePt t="107985" x="5808663" y="1450975"/>
          <p14:tracePt t="108001" x="5845175" y="1450975"/>
          <p14:tracePt t="108019" x="5870575" y="1450975"/>
          <p14:tracePt t="108035" x="5908675" y="1450975"/>
          <p14:tracePt t="108052" x="5932488" y="1450975"/>
          <p14:tracePt t="108068" x="5945188" y="1439863"/>
          <p14:tracePt t="108086" x="5983288" y="1439863"/>
          <p14:tracePt t="108157" x="5957888" y="1427163"/>
          <p14:tracePt t="108169" x="5883275" y="1414463"/>
          <p14:tracePt t="108182" x="5795963" y="1401763"/>
          <p14:tracePt t="108195" x="5708650" y="1401763"/>
          <p14:tracePt t="108206" x="5632450" y="1401763"/>
          <p14:tracePt t="108220" x="5532438" y="1401763"/>
          <p14:tracePt t="108235" x="5445125" y="1401763"/>
          <p14:tracePt t="108252" x="5357813" y="1389063"/>
          <p14:tracePt t="108269" x="5257800" y="1389063"/>
          <p14:tracePt t="108286" x="5219700" y="1376363"/>
          <p14:tracePt t="108302" x="5194300" y="1376363"/>
          <p14:tracePt t="108303" x="5181600" y="1376363"/>
          <p14:tracePt t="108352" x="5194300" y="1376363"/>
          <p14:tracePt t="108364" x="5219700" y="1376363"/>
          <p14:tracePt t="108376" x="5245100" y="1376363"/>
          <p14:tracePt t="108388" x="5270500" y="1376363"/>
          <p14:tracePt t="108402" x="5294313" y="1376363"/>
          <p14:tracePt t="108419" x="5307013" y="1376363"/>
          <p14:tracePt t="108436" x="5370513" y="1389063"/>
          <p14:tracePt t="108453" x="5407025" y="1401763"/>
          <p14:tracePt t="108469" x="5470525" y="1414463"/>
          <p14:tracePt t="108486" x="5545138" y="1439863"/>
          <p14:tracePt t="108503" x="5583238" y="1450975"/>
          <p14:tracePt t="108520" x="5632450" y="1450975"/>
          <p14:tracePt t="108536" x="5708650" y="1463675"/>
          <p14:tracePt t="108553" x="5745163" y="1463675"/>
          <p14:tracePt t="108570" x="5808663" y="1463675"/>
          <p14:tracePt t="108587" x="5821363" y="1463675"/>
          <p14:tracePt t="108603" x="5832475" y="1463675"/>
          <p14:tracePt t="108679" x="5808663" y="1463675"/>
          <p14:tracePt t="108692" x="5783263" y="1463675"/>
          <p14:tracePt t="108704" x="5757863" y="1463675"/>
          <p14:tracePt t="108716" x="5732463" y="1463675"/>
          <p14:tracePt t="108728" x="5719763" y="1463675"/>
          <p14:tracePt t="108741" x="5708650" y="1463675"/>
          <p14:tracePt t="108754" x="5683250" y="1463675"/>
          <p14:tracePt t="108776" x="5670550" y="1463675"/>
          <p14:tracePt t="108873" x="5670550" y="1476375"/>
          <p14:tracePt t="108910" x="5670550" y="1489075"/>
          <p14:tracePt t="108971" x="5670550" y="1501775"/>
          <p14:tracePt t="108996" x="5683250" y="1501775"/>
          <p14:tracePt t="109020" x="5683250" y="1514475"/>
          <p14:tracePt t="109031" x="5683250" y="1527175"/>
          <p14:tracePt t="109043" x="5683250" y="1539875"/>
          <p14:tracePt t="109056" x="5683250" y="1563688"/>
          <p14:tracePt t="109071" x="5683250" y="1589088"/>
          <p14:tracePt t="109088" x="5683250" y="1627188"/>
          <p14:tracePt t="109104" x="5657850" y="1676400"/>
          <p14:tracePt t="109121" x="5545138" y="1978025"/>
          <p14:tracePt t="109138" x="5383213" y="2303463"/>
          <p14:tracePt t="109154" x="5006975" y="3154363"/>
          <p14:tracePt t="109171" x="4856163" y="3503613"/>
          <p14:tracePt t="109188" x="4756150" y="3754438"/>
          <p14:tracePt t="109204" x="4606925" y="4067175"/>
          <p14:tracePt t="109221" x="4556125" y="4129088"/>
          <p14:tracePt t="109238" x="4518025" y="4179888"/>
          <p14:tracePt t="109458" x="4518025" y="4205288"/>
          <p14:tracePt t="109470" x="4518025" y="4217988"/>
          <p14:tracePt t="109481" x="4518025" y="4230688"/>
          <p14:tracePt t="109495" x="4518025" y="4254500"/>
          <p14:tracePt t="109507" x="4518025" y="4292600"/>
          <p14:tracePt t="109524" x="4506913" y="4330700"/>
          <p14:tracePt t="109541" x="4506913" y="4443413"/>
          <p14:tracePt t="109556" x="4494213" y="4518025"/>
          <p14:tracePt t="109573" x="4481513" y="4605338"/>
          <p14:tracePt t="109591" x="4456113" y="4768850"/>
          <p14:tracePt t="109606" x="4443413" y="4879975"/>
          <p14:tracePt t="109624" x="4430713" y="4956175"/>
          <p14:tracePt t="109640" x="4394200" y="5118100"/>
          <p14:tracePt t="109656" x="4381500" y="5194300"/>
          <p14:tracePt t="109672" x="4356100" y="5281613"/>
          <p14:tracePt t="109689" x="4330700" y="5430838"/>
          <p14:tracePt t="109706" x="4318000" y="5494338"/>
          <p14:tracePt t="109723" x="4305300" y="5581650"/>
          <p14:tracePt t="109739" x="4294188" y="5607050"/>
          <p14:tracePt t="109756" x="4281488" y="5643563"/>
          <p14:tracePt t="109772" x="4268788" y="5707063"/>
          <p14:tracePt t="109790" x="4256088" y="5732463"/>
          <p14:tracePt t="109806" x="4243388" y="5756275"/>
          <p14:tracePt t="109823" x="4230688" y="5807075"/>
          <p14:tracePt t="109839" x="4217988" y="5843588"/>
          <p14:tracePt t="109857" x="4192588" y="5868988"/>
          <p14:tracePt t="109873" x="4168775" y="5894388"/>
          <p14:tracePt t="109890" x="4168775" y="5907088"/>
          <p14:tracePt t="109907" x="4130675" y="5932488"/>
          <p14:tracePt t="109923" x="4117975" y="5945188"/>
          <p14:tracePt t="109940" x="4105275" y="5956300"/>
          <p14:tracePt t="109956" x="4056063" y="5981700"/>
          <p14:tracePt t="109973" x="4043363" y="5981700"/>
          <p14:tracePt t="109991" x="4005263" y="6007100"/>
          <p14:tracePt t="110006" x="3992563" y="6019800"/>
          <p14:tracePt t="110023" x="3979863" y="6019800"/>
          <p14:tracePt t="110040" x="3956050" y="6032500"/>
          <p14:tracePt t="110057" x="3943350" y="6032500"/>
          <p14:tracePt t="110112" x="3943350" y="6019800"/>
          <p14:tracePt t="110125" x="3943350" y="6007100"/>
          <p14:tracePt t="110136" x="3943350" y="5969000"/>
          <p14:tracePt t="110440" x="3943350" y="5981700"/>
          <p14:tracePt t="110452" x="3930650" y="6007100"/>
          <p14:tracePt t="110465" x="3930650" y="6019800"/>
          <p14:tracePt t="110475" x="3930650" y="6045200"/>
          <p14:tracePt t="110491" x="3917950" y="6069013"/>
          <p14:tracePt t="110513" x="3905250" y="6094413"/>
          <p14:tracePt t="110526" x="3905250" y="6119813"/>
          <p14:tracePt t="110541" x="3892550" y="6132513"/>
          <p14:tracePt t="110558" x="3879850" y="6145213"/>
          <p14:tracePt t="110574" x="3856038" y="6181725"/>
          <p14:tracePt t="110592" x="3843338" y="6207125"/>
          <p14:tracePt t="110608" x="3843338" y="6232525"/>
          <p14:tracePt t="110625" x="3817938" y="6269038"/>
          <p14:tracePt t="110641" x="3805238" y="6307138"/>
          <p14:tracePt t="110658" x="3792538" y="6319838"/>
          <p14:tracePt t="110675" x="3779838" y="6345238"/>
          <p14:tracePt t="110692" x="3767138" y="6345238"/>
          <p14:tracePt t="110755" x="3767138" y="6332538"/>
          <p14:tracePt t="110780" x="3767138" y="6307138"/>
          <p14:tracePt t="110803" x="3767138" y="6294438"/>
          <p14:tracePt t="110841" x="3767138" y="6281738"/>
          <p14:tracePt t="110853" x="3767138" y="6269038"/>
          <p14:tracePt t="110913" x="3767138" y="6257925"/>
          <p14:tracePt t="110987" x="3767138" y="6245225"/>
          <p14:tracePt t="111010" x="3756025" y="6245225"/>
          <p14:tracePt t="111059" x="3756025" y="6232525"/>
          <p14:tracePt t="111083" x="3756025" y="6219825"/>
          <p14:tracePt t="111144" x="3756025" y="6207125"/>
          <p14:tracePt t="111289" x="3756025" y="6194425"/>
          <p14:tracePt t="111363" x="3743325" y="6194425"/>
          <p14:tracePt t="111400" x="3743325" y="6181725"/>
          <p14:tracePt t="111461" x="3743325" y="6169025"/>
          <p14:tracePt t="111485" x="3743325" y="6157913"/>
          <p14:tracePt t="111521" x="3743325" y="6145213"/>
          <p14:tracePt t="111545" x="3743325" y="6132513"/>
          <p14:tracePt t="111571" x="3743325" y="6119813"/>
          <p14:tracePt t="111582" x="3743325" y="6107113"/>
          <p14:tracePt t="111618" x="3743325" y="6094413"/>
          <p14:tracePt t="111642" x="3743325" y="6081713"/>
          <p14:tracePt t="111679" x="3743325" y="6069013"/>
          <p14:tracePt t="111691" x="3743325" y="6056313"/>
          <p14:tracePt t="111752" x="3743325" y="6045200"/>
          <p14:tracePt t="111837" x="3743325" y="6032500"/>
          <p14:tracePt t="111886" x="3743325" y="6019800"/>
          <p14:tracePt t="111910" x="3743325" y="6007100"/>
          <p14:tracePt t="111935" x="3743325" y="5994400"/>
          <p14:tracePt t="111970" x="3743325" y="5981700"/>
          <p14:tracePt t="112115" x="3743325" y="5994400"/>
          <p14:tracePt t="113111" x="3743325" y="6007100"/>
          <p14:tracePt t="113136" x="3743325" y="6019800"/>
          <p14:tracePt t="113160" x="3743325" y="6032500"/>
          <p14:tracePt t="113172" x="3743325" y="6045200"/>
          <p14:tracePt t="113184" x="3743325" y="6056313"/>
          <p14:tracePt t="113197" x="3756025" y="6069013"/>
          <p14:tracePt t="113222" x="3767138" y="6094413"/>
          <p14:tracePt t="113234" x="3767138" y="6107113"/>
          <p14:tracePt t="113245" x="3767138" y="6119813"/>
          <p14:tracePt t="113257" x="3779838" y="6132513"/>
          <p14:tracePt t="113272" x="3792538" y="6157913"/>
          <p14:tracePt t="113284" x="3792538" y="6169025"/>
          <p14:tracePt t="113299" x="3792538" y="6194425"/>
          <p14:tracePt t="113317" x="3817938" y="6245225"/>
          <p14:tracePt t="113333" x="3817938" y="6269038"/>
          <p14:tracePt t="113350" x="3830638" y="6294438"/>
          <p14:tracePt t="113367" x="3856038" y="6345238"/>
          <p14:tracePt t="113383" x="3856038" y="6370638"/>
          <p14:tracePt t="113400" x="3856038" y="6394450"/>
          <p14:tracePt t="113415" x="3867150" y="6445250"/>
          <p14:tracePt t="113432" x="3867150" y="6470650"/>
          <p14:tracePt t="113449" x="3879850" y="6494463"/>
          <p14:tracePt t="113466" x="3892550" y="6570663"/>
          <p14:tracePt t="113482" x="3892550" y="6594475"/>
          <p14:tracePt t="113500" x="3892550" y="6632575"/>
          <p14:tracePt t="113515" x="3892550" y="6645275"/>
          <p14:tracePt t="113533" x="3892550" y="6657975"/>
          <p14:tracePt t="113950" x="3892550" y="6645275"/>
          <p14:tracePt t="113961" x="3892550" y="6632575"/>
          <p14:tracePt t="113974" x="3892550" y="6619875"/>
          <p14:tracePt t="113986" x="3892550" y="6607175"/>
          <p14:tracePt t="114002" x="3892550" y="6594475"/>
          <p14:tracePt t="114471" x="3879850" y="6583363"/>
          <p14:tracePt t="114494" x="3879850" y="6570663"/>
          <p14:tracePt t="114507" x="3879850" y="6557963"/>
          <p14:tracePt t="114519" x="3867150" y="6545263"/>
          <p14:tracePt t="114543" x="3867150" y="6519863"/>
          <p14:tracePt t="114555" x="3856038" y="6507163"/>
          <p14:tracePt t="114568" x="3843338" y="6494463"/>
          <p14:tracePt t="114580" x="3843338" y="6470650"/>
          <p14:tracePt t="114592" x="3843338" y="6457950"/>
          <p14:tracePt t="114604" x="3830638" y="6445250"/>
          <p14:tracePt t="114618" x="3830638" y="6432550"/>
          <p14:tracePt t="114636" x="3817938" y="6419850"/>
          <p14:tracePt t="114653" x="3817938" y="6407150"/>
          <p14:tracePt t="114669" x="3817938" y="6394450"/>
          <p14:tracePt t="114701" x="3817938" y="6381750"/>
          <p14:tracePt t="114713" x="3805238" y="6370638"/>
          <p14:tracePt t="114738" x="3805238" y="6357938"/>
          <p14:tracePt t="114762" x="3805238" y="6345238"/>
          <p14:tracePt t="114775" x="3805238" y="6332538"/>
          <p14:tracePt t="114786" x="3805238" y="6319838"/>
          <p14:tracePt t="114822" x="3805238" y="6307138"/>
          <p14:tracePt t="114859" x="3805238" y="6294438"/>
          <p14:tracePt t="114895" x="3805238" y="6281738"/>
          <p14:tracePt t="114909" x="3805238" y="6269038"/>
          <p14:tracePt t="114920" x="3805238" y="6257925"/>
          <p14:tracePt t="114943" x="3805238" y="6245225"/>
          <p14:tracePt t="114955" x="3805238" y="6232525"/>
          <p14:tracePt t="114969" x="3805238" y="6219825"/>
          <p14:tracePt t="115005" x="3805238" y="6207125"/>
          <p14:tracePt t="115381" x="3805238" y="6194425"/>
          <p14:tracePt t="115394" x="3805238" y="6181725"/>
          <p14:tracePt t="115407" x="3805238" y="6169025"/>
          <p14:tracePt t="115418" x="3805238" y="6157913"/>
          <p14:tracePt t="115428" x="3805238" y="6145213"/>
          <p14:tracePt t="115441" x="3805238" y="6132513"/>
          <p14:tracePt t="115454" x="3805238" y="6119813"/>
          <p14:tracePt t="115471" x="3805238" y="6107113"/>
          <p14:tracePt t="115487" x="3792538" y="6094413"/>
          <p14:tracePt t="115504" x="3792538" y="6069013"/>
          <p14:tracePt t="115526" x="3792538" y="6056313"/>
          <p14:tracePt t="115539" x="3792538" y="6045200"/>
          <p14:tracePt t="115554" x="3779838" y="6032500"/>
          <p14:tracePt t="115587" x="3779838" y="6019800"/>
          <p14:tracePt t="117313" x="3779838" y="6007100"/>
          <p14:tracePt t="117335" x="3779838" y="5981700"/>
          <p14:tracePt t="117349" x="3779838" y="5969000"/>
          <p14:tracePt t="117361" x="3779838" y="5945188"/>
          <p14:tracePt t="117371" x="3767138" y="5907088"/>
          <p14:tracePt t="117384" x="3767138" y="5868988"/>
          <p14:tracePt t="117396" x="3767138" y="5832475"/>
          <p14:tracePt t="117409" x="3767138" y="5794375"/>
          <p14:tracePt t="117425" x="3767138" y="5719763"/>
          <p14:tracePt t="117443" x="3767138" y="5630863"/>
          <p14:tracePt t="117459" x="3767138" y="5468938"/>
          <p14:tracePt t="117476" x="3779838" y="5381625"/>
          <p14:tracePt t="117493" x="3805238" y="5218113"/>
          <p14:tracePt t="117509" x="3817938" y="5143500"/>
          <p14:tracePt t="117526" x="3830638" y="5092700"/>
          <p14:tracePt t="117543" x="3856038" y="5005388"/>
          <p14:tracePt t="117560" x="3879850" y="4956175"/>
          <p14:tracePt t="117577" x="3905250" y="4930775"/>
          <p14:tracePt t="117593" x="3930650" y="4843463"/>
          <p14:tracePt t="117610" x="3956050" y="4792663"/>
          <p14:tracePt t="117627" x="3992563" y="4718050"/>
          <p14:tracePt t="117643" x="4005263" y="4679950"/>
          <p14:tracePt t="117660" x="4030663" y="4667250"/>
          <p14:tracePt t="117661" x="4056063" y="4643438"/>
          <p14:tracePt t="117677" x="4081463" y="4618038"/>
          <p14:tracePt t="117693" x="4168775" y="4579938"/>
          <p14:tracePt t="117907" x="4168775" y="4543425"/>
          <p14:tracePt t="117919" x="4168775" y="4505325"/>
          <p14:tracePt t="117930" x="4168775" y="4454525"/>
          <p14:tracePt t="117945" x="4181475" y="4392613"/>
          <p14:tracePt t="117962" x="4205288" y="4267200"/>
          <p14:tracePt t="117978" x="4256088" y="3979863"/>
          <p14:tracePt t="117994" x="4281488" y="3829050"/>
          <p14:tracePt t="118011" x="4330700" y="3716338"/>
          <p14:tracePt t="118028" x="4394200" y="3416300"/>
          <p14:tracePt t="118044" x="4418013" y="3290888"/>
          <p14:tracePt t="118061" x="4456113" y="3178175"/>
          <p14:tracePt t="118078" x="4530725" y="2990850"/>
          <p14:tracePt t="118094" x="4556125" y="2903538"/>
          <p14:tracePt t="118112" x="4606925" y="2703513"/>
          <p14:tracePt t="118128" x="4643438" y="2616200"/>
          <p14:tracePt t="118144" x="4668838" y="2552700"/>
          <p14:tracePt t="118161" x="4719638" y="2403475"/>
          <p14:tracePt t="118178" x="4743450" y="2314575"/>
          <p14:tracePt t="118194" x="4768850" y="2227263"/>
          <p14:tracePt t="118212" x="4832350" y="2052638"/>
          <p14:tracePt t="118228" x="4856163" y="1978025"/>
          <p14:tracePt t="118245" x="4856163" y="1927225"/>
          <p14:tracePt t="118246" x="4881563" y="1865313"/>
          <p14:tracePt t="118261" x="4906963" y="1814513"/>
          <p14:tracePt t="118279" x="4932363" y="1739900"/>
          <p14:tracePt t="118295" x="4956175" y="1676400"/>
          <p14:tracePt t="118312" x="4968875" y="1639888"/>
          <p14:tracePt t="118328" x="4968875" y="1627188"/>
          <p14:tracePt t="118329" x="4981575" y="1627188"/>
          <p14:tracePt t="118345" x="4981575" y="1614488"/>
          <p14:tracePt t="118416" x="4981575" y="1627188"/>
          <p14:tracePt t="118427" x="4981575" y="1639888"/>
          <p14:tracePt t="118439" x="4981575" y="1652588"/>
          <p14:tracePt t="118609" x="4981575" y="1663700"/>
          <p14:tracePt t="118622" x="4968875" y="1676400"/>
          <p14:tracePt t="118634" x="4968875" y="1701800"/>
          <p14:tracePt t="118647" x="4968875" y="1739900"/>
          <p14:tracePt t="118658" x="4956175" y="1776413"/>
          <p14:tracePt t="118670" x="4945063" y="1814513"/>
          <p14:tracePt t="118683" x="4932363" y="1876425"/>
          <p14:tracePt t="118695" x="4906963" y="1927225"/>
          <p14:tracePt t="118713" x="4894263" y="1989138"/>
          <p14:tracePt t="118729" x="4881563" y="2052638"/>
          <p14:tracePt t="118730" x="4856163" y="2165350"/>
          <p14:tracePt t="118746" x="4832350" y="2252663"/>
          <p14:tracePt t="118762" x="4806950" y="2339975"/>
          <p14:tracePt t="118780" x="4732338" y="2527300"/>
          <p14:tracePt t="118796" x="4706938" y="2627313"/>
          <p14:tracePt t="118812" x="4681538" y="2752725"/>
          <p14:tracePt t="118829" x="4619625" y="2978150"/>
          <p14:tracePt t="118846" x="4594225" y="3078163"/>
          <p14:tracePt t="118863" x="4568825" y="3203575"/>
          <p14:tracePt t="118864" x="4518025" y="3316288"/>
          <p14:tracePt t="118880" x="4494213" y="3441700"/>
          <p14:tracePt t="118896" x="4481513" y="3554413"/>
          <p14:tracePt t="118914" x="4443413" y="3792538"/>
          <p14:tracePt t="118930" x="4418013" y="3905250"/>
          <p14:tracePt t="118947" x="4394200" y="4041775"/>
          <p14:tracePt t="118963" x="4356100" y="4279900"/>
          <p14:tracePt t="118980" x="4330700" y="4392613"/>
          <p14:tracePt t="118996" x="4294188" y="4518025"/>
          <p14:tracePt t="119013" x="4256088" y="4779963"/>
          <p14:tracePt t="119030" x="4230688" y="4918075"/>
          <p14:tracePt t="119047" x="4205288" y="5143500"/>
          <p14:tracePt t="119063" x="4181475" y="5243513"/>
          <p14:tracePt t="119080" x="4168775" y="5330825"/>
          <p14:tracePt t="119097" x="4168775" y="5394325"/>
          <p14:tracePt t="119114" x="4168775" y="5407025"/>
          <p14:tracePt t="119302" x="4168775" y="5430838"/>
          <p14:tracePt t="119317" x="4156075" y="5443538"/>
          <p14:tracePt t="119339" x="4156075" y="5468938"/>
          <p14:tracePt t="119352" x="4143375" y="5468938"/>
          <p14:tracePt t="119363" x="4130675" y="5494338"/>
          <p14:tracePt t="119374" x="4130675" y="5518150"/>
          <p14:tracePt t="119387" x="4117975" y="5543550"/>
          <p14:tracePt t="119399" x="4105275" y="5581650"/>
          <p14:tracePt t="119415" x="4105275" y="5619750"/>
          <p14:tracePt t="119431" x="4081463" y="5656263"/>
          <p14:tracePt t="119448" x="4056063" y="5719763"/>
          <p14:tracePt t="119465" x="4043363" y="5743575"/>
          <p14:tracePt t="119482" x="4030663" y="5781675"/>
          <p14:tracePt t="119498" x="4005263" y="5843588"/>
          <p14:tracePt t="119515" x="3992563" y="5868988"/>
          <p14:tracePt t="119532" x="3968750" y="5945188"/>
          <p14:tracePt t="119549" x="3956050" y="5969000"/>
          <p14:tracePt t="119565" x="3943350" y="5981700"/>
          <p14:tracePt t="119582" x="3943350" y="6019800"/>
          <p14:tracePt t="119598" x="3930650" y="6032500"/>
          <p14:tracePt t="119619" x="3930650" y="6045200"/>
          <p14:tracePt t="119632" x="3917950" y="6045200"/>
          <p14:tracePt t="119665" x="3905250" y="6045200"/>
          <p14:tracePt t="119764" x="3892550" y="6045200"/>
          <p14:tracePt t="119812" x="3892550" y="6032500"/>
          <p14:tracePt t="119824" x="3892550" y="6019800"/>
          <p14:tracePt t="119837" x="3892550" y="5981700"/>
          <p14:tracePt t="119851" x="3892550" y="5945188"/>
          <p14:tracePt t="119867" x="3879850" y="5907088"/>
          <p14:tracePt t="119884" x="3879850" y="5868988"/>
          <p14:tracePt t="119900" x="3879850" y="5768975"/>
          <p14:tracePt t="119918" x="3879850" y="5707063"/>
          <p14:tracePt t="119926" x="3879850" y="5619750"/>
          <p14:tracePt t="119935" x="3879850" y="5518150"/>
          <p14:tracePt t="119949" x="3879850" y="5430838"/>
          <p14:tracePt t="119966" x="3879850" y="5305425"/>
          <p14:tracePt t="119982" x="3879850" y="5168900"/>
          <p14:tracePt t="119983" x="3892550" y="5018088"/>
          <p14:tracePt t="119999" x="3917950" y="4868863"/>
          <p14:tracePt t="120017" x="3956050" y="4656138"/>
          <p14:tracePt t="120033" x="4043363" y="4254500"/>
          <p14:tracePt t="120050" x="4092575" y="4079875"/>
          <p14:tracePt t="120067" x="4217988" y="3703638"/>
          <p14:tracePt t="120083" x="4281488" y="3529013"/>
          <p14:tracePt t="120100" x="4381500" y="3328988"/>
          <p14:tracePt t="120117" x="4506913" y="3090863"/>
          <p14:tracePt t="120133" x="4556125" y="3016250"/>
          <p14:tracePt t="120150" x="4619625" y="2941638"/>
          <p14:tracePt t="120370" x="4619625" y="2928938"/>
          <p14:tracePt t="120384" x="4619625" y="2916238"/>
          <p14:tracePt t="120395" x="4619625" y="2903538"/>
          <p14:tracePt t="120407" x="4619625" y="2878138"/>
          <p14:tracePt t="120420" x="4619625" y="2840038"/>
          <p14:tracePt t="120435" x="4630738" y="2765425"/>
          <p14:tracePt t="120452" x="4643438" y="2690813"/>
          <p14:tracePt t="120468" x="4694238" y="2503488"/>
          <p14:tracePt t="120484" x="4719638" y="2403475"/>
          <p14:tracePt t="120501" x="4743450" y="2303463"/>
          <p14:tracePt t="120503" x="4768850" y="2214563"/>
          <p14:tracePt t="120518" x="4794250" y="2139950"/>
          <p14:tracePt t="120535" x="4832350" y="2078038"/>
          <p14:tracePt t="120552" x="4843463" y="2027238"/>
          <p14:tracePt t="120557" x="4868863" y="1989138"/>
          <p14:tracePt t="120568" x="4894263" y="1927225"/>
          <p14:tracePt t="120583" x="4906963" y="1901825"/>
          <p14:tracePt t="120600" x="4932363" y="1827213"/>
          <p14:tracePt t="120618" x="4945063" y="1801813"/>
          <p14:tracePt t="120634" x="4945063" y="1776413"/>
          <p14:tracePt t="120651" x="4956175" y="1739900"/>
          <p14:tracePt t="120667" x="4968875" y="1714500"/>
          <p14:tracePt t="120684" x="4968875" y="1701800"/>
          <p14:tracePt t="120686" x="4968875" y="1689100"/>
          <p14:tracePt t="120701" x="4981575" y="1689100"/>
          <p14:tracePt t="120718" x="4981575" y="1676400"/>
          <p14:tracePt t="120734" x="4981575" y="1663700"/>
          <p14:tracePt t="120758" x="4994275" y="1663700"/>
          <p14:tracePt t="121766" x="4994275" y="1676400"/>
          <p14:tracePt t="121864" x="4994275" y="1689100"/>
          <p14:tracePt t="121912" x="4994275" y="1701800"/>
          <p14:tracePt t="121927" x="4994275" y="1714500"/>
          <p14:tracePt t="121937" x="4994275" y="1727200"/>
          <p14:tracePt t="121961" x="4994275" y="1739900"/>
          <p14:tracePt t="121971" x="5006975" y="1752600"/>
          <p14:tracePt t="121996" x="5006975" y="1765300"/>
          <p14:tracePt t="122009" x="5019675" y="1776413"/>
          <p14:tracePt t="122020" x="5032375" y="1801813"/>
          <p14:tracePt t="122032" x="5045075" y="1839913"/>
          <p14:tracePt t="122044" x="5068888" y="1889125"/>
          <p14:tracePt t="122057" x="5081588" y="1952625"/>
          <p14:tracePt t="122071" x="5106988" y="2014538"/>
          <p14:tracePt t="122088" x="5119688" y="2089150"/>
          <p14:tracePt t="122104" x="5145088" y="2178050"/>
          <p14:tracePt t="122105" x="5181600" y="2278063"/>
          <p14:tracePt t="122122" x="5219700" y="2403475"/>
          <p14:tracePt t="122138" x="5245100" y="2527300"/>
          <p14:tracePt t="122155" x="5294313" y="2803525"/>
          <p14:tracePt t="122171" x="5319713" y="2952750"/>
          <p14:tracePt t="122188" x="5357813" y="3103563"/>
          <p14:tracePt t="122205" x="5394325" y="3316288"/>
          <p14:tracePt t="122222" x="5407025" y="3403600"/>
          <p14:tracePt t="122239" x="5432425" y="3479800"/>
          <p14:tracePt t="122256" x="5445125" y="3503613"/>
          <p14:tracePt t="122272" x="5457825" y="3503613"/>
          <p14:tracePt t="122469" x="5457825" y="3529013"/>
          <p14:tracePt t="122482" x="5457825" y="3567113"/>
          <p14:tracePt t="122494" x="5457825" y="3590925"/>
          <p14:tracePt t="122506" x="5457825" y="3629025"/>
          <p14:tracePt t="122523" x="5457825" y="3679825"/>
          <p14:tracePt t="122539" x="5457825" y="3741738"/>
          <p14:tracePt t="122556" x="5470525" y="3879850"/>
          <p14:tracePt t="122572" x="5495925" y="3967163"/>
          <p14:tracePt t="122589" x="5532438" y="4079875"/>
          <p14:tracePt t="122605" x="5583238" y="4318000"/>
          <p14:tracePt t="122623" x="5619750" y="4418013"/>
          <p14:tracePt t="122639" x="5683250" y="4656138"/>
          <p14:tracePt t="122665" x="5757863" y="4930775"/>
          <p14:tracePt t="122675" x="5808663" y="5056188"/>
          <p14:tracePt t="122690" x="5857875" y="5194300"/>
          <p14:tracePt t="122706" x="5895975" y="5305425"/>
          <p14:tracePt t="122723" x="5932488" y="5418138"/>
          <p14:tracePt t="122740" x="6008688" y="5607050"/>
          <p14:tracePt t="122758" x="6034088" y="5668963"/>
          <p14:tracePt t="122774" x="6045200" y="5694363"/>
          <p14:tracePt t="122775" x="6045200" y="5732463"/>
          <p14:tracePt t="122979" x="6045200" y="5743575"/>
          <p14:tracePt t="122992" x="6045200" y="5756275"/>
          <p14:tracePt t="123004" x="6045200" y="5781675"/>
          <p14:tracePt t="123024" x="6045200" y="5807075"/>
          <p14:tracePt t="123041" x="6057900" y="5856288"/>
          <p14:tracePt t="123058" x="6070600" y="5894388"/>
          <p14:tracePt t="123074" x="6070600" y="5907088"/>
          <p14:tracePt t="123091" x="6096000" y="5956300"/>
          <p14:tracePt t="123108" x="6108700" y="5969000"/>
          <p14:tracePt t="123125" x="6134100" y="6019800"/>
          <p14:tracePt t="123150" x="6157913" y="6032500"/>
          <p14:tracePt t="123162" x="6157913" y="6045200"/>
          <p14:tracePt t="123174" x="6170613" y="6056313"/>
          <p14:tracePt t="123191" x="6183313" y="6056313"/>
          <p14:tracePt t="123207" x="6196013" y="6056313"/>
          <p14:tracePt t="123224" x="6234113" y="6056313"/>
          <p14:tracePt t="123241" x="6246813" y="6056313"/>
          <p14:tracePt t="123258" x="6259513" y="6056313"/>
          <p14:tracePt t="123275" x="6296025" y="6056313"/>
          <p14:tracePt t="123291" x="6308725" y="6056313"/>
          <p14:tracePt t="123308" x="6321425" y="6045200"/>
          <p14:tracePt t="123325" x="6334125" y="6045200"/>
          <p14:tracePt t="123343" x="6346825" y="6045200"/>
          <p14:tracePt t="123358" x="6359525" y="6045200"/>
          <p14:tracePt t="126598" x="6359525" y="6056313"/>
          <p14:tracePt t="126610" x="6359525" y="6069013"/>
          <p14:tracePt t="126657" x="6346825" y="6081713"/>
          <p14:tracePt t="126682" x="6346825" y="6107113"/>
          <p14:tracePt t="126694" x="6334125" y="6119813"/>
          <p14:tracePt t="126718" x="6334125" y="6145213"/>
          <p14:tracePt t="126730" x="6321425" y="6145213"/>
          <p14:tracePt t="126742" x="6308725" y="6157913"/>
          <p14:tracePt t="126755" x="6308725" y="6169025"/>
          <p14:tracePt t="126768" x="6308725" y="6181725"/>
          <p14:tracePt t="126783" x="6296025" y="6181725"/>
          <p14:tracePt t="127339" x="6296025" y="6194425"/>
          <p14:tracePt t="127362" x="6296025" y="6207125"/>
          <p14:tracePt t="127386" x="6296025" y="6219825"/>
          <p14:tracePt t="127399" x="6296025" y="6232525"/>
          <p14:tracePt t="127423" x="6296025" y="6245225"/>
          <p14:tracePt t="127435" x="6283325" y="6245225"/>
          <p14:tracePt t="127447" x="6283325" y="6257925"/>
          <p14:tracePt t="127471" x="6283325" y="6269038"/>
          <p14:tracePt t="127495" x="6283325" y="6281738"/>
          <p14:tracePt t="127532" x="6283325" y="6294438"/>
          <p14:tracePt t="138991" x="6296025" y="6294438"/>
          <p14:tracePt t="139004" x="6308725" y="6294438"/>
          <p14:tracePt t="139015" x="6321425" y="6294438"/>
          <p14:tracePt t="139027" x="6334125" y="6294438"/>
          <p14:tracePt t="139040" x="6359525" y="6294438"/>
          <p14:tracePt t="139063" x="6383338" y="6294438"/>
          <p14:tracePt t="139076" x="6396038" y="6294438"/>
          <p14:tracePt t="139089" x="6408738" y="6294438"/>
          <p14:tracePt t="139101" x="6421438" y="6294438"/>
          <p14:tracePt t="139116" x="6446838" y="6294438"/>
          <p14:tracePt t="139132" x="6459538" y="6294438"/>
          <p14:tracePt t="139149" x="6496050" y="6294438"/>
          <p14:tracePt t="139167" x="6521450" y="6307138"/>
          <p14:tracePt t="139183" x="6534150" y="6307138"/>
          <p14:tracePt t="139200" x="6559550" y="6319838"/>
          <p14:tracePt t="139216" x="6572250" y="6332538"/>
          <p14:tracePt t="139233" x="6584950" y="6332538"/>
          <p14:tracePt t="139250" x="6596063" y="6332538"/>
          <p14:tracePt t="139267" x="6621463" y="6332538"/>
          <p14:tracePt t="139502" x="6634163" y="6345238"/>
          <p14:tracePt t="139514" x="6646863" y="6370638"/>
          <p14:tracePt t="139526" x="6646863" y="6381750"/>
          <p14:tracePt t="139538" x="6659563" y="6394450"/>
          <p14:tracePt t="139550" x="6672263" y="6419850"/>
          <p14:tracePt t="139568" x="6684963" y="6432550"/>
          <p14:tracePt t="139583" x="6696075" y="6457950"/>
          <p14:tracePt t="139584" x="6708775" y="6483350"/>
          <p14:tracePt t="139601" x="6734175" y="6494463"/>
          <p14:tracePt t="139617" x="6746875" y="6519863"/>
          <p14:tracePt t="139633" x="6772275" y="6532563"/>
          <p14:tracePt t="139650" x="6797675" y="6570663"/>
          <p14:tracePt t="139667" x="6808788" y="6583363"/>
          <p14:tracePt t="139684" x="6821488" y="6583363"/>
          <p14:tracePt t="139701" x="6834188" y="6583363"/>
          <p14:tracePt t="139717" x="6846888" y="6594475"/>
          <p14:tracePt t="143325" x="6859588" y="6594475"/>
          <p14:tracePt t="143375" x="6872288" y="6594475"/>
          <p14:tracePt t="143398" x="6897688" y="6594475"/>
          <p14:tracePt t="143410" x="6910388" y="6594475"/>
          <p14:tracePt t="143422" x="6921500" y="6594475"/>
          <p14:tracePt t="143434" x="6959600" y="6594475"/>
          <p14:tracePt t="143446" x="7021513" y="6594475"/>
          <p14:tracePt t="143461" x="7097713" y="6594475"/>
          <p14:tracePt t="143478" x="7197725" y="6594475"/>
          <p14:tracePt t="143496" x="7497763" y="6557963"/>
          <p14:tracePt t="143511" x="7635875" y="6519863"/>
          <p14:tracePt t="143527" x="7785100" y="6494463"/>
          <p14:tracePt t="143544" x="8074025" y="6419850"/>
          <p14:tracePt t="143561" x="8199438" y="6394450"/>
          <p14:tracePt t="143578" x="8274050" y="6381750"/>
          <p14:tracePt t="143594" x="8486775" y="6357938"/>
          <p14:tracePt t="143786" x="8474075" y="6345238"/>
          <p14:tracePt t="143797" x="8461375" y="6319838"/>
          <p14:tracePt t="143809" x="8448675" y="6307138"/>
          <p14:tracePt t="143822" x="8399463" y="6245225"/>
          <p14:tracePt t="143834" x="8324850" y="6157913"/>
          <p14:tracePt t="143846" x="8174038" y="6007100"/>
          <p14:tracePt t="143861" x="7986713" y="5794375"/>
          <p14:tracePt t="143879" x="7835900" y="5607050"/>
          <p14:tracePt t="143895" x="7561263" y="5194300"/>
          <p14:tracePt t="143912" x="7435850" y="5018088"/>
          <p14:tracePt t="143928" x="7297738" y="4818063"/>
          <p14:tracePt t="143945" x="7059613" y="4379913"/>
          <p14:tracePt t="143961" x="6959600" y="4192588"/>
          <p14:tracePt t="143978" x="6859588" y="4029075"/>
          <p14:tracePt t="143979" x="6772275" y="3879850"/>
          <p14:tracePt t="143995" x="6684963" y="3741738"/>
          <p14:tracePt t="144011" x="6621463" y="3616325"/>
          <p14:tracePt t="144028" x="6559550" y="3479800"/>
          <p14:tracePt t="144045" x="6559550" y="3429000"/>
          <p14:tracePt t="144062" x="6559550" y="3390900"/>
          <p14:tracePt t="144079" x="6572250" y="3341688"/>
          <p14:tracePt t="144283" x="6572250" y="3328988"/>
          <p14:tracePt t="144296" x="6572250" y="3303588"/>
          <p14:tracePt t="144307" x="6534150" y="3290888"/>
          <p14:tracePt t="144320" x="6521450" y="3254375"/>
          <p14:tracePt t="144331" x="6483350" y="3228975"/>
          <p14:tracePt t="144346" x="6472238" y="3190875"/>
          <p14:tracePt t="144362" x="6434138" y="3141663"/>
          <p14:tracePt t="144380" x="6370638" y="3054350"/>
          <p14:tracePt t="144396" x="6321425" y="3016250"/>
          <p14:tracePt t="144413" x="6296025" y="2952750"/>
          <p14:tracePt t="144429" x="6208713" y="2852738"/>
          <p14:tracePt t="144446" x="6183313" y="2816225"/>
          <p14:tracePt t="144463" x="6157913" y="2778125"/>
          <p14:tracePt t="144464" x="6146800" y="2740025"/>
          <p14:tracePt t="144480" x="6121400" y="2716213"/>
          <p14:tracePt t="144496" x="6096000" y="2652713"/>
          <p14:tracePt t="144513" x="6083300" y="2616200"/>
          <p14:tracePt t="144530" x="6045200" y="2490788"/>
          <p14:tracePt t="144547" x="6034088" y="2439988"/>
          <p14:tracePt t="144563" x="6021388" y="2339975"/>
          <p14:tracePt t="144580" x="6021388" y="2314575"/>
          <p14:tracePt t="144597" x="6021388" y="2278063"/>
          <p14:tracePt t="144614" x="6021388" y="2239963"/>
          <p14:tracePt t="144630" x="6021388" y="2227263"/>
          <p14:tracePt t="144819" x="6008688" y="2227263"/>
          <p14:tracePt t="144831" x="5995988" y="2227263"/>
          <p14:tracePt t="144842" x="5970588" y="2227263"/>
          <p14:tracePt t="144854" x="5932488" y="2214563"/>
          <p14:tracePt t="144866" x="5895975" y="2190750"/>
          <p14:tracePt t="144882" x="5832475" y="2152650"/>
          <p14:tracePt t="144899" x="5745163" y="2101850"/>
          <p14:tracePt t="144905" x="5657850" y="2052638"/>
          <p14:tracePt t="144916" x="5570538" y="2001838"/>
          <p14:tracePt t="144931" x="5495925" y="1952625"/>
          <p14:tracePt t="144947" x="5419725" y="1914525"/>
          <p14:tracePt t="144964" x="5294313" y="1839913"/>
          <p14:tracePt t="144981" x="5270500" y="1827213"/>
          <p14:tracePt t="144998" x="5219700" y="1789113"/>
          <p14:tracePt t="145015" x="5194300" y="1765300"/>
          <p14:tracePt t="145036" x="5181600" y="1739900"/>
          <p14:tracePt t="145060" x="5181600" y="1727200"/>
          <p14:tracePt t="145594" x="5181600" y="1714500"/>
          <p14:tracePt t="145970" x="5194300" y="1714500"/>
          <p14:tracePt t="145982" x="5207000" y="1714500"/>
          <p14:tracePt t="146007" x="5219700" y="1714500"/>
          <p14:tracePt t="146021" x="5232400" y="1714500"/>
          <p14:tracePt t="146031" x="5245100" y="1714500"/>
          <p14:tracePt t="146043" x="5257800" y="1714500"/>
          <p14:tracePt t="146057" x="5270500" y="1727200"/>
          <p14:tracePt t="146068" x="5294313" y="1727200"/>
          <p14:tracePt t="146084" x="5294313" y="1739900"/>
          <p14:tracePt t="146101" x="5319713" y="1739900"/>
          <p14:tracePt t="146118" x="5332413" y="1739900"/>
          <p14:tracePt t="146134" x="5345113" y="1739900"/>
          <p14:tracePt t="146165" x="5357813" y="1739900"/>
          <p14:tracePt t="146239" x="5370513" y="1739900"/>
          <p14:tracePt t="146785" x="5383213" y="1739900"/>
          <p14:tracePt t="146796" x="5394325" y="1739900"/>
          <p14:tracePt t="146810" x="5419725" y="1739900"/>
          <p14:tracePt t="146822" x="5457825" y="1739900"/>
          <p14:tracePt t="146837" x="5495925" y="1739900"/>
          <p14:tracePt t="146854" x="5557838" y="1739900"/>
          <p14:tracePt t="146871" x="5708650" y="1739900"/>
          <p14:tracePt t="146888" x="5832475" y="1739900"/>
          <p14:tracePt t="146905" x="6045200" y="1727200"/>
          <p14:tracePt t="146920" x="6183313" y="1727200"/>
          <p14:tracePt t="146937" x="6334125" y="1727200"/>
          <p14:tracePt t="146954" x="6534150" y="1727200"/>
          <p14:tracePt t="146970" x="6596063" y="1727200"/>
          <p14:tracePt t="146987" x="6659563" y="1714500"/>
          <p14:tracePt t="147003" x="6721475" y="1676400"/>
          <p14:tracePt t="147020" x="6734175" y="1663700"/>
          <p14:tracePt t="147232" x="6746875" y="1652588"/>
          <p14:tracePt t="147246" x="6759575" y="1652588"/>
          <p14:tracePt t="147270" x="6772275" y="1652588"/>
          <p14:tracePt t="147282" x="6797675" y="1652588"/>
          <p14:tracePt t="147294" x="6808788" y="1652588"/>
          <p14:tracePt t="147306" x="6821488" y="1652588"/>
          <p14:tracePt t="147321" x="6834188" y="1652588"/>
          <p14:tracePt t="147337" x="6846888" y="1652588"/>
          <p14:tracePt t="147354" x="6859588" y="1652588"/>
          <p14:tracePt t="147371" x="6872288" y="1652588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4210A-FF4D-F0B6-BB6D-A25D3848260F}"/>
              </a:ext>
            </a:extLst>
          </p:cNvPr>
          <p:cNvSpPr>
            <a:spLocks noGrp="1"/>
          </p:cNvSpPr>
          <p:nvPr/>
        </p:nvSpPr>
        <p:spPr>
          <a:xfrm>
            <a:off x="176981" y="1685495"/>
            <a:ext cx="11807009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6194B2-0C7B-094C-7E50-34BAD99AA6E1}"/>
              </a:ext>
            </a:extLst>
          </p:cNvPr>
          <p:cNvSpPr>
            <a:spLocks noGrp="1"/>
          </p:cNvSpPr>
          <p:nvPr/>
        </p:nvSpPr>
        <p:spPr>
          <a:xfrm>
            <a:off x="5104437" y="394316"/>
            <a:ext cx="1983126" cy="837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6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Wrap-Up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A5E4F5-EF05-01F7-CDF2-D7F8D51E537A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5B2163-9140-4596-6B20-B5878482C9FA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Lecture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114583-DA69-1932-2ABF-F0F241A42676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B3BF-540D-3DD4-DC60-8E86D4D6F7F8}"/>
              </a:ext>
            </a:extLst>
          </p:cNvPr>
          <p:cNvSpPr>
            <a:spLocks noGrp="1"/>
          </p:cNvSpPr>
          <p:nvPr/>
        </p:nvSpPr>
        <p:spPr>
          <a:xfrm>
            <a:off x="370398" y="2357211"/>
            <a:ext cx="11420173" cy="368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sz="2400" dirty="0">
                <a:latin typeface="Alexandria"/>
              </a:rPr>
              <a:t>Digital health changes patients from passive recipients into active</a:t>
            </a:r>
            <a:r>
              <a:rPr lang="en-US" sz="2400" dirty="0">
                <a:latin typeface="Alexandria"/>
              </a:rPr>
              <a:t> </a:t>
            </a:r>
            <a:r>
              <a:rPr sz="2400" dirty="0">
                <a:latin typeface="Alexandria"/>
              </a:rPr>
              <a:t>partners.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sz="2400" dirty="0">
                <a:latin typeface="Alexandria"/>
              </a:rPr>
              <a:t>Portals and PHRs improve access to records and communication.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sz="2400" dirty="0">
                <a:latin typeface="Alexandria"/>
              </a:rPr>
              <a:t>Online information must be checked for quality and reliability.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sz="2400" dirty="0">
                <a:latin typeface="Alexandria"/>
              </a:rPr>
              <a:t>Telehealth includes live care, store-and-forward care, and remote</a:t>
            </a:r>
            <a:r>
              <a:rPr lang="en-US" sz="2400" dirty="0">
                <a:latin typeface="Alexandria"/>
              </a:rPr>
              <a:t> </a:t>
            </a:r>
            <a:r>
              <a:rPr sz="2400" dirty="0">
                <a:latin typeface="Alexandria"/>
              </a:rPr>
              <a:t>monitoring.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</a:pPr>
            <a:r>
              <a:rPr sz="2400" dirty="0">
                <a:latin typeface="Alexandria"/>
              </a:rPr>
              <a:t>Digital tools create value when they are accessible, useful, safe, and</a:t>
            </a:r>
            <a:r>
              <a:rPr lang="en-US" sz="2400" dirty="0">
                <a:latin typeface="Alexandria"/>
              </a:rPr>
              <a:t> </a:t>
            </a:r>
            <a:r>
              <a:rPr sz="2400" dirty="0">
                <a:latin typeface="Alexandria"/>
              </a:rPr>
              <a:t>connected to care.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94"/>
    </mc:Choice>
    <mc:Fallback xmlns="">
      <p:transition spd="slow" advTm="54194"/>
    </mc:Fallback>
  </mc:AlternateContent>
  <p:extLst>
    <p:ext uri="{3A86A75C-4F4B-4683-9AE1-C65F6400EC91}">
      <p14:laserTraceLst xmlns:p14="http://schemas.microsoft.com/office/powerpoint/2010/main">
        <p14:tracePtLst>
          <p14:tracePt t="975" x="6859588" y="1652588"/>
          <p14:tracePt t="986" x="6834188" y="1663700"/>
          <p14:tracePt t="999" x="6797675" y="1689100"/>
          <p14:tracePt t="1013" x="6708775" y="1752600"/>
          <p14:tracePt t="1030" x="6596063" y="1827213"/>
          <p14:tracePt t="1047" x="6472238" y="1914525"/>
          <p14:tracePt t="1048" x="6308725" y="2027238"/>
          <p14:tracePt t="1063" x="6134100" y="2139950"/>
          <p14:tracePt t="1080" x="5995988" y="2227263"/>
          <p14:tracePt t="1097" x="5870575" y="2303463"/>
          <p14:tracePt t="1113" x="5657850" y="2427288"/>
          <p14:tracePt t="1130" x="5570538" y="2478088"/>
          <p14:tracePt t="1131" x="5483225" y="2516188"/>
          <p14:tracePt t="1145" x="5419725" y="2540000"/>
          <p14:tracePt t="1163" x="5394325" y="2552700"/>
          <p14:tracePt t="1179" x="5370513" y="2552700"/>
          <p14:tracePt t="1229" x="5419725" y="2552700"/>
          <p14:tracePt t="1459" x="5407025" y="2552700"/>
          <p14:tracePt t="1472" x="5394325" y="2552700"/>
          <p14:tracePt t="1485" x="5370513" y="2552700"/>
          <p14:tracePt t="1497" x="5345113" y="2552700"/>
          <p14:tracePt t="1508" x="5319713" y="2552700"/>
          <p14:tracePt t="1520" x="5294313" y="2552700"/>
          <p14:tracePt t="1533" x="5270500" y="2552700"/>
          <p14:tracePt t="1546" x="5245100" y="2527300"/>
          <p14:tracePt t="1564" x="5219700" y="2516188"/>
          <p14:tracePt t="1580" x="5207000" y="2516188"/>
          <p14:tracePt t="1597" x="5170488" y="2490788"/>
          <p14:tracePt t="1613" x="5157788" y="2465388"/>
          <p14:tracePt t="1631" x="5119688" y="2439988"/>
          <p14:tracePt t="1647" x="5106988" y="2427288"/>
          <p14:tracePt t="1664" x="5106988" y="2403475"/>
          <p14:tracePt t="1680" x="5094288" y="2378075"/>
          <p14:tracePt t="1696" x="5094288" y="2365375"/>
          <p14:tracePt t="1714" x="5094288" y="2339975"/>
          <p14:tracePt t="3172" x="5094288" y="2327275"/>
          <p14:tracePt t="3256" x="5106988" y="2327275"/>
          <p14:tracePt t="4203" x="5106988" y="2314575"/>
          <p14:tracePt t="5855" x="5106988" y="2303463"/>
          <p14:tracePt t="5893" x="5106988" y="2290763"/>
          <p14:tracePt t="5918" x="5106988" y="2278063"/>
          <p14:tracePt t="5928" x="5119688" y="2278063"/>
          <p14:tracePt t="5941" x="5119688" y="2265363"/>
          <p14:tracePt t="5953" x="5119688" y="2252663"/>
          <p14:tracePt t="5964" x="5132388" y="2252663"/>
          <p14:tracePt t="5979" x="5132388" y="2239963"/>
          <p14:tracePt t="5992" x="5145088" y="2239963"/>
          <p14:tracePt t="6008" x="5157788" y="2239963"/>
          <p14:tracePt t="6025" x="5181600" y="2227263"/>
          <p14:tracePt t="6042" x="5207000" y="2214563"/>
          <p14:tracePt t="6058" x="5219700" y="2214563"/>
          <p14:tracePt t="6075" x="5257800" y="2214563"/>
          <p14:tracePt t="6092" x="5281613" y="2214563"/>
          <p14:tracePt t="6109" x="5307013" y="2214563"/>
          <p14:tracePt t="6125" x="5383213" y="2214563"/>
          <p14:tracePt t="6143" x="5407025" y="2227263"/>
          <p14:tracePt t="6159" x="5445125" y="2239963"/>
          <p14:tracePt t="6176" x="5470525" y="2252663"/>
          <p14:tracePt t="6192" x="5483225" y="2265363"/>
          <p14:tracePt t="6209" x="5495925" y="2265363"/>
          <p14:tracePt t="6226" x="5507038" y="2278063"/>
          <p14:tracePt t="6923" x="5495925" y="2278063"/>
          <p14:tracePt t="6935" x="5483225" y="2252663"/>
          <p14:tracePt t="6949" x="5470525" y="2239963"/>
          <p14:tracePt t="6959" x="5457825" y="2227263"/>
          <p14:tracePt t="6972" x="5457825" y="2201863"/>
          <p14:tracePt t="6984" x="5445125" y="2201863"/>
          <p14:tracePt t="6996" x="5445125" y="2190750"/>
          <p14:tracePt t="7012" x="5432425" y="2190750"/>
          <p14:tracePt t="7027" x="5432425" y="2178050"/>
          <p14:tracePt t="7408" x="5419725" y="2178050"/>
          <p14:tracePt t="7432" x="5407025" y="2178050"/>
          <p14:tracePt t="7458" x="5394325" y="2178050"/>
          <p14:tracePt t="7470" x="5383213" y="2178050"/>
          <p14:tracePt t="7506" x="5370513" y="2178050"/>
          <p14:tracePt t="7603" x="5370513" y="2165350"/>
          <p14:tracePt t="7906" x="5357813" y="2165350"/>
          <p14:tracePt t="7919" x="5345113" y="2165350"/>
          <p14:tracePt t="7931" x="5319713" y="2165350"/>
          <p14:tracePt t="7942" x="5281613" y="2165350"/>
          <p14:tracePt t="7955" x="5232400" y="2165350"/>
          <p14:tracePt t="7968" x="5181600" y="2165350"/>
          <p14:tracePt t="7982" x="5106988" y="2178050"/>
          <p14:tracePt t="7997" x="5057775" y="2190750"/>
          <p14:tracePt t="8014" x="4981575" y="2201863"/>
          <p14:tracePt t="8031" x="4843463" y="2239963"/>
          <p14:tracePt t="8048" x="4768850" y="2265363"/>
          <p14:tracePt t="8064" x="4656138" y="2290763"/>
          <p14:tracePt t="8081" x="4619625" y="2290763"/>
          <p14:tracePt t="8097" x="4594225" y="2290763"/>
          <p14:tracePt t="8114" x="4556125" y="2303463"/>
          <p14:tracePt t="8137" x="4543425" y="2303463"/>
          <p14:tracePt t="8161" x="4530725" y="2303463"/>
          <p14:tracePt t="8490" x="4518025" y="2303463"/>
          <p14:tracePt t="8515" x="4506913" y="2303463"/>
          <p14:tracePt t="8551" x="4494213" y="2303463"/>
          <p14:tracePt t="8563" x="4468813" y="2303463"/>
          <p14:tracePt t="8575" x="4443413" y="2303463"/>
          <p14:tracePt t="8589" x="4418013" y="2303463"/>
          <p14:tracePt t="8601" x="4394200" y="2314575"/>
          <p14:tracePt t="8616" x="4381500" y="2314575"/>
          <p14:tracePt t="8633" x="4343400" y="2314575"/>
          <p14:tracePt t="8635" x="4305300" y="2314575"/>
          <p14:tracePt t="8650" x="4281488" y="2314575"/>
          <p14:tracePt t="8665" x="4243388" y="2327275"/>
          <p14:tracePt t="8683" x="4217988" y="2327275"/>
          <p14:tracePt t="8699" x="4168775" y="2339975"/>
          <p14:tracePt t="8716" x="4143375" y="2339975"/>
          <p14:tracePt t="8732" x="4130675" y="2339975"/>
          <p14:tracePt t="8750" x="4117975" y="2339975"/>
          <p14:tracePt t="8781" x="4105275" y="2339975"/>
          <p14:tracePt t="14717" x="4105275" y="2352675"/>
          <p14:tracePt t="14729" x="4105275" y="2365375"/>
          <p14:tracePt t="14741" x="4105275" y="2378075"/>
          <p14:tracePt t="14754" x="4092575" y="2390775"/>
          <p14:tracePt t="14766" x="4081463" y="2414588"/>
          <p14:tracePt t="14781" x="4068763" y="2439988"/>
          <p14:tracePt t="14798" x="4056063" y="2452688"/>
          <p14:tracePt t="14814" x="3992563" y="2540000"/>
          <p14:tracePt t="14834" x="3956050" y="2578100"/>
          <p14:tracePt t="14849" x="3917950" y="2627313"/>
          <p14:tracePt t="14865" x="3817938" y="2752725"/>
          <p14:tracePt t="14882" x="3767138" y="2828925"/>
          <p14:tracePt t="14899" x="3667125" y="2978150"/>
          <p14:tracePt t="14915" x="3605213" y="3054350"/>
          <p14:tracePt t="14932" x="3554413" y="3116263"/>
          <p14:tracePt t="14948" x="3467100" y="3254375"/>
          <p14:tracePt t="14966" x="3417888" y="3303588"/>
          <p14:tracePt t="14982" x="3367088" y="3367088"/>
          <p14:tracePt t="14999" x="3292475" y="3490913"/>
          <p14:tracePt t="15015" x="3279775" y="3529013"/>
          <p14:tracePt t="15033" x="3228975" y="3590925"/>
          <p14:tracePt t="15049" x="3216275" y="3629025"/>
          <p14:tracePt t="15066" x="3192463" y="3654425"/>
          <p14:tracePt t="15082" x="3167063" y="3703638"/>
          <p14:tracePt t="15099" x="3167063" y="3729038"/>
          <p14:tracePt t="15116" x="3167063" y="3741738"/>
          <p14:tracePt t="15117" x="3154363" y="3754438"/>
          <p14:tracePt t="15372" x="3141663" y="3767138"/>
          <p14:tracePt t="15384" x="3128963" y="3779838"/>
          <p14:tracePt t="15396" x="3092450" y="3779838"/>
          <p14:tracePt t="15409" x="3041650" y="3779838"/>
          <p14:tracePt t="15421" x="2967038" y="3803650"/>
          <p14:tracePt t="15433" x="2879725" y="3816350"/>
          <p14:tracePt t="15450" x="2816225" y="3841750"/>
          <p14:tracePt t="15467" x="2703513" y="3879850"/>
          <p14:tracePt t="15483" x="2503488" y="3941763"/>
          <p14:tracePt t="15500" x="2390775" y="3979863"/>
          <p14:tracePt t="15517" x="2265363" y="4005263"/>
          <p14:tracePt t="15534" x="2190750" y="4017963"/>
          <p14:tracePt t="15550" x="2152650" y="4041775"/>
          <p14:tracePt t="15568" x="2065338" y="4054475"/>
          <p14:tracePt t="15583" x="2039938" y="4067175"/>
          <p14:tracePt t="15600" x="2014538" y="4067175"/>
          <p14:tracePt t="15617" x="1990725" y="4067175"/>
          <p14:tracePt t="15859" x="1978025" y="4067175"/>
          <p14:tracePt t="15883" x="1965325" y="4079875"/>
          <p14:tracePt t="15919" x="1952625" y="4079875"/>
          <p14:tracePt t="15992" x="1952625" y="4067175"/>
          <p14:tracePt t="16005" x="1952625" y="4054475"/>
          <p14:tracePt t="16017" x="1952625" y="4041775"/>
          <p14:tracePt t="16042" x="1952625" y="4029075"/>
          <p14:tracePt t="16053" x="1952625" y="4017963"/>
          <p14:tracePt t="16077" x="1952625" y="4005263"/>
          <p14:tracePt t="16100" x="1952625" y="3992563"/>
          <p14:tracePt t="16112" x="1965325" y="3992563"/>
          <p14:tracePt t="16138" x="1965325" y="3979863"/>
          <p14:tracePt t="16149" x="1978025" y="3967163"/>
          <p14:tracePt t="16174" x="2003425" y="3967163"/>
          <p14:tracePt t="16185" x="2003425" y="3954463"/>
          <p14:tracePt t="16197" x="2014538" y="3954463"/>
          <p14:tracePt t="16210" x="2039938" y="3954463"/>
          <p14:tracePt t="16222" x="2065338" y="3941763"/>
          <p14:tracePt t="16235" x="2090738" y="3929063"/>
          <p14:tracePt t="16251" x="2116138" y="3916363"/>
          <p14:tracePt t="16269" x="2165350" y="3905250"/>
          <p14:tracePt t="16285" x="2252663" y="3879850"/>
          <p14:tracePt t="16301" x="2290763" y="3867150"/>
          <p14:tracePt t="16319" x="2390775" y="3829050"/>
          <p14:tracePt t="16335" x="2428875" y="3816350"/>
          <p14:tracePt t="16352" x="2452688" y="3816350"/>
          <p14:tracePt t="16369" x="2516188" y="3779838"/>
          <p14:tracePt t="16385" x="2541588" y="3779838"/>
          <p14:tracePt t="16402" x="2554288" y="3767138"/>
          <p14:tracePt t="16418" x="2578100" y="3754438"/>
          <p14:tracePt t="16436" x="2590800" y="3741738"/>
          <p14:tracePt t="16452" x="2628900" y="3703638"/>
          <p14:tracePt t="16817" x="2628900" y="3692525"/>
          <p14:tracePt t="16853" x="2641600" y="3692525"/>
          <p14:tracePt t="16865" x="2641600" y="3679825"/>
          <p14:tracePt t="16891" x="2641600" y="3667125"/>
          <p14:tracePt t="16914" x="2654300" y="3667125"/>
          <p14:tracePt t="16927" x="2654300" y="3654425"/>
          <p14:tracePt t="16962" x="2654300" y="3641725"/>
          <p14:tracePt t="16999" x="2667000" y="3629025"/>
          <p14:tracePt t="17023" x="2678113" y="3616325"/>
          <p14:tracePt t="17035" x="2690813" y="3603625"/>
          <p14:tracePt t="17047" x="2703513" y="3590925"/>
          <p14:tracePt t="17060" x="2716213" y="3579813"/>
          <p14:tracePt t="17072" x="2741613" y="3567113"/>
          <p14:tracePt t="17087" x="2778125" y="3554413"/>
          <p14:tracePt t="17104" x="2816225" y="3541713"/>
          <p14:tracePt t="17121" x="2928938" y="3529013"/>
          <p14:tracePt t="17137" x="2979738" y="3516313"/>
          <p14:tracePt t="17154" x="3041650" y="3503613"/>
          <p14:tracePt t="17171" x="3216275" y="3479800"/>
          <p14:tracePt t="17187" x="3305175" y="3467100"/>
          <p14:tracePt t="17204" x="3379788" y="3441700"/>
          <p14:tracePt t="17221" x="3505200" y="3416300"/>
          <p14:tracePt t="17237" x="3567113" y="3403600"/>
          <p14:tracePt t="17254" x="3679825" y="3378200"/>
          <p14:tracePt t="17272" x="3717925" y="3367088"/>
          <p14:tracePt t="17288" x="3779838" y="3367088"/>
          <p14:tracePt t="17305" x="3830638" y="3354388"/>
          <p14:tracePt t="17321" x="3867150" y="3354388"/>
          <p14:tracePt t="17338" x="3892550" y="3354388"/>
          <p14:tracePt t="17339" x="3917950" y="3354388"/>
          <p14:tracePt t="17355" x="3956050" y="3341688"/>
          <p14:tracePt t="17371" x="3979863" y="3341688"/>
          <p14:tracePt t="17388" x="4017963" y="3341688"/>
          <p14:tracePt t="17704" x="4017963" y="3328988"/>
          <p14:tracePt t="17728" x="4017963" y="3316288"/>
          <p14:tracePt t="17801" x="4030663" y="3316288"/>
          <p14:tracePt t="17877" x="4043363" y="3316288"/>
          <p14:tracePt t="17898" x="4056063" y="3316288"/>
          <p14:tracePt t="17910" x="4068763" y="3316288"/>
          <p14:tracePt t="17922" x="4081463" y="3316288"/>
          <p14:tracePt t="17934" x="4117975" y="3316288"/>
          <p14:tracePt t="17949" x="4143375" y="3316288"/>
          <p14:tracePt t="17957" x="4181475" y="3316288"/>
          <p14:tracePt t="17974" x="4205288" y="3316288"/>
          <p14:tracePt t="17990" x="4243388" y="3316288"/>
          <p14:tracePt t="18007" x="4330700" y="3316288"/>
          <p14:tracePt t="18023" x="4368800" y="3316288"/>
          <p14:tracePt t="18040" x="4418013" y="3316288"/>
          <p14:tracePt t="18056" x="4494213" y="3316288"/>
          <p14:tracePt t="18074" x="4518025" y="3316288"/>
          <p14:tracePt t="18090" x="4543425" y="3316288"/>
          <p14:tracePt t="18092" x="4581525" y="3316288"/>
          <p14:tracePt t="18108" x="4619625" y="3316288"/>
          <p14:tracePt t="18123" x="4643438" y="3316288"/>
          <p14:tracePt t="18140" x="4681538" y="3316288"/>
          <p14:tracePt t="18157" x="4732338" y="3316288"/>
          <p14:tracePt t="18174" x="4756150" y="3316288"/>
          <p14:tracePt t="18190" x="4756150" y="3303588"/>
          <p14:tracePt t="18445" x="4756150" y="3290888"/>
          <p14:tracePt t="18468" x="4768850" y="3290888"/>
          <p14:tracePt t="18492" x="4794250" y="3290888"/>
          <p14:tracePt t="18504" x="4806950" y="3290888"/>
          <p14:tracePt t="18517" x="4832350" y="3290888"/>
          <p14:tracePt t="18528" x="4843463" y="3290888"/>
          <p14:tracePt t="18542" x="4868863" y="3290888"/>
          <p14:tracePt t="18558" x="4906963" y="3290888"/>
          <p14:tracePt t="18575" x="4945063" y="3290888"/>
          <p14:tracePt t="18591" x="5006975" y="3290888"/>
          <p14:tracePt t="18608" x="5045075" y="3290888"/>
          <p14:tracePt t="18625" x="5145088" y="3290888"/>
          <p14:tracePt t="18642" x="5181600" y="3290888"/>
          <p14:tracePt t="18658" x="5245100" y="3290888"/>
          <p14:tracePt t="18674" x="5281613" y="3290888"/>
          <p14:tracePt t="18691" x="5383213" y="3290888"/>
          <p14:tracePt t="18708" x="5432425" y="3290888"/>
          <p14:tracePt t="18725" x="5583238" y="3290888"/>
          <p14:tracePt t="18742" x="5657850" y="3290888"/>
          <p14:tracePt t="18758" x="5770563" y="3290888"/>
          <p14:tracePt t="18775" x="5845175" y="3303588"/>
          <p14:tracePt t="18791" x="5908675" y="3303588"/>
          <p14:tracePt t="18809" x="5957888" y="3303588"/>
          <p14:tracePt t="18810" x="5995988" y="3303588"/>
          <p14:tracePt t="18825" x="6034088" y="3303588"/>
          <p14:tracePt t="18841" x="6057900" y="3303588"/>
          <p14:tracePt t="18858" x="6083300" y="3303588"/>
          <p14:tracePt t="18875" x="6083300" y="3290888"/>
          <p14:tracePt t="19185" x="6083300" y="3278188"/>
          <p14:tracePt t="19221" x="6096000" y="3278188"/>
          <p14:tracePt t="19234" x="6121400" y="3267075"/>
          <p14:tracePt t="19245" x="6134100" y="3267075"/>
          <p14:tracePt t="19256" x="6157913" y="3267075"/>
          <p14:tracePt t="19269" x="6183313" y="3267075"/>
          <p14:tracePt t="19281" x="6208713" y="3267075"/>
          <p14:tracePt t="19293" x="6246813" y="3267075"/>
          <p14:tracePt t="19310" x="6270625" y="3267075"/>
          <p14:tracePt t="19326" x="6308725" y="3267075"/>
          <p14:tracePt t="19344" x="6383338" y="3267075"/>
          <p14:tracePt t="19360" x="6421438" y="3267075"/>
          <p14:tracePt t="19376" x="6483350" y="3267075"/>
          <p14:tracePt t="19377" x="6546850" y="3267075"/>
          <p14:tracePt t="19393" x="6621463" y="3267075"/>
          <p14:tracePt t="19411" x="6672263" y="3267075"/>
          <p14:tracePt t="19427" x="6797675" y="3267075"/>
          <p14:tracePt t="19444" x="6859588" y="3267075"/>
          <p14:tracePt t="19460" x="6921500" y="3267075"/>
          <p14:tracePt t="19477" x="7021513" y="3267075"/>
          <p14:tracePt t="19493" x="7046913" y="3267075"/>
          <p14:tracePt t="19511" x="7059613" y="3267075"/>
          <p14:tracePt t="19527" x="7072313" y="3254375"/>
          <p14:tracePt t="19828" x="7085013" y="3254375"/>
          <p14:tracePt t="19864" x="7097713" y="3241675"/>
          <p14:tracePt t="19888" x="7110413" y="3241675"/>
          <p14:tracePt t="19913" x="7123113" y="3241675"/>
          <p14:tracePt t="19950" x="7134225" y="3241675"/>
          <p14:tracePt t="19974" x="7146925" y="3241675"/>
          <p14:tracePt t="19987" x="7159625" y="3241675"/>
          <p14:tracePt t="19997" x="7185025" y="3241675"/>
          <p14:tracePt t="20010" x="7197725" y="3241675"/>
          <p14:tracePt t="20022" x="7235825" y="3241675"/>
          <p14:tracePt t="20034" x="7259638" y="3241675"/>
          <p14:tracePt t="20046" x="7297738" y="3241675"/>
          <p14:tracePt t="20062" x="7335838" y="3241675"/>
          <p14:tracePt t="20078" x="7385050" y="3241675"/>
          <p14:tracePt t="20095" x="7510463" y="3241675"/>
          <p14:tracePt t="20112" x="7561263" y="3241675"/>
          <p14:tracePt t="20129" x="7610475" y="3241675"/>
          <p14:tracePt t="20130" x="7661275" y="3241675"/>
          <p14:tracePt t="20145" x="7710488" y="3241675"/>
          <p14:tracePt t="20162" x="7761288" y="3241675"/>
          <p14:tracePt t="20179" x="7823200" y="3241675"/>
          <p14:tracePt t="20180" x="7874000" y="3241675"/>
          <p14:tracePt t="20195" x="7910513" y="3241675"/>
          <p14:tracePt t="20212" x="7961313" y="3241675"/>
          <p14:tracePt t="20229" x="8010525" y="3241675"/>
          <p14:tracePt t="20246" x="8023225" y="3241675"/>
          <p14:tracePt t="20262" x="8048625" y="3241675"/>
          <p14:tracePt t="20279" x="8048625" y="3190875"/>
          <p14:tracePt t="20495" x="8061325" y="3178175"/>
          <p14:tracePt t="20507" x="8074025" y="3178175"/>
          <p14:tracePt t="20520" x="8086725" y="3178175"/>
          <p14:tracePt t="20532" x="8123238" y="3178175"/>
          <p14:tracePt t="20547" x="8148638" y="3178175"/>
          <p14:tracePt t="20563" x="8186738" y="3178175"/>
          <p14:tracePt t="20581" x="8235950" y="3178175"/>
          <p14:tracePt t="20597" x="8261350" y="3178175"/>
          <p14:tracePt t="20613" x="8274050" y="3178175"/>
          <p14:tracePt t="20630" x="8335963" y="3178175"/>
          <p14:tracePt t="20647" x="8361363" y="3178175"/>
          <p14:tracePt t="20663" x="8399463" y="3178175"/>
          <p14:tracePt t="20681" x="8474075" y="3178175"/>
          <p14:tracePt t="20697" x="8512175" y="3178175"/>
          <p14:tracePt t="20714" x="8537575" y="3178175"/>
          <p14:tracePt t="20730" x="8599488" y="3178175"/>
          <p14:tracePt t="20748" x="8637588" y="3178175"/>
          <p14:tracePt t="20763" x="8724900" y="3178175"/>
          <p14:tracePt t="20781" x="8763000" y="3178175"/>
          <p14:tracePt t="20797" x="8799513" y="3178175"/>
          <p14:tracePt t="20798" x="8837613" y="3190875"/>
          <p14:tracePt t="20814" x="8886825" y="3190875"/>
          <p14:tracePt t="20831" x="8950325" y="3203575"/>
          <p14:tracePt t="20848" x="9088438" y="3216275"/>
          <p14:tracePt t="20864" x="9137650" y="3216275"/>
          <p14:tracePt t="20881" x="9188450" y="3228975"/>
          <p14:tracePt t="20897" x="9301163" y="3241675"/>
          <p14:tracePt t="20914" x="9363075" y="3254375"/>
          <p14:tracePt t="20931" x="9488488" y="3267075"/>
          <p14:tracePt t="20948" x="9525000" y="3278188"/>
          <p14:tracePt t="20964" x="9550400" y="3290888"/>
          <p14:tracePt t="20982" x="9588500" y="3290888"/>
          <p14:tracePt t="22791" x="9575800" y="3290888"/>
          <p14:tracePt t="22804" x="9525000" y="3290888"/>
          <p14:tracePt t="22814" x="9424988" y="3290888"/>
          <p14:tracePt t="22827" x="9263063" y="3303588"/>
          <p14:tracePt t="22838" x="8950325" y="3390900"/>
          <p14:tracePt t="22852" x="8474075" y="3529013"/>
          <p14:tracePt t="22869" x="7935913" y="3692525"/>
          <p14:tracePt t="22886" x="6985000" y="3967163"/>
          <p14:tracePt t="22902" x="6608763" y="4067175"/>
          <p14:tracePt t="22919" x="6346825" y="4129088"/>
          <p14:tracePt t="22935" x="6008688" y="4179888"/>
          <p14:tracePt t="22953" x="5883275" y="4205288"/>
          <p14:tracePt t="22969" x="5795963" y="4217988"/>
          <p14:tracePt t="22986" x="5757863" y="4217988"/>
          <p14:tracePt t="23202" x="5732463" y="4217988"/>
          <p14:tracePt t="23214" x="5670550" y="4217988"/>
          <p14:tracePt t="23227" x="5595938" y="4217988"/>
          <p14:tracePt t="23239" x="5432425" y="4217988"/>
          <p14:tracePt t="23254" x="5207000" y="4217988"/>
          <p14:tracePt t="23270" x="4794250" y="4217988"/>
          <p14:tracePt t="23287" x="3956050" y="4305300"/>
          <p14:tracePt t="23303" x="3605213" y="4341813"/>
          <p14:tracePt t="23320" x="3317875" y="4354513"/>
          <p14:tracePt t="23337" x="2992438" y="4354513"/>
          <p14:tracePt t="23354" x="2854325" y="4354513"/>
          <p14:tracePt t="23370" x="2778125" y="4354513"/>
          <p14:tracePt t="23388" x="2641600" y="4341813"/>
          <p14:tracePt t="23403" x="2603500" y="4318000"/>
          <p14:tracePt t="23420" x="2590800" y="4292600"/>
          <p14:tracePt t="23437" x="2554288" y="4241800"/>
          <p14:tracePt t="23454" x="2554288" y="4230688"/>
          <p14:tracePt t="23470" x="2541588" y="4217988"/>
          <p14:tracePt t="23488" x="2541588" y="4205288"/>
          <p14:tracePt t="23518" x="2516188" y="4192588"/>
          <p14:tracePt t="23542" x="2490788" y="4179888"/>
          <p14:tracePt t="23555" x="2465388" y="4167188"/>
          <p14:tracePt t="23566" x="2441575" y="4154488"/>
          <p14:tracePt t="23578" x="2403475" y="4141788"/>
          <p14:tracePt t="23591" x="2365375" y="4129088"/>
          <p14:tracePt t="23604" x="2339975" y="4117975"/>
          <p14:tracePt t="23621" x="2316163" y="4092575"/>
          <p14:tracePt t="23637" x="2290763" y="4079875"/>
          <p14:tracePt t="23654" x="2252663" y="4067175"/>
          <p14:tracePt t="23671" x="2228850" y="4054475"/>
          <p14:tracePt t="23689" x="2203450" y="4041775"/>
          <p14:tracePt t="23704" x="2190750" y="4041775"/>
          <p14:tracePt t="23737" x="2178050" y="4041775"/>
          <p14:tracePt t="24805" x="2190750" y="4041775"/>
          <p14:tracePt t="24842" x="2203450" y="4041775"/>
          <p14:tracePt t="24868" x="2216150" y="4041775"/>
          <p14:tracePt t="24878" x="2228850" y="4041775"/>
          <p14:tracePt t="24890" x="2239963" y="4041775"/>
          <p14:tracePt t="24902" x="2265363" y="4041775"/>
          <p14:tracePt t="24914" x="2290763" y="4041775"/>
          <p14:tracePt t="24926" x="2316163" y="4041775"/>
          <p14:tracePt t="24941" x="2328863" y="4041775"/>
          <p14:tracePt t="24958" x="2352675" y="4041775"/>
          <p14:tracePt t="24975" x="2428875" y="4041775"/>
          <p14:tracePt t="24992" x="2452688" y="4041775"/>
          <p14:tracePt t="25008" x="2465388" y="4041775"/>
          <p14:tracePt t="25025" x="2503488" y="4041775"/>
          <p14:tracePt t="25048" x="2516188" y="4041775"/>
          <p14:tracePt t="25072" x="2528888" y="4041775"/>
          <p14:tracePt t="25098" x="2541588" y="4041775"/>
          <p14:tracePt t="25145" x="2554288" y="4041775"/>
          <p14:tracePt t="25170" x="2565400" y="4041775"/>
          <p14:tracePt t="25194" x="2590800" y="4041775"/>
          <p14:tracePt t="25206" x="2603500" y="4041775"/>
          <p14:tracePt t="25217" x="2616200" y="4041775"/>
          <p14:tracePt t="25230" x="2628900" y="4041775"/>
          <p14:tracePt t="25242" x="2667000" y="4041775"/>
          <p14:tracePt t="25259" x="2678113" y="4041775"/>
          <p14:tracePt t="25275" x="2703513" y="4041775"/>
          <p14:tracePt t="25292" x="2741613" y="4041775"/>
          <p14:tracePt t="25309" x="2754313" y="4041775"/>
          <p14:tracePt t="25326" x="2767013" y="4041775"/>
          <p14:tracePt t="25342" x="2778125" y="4041775"/>
          <p14:tracePt t="25617" x="2790825" y="4041775"/>
          <p14:tracePt t="25632" x="2803525" y="4041775"/>
          <p14:tracePt t="25655" x="2816225" y="4029075"/>
          <p14:tracePt t="25667" x="2828925" y="4029075"/>
          <p14:tracePt t="25678" x="2841625" y="4029075"/>
          <p14:tracePt t="25690" x="2854325" y="4029075"/>
          <p14:tracePt t="25702" x="2867025" y="4029075"/>
          <p14:tracePt t="25715" x="2879725" y="4029075"/>
          <p14:tracePt t="25752" x="2890838" y="4029075"/>
          <p14:tracePt t="25898" x="2903538" y="4029075"/>
          <p14:tracePt t="25909" x="2916238" y="4029075"/>
          <p14:tracePt t="25921" x="2928938" y="4029075"/>
          <p14:tracePt t="25935" x="2941638" y="4029075"/>
          <p14:tracePt t="25957" x="2967038" y="4029075"/>
          <p14:tracePt t="25982" x="2979738" y="4029075"/>
          <p14:tracePt t="25995" x="3003550" y="4029075"/>
          <p14:tracePt t="26006" x="3016250" y="4029075"/>
          <p14:tracePt t="26019" x="3028950" y="4029075"/>
          <p14:tracePt t="26031" x="3054350" y="4029075"/>
          <p14:tracePt t="26054" x="3079750" y="4029075"/>
          <p14:tracePt t="26068" x="3092450" y="4029075"/>
          <p14:tracePt t="26079" x="3116263" y="4029075"/>
          <p14:tracePt t="26094" x="3128963" y="4017963"/>
          <p14:tracePt t="26111" x="3154363" y="4017963"/>
          <p14:tracePt t="26128" x="3192463" y="4017963"/>
          <p14:tracePt t="26144" x="3216275" y="4017963"/>
          <p14:tracePt t="26161" x="3228975" y="4017963"/>
          <p14:tracePt t="26177" x="3305175" y="4017963"/>
          <p14:tracePt t="26195" x="3354388" y="4017963"/>
          <p14:tracePt t="26211" x="3405188" y="4017963"/>
          <p14:tracePt t="26228" x="3505200" y="4017963"/>
          <p14:tracePt t="26244" x="3579813" y="4017963"/>
          <p14:tracePt t="26261" x="3767138" y="4017963"/>
          <p14:tracePt t="26277" x="3817938" y="4017963"/>
          <p14:tracePt t="26295" x="3856038" y="4017963"/>
          <p14:tracePt t="26311" x="3905250" y="4017963"/>
          <p14:tracePt t="26602" x="3917950" y="4017963"/>
          <p14:tracePt t="26627" x="3930650" y="4017963"/>
          <p14:tracePt t="26651" x="3943350" y="4017963"/>
          <p14:tracePt t="26675" x="3968750" y="4017963"/>
          <p14:tracePt t="26687" x="3979863" y="4017963"/>
          <p14:tracePt t="26712" x="4005263" y="4017963"/>
          <p14:tracePt t="26737" x="4017963" y="4017963"/>
          <p14:tracePt t="26748" x="4030663" y="4017963"/>
          <p14:tracePt t="26760" x="4043363" y="4017963"/>
          <p14:tracePt t="26784" x="4056063" y="4017963"/>
          <p14:tracePt t="26808" x="4068763" y="4017963"/>
          <p14:tracePt t="26846" x="4081463" y="4017963"/>
          <p14:tracePt t="26870" x="4092575" y="4017963"/>
          <p14:tracePt t="26905" x="4105275" y="4017963"/>
          <p14:tracePt t="26930" x="4117975" y="4017963"/>
          <p14:tracePt t="26942" x="4130675" y="4017963"/>
          <p14:tracePt t="26954" x="4143375" y="4017963"/>
          <p14:tracePt t="26967" x="4156075" y="4017963"/>
          <p14:tracePt t="26980" x="4168775" y="4017963"/>
          <p14:tracePt t="26997" x="4192588" y="4017963"/>
          <p14:tracePt t="27015" x="4230688" y="4017963"/>
          <p14:tracePt t="27031" x="4243388" y="4017963"/>
          <p14:tracePt t="27048" x="4268788" y="4017963"/>
          <p14:tracePt t="27065" x="4318000" y="4017963"/>
          <p14:tracePt t="27081" x="4356100" y="4017963"/>
          <p14:tracePt t="27098" x="4394200" y="4017963"/>
          <p14:tracePt t="27113" x="4468813" y="4017963"/>
          <p14:tracePt t="27131" x="4506913" y="4017963"/>
          <p14:tracePt t="27147" x="4594225" y="4017963"/>
          <p14:tracePt t="27163" x="4656138" y="4017963"/>
          <p14:tracePt t="27180" x="4719638" y="4017963"/>
          <p14:tracePt t="27197" x="4832350" y="4017963"/>
          <p14:tracePt t="27214" x="4868863" y="4017963"/>
          <p14:tracePt t="27231" x="4932363" y="4017963"/>
          <p14:tracePt t="27247" x="5032375" y="4029075"/>
          <p14:tracePt t="27264" x="5068888" y="4029075"/>
          <p14:tracePt t="27281" x="5145088" y="4029075"/>
          <p14:tracePt t="27298" x="5157788" y="4029075"/>
          <p14:tracePt t="27314" x="5170488" y="4054475"/>
          <p14:tracePt t="27331" x="5170488" y="4079875"/>
          <p14:tracePt t="27585" x="5181600" y="4079875"/>
          <p14:tracePt t="27609" x="5207000" y="4079875"/>
          <p14:tracePt t="27623" x="5219700" y="4079875"/>
          <p14:tracePt t="27637" x="5245100" y="4079875"/>
          <p14:tracePt t="27646" x="5270500" y="4079875"/>
          <p14:tracePt t="27659" x="5307013" y="4079875"/>
          <p14:tracePt t="27671" x="5345113" y="4079875"/>
          <p14:tracePt t="27684" x="5394325" y="4079875"/>
          <p14:tracePt t="27700" x="5470525" y="4079875"/>
          <p14:tracePt t="27716" x="5532438" y="4079875"/>
          <p14:tracePt t="27733" x="5695950" y="4079875"/>
          <p14:tracePt t="27749" x="5795963" y="4079875"/>
          <p14:tracePt t="27765" x="5921375" y="4079875"/>
          <p14:tracePt t="27781" x="6157913" y="4067175"/>
          <p14:tracePt t="27799" x="6270625" y="4054475"/>
          <p14:tracePt t="27816" x="6559550" y="4029075"/>
          <p14:tracePt t="27833" x="6672263" y="4029075"/>
          <p14:tracePt t="27849" x="6772275" y="4017963"/>
          <p14:tracePt t="27865" x="6910388" y="3967163"/>
          <p14:tracePt t="27882" x="6934200" y="3941763"/>
          <p14:tracePt t="27899" x="6946900" y="3916363"/>
          <p14:tracePt t="27916" x="6946900" y="3892550"/>
          <p14:tracePt t="28133" x="6959600" y="3892550"/>
          <p14:tracePt t="28144" x="6972300" y="3892550"/>
          <p14:tracePt t="28156" x="6985000" y="3892550"/>
          <p14:tracePt t="28169" x="6997700" y="3892550"/>
          <p14:tracePt t="28206" x="7010400" y="3892550"/>
          <p14:tracePt t="28241" x="7021513" y="3879850"/>
          <p14:tracePt t="28252" x="7034213" y="3879850"/>
          <p14:tracePt t="28289" x="7046913" y="3879850"/>
          <p14:tracePt t="28338" x="7059613" y="3867150"/>
          <p14:tracePt t="28373" x="7072313" y="3867150"/>
          <p14:tracePt t="28385" x="7085013" y="3867150"/>
          <p14:tracePt t="28410" x="7097713" y="3867150"/>
          <p14:tracePt t="28422" x="7123113" y="3867150"/>
          <p14:tracePt t="28435" x="7134225" y="3867150"/>
          <p14:tracePt t="28447" x="7146925" y="3867150"/>
          <p14:tracePt t="28459" x="7172325" y="3867150"/>
          <p14:tracePt t="28472" x="7197725" y="3867150"/>
          <p14:tracePt t="28484" x="7235825" y="3867150"/>
          <p14:tracePt t="28501" x="7272338" y="3867150"/>
          <p14:tracePt t="28517" x="7310438" y="3867150"/>
          <p14:tracePt t="28519" x="7348538" y="3867150"/>
          <p14:tracePt t="28534" x="7372350" y="3867150"/>
          <p14:tracePt t="28551" x="7410450" y="3867150"/>
          <p14:tracePt t="28567" x="7435850" y="3867150"/>
          <p14:tracePt t="28584" x="7497763" y="3867150"/>
          <p14:tracePt t="28601" x="7523163" y="3867150"/>
          <p14:tracePt t="28618" x="7585075" y="3867150"/>
          <p14:tracePt t="28635" x="7610475" y="3867150"/>
          <p14:tracePt t="28651" x="7648575" y="3867150"/>
          <p14:tracePt t="28652" x="7661275" y="3867150"/>
          <p14:tracePt t="28668" x="7685088" y="3867150"/>
          <p14:tracePt t="28684" x="7710488" y="3867150"/>
          <p14:tracePt t="28701" x="7735888" y="3867150"/>
          <p14:tracePt t="28718" x="7785100" y="3867150"/>
          <p14:tracePt t="28735" x="7810500" y="3867150"/>
          <p14:tracePt t="28751" x="7848600" y="3867150"/>
          <p14:tracePt t="28768" x="7861300" y="3867150"/>
          <p14:tracePt t="28785" x="7874000" y="3867150"/>
          <p14:tracePt t="28786" x="7886700" y="3867150"/>
          <p14:tracePt t="28802" x="7897813" y="3867150"/>
          <p14:tracePt t="28823" x="7910513" y="3879850"/>
          <p14:tracePt t="28836" x="7923213" y="3879850"/>
          <p14:tracePt t="28851" x="7935913" y="3892550"/>
          <p14:tracePt t="28868" x="7948613" y="3892550"/>
          <p14:tracePt t="28885" x="7974013" y="3905250"/>
          <p14:tracePt t="29212" x="7974013" y="3929063"/>
          <p14:tracePt t="29223" x="7948613" y="3929063"/>
          <p14:tracePt t="29235" x="7910513" y="3941763"/>
          <p14:tracePt t="29248" x="7835900" y="3979863"/>
          <p14:tracePt t="29260" x="7673975" y="4067175"/>
          <p14:tracePt t="29272" x="7348538" y="4230688"/>
          <p14:tracePt t="29286" x="6959600" y="4405313"/>
          <p14:tracePt t="29303" x="6472238" y="4618038"/>
          <p14:tracePt t="29319" x="5995988" y="4768850"/>
          <p14:tracePt t="29337" x="5068888" y="5043488"/>
          <p14:tracePt t="29353" x="4706938" y="5130800"/>
          <p14:tracePt t="29369" x="4406900" y="5181600"/>
          <p14:tracePt t="29386" x="4081463" y="5218113"/>
          <p14:tracePt t="29403" x="3968750" y="5256213"/>
          <p14:tracePt t="29419" x="3779838" y="5256213"/>
          <p14:tracePt t="29437" x="3756025" y="5256213"/>
          <p14:tracePt t="29453" x="3756025" y="5230813"/>
          <p14:tracePt t="29469" x="3805238" y="5218113"/>
          <p14:tracePt t="29697" x="3792538" y="5218113"/>
          <p14:tracePt t="29711" x="3779838" y="5218113"/>
          <p14:tracePt t="29722" x="3743325" y="5205413"/>
          <p14:tracePt t="29735" x="3692525" y="5194300"/>
          <p14:tracePt t="29748" x="3605213" y="5181600"/>
          <p14:tracePt t="29758" x="3505200" y="5181600"/>
          <p14:tracePt t="29770" x="3405188" y="5181600"/>
          <p14:tracePt t="29787" x="3305175" y="5181600"/>
          <p14:tracePt t="29805" x="3179763" y="5181600"/>
          <p14:tracePt t="29806" x="3079750" y="5181600"/>
          <p14:tracePt t="29820" x="3003550" y="5181600"/>
          <p14:tracePt t="29837" x="2928938" y="5181600"/>
          <p14:tracePt t="29854" x="2828925" y="5181600"/>
          <p14:tracePt t="29871" x="2778125" y="5181600"/>
          <p14:tracePt t="29887" x="2741613" y="5181600"/>
          <p14:tracePt t="29904" x="2690813" y="5168900"/>
          <p14:tracePt t="29921" x="2667000" y="5168900"/>
          <p14:tracePt t="29976" x="2690813" y="5156200"/>
          <p14:tracePt t="30184" x="2690813" y="5143500"/>
          <p14:tracePt t="30196" x="2667000" y="5143500"/>
          <p14:tracePt t="30208" x="2628900" y="5130800"/>
          <p14:tracePt t="30222" x="2565400" y="5105400"/>
          <p14:tracePt t="30240" x="2503488" y="5092700"/>
          <p14:tracePt t="30257" x="2365375" y="5043488"/>
          <p14:tracePt t="30273" x="2316163" y="5030788"/>
          <p14:tracePt t="30290" x="2265363" y="5030788"/>
          <p14:tracePt t="30292" x="2228850" y="5030788"/>
          <p14:tracePt t="30306" x="2165350" y="5018088"/>
          <p14:tracePt t="30323" x="2127250" y="5018088"/>
          <p14:tracePt t="30341" x="2039938" y="5005388"/>
          <p14:tracePt t="30356" x="2003425" y="4992688"/>
          <p14:tracePt t="30374" x="1965325" y="4992688"/>
          <p14:tracePt t="30390" x="1914525" y="4981575"/>
          <p14:tracePt t="30406" x="1878013" y="4981575"/>
          <p14:tracePt t="30422" x="1852613" y="4981575"/>
          <p14:tracePt t="30439" x="1778000" y="4956175"/>
          <p14:tracePt t="30456" x="1752600" y="4943475"/>
          <p14:tracePt t="30472" x="1727200" y="4943475"/>
          <p14:tracePt t="30489" x="1689100" y="4930775"/>
          <p14:tracePt t="30506" x="1677988" y="4930775"/>
          <p14:tracePt t="30522" x="1652588" y="4918075"/>
          <p14:tracePt t="30539" x="1652588" y="4905375"/>
          <p14:tracePt t="30791" x="1639888" y="4905375"/>
          <p14:tracePt t="30815" x="1627188" y="4905375"/>
          <p14:tracePt t="30827" x="1614488" y="4905375"/>
          <p14:tracePt t="30852" x="1601788" y="4892675"/>
          <p14:tracePt t="30864" x="1589088" y="4879975"/>
          <p14:tracePt t="30877" x="1577975" y="4879975"/>
          <p14:tracePt t="30887" x="1565275" y="4879975"/>
          <p14:tracePt t="30898" x="1552575" y="4868863"/>
          <p14:tracePt t="30911" x="1539875" y="4868863"/>
          <p14:tracePt t="30923" x="1527175" y="4843463"/>
          <p14:tracePt t="30941" x="1514475" y="4843463"/>
          <p14:tracePt t="30960" x="1501775" y="4830763"/>
          <p14:tracePt t="30984" x="1489075" y="4818063"/>
          <p14:tracePt t="31008" x="1489075" y="4805363"/>
          <p14:tracePt t="31252" x="1501775" y="4805363"/>
          <p14:tracePt t="31337" x="1501775" y="4792663"/>
          <p14:tracePt t="31349" x="1514475" y="4792663"/>
          <p14:tracePt t="31385" x="1527175" y="4792663"/>
          <p14:tracePt t="31397" x="1539875" y="4792663"/>
          <p14:tracePt t="31411" x="1552575" y="4792663"/>
          <p14:tracePt t="31421" x="1565275" y="4792663"/>
          <p14:tracePt t="31432" x="1577975" y="4792663"/>
          <p14:tracePt t="31444" x="1601788" y="4792663"/>
          <p14:tracePt t="31458" x="1639888" y="4792663"/>
          <p14:tracePt t="31475" x="1677988" y="4779963"/>
          <p14:tracePt t="31491" x="1727200" y="4779963"/>
          <p14:tracePt t="31508" x="1814513" y="4779963"/>
          <p14:tracePt t="31525" x="1852613" y="4779963"/>
          <p14:tracePt t="31541" x="1903413" y="4768850"/>
          <p14:tracePt t="31558" x="1978025" y="4768850"/>
          <p14:tracePt t="31576" x="2027238" y="4768850"/>
          <p14:tracePt t="31591" x="2103438" y="4768850"/>
          <p14:tracePt t="31609" x="2127250" y="4768850"/>
          <p14:tracePt t="31625" x="2165350" y="4768850"/>
          <p14:tracePt t="31626" x="2203450" y="4768850"/>
          <p14:tracePt t="31642" x="2239963" y="4768850"/>
          <p14:tracePt t="31659" x="2278063" y="4768850"/>
          <p14:tracePt t="31676" x="2352675" y="4756150"/>
          <p14:tracePt t="31692" x="2378075" y="4743450"/>
          <p14:tracePt t="31710" x="2390775" y="4743450"/>
          <p14:tracePt t="31725" x="2403475" y="4705350"/>
          <p14:tracePt t="31968" x="2416175" y="4705350"/>
          <p14:tracePt t="31981" x="2441575" y="4705350"/>
          <p14:tracePt t="31992" x="2452688" y="4705350"/>
          <p14:tracePt t="32003" x="2478088" y="4705350"/>
          <p14:tracePt t="32016" x="2490788" y="4705350"/>
          <p14:tracePt t="32027" x="2528888" y="4705350"/>
          <p14:tracePt t="32043" x="2565400" y="4705350"/>
          <p14:tracePt t="32059" x="2603500" y="4705350"/>
          <p14:tracePt t="32078" x="2690813" y="4705350"/>
          <p14:tracePt t="32093" x="2754313" y="4718050"/>
          <p14:tracePt t="32110" x="2816225" y="4718050"/>
          <p14:tracePt t="32127" x="2992438" y="4730750"/>
          <p14:tracePt t="32143" x="3067050" y="4730750"/>
          <p14:tracePt t="32160" x="3179763" y="4730750"/>
          <p14:tracePt t="32161" x="3279775" y="4730750"/>
          <p14:tracePt t="32177" x="3392488" y="4730750"/>
          <p14:tracePt t="32193" x="3492500" y="4730750"/>
          <p14:tracePt t="32211" x="3679825" y="4730750"/>
          <p14:tracePt t="32227" x="3792538" y="4730750"/>
          <p14:tracePt t="32244" x="3892550" y="4730750"/>
          <p14:tracePt t="32260" x="4068763" y="4743450"/>
          <p14:tracePt t="32278" x="4130675" y="4756150"/>
          <p14:tracePt t="32294" x="4217988" y="4756150"/>
          <p14:tracePt t="32311" x="4281488" y="4756150"/>
          <p14:tracePt t="32550" x="4294188" y="4756150"/>
          <p14:tracePt t="32562" x="4305300" y="4756150"/>
          <p14:tracePt t="32574" x="4318000" y="4756150"/>
          <p14:tracePt t="32585" x="4343400" y="4756150"/>
          <p14:tracePt t="32598" x="4368800" y="4756150"/>
          <p14:tracePt t="32611" x="4381500" y="4756150"/>
          <p14:tracePt t="32628" x="4406900" y="4756150"/>
          <p14:tracePt t="32644" x="4430713" y="4756150"/>
          <p14:tracePt t="32662" x="4494213" y="4756150"/>
          <p14:tracePt t="32678" x="4530725" y="4756150"/>
          <p14:tracePt t="32694" x="4556125" y="4756150"/>
          <p14:tracePt t="32711" x="4643438" y="4756150"/>
          <p14:tracePt t="32728" x="4681538" y="4756150"/>
          <p14:tracePt t="32744" x="4719638" y="4756150"/>
          <p14:tracePt t="32745" x="4756150" y="4756150"/>
          <p14:tracePt t="32762" x="4806950" y="4756150"/>
          <p14:tracePt t="32778" x="4856163" y="4756150"/>
          <p14:tracePt t="32795" x="4981575" y="4743450"/>
          <p14:tracePt t="32811" x="5032375" y="4743450"/>
          <p14:tracePt t="32829" x="5132388" y="4743450"/>
          <p14:tracePt t="32845" x="5181600" y="4743450"/>
          <p14:tracePt t="32862" x="5257800" y="4730750"/>
          <p14:tracePt t="32878" x="5383213" y="4730750"/>
          <p14:tracePt t="32895" x="5419725" y="4730750"/>
          <p14:tracePt t="32911" x="5445125" y="4730750"/>
          <p14:tracePt t="32929" x="5457825" y="4718050"/>
          <p14:tracePt t="32951" x="5457825" y="4692650"/>
          <p14:tracePt t="32962" x="5457825" y="4667250"/>
          <p14:tracePt t="33289" x="5470525" y="4667250"/>
          <p14:tracePt t="33314" x="5483225" y="4667250"/>
          <p14:tracePt t="33326" x="5495925" y="4667250"/>
          <p14:tracePt t="33339" x="5507038" y="4667250"/>
          <p14:tracePt t="33365" x="5519738" y="4667250"/>
          <p14:tracePt t="33376" x="5532438" y="4667250"/>
          <p14:tracePt t="33396" x="5545138" y="4667250"/>
          <p14:tracePt t="33413" x="5570538" y="4667250"/>
          <p14:tracePt t="33430" x="5583238" y="4667250"/>
          <p14:tracePt t="33447" x="5607050" y="4667250"/>
          <p14:tracePt t="33463" x="5670550" y="4667250"/>
          <p14:tracePt t="33481" x="5708650" y="4667250"/>
          <p14:tracePt t="33497" x="5783263" y="4667250"/>
          <p14:tracePt t="33514" x="5832475" y="4667250"/>
          <p14:tracePt t="33531" x="5870575" y="4667250"/>
          <p14:tracePt t="33547" x="5970588" y="4667250"/>
          <p14:tracePt t="33563" x="6008688" y="4667250"/>
          <p14:tracePt t="33581" x="6057900" y="4667250"/>
          <p14:tracePt t="33582" x="6096000" y="4667250"/>
          <p14:tracePt t="33597" x="6146800" y="4667250"/>
          <p14:tracePt t="33614" x="6196013" y="4667250"/>
          <p14:tracePt t="33630" x="6321425" y="4667250"/>
          <p14:tracePt t="33647" x="6383338" y="4667250"/>
          <p14:tracePt t="33664" x="6434138" y="4667250"/>
          <p14:tracePt t="33680" x="6572250" y="4667250"/>
          <p14:tracePt t="33698" x="6659563" y="4667250"/>
          <p14:tracePt t="33715" x="6846888" y="4692650"/>
          <p14:tracePt t="33731" x="6934200" y="4718050"/>
          <p14:tracePt t="33747" x="7072313" y="4756150"/>
          <p14:tracePt t="33764" x="7423150" y="4818063"/>
          <p14:tracePt t="33780" x="7597775" y="4856163"/>
          <p14:tracePt t="33798" x="7710488" y="4892675"/>
          <p14:tracePt t="33814" x="7823200" y="4943475"/>
          <p14:tracePt t="33831" x="7835900" y="4956175"/>
          <p14:tracePt t="34106" x="7835900" y="4943475"/>
          <p14:tracePt t="34142" x="7848600" y="4930775"/>
          <p14:tracePt t="34153" x="7848600" y="4918075"/>
          <p14:tracePt t="34188" x="7848600" y="4905375"/>
          <p14:tracePt t="34225" x="7848600" y="4892675"/>
          <p14:tracePt t="34237" x="7861300" y="4892675"/>
          <p14:tracePt t="34261" x="7861300" y="4879975"/>
          <p14:tracePt t="34274" x="7874000" y="4879975"/>
          <p14:tracePt t="34286" x="7886700" y="4868863"/>
          <p14:tracePt t="34299" x="7897813" y="4868863"/>
          <p14:tracePt t="34315" x="7923213" y="4856163"/>
          <p14:tracePt t="34332" x="7961313" y="4843463"/>
          <p14:tracePt t="34349" x="8010525" y="4830763"/>
          <p14:tracePt t="34366" x="8048625" y="4818063"/>
          <p14:tracePt t="34382" x="8110538" y="4805363"/>
          <p14:tracePt t="34399" x="8135938" y="4779963"/>
          <p14:tracePt t="34416" x="8174038" y="4768850"/>
          <p14:tracePt t="34433" x="8248650" y="4756150"/>
          <p14:tracePt t="34449" x="8274050" y="4730750"/>
          <p14:tracePt t="34466" x="8312150" y="4730750"/>
          <p14:tracePt t="34482" x="8374063" y="4705350"/>
          <p14:tracePt t="34499" x="8386763" y="4692650"/>
          <p14:tracePt t="34516" x="8435975" y="4679950"/>
          <p14:tracePt t="34533" x="8448675" y="4667250"/>
          <p14:tracePt t="34549" x="8461375" y="4667250"/>
          <p14:tracePt t="34566" x="8499475" y="4667250"/>
          <p14:tracePt t="34583" x="8512175" y="4667250"/>
          <p14:tracePt t="34599" x="8524875" y="4667250"/>
          <p14:tracePt t="34616" x="8537575" y="4656138"/>
          <p14:tracePt t="35005" x="8537575" y="4643438"/>
          <p14:tracePt t="35040" x="8537575" y="4630738"/>
          <p14:tracePt t="35330" x="8524875" y="4630738"/>
          <p14:tracePt t="35354" x="8499475" y="4643438"/>
          <p14:tracePt t="35366" x="8474075" y="4643438"/>
          <p14:tracePt t="35378" x="8435975" y="4656138"/>
          <p14:tracePt t="35391" x="8361363" y="4692650"/>
          <p14:tracePt t="35403" x="8235950" y="4743450"/>
          <p14:tracePt t="35418" x="8061325" y="4843463"/>
          <p14:tracePt t="35435" x="7835900" y="4956175"/>
          <p14:tracePt t="35452" x="7159625" y="5243513"/>
          <p14:tracePt t="35469" x="6846888" y="5368925"/>
          <p14:tracePt t="35485" x="6434138" y="5494338"/>
          <p14:tracePt t="35502" x="5808663" y="5694363"/>
          <p14:tracePt t="35519" x="5532438" y="5781675"/>
          <p14:tracePt t="35536" x="5257800" y="5881688"/>
          <p14:tracePt t="35552" x="5157788" y="5919788"/>
          <p14:tracePt t="35570" x="5106988" y="5945188"/>
          <p14:tracePt t="35585" x="5057775" y="5969000"/>
          <p14:tracePt t="35603" x="5045075" y="5981700"/>
          <p14:tracePt t="35841" x="5006975" y="5994400"/>
          <p14:tracePt t="35852" x="4956175" y="5994400"/>
          <p14:tracePt t="35864" x="4894263" y="5994400"/>
          <p14:tracePt t="35877" x="4794250" y="5994400"/>
          <p14:tracePt t="35888" x="4656138" y="5994400"/>
          <p14:tracePt t="35904" x="4468813" y="5994400"/>
          <p14:tracePt t="35920" x="4268788" y="5969000"/>
          <p14:tracePt t="35937" x="3979863" y="5956300"/>
          <p14:tracePt t="35938" x="3705225" y="5956300"/>
          <p14:tracePt t="35953" x="3467100" y="5945188"/>
          <p14:tracePt t="35971" x="3254375" y="5945188"/>
          <p14:tracePt t="35986" x="2854325" y="5919788"/>
          <p14:tracePt t="36004" x="2716213" y="5907088"/>
          <p14:tracePt t="36020" x="2603500" y="5894388"/>
          <p14:tracePt t="36022" x="2516188" y="5881688"/>
          <p14:tracePt t="36037" x="2428875" y="5868988"/>
          <p14:tracePt t="36053" x="2378075" y="5856288"/>
          <p14:tracePt t="36071" x="2339975" y="5856288"/>
          <p14:tracePt t="36276" x="2328863" y="5856288"/>
          <p14:tracePt t="36301" x="2316163" y="5856288"/>
          <p14:tracePt t="36313" x="2290763" y="5856288"/>
          <p14:tracePt t="36326" x="2252663" y="5856288"/>
          <p14:tracePt t="36338" x="2203450" y="5843588"/>
          <p14:tracePt t="36354" x="2139950" y="5843588"/>
          <p14:tracePt t="36371" x="2052638" y="5832475"/>
          <p14:tracePt t="36388" x="1827213" y="5807075"/>
          <p14:tracePt t="36405" x="1739900" y="5794375"/>
          <p14:tracePt t="36422" x="1601788" y="5756275"/>
          <p14:tracePt t="36438" x="1552575" y="5743575"/>
          <p14:tracePt t="36454" x="1489075" y="5719763"/>
          <p14:tracePt t="36471" x="1427163" y="5694363"/>
          <p14:tracePt t="36488" x="1414463" y="5681663"/>
          <p14:tracePt t="36505" x="1401763" y="5668963"/>
          <p14:tracePt t="36521" x="1389063" y="5656263"/>
          <p14:tracePt t="36545" x="1389063" y="5643563"/>
          <p14:tracePt t="36568" x="1376363" y="5643563"/>
          <p14:tracePt t="36617" x="1363663" y="5630863"/>
          <p14:tracePt t="36629" x="1352550" y="5619750"/>
          <p14:tracePt t="36643" x="1327150" y="5619750"/>
          <p14:tracePt t="36653" x="1314450" y="5594350"/>
          <p14:tracePt t="36665" x="1301750" y="5594350"/>
          <p14:tracePt t="36677" x="1289050" y="5568950"/>
          <p14:tracePt t="36689" x="1276350" y="5568950"/>
          <p14:tracePt t="36705" x="1252538" y="5556250"/>
          <p14:tracePt t="36722" x="1252538" y="5543550"/>
          <p14:tracePt t="36740" x="1227138" y="5530850"/>
          <p14:tracePt t="36755" x="1214438" y="5530850"/>
          <p14:tracePt t="36772" x="1214438" y="5518150"/>
          <p14:tracePt t="36788" x="1201738" y="5507038"/>
          <p14:tracePt t="36835" x="1201738" y="5494338"/>
          <p14:tracePt t="37382" x="1214438" y="5494338"/>
          <p14:tracePt t="37393" x="1227138" y="5494338"/>
          <p14:tracePt t="37420" x="1239838" y="5494338"/>
          <p14:tracePt t="37431" x="1252538" y="5494338"/>
          <p14:tracePt t="37445" x="1263650" y="5494338"/>
          <p14:tracePt t="37455" x="1276350" y="5494338"/>
          <p14:tracePt t="37466" x="1289050" y="5494338"/>
          <p14:tracePt t="37478" x="1314450" y="5494338"/>
          <p14:tracePt t="37491" x="1339850" y="5494338"/>
          <p14:tracePt t="37507" x="1376363" y="5494338"/>
          <p14:tracePt t="37524" x="1414463" y="5494338"/>
          <p14:tracePt t="37541" x="1501775" y="5507038"/>
          <p14:tracePt t="37557" x="1552575" y="5507038"/>
          <p14:tracePt t="37574" x="1614488" y="5507038"/>
          <p14:tracePt t="37591" x="1714500" y="5507038"/>
          <p14:tracePt t="37607" x="1752600" y="5507038"/>
          <p14:tracePt t="37624" x="1814513" y="5507038"/>
          <p14:tracePt t="37641" x="1839913" y="5507038"/>
          <p14:tracePt t="37657" x="1865313" y="5507038"/>
          <p14:tracePt t="37674" x="1939925" y="5507038"/>
          <p14:tracePt t="37903" x="1952625" y="5507038"/>
          <p14:tracePt t="37916" x="1965325" y="5507038"/>
          <p14:tracePt t="37927" x="1978025" y="5507038"/>
          <p14:tracePt t="37940" x="2003425" y="5507038"/>
          <p14:tracePt t="37951" x="2027238" y="5507038"/>
          <p14:tracePt t="37964" x="2065338" y="5507038"/>
          <p14:tracePt t="37976" x="2103438" y="5507038"/>
          <p14:tracePt t="37991" x="2152650" y="5507038"/>
          <p14:tracePt t="38009" x="2203450" y="5507038"/>
          <p14:tracePt t="38025" x="2328863" y="5507038"/>
          <p14:tracePt t="38042" x="2416175" y="5507038"/>
          <p14:tracePt t="38058" x="2465388" y="5507038"/>
          <p14:tracePt t="38075" x="2616200" y="5507038"/>
          <p14:tracePt t="38092" x="2703513" y="5507038"/>
          <p14:tracePt t="38108" x="2778125" y="5507038"/>
          <p14:tracePt t="38125" x="2916238" y="5507038"/>
          <p14:tracePt t="38142" x="2992438" y="5507038"/>
          <p14:tracePt t="38158" x="3103563" y="5507038"/>
          <p14:tracePt t="38176" x="3167063" y="5507038"/>
          <p14:tracePt t="38192" x="3192463" y="5507038"/>
          <p14:tracePt t="38210" x="3241675" y="5507038"/>
          <p14:tracePt t="38225" x="3254375" y="5507038"/>
          <p14:tracePt t="38242" x="3267075" y="5494338"/>
          <p14:tracePt t="38462" x="3267075" y="5481638"/>
          <p14:tracePt t="38486" x="3292475" y="5481638"/>
          <p14:tracePt t="38510" x="3305175" y="5481638"/>
          <p14:tracePt t="38522" x="3328988" y="5481638"/>
          <p14:tracePt t="38534" x="3354388" y="5481638"/>
          <p14:tracePt t="38547" x="3367088" y="5481638"/>
          <p14:tracePt t="38560" x="3392488" y="5481638"/>
          <p14:tracePt t="38577" x="3417888" y="5481638"/>
          <p14:tracePt t="38593" x="3441700" y="5481638"/>
          <p14:tracePt t="38610" x="3517900" y="5481638"/>
          <p14:tracePt t="38626" x="3554413" y="5481638"/>
          <p14:tracePt t="38644" x="3630613" y="5481638"/>
          <p14:tracePt t="38660" x="3654425" y="5481638"/>
          <p14:tracePt t="38677" x="3679825" y="5481638"/>
          <p14:tracePt t="38693" x="3743325" y="5481638"/>
          <p14:tracePt t="38710" x="3767138" y="5481638"/>
          <p14:tracePt t="38727" x="3792538" y="5481638"/>
          <p14:tracePt t="38744" x="3856038" y="5481638"/>
          <p14:tracePt t="38760" x="3867150" y="5481638"/>
          <p14:tracePt t="38778" x="3905250" y="5481638"/>
          <p14:tracePt t="38794" x="3930650" y="5481638"/>
          <p14:tracePt t="38810" x="3956050" y="5481638"/>
          <p14:tracePt t="38827" x="4005263" y="5494338"/>
          <p14:tracePt t="38844" x="4030663" y="5507038"/>
          <p14:tracePt t="38860" x="4056063" y="5507038"/>
          <p14:tracePt t="38877" x="4092575" y="5518150"/>
          <p14:tracePt t="38894" x="4105275" y="5518150"/>
          <p14:tracePt t="38910" x="4130675" y="5518150"/>
          <p14:tracePt t="38911" x="4156075" y="5518150"/>
          <p14:tracePt t="38927" x="4168775" y="5518150"/>
          <p14:tracePt t="38945" x="4181475" y="5518150"/>
          <p14:tracePt t="38961" x="4192588" y="5518150"/>
          <p14:tracePt t="39287" x="4205288" y="5518150"/>
          <p14:tracePt t="39312" x="4217988" y="5518150"/>
          <p14:tracePt t="39323" x="4230688" y="5518150"/>
          <p14:tracePt t="39335" x="4243388" y="5518150"/>
          <p14:tracePt t="39349" x="4256088" y="5518150"/>
          <p14:tracePt t="39362" x="4281488" y="5518150"/>
          <p14:tracePt t="39379" x="4318000" y="5518150"/>
          <p14:tracePt t="39396" x="4356100" y="5518150"/>
          <p14:tracePt t="39412" x="4381500" y="5518150"/>
          <p14:tracePt t="39429" x="4406900" y="5518150"/>
          <p14:tracePt t="39446" x="4481513" y="5518150"/>
          <p14:tracePt t="39462" x="4530725" y="5518150"/>
          <p14:tracePt t="39479" x="4556125" y="5518150"/>
          <p14:tracePt t="39495" x="4630738" y="5518150"/>
          <p14:tracePt t="39512" x="4668838" y="5518150"/>
          <p14:tracePt t="39529" x="4768850" y="5518150"/>
          <p14:tracePt t="39546" x="4806950" y="5518150"/>
          <p14:tracePt t="39562" x="4843463" y="5518150"/>
          <p14:tracePt t="39579" x="4906963" y="5518150"/>
          <p14:tracePt t="39596" x="4919663" y="5518150"/>
          <p14:tracePt t="39613" x="4945063" y="5518150"/>
          <p14:tracePt t="39629" x="4981575" y="5518150"/>
          <p14:tracePt t="39646" x="4994275" y="5518150"/>
          <p14:tracePt t="39663" x="5019675" y="5518150"/>
          <p14:tracePt t="39680" x="5081588" y="5507038"/>
          <p14:tracePt t="39696" x="5094288" y="5507038"/>
          <p14:tracePt t="39713" x="5145088" y="5507038"/>
          <p14:tracePt t="39729" x="5170488" y="5507038"/>
          <p14:tracePt t="39746" x="5194300" y="5507038"/>
          <p14:tracePt t="39763" x="5232400" y="5494338"/>
          <p14:tracePt t="39780" x="5245100" y="5481638"/>
          <p14:tracePt t="39797" x="5270500" y="5468938"/>
          <p14:tracePt t="39813" x="5270500" y="5456238"/>
          <p14:tracePt t="39830" x="5270500" y="5443538"/>
          <p14:tracePt t="40114" x="5270500" y="5430838"/>
          <p14:tracePt t="40138" x="5270500" y="5418138"/>
          <p14:tracePt t="40187" x="5281613" y="5418138"/>
          <p14:tracePt t="40223" x="5281613" y="5407025"/>
          <p14:tracePt t="40258" x="5294313" y="5407025"/>
          <p14:tracePt t="40294" x="5294313" y="5394325"/>
          <p14:tracePt t="40308" x="5307013" y="5394325"/>
          <p14:tracePt t="40321" x="5319713" y="5394325"/>
          <p14:tracePt t="40333" x="5332413" y="5394325"/>
          <p14:tracePt t="40344" x="5345113" y="5394325"/>
          <p14:tracePt t="40357" x="5357813" y="5394325"/>
          <p14:tracePt t="40368" x="5370513" y="5394325"/>
          <p14:tracePt t="40382" x="5383213" y="5394325"/>
          <p14:tracePt t="40399" x="5407025" y="5381625"/>
          <p14:tracePt t="40417" x="5457825" y="5381625"/>
          <p14:tracePt t="40433" x="5495925" y="5381625"/>
          <p14:tracePt t="40449" x="5519738" y="5381625"/>
          <p14:tracePt t="40465" x="5570538" y="5381625"/>
          <p14:tracePt t="40482" x="5595938" y="5381625"/>
          <p14:tracePt t="40498" x="5619750" y="5381625"/>
          <p14:tracePt t="40516" x="5683250" y="5381625"/>
          <p14:tracePt t="40532" x="5695950" y="5381625"/>
          <p14:tracePt t="40549" x="5719763" y="5381625"/>
          <p14:tracePt t="40565" x="5757863" y="5381625"/>
          <p14:tracePt t="40583" x="5770563" y="5381625"/>
          <p14:tracePt t="40599" x="5795963" y="5381625"/>
          <p14:tracePt t="40616" x="5808663" y="5381625"/>
          <p14:tracePt t="40632" x="5821363" y="5381625"/>
          <p14:tracePt t="40649" x="5832475" y="5381625"/>
          <p14:tracePt t="40671" x="5845175" y="5381625"/>
          <p14:tracePt t="40708" x="5857875" y="5381625"/>
          <p14:tracePt t="40745" x="5870575" y="5381625"/>
          <p14:tracePt t="40793" x="5883275" y="5381625"/>
          <p14:tracePt t="40987" x="5883275" y="5368925"/>
          <p14:tracePt t="41267" x="5895975" y="5368925"/>
          <p14:tracePt t="41291" x="5921375" y="5368925"/>
          <p14:tracePt t="41303" x="5945188" y="5368925"/>
          <p14:tracePt t="41315" x="5970588" y="5368925"/>
          <p14:tracePt t="41327" x="6008688" y="5368925"/>
          <p14:tracePt t="41340" x="6057900" y="5368925"/>
          <p14:tracePt t="41352" x="6108700" y="5368925"/>
          <p14:tracePt t="41367" x="6157913" y="5368925"/>
          <p14:tracePt t="41384" x="6246813" y="5356225"/>
          <p14:tracePt t="41401" x="6434138" y="5330825"/>
          <p14:tracePt t="41418" x="6521450" y="5330825"/>
          <p14:tracePt t="41434" x="6608763" y="5318125"/>
          <p14:tracePt t="41451" x="6772275" y="5305425"/>
          <p14:tracePt t="41468" x="6859588" y="5305425"/>
          <p14:tracePt t="41485" x="6997700" y="5294313"/>
          <p14:tracePt t="41501" x="7046913" y="5294313"/>
          <p14:tracePt t="41518" x="7097713" y="5281613"/>
          <p14:tracePt t="41534" x="7210425" y="5281613"/>
          <p14:tracePt t="41552" x="7272338" y="5281613"/>
          <p14:tracePt t="41568" x="7310438" y="5281613"/>
          <p14:tracePt t="41569" x="7348538" y="5281613"/>
          <p14:tracePt t="41585" x="7385050" y="5281613"/>
          <p14:tracePt t="41601" x="7423150" y="5281613"/>
          <p14:tracePt t="41619" x="7485063" y="5281613"/>
          <p14:tracePt t="41635" x="7523163" y="5281613"/>
          <p14:tracePt t="41652" x="7561263" y="5281613"/>
          <p14:tracePt t="41668" x="7623175" y="5268913"/>
          <p14:tracePt t="41686" x="7661275" y="5268913"/>
          <p14:tracePt t="41702" x="7697788" y="5268913"/>
          <p14:tracePt t="41719" x="7735888" y="5256213"/>
          <p14:tracePt t="41735" x="7761288" y="5256213"/>
          <p14:tracePt t="41752" x="7823200" y="5256213"/>
          <p14:tracePt t="41768" x="7848600" y="5256213"/>
          <p14:tracePt t="41785" x="7874000" y="5256213"/>
          <p14:tracePt t="41802" x="7935913" y="5256213"/>
          <p14:tracePt t="41819" x="7961313" y="5256213"/>
          <p14:tracePt t="41836" x="8010525" y="5256213"/>
          <p14:tracePt t="41852" x="8035925" y="5256213"/>
          <p14:tracePt t="41869" x="8061325" y="5256213"/>
          <p14:tracePt t="41886" x="8110538" y="5256213"/>
          <p14:tracePt t="41902" x="8135938" y="5256213"/>
          <p14:tracePt t="41919" x="8161338" y="5256213"/>
          <p14:tracePt t="41936" x="8212138" y="5243513"/>
          <p14:tracePt t="41958" x="8199438" y="5218113"/>
          <p14:tracePt t="42225" x="8212138" y="5218113"/>
          <p14:tracePt t="42249" x="8223250" y="5218113"/>
          <p14:tracePt t="42262" x="8235950" y="5218113"/>
          <p14:tracePt t="42273" x="8248650" y="5218113"/>
          <p14:tracePt t="42285" x="8261350" y="5218113"/>
          <p14:tracePt t="42298" x="8274050" y="5218113"/>
          <p14:tracePt t="42310" x="8286750" y="5218113"/>
          <p14:tracePt t="42323" x="8312150" y="5218113"/>
          <p14:tracePt t="42336" x="8335963" y="5218113"/>
          <p14:tracePt t="42354" x="8348663" y="5230813"/>
          <p14:tracePt t="42370" x="8399463" y="5230813"/>
          <p14:tracePt t="42387" x="8412163" y="5243513"/>
          <p14:tracePt t="42403" x="8424863" y="5243513"/>
          <p14:tracePt t="42420" x="8435975" y="5243513"/>
          <p14:tracePt t="42421" x="8435975" y="5256213"/>
          <p14:tracePt t="42436" x="8448675" y="5256213"/>
          <p14:tracePt t="42456" x="8461375" y="5256213"/>
          <p14:tracePt t="42480" x="8474075" y="5256213"/>
          <p14:tracePt t="42881" x="8461375" y="5256213"/>
          <p14:tracePt t="42905" x="8461375" y="5243513"/>
          <p14:tracePt t="43161" x="8448675" y="5243513"/>
          <p14:tracePt t="43174" x="8412163" y="5243513"/>
          <p14:tracePt t="43185" x="8361363" y="5268913"/>
          <p14:tracePt t="43198" x="8186738" y="5318125"/>
          <p14:tracePt t="43208" x="7835900" y="5443538"/>
          <p14:tracePt t="43222" x="7259638" y="5630863"/>
          <p14:tracePt t="43239" x="6634163" y="5856288"/>
          <p14:tracePt t="43256" x="5957888" y="6056313"/>
          <p14:tracePt t="43258" x="5207000" y="6319838"/>
          <p14:tracePt t="43272" x="4556125" y="6594475"/>
          <p14:tracePt t="43289" x="3867150" y="6819900"/>
          <p14:tracePt t="43793" x="1614488" y="6783388"/>
          <p14:tracePt t="43803" x="1589088" y="6745288"/>
          <p14:tracePt t="43815" x="1577975" y="6719888"/>
          <p14:tracePt t="43830" x="1565275" y="6696075"/>
          <p14:tracePt t="43841" x="1539875" y="6683375"/>
          <p14:tracePt t="43858" x="1527175" y="6645275"/>
          <p14:tracePt t="43874" x="1514475" y="6632575"/>
          <p14:tracePt t="43890" x="1476375" y="6583363"/>
          <p14:tracePt t="43907" x="1452563" y="6557963"/>
          <p14:tracePt t="43924" x="1439863" y="6545263"/>
          <p14:tracePt t="43941" x="1414463" y="6494463"/>
          <p14:tracePt t="43958" x="1401763" y="6483350"/>
          <p14:tracePt t="43974" x="1389063" y="6432550"/>
          <p14:tracePt t="43991" x="1376363" y="6432550"/>
          <p14:tracePt t="44007" x="1376363" y="6407150"/>
          <p14:tracePt t="44024" x="1376363" y="6394450"/>
          <p14:tracePt t="44041" x="1376363" y="6370638"/>
          <p14:tracePt t="44373" x="1376363" y="6357938"/>
          <p14:tracePt t="44569" x="1376363" y="6345238"/>
          <p14:tracePt t="44739" x="1376363" y="6332538"/>
          <p14:tracePt t="44812" x="1389063" y="6332538"/>
          <p14:tracePt t="44848" x="1401763" y="6332538"/>
          <p14:tracePt t="44863" x="1414463" y="6332538"/>
          <p14:tracePt t="44885" x="1427163" y="6332538"/>
          <p14:tracePt t="44898" x="1439863" y="6332538"/>
          <p14:tracePt t="44909" x="1452563" y="6332538"/>
          <p14:tracePt t="44920" x="1476375" y="6319838"/>
          <p14:tracePt t="44932" x="1489075" y="6319838"/>
          <p14:tracePt t="44944" x="1514475" y="6319838"/>
          <p14:tracePt t="44961" x="1539875" y="6307138"/>
          <p14:tracePt t="44977" x="1565275" y="6307138"/>
          <p14:tracePt t="44994" x="1639888" y="6294438"/>
          <p14:tracePt t="45010" x="1677988" y="6281738"/>
          <p14:tracePt t="45028" x="1714500" y="6281738"/>
          <p14:tracePt t="45044" x="1790700" y="6281738"/>
          <p14:tracePt t="45061" x="1814513" y="6281738"/>
          <p14:tracePt t="45077" x="1839913" y="6281738"/>
          <p14:tracePt t="45078" x="1878013" y="6281738"/>
          <p14:tracePt t="45094" x="1903413" y="6269038"/>
          <p14:tracePt t="45111" x="1914525" y="6269038"/>
          <p14:tracePt t="45127" x="1952625" y="6269038"/>
          <p14:tracePt t="45144" x="1990725" y="6257925"/>
          <p14:tracePt t="45161" x="2014538" y="6257925"/>
          <p14:tracePt t="45177" x="2065338" y="6257925"/>
          <p14:tracePt t="45194" x="2078038" y="6257925"/>
          <p14:tracePt t="45211" x="2116138" y="6257925"/>
          <p14:tracePt t="45228" x="2127250" y="6257925"/>
          <p14:tracePt t="45244" x="2139950" y="6257925"/>
          <p14:tracePt t="45261" x="2152650" y="6257925"/>
          <p14:tracePt t="45278" x="2165350" y="6257925"/>
          <p14:tracePt t="45298" x="2178050" y="6257925"/>
          <p14:tracePt t="45311" x="2190750" y="6257925"/>
          <p14:tracePt t="45328" x="2203450" y="6257925"/>
          <p14:tracePt t="45345" x="2228850" y="6245225"/>
          <p14:tracePt t="45362" x="2252663" y="6232525"/>
          <p14:tracePt t="45378" x="2278063" y="6219825"/>
          <p14:tracePt t="45395" x="2328863" y="6194425"/>
          <p14:tracePt t="45411" x="2352675" y="6181725"/>
          <p14:tracePt t="45428" x="2390775" y="6169025"/>
          <p14:tracePt t="45445" x="2403475" y="6145213"/>
          <p14:tracePt t="45467" x="2403475" y="6132513"/>
          <p14:tracePt t="45686" x="2403475" y="6107113"/>
          <p14:tracePt t="45734" x="2416175" y="6107113"/>
          <p14:tracePt t="45880" x="2428875" y="6107113"/>
          <p14:tracePt t="45941" x="2441575" y="6107113"/>
          <p14:tracePt t="45953" x="2452688" y="6107113"/>
          <p14:tracePt t="45976" x="2478088" y="6107113"/>
          <p14:tracePt t="46001" x="2490788" y="6107113"/>
          <p14:tracePt t="46013" x="2528888" y="6107113"/>
          <p14:tracePt t="46025" x="2541588" y="6107113"/>
          <p14:tracePt t="46038" x="2578100" y="6107113"/>
          <p14:tracePt t="46049" x="2616200" y="6107113"/>
          <p14:tracePt t="46063" x="2667000" y="6107113"/>
          <p14:tracePt t="46080" x="2716213" y="6107113"/>
          <p14:tracePt t="46097" x="2767013" y="6107113"/>
          <p14:tracePt t="46113" x="2916238" y="6107113"/>
          <p14:tracePt t="46130" x="2992438" y="6107113"/>
          <p14:tracePt t="46147" x="3116263" y="6107113"/>
          <p14:tracePt t="46163" x="3179763" y="6107113"/>
          <p14:tracePt t="46180" x="3228975" y="6107113"/>
          <p14:tracePt t="46198" x="3317875" y="6107113"/>
          <p14:tracePt t="46214" x="3341688" y="6094413"/>
          <p14:tracePt t="46233" x="3354388" y="6081713"/>
          <p14:tracePt t="46248" x="3354388" y="6069013"/>
          <p14:tracePt t="46270" x="3317875" y="6045200"/>
          <p14:tracePt t="46510" x="3328988" y="6045200"/>
          <p14:tracePt t="46522" x="3341688" y="6045200"/>
          <p14:tracePt t="46535" x="3367088" y="6045200"/>
          <p14:tracePt t="46546" x="3392488" y="6045200"/>
          <p14:tracePt t="46558" x="3417888" y="6045200"/>
          <p14:tracePt t="46572" x="3441700" y="6045200"/>
          <p14:tracePt t="46583" x="3467100" y="6045200"/>
          <p14:tracePt t="46598" x="3505200" y="6045200"/>
          <p14:tracePt t="46614" x="3554413" y="6045200"/>
          <p14:tracePt t="46632" x="3654425" y="6069013"/>
          <p14:tracePt t="46648" x="3692525" y="6069013"/>
          <p14:tracePt t="46665" x="3717925" y="6069013"/>
          <p14:tracePt t="46681" x="3792538" y="6081713"/>
          <p14:tracePt t="46698" x="3830638" y="6081713"/>
          <p14:tracePt t="46715" x="3879850" y="6094413"/>
          <p14:tracePt t="46731" x="3968750" y="6094413"/>
          <p14:tracePt t="46748" x="4005263" y="6094413"/>
          <p14:tracePt t="46765" x="4068763" y="6094413"/>
          <p14:tracePt t="46781" x="4105275" y="6094413"/>
          <p14:tracePt t="46798" x="4130675" y="6094413"/>
          <p14:tracePt t="46815" x="4205288" y="6094413"/>
          <p14:tracePt t="46832" x="4217988" y="6094413"/>
          <p14:tracePt t="46848" x="4230688" y="6094413"/>
          <p14:tracePt t="46865" x="4243388" y="6094413"/>
          <p14:tracePt t="46882" x="4243388" y="6081713"/>
          <p14:tracePt t="46899" x="4243388" y="6069013"/>
          <p14:tracePt t="47191" x="4256088" y="6069013"/>
          <p14:tracePt t="47203" x="4268788" y="6069013"/>
          <p14:tracePt t="47215" x="4281488" y="6069013"/>
          <p14:tracePt t="47227" x="4305300" y="6069013"/>
          <p14:tracePt t="47239" x="4330700" y="6069013"/>
          <p14:tracePt t="47250" x="4356100" y="6069013"/>
          <p14:tracePt t="47265" x="4368800" y="6069013"/>
          <p14:tracePt t="47282" x="4406900" y="6069013"/>
          <p14:tracePt t="47300" x="4430713" y="6069013"/>
          <p14:tracePt t="47316" x="4456113" y="6069013"/>
          <p14:tracePt t="47334" x="4481513" y="6069013"/>
          <p14:tracePt t="47349" x="4518025" y="6069013"/>
          <p14:tracePt t="47367" x="4543425" y="6081713"/>
          <p14:tracePt t="47383" x="4581525" y="6094413"/>
          <p14:tracePt t="47384" x="4619625" y="6094413"/>
          <p14:tracePt t="47400" x="4643438" y="6107113"/>
          <p14:tracePt t="47416" x="4681538" y="6107113"/>
          <p14:tracePt t="47434" x="4756150" y="6107113"/>
          <p14:tracePt t="47450" x="4806950" y="6119813"/>
          <p14:tracePt t="47466" x="4856163" y="6132513"/>
          <p14:tracePt t="47483" x="4945063" y="6145213"/>
          <p14:tracePt t="47500" x="4981575" y="6145213"/>
          <p14:tracePt t="47517" x="5019675" y="6145213"/>
          <p14:tracePt t="47518" x="5057775" y="6157913"/>
          <p14:tracePt t="47534" x="5119688" y="6157913"/>
          <p14:tracePt t="47550" x="5157788" y="6157913"/>
          <p14:tracePt t="47567" x="5181600" y="6157913"/>
          <p14:tracePt t="47583" x="5245100" y="6169025"/>
          <p14:tracePt t="47601" x="5257800" y="6169025"/>
          <p14:tracePt t="47617" x="5281613" y="6169025"/>
          <p14:tracePt t="47651" x="5281613" y="6157913"/>
          <p14:tracePt t="47920" x="5307013" y="6157913"/>
          <p14:tracePt t="47933" x="5319713" y="6157913"/>
          <p14:tracePt t="47945" x="5332413" y="6157913"/>
          <p14:tracePt t="47956" x="5345113" y="6157913"/>
          <p14:tracePt t="47980" x="5357813" y="6157913"/>
          <p14:tracePt t="48005" x="5370513" y="6157913"/>
          <p14:tracePt t="48030" x="5383213" y="6157913"/>
          <p14:tracePt t="48101" x="5383213" y="6145213"/>
          <p14:tracePt t="48319" x="5394325" y="6145213"/>
          <p14:tracePt t="48344" x="5419725" y="6145213"/>
          <p14:tracePt t="48355" x="5445125" y="6145213"/>
          <p14:tracePt t="48367" x="5483225" y="6145213"/>
          <p14:tracePt t="48380" x="5519738" y="6132513"/>
          <p14:tracePt t="48392" x="5583238" y="6132513"/>
          <p14:tracePt t="48405" x="5632450" y="6132513"/>
          <p14:tracePt t="48419" x="5695950" y="6132513"/>
          <p14:tracePt t="48436" x="5757863" y="6132513"/>
          <p14:tracePt t="48453" x="5895975" y="6132513"/>
          <p14:tracePt t="48469" x="5932488" y="6132513"/>
          <p14:tracePt t="48486" x="5983288" y="6132513"/>
          <p14:tracePt t="48503" x="6070600" y="6132513"/>
          <p14:tracePt t="48519" x="6108700" y="6132513"/>
          <p14:tracePt t="48537" x="6146800" y="6132513"/>
          <p14:tracePt t="48553" x="6196013" y="6132513"/>
          <p14:tracePt t="48570" x="6208713" y="6132513"/>
          <p14:tracePt t="48586" x="6246813" y="6145213"/>
          <p14:tracePt t="48603" x="6259513" y="6145213"/>
          <p14:tracePt t="48619" x="6270625" y="6145213"/>
          <p14:tracePt t="48636" x="6308725" y="6145213"/>
          <p14:tracePt t="48653" x="6321425" y="6145213"/>
          <p14:tracePt t="48670" x="6334125" y="6145213"/>
          <p14:tracePt t="48686" x="6346825" y="6145213"/>
          <p14:tracePt t="48708" x="6370638" y="6145213"/>
          <p14:tracePt t="48720" x="6383338" y="6145213"/>
          <p14:tracePt t="48737" x="6396038" y="6145213"/>
          <p14:tracePt t="48753" x="6408738" y="6145213"/>
          <p14:tracePt t="48770" x="6434138" y="6145213"/>
          <p14:tracePt t="48787" x="6446838" y="6145213"/>
          <p14:tracePt t="48805" x="6472238" y="6132513"/>
          <p14:tracePt t="48820" x="6483350" y="6132513"/>
          <p14:tracePt t="48837" x="6496050" y="6119813"/>
          <p14:tracePt t="48854" x="6521450" y="6119813"/>
          <p14:tracePt t="48870" x="6546850" y="6119813"/>
          <p14:tracePt t="48887" x="6572250" y="6119813"/>
          <p14:tracePt t="48903" x="6659563" y="6119813"/>
          <p14:tracePt t="48920" x="6734175" y="6119813"/>
          <p14:tracePt t="48937" x="6834188" y="6119813"/>
          <p14:tracePt t="48953" x="6897688" y="6132513"/>
          <p14:tracePt t="49267" x="6910388" y="6132513"/>
          <p14:tracePt t="49292" x="6921500" y="6132513"/>
          <p14:tracePt t="49304" x="6946900" y="6132513"/>
          <p14:tracePt t="49316" x="6972300" y="6145213"/>
          <p14:tracePt t="49328" x="6997700" y="6157913"/>
          <p14:tracePt t="49341" x="7021513" y="6157913"/>
          <p14:tracePt t="49356" x="7059613" y="6169025"/>
          <p14:tracePt t="49373" x="7123113" y="6181725"/>
          <p14:tracePt t="49389" x="7210425" y="6194425"/>
          <p14:tracePt t="49407" x="7246938" y="6207125"/>
          <p14:tracePt t="49422" x="7310438" y="6219825"/>
          <p14:tracePt t="49424" x="7335838" y="6219825"/>
          <p14:tracePt t="49439" x="7372350" y="6219825"/>
          <p14:tracePt t="49455" x="7397750" y="6232525"/>
          <p14:tracePt t="49471" x="7435850" y="6232525"/>
          <p14:tracePt t="49473" x="7459663" y="6232525"/>
          <p14:tracePt t="49488" x="7472363" y="6232525"/>
          <p14:tracePt t="49505" x="7497763" y="6232525"/>
          <p14:tracePt t="49522" x="7535863" y="6232525"/>
          <p14:tracePt t="49539" x="7548563" y="6232525"/>
          <p14:tracePt t="49555" x="7561263" y="6232525"/>
          <p14:tracePt t="49572" x="7572375" y="6232525"/>
          <p14:tracePt t="49594" x="7585075" y="6232525"/>
          <p14:tracePt t="49608" x="7597775" y="6232525"/>
          <p14:tracePt t="49631" x="7610475" y="6232525"/>
          <p14:tracePt t="49740" x="7623175" y="6232525"/>
          <p14:tracePt t="49752" x="7635875" y="6232525"/>
          <p14:tracePt t="49763" x="7648575" y="6219825"/>
          <p14:tracePt t="49777" x="7661275" y="6219825"/>
          <p14:tracePt t="49789" x="7673975" y="6219825"/>
          <p14:tracePt t="49808" x="7697788" y="6219825"/>
          <p14:tracePt t="49823" x="7710488" y="6207125"/>
          <p14:tracePt t="49840" x="7748588" y="6207125"/>
          <p14:tracePt t="49856" x="7773988" y="6194425"/>
          <p14:tracePt t="49875" x="7785100" y="6194425"/>
          <p14:tracePt t="49890" x="7797800" y="6194425"/>
          <p14:tracePt t="49933" x="7797800" y="6181725"/>
          <p14:tracePt t="50276" x="7810500" y="6181725"/>
          <p14:tracePt t="50287" x="7823200" y="6181725"/>
          <p14:tracePt t="50312" x="7848600" y="6181725"/>
          <p14:tracePt t="50335" x="7861300" y="6181725"/>
          <p14:tracePt t="50348" x="7886700" y="6181725"/>
          <p14:tracePt t="50359" x="7910513" y="6181725"/>
          <p14:tracePt t="50372" x="7935913" y="6181725"/>
          <p14:tracePt t="50386" x="7961313" y="6181725"/>
          <p14:tracePt t="50396" x="7999413" y="6181725"/>
          <p14:tracePt t="50408" x="8035925" y="6181725"/>
          <p14:tracePt t="50424" x="8074025" y="6181725"/>
          <p14:tracePt t="50442" x="8110538" y="6181725"/>
          <p14:tracePt t="50457" x="8174038" y="6181725"/>
          <p14:tracePt t="50475" x="8199438" y="6181725"/>
          <p14:tracePt t="50491" x="8235950" y="6181725"/>
          <p14:tracePt t="50492" x="8261350" y="6181725"/>
          <p14:tracePt t="50508" x="8286750" y="6181725"/>
          <p14:tracePt t="50524" x="8299450" y="6181725"/>
          <p14:tracePt t="50542" x="8348663" y="6181725"/>
          <p14:tracePt t="50558" x="8361363" y="6181725"/>
          <p14:tracePt t="50576" x="8374063" y="6181725"/>
          <p14:tracePt t="50578" x="8386763" y="6181725"/>
          <p14:tracePt t="50591" x="8424863" y="6181725"/>
          <p14:tracePt t="50608" x="8435975" y="6181725"/>
          <p14:tracePt t="50625" x="8486775" y="6169025"/>
          <p14:tracePt t="50642" x="8512175" y="6169025"/>
          <p14:tracePt t="50658" x="8548688" y="6157913"/>
          <p14:tracePt t="50675" x="8574088" y="6145213"/>
          <p14:tracePt t="50692" x="8599488" y="6145213"/>
          <p14:tracePt t="50708" x="8612188" y="6132513"/>
          <p14:tracePt t="50725" x="8650288" y="6132513"/>
          <p14:tracePt t="50742" x="8661400" y="6132513"/>
          <p14:tracePt t="50759" x="8686800" y="6132513"/>
          <p14:tracePt t="50775" x="8699500" y="6132513"/>
          <p14:tracePt t="50792" x="8712200" y="6132513"/>
          <p14:tracePt t="50808" x="8724900" y="6132513"/>
          <p14:tracePt t="50825" x="8724900" y="6119813"/>
          <p14:tracePt t="50846" x="8712200" y="6119813"/>
          <p14:tracePt t="50859" x="8712200" y="6107113"/>
          <p14:tracePt t="51124" x="8724900" y="6107113"/>
          <p14:tracePt t="51148" x="8737600" y="6107113"/>
          <p14:tracePt t="51160" x="8763000" y="6107113"/>
          <p14:tracePt t="51172" x="8774113" y="6107113"/>
          <p14:tracePt t="51184" x="8786813" y="6107113"/>
          <p14:tracePt t="51196" x="8824913" y="6107113"/>
          <p14:tracePt t="51210" x="8837613" y="6107113"/>
          <p14:tracePt t="51226" x="8863013" y="6107113"/>
          <p14:tracePt t="51243" x="8886825" y="6107113"/>
          <p14:tracePt t="51260" x="8937625" y="6119813"/>
          <p14:tracePt t="51277" x="8975725" y="6119813"/>
          <p14:tracePt t="51294" x="9050338" y="6132513"/>
          <p14:tracePt t="51310" x="9075738" y="6132513"/>
          <p14:tracePt t="51326" x="9112250" y="6132513"/>
          <p14:tracePt t="51344" x="9188450" y="6132513"/>
          <p14:tracePt t="51360" x="9224963" y="6132513"/>
          <p14:tracePt t="51377" x="9263063" y="6132513"/>
          <p14:tracePt t="51393" x="9324975" y="6132513"/>
          <p14:tracePt t="51410" x="9337675" y="6132513"/>
          <p14:tracePt t="51427" x="9388475" y="6132513"/>
          <p14:tracePt t="51443" x="9401175" y="6132513"/>
          <p14:tracePt t="51460" x="9424988" y="6132513"/>
          <p14:tracePt t="51477" x="9463088" y="6132513"/>
          <p14:tracePt t="51493" x="9475788" y="6132513"/>
          <p14:tracePt t="51512" x="9488488" y="6132513"/>
          <p14:tracePt t="51527" x="9501188" y="6132513"/>
          <p14:tracePt t="51544" x="9513888" y="6132513"/>
          <p14:tracePt t="51573" x="9525000" y="6132513"/>
          <p14:tracePt t="51598" x="9537700" y="6132513"/>
          <p14:tracePt t="51621" x="9550400" y="6132513"/>
          <p14:tracePt t="51657" x="9563100" y="6132513"/>
          <p14:tracePt t="51682" x="9575800" y="6132513"/>
          <p14:tracePt t="51707" x="9601200" y="6132513"/>
          <p14:tracePt t="51730" x="9613900" y="6132513"/>
          <p14:tracePt t="51742" x="9626600" y="6132513"/>
          <p14:tracePt t="51755" x="9637713" y="6132513"/>
          <p14:tracePt t="51779" x="9650413" y="6132513"/>
          <p14:tracePt t="51791" x="9663113" y="6132513"/>
          <p14:tracePt t="51803" x="9675813" y="6132513"/>
          <p14:tracePt t="51827" x="9688513" y="6132513"/>
          <p14:tracePt t="52218" x="9701213" y="6132513"/>
          <p14:tracePt t="52291" x="9713913" y="6132513"/>
          <p14:tracePt t="52316" x="9726613" y="6132513"/>
          <p14:tracePt t="52364" x="9739313" y="6132513"/>
          <p14:tracePt t="52387" x="9750425" y="6132513"/>
          <p14:tracePt t="52424" x="9763125" y="6132513"/>
          <p14:tracePt t="52556" x="9775825" y="6132513"/>
          <p14:tracePt t="52581" x="9788525" y="6132513"/>
          <p14:tracePt t="52642" x="9801225" y="6132513"/>
          <p14:tracePt t="52739" x="9813925" y="6132513"/>
          <p14:tracePt t="52775" x="9826625" y="613251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9"/>
    </mc:Choice>
    <mc:Fallback xmlns="">
      <p:transition spd="slow" advTm="12839"/>
    </mc:Fallback>
  </mc:AlternateContent>
  <p:extLst>
    <p:ext uri="{3A86A75C-4F4B-4683-9AE1-C65F6400EC91}">
      <p14:laserTraceLst xmlns:p14="http://schemas.microsoft.com/office/powerpoint/2010/main">
        <p14:tracePtLst>
          <p14:tracePt t="833" x="9813925" y="6132513"/>
          <p14:tracePt t="846" x="9788525" y="6132513"/>
          <p14:tracePt t="858" x="9763125" y="6132513"/>
          <p14:tracePt t="870" x="9713913" y="6132513"/>
          <p14:tracePt t="883" x="9663113" y="6132513"/>
          <p14:tracePt t="897" x="9601200" y="6132513"/>
          <p14:tracePt t="914" x="9525000" y="6132513"/>
          <p14:tracePt t="931" x="9337675" y="6132513"/>
          <p14:tracePt t="947" x="9237663" y="6132513"/>
          <p14:tracePt t="964" x="9137650" y="6119813"/>
          <p14:tracePt t="966" x="9037638" y="6107113"/>
          <p14:tracePt t="980" x="8924925" y="6094413"/>
          <p14:tracePt t="996" x="8812213" y="6081713"/>
          <p14:tracePt t="1014" x="8624888" y="6056313"/>
          <p14:tracePt t="1030" x="8561388" y="6032500"/>
          <p14:tracePt t="1046" x="8448675" y="6019800"/>
          <p14:tracePt t="1063" x="8274050" y="5969000"/>
          <p14:tracePt t="1080" x="8199438" y="5932488"/>
          <p14:tracePt t="1097" x="8148638" y="5907088"/>
          <p14:tracePt t="1113" x="8061325" y="5819775"/>
          <p14:tracePt t="1130" x="8023225" y="5781675"/>
          <p14:tracePt t="1147" x="7986713" y="5719763"/>
          <p14:tracePt t="1148" x="7974013" y="5668963"/>
          <p14:tracePt t="1164" x="7948613" y="5619750"/>
          <p14:tracePt t="1181" x="7948613" y="5581650"/>
          <p14:tracePt t="1197" x="7935913" y="5518150"/>
          <p14:tracePt t="1475" x="7923213" y="5507038"/>
          <p14:tracePt t="1487" x="7897813" y="5494338"/>
          <p14:tracePt t="1500" x="7848600" y="5468938"/>
          <p14:tracePt t="1512" x="7810500" y="5430838"/>
          <p14:tracePt t="1524" x="7735888" y="5381625"/>
          <p14:tracePt t="1537" x="7685088" y="5343525"/>
          <p14:tracePt t="1549" x="7635875" y="5318125"/>
          <p14:tracePt t="1565" x="7585075" y="5294313"/>
          <p14:tracePt t="1582" x="7510463" y="5256213"/>
          <p14:tracePt t="1598" x="7397750" y="5194300"/>
          <p14:tracePt t="1615" x="7348538" y="5181600"/>
          <p14:tracePt t="1631" x="7285038" y="5143500"/>
          <p14:tracePt t="1633" x="7246938" y="5105400"/>
          <p14:tracePt t="1648" x="7185025" y="5068888"/>
          <p14:tracePt t="1665" x="7134225" y="5043488"/>
          <p14:tracePt t="1682" x="7046913" y="4968875"/>
          <p14:tracePt t="1698" x="7021513" y="4943475"/>
          <p14:tracePt t="1716" x="6985000" y="4918075"/>
          <p14:tracePt t="1732" x="6934200" y="4879975"/>
          <p14:tracePt t="1750" x="6921500" y="4856163"/>
          <p14:tracePt t="1765" x="6910388" y="4843463"/>
          <p14:tracePt t="1767" x="6897688" y="4818063"/>
          <p14:tracePt t="1782" x="6872288" y="4792663"/>
          <p14:tracePt t="1799" x="6859588" y="4779963"/>
          <p14:tracePt t="1816" x="6834188" y="4730750"/>
          <p14:tracePt t="1832" x="6834188" y="4718050"/>
          <p14:tracePt t="1849" x="6821488" y="4705350"/>
          <p14:tracePt t="1865" x="6808788" y="4679950"/>
          <p14:tracePt t="1882" x="6808788" y="4656138"/>
          <p14:tracePt t="2130" x="6797675" y="4656138"/>
          <p14:tracePt t="2143" x="6784975" y="4656138"/>
          <p14:tracePt t="2156" x="6759575" y="4656138"/>
          <p14:tracePt t="2167" x="6708775" y="4643438"/>
          <p14:tracePt t="2183" x="6659563" y="4605338"/>
          <p14:tracePt t="2200" x="6596063" y="4567238"/>
          <p14:tracePt t="2217" x="6370638" y="4492625"/>
          <p14:tracePt t="2233" x="6283325" y="4454525"/>
          <p14:tracePt t="2250" x="6196013" y="4430713"/>
          <p14:tracePt t="2267" x="6034088" y="4379913"/>
          <p14:tracePt t="2283" x="5957888" y="4341813"/>
          <p14:tracePt t="2301" x="5832475" y="4292600"/>
          <p14:tracePt t="2318" x="5770563" y="4279900"/>
          <p14:tracePt t="2334" x="5732463" y="4267200"/>
          <p14:tracePt t="2351" x="5695950" y="4230688"/>
          <p14:tracePt t="2367" x="5670550" y="4217988"/>
          <p14:tracePt t="2383" x="5657850" y="4205288"/>
          <p14:tracePt t="2400" x="5645150" y="4192588"/>
          <p14:tracePt t="2752" x="5619750" y="4192588"/>
          <p14:tracePt t="2763" x="5557838" y="4167188"/>
          <p14:tracePt t="2775" x="5470525" y="4141788"/>
          <p14:tracePt t="2788" x="5345113" y="4079875"/>
          <p14:tracePt t="2803" x="5207000" y="4041775"/>
          <p14:tracePt t="2820" x="5068888" y="4005263"/>
          <p14:tracePt t="2837" x="4868863" y="3929063"/>
          <p14:tracePt t="2853" x="4756150" y="3879850"/>
          <p14:tracePt t="2869" x="4668838" y="3841750"/>
          <p14:tracePt t="2872" x="4581525" y="3816350"/>
          <p14:tracePt t="2886" x="4481513" y="3779838"/>
          <p14:tracePt t="2902" x="4418013" y="3741738"/>
          <p14:tracePt t="2919" x="4343400" y="3703638"/>
          <p14:tracePt t="2921" x="4305300" y="3679825"/>
          <p14:tracePt t="2935" x="4256088" y="3641725"/>
          <p14:tracePt t="2951" x="4230688" y="3629025"/>
          <p14:tracePt t="2969" x="4168775" y="3590925"/>
          <p14:tracePt t="2985" x="4156075" y="3567113"/>
          <p14:tracePt t="3002" x="4143375" y="3554413"/>
          <p14:tracePt t="3019" x="4117975" y="3541713"/>
          <p14:tracePt t="3042" x="4117975" y="3529013"/>
          <p14:tracePt t="3078" x="4117975" y="3503613"/>
          <p14:tracePt t="3421" x="4105275" y="3503613"/>
          <p14:tracePt t="3431" x="4081463" y="3503613"/>
          <p14:tracePt t="3443" x="4068763" y="3516313"/>
          <p14:tracePt t="3456" x="4056063" y="3516313"/>
          <p14:tracePt t="3470" x="4030663" y="3516313"/>
          <p14:tracePt t="3488" x="4005263" y="3529013"/>
          <p14:tracePt t="3505" x="3979863" y="3541713"/>
          <p14:tracePt t="3520" x="3943350" y="3541713"/>
          <p14:tracePt t="3536" x="3943350" y="3554413"/>
          <p14:tracePt t="3553" x="3917950" y="3567113"/>
          <p14:tracePt t="3570" x="3905250" y="3567113"/>
          <p14:tracePt t="4232" x="3905250" y="3579813"/>
          <p14:tracePt t="4257" x="3917950" y="3579813"/>
          <p14:tracePt t="4281" x="3930650" y="3579813"/>
          <p14:tracePt t="4306" x="3943350" y="3590925"/>
          <p14:tracePt t="4317" x="3956050" y="3590925"/>
          <p14:tracePt t="4329" x="3968750" y="3590925"/>
          <p14:tracePt t="4341" x="3992563" y="3603625"/>
          <p14:tracePt t="4357" x="4017963" y="3603625"/>
          <p14:tracePt t="4373" x="4043363" y="3603625"/>
          <p14:tracePt t="4390" x="4068763" y="3616325"/>
          <p14:tracePt t="4406" x="4130675" y="3641725"/>
          <p14:tracePt t="4423" x="4168775" y="3641725"/>
          <p14:tracePt t="4439" x="4243388" y="3667125"/>
          <p14:tracePt t="4456" x="4294188" y="3679825"/>
          <p14:tracePt t="4472" x="4343400" y="3692525"/>
          <p14:tracePt t="4489" x="4456113" y="3703638"/>
          <p14:tracePt t="4506" x="4530725" y="3716338"/>
          <p14:tracePt t="4524" x="4630738" y="3741738"/>
          <p14:tracePt t="4539" x="4694238" y="3754438"/>
          <p14:tracePt t="4556" x="4743450" y="3767138"/>
          <p14:tracePt t="4573" x="4794250" y="3767138"/>
          <p14:tracePt t="4619" x="4768850" y="3754438"/>
          <p14:tracePt t="4949" x="4781550" y="3754438"/>
          <p14:tracePt t="4964" x="4794250" y="3754438"/>
          <p14:tracePt t="4973" x="4806950" y="3754438"/>
          <p14:tracePt t="4984" x="4832350" y="3767138"/>
          <p14:tracePt t="4999" x="4856163" y="3767138"/>
          <p14:tracePt t="5009" x="4881563" y="3779838"/>
          <p14:tracePt t="5026" x="4906963" y="3792538"/>
          <p14:tracePt t="5042" x="4932363" y="3803650"/>
          <p14:tracePt t="5058" x="4994275" y="3829050"/>
          <p14:tracePt t="5074" x="5032375" y="3841750"/>
          <p14:tracePt t="5091" x="5068888" y="3841750"/>
          <p14:tracePt t="5093" x="5106988" y="3867150"/>
          <p14:tracePt t="5108" x="5132388" y="3879850"/>
          <p14:tracePt t="5125" x="5170488" y="3879850"/>
          <p14:tracePt t="5142" x="5232400" y="3905250"/>
          <p14:tracePt t="5158" x="5270500" y="3929063"/>
          <p14:tracePt t="5174" x="5307013" y="3929063"/>
          <p14:tracePt t="5191" x="5394325" y="3967163"/>
          <p14:tracePt t="5208" x="5445125" y="3979863"/>
          <p14:tracePt t="5225" x="5470525" y="3979863"/>
          <p14:tracePt t="5242" x="5532438" y="4005263"/>
          <p14:tracePt t="5259" x="5570538" y="4017963"/>
          <p14:tracePt t="5275" x="5632450" y="4054475"/>
          <p14:tracePt t="5292" x="5657850" y="4067175"/>
          <p14:tracePt t="5308" x="5683250" y="4092575"/>
          <p14:tracePt t="9101" x="5645150" y="4092575"/>
          <p14:tracePt t="9112" x="5595938" y="4092575"/>
          <p14:tracePt t="9125" x="5545138" y="4092575"/>
          <p14:tracePt t="9139" x="5507038" y="4092575"/>
          <p14:tracePt t="9152" x="5457825" y="4092575"/>
          <p14:tracePt t="9169" x="5394325" y="4092575"/>
          <p14:tracePt t="9185" x="5219700" y="4105275"/>
          <p14:tracePt t="9201" x="5145088" y="4105275"/>
          <p14:tracePt t="9218" x="5068888" y="4117975"/>
          <p14:tracePt t="9235" x="4906963" y="4117975"/>
          <p14:tracePt t="9252" x="4819650" y="4117975"/>
          <p14:tracePt t="9269" x="4668838" y="4117975"/>
          <p14:tracePt t="9285" x="4606925" y="4117975"/>
          <p14:tracePt t="9302" x="4556125" y="4117975"/>
          <p14:tracePt t="9318" x="4418013" y="4117975"/>
          <p14:tracePt t="9335" x="4381500" y="4117975"/>
          <p14:tracePt t="9351" x="4343400" y="4117975"/>
          <p14:tracePt t="9369" x="4294188" y="4117975"/>
          <p14:tracePt t="9385" x="4281488" y="4117975"/>
          <p14:tracePt t="9402" x="4268788" y="4117975"/>
          <p14:tracePt t="9719" x="4230688" y="4141788"/>
          <p14:tracePt t="9731" x="4192588" y="4167188"/>
          <p14:tracePt t="9745" x="4143375" y="4179888"/>
          <p14:tracePt t="9755" x="4105275" y="4205288"/>
          <p14:tracePt t="9770" x="4068763" y="4230688"/>
          <p14:tracePt t="9786" x="4017963" y="4254500"/>
          <p14:tracePt t="9804" x="3930650" y="4318000"/>
          <p14:tracePt t="9820" x="3892550" y="4354513"/>
          <p14:tracePt t="9836" x="3817938" y="4392613"/>
          <p14:tracePt t="9853" x="3643313" y="4467225"/>
          <p14:tracePt t="9870" x="3541713" y="4505325"/>
          <p14:tracePt t="9886" x="3454400" y="4543425"/>
          <p14:tracePt t="9903" x="3254375" y="4605338"/>
          <p14:tracePt t="9920" x="3116263" y="4656138"/>
          <p14:tracePt t="9936" x="2992438" y="4679950"/>
          <p14:tracePt t="9953" x="2767013" y="4743450"/>
          <p14:tracePt t="9970" x="2616200" y="4768850"/>
          <p14:tracePt t="9986" x="2328863" y="4830763"/>
          <p14:tracePt t="10004" x="2216150" y="4856163"/>
          <p14:tracePt t="10020" x="2039938" y="4879975"/>
          <p14:tracePt t="10037" x="1752600" y="4930775"/>
          <p14:tracePt t="10053" x="1665288" y="4956175"/>
          <p14:tracePt t="10070" x="1577975" y="4956175"/>
          <p14:tracePt t="10070" x="1514475" y="4968875"/>
          <p14:tracePt t="10087" x="1439863" y="4968875"/>
          <p14:tracePt t="10104" x="1414463" y="4968875"/>
          <p14:tracePt t="10120" x="1389063" y="4968875"/>
          <p14:tracePt t="10138" x="1389063" y="4956175"/>
          <p14:tracePt t="10154" x="1389063" y="4943475"/>
          <p14:tracePt t="10155" x="1401763" y="4918075"/>
          <p14:tracePt t="10398" x="1376363" y="4892675"/>
          <p14:tracePt t="10411" x="1314450" y="4843463"/>
          <p14:tracePt t="10423" x="1239838" y="4779963"/>
          <p14:tracePt t="10435" x="1139825" y="4718050"/>
          <p14:tracePt t="10447" x="1076325" y="4630738"/>
          <p14:tracePt t="10460" x="1014413" y="4554538"/>
          <p14:tracePt t="10471" x="963613" y="4454525"/>
          <p14:tracePt t="10488" x="889000" y="4354513"/>
          <p14:tracePt t="10506" x="825500" y="4230688"/>
          <p14:tracePt t="10521" x="701675" y="3929063"/>
          <p14:tracePt t="10538" x="638175" y="3716338"/>
          <p14:tracePt t="10556" x="512763" y="3178175"/>
          <p14:tracePt t="10572" x="476250" y="2928938"/>
          <p14:tracePt t="10588" x="463550" y="2678113"/>
          <p14:tracePt t="10605" x="450850" y="2352675"/>
          <p14:tracePt t="10622" x="438150" y="2201863"/>
          <p14:tracePt t="10639" x="438150" y="2089150"/>
          <p14:tracePt t="10655" x="438150" y="1927225"/>
          <p14:tracePt t="10672" x="438150" y="1876425"/>
          <p14:tracePt t="10689" x="438150" y="1852613"/>
          <p14:tracePt t="10908" x="400050" y="1814513"/>
          <p14:tracePt t="10920" x="350838" y="1752600"/>
          <p14:tracePt t="10932" x="300038" y="1676400"/>
          <p14:tracePt t="10946" x="225425" y="1601788"/>
          <p14:tracePt t="10957" x="174625" y="1501775"/>
          <p14:tracePt t="10973" x="125413" y="1414463"/>
          <p14:tracePt t="10990" x="87313" y="1314450"/>
          <p14:tracePt t="11007" x="0" y="1050925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A448E71-6374-4388-A154-E6D6759863E4}"/>
</file>

<file path=customXml/itemProps2.xml><?xml version="1.0" encoding="utf-8"?>
<ds:datastoreItem xmlns:ds="http://schemas.openxmlformats.org/officeDocument/2006/customXml" ds:itemID="{18BEB132-02FC-4C60-B9F5-A968F1CBF5EC}"/>
</file>

<file path=customXml/itemProps3.xml><?xml version="1.0" encoding="utf-8"?>
<ds:datastoreItem xmlns:ds="http://schemas.openxmlformats.org/officeDocument/2006/customXml" ds:itemID="{E5407EE1-066D-4D72-9160-2ACD65E1425D}"/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1374</Words>
  <Application>Microsoft Office PowerPoint</Application>
  <DocSecurity>0</DocSecurity>
  <PresentationFormat>Widescreen</PresentationFormat>
  <Paragraphs>269</Paragraphs>
  <Slides>37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Hesham</cp:lastModifiedBy>
  <cp:revision>62</cp:revision>
  <dcterms:created xsi:type="dcterms:W3CDTF">2026-08-24T17:39:26Z</dcterms:created>
  <dcterms:modified xsi:type="dcterms:W3CDTF">2026-09-14T21:53:54Z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