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docProps/custom.xml" ContentType="application/vnd.openxmlformats-officedocument.custom-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presProps.xml" ContentType="application/vnd.openxmlformats-officedocument.presentationml.presProps+xml"/>
  <Override PartName="/ppt/theme/theme1.xml" ContentType="application/vnd.openxmlformats-officedocument.theme+xml"/>
  <Override PartName="/ppt/presentation.xml" ContentType="application/vnd.openxmlformats-officedocument.presentationml.presentation.main+xml"/>
  <Override PartName="/ppt/slides/slide12.xml" ContentType="application/vnd.openxmlformats-officedocument.presentationml.slide+xml"/>
  <Override PartName="/ppt/slides/slide14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30.xml" ContentType="application/vnd.openxmlformats-officedocument.presentationml.slide+xml"/>
  <Override PartName="/ppt/slides/slide26.xml" ContentType="application/vnd.openxmlformats-officedocument.presentationml.slide+xml"/>
  <Override PartName="/ppt/slides/slide31.xml" ContentType="application/vnd.openxmlformats-officedocument.presentationml.slide+xml"/>
  <Override PartName="/ppt/slides/slide33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32.xml" ContentType="application/vnd.openxmlformats-officedocument.presentationml.slide+xml"/>
  <Override PartName="/ppt/slides/slide38.xml" ContentType="application/vnd.openxmlformats-officedocument.presentationml.slide+xml"/>
  <Override PartName="/ppt/slides/slide2.xml" ContentType="application/vnd.openxmlformats-officedocument.presentationml.slide+xml"/>
  <Override PartName="/ppt/slides/slide25.xml" ContentType="application/vnd.openxmlformats-officedocument.presentationml.slide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7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s/slide29.xml" ContentType="application/vnd.openxmlformats-officedocument.presentationml.slide+xml"/>
  <Override PartName="/ppt/slides/slide11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15.xml" ContentType="application/vnd.openxmlformats-officedocument.presentationml.slide+xml"/>
  <Override PartName="/ppt/slides/slide35.xml" ContentType="application/vnd.openxmlformats-officedocument.presentationml.slide+xml"/>
  <Override PartName="/ppt/slides/slide6.xml" ContentType="application/vnd.openxmlformats-officedocument.presentationml.slide+xml"/>
  <Override PartName="/ppt/slides/slide37.xml" ContentType="application/vnd.openxmlformats-officedocument.presentationml.slide+xml"/>
  <Override PartName="/ppt/slides/slide4.xml" ContentType="application/vnd.openxmlformats-officedocument.presentationml.slide+xml"/>
  <Override PartName="/ppt/slides/slide13.xml" ContentType="application/vnd.openxmlformats-officedocument.presentationml.slide+xml"/>
  <Override PartName="/ppt/slides/slide36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9.xml" ContentType="application/vnd.openxmlformats-officedocument.presentationml.slide+xml"/>
  <Override PartName="/ppt/slides/slide18.xml" ContentType="application/vnd.openxmlformats-officedocument.presentationml.slide+xml"/>
  <Override PartName="/ppt/slides/slide28.xml" ContentType="application/vnd.openxmlformats-officedocument.presentationml.slide+xml"/>
  <Override PartName="/ppt/slides/slide17.xml" ContentType="application/vnd.openxmlformats-officedocument.presentationml.slide+xml"/>
  <Override PartName="/ppt/slides/slide5.xml" ContentType="application/vnd.openxmlformats-officedocument.presentationml.slide+xml"/>
  <Override PartName="/ppt/slides/slide23.xml" ContentType="application/vnd.openxmlformats-officedocument.presentationml.slide+xml"/>
  <Override PartName="/ppt/slides/slide27.xml" ContentType="application/vnd.openxmlformats-officedocument.presentationml.slide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customXml" Target="../customXml/item2.xml"/><Relationship Id="rId7" Type="http://schemas.openxmlformats.org/officeDocument/2006/relationships/slide" Target="slides/slide5.xml"/><Relationship Id="rId2" Type="http://schemas.openxmlformats.org/officeDocument/2006/relationships/theme" Target="theme/theme1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Relationship Id="rId48" Type="http://schemas.openxmlformats.org/officeDocument/2006/relationships/customXml" Target="../customXml/item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customXml" Target="../customXml/item1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0188523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11.png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22.png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33.png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44.png"/>
</Relationships>

</file>

<file path=ppt/slides/_rels/slide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55.png"/>
</Relationships>

</file>

<file path=ppt/slides/_rels/slide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66.png"/>
</Relationships>

</file>

<file path=ppt/slides/_rels/slide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77.png"/>
</Relationships>

</file>

<file path=ppt/slides/_rels/slide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88.png"/>
</Relationships>

</file>

<file path=ppt/slides/_rels/slide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99.png"/>
</Relationships>

</file>

<file path=ppt/slides/_rels/slide1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010.png"/>
</Relationships>

</file>

<file path=ppt/slides/_rels/slide1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111.png"/>
</Relationships>

</file>

<file path=ppt/slides/_rels/slide1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212.png"/>
</Relationships>

</file>

<file path=ppt/slides/_rels/slide1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313.png"/>
</Relationships>

</file>

<file path=ppt/slides/_rels/slide1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414.png"/>
</Relationships>

</file>

<file path=ppt/slides/_rels/slide1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515.png"/>
</Relationships>

</file>

<file path=ppt/slides/_rels/slide1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616.png"/>
</Relationships>

</file>

<file path=ppt/slides/_rels/slide1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717.png"/>
</Relationships>

</file>

<file path=ppt/slides/_rels/slide1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818.png"/>
</Relationships>

</file>

<file path=ppt/slides/_rels/slide1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919.png"/>
</Relationships>

</file>

<file path=ppt/slides/_rels/slide2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020.png"/>
</Relationships>

</file>

<file path=ppt/slides/_rels/slide2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121.png"/>
</Relationships>

</file>

<file path=ppt/slides/_rels/slide2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222.png"/>
</Relationships>

</file>

<file path=ppt/slides/_rels/slide2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323.png"/>
</Relationships>

</file>

<file path=ppt/slides/_rels/slide2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424.png"/>
</Relationships>

</file>

<file path=ppt/slides/_rels/slide2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525.png"/>
</Relationships>

</file>

<file path=ppt/slides/_rels/slide2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626.png"/>
</Relationships>

</file>

<file path=ppt/slides/_rels/slide2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727.png"/>
</Relationships>

</file>

<file path=ppt/slides/_rels/slide2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828.png"/>
</Relationships>

</file>

<file path=ppt/slides/_rels/slide2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929.png"/>
</Relationships>

</file>

<file path=ppt/slides/_rels/slide3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030.png"/>
</Relationships>

</file>

<file path=ppt/slides/_rels/slide3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131.png"/>
</Relationships>

</file>

<file path=ppt/slides/_rels/slide3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232.png"/>
</Relationships>

</file>

<file path=ppt/slides/_rels/slide3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333.png"/>
</Relationships>

</file>

<file path=ppt/slides/_rels/slide3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434.png"/>
</Relationships>

</file>

<file path=ppt/slides/_rels/slide3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535.png"/>
</Relationships>

</file>

<file path=ppt/slides/_rels/slide3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636.png"/>
</Relationships>

</file>

<file path=ppt/slides/_rels/slide3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737.png"/>
</Relationships>

</file>

<file path=ppt/slides/_rels/slide3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838.png"/>
</Relationships>

</file>

<file path=ppt/slides/_rels/slide3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939.png"/>
</Relationships>

</file>

<file path=ppt/slides/_rels/slide4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4040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-94384"/>
          <a:ext cx="9144000" cy="6973166"/>
          <a:chOff x="0" y="-94384"/>
          <a:chExt cx="9144000" cy="697316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4384"/>
            <a:ext cx="9144000" cy="706755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-94384"/>
          <a:ext cx="9144000" cy="6973166"/>
          <a:chOff x="0" y="-94384"/>
          <a:chExt cx="9144000" cy="697316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4384"/>
            <a:ext cx="9144000" cy="706755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-94384"/>
          <a:ext cx="9144000" cy="6973166"/>
          <a:chOff x="0" y="-94384"/>
          <a:chExt cx="9144000" cy="697316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4384"/>
            <a:ext cx="9144000" cy="7067550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-94384"/>
          <a:ext cx="9144000" cy="6973166"/>
          <a:chOff x="0" y="-94384"/>
          <a:chExt cx="9144000" cy="697316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4384"/>
            <a:ext cx="9144000" cy="706755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-94384"/>
          <a:ext cx="9144000" cy="6973166"/>
          <a:chOff x="0" y="-94384"/>
          <a:chExt cx="9144000" cy="697316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4384"/>
            <a:ext cx="9144000" cy="7067550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-94384"/>
          <a:ext cx="9144000" cy="6973166"/>
          <a:chOff x="0" y="-94384"/>
          <a:chExt cx="9144000" cy="697316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4384"/>
            <a:ext cx="9144000" cy="7067550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-94384"/>
          <a:ext cx="9144000" cy="6973166"/>
          <a:chOff x="0" y="-94384"/>
          <a:chExt cx="9144000" cy="697316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4384"/>
            <a:ext cx="9144000" cy="7067550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9">
  <a:themeElements>
    <a:clrScheme name="Theme9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9">
      <a:fillStyleLst>
        <a:solidFill>
          <a:schemeClr val="phClr"/>
        </a:solidFill>
        <a:gradFill rotWithShape="1">
          <a:gsLst>
            <a:gs pos="0%">
              <a:schemeClr val="phClr">
                <a:tint val="50%"/>
                <a:satMod val="300%"/>
              </a:schemeClr>
            </a:gs>
            <a:gs pos="35%">
              <a:schemeClr val="phClr">
                <a:tint val="37%"/>
                <a:satMod val="300%"/>
              </a:schemeClr>
            </a:gs>
            <a:gs pos="100%">
              <a:schemeClr val="phClr">
                <a:tint val="15%"/>
                <a:satMod val="350%"/>
              </a:schemeClr>
            </a:gs>
          </a:gsLst>
          <a:lin ang="16200000" scaled="1"/>
        </a:gradFill>
        <a:gradFill rotWithShape="1">
          <a:gsLst>
            <a:gs pos="0%">
              <a:schemeClr val="phClr">
                <a:shade val="51%"/>
                <a:satMod val="130%"/>
              </a:schemeClr>
            </a:gs>
            <a:gs pos="80%">
              <a:schemeClr val="phClr">
                <a:shade val="93%"/>
                <a:satMod val="130%"/>
              </a:schemeClr>
            </a:gs>
            <a:gs pos="100%">
              <a:schemeClr val="phClr">
                <a:shade val="94%"/>
                <a:satMod val="135%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%"/>
              <a:satMod val="105%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%">
              <a:schemeClr val="phClr">
                <a:tint val="40%"/>
                <a:satMod val="350%"/>
              </a:schemeClr>
            </a:gs>
            <a:gs pos="40%">
              <a:schemeClr val="phClr">
                <a:tint val="45%"/>
                <a:shade val="99%"/>
                <a:satMod val="350%"/>
              </a:schemeClr>
            </a:gs>
            <a:gs pos="100%">
              <a:schemeClr val="phClr">
                <a:shade val="20%"/>
                <a:satMod val="255%"/>
              </a:schemeClr>
            </a:gs>
          </a:gsLst>
          <a:path path="circle">
            <a:fillToRect b="180%" l="50%" r="50%" t="-80%"/>
          </a:path>
        </a:gradFill>
        <a:gradFill rotWithShape="1">
          <a:gsLst>
            <a:gs pos="0%">
              <a:schemeClr val="phClr">
                <a:tint val="80%"/>
                <a:satMod val="300%"/>
              </a:schemeClr>
            </a:gs>
            <a:gs pos="100%">
              <a:schemeClr val="phClr">
                <a:shade val="30%"/>
                <a:satMod val="200%"/>
              </a:schemeClr>
            </a:gs>
          </a:gsLst>
          <a:path path="circle">
            <a:fillToRect b="50%" l="50%" r="50%" t="50%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24541B5-11E1-41C4-8331-3EA46CA5E033}"/>
</file>

<file path=customXml/itemProps2.xml><?xml version="1.0" encoding="utf-8"?>
<ds:datastoreItem xmlns:ds="http://schemas.openxmlformats.org/officeDocument/2006/customXml" ds:itemID="{BAECBE02-ACCD-4BA4-9B65-8DAD56DFC713}"/>
</file>

<file path=customXml/itemProps3.xml><?xml version="1.0" encoding="utf-8"?>
<ds:datastoreItem xmlns:ds="http://schemas.openxmlformats.org/officeDocument/2006/customXml" ds:itemID="{F8001DA4-5CF6-42CC-A44A-4A1D718A2767}"/>
</file>

<file path=docProps/app.xml><?xml version="1.0" encoding="utf-8"?>
<Properties xmlns="http://schemas.openxmlformats.org/officeDocument/2006/extended-properties" xmlns:vt="http://schemas.openxmlformats.org/officeDocument/2006/docPropsVTypes">
  <Slides>40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Untitled Presentation</dc:title>
  <dc:subject/>
  <dc:creator>Unknown Creator</dc:creator>
  <cp:keywords/>
  <dc:description/>
  <cp:lastModifiedBy>Unknown Creator</cp:lastModifiedBy>
  <dcterms:created xsi:type="dcterms:W3CDTF">2024-04-11T20:55:58Z</dcterms:created>
  <dcterms:modified xsi:type="dcterms:W3CDTF">2024-04-11T20:55:58Z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