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3" name="Google Shape;13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5" name="Google Shape;15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7" name="Google Shape;17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9" name="Google Shape;189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6" name="Google Shape;20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5" name="Google Shape;225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3" name="Google Shape;243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3" name="Google Shape;263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1" name="Google Shape;281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3" name="Google Shape;29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5" name="Google Shape;305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7" name="Google Shape;317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9" name="Google Shape;329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1" name="Google Shape;341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3" name="Google Shape;353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1" name="Google Shape;371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3" name="Google Shape;383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1" name="Google Shape;401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3" name="Google Shape;413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3" name="Google Shape;433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3" name="Google Shape;453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7" name="Google Shape;467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9" name="Google Shape;479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8" name="Google Shape;498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1" name="Google Shape;521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2" name="Google Shape;542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0" name="Google Shape;560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3" name="Google Shape;583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6" name="Google Shape;596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8" name="Google Shape;608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0" name="Google Shape;620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0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2" name="Google Shape;632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4" name="Google Shape;644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6" name="Google Shape;656;p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7" name="Google Shape;657;p3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1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hyperlink" Target="http://drive.google.com/file/d/1jKYJJPlBHswAcbQFtBMeq0U4UyoivJt_/view" TargetMode="External"/><Relationship Id="rId5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hyperlink" Target="http://drive.google.com/file/d/1sYt1u3iLoE1WVBaNXgQqIX3M0O1D2wej/view" TargetMode="External"/><Relationship Id="rId5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hyperlink" Target="http://drive.google.com/file/d/16k2_tD3nV2wERnR6paLsNxWBI1gO9vOh/view" TargetMode="External"/><Relationship Id="rId5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drive.google.com/file/d/1vkrLtmJnHeP1jEYVRdOFpBHE_ARFYi-9/view" TargetMode="External"/><Relationship Id="rId4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://drive.google.com/file/d/17G3fvAx0t9yr__Sq8z2uLCdIUJRcnG58/view" TargetMode="External"/><Relationship Id="rId4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://drive.google.com/file/d/1PFbESOkrrT9BrjiJ04Ly4eKR5KhvAmgt/view" TargetMode="External"/><Relationship Id="rId4" Type="http://schemas.openxmlformats.org/officeDocument/2006/relationships/image" Target="../media/image18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0.png"/><Relationship Id="rId4" Type="http://schemas.openxmlformats.org/officeDocument/2006/relationships/hyperlink" Target="http://drive.google.com/file/d/1BOBJESTwrdaRYgEwg4wLNqHjudJAOscU/view" TargetMode="External"/><Relationship Id="rId5" Type="http://schemas.openxmlformats.org/officeDocument/2006/relationships/image" Target="../media/image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0.png"/><Relationship Id="rId4" Type="http://schemas.openxmlformats.org/officeDocument/2006/relationships/hyperlink" Target="http://drive.google.com/file/d/1BOBJESTwrdaRYgEwg4wLNqHjudJAOscU/view" TargetMode="External"/><Relationship Id="rId5" Type="http://schemas.openxmlformats.org/officeDocument/2006/relationships/image" Target="../media/image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8.png"/><Relationship Id="rId4" Type="http://schemas.openxmlformats.org/officeDocument/2006/relationships/hyperlink" Target="http://drive.google.com/file/d/1Ft8EQshdu_QGKmZdql2v6hWJiaASJOP6/view" TargetMode="External"/><Relationship Id="rId5" Type="http://schemas.openxmlformats.org/officeDocument/2006/relationships/image" Target="../media/image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4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3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0.png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b="14002" l="22635" r="22608" t="1795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485175" y="7238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31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Starting Up</a:t>
            </a:r>
            <a:endParaRPr b="1" i="0" sz="3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b="37673" l="25508" r="25819" t="24980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3" name="Google Shape;143;p25"/>
          <p:cNvCxnSpPr/>
          <p:nvPr/>
        </p:nvCxnSpPr>
        <p:spPr>
          <a:xfrm>
            <a:off x="2228150" y="3210675"/>
            <a:ext cx="714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4" name="Google Shape;144;p25"/>
          <p:cNvCxnSpPr/>
          <p:nvPr/>
        </p:nvCxnSpPr>
        <p:spPr>
          <a:xfrm>
            <a:off x="2674450" y="3936925"/>
            <a:ext cx="714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5" name="Google Shape;145;p25"/>
          <p:cNvCxnSpPr/>
          <p:nvPr/>
        </p:nvCxnSpPr>
        <p:spPr>
          <a:xfrm flipH="1" rot="10800000">
            <a:off x="1399275" y="5030225"/>
            <a:ext cx="927000" cy="10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6" name="Google Shape;146;p25"/>
          <p:cNvCxnSpPr/>
          <p:nvPr/>
        </p:nvCxnSpPr>
        <p:spPr>
          <a:xfrm flipH="1" rot="10800000">
            <a:off x="2158175" y="6061025"/>
            <a:ext cx="882000" cy="4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7" name="Google Shape;147;p25"/>
          <p:cNvCxnSpPr/>
          <p:nvPr/>
        </p:nvCxnSpPr>
        <p:spPr>
          <a:xfrm flipH="1" rot="10800000">
            <a:off x="4937125" y="3182775"/>
            <a:ext cx="7479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8" name="Google Shape;148;p25"/>
          <p:cNvCxnSpPr/>
          <p:nvPr/>
        </p:nvCxnSpPr>
        <p:spPr>
          <a:xfrm>
            <a:off x="4971025" y="4532500"/>
            <a:ext cx="714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9" name="Google Shape;149;p25"/>
          <p:cNvCxnSpPr/>
          <p:nvPr/>
        </p:nvCxnSpPr>
        <p:spPr>
          <a:xfrm flipH="1" rot="10800000">
            <a:off x="4954075" y="5813775"/>
            <a:ext cx="1080900" cy="4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0" name="Google Shape;150;p25"/>
          <p:cNvCxnSpPr/>
          <p:nvPr/>
        </p:nvCxnSpPr>
        <p:spPr>
          <a:xfrm flipH="1" rot="10800000">
            <a:off x="8039550" y="3420600"/>
            <a:ext cx="1088700" cy="84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1" name="Google Shape;151;p25"/>
          <p:cNvCxnSpPr/>
          <p:nvPr/>
        </p:nvCxnSpPr>
        <p:spPr>
          <a:xfrm flipH="1" rot="10800000">
            <a:off x="8932200" y="4442400"/>
            <a:ext cx="10638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2" name="Google Shape;152;p25"/>
          <p:cNvCxnSpPr/>
          <p:nvPr/>
        </p:nvCxnSpPr>
        <p:spPr>
          <a:xfrm>
            <a:off x="7955575" y="5816175"/>
            <a:ext cx="8367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b="20733" l="29530" r="25121" t="1796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6"/>
          <p:cNvSpPr txBox="1"/>
          <p:nvPr/>
        </p:nvSpPr>
        <p:spPr>
          <a:xfrm>
            <a:off x="6916750" y="3342500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6950950" y="3629250"/>
            <a:ext cx="9663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6916750" y="3901750"/>
            <a:ext cx="9663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364900" y="4100350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8125400" y="5969675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0" name="Google Shape;170;p26"/>
          <p:cNvSpPr txBox="1"/>
          <p:nvPr/>
        </p:nvSpPr>
        <p:spPr>
          <a:xfrm>
            <a:off x="6262375" y="4400925"/>
            <a:ext cx="1508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26"/>
          <p:cNvSpPr txBox="1"/>
          <p:nvPr/>
        </p:nvSpPr>
        <p:spPr>
          <a:xfrm>
            <a:off x="7917250" y="4656088"/>
            <a:ext cx="1585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2" name="Google Shape;172;p26"/>
          <p:cNvSpPr txBox="1"/>
          <p:nvPr/>
        </p:nvSpPr>
        <p:spPr>
          <a:xfrm>
            <a:off x="6262375" y="4900100"/>
            <a:ext cx="1508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3" name="Google Shape;173;p26"/>
          <p:cNvSpPr txBox="1"/>
          <p:nvPr/>
        </p:nvSpPr>
        <p:spPr>
          <a:xfrm>
            <a:off x="7770475" y="5434875"/>
            <a:ext cx="1585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4" name="Google Shape;174;p26"/>
          <p:cNvSpPr txBox="1"/>
          <p:nvPr/>
        </p:nvSpPr>
        <p:spPr>
          <a:xfrm>
            <a:off x="6813800" y="5682938"/>
            <a:ext cx="16605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6" name="Google Shape;186;p27"/>
          <p:cNvPicPr preferRelativeResize="0"/>
          <p:nvPr/>
        </p:nvPicPr>
        <p:blipFill rotWithShape="1">
          <a:blip r:embed="rId3">
            <a:alphaModFix/>
          </a:blip>
          <a:srcRect b="25427" l="37103" r="26085" t="58652"/>
          <a:stretch/>
        </p:blipFill>
        <p:spPr>
          <a:xfrm>
            <a:off x="617275" y="1231800"/>
            <a:ext cx="10812600" cy="4218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2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b="1" i="0" sz="2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8"/>
          <p:cNvSpPr txBox="1"/>
          <p:nvPr/>
        </p:nvSpPr>
        <p:spPr>
          <a:xfrm>
            <a:off x="617275" y="2101500"/>
            <a:ext cx="4061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1/9: started, began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617275" y="2686500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2/6: has a workforce of, employs </a:t>
            </a:r>
            <a:endParaRPr b="0" i="0" sz="2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8"/>
          <p:cNvSpPr txBox="1"/>
          <p:nvPr/>
        </p:nvSpPr>
        <p:spPr>
          <a:xfrm>
            <a:off x="617275" y="3288825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3/7: exports, sells some of its products abroad</a:t>
            </a:r>
            <a:endParaRPr b="0" i="0" sz="2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617275" y="3907575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4/8: manufactures, makes</a:t>
            </a:r>
            <a:endParaRPr b="0" i="0" sz="2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617275" y="4518113"/>
            <a:ext cx="7834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5/11: introduces, launches </a:t>
            </a:r>
            <a:endParaRPr b="0" i="0" sz="2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3" name="Google Shape;203;p28"/>
          <p:cNvSpPr txBox="1"/>
          <p:nvPr/>
        </p:nvSpPr>
        <p:spPr>
          <a:xfrm>
            <a:off x="617275" y="5128638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10/12: supplies, provides</a:t>
            </a:r>
            <a:endParaRPr b="0" i="0" sz="2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 rotWithShape="1">
          <a:blip r:embed="rId3">
            <a:alphaModFix/>
          </a:blip>
          <a:srcRect b="34407" l="27342" r="28113" t="2804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9"/>
          <p:cNvSpPr txBox="1"/>
          <p:nvPr/>
        </p:nvSpPr>
        <p:spPr>
          <a:xfrm>
            <a:off x="7000850" y="3862875"/>
            <a:ext cx="251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makes/ manufactures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3483425" y="4225200"/>
            <a:ext cx="203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exports/sells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7140725" y="4225188"/>
            <a:ext cx="323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employs/ has a workforce of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3331025" y="4903725"/>
            <a:ext cx="193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has/ employs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29"/>
          <p:cNvSpPr txBox="1"/>
          <p:nvPr/>
        </p:nvSpPr>
        <p:spPr>
          <a:xfrm>
            <a:off x="6929450" y="4903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launches/ introduces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1" name="Google Shape;221;p29"/>
          <p:cNvSpPr txBox="1"/>
          <p:nvPr/>
        </p:nvSpPr>
        <p:spPr>
          <a:xfrm>
            <a:off x="5205500" y="5256975"/>
            <a:ext cx="219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supplies/provides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2" name="Google Shape;222;p29"/>
          <p:cNvSpPr txBox="1"/>
          <p:nvPr/>
        </p:nvSpPr>
        <p:spPr>
          <a:xfrm>
            <a:off x="9133188" y="52569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supplies/provides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30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3" name="Google Shape;233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4" name="Google Shape;234;p30"/>
          <p:cNvPicPr preferRelativeResize="0"/>
          <p:nvPr/>
        </p:nvPicPr>
        <p:blipFill rotWithShape="1">
          <a:blip r:embed="rId3">
            <a:alphaModFix/>
          </a:blip>
          <a:srcRect b="52643" l="27573" r="25532" t="2070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0"/>
          <p:cNvSpPr txBox="1"/>
          <p:nvPr/>
        </p:nvSpPr>
        <p:spPr>
          <a:xfrm>
            <a:off x="5309575" y="3261075"/>
            <a:ext cx="1428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after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5309575" y="38488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customers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7" name="Google Shape;237;p30"/>
          <p:cNvSpPr txBox="1"/>
          <p:nvPr/>
        </p:nvSpPr>
        <p:spPr>
          <a:xfrm>
            <a:off x="6107275" y="425750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30"/>
          <p:cNvSpPr txBox="1"/>
          <p:nvPr/>
        </p:nvSpPr>
        <p:spPr>
          <a:xfrm>
            <a:off x="5226025" y="47501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environment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0"/>
          <p:cNvSpPr txBox="1"/>
          <p:nvPr/>
        </p:nvSpPr>
        <p:spPr>
          <a:xfrm>
            <a:off x="7824075" y="57353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30" title="2_1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1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1" name="Google Shape;251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2" name="Google Shape;252;p31"/>
          <p:cNvPicPr preferRelativeResize="0"/>
          <p:nvPr/>
        </p:nvPicPr>
        <p:blipFill rotWithShape="1">
          <a:blip r:embed="rId3">
            <a:alphaModFix/>
          </a:blip>
          <a:srcRect b="18079" l="38021" r="24668" t="4824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1"/>
          <p:cNvSpPr txBox="1"/>
          <p:nvPr/>
        </p:nvSpPr>
        <p:spPr>
          <a:xfrm>
            <a:off x="7616575" y="1785975"/>
            <a:ext cx="3813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company that has a big purpose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4" name="Google Shape;254;p31"/>
          <p:cNvSpPr txBox="1"/>
          <p:nvPr/>
        </p:nvSpPr>
        <p:spPr>
          <a:xfrm>
            <a:off x="7854500" y="2247675"/>
            <a:ext cx="37230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energy, affordable housing for the poor or ways of feeding people 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5" name="Google Shape;255;p31"/>
          <p:cNvSpPr txBox="1"/>
          <p:nvPr/>
        </p:nvSpPr>
        <p:spPr>
          <a:xfrm>
            <a:off x="7000850" y="28072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Strong leadership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256" name="Google Shape;256;p31"/>
          <p:cNvCxnSpPr/>
          <p:nvPr/>
        </p:nvCxnSpPr>
        <p:spPr>
          <a:xfrm flipH="1" rot="10800000">
            <a:off x="1948225" y="4134275"/>
            <a:ext cx="4380600" cy="56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57" name="Google Shape;257;p31"/>
          <p:cNvCxnSpPr/>
          <p:nvPr/>
        </p:nvCxnSpPr>
        <p:spPr>
          <a:xfrm flipH="1" rot="10800000">
            <a:off x="1906250" y="6010050"/>
            <a:ext cx="3078900" cy="13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58" name="Google Shape;258;p31"/>
          <p:cNvCxnSpPr/>
          <p:nvPr/>
        </p:nvCxnSpPr>
        <p:spPr>
          <a:xfrm flipH="1" rot="10800000">
            <a:off x="1892250" y="5058000"/>
            <a:ext cx="3737100" cy="56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59" name="Google Shape;259;p31"/>
          <p:cNvCxnSpPr/>
          <p:nvPr/>
        </p:nvCxnSpPr>
        <p:spPr>
          <a:xfrm flipH="1" rot="10800000">
            <a:off x="1906250" y="4596350"/>
            <a:ext cx="4114800" cy="69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260" name="Google Shape;260;p31" title="2_18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9" name="Google Shape;269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2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2" name="Google Shape;272;p32"/>
          <p:cNvPicPr preferRelativeResize="0"/>
          <p:nvPr/>
        </p:nvPicPr>
        <p:blipFill rotWithShape="1">
          <a:blip r:embed="rId3">
            <a:alphaModFix/>
          </a:blip>
          <a:srcRect b="50737" l="38524" r="27185" t="37833"/>
          <a:stretch/>
        </p:blipFill>
        <p:spPr>
          <a:xfrm>
            <a:off x="889000" y="1293225"/>
            <a:ext cx="10072598" cy="2085399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2"/>
          <p:cNvSpPr txBox="1"/>
          <p:nvPr/>
        </p:nvSpPr>
        <p:spPr>
          <a:xfrm>
            <a:off x="1579325" y="285370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leadership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32"/>
          <p:cNvSpPr txBox="1"/>
          <p:nvPr/>
        </p:nvSpPr>
        <p:spPr>
          <a:xfrm>
            <a:off x="2983925" y="2794075"/>
            <a:ext cx="17166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innovation and creativity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5" name="Google Shape;275;p32"/>
          <p:cNvSpPr txBox="1"/>
          <p:nvPr/>
        </p:nvSpPr>
        <p:spPr>
          <a:xfrm>
            <a:off x="4700425" y="2794075"/>
            <a:ext cx="12765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inventing new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products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6" name="Google Shape;276;p32"/>
          <p:cNvSpPr txBox="1"/>
          <p:nvPr/>
        </p:nvSpPr>
        <p:spPr>
          <a:xfrm>
            <a:off x="6129150" y="2686225"/>
            <a:ext cx="1346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looking after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people in 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world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7" name="Google Shape;277;p32"/>
          <p:cNvSpPr txBox="1"/>
          <p:nvPr/>
        </p:nvSpPr>
        <p:spPr>
          <a:xfrm>
            <a:off x="7627775" y="2753075"/>
            <a:ext cx="1869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environmentally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friendly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8" name="Google Shape;278;p32" title="2_1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7" name="Google Shape;287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8" name="Google Shape;288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0" name="Google Shape;290;p33" title="09a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9" name="Google Shape;29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0" name="Google Shape;300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2" name="Google Shape;302;p34" title="09b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1" name="Google Shape;31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4" name="Google Shape;314;p35" title="09c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6" name="Google Shape;326;p36"/>
          <p:cNvPicPr preferRelativeResize="0"/>
          <p:nvPr/>
        </p:nvPicPr>
        <p:blipFill rotWithShape="1">
          <a:blip r:embed="rId3">
            <a:alphaModFix/>
          </a:blip>
          <a:srcRect b="45428" l="27345" r="26045" t="30641"/>
          <a:stretch/>
        </p:blipFill>
        <p:spPr>
          <a:xfrm>
            <a:off x="674600" y="1231800"/>
            <a:ext cx="10678901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5" name="Google Shape;335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6" name="Google Shape;336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7" name="Google Shape;337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8" name="Google Shape;338;p37"/>
          <p:cNvPicPr preferRelativeResize="0"/>
          <p:nvPr/>
        </p:nvPicPr>
        <p:blipFill rotWithShape="1">
          <a:blip r:embed="rId3">
            <a:alphaModFix/>
          </a:blip>
          <a:srcRect b="39307" l="23909" r="50041" t="1579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8" name="Google Shape;348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9" name="Google Shape;349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0" name="Google Shape;350;p38"/>
          <p:cNvPicPr preferRelativeResize="0"/>
          <p:nvPr/>
        </p:nvPicPr>
        <p:blipFill rotWithShape="1">
          <a:blip r:embed="rId3">
            <a:alphaModFix/>
          </a:blip>
          <a:srcRect b="26654" l="23786" r="36149" t="46816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9"/>
          <p:cNvSpPr txBox="1"/>
          <p:nvPr/>
        </p:nvSpPr>
        <p:spPr>
          <a:xfrm>
            <a:off x="889000" y="2391850"/>
            <a:ext cx="98628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39"/>
          <p:cNvPicPr preferRelativeResize="0"/>
          <p:nvPr/>
        </p:nvPicPr>
        <p:blipFill rotWithShape="1">
          <a:blip r:embed="rId3">
            <a:alphaModFix/>
          </a:blip>
          <a:srcRect b="27605" l="38406" r="24783" t="4212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9"/>
          <p:cNvSpPr txBox="1"/>
          <p:nvPr/>
        </p:nvSpPr>
        <p:spPr>
          <a:xfrm>
            <a:off x="4787900" y="2813175"/>
            <a:ext cx="121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calling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5124750" y="3198150"/>
            <a:ext cx="219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am writing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2117875" y="3812825"/>
            <a:ext cx="166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building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7164350" y="4274525"/>
            <a:ext cx="174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working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251650" y="5133400"/>
            <a:ext cx="166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isn’t going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6105150" y="5719675"/>
            <a:ext cx="121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hiring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0" name="Google Shape;380;p40"/>
          <p:cNvPicPr preferRelativeResize="0"/>
          <p:nvPr/>
        </p:nvPicPr>
        <p:blipFill rotWithShape="1">
          <a:blip r:embed="rId3">
            <a:alphaModFix/>
          </a:blip>
          <a:srcRect b="59838" l="23446" r="31436" t="23157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2" name="Google Shape;392;p41"/>
          <p:cNvPicPr preferRelativeResize="0"/>
          <p:nvPr/>
        </p:nvPicPr>
        <p:blipFill rotWithShape="1">
          <a:blip r:embed="rId3">
            <a:alphaModFix/>
          </a:blip>
          <a:srcRect b="34801" l="34503" r="28688" t="4028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393" name="Google Shape;393;p41"/>
          <p:cNvCxnSpPr/>
          <p:nvPr/>
        </p:nvCxnSpPr>
        <p:spPr>
          <a:xfrm>
            <a:off x="2815975" y="2804775"/>
            <a:ext cx="2197500" cy="1329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94" name="Google Shape;394;p41"/>
          <p:cNvCxnSpPr/>
          <p:nvPr/>
        </p:nvCxnSpPr>
        <p:spPr>
          <a:xfrm>
            <a:off x="3991625" y="3546575"/>
            <a:ext cx="1035600" cy="1861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95" name="Google Shape;395;p41"/>
          <p:cNvCxnSpPr/>
          <p:nvPr/>
        </p:nvCxnSpPr>
        <p:spPr>
          <a:xfrm flipH="1" rot="10800000">
            <a:off x="2927950" y="3504475"/>
            <a:ext cx="2155500" cy="657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96" name="Google Shape;396;p41"/>
          <p:cNvCxnSpPr/>
          <p:nvPr/>
        </p:nvCxnSpPr>
        <p:spPr>
          <a:xfrm flipH="1" rot="10800000">
            <a:off x="2801975" y="2902900"/>
            <a:ext cx="2239500" cy="1875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97" name="Google Shape;397;p41"/>
          <p:cNvCxnSpPr/>
          <p:nvPr/>
        </p:nvCxnSpPr>
        <p:spPr>
          <a:xfrm>
            <a:off x="2969925" y="5436025"/>
            <a:ext cx="2071500" cy="587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98" name="Google Shape;398;p41"/>
          <p:cNvCxnSpPr/>
          <p:nvPr/>
        </p:nvCxnSpPr>
        <p:spPr>
          <a:xfrm flipH="1" rot="10800000">
            <a:off x="2732000" y="4764350"/>
            <a:ext cx="2351400" cy="1273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0" name="Google Shape;410;p42"/>
          <p:cNvPicPr preferRelativeResize="0"/>
          <p:nvPr/>
        </p:nvPicPr>
        <p:blipFill rotWithShape="1">
          <a:blip r:embed="rId3">
            <a:alphaModFix/>
          </a:blip>
          <a:srcRect b="38286" l="23325" r="29835" t="3212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2346900" y="2291275"/>
            <a:ext cx="1562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2" name="Google Shape;422;p43"/>
          <p:cNvPicPr preferRelativeResize="0"/>
          <p:nvPr/>
        </p:nvPicPr>
        <p:blipFill rotWithShape="1">
          <a:blip r:embed="rId3">
            <a:alphaModFix/>
          </a:blip>
          <a:srcRect b="15954" l="22865" r="28812" t="60376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43"/>
          <p:cNvSpPr txBox="1"/>
          <p:nvPr/>
        </p:nvSpPr>
        <p:spPr>
          <a:xfrm>
            <a:off x="3781700" y="2992150"/>
            <a:ext cx="1562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Spanish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8716300" y="2345125"/>
            <a:ext cx="2035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wind turbines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9497100" y="3077550"/>
            <a:ext cx="1929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Latin America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3781700" y="4399875"/>
            <a:ext cx="1763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nearly 8.000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3781700" y="5050975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3725750" y="5702075"/>
            <a:ext cx="848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43"/>
          <p:cNvSpPr txBox="1"/>
          <p:nvPr/>
        </p:nvSpPr>
        <p:spPr>
          <a:xfrm>
            <a:off x="8716300" y="4501025"/>
            <a:ext cx="23838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26% to €1,297m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43"/>
          <p:cNvSpPr txBox="1"/>
          <p:nvPr/>
        </p:nvSpPr>
        <p:spPr>
          <a:xfrm>
            <a:off x="8716300" y="5194175"/>
            <a:ext cx="848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29%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2513150" y="1231800"/>
            <a:ext cx="86445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21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Match words and phrases from the articles on Gamesa to make word partnerships</a:t>
            </a:r>
            <a:endParaRPr b="1" i="0" sz="2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0" name="Google Shape;440;p4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2" name="Google Shape;442;p44"/>
          <p:cNvPicPr preferRelativeResize="0"/>
          <p:nvPr/>
        </p:nvPicPr>
        <p:blipFill rotWithShape="1">
          <a:blip r:embed="rId3">
            <a:alphaModFix/>
          </a:blip>
          <a:srcRect b="38488" l="40429" r="26048" t="48244"/>
          <a:stretch/>
        </p:blipFill>
        <p:spPr>
          <a:xfrm>
            <a:off x="674600" y="2101500"/>
            <a:ext cx="10692874" cy="429927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443" name="Google Shape;443;p44"/>
          <p:cNvCxnSpPr/>
          <p:nvPr/>
        </p:nvCxnSpPr>
        <p:spPr>
          <a:xfrm>
            <a:off x="2130175" y="2580850"/>
            <a:ext cx="1721400" cy="1833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4" name="Google Shape;444;p44"/>
          <p:cNvCxnSpPr/>
          <p:nvPr/>
        </p:nvCxnSpPr>
        <p:spPr>
          <a:xfrm>
            <a:off x="2060200" y="3630550"/>
            <a:ext cx="1763400" cy="1763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5" name="Google Shape;445;p44"/>
          <p:cNvCxnSpPr/>
          <p:nvPr/>
        </p:nvCxnSpPr>
        <p:spPr>
          <a:xfrm flipH="1" rot="10800000">
            <a:off x="3221850" y="2608800"/>
            <a:ext cx="588000" cy="181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6" name="Google Shape;446;p44"/>
          <p:cNvCxnSpPr/>
          <p:nvPr/>
        </p:nvCxnSpPr>
        <p:spPr>
          <a:xfrm flipH="1" rot="10800000">
            <a:off x="2871950" y="3560600"/>
            <a:ext cx="965700" cy="1889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7" name="Google Shape;447;p44"/>
          <p:cNvCxnSpPr/>
          <p:nvPr/>
        </p:nvCxnSpPr>
        <p:spPr>
          <a:xfrm>
            <a:off x="7182700" y="2622825"/>
            <a:ext cx="993600" cy="797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8" name="Google Shape;448;p44"/>
          <p:cNvCxnSpPr/>
          <p:nvPr/>
        </p:nvCxnSpPr>
        <p:spPr>
          <a:xfrm>
            <a:off x="7266400" y="3560600"/>
            <a:ext cx="909900" cy="909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9" name="Google Shape;449;p44"/>
          <p:cNvCxnSpPr/>
          <p:nvPr/>
        </p:nvCxnSpPr>
        <p:spPr>
          <a:xfrm>
            <a:off x="7462625" y="4484300"/>
            <a:ext cx="741900" cy="853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50" name="Google Shape;450;p44"/>
          <p:cNvCxnSpPr/>
          <p:nvPr/>
        </p:nvCxnSpPr>
        <p:spPr>
          <a:xfrm flipH="1" rot="10800000">
            <a:off x="7616575" y="2525025"/>
            <a:ext cx="601800" cy="2841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0" name="Google Shape;460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2" name="Google Shape;462;p45"/>
          <p:cNvPicPr preferRelativeResize="0"/>
          <p:nvPr/>
        </p:nvPicPr>
        <p:blipFill rotWithShape="1">
          <a:blip r:embed="rId3">
            <a:alphaModFix/>
          </a:blip>
          <a:srcRect b="34635" l="27572" r="25245" t="4905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45"/>
          <p:cNvSpPr txBox="1"/>
          <p:nvPr/>
        </p:nvSpPr>
        <p:spPr>
          <a:xfrm>
            <a:off x="4986475" y="2491275"/>
            <a:ext cx="2074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 simple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4904100" y="40292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 continuous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3" name="Google Shape;473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6" name="Google Shape;476;p46"/>
          <p:cNvPicPr preferRelativeResize="0"/>
          <p:nvPr/>
        </p:nvPicPr>
        <p:blipFill rotWithShape="1">
          <a:blip r:embed="rId3">
            <a:alphaModFix/>
          </a:blip>
          <a:srcRect b="11063" l="23556" r="37526" t="64024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6" name="Google Shape;486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7" name="Google Shape;487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8" name="Google Shape;488;p47"/>
          <p:cNvPicPr preferRelativeResize="0"/>
          <p:nvPr/>
        </p:nvPicPr>
        <p:blipFill rotWithShape="1">
          <a:blip r:embed="rId3">
            <a:alphaModFix/>
          </a:blip>
          <a:srcRect b="31484" l="38363" r="24327" t="49035"/>
          <a:stretch/>
        </p:blipFill>
        <p:spPr>
          <a:xfrm>
            <a:off x="617275" y="1231800"/>
            <a:ext cx="10812600" cy="3560401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7"/>
          <p:cNvSpPr txBox="1"/>
          <p:nvPr/>
        </p:nvSpPr>
        <p:spPr>
          <a:xfrm>
            <a:off x="1511550" y="4240750"/>
            <a:ext cx="1738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day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0" name="Google Shape;490;p47"/>
          <p:cNvSpPr txBox="1"/>
          <p:nvPr/>
        </p:nvSpPr>
        <p:spPr>
          <a:xfrm>
            <a:off x="1511550" y="4631075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normally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47"/>
          <p:cNvSpPr txBox="1"/>
          <p:nvPr/>
        </p:nvSpPr>
        <p:spPr>
          <a:xfrm>
            <a:off x="1511550" y="5092775"/>
            <a:ext cx="1206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usually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47"/>
          <p:cNvSpPr txBox="1"/>
          <p:nvPr/>
        </p:nvSpPr>
        <p:spPr>
          <a:xfrm>
            <a:off x="5047875" y="4240750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currently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5172250" y="4631075"/>
            <a:ext cx="834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4" name="Google Shape;494;p47"/>
          <p:cNvSpPr txBox="1"/>
          <p:nvPr/>
        </p:nvSpPr>
        <p:spPr>
          <a:xfrm>
            <a:off x="5014425" y="5019700"/>
            <a:ext cx="1425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time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5" name="Google Shape;495;p47"/>
          <p:cNvSpPr txBox="1"/>
          <p:nvPr/>
        </p:nvSpPr>
        <p:spPr>
          <a:xfrm>
            <a:off x="5140900" y="5515913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today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6" name="Google Shape;506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7" name="Google Shape;507;p48"/>
          <p:cNvPicPr preferRelativeResize="0"/>
          <p:nvPr/>
        </p:nvPicPr>
        <p:blipFill rotWithShape="1">
          <a:blip r:embed="rId3">
            <a:alphaModFix/>
          </a:blip>
          <a:srcRect b="13795" l="38291" r="24900" t="48857"/>
          <a:stretch/>
        </p:blipFill>
        <p:spPr>
          <a:xfrm>
            <a:off x="674600" y="1307225"/>
            <a:ext cx="10755274" cy="51505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cxnSp>
        <p:nvCxnSpPr>
          <p:cNvPr id="508" name="Google Shape;508;p48"/>
          <p:cNvCxnSpPr/>
          <p:nvPr/>
        </p:nvCxnSpPr>
        <p:spPr>
          <a:xfrm>
            <a:off x="8918200" y="256685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9" name="Google Shape;509;p48"/>
          <p:cNvCxnSpPr/>
          <p:nvPr/>
        </p:nvCxnSpPr>
        <p:spPr>
          <a:xfrm>
            <a:off x="2996350" y="323905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0" name="Google Shape;510;p48"/>
          <p:cNvCxnSpPr/>
          <p:nvPr/>
        </p:nvCxnSpPr>
        <p:spPr>
          <a:xfrm>
            <a:off x="7672550" y="3252650"/>
            <a:ext cx="655500" cy="6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1" name="Google Shape;511;p48"/>
          <p:cNvCxnSpPr/>
          <p:nvPr/>
        </p:nvCxnSpPr>
        <p:spPr>
          <a:xfrm>
            <a:off x="2913950" y="3966450"/>
            <a:ext cx="672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2" name="Google Shape;512;p48"/>
          <p:cNvCxnSpPr/>
          <p:nvPr/>
        </p:nvCxnSpPr>
        <p:spPr>
          <a:xfrm>
            <a:off x="7890275" y="395940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3" name="Google Shape;513;p48"/>
          <p:cNvCxnSpPr/>
          <p:nvPr/>
        </p:nvCxnSpPr>
        <p:spPr>
          <a:xfrm>
            <a:off x="8126675" y="467965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4" name="Google Shape;514;p48"/>
          <p:cNvCxnSpPr/>
          <p:nvPr/>
        </p:nvCxnSpPr>
        <p:spPr>
          <a:xfrm flipH="1" rot="10800000">
            <a:off x="3464450" y="4679750"/>
            <a:ext cx="597300" cy="4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5" name="Google Shape;515;p48"/>
          <p:cNvCxnSpPr/>
          <p:nvPr/>
        </p:nvCxnSpPr>
        <p:spPr>
          <a:xfrm>
            <a:off x="3585950" y="536915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6" name="Google Shape;516;p48"/>
          <p:cNvCxnSpPr/>
          <p:nvPr/>
        </p:nvCxnSpPr>
        <p:spPr>
          <a:xfrm>
            <a:off x="9350500" y="5361350"/>
            <a:ext cx="687300" cy="4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7" name="Google Shape;517;p48"/>
          <p:cNvCxnSpPr/>
          <p:nvPr/>
        </p:nvCxnSpPr>
        <p:spPr>
          <a:xfrm>
            <a:off x="9841925" y="6065825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8" name="Google Shape;518;p48"/>
          <p:cNvCxnSpPr/>
          <p:nvPr/>
        </p:nvCxnSpPr>
        <p:spPr>
          <a:xfrm flipH="1" rot="10800000">
            <a:off x="4075600" y="6057925"/>
            <a:ext cx="516300" cy="21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0" name="Google Shape;530;p49"/>
          <p:cNvPicPr preferRelativeResize="0"/>
          <p:nvPr/>
        </p:nvPicPr>
        <p:blipFill rotWithShape="1">
          <a:blip r:embed="rId3">
            <a:alphaModFix/>
          </a:blip>
          <a:srcRect b="23805" l="24245" r="27998" t="3313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49"/>
          <p:cNvSpPr txBox="1"/>
          <p:nvPr/>
        </p:nvSpPr>
        <p:spPr>
          <a:xfrm>
            <a:off x="2659225" y="3275050"/>
            <a:ext cx="888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sells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49"/>
          <p:cNvSpPr txBox="1"/>
          <p:nvPr/>
        </p:nvSpPr>
        <p:spPr>
          <a:xfrm>
            <a:off x="4051400" y="3585438"/>
            <a:ext cx="736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49"/>
          <p:cNvSpPr txBox="1"/>
          <p:nvPr/>
        </p:nvSpPr>
        <p:spPr>
          <a:xfrm>
            <a:off x="3187975" y="3752050"/>
            <a:ext cx="1097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doing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4" name="Google Shape;534;p49"/>
          <p:cNvSpPr txBox="1"/>
          <p:nvPr/>
        </p:nvSpPr>
        <p:spPr>
          <a:xfrm>
            <a:off x="1153150" y="4047150"/>
            <a:ext cx="125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operates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49"/>
          <p:cNvSpPr txBox="1"/>
          <p:nvPr/>
        </p:nvSpPr>
        <p:spPr>
          <a:xfrm>
            <a:off x="6669850" y="41003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planning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9"/>
          <p:cNvSpPr txBox="1"/>
          <p:nvPr/>
        </p:nvSpPr>
        <p:spPr>
          <a:xfrm>
            <a:off x="4345850" y="4414950"/>
            <a:ext cx="82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49"/>
          <p:cNvSpPr txBox="1"/>
          <p:nvPr/>
        </p:nvSpPr>
        <p:spPr>
          <a:xfrm>
            <a:off x="3321675" y="4993113"/>
            <a:ext cx="159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growing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49"/>
          <p:cNvSpPr txBox="1"/>
          <p:nvPr/>
        </p:nvSpPr>
        <p:spPr>
          <a:xfrm>
            <a:off x="4481800" y="53215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opening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9" name="Google Shape;539;p49"/>
          <p:cNvSpPr txBox="1"/>
          <p:nvPr/>
        </p:nvSpPr>
        <p:spPr>
          <a:xfrm>
            <a:off x="4689925" y="5571300"/>
            <a:ext cx="176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is/are working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6" name="Google Shape;546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9" name="Google Shape;549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0" name="Google Shape;550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1" name="Google Shape;551;p50"/>
          <p:cNvPicPr preferRelativeResize="0"/>
          <p:nvPr/>
        </p:nvPicPr>
        <p:blipFill rotWithShape="1">
          <a:blip r:embed="rId3">
            <a:alphaModFix/>
          </a:blip>
          <a:srcRect b="38985" l="24130" r="28804" t="3599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52" name="Google Shape;552;p50"/>
          <p:cNvSpPr txBox="1"/>
          <p:nvPr/>
        </p:nvSpPr>
        <p:spPr>
          <a:xfrm>
            <a:off x="10885750" y="227417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50"/>
          <p:cNvSpPr txBox="1"/>
          <p:nvPr/>
        </p:nvSpPr>
        <p:spPr>
          <a:xfrm>
            <a:off x="10885750" y="2909600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50"/>
          <p:cNvSpPr txBox="1"/>
          <p:nvPr/>
        </p:nvSpPr>
        <p:spPr>
          <a:xfrm>
            <a:off x="10885750" y="416767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p50"/>
          <p:cNvSpPr txBox="1"/>
          <p:nvPr/>
        </p:nvSpPr>
        <p:spPr>
          <a:xfrm>
            <a:off x="10885750" y="4781950"/>
            <a:ext cx="431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50"/>
          <p:cNvSpPr txBox="1"/>
          <p:nvPr/>
        </p:nvSpPr>
        <p:spPr>
          <a:xfrm>
            <a:off x="10885750" y="5396225"/>
            <a:ext cx="431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7" name="Google Shape;557;p50" title="2_2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6" name="Google Shape;566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9" name="Google Shape;569;p51"/>
          <p:cNvPicPr preferRelativeResize="0"/>
          <p:nvPr/>
        </p:nvPicPr>
        <p:blipFill rotWithShape="1">
          <a:blip r:embed="rId3">
            <a:alphaModFix/>
          </a:blip>
          <a:srcRect b="16859" l="24130" r="28804" t="3599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70" name="Google Shape;570;p51"/>
          <p:cNvSpPr txBox="1"/>
          <p:nvPr/>
        </p:nvSpPr>
        <p:spPr>
          <a:xfrm>
            <a:off x="10874825" y="1694475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51"/>
          <p:cNvSpPr txBox="1"/>
          <p:nvPr/>
        </p:nvSpPr>
        <p:spPr>
          <a:xfrm>
            <a:off x="10880225" y="2041850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2" name="Google Shape;572;p51"/>
          <p:cNvSpPr txBox="1"/>
          <p:nvPr/>
        </p:nvSpPr>
        <p:spPr>
          <a:xfrm>
            <a:off x="10880225" y="267012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3" name="Google Shape;573;p51"/>
          <p:cNvSpPr txBox="1"/>
          <p:nvPr/>
        </p:nvSpPr>
        <p:spPr>
          <a:xfrm>
            <a:off x="10874825" y="3007600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1"/>
          <p:cNvSpPr txBox="1"/>
          <p:nvPr/>
        </p:nvSpPr>
        <p:spPr>
          <a:xfrm>
            <a:off x="10874825" y="3298400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5" name="Google Shape;575;p51"/>
          <p:cNvSpPr txBox="1"/>
          <p:nvPr/>
        </p:nvSpPr>
        <p:spPr>
          <a:xfrm>
            <a:off x="5525275" y="4608375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6" name="Google Shape;576;p51"/>
          <p:cNvSpPr txBox="1"/>
          <p:nvPr/>
        </p:nvSpPr>
        <p:spPr>
          <a:xfrm>
            <a:off x="5525275" y="5004263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1"/>
          <p:cNvSpPr txBox="1"/>
          <p:nvPr/>
        </p:nvSpPr>
        <p:spPr>
          <a:xfrm>
            <a:off x="6128675" y="5262500"/>
            <a:ext cx="338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51"/>
          <p:cNvSpPr txBox="1"/>
          <p:nvPr/>
        </p:nvSpPr>
        <p:spPr>
          <a:xfrm>
            <a:off x="5777300" y="5609000"/>
            <a:ext cx="637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a, f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51"/>
          <p:cNvSpPr txBox="1"/>
          <p:nvPr/>
        </p:nvSpPr>
        <p:spPr>
          <a:xfrm>
            <a:off x="6092075" y="5965200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0" name="Google Shape;580;p51" title="2_2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0" name="Google Shape;59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2" name="Google Shape;592;p52"/>
          <p:cNvPicPr preferRelativeResize="0"/>
          <p:nvPr/>
        </p:nvPicPr>
        <p:blipFill rotWithShape="1">
          <a:blip r:embed="rId3">
            <a:alphaModFix/>
          </a:blip>
          <a:srcRect b="44002" l="26309" r="32477" t="2007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52" title="2_2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2" name="Google Shape;602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3" name="Google Shape;603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4" name="Google Shape;604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5" name="Google Shape;605;p53"/>
          <p:cNvPicPr preferRelativeResize="0"/>
          <p:nvPr/>
        </p:nvPicPr>
        <p:blipFill rotWithShape="1">
          <a:blip r:embed="rId3">
            <a:alphaModFix/>
          </a:blip>
          <a:srcRect b="59916" l="28263" r="32476" t="1885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7" name="Google Shape;617;p54"/>
          <p:cNvPicPr preferRelativeResize="0"/>
          <p:nvPr/>
        </p:nvPicPr>
        <p:blipFill rotWithShape="1">
          <a:blip r:embed="rId3">
            <a:alphaModFix/>
          </a:blip>
          <a:srcRect b="33800" l="26196" r="33625" t="42327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9" name="Google Shape;629;p55"/>
          <p:cNvPicPr preferRelativeResize="0"/>
          <p:nvPr/>
        </p:nvPicPr>
        <p:blipFill rotWithShape="1">
          <a:blip r:embed="rId3">
            <a:alphaModFix/>
          </a:blip>
          <a:srcRect b="17879" l="23443" r="45102" t="4554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0" name="Google Shape;640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1" name="Google Shape;641;p56"/>
          <p:cNvPicPr preferRelativeResize="0"/>
          <p:nvPr/>
        </p:nvPicPr>
        <p:blipFill rotWithShape="1">
          <a:blip r:embed="rId3">
            <a:alphaModFix/>
          </a:blip>
          <a:srcRect b="40207" l="31938" r="32702" t="2498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8" name="Google Shape;648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0" name="Google Shape;650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1" name="Google Shape;651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2" name="Google Shape;652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3" name="Google Shape;653;p57"/>
          <p:cNvPicPr preferRelativeResize="0"/>
          <p:nvPr/>
        </p:nvPicPr>
        <p:blipFill rotWithShape="1">
          <a:blip r:embed="rId3">
            <a:alphaModFix/>
          </a:blip>
          <a:srcRect b="34202" l="23922" r="39268" t="296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8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9" name="Google Shape;659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p58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1" name="Google Shape;661;p58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58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