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257" r:id="rId2"/>
    <p:sldId id="462" r:id="rId3"/>
    <p:sldId id="262" r:id="rId4"/>
    <p:sldId id="348" r:id="rId5"/>
    <p:sldId id="354" r:id="rId6"/>
    <p:sldId id="525" r:id="rId7"/>
    <p:sldId id="526" r:id="rId8"/>
    <p:sldId id="492" r:id="rId9"/>
    <p:sldId id="493" r:id="rId10"/>
    <p:sldId id="494" r:id="rId11"/>
    <p:sldId id="495" r:id="rId12"/>
    <p:sldId id="490" r:id="rId13"/>
    <p:sldId id="491" r:id="rId14"/>
    <p:sldId id="543" r:id="rId15"/>
    <p:sldId id="542" r:id="rId16"/>
    <p:sldId id="466" r:id="rId17"/>
    <p:sldId id="464" r:id="rId18"/>
    <p:sldId id="476" r:id="rId19"/>
    <p:sldId id="479" r:id="rId20"/>
    <p:sldId id="539" r:id="rId21"/>
    <p:sldId id="550" r:id="rId22"/>
    <p:sldId id="483" r:id="rId23"/>
    <p:sldId id="519" r:id="rId24"/>
    <p:sldId id="551" r:id="rId25"/>
    <p:sldId id="541" r:id="rId26"/>
    <p:sldId id="544" r:id="rId27"/>
    <p:sldId id="545" r:id="rId28"/>
    <p:sldId id="547" r:id="rId29"/>
    <p:sldId id="571" r:id="rId30"/>
    <p:sldId id="481" r:id="rId31"/>
    <p:sldId id="552" r:id="rId32"/>
    <p:sldId id="549" r:id="rId33"/>
    <p:sldId id="553" r:id="rId34"/>
    <p:sldId id="554" r:id="rId35"/>
    <p:sldId id="555" r:id="rId36"/>
    <p:sldId id="556" r:id="rId37"/>
    <p:sldId id="557" r:id="rId38"/>
    <p:sldId id="568" r:id="rId39"/>
    <p:sldId id="569" r:id="rId40"/>
    <p:sldId id="570" r:id="rId41"/>
    <p:sldId id="572" r:id="rId42"/>
    <p:sldId id="573" r:id="rId43"/>
    <p:sldId id="575" r:id="rId44"/>
    <p:sldId id="576" r:id="rId45"/>
    <p:sldId id="577" r:id="rId46"/>
    <p:sldId id="574" r:id="rId47"/>
    <p:sldId id="297" r:id="rId48"/>
    <p:sldId id="260" r:id="rId49"/>
    <p:sldId id="30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BDC9"/>
    <a:srgbClr val="0577BD"/>
    <a:srgbClr val="5BA60A"/>
    <a:srgbClr val="E27908"/>
    <a:srgbClr val="D9D9D9"/>
    <a:srgbClr val="CC2A04"/>
    <a:srgbClr val="0C3A6B"/>
    <a:srgbClr val="33CC33"/>
    <a:srgbClr val="0A1F61"/>
    <a:srgbClr val="EE8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D6C1A0-BF8B-4B3F-DA34-2E33976B0DC0}" v="112" dt="2024-05-18T07:40:50.6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04"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49D6C1A0-BF8B-4B3F-DA34-2E33976B0DC0}"/>
    <pc:docChg chg="modSld">
      <pc:chgData name="Nouran Tarek" userId="S::nourantarek@midocean.edu.km::91dc1509-1dc2-49d4-90d9-903b31cf82b4" providerId="AD" clId="Web-{49D6C1A0-BF8B-4B3F-DA34-2E33976B0DC0}" dt="2024-05-18T07:40:50.132" v="62"/>
      <pc:docMkLst>
        <pc:docMk/>
      </pc:docMkLst>
      <pc:sldChg chg="addSp delSp modSp">
        <pc:chgData name="Nouran Tarek" userId="S::nourantarek@midocean.edu.km::91dc1509-1dc2-49d4-90d9-903b31cf82b4" providerId="AD" clId="Web-{49D6C1A0-BF8B-4B3F-DA34-2E33976B0DC0}" dt="2024-05-18T07:21:27.203" v="14"/>
        <pc:sldMkLst>
          <pc:docMk/>
          <pc:sldMk cId="3253018081" sldId="257"/>
        </pc:sldMkLst>
        <pc:picChg chg="add del mod">
          <ac:chgData name="Nouran Tarek" userId="S::nourantarek@midocean.edu.km::91dc1509-1dc2-49d4-90d9-903b31cf82b4" providerId="AD" clId="Web-{49D6C1A0-BF8B-4B3F-DA34-2E33976B0DC0}" dt="2024-05-18T07:19:41.840" v="2"/>
          <ac:picMkLst>
            <pc:docMk/>
            <pc:sldMk cId="3253018081" sldId="257"/>
            <ac:picMk id="3" creationId="{7BDD7CEB-BD31-FFE6-4BDD-FD3BF76B11E7}"/>
          </ac:picMkLst>
        </pc:picChg>
        <pc:picChg chg="mod">
          <ac:chgData name="Nouran Tarek" userId="S::nourantarek@midocean.edu.km::91dc1509-1dc2-49d4-90d9-903b31cf82b4" providerId="AD" clId="Web-{49D6C1A0-BF8B-4B3F-DA34-2E33976B0DC0}" dt="2024-05-18T07:21:27.203" v="14"/>
          <ac:picMkLst>
            <pc:docMk/>
            <pc:sldMk cId="3253018081" sldId="257"/>
            <ac:picMk id="6" creationId="{00000000-0000-0000-0000-000000000000}"/>
          </ac:picMkLst>
        </pc:picChg>
      </pc:sldChg>
      <pc:sldChg chg="modSp">
        <pc:chgData name="Nouran Tarek" userId="S::nourantarek@midocean.edu.km::91dc1509-1dc2-49d4-90d9-903b31cf82b4" providerId="AD" clId="Web-{49D6C1A0-BF8B-4B3F-DA34-2E33976B0DC0}" dt="2024-05-18T07:40:39.517" v="61"/>
        <pc:sldMkLst>
          <pc:docMk/>
          <pc:sldMk cId="241612914" sldId="260"/>
        </pc:sldMkLst>
        <pc:picChg chg="mod">
          <ac:chgData name="Nouran Tarek" userId="S::nourantarek@midocean.edu.km::91dc1509-1dc2-49d4-90d9-903b31cf82b4" providerId="AD" clId="Web-{49D6C1A0-BF8B-4B3F-DA34-2E33976B0DC0}" dt="2024-05-18T07:40:39.517" v="61"/>
          <ac:picMkLst>
            <pc:docMk/>
            <pc:sldMk cId="241612914" sldId="260"/>
            <ac:picMk id="2" creationId="{00000000-0000-0000-0000-000000000000}"/>
          </ac:picMkLst>
        </pc:picChg>
      </pc:sldChg>
      <pc:sldChg chg="modSp">
        <pc:chgData name="Nouran Tarek" userId="S::nourantarek@midocean.edu.km::91dc1509-1dc2-49d4-90d9-903b31cf82b4" providerId="AD" clId="Web-{49D6C1A0-BF8B-4B3F-DA34-2E33976B0DC0}" dt="2024-05-18T07:21:55.782" v="16"/>
        <pc:sldMkLst>
          <pc:docMk/>
          <pc:sldMk cId="563077321" sldId="262"/>
        </pc:sldMkLst>
        <pc:picChg chg="mod">
          <ac:chgData name="Nouran Tarek" userId="S::nourantarek@midocean.edu.km::91dc1509-1dc2-49d4-90d9-903b31cf82b4" providerId="AD" clId="Web-{49D6C1A0-BF8B-4B3F-DA34-2E33976B0DC0}" dt="2024-05-18T07:21:55.782" v="16"/>
          <ac:picMkLst>
            <pc:docMk/>
            <pc:sldMk cId="563077321" sldId="262"/>
            <ac:picMk id="7" creationId="{EE5C0217-4310-0F46-C1B9-C6212F691A66}"/>
          </ac:picMkLst>
        </pc:picChg>
      </pc:sldChg>
      <pc:sldChg chg="modSp">
        <pc:chgData name="Nouran Tarek" userId="S::nourantarek@midocean.edu.km::91dc1509-1dc2-49d4-90d9-903b31cf82b4" providerId="AD" clId="Web-{49D6C1A0-BF8B-4B3F-DA34-2E33976B0DC0}" dt="2024-05-18T07:40:00.594" v="60"/>
        <pc:sldMkLst>
          <pc:docMk/>
          <pc:sldMk cId="2581887303" sldId="297"/>
        </pc:sldMkLst>
        <pc:picChg chg="mod">
          <ac:chgData name="Nouran Tarek" userId="S::nourantarek@midocean.edu.km::91dc1509-1dc2-49d4-90d9-903b31cf82b4" providerId="AD" clId="Web-{49D6C1A0-BF8B-4B3F-DA34-2E33976B0DC0}" dt="2024-05-18T07:40:00.594" v="60"/>
          <ac:picMkLst>
            <pc:docMk/>
            <pc:sldMk cId="2581887303" sldId="297"/>
            <ac:picMk id="2" creationId="{00000000-0000-0000-0000-000000000000}"/>
          </ac:picMkLst>
        </pc:picChg>
      </pc:sldChg>
      <pc:sldChg chg="modSp">
        <pc:chgData name="Nouran Tarek" userId="S::nourantarek@midocean.edu.km::91dc1509-1dc2-49d4-90d9-903b31cf82b4" providerId="AD" clId="Web-{49D6C1A0-BF8B-4B3F-DA34-2E33976B0DC0}" dt="2024-05-18T07:40:50.132" v="62"/>
        <pc:sldMkLst>
          <pc:docMk/>
          <pc:sldMk cId="955564930" sldId="304"/>
        </pc:sldMkLst>
        <pc:picChg chg="mod">
          <ac:chgData name="Nouran Tarek" userId="S::nourantarek@midocean.edu.km::91dc1509-1dc2-49d4-90d9-903b31cf82b4" providerId="AD" clId="Web-{49D6C1A0-BF8B-4B3F-DA34-2E33976B0DC0}" dt="2024-05-18T07:40:50.132" v="62"/>
          <ac:picMkLst>
            <pc:docMk/>
            <pc:sldMk cId="955564930" sldId="304"/>
            <ac:picMk id="2" creationId="{00000000-0000-0000-0000-000000000000}"/>
          </ac:picMkLst>
        </pc:picChg>
      </pc:sldChg>
      <pc:sldChg chg="modSp">
        <pc:chgData name="Nouran Tarek" userId="S::nourantarek@midocean.edu.km::91dc1509-1dc2-49d4-90d9-903b31cf82b4" providerId="AD" clId="Web-{49D6C1A0-BF8B-4B3F-DA34-2E33976B0DC0}" dt="2024-05-18T07:22:20.579" v="17"/>
        <pc:sldMkLst>
          <pc:docMk/>
          <pc:sldMk cId="3556345536" sldId="348"/>
        </pc:sldMkLst>
        <pc:picChg chg="mod">
          <ac:chgData name="Nouran Tarek" userId="S::nourantarek@midocean.edu.km::91dc1509-1dc2-49d4-90d9-903b31cf82b4" providerId="AD" clId="Web-{49D6C1A0-BF8B-4B3F-DA34-2E33976B0DC0}" dt="2024-05-18T07:22:20.579" v="17"/>
          <ac:picMkLst>
            <pc:docMk/>
            <pc:sldMk cId="3556345536" sldId="348"/>
            <ac:picMk id="2" creationId="{00000000-0000-0000-0000-000000000000}"/>
          </ac:picMkLst>
        </pc:picChg>
      </pc:sldChg>
      <pc:sldChg chg="modSp">
        <pc:chgData name="Nouran Tarek" userId="S::nourantarek@midocean.edu.km::91dc1509-1dc2-49d4-90d9-903b31cf82b4" providerId="AD" clId="Web-{49D6C1A0-BF8B-4B3F-DA34-2E33976B0DC0}" dt="2024-05-18T07:22:35.767" v="18"/>
        <pc:sldMkLst>
          <pc:docMk/>
          <pc:sldMk cId="2409602572" sldId="354"/>
        </pc:sldMkLst>
        <pc:picChg chg="mod">
          <ac:chgData name="Nouran Tarek" userId="S::nourantarek@midocean.edu.km::91dc1509-1dc2-49d4-90d9-903b31cf82b4" providerId="AD" clId="Web-{49D6C1A0-BF8B-4B3F-DA34-2E33976B0DC0}" dt="2024-05-18T07:22:35.767" v="18"/>
          <ac:picMkLst>
            <pc:docMk/>
            <pc:sldMk cId="2409602572" sldId="354"/>
            <ac:picMk id="6" creationId="{3B7F1BF2-E887-4CD5-6C69-C01F9494BE8E}"/>
          </ac:picMkLst>
        </pc:picChg>
      </pc:sldChg>
      <pc:sldChg chg="addSp delSp modSp">
        <pc:chgData name="Nouran Tarek" userId="S::nourantarek@midocean.edu.km::91dc1509-1dc2-49d4-90d9-903b31cf82b4" providerId="AD" clId="Web-{49D6C1A0-BF8B-4B3F-DA34-2E33976B0DC0}" dt="2024-05-18T07:21:44.735" v="15" actId="14100"/>
        <pc:sldMkLst>
          <pc:docMk/>
          <pc:sldMk cId="3864968210" sldId="462"/>
        </pc:sldMkLst>
        <pc:picChg chg="add mod">
          <ac:chgData name="Nouran Tarek" userId="S::nourantarek@midocean.edu.km::91dc1509-1dc2-49d4-90d9-903b31cf82b4" providerId="AD" clId="Web-{49D6C1A0-BF8B-4B3F-DA34-2E33976B0DC0}" dt="2024-05-18T07:21:44.735" v="15" actId="14100"/>
          <ac:picMkLst>
            <pc:docMk/>
            <pc:sldMk cId="3864968210" sldId="462"/>
            <ac:picMk id="3" creationId="{4EB603D2-D1F3-88BF-58BE-69F6B70DAB6B}"/>
          </ac:picMkLst>
        </pc:picChg>
        <pc:picChg chg="del">
          <ac:chgData name="Nouran Tarek" userId="S::nourantarek@midocean.edu.km::91dc1509-1dc2-49d4-90d9-903b31cf82b4" providerId="AD" clId="Web-{49D6C1A0-BF8B-4B3F-DA34-2E33976B0DC0}" dt="2024-05-18T07:20:06.326" v="3"/>
          <ac:picMkLst>
            <pc:docMk/>
            <pc:sldMk cId="3864968210" sldId="462"/>
            <ac:picMk id="7" creationId="{EE5C0217-4310-0F46-C1B9-C6212F691A66}"/>
          </ac:picMkLst>
        </pc:picChg>
      </pc:sldChg>
      <pc:sldChg chg="modSp">
        <pc:chgData name="Nouran Tarek" userId="S::nourantarek@midocean.edu.km::91dc1509-1dc2-49d4-90d9-903b31cf82b4" providerId="AD" clId="Web-{49D6C1A0-BF8B-4B3F-DA34-2E33976B0DC0}" dt="2024-05-18T07:27:03.212" v="30"/>
        <pc:sldMkLst>
          <pc:docMk/>
          <pc:sldMk cId="241972885" sldId="464"/>
        </pc:sldMkLst>
        <pc:picChg chg="mod">
          <ac:chgData name="Nouran Tarek" userId="S::nourantarek@midocean.edu.km::91dc1509-1dc2-49d4-90d9-903b31cf82b4" providerId="AD" clId="Web-{49D6C1A0-BF8B-4B3F-DA34-2E33976B0DC0}" dt="2024-05-18T07:27:03.212" v="30"/>
          <ac:picMkLst>
            <pc:docMk/>
            <pc:sldMk cId="241972885" sldId="464"/>
            <ac:picMk id="2" creationId="{00000000-0000-0000-0000-000000000000}"/>
          </ac:picMkLst>
        </pc:picChg>
      </pc:sldChg>
      <pc:sldChg chg="modSp">
        <pc:chgData name="Nouran Tarek" userId="S::nourantarek@midocean.edu.km::91dc1509-1dc2-49d4-90d9-903b31cf82b4" providerId="AD" clId="Web-{49D6C1A0-BF8B-4B3F-DA34-2E33976B0DC0}" dt="2024-05-18T07:26:35.086" v="29"/>
        <pc:sldMkLst>
          <pc:docMk/>
          <pc:sldMk cId="955069810" sldId="466"/>
        </pc:sldMkLst>
        <pc:picChg chg="mod">
          <ac:chgData name="Nouran Tarek" userId="S::nourantarek@midocean.edu.km::91dc1509-1dc2-49d4-90d9-903b31cf82b4" providerId="AD" clId="Web-{49D6C1A0-BF8B-4B3F-DA34-2E33976B0DC0}" dt="2024-05-18T07:26:35.086" v="29"/>
          <ac:picMkLst>
            <pc:docMk/>
            <pc:sldMk cId="955069810" sldId="466"/>
            <ac:picMk id="2" creationId="{00000000-0000-0000-0000-000000000000}"/>
          </ac:picMkLst>
        </pc:picChg>
      </pc:sldChg>
      <pc:sldChg chg="modSp">
        <pc:chgData name="Nouran Tarek" userId="S::nourantarek@midocean.edu.km::91dc1509-1dc2-49d4-90d9-903b31cf82b4" providerId="AD" clId="Web-{49D6C1A0-BF8B-4B3F-DA34-2E33976B0DC0}" dt="2024-05-18T07:27:20.463" v="31"/>
        <pc:sldMkLst>
          <pc:docMk/>
          <pc:sldMk cId="3930424048" sldId="476"/>
        </pc:sldMkLst>
        <pc:picChg chg="mod">
          <ac:chgData name="Nouran Tarek" userId="S::nourantarek@midocean.edu.km::91dc1509-1dc2-49d4-90d9-903b31cf82b4" providerId="AD" clId="Web-{49D6C1A0-BF8B-4B3F-DA34-2E33976B0DC0}" dt="2024-05-18T07:27:20.463" v="31"/>
          <ac:picMkLst>
            <pc:docMk/>
            <pc:sldMk cId="3930424048" sldId="476"/>
            <ac:picMk id="2" creationId="{00000000-0000-0000-0000-000000000000}"/>
          </ac:picMkLst>
        </pc:picChg>
      </pc:sldChg>
      <pc:sldChg chg="modSp">
        <pc:chgData name="Nouran Tarek" userId="S::nourantarek@midocean.edu.km::91dc1509-1dc2-49d4-90d9-903b31cf82b4" providerId="AD" clId="Web-{49D6C1A0-BF8B-4B3F-DA34-2E33976B0DC0}" dt="2024-05-18T07:27:38.979" v="32"/>
        <pc:sldMkLst>
          <pc:docMk/>
          <pc:sldMk cId="1076903666" sldId="479"/>
        </pc:sldMkLst>
        <pc:picChg chg="mod">
          <ac:chgData name="Nouran Tarek" userId="S::nourantarek@midocean.edu.km::91dc1509-1dc2-49d4-90d9-903b31cf82b4" providerId="AD" clId="Web-{49D6C1A0-BF8B-4B3F-DA34-2E33976B0DC0}" dt="2024-05-18T07:27:38.979" v="32"/>
          <ac:picMkLst>
            <pc:docMk/>
            <pc:sldMk cId="1076903666" sldId="479"/>
            <ac:picMk id="2" creationId="{00000000-0000-0000-0000-000000000000}"/>
          </ac:picMkLst>
        </pc:picChg>
      </pc:sldChg>
      <pc:sldChg chg="modSp">
        <pc:chgData name="Nouran Tarek" userId="S::nourantarek@midocean.edu.km::91dc1509-1dc2-49d4-90d9-903b31cf82b4" providerId="AD" clId="Web-{49D6C1A0-BF8B-4B3F-DA34-2E33976B0DC0}" dt="2024-05-18T07:32:57.613" v="43"/>
        <pc:sldMkLst>
          <pc:docMk/>
          <pc:sldMk cId="905497564" sldId="481"/>
        </pc:sldMkLst>
        <pc:picChg chg="mod">
          <ac:chgData name="Nouran Tarek" userId="S::nourantarek@midocean.edu.km::91dc1509-1dc2-49d4-90d9-903b31cf82b4" providerId="AD" clId="Web-{49D6C1A0-BF8B-4B3F-DA34-2E33976B0DC0}" dt="2024-05-18T07:32:57.613" v="43"/>
          <ac:picMkLst>
            <pc:docMk/>
            <pc:sldMk cId="905497564" sldId="481"/>
            <ac:picMk id="2" creationId="{00000000-0000-0000-0000-000000000000}"/>
          </ac:picMkLst>
        </pc:picChg>
      </pc:sldChg>
      <pc:sldChg chg="modSp">
        <pc:chgData name="Nouran Tarek" userId="S::nourantarek@midocean.edu.km::91dc1509-1dc2-49d4-90d9-903b31cf82b4" providerId="AD" clId="Web-{49D6C1A0-BF8B-4B3F-DA34-2E33976B0DC0}" dt="2024-05-18T07:28:45.231" v="35"/>
        <pc:sldMkLst>
          <pc:docMk/>
          <pc:sldMk cId="3204771534" sldId="483"/>
        </pc:sldMkLst>
        <pc:picChg chg="mod">
          <ac:chgData name="Nouran Tarek" userId="S::nourantarek@midocean.edu.km::91dc1509-1dc2-49d4-90d9-903b31cf82b4" providerId="AD" clId="Web-{49D6C1A0-BF8B-4B3F-DA34-2E33976B0DC0}" dt="2024-05-18T07:28:45.231" v="35"/>
          <ac:picMkLst>
            <pc:docMk/>
            <pc:sldMk cId="3204771534" sldId="483"/>
            <ac:picMk id="2" creationId="{00000000-0000-0000-0000-000000000000}"/>
          </ac:picMkLst>
        </pc:picChg>
      </pc:sldChg>
      <pc:sldChg chg="modSp">
        <pc:chgData name="Nouran Tarek" userId="S::nourantarek@midocean.edu.km::91dc1509-1dc2-49d4-90d9-903b31cf82b4" providerId="AD" clId="Web-{49D6C1A0-BF8B-4B3F-DA34-2E33976B0DC0}" dt="2024-05-18T07:24:51.943" v="25"/>
        <pc:sldMkLst>
          <pc:docMk/>
          <pc:sldMk cId="1632774200" sldId="490"/>
        </pc:sldMkLst>
        <pc:picChg chg="mod">
          <ac:chgData name="Nouran Tarek" userId="S::nourantarek@midocean.edu.km::91dc1509-1dc2-49d4-90d9-903b31cf82b4" providerId="AD" clId="Web-{49D6C1A0-BF8B-4B3F-DA34-2E33976B0DC0}" dt="2024-05-18T07:24:51.943" v="25"/>
          <ac:picMkLst>
            <pc:docMk/>
            <pc:sldMk cId="1632774200" sldId="490"/>
            <ac:picMk id="6" creationId="{3B7F1BF2-E887-4CD5-6C69-C01F9494BE8E}"/>
          </ac:picMkLst>
        </pc:picChg>
      </pc:sldChg>
      <pc:sldChg chg="modSp">
        <pc:chgData name="Nouran Tarek" userId="S::nourantarek@midocean.edu.km::91dc1509-1dc2-49d4-90d9-903b31cf82b4" providerId="AD" clId="Web-{49D6C1A0-BF8B-4B3F-DA34-2E33976B0DC0}" dt="2024-05-18T07:25:34.678" v="26"/>
        <pc:sldMkLst>
          <pc:docMk/>
          <pc:sldMk cId="1971142729" sldId="491"/>
        </pc:sldMkLst>
        <pc:picChg chg="mod">
          <ac:chgData name="Nouran Tarek" userId="S::nourantarek@midocean.edu.km::91dc1509-1dc2-49d4-90d9-903b31cf82b4" providerId="AD" clId="Web-{49D6C1A0-BF8B-4B3F-DA34-2E33976B0DC0}" dt="2024-05-18T07:25:34.678" v="26"/>
          <ac:picMkLst>
            <pc:docMk/>
            <pc:sldMk cId="1971142729" sldId="491"/>
            <ac:picMk id="2" creationId="{00000000-0000-0000-0000-000000000000}"/>
          </ac:picMkLst>
        </pc:picChg>
      </pc:sldChg>
      <pc:sldChg chg="modSp">
        <pc:chgData name="Nouran Tarek" userId="S::nourantarek@midocean.edu.km::91dc1509-1dc2-49d4-90d9-903b31cf82b4" providerId="AD" clId="Web-{49D6C1A0-BF8B-4B3F-DA34-2E33976B0DC0}" dt="2024-05-18T07:23:32.253" v="21"/>
        <pc:sldMkLst>
          <pc:docMk/>
          <pc:sldMk cId="98242389" sldId="492"/>
        </pc:sldMkLst>
        <pc:picChg chg="mod">
          <ac:chgData name="Nouran Tarek" userId="S::nourantarek@midocean.edu.km::91dc1509-1dc2-49d4-90d9-903b31cf82b4" providerId="AD" clId="Web-{49D6C1A0-BF8B-4B3F-DA34-2E33976B0DC0}" dt="2024-05-18T07:23:32.253" v="21"/>
          <ac:picMkLst>
            <pc:docMk/>
            <pc:sldMk cId="98242389" sldId="492"/>
            <ac:picMk id="2" creationId="{00000000-0000-0000-0000-000000000000}"/>
          </ac:picMkLst>
        </pc:picChg>
      </pc:sldChg>
      <pc:sldChg chg="modSp">
        <pc:chgData name="Nouran Tarek" userId="S::nourantarek@midocean.edu.km::91dc1509-1dc2-49d4-90d9-903b31cf82b4" providerId="AD" clId="Web-{49D6C1A0-BF8B-4B3F-DA34-2E33976B0DC0}" dt="2024-05-18T07:23:54.410" v="22"/>
        <pc:sldMkLst>
          <pc:docMk/>
          <pc:sldMk cId="2236640526" sldId="493"/>
        </pc:sldMkLst>
        <pc:picChg chg="mod">
          <ac:chgData name="Nouran Tarek" userId="S::nourantarek@midocean.edu.km::91dc1509-1dc2-49d4-90d9-903b31cf82b4" providerId="AD" clId="Web-{49D6C1A0-BF8B-4B3F-DA34-2E33976B0DC0}" dt="2024-05-18T07:23:54.410" v="22"/>
          <ac:picMkLst>
            <pc:docMk/>
            <pc:sldMk cId="2236640526" sldId="493"/>
            <ac:picMk id="2" creationId="{00000000-0000-0000-0000-000000000000}"/>
          </ac:picMkLst>
        </pc:picChg>
      </pc:sldChg>
      <pc:sldChg chg="modSp">
        <pc:chgData name="Nouran Tarek" userId="S::nourantarek@midocean.edu.km::91dc1509-1dc2-49d4-90d9-903b31cf82b4" providerId="AD" clId="Web-{49D6C1A0-BF8B-4B3F-DA34-2E33976B0DC0}" dt="2024-05-18T07:24:18.848" v="23"/>
        <pc:sldMkLst>
          <pc:docMk/>
          <pc:sldMk cId="1830134162" sldId="494"/>
        </pc:sldMkLst>
        <pc:picChg chg="mod">
          <ac:chgData name="Nouran Tarek" userId="S::nourantarek@midocean.edu.km::91dc1509-1dc2-49d4-90d9-903b31cf82b4" providerId="AD" clId="Web-{49D6C1A0-BF8B-4B3F-DA34-2E33976B0DC0}" dt="2024-05-18T07:24:18.848" v="23"/>
          <ac:picMkLst>
            <pc:docMk/>
            <pc:sldMk cId="1830134162" sldId="494"/>
            <ac:picMk id="2" creationId="{00000000-0000-0000-0000-000000000000}"/>
          </ac:picMkLst>
        </pc:picChg>
      </pc:sldChg>
      <pc:sldChg chg="modSp">
        <pc:chgData name="Nouran Tarek" userId="S::nourantarek@midocean.edu.km::91dc1509-1dc2-49d4-90d9-903b31cf82b4" providerId="AD" clId="Web-{49D6C1A0-BF8B-4B3F-DA34-2E33976B0DC0}" dt="2024-05-18T07:24:41.021" v="24"/>
        <pc:sldMkLst>
          <pc:docMk/>
          <pc:sldMk cId="2366176288" sldId="495"/>
        </pc:sldMkLst>
        <pc:picChg chg="mod">
          <ac:chgData name="Nouran Tarek" userId="S::nourantarek@midocean.edu.km::91dc1509-1dc2-49d4-90d9-903b31cf82b4" providerId="AD" clId="Web-{49D6C1A0-BF8B-4B3F-DA34-2E33976B0DC0}" dt="2024-05-18T07:24:41.021" v="24"/>
          <ac:picMkLst>
            <pc:docMk/>
            <pc:sldMk cId="2366176288" sldId="495"/>
            <ac:picMk id="2" creationId="{00000000-0000-0000-0000-000000000000}"/>
          </ac:picMkLst>
        </pc:picChg>
      </pc:sldChg>
      <pc:sldChg chg="modSp">
        <pc:chgData name="Nouran Tarek" userId="S::nourantarek@midocean.edu.km::91dc1509-1dc2-49d4-90d9-903b31cf82b4" providerId="AD" clId="Web-{49D6C1A0-BF8B-4B3F-DA34-2E33976B0DC0}" dt="2024-05-18T07:29:13.778" v="36"/>
        <pc:sldMkLst>
          <pc:docMk/>
          <pc:sldMk cId="3503691926" sldId="519"/>
        </pc:sldMkLst>
        <pc:picChg chg="mod">
          <ac:chgData name="Nouran Tarek" userId="S::nourantarek@midocean.edu.km::91dc1509-1dc2-49d4-90d9-903b31cf82b4" providerId="AD" clId="Web-{49D6C1A0-BF8B-4B3F-DA34-2E33976B0DC0}" dt="2024-05-18T07:29:13.778" v="36"/>
          <ac:picMkLst>
            <pc:docMk/>
            <pc:sldMk cId="3503691926" sldId="519"/>
            <ac:picMk id="2" creationId="{00000000-0000-0000-0000-000000000000}"/>
          </ac:picMkLst>
        </pc:picChg>
      </pc:sldChg>
      <pc:sldChg chg="modSp">
        <pc:chgData name="Nouran Tarek" userId="S::nourantarek@midocean.edu.km::91dc1509-1dc2-49d4-90d9-903b31cf82b4" providerId="AD" clId="Web-{49D6C1A0-BF8B-4B3F-DA34-2E33976B0DC0}" dt="2024-05-18T07:22:55.533" v="19"/>
        <pc:sldMkLst>
          <pc:docMk/>
          <pc:sldMk cId="1086994300" sldId="525"/>
        </pc:sldMkLst>
        <pc:picChg chg="mod">
          <ac:chgData name="Nouran Tarek" userId="S::nourantarek@midocean.edu.km::91dc1509-1dc2-49d4-90d9-903b31cf82b4" providerId="AD" clId="Web-{49D6C1A0-BF8B-4B3F-DA34-2E33976B0DC0}" dt="2024-05-18T07:22:55.533" v="19"/>
          <ac:picMkLst>
            <pc:docMk/>
            <pc:sldMk cId="1086994300" sldId="525"/>
            <ac:picMk id="6" creationId="{3B7F1BF2-E887-4CD5-6C69-C01F9494BE8E}"/>
          </ac:picMkLst>
        </pc:picChg>
      </pc:sldChg>
      <pc:sldChg chg="modSp">
        <pc:chgData name="Nouran Tarek" userId="S::nourantarek@midocean.edu.km::91dc1509-1dc2-49d4-90d9-903b31cf82b4" providerId="AD" clId="Web-{49D6C1A0-BF8B-4B3F-DA34-2E33976B0DC0}" dt="2024-05-18T07:23:10.581" v="20"/>
        <pc:sldMkLst>
          <pc:docMk/>
          <pc:sldMk cId="1028569017" sldId="526"/>
        </pc:sldMkLst>
        <pc:picChg chg="mod">
          <ac:chgData name="Nouran Tarek" userId="S::nourantarek@midocean.edu.km::91dc1509-1dc2-49d4-90d9-903b31cf82b4" providerId="AD" clId="Web-{49D6C1A0-BF8B-4B3F-DA34-2E33976B0DC0}" dt="2024-05-18T07:23:10.581" v="20"/>
          <ac:picMkLst>
            <pc:docMk/>
            <pc:sldMk cId="1028569017" sldId="526"/>
            <ac:picMk id="2" creationId="{00000000-0000-0000-0000-000000000000}"/>
          </ac:picMkLst>
        </pc:picChg>
      </pc:sldChg>
      <pc:sldChg chg="modSp">
        <pc:chgData name="Nouran Tarek" userId="S::nourantarek@midocean.edu.km::91dc1509-1dc2-49d4-90d9-903b31cf82b4" providerId="AD" clId="Web-{49D6C1A0-BF8B-4B3F-DA34-2E33976B0DC0}" dt="2024-05-18T07:27:59.292" v="33"/>
        <pc:sldMkLst>
          <pc:docMk/>
          <pc:sldMk cId="912080081" sldId="539"/>
        </pc:sldMkLst>
        <pc:picChg chg="mod">
          <ac:chgData name="Nouran Tarek" userId="S::nourantarek@midocean.edu.km::91dc1509-1dc2-49d4-90d9-903b31cf82b4" providerId="AD" clId="Web-{49D6C1A0-BF8B-4B3F-DA34-2E33976B0DC0}" dt="2024-05-18T07:27:59.292" v="33"/>
          <ac:picMkLst>
            <pc:docMk/>
            <pc:sldMk cId="912080081" sldId="539"/>
            <ac:picMk id="2" creationId="{00000000-0000-0000-0000-000000000000}"/>
          </ac:picMkLst>
        </pc:picChg>
      </pc:sldChg>
      <pc:sldChg chg="modSp">
        <pc:chgData name="Nouran Tarek" userId="S::nourantarek@midocean.edu.km::91dc1509-1dc2-49d4-90d9-903b31cf82b4" providerId="AD" clId="Web-{49D6C1A0-BF8B-4B3F-DA34-2E33976B0DC0}" dt="2024-05-18T07:29:46.514" v="38"/>
        <pc:sldMkLst>
          <pc:docMk/>
          <pc:sldMk cId="4243106960" sldId="541"/>
        </pc:sldMkLst>
        <pc:picChg chg="mod">
          <ac:chgData name="Nouran Tarek" userId="S::nourantarek@midocean.edu.km::91dc1509-1dc2-49d4-90d9-903b31cf82b4" providerId="AD" clId="Web-{49D6C1A0-BF8B-4B3F-DA34-2E33976B0DC0}" dt="2024-05-18T07:29:46.514" v="38"/>
          <ac:picMkLst>
            <pc:docMk/>
            <pc:sldMk cId="4243106960" sldId="541"/>
            <ac:picMk id="2" creationId="{00000000-0000-0000-0000-000000000000}"/>
          </ac:picMkLst>
        </pc:picChg>
      </pc:sldChg>
      <pc:sldChg chg="modSp">
        <pc:chgData name="Nouran Tarek" userId="S::nourantarek@midocean.edu.km::91dc1509-1dc2-49d4-90d9-903b31cf82b4" providerId="AD" clId="Web-{49D6C1A0-BF8B-4B3F-DA34-2E33976B0DC0}" dt="2024-05-18T07:26:13.680" v="28"/>
        <pc:sldMkLst>
          <pc:docMk/>
          <pc:sldMk cId="1909968637" sldId="542"/>
        </pc:sldMkLst>
        <pc:picChg chg="mod">
          <ac:chgData name="Nouran Tarek" userId="S::nourantarek@midocean.edu.km::91dc1509-1dc2-49d4-90d9-903b31cf82b4" providerId="AD" clId="Web-{49D6C1A0-BF8B-4B3F-DA34-2E33976B0DC0}" dt="2024-05-18T07:26:13.680" v="28"/>
          <ac:picMkLst>
            <pc:docMk/>
            <pc:sldMk cId="1909968637" sldId="542"/>
            <ac:picMk id="2" creationId="{00000000-0000-0000-0000-000000000000}"/>
          </ac:picMkLst>
        </pc:picChg>
      </pc:sldChg>
      <pc:sldChg chg="modSp">
        <pc:chgData name="Nouran Tarek" userId="S::nourantarek@midocean.edu.km::91dc1509-1dc2-49d4-90d9-903b31cf82b4" providerId="AD" clId="Web-{49D6C1A0-BF8B-4B3F-DA34-2E33976B0DC0}" dt="2024-05-18T07:25:55.101" v="27"/>
        <pc:sldMkLst>
          <pc:docMk/>
          <pc:sldMk cId="1411827293" sldId="543"/>
        </pc:sldMkLst>
        <pc:picChg chg="mod">
          <ac:chgData name="Nouran Tarek" userId="S::nourantarek@midocean.edu.km::91dc1509-1dc2-49d4-90d9-903b31cf82b4" providerId="AD" clId="Web-{49D6C1A0-BF8B-4B3F-DA34-2E33976B0DC0}" dt="2024-05-18T07:25:55.101" v="27"/>
          <ac:picMkLst>
            <pc:docMk/>
            <pc:sldMk cId="1411827293" sldId="543"/>
            <ac:picMk id="2" creationId="{00000000-0000-0000-0000-000000000000}"/>
          </ac:picMkLst>
        </pc:picChg>
      </pc:sldChg>
      <pc:sldChg chg="modSp">
        <pc:chgData name="Nouran Tarek" userId="S::nourantarek@midocean.edu.km::91dc1509-1dc2-49d4-90d9-903b31cf82b4" providerId="AD" clId="Web-{49D6C1A0-BF8B-4B3F-DA34-2E33976B0DC0}" dt="2024-05-18T07:30:45.437" v="39"/>
        <pc:sldMkLst>
          <pc:docMk/>
          <pc:sldMk cId="1111994297" sldId="544"/>
        </pc:sldMkLst>
        <pc:picChg chg="mod">
          <ac:chgData name="Nouran Tarek" userId="S::nourantarek@midocean.edu.km::91dc1509-1dc2-49d4-90d9-903b31cf82b4" providerId="AD" clId="Web-{49D6C1A0-BF8B-4B3F-DA34-2E33976B0DC0}" dt="2024-05-18T07:30:45.437" v="39"/>
          <ac:picMkLst>
            <pc:docMk/>
            <pc:sldMk cId="1111994297" sldId="544"/>
            <ac:picMk id="2" creationId="{00000000-0000-0000-0000-000000000000}"/>
          </ac:picMkLst>
        </pc:picChg>
      </pc:sldChg>
      <pc:sldChg chg="modSp">
        <pc:chgData name="Nouran Tarek" userId="S::nourantarek@midocean.edu.km::91dc1509-1dc2-49d4-90d9-903b31cf82b4" providerId="AD" clId="Web-{49D6C1A0-BF8B-4B3F-DA34-2E33976B0DC0}" dt="2024-05-18T07:31:14.282" v="40"/>
        <pc:sldMkLst>
          <pc:docMk/>
          <pc:sldMk cId="2529544979" sldId="545"/>
        </pc:sldMkLst>
        <pc:picChg chg="mod">
          <ac:chgData name="Nouran Tarek" userId="S::nourantarek@midocean.edu.km::91dc1509-1dc2-49d4-90d9-903b31cf82b4" providerId="AD" clId="Web-{49D6C1A0-BF8B-4B3F-DA34-2E33976B0DC0}" dt="2024-05-18T07:31:14.282" v="40"/>
          <ac:picMkLst>
            <pc:docMk/>
            <pc:sldMk cId="2529544979" sldId="545"/>
            <ac:picMk id="2" creationId="{00000000-0000-0000-0000-000000000000}"/>
          </ac:picMkLst>
        </pc:picChg>
      </pc:sldChg>
      <pc:sldChg chg="modSp">
        <pc:chgData name="Nouran Tarek" userId="S::nourantarek@midocean.edu.km::91dc1509-1dc2-49d4-90d9-903b31cf82b4" providerId="AD" clId="Web-{49D6C1A0-BF8B-4B3F-DA34-2E33976B0DC0}" dt="2024-05-18T07:31:26.829" v="41"/>
        <pc:sldMkLst>
          <pc:docMk/>
          <pc:sldMk cId="477311747" sldId="547"/>
        </pc:sldMkLst>
        <pc:picChg chg="mod">
          <ac:chgData name="Nouran Tarek" userId="S::nourantarek@midocean.edu.km::91dc1509-1dc2-49d4-90d9-903b31cf82b4" providerId="AD" clId="Web-{49D6C1A0-BF8B-4B3F-DA34-2E33976B0DC0}" dt="2024-05-18T07:31:26.829" v="41"/>
          <ac:picMkLst>
            <pc:docMk/>
            <pc:sldMk cId="477311747" sldId="547"/>
            <ac:picMk id="2" creationId="{00000000-0000-0000-0000-000000000000}"/>
          </ac:picMkLst>
        </pc:picChg>
      </pc:sldChg>
      <pc:sldChg chg="modSp">
        <pc:chgData name="Nouran Tarek" userId="S::nourantarek@midocean.edu.km::91dc1509-1dc2-49d4-90d9-903b31cf82b4" providerId="AD" clId="Web-{49D6C1A0-BF8B-4B3F-DA34-2E33976B0DC0}" dt="2024-05-18T07:33:29.004" v="45"/>
        <pc:sldMkLst>
          <pc:docMk/>
          <pc:sldMk cId="3097618798" sldId="549"/>
        </pc:sldMkLst>
        <pc:picChg chg="mod">
          <ac:chgData name="Nouran Tarek" userId="S::nourantarek@midocean.edu.km::91dc1509-1dc2-49d4-90d9-903b31cf82b4" providerId="AD" clId="Web-{49D6C1A0-BF8B-4B3F-DA34-2E33976B0DC0}" dt="2024-05-18T07:33:29.004" v="45"/>
          <ac:picMkLst>
            <pc:docMk/>
            <pc:sldMk cId="3097618798" sldId="549"/>
            <ac:picMk id="2" creationId="{00000000-0000-0000-0000-000000000000}"/>
          </ac:picMkLst>
        </pc:picChg>
      </pc:sldChg>
      <pc:sldChg chg="modSp">
        <pc:chgData name="Nouran Tarek" userId="S::nourantarek@midocean.edu.km::91dc1509-1dc2-49d4-90d9-903b31cf82b4" providerId="AD" clId="Web-{49D6C1A0-BF8B-4B3F-DA34-2E33976B0DC0}" dt="2024-05-18T07:28:28.230" v="34"/>
        <pc:sldMkLst>
          <pc:docMk/>
          <pc:sldMk cId="3487974147" sldId="550"/>
        </pc:sldMkLst>
        <pc:picChg chg="mod">
          <ac:chgData name="Nouran Tarek" userId="S::nourantarek@midocean.edu.km::91dc1509-1dc2-49d4-90d9-903b31cf82b4" providerId="AD" clId="Web-{49D6C1A0-BF8B-4B3F-DA34-2E33976B0DC0}" dt="2024-05-18T07:28:28.230" v="34"/>
          <ac:picMkLst>
            <pc:docMk/>
            <pc:sldMk cId="3487974147" sldId="550"/>
            <ac:picMk id="2" creationId="{00000000-0000-0000-0000-000000000000}"/>
          </ac:picMkLst>
        </pc:picChg>
      </pc:sldChg>
      <pc:sldChg chg="modSp">
        <pc:chgData name="Nouran Tarek" userId="S::nourantarek@midocean.edu.km::91dc1509-1dc2-49d4-90d9-903b31cf82b4" providerId="AD" clId="Web-{49D6C1A0-BF8B-4B3F-DA34-2E33976B0DC0}" dt="2024-05-18T07:29:33.248" v="37"/>
        <pc:sldMkLst>
          <pc:docMk/>
          <pc:sldMk cId="3775461357" sldId="551"/>
        </pc:sldMkLst>
        <pc:picChg chg="mod">
          <ac:chgData name="Nouran Tarek" userId="S::nourantarek@midocean.edu.km::91dc1509-1dc2-49d4-90d9-903b31cf82b4" providerId="AD" clId="Web-{49D6C1A0-BF8B-4B3F-DA34-2E33976B0DC0}" dt="2024-05-18T07:29:33.248" v="37"/>
          <ac:picMkLst>
            <pc:docMk/>
            <pc:sldMk cId="3775461357" sldId="551"/>
            <ac:picMk id="2" creationId="{00000000-0000-0000-0000-000000000000}"/>
          </ac:picMkLst>
        </pc:picChg>
      </pc:sldChg>
      <pc:sldChg chg="modSp">
        <pc:chgData name="Nouran Tarek" userId="S::nourantarek@midocean.edu.km::91dc1509-1dc2-49d4-90d9-903b31cf82b4" providerId="AD" clId="Web-{49D6C1A0-BF8B-4B3F-DA34-2E33976B0DC0}" dt="2024-05-18T07:33:09.691" v="44"/>
        <pc:sldMkLst>
          <pc:docMk/>
          <pc:sldMk cId="3360288706" sldId="552"/>
        </pc:sldMkLst>
        <pc:picChg chg="mod">
          <ac:chgData name="Nouran Tarek" userId="S::nourantarek@midocean.edu.km::91dc1509-1dc2-49d4-90d9-903b31cf82b4" providerId="AD" clId="Web-{49D6C1A0-BF8B-4B3F-DA34-2E33976B0DC0}" dt="2024-05-18T07:33:09.691" v="44"/>
          <ac:picMkLst>
            <pc:docMk/>
            <pc:sldMk cId="3360288706" sldId="552"/>
            <ac:picMk id="2" creationId="{00000000-0000-0000-0000-000000000000}"/>
          </ac:picMkLst>
        </pc:picChg>
      </pc:sldChg>
      <pc:sldChg chg="modSp">
        <pc:chgData name="Nouran Tarek" userId="S::nourantarek@midocean.edu.km::91dc1509-1dc2-49d4-90d9-903b31cf82b4" providerId="AD" clId="Web-{49D6C1A0-BF8B-4B3F-DA34-2E33976B0DC0}" dt="2024-05-18T07:33:43.458" v="46"/>
        <pc:sldMkLst>
          <pc:docMk/>
          <pc:sldMk cId="3877536983" sldId="553"/>
        </pc:sldMkLst>
        <pc:picChg chg="mod">
          <ac:chgData name="Nouran Tarek" userId="S::nourantarek@midocean.edu.km::91dc1509-1dc2-49d4-90d9-903b31cf82b4" providerId="AD" clId="Web-{49D6C1A0-BF8B-4B3F-DA34-2E33976B0DC0}" dt="2024-05-18T07:33:43.458" v="46"/>
          <ac:picMkLst>
            <pc:docMk/>
            <pc:sldMk cId="3877536983" sldId="553"/>
            <ac:picMk id="2" creationId="{00000000-0000-0000-0000-000000000000}"/>
          </ac:picMkLst>
        </pc:picChg>
      </pc:sldChg>
      <pc:sldChg chg="modSp">
        <pc:chgData name="Nouran Tarek" userId="S::nourantarek@midocean.edu.km::91dc1509-1dc2-49d4-90d9-903b31cf82b4" providerId="AD" clId="Web-{49D6C1A0-BF8B-4B3F-DA34-2E33976B0DC0}" dt="2024-05-18T07:34:02.005" v="47"/>
        <pc:sldMkLst>
          <pc:docMk/>
          <pc:sldMk cId="3306774603" sldId="554"/>
        </pc:sldMkLst>
        <pc:picChg chg="mod">
          <ac:chgData name="Nouran Tarek" userId="S::nourantarek@midocean.edu.km::91dc1509-1dc2-49d4-90d9-903b31cf82b4" providerId="AD" clId="Web-{49D6C1A0-BF8B-4B3F-DA34-2E33976B0DC0}" dt="2024-05-18T07:34:02.005" v="47"/>
          <ac:picMkLst>
            <pc:docMk/>
            <pc:sldMk cId="3306774603" sldId="554"/>
            <ac:picMk id="6" creationId="{3B7F1BF2-E887-4CD5-6C69-C01F9494BE8E}"/>
          </ac:picMkLst>
        </pc:picChg>
      </pc:sldChg>
      <pc:sldChg chg="modSp">
        <pc:chgData name="Nouran Tarek" userId="S::nourantarek@midocean.edu.km::91dc1509-1dc2-49d4-90d9-903b31cf82b4" providerId="AD" clId="Web-{49D6C1A0-BF8B-4B3F-DA34-2E33976B0DC0}" dt="2024-05-18T07:34:15.380" v="48"/>
        <pc:sldMkLst>
          <pc:docMk/>
          <pc:sldMk cId="1977866828" sldId="555"/>
        </pc:sldMkLst>
        <pc:picChg chg="mod">
          <ac:chgData name="Nouran Tarek" userId="S::nourantarek@midocean.edu.km::91dc1509-1dc2-49d4-90d9-903b31cf82b4" providerId="AD" clId="Web-{49D6C1A0-BF8B-4B3F-DA34-2E33976B0DC0}" dt="2024-05-18T07:34:15.380" v="48"/>
          <ac:picMkLst>
            <pc:docMk/>
            <pc:sldMk cId="1977866828" sldId="555"/>
            <ac:picMk id="2" creationId="{00000000-0000-0000-0000-000000000000}"/>
          </ac:picMkLst>
        </pc:picChg>
      </pc:sldChg>
      <pc:sldChg chg="modSp">
        <pc:chgData name="Nouran Tarek" userId="S::nourantarek@midocean.edu.km::91dc1509-1dc2-49d4-90d9-903b31cf82b4" providerId="AD" clId="Web-{49D6C1A0-BF8B-4B3F-DA34-2E33976B0DC0}" dt="2024-05-18T07:34:36.459" v="49"/>
        <pc:sldMkLst>
          <pc:docMk/>
          <pc:sldMk cId="1377577504" sldId="556"/>
        </pc:sldMkLst>
        <pc:picChg chg="mod">
          <ac:chgData name="Nouran Tarek" userId="S::nourantarek@midocean.edu.km::91dc1509-1dc2-49d4-90d9-903b31cf82b4" providerId="AD" clId="Web-{49D6C1A0-BF8B-4B3F-DA34-2E33976B0DC0}" dt="2024-05-18T07:34:36.459" v="49"/>
          <ac:picMkLst>
            <pc:docMk/>
            <pc:sldMk cId="1377577504" sldId="556"/>
            <ac:picMk id="2" creationId="{00000000-0000-0000-0000-000000000000}"/>
          </ac:picMkLst>
        </pc:picChg>
      </pc:sldChg>
      <pc:sldChg chg="modSp">
        <pc:chgData name="Nouran Tarek" userId="S::nourantarek@midocean.edu.km::91dc1509-1dc2-49d4-90d9-903b31cf82b4" providerId="AD" clId="Web-{49D6C1A0-BF8B-4B3F-DA34-2E33976B0DC0}" dt="2024-05-18T07:34:47.757" v="50"/>
        <pc:sldMkLst>
          <pc:docMk/>
          <pc:sldMk cId="3438522153" sldId="557"/>
        </pc:sldMkLst>
        <pc:picChg chg="mod">
          <ac:chgData name="Nouran Tarek" userId="S::nourantarek@midocean.edu.km::91dc1509-1dc2-49d4-90d9-903b31cf82b4" providerId="AD" clId="Web-{49D6C1A0-BF8B-4B3F-DA34-2E33976B0DC0}" dt="2024-05-18T07:34:47.757" v="50"/>
          <ac:picMkLst>
            <pc:docMk/>
            <pc:sldMk cId="3438522153" sldId="557"/>
            <ac:picMk id="2" creationId="{00000000-0000-0000-0000-000000000000}"/>
          </ac:picMkLst>
        </pc:picChg>
      </pc:sldChg>
      <pc:sldChg chg="modSp">
        <pc:chgData name="Nouran Tarek" userId="S::nourantarek@midocean.edu.km::91dc1509-1dc2-49d4-90d9-903b31cf82b4" providerId="AD" clId="Web-{49D6C1A0-BF8B-4B3F-DA34-2E33976B0DC0}" dt="2024-05-18T07:34:58.961" v="51"/>
        <pc:sldMkLst>
          <pc:docMk/>
          <pc:sldMk cId="882384071" sldId="568"/>
        </pc:sldMkLst>
        <pc:picChg chg="mod">
          <ac:chgData name="Nouran Tarek" userId="S::nourantarek@midocean.edu.km::91dc1509-1dc2-49d4-90d9-903b31cf82b4" providerId="AD" clId="Web-{49D6C1A0-BF8B-4B3F-DA34-2E33976B0DC0}" dt="2024-05-18T07:34:58.961" v="51"/>
          <ac:picMkLst>
            <pc:docMk/>
            <pc:sldMk cId="882384071" sldId="568"/>
            <ac:picMk id="6" creationId="{3B7F1BF2-E887-4CD5-6C69-C01F9494BE8E}"/>
          </ac:picMkLst>
        </pc:picChg>
      </pc:sldChg>
      <pc:sldChg chg="modSp">
        <pc:chgData name="Nouran Tarek" userId="S::nourantarek@midocean.edu.km::91dc1509-1dc2-49d4-90d9-903b31cf82b4" providerId="AD" clId="Web-{49D6C1A0-BF8B-4B3F-DA34-2E33976B0DC0}" dt="2024-05-18T07:37:48.950" v="52"/>
        <pc:sldMkLst>
          <pc:docMk/>
          <pc:sldMk cId="2211712124" sldId="569"/>
        </pc:sldMkLst>
        <pc:picChg chg="mod">
          <ac:chgData name="Nouran Tarek" userId="S::nourantarek@midocean.edu.km::91dc1509-1dc2-49d4-90d9-903b31cf82b4" providerId="AD" clId="Web-{49D6C1A0-BF8B-4B3F-DA34-2E33976B0DC0}" dt="2024-05-18T07:37:48.950" v="52"/>
          <ac:picMkLst>
            <pc:docMk/>
            <pc:sldMk cId="2211712124" sldId="569"/>
            <ac:picMk id="2" creationId="{00000000-0000-0000-0000-000000000000}"/>
          </ac:picMkLst>
        </pc:picChg>
      </pc:sldChg>
      <pc:sldChg chg="modSp">
        <pc:chgData name="Nouran Tarek" userId="S::nourantarek@midocean.edu.km::91dc1509-1dc2-49d4-90d9-903b31cf82b4" providerId="AD" clId="Web-{49D6C1A0-BF8B-4B3F-DA34-2E33976B0DC0}" dt="2024-05-18T07:38:07.466" v="53"/>
        <pc:sldMkLst>
          <pc:docMk/>
          <pc:sldMk cId="1923370847" sldId="570"/>
        </pc:sldMkLst>
        <pc:picChg chg="mod">
          <ac:chgData name="Nouran Tarek" userId="S::nourantarek@midocean.edu.km::91dc1509-1dc2-49d4-90d9-903b31cf82b4" providerId="AD" clId="Web-{49D6C1A0-BF8B-4B3F-DA34-2E33976B0DC0}" dt="2024-05-18T07:38:07.466" v="53"/>
          <ac:picMkLst>
            <pc:docMk/>
            <pc:sldMk cId="1923370847" sldId="570"/>
            <ac:picMk id="2" creationId="{00000000-0000-0000-0000-000000000000}"/>
          </ac:picMkLst>
        </pc:picChg>
      </pc:sldChg>
      <pc:sldChg chg="modSp">
        <pc:chgData name="Nouran Tarek" userId="S::nourantarek@midocean.edu.km::91dc1509-1dc2-49d4-90d9-903b31cf82b4" providerId="AD" clId="Web-{49D6C1A0-BF8B-4B3F-DA34-2E33976B0DC0}" dt="2024-05-18T07:32:40.800" v="42"/>
        <pc:sldMkLst>
          <pc:docMk/>
          <pc:sldMk cId="3296178341" sldId="571"/>
        </pc:sldMkLst>
        <pc:picChg chg="mod">
          <ac:chgData name="Nouran Tarek" userId="S::nourantarek@midocean.edu.km::91dc1509-1dc2-49d4-90d9-903b31cf82b4" providerId="AD" clId="Web-{49D6C1A0-BF8B-4B3F-DA34-2E33976B0DC0}" dt="2024-05-18T07:32:40.800" v="42"/>
          <ac:picMkLst>
            <pc:docMk/>
            <pc:sldMk cId="3296178341" sldId="571"/>
            <ac:picMk id="2" creationId="{00000000-0000-0000-0000-000000000000}"/>
          </ac:picMkLst>
        </pc:picChg>
      </pc:sldChg>
      <pc:sldChg chg="modSp">
        <pc:chgData name="Nouran Tarek" userId="S::nourantarek@midocean.edu.km::91dc1509-1dc2-49d4-90d9-903b31cf82b4" providerId="AD" clId="Web-{49D6C1A0-BF8B-4B3F-DA34-2E33976B0DC0}" dt="2024-05-18T07:38:28.029" v="54"/>
        <pc:sldMkLst>
          <pc:docMk/>
          <pc:sldMk cId="3358087128" sldId="572"/>
        </pc:sldMkLst>
        <pc:picChg chg="mod">
          <ac:chgData name="Nouran Tarek" userId="S::nourantarek@midocean.edu.km::91dc1509-1dc2-49d4-90d9-903b31cf82b4" providerId="AD" clId="Web-{49D6C1A0-BF8B-4B3F-DA34-2E33976B0DC0}" dt="2024-05-18T07:38:28.029" v="54"/>
          <ac:picMkLst>
            <pc:docMk/>
            <pc:sldMk cId="3358087128" sldId="572"/>
            <ac:picMk id="6" creationId="{3B7F1BF2-E887-4CD5-6C69-C01F9494BE8E}"/>
          </ac:picMkLst>
        </pc:picChg>
      </pc:sldChg>
      <pc:sldChg chg="modSp">
        <pc:chgData name="Nouran Tarek" userId="S::nourantarek@midocean.edu.km::91dc1509-1dc2-49d4-90d9-903b31cf82b4" providerId="AD" clId="Web-{49D6C1A0-BF8B-4B3F-DA34-2E33976B0DC0}" dt="2024-05-18T07:38:41.217" v="55"/>
        <pc:sldMkLst>
          <pc:docMk/>
          <pc:sldMk cId="2523444138" sldId="573"/>
        </pc:sldMkLst>
        <pc:picChg chg="mod">
          <ac:chgData name="Nouran Tarek" userId="S::nourantarek@midocean.edu.km::91dc1509-1dc2-49d4-90d9-903b31cf82b4" providerId="AD" clId="Web-{49D6C1A0-BF8B-4B3F-DA34-2E33976B0DC0}" dt="2024-05-18T07:38:41.217" v="55"/>
          <ac:picMkLst>
            <pc:docMk/>
            <pc:sldMk cId="2523444138" sldId="573"/>
            <ac:picMk id="2" creationId="{00000000-0000-0000-0000-000000000000}"/>
          </ac:picMkLst>
        </pc:picChg>
      </pc:sldChg>
      <pc:sldChg chg="modSp">
        <pc:chgData name="Nouran Tarek" userId="S::nourantarek@midocean.edu.km::91dc1509-1dc2-49d4-90d9-903b31cf82b4" providerId="AD" clId="Web-{49D6C1A0-BF8B-4B3F-DA34-2E33976B0DC0}" dt="2024-05-18T07:39:48.344" v="59"/>
        <pc:sldMkLst>
          <pc:docMk/>
          <pc:sldMk cId="143238225" sldId="574"/>
        </pc:sldMkLst>
        <pc:picChg chg="mod">
          <ac:chgData name="Nouran Tarek" userId="S::nourantarek@midocean.edu.km::91dc1509-1dc2-49d4-90d9-903b31cf82b4" providerId="AD" clId="Web-{49D6C1A0-BF8B-4B3F-DA34-2E33976B0DC0}" dt="2024-05-18T07:39:48.344" v="59"/>
          <ac:picMkLst>
            <pc:docMk/>
            <pc:sldMk cId="143238225" sldId="574"/>
            <ac:picMk id="2" creationId="{00000000-0000-0000-0000-000000000000}"/>
          </ac:picMkLst>
        </pc:picChg>
      </pc:sldChg>
      <pc:sldChg chg="modSp">
        <pc:chgData name="Nouran Tarek" userId="S::nourantarek@midocean.edu.km::91dc1509-1dc2-49d4-90d9-903b31cf82b4" providerId="AD" clId="Web-{49D6C1A0-BF8B-4B3F-DA34-2E33976B0DC0}" dt="2024-05-18T07:38:59.670" v="56"/>
        <pc:sldMkLst>
          <pc:docMk/>
          <pc:sldMk cId="3412130329" sldId="575"/>
        </pc:sldMkLst>
        <pc:picChg chg="mod">
          <ac:chgData name="Nouran Tarek" userId="S::nourantarek@midocean.edu.km::91dc1509-1dc2-49d4-90d9-903b31cf82b4" providerId="AD" clId="Web-{49D6C1A0-BF8B-4B3F-DA34-2E33976B0DC0}" dt="2024-05-18T07:38:59.670" v="56"/>
          <ac:picMkLst>
            <pc:docMk/>
            <pc:sldMk cId="3412130329" sldId="575"/>
            <ac:picMk id="2" creationId="{00000000-0000-0000-0000-000000000000}"/>
          </ac:picMkLst>
        </pc:picChg>
      </pc:sldChg>
      <pc:sldChg chg="modSp">
        <pc:chgData name="Nouran Tarek" userId="S::nourantarek@midocean.edu.km::91dc1509-1dc2-49d4-90d9-903b31cf82b4" providerId="AD" clId="Web-{49D6C1A0-BF8B-4B3F-DA34-2E33976B0DC0}" dt="2024-05-18T07:39:15.921" v="57"/>
        <pc:sldMkLst>
          <pc:docMk/>
          <pc:sldMk cId="3748704531" sldId="576"/>
        </pc:sldMkLst>
        <pc:picChg chg="mod">
          <ac:chgData name="Nouran Tarek" userId="S::nourantarek@midocean.edu.km::91dc1509-1dc2-49d4-90d9-903b31cf82b4" providerId="AD" clId="Web-{49D6C1A0-BF8B-4B3F-DA34-2E33976B0DC0}" dt="2024-05-18T07:39:15.921" v="57"/>
          <ac:picMkLst>
            <pc:docMk/>
            <pc:sldMk cId="3748704531" sldId="576"/>
            <ac:picMk id="2" creationId="{00000000-0000-0000-0000-000000000000}"/>
          </ac:picMkLst>
        </pc:picChg>
      </pc:sldChg>
      <pc:sldChg chg="modSp">
        <pc:chgData name="Nouran Tarek" userId="S::nourantarek@midocean.edu.km::91dc1509-1dc2-49d4-90d9-903b31cf82b4" providerId="AD" clId="Web-{49D6C1A0-BF8B-4B3F-DA34-2E33976B0DC0}" dt="2024-05-18T07:39:27.796" v="58"/>
        <pc:sldMkLst>
          <pc:docMk/>
          <pc:sldMk cId="1263191197" sldId="577"/>
        </pc:sldMkLst>
        <pc:picChg chg="mod">
          <ac:chgData name="Nouran Tarek" userId="S::nourantarek@midocean.edu.km::91dc1509-1dc2-49d4-90d9-903b31cf82b4" providerId="AD" clId="Web-{49D6C1A0-BF8B-4B3F-DA34-2E33976B0DC0}" dt="2024-05-18T07:39:27.796" v="58"/>
          <ac:picMkLst>
            <pc:docMk/>
            <pc:sldMk cId="1263191197" sldId="577"/>
            <ac:picMk id="2" creationId="{00000000-0000-0000-0000-000000000000}"/>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409671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jpg"/><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microsoft.com/office/2007/relationships/hdphoto" Target="../media/hdphoto3.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image" Target="../media/image8.emf"/><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10.emf"/><Relationship Id="rId4" Type="http://schemas.openxmlformats.org/officeDocument/2006/relationships/image" Target="../media/image6.emf"/><Relationship Id="rId9"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png"/><Relationship Id="rId3" Type="http://schemas.openxmlformats.org/officeDocument/2006/relationships/image" Target="../media/image8.emf"/><Relationship Id="rId7" Type="http://schemas.microsoft.com/office/2007/relationships/hdphoto" Target="../media/hdphoto5.wdp"/><Relationship Id="rId12" Type="http://schemas.openxmlformats.org/officeDocument/2006/relationships/customXml" Target="../ink/ink2.xml"/><Relationship Id="rId17" Type="http://schemas.openxmlformats.org/officeDocument/2006/relationships/image" Target="../media/image23.png"/><Relationship Id="rId2" Type="http://schemas.openxmlformats.org/officeDocument/2006/relationships/image" Target="../media/image3.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0.png"/><Relationship Id="rId5" Type="http://schemas.openxmlformats.org/officeDocument/2006/relationships/image" Target="../media/image10.emf"/><Relationship Id="rId15" Type="http://schemas.openxmlformats.org/officeDocument/2006/relationships/image" Target="../media/image22.png"/><Relationship Id="rId4" Type="http://schemas.openxmlformats.org/officeDocument/2006/relationships/image" Target="../media/image6.emf"/><Relationship Id="rId14" Type="http://schemas.openxmlformats.org/officeDocument/2006/relationships/customXml" Target="../ink/ink3.xml"/></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7" Type="http://schemas.microsoft.com/office/2007/relationships/hdphoto" Target="../media/hdphoto6.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8.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3.png"/><Relationship Id="rId7" Type="http://schemas.openxmlformats.org/officeDocument/2006/relationships/image" Target="../media/image2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8.wdp"/></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7.xml"/><Relationship Id="rId4" Type="http://schemas.microsoft.com/office/2007/relationships/hdphoto" Target="../media/hdphoto9.wdp"/></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image" Target="../media/image8.emf"/><Relationship Id="rId7"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10.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30.gif"/><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6.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10.emf"/></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497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W4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3" name="Picture 2" descr="A logo for a university&#10;&#10;Description automatically generated">
            <a:extLst>
              <a:ext uri="{FF2B5EF4-FFF2-40B4-BE49-F238E27FC236}">
                <a16:creationId xmlns:a16="http://schemas.microsoft.com/office/drawing/2014/main" id="{4EB603D2-D1F3-88BF-58BE-69F6B70DAB6B}"/>
              </a:ext>
            </a:extLst>
          </p:cNvPr>
          <p:cNvPicPr>
            <a:picLocks noChangeAspect="1"/>
          </p:cNvPicPr>
          <p:nvPr/>
        </p:nvPicPr>
        <p:blipFill>
          <a:blip r:embed="rId3"/>
          <a:stretch>
            <a:fillRect/>
          </a:stretch>
        </p:blipFill>
        <p:spPr>
          <a:xfrm>
            <a:off x="327379" y="214489"/>
            <a:ext cx="2068689" cy="1504247"/>
          </a:xfrm>
          <a:prstGeom prst="rect">
            <a:avLst/>
          </a:prstGeom>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26900"/>
    </mc:Choice>
    <mc:Fallback xmlns="">
      <p:transition spd="slow" advTm="269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3018" y="63136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62300"/>
    </mc:Choice>
    <mc:Fallback xmlns="">
      <p:transition spd="slow" advTm="623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267765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32320"/>
    </mc:Choice>
    <mc:Fallback xmlns="">
      <p:transition spd="slow" advTm="3232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3" name="Picture 2" descr="Graphical user interface&#10;&#10;Description automatically generated">
            <a:extLst>
              <a:ext uri="{FF2B5EF4-FFF2-40B4-BE49-F238E27FC236}">
                <a16:creationId xmlns:a16="http://schemas.microsoft.com/office/drawing/2014/main" id="{437341D5-A741-8F76-275A-62EAD61CC89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38602" y="585728"/>
            <a:ext cx="8153397" cy="6271844"/>
          </a:xfrm>
          <a:prstGeom prst="rect">
            <a:avLst/>
          </a:prstGeom>
        </p:spPr>
      </p:pic>
      <p:sp>
        <p:nvSpPr>
          <p:cNvPr id="4" name="TextBox 3">
            <a:extLst>
              <a:ext uri="{FF2B5EF4-FFF2-40B4-BE49-F238E27FC236}">
                <a16:creationId xmlns:a16="http://schemas.microsoft.com/office/drawing/2014/main" id="{35CED158-BC24-B189-8E05-F9766C553660}"/>
              </a:ext>
            </a:extLst>
          </p:cNvPr>
          <p:cNvSpPr txBox="1"/>
          <p:nvPr/>
        </p:nvSpPr>
        <p:spPr>
          <a:xfrm>
            <a:off x="4829377" y="-78422"/>
            <a:ext cx="6677084" cy="1292662"/>
          </a:xfrm>
          <a:prstGeom prst="rect">
            <a:avLst/>
          </a:prstGeom>
          <a:noFill/>
        </p:spPr>
        <p:txBody>
          <a:bodyPr wrap="none" rtlCol="0">
            <a:spAutoFit/>
          </a:bodyPr>
          <a:lstStyle/>
          <a:p>
            <a:r>
              <a:rPr lang="en-US" sz="6000" b="1" dirty="0">
                <a:solidFill>
                  <a:srgbClr val="C00000"/>
                </a:solidFill>
              </a:rPr>
              <a:t>Types of Leadership </a:t>
            </a:r>
          </a:p>
          <a:p>
            <a:endParaRPr lang="en-US" dirty="0"/>
          </a:p>
        </p:txBody>
      </p:sp>
    </p:spTree>
    <p:extLst>
      <p:ext uri="{BB962C8B-B14F-4D97-AF65-F5344CB8AC3E}">
        <p14:creationId xmlns:p14="http://schemas.microsoft.com/office/powerpoint/2010/main" val="2409602572"/>
      </p:ext>
    </p:extLst>
  </p:cSld>
  <p:clrMapOvr>
    <a:masterClrMapping/>
  </p:clrMapOvr>
  <mc:AlternateContent xmlns:mc="http://schemas.openxmlformats.org/markup-compatibility/2006" xmlns:p14="http://schemas.microsoft.com/office/powerpoint/2010/main">
    <mc:Choice Requires="p14">
      <p:transition spd="slow" p14:dur="2000" advTm="301800"/>
    </mc:Choice>
    <mc:Fallback xmlns="">
      <p:transition spd="slow" advTm="3018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29435" y="1407488"/>
            <a:ext cx="221078" cy="2503561"/>
          </a:xfrm>
          <a:prstGeom prst="rect">
            <a:avLst/>
          </a:prstGeom>
        </p:spPr>
      </p:pic>
      <p:pic>
        <p:nvPicPr>
          <p:cNvPr id="3" name="Picture 2"/>
          <p:cNvPicPr>
            <a:picLocks noChangeAspect="1"/>
          </p:cNvPicPr>
          <p:nvPr/>
        </p:nvPicPr>
        <p:blipFill>
          <a:blip r:embed="rId3"/>
          <a:stretch>
            <a:fillRect/>
          </a:stretch>
        </p:blipFill>
        <p:spPr>
          <a:xfrm>
            <a:off x="6395102" y="259624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9556" y="1441082"/>
            <a:ext cx="5009622"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Methods of Leadership</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pic>
        <p:nvPicPr>
          <p:cNvPr id="7" name="Picture 6" descr="A picture containing text, person, hand&#10;&#10;Description automatically generated">
            <a:extLst>
              <a:ext uri="{FF2B5EF4-FFF2-40B4-BE49-F238E27FC236}">
                <a16:creationId xmlns:a16="http://schemas.microsoft.com/office/drawing/2014/main" id="{7DA449C7-1CF7-3CC7-A6F9-61DBBF8AED0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834167" y="2994010"/>
            <a:ext cx="6296237" cy="3382796"/>
          </a:xfrm>
          <a:prstGeom prst="rect">
            <a:avLst/>
          </a:prstGeom>
        </p:spPr>
      </p:pic>
    </p:spTree>
    <p:extLst>
      <p:ext uri="{BB962C8B-B14F-4D97-AF65-F5344CB8AC3E}">
        <p14:creationId xmlns:p14="http://schemas.microsoft.com/office/powerpoint/2010/main" val="1086994300"/>
      </p:ext>
    </p:extLst>
  </p:cSld>
  <p:clrMapOvr>
    <a:masterClrMapping/>
  </p:clrMapOvr>
  <mc:AlternateContent xmlns:mc="http://schemas.openxmlformats.org/markup-compatibility/2006" xmlns:p14="http://schemas.microsoft.com/office/powerpoint/2010/main">
    <mc:Choice Requires="p14">
      <p:transition spd="slow" p14:dur="2000" advTm="106000"/>
    </mc:Choice>
    <mc:Fallback xmlns="">
      <p:transition spd="slow" advTm="10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8144" y="1344368"/>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Pure exercise of power.</a:t>
            </a:r>
            <a:r>
              <a:rPr lang="en-US" sz="24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The leader's decisions are not open to question or discussion, and no one else gets to make decisions.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Political scheming. </a:t>
            </a:r>
            <a:r>
              <a:rPr lang="en-US" sz="2400" b="1" dirty="0">
                <a:solidFill>
                  <a:srgbClr val="0A1F61"/>
                </a:solidFill>
                <a:latin typeface="Tajawal ExtraBold" panose="00000800000000000000" pitchFamily="2" charset="-78"/>
                <a:cs typeface="Tajawal ExtraBold" panose="00000800000000000000" pitchFamily="2" charset="-78"/>
              </a:rPr>
              <a:t>The leader plays people off against one another, creates factions within the organization, cultivates "allies" and isolates "enemies," and builds up (through favors or overlooking poor performance) personal debt which can be cashed in when needed, in order to manipulate people and events as he wishes.</a:t>
            </a:r>
          </a:p>
        </p:txBody>
      </p:sp>
    </p:spTree>
    <p:extLst>
      <p:ext uri="{BB962C8B-B14F-4D97-AF65-F5344CB8AC3E}">
        <p14:creationId xmlns:p14="http://schemas.microsoft.com/office/powerpoint/2010/main" val="1028569017"/>
      </p:ext>
    </p:extLst>
  </p:cSld>
  <p:clrMapOvr>
    <a:masterClrMapping/>
  </p:clrMapOvr>
  <mc:AlternateContent xmlns:mc="http://schemas.openxmlformats.org/markup-compatibility/2006" xmlns:p14="http://schemas.microsoft.com/office/powerpoint/2010/main">
    <mc:Choice Requires="p14">
      <p:transition spd="slow" p14:dur="2000" advTm="79000"/>
    </mc:Choice>
    <mc:Fallback xmlns="">
      <p:transition spd="slow" advTm="7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49277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Using relationships. </a:t>
            </a:r>
            <a:r>
              <a:rPr lang="en-US" sz="2400" b="1" dirty="0">
                <a:solidFill>
                  <a:srgbClr val="0A1F61"/>
                </a:solidFill>
                <a:latin typeface="Tajawal ExtraBold" panose="00000800000000000000" pitchFamily="2" charset="-78"/>
                <a:cs typeface="Tajawal ExtraBold" panose="00000800000000000000" pitchFamily="2" charset="-78"/>
              </a:rPr>
              <a:t>The leader develops strong positive relationships with all or most of the people in the organization, and uses these relationships to steer people in particular directions. People do what they're asked because of their relationships with the leader, rather than for reasons connected to the tasks themselves.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Setting an example.</a:t>
            </a:r>
            <a:r>
              <a:rPr lang="en-US" sz="24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behavior or actions, but the leader will demonstrate them, and expect or imply that others will follow.</a:t>
            </a:r>
          </a:p>
        </p:txBody>
      </p:sp>
    </p:spTree>
    <p:extLst>
      <p:ext uri="{BB962C8B-B14F-4D97-AF65-F5344CB8AC3E}">
        <p14:creationId xmlns:p14="http://schemas.microsoft.com/office/powerpoint/2010/main" val="98242389"/>
      </p:ext>
    </p:extLst>
  </p:cSld>
  <p:clrMapOvr>
    <a:masterClrMapping/>
  </p:clrMapOvr>
  <mc:AlternateContent xmlns:mc="http://schemas.openxmlformats.org/markup-compatibility/2006" xmlns:p14="http://schemas.microsoft.com/office/powerpoint/2010/main">
    <mc:Choice Requires="p14">
      <p:transition spd="slow" p14:dur="2000" advTm="126850"/>
    </mc:Choice>
    <mc:Fallback xmlns="">
      <p:transition spd="slow" advTm="12685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Persuasion.</a:t>
            </a:r>
            <a:r>
              <a:rPr lang="en-US" sz="24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Sharing power. </a:t>
            </a:r>
            <a:r>
              <a:rPr lang="en-US" sz="24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236640526"/>
      </p:ext>
    </p:extLst>
  </p:cSld>
  <p:clrMapOvr>
    <a:masterClrMapping/>
  </p:clrMapOvr>
  <mc:AlternateContent xmlns:mc="http://schemas.openxmlformats.org/markup-compatibility/2006" xmlns:p14="http://schemas.microsoft.com/office/powerpoint/2010/main">
    <mc:Choice Requires="p14">
      <p:transition spd="slow" p14:dur="2000" advTm="165050"/>
    </mc:Choice>
    <mc:Fallback xmlns="">
      <p:transition spd="slow" advTm="16505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slow" p14:dur="2000" advTm="83000"/>
    </mc:Choice>
    <mc:Fallback xmlns="">
      <p:transition spd="slow" advTm="8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412828"/>
            <a:ext cx="10557164"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2366176288"/>
      </p:ext>
    </p:extLst>
  </p:cSld>
  <p:clrMapOvr>
    <a:masterClrMapping/>
  </p:clrMapOvr>
  <mc:AlternateContent xmlns:mc="http://schemas.openxmlformats.org/markup-compatibility/2006" xmlns:p14="http://schemas.microsoft.com/office/powerpoint/2010/main">
    <mc:Choice Requires="p14">
      <p:transition spd="slow" p14:dur="2000" advTm="72000"/>
    </mc:Choice>
    <mc:Fallback xmlns="">
      <p:transition spd="slow" advTm="7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pic>
        <p:nvPicPr>
          <p:cNvPr id="7" name="Picture 6" descr="Graphical user interface, website&#10;&#10;Description automatically generated with medium confidence">
            <a:extLst>
              <a:ext uri="{FF2B5EF4-FFF2-40B4-BE49-F238E27FC236}">
                <a16:creationId xmlns:a16="http://schemas.microsoft.com/office/drawing/2014/main" id="{9314E486-AC15-EF46-F1CB-7FF44945D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326" y="1385729"/>
            <a:ext cx="4470645" cy="2503561"/>
          </a:xfrm>
          <a:prstGeom prst="rect">
            <a:avLst/>
          </a:prstGeom>
        </p:spPr>
      </p:pic>
    </p:spTree>
    <p:extLst>
      <p:ext uri="{BB962C8B-B14F-4D97-AF65-F5344CB8AC3E}">
        <p14:creationId xmlns:p14="http://schemas.microsoft.com/office/powerpoint/2010/main" val="1632774200"/>
      </p:ext>
    </p:extLst>
  </p:cSld>
  <p:clrMapOvr>
    <a:masterClrMapping/>
  </p:clrMapOvr>
  <mc:AlternateContent xmlns:mc="http://schemas.openxmlformats.org/markup-compatibility/2006" xmlns:p14="http://schemas.microsoft.com/office/powerpoint/2010/main">
    <mc:Choice Requires="p14">
      <p:transition spd="slow" p14:dur="2000" advTm="20900"/>
    </mc:Choice>
    <mc:Fallback xmlns="">
      <p:transition spd="slow" advTm="209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77013"/>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of the first theories on leadership makes the assumption that these qualities are inherent, which indicates that leaders are born, not created, and cannot be learned. This hypothesis asserts that a leader has certain innate human characteristics, such as:</a:t>
            </a:r>
            <a:endParaRPr lang="en-US" sz="2000" b="1" dirty="0">
              <a:solidFill>
                <a:srgbClr val="0A1F61"/>
              </a:solidFill>
              <a:latin typeface="Tajawal ExtraBold" panose="00000800000000000000" pitchFamily="2" charset="-78"/>
              <a:cs typeface="Tajawal ExtraBold" panose="00000800000000000000" pitchFamily="2" charset="-78"/>
            </a:endParaRP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1889125" lvl="2" indent="-457200">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11" name="Picture 10" descr="Text&#10;&#10;Description automatically generated with low confidence">
            <a:extLst>
              <a:ext uri="{FF2B5EF4-FFF2-40B4-BE49-F238E27FC236}">
                <a16:creationId xmlns:a16="http://schemas.microsoft.com/office/drawing/2014/main" id="{47CAF82B-54A6-F418-40EC-0A5F1AB30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550" y="3277591"/>
            <a:ext cx="6326533" cy="3450836"/>
          </a:xfrm>
          <a:prstGeom prst="rect">
            <a:avLst/>
          </a:prstGeom>
        </p:spPr>
      </p:pic>
    </p:spTree>
    <p:extLst>
      <p:ext uri="{BB962C8B-B14F-4D97-AF65-F5344CB8AC3E}">
        <p14:creationId xmlns:p14="http://schemas.microsoft.com/office/powerpoint/2010/main" val="1971142729"/>
      </p:ext>
    </p:extLst>
  </p:cSld>
  <p:clrMapOvr>
    <a:masterClrMapping/>
  </p:clrMapOvr>
  <mc:AlternateContent xmlns:mc="http://schemas.openxmlformats.org/markup-compatibility/2006" xmlns:p14="http://schemas.microsoft.com/office/powerpoint/2010/main">
    <mc:Choice Requires="p14">
      <p:transition spd="slow" p14:dur="2000" advTm="109150"/>
    </mc:Choice>
    <mc:Fallback xmlns="">
      <p:transition spd="slow" advTm="10915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7911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viewpoint emphasizes the fact that individuals cannot be taught to be effective leaders. It's a quality that either you have, or you don't. These abilities come naturally; thus, you cannot learn them or receive training in them. </a:t>
            </a:r>
          </a:p>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the idea holds that these leadership qualities are constant over time and apply to all organizations, regardless of the setting in which these leaders are employed. The idea that exceptional leaders emerge when they are required is another tenet of this leadership ideology.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11827293"/>
      </p:ext>
    </p:extLst>
  </p:cSld>
  <p:clrMapOvr>
    <a:masterClrMapping/>
  </p:clrMapOvr>
  <mc:AlternateContent xmlns:mc="http://schemas.openxmlformats.org/markup-compatibility/2006" xmlns:p14="http://schemas.microsoft.com/office/powerpoint/2010/main">
    <mc:Choice Requires="p14">
      <p:transition spd="slow" p14:dur="2000" advTm="87640"/>
    </mc:Choice>
    <mc:Fallback xmlns="">
      <p:transition spd="slow" advTm="8764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sought personality, social, physical or intellectual traits 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confident, iron-willed, determined &amp; decisive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slow" p14:dur="2000" advTm="54200"/>
    </mc:Choice>
    <mc:Fallback xmlns="">
      <p:transition spd="slow" advTm="542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slow" p14:dur="2000" advTm="42220"/>
    </mc:Choice>
    <mc:Fallback xmlns="">
      <p:transition spd="slow" advTm="4222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8743"/>
            <a:ext cx="3983328" cy="4889928"/>
          </a:xfrm>
          <a:prstGeom prst="rect">
            <a:avLst/>
          </a:prstGeom>
          <a:noFill/>
        </p:spPr>
        <p:txBody>
          <a:bodyPr wrap="square" rtlCol="0">
            <a:spAutoFit/>
          </a:bodyPr>
          <a:lstStyle/>
          <a:p>
            <a:pPr marL="517525"/>
            <a:r>
              <a:rPr lang="en-US" sz="2800" b="1" dirty="0">
                <a:solidFill>
                  <a:srgbClr val="0A1F61"/>
                </a:solidFill>
                <a:latin typeface="Tajawal ExtraBold" panose="00000800000000000000" pitchFamily="2" charset="-78"/>
                <a:cs typeface="Tajawal ExtraBold" panose="00000800000000000000" pitchFamily="2" charset="-78"/>
              </a:rPr>
              <a:t>Leadership Traits</a:t>
            </a:r>
          </a:p>
          <a:p>
            <a:pPr marL="974725"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Adaptability</a:t>
            </a:r>
          </a:p>
        </p:txBody>
      </p:sp>
      <p:sp>
        <p:nvSpPr>
          <p:cNvPr id="10" name="TextBox 9">
            <a:extLst>
              <a:ext uri="{FF2B5EF4-FFF2-40B4-BE49-F238E27FC236}">
                <a16:creationId xmlns:a16="http://schemas.microsoft.com/office/drawing/2014/main" id="{F493845A-B32B-928B-6FC2-7F7A57A281C0}"/>
              </a:ext>
            </a:extLst>
          </p:cNvPr>
          <p:cNvSpPr txBox="1"/>
          <p:nvPr/>
        </p:nvSpPr>
        <p:spPr>
          <a:xfrm>
            <a:off x="5712031" y="1308743"/>
            <a:ext cx="6360644"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a:p>
            <a:pPr marL="1431925" lvl="1" indent="-457200">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1972885"/>
      </p:ext>
    </p:extLst>
  </p:cSld>
  <p:clrMapOvr>
    <a:masterClrMapping/>
  </p:clrMapOvr>
  <mc:AlternateContent xmlns:mc="http://schemas.openxmlformats.org/markup-compatibility/2006" xmlns:p14="http://schemas.microsoft.com/office/powerpoint/2010/main">
    <mc:Choice Requires="p14">
      <p:transition spd="slow" p14:dur="2000" advTm="69150"/>
    </mc:Choice>
    <mc:Fallback xmlns="">
      <p:transition spd="slow" advTm="6915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72340" y="395660"/>
            <a:ext cx="471956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from </a:t>
            </a:r>
          </a:p>
          <a:p>
            <a:r>
              <a:rPr lang="en-US" sz="2800" b="1" dirty="0">
                <a:solidFill>
                  <a:schemeClr val="bg1"/>
                </a:solidFill>
                <a:latin typeface="Tajawal Medium" panose="00000600000000000000" pitchFamily="2" charset="-78"/>
                <a:cs typeface="Tajawal Medium" panose="00000600000000000000" pitchFamily="2" charset="-78"/>
              </a:rPr>
              <a:t>the Follower’s Perspective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562258" cy="512524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based on the opinions of individuals who were both followers and leaders. This study collected the views of many thousands of individuals from business and government, participating in university executive development programs (Kouzes and Posner, 2002). </a:t>
            </a:r>
          </a:p>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consensus among these individuals in that they reported that leaders need to be: 1. honest; 2. forward looking; 3. inspiring; 4. competent; 5. fair minded; 6. supportive; </a:t>
            </a:r>
          </a:p>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	7. broad minded; 8. intelligent.</a:t>
            </a:r>
          </a:p>
        </p:txBody>
      </p:sp>
    </p:spTree>
    <p:extLst>
      <p:ext uri="{BB962C8B-B14F-4D97-AF65-F5344CB8AC3E}">
        <p14:creationId xmlns:p14="http://schemas.microsoft.com/office/powerpoint/2010/main" val="3930424048"/>
      </p:ext>
    </p:extLst>
  </p:cSld>
  <p:clrMapOvr>
    <a:masterClrMapping/>
  </p:clrMapOvr>
  <mc:AlternateContent xmlns:mc="http://schemas.openxmlformats.org/markup-compatibility/2006" xmlns:p14="http://schemas.microsoft.com/office/powerpoint/2010/main">
    <mc:Choice Requires="p14">
      <p:transition spd="slow" p14:dur="2000" advTm="88900"/>
    </mc:Choice>
    <mc:Fallback xmlns="">
      <p:transition spd="slow" advTm="889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5716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in Summary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348502"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076903666"/>
      </p:ext>
    </p:extLst>
  </p:cSld>
  <p:clrMapOvr>
    <a:masterClrMapping/>
  </p:clrMapOvr>
  <mc:AlternateContent xmlns:mc="http://schemas.openxmlformats.org/markup-compatibility/2006" xmlns:p14="http://schemas.microsoft.com/office/powerpoint/2010/main">
    <mc:Choice Requires="p14">
      <p:transition spd="slow" p14:dur="2000" advTm="72520"/>
    </mc:Choice>
    <mc:Fallback xmlns="">
      <p:transition spd="slow" advTm="725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focuses on a leader’s actions and behavior,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an effective leader has many acquired skills. In addition to it, the theory also considers that an individual can learn skills to become a good leader.</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we could train non-leaders to become 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slow" p14:dur="2000" advTm="62530"/>
    </mc:Choice>
    <mc:Fallback xmlns="">
      <p:transition spd="slow" advTm="625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slow" p14:dur="2000" advTm="110970"/>
    </mc:Choice>
    <mc:Fallback xmlns="">
      <p:transition spd="slow" advTm="11097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guides or motivates their followers in the direction of established goals by clarifying role and task requirements.</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slow" p14:dur="2000" advTm="102470"/>
    </mc:Choice>
    <mc:Fallback xmlns="">
      <p:transition spd="slow" advTm="10247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slow" p14:dur="2000" advTm="102100"/>
    </mc:Choice>
    <mc:Fallback xmlns="">
      <p:transition spd="slow" advTm="1021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slow" p14:dur="2000" advTm="116400"/>
    </mc:Choice>
    <mc:Fallback xmlns="">
      <p:transition spd="slow" advTm="1164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503817"/>
            <a:ext cx="10973059" cy="352865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Often called the situational leadership theory, it is one of the versatile leadership theories that suggest that different leadership styles suit different situations. In these types of leadership theories, 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leadership theory helps leaders become versatile and adapt to different situations easily. It makes their transition from one phase to another easy and also gives them the skills and knowledge required to tackle difficult situations.</a:t>
            </a:r>
          </a:p>
        </p:txBody>
      </p:sp>
      <p:pic>
        <p:nvPicPr>
          <p:cNvPr id="11" name="Picture 10" descr="Diagram&#10;&#10;Description automatically generated">
            <a:extLst>
              <a:ext uri="{FF2B5EF4-FFF2-40B4-BE49-F238E27FC236}">
                <a16:creationId xmlns:a16="http://schemas.microsoft.com/office/drawing/2014/main" id="{8DAFED47-1BBE-6831-0AD7-3CC71AABA05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5268" t="5346" r="6122" b="12059"/>
          <a:stretch/>
        </p:blipFill>
        <p:spPr>
          <a:xfrm>
            <a:off x="7997054" y="4579953"/>
            <a:ext cx="4194945" cy="2193418"/>
          </a:xfrm>
          <a:prstGeom prst="rect">
            <a:avLst/>
          </a:prstGeom>
        </p:spPr>
      </p:pic>
    </p:spTree>
    <p:extLst>
      <p:ext uri="{BB962C8B-B14F-4D97-AF65-F5344CB8AC3E}">
        <p14:creationId xmlns:p14="http://schemas.microsoft.com/office/powerpoint/2010/main" val="4243106960"/>
      </p:ext>
    </p:extLst>
  </p:cSld>
  <p:clrMapOvr>
    <a:masterClrMapping/>
  </p:clrMapOvr>
  <mc:AlternateContent xmlns:mc="http://schemas.openxmlformats.org/markup-compatibility/2006" xmlns:p14="http://schemas.microsoft.com/office/powerpoint/2010/main">
    <mc:Choice Requires="p14">
      <p:transition spd="slow" p14:dur="2000" advTm="101320"/>
    </mc:Choice>
    <mc:Fallback xmlns="">
      <p:transition spd="slow" advTm="1013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02881"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contingency hypothesis, there is no one right way to run an organization. Determining the optimal strategy for leading an organization to achieve depends on both internal and external considerations.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this view, situations determine whether or not leaders are effective. No matter how successful a leader is, the idea explains, difficult situations will always arise. It emphasizes that the leaders are aware that the conditions in combination with their abilities have a role in their achievement.</a:t>
            </a:r>
          </a:p>
        </p:txBody>
      </p:sp>
    </p:spTree>
    <p:extLst>
      <p:ext uri="{BB962C8B-B14F-4D97-AF65-F5344CB8AC3E}">
        <p14:creationId xmlns:p14="http://schemas.microsoft.com/office/powerpoint/2010/main" val="1111994297"/>
      </p:ext>
    </p:extLst>
  </p:cSld>
  <p:clrMapOvr>
    <a:masterClrMapping/>
  </p:clrMapOvr>
  <mc:AlternateContent xmlns:mc="http://schemas.openxmlformats.org/markup-compatibility/2006" xmlns:p14="http://schemas.microsoft.com/office/powerpoint/2010/main">
    <mc:Choice Requires="p14">
      <p:transition spd="slow" p14:dur="2000" advTm="151100"/>
    </mc:Choice>
    <mc:Fallback xmlns="">
      <p:transition spd="slow" advTm="1511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5766322"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Environment and routine at work</a:t>
            </a:r>
          </a:p>
        </p:txBody>
      </p:sp>
    </p:spTree>
    <p:extLst>
      <p:ext uri="{BB962C8B-B14F-4D97-AF65-F5344CB8AC3E}">
        <p14:creationId xmlns:p14="http://schemas.microsoft.com/office/powerpoint/2010/main" val="2529544979"/>
      </p:ext>
    </p:extLst>
  </p:cSld>
  <p:clrMapOvr>
    <a:masterClrMapping/>
  </p:clrMapOvr>
  <mc:AlternateContent xmlns:mc="http://schemas.openxmlformats.org/markup-compatibility/2006" xmlns:p14="http://schemas.microsoft.com/office/powerpoint/2010/main">
    <mc:Choice Requires="p14">
      <p:transition spd="slow" p14:dur="2000" advTm="96300"/>
    </mc:Choice>
    <mc:Fallback xmlns="">
      <p:transition spd="slow" advTm="963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93767"/>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Vision &amp; Articulation (expressed as an idealized goal that proposes a better future than status quo &amp; in understandable terms to others)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 &amp; resources to bring about change)</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Unconventional Behavior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slow" p14:dur="2000" advTm="204970"/>
    </mc:Choice>
    <mc:Fallback xmlns="">
      <p:transition spd="slow" advTm="20497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193723" y="5538247"/>
            <a:ext cx="1096206"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slow" p14:dur="2000" advTm="168300"/>
    </mc:Choice>
    <mc:Fallback xmlns="">
      <p:transition spd="slow" advTm="1683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A1C04DDF-6AEA-E1B7-B6D7-25F1344AA220}"/>
              </a:ext>
            </a:extLst>
          </p:cNvPr>
          <p:cNvSpPr txBox="1"/>
          <p:nvPr/>
        </p:nvSpPr>
        <p:spPr>
          <a:xfrm>
            <a:off x="1348694" y="1234979"/>
            <a:ext cx="10505139" cy="5113644"/>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The Pros and Cons of Being </a:t>
            </a:r>
          </a:p>
          <a:p>
            <a:pPr marL="517525" algn="just"/>
            <a:r>
              <a:rPr lang="en-US" sz="2400" b="1" dirty="0">
                <a:solidFill>
                  <a:srgbClr val="C00000"/>
                </a:solidFill>
                <a:latin typeface="Tajawal ExtraBold" panose="00000800000000000000" pitchFamily="2" charset="-78"/>
                <a:cs typeface="Tajawal ExtraBold" panose="00000800000000000000" pitchFamily="2" charset="-78"/>
              </a:rPr>
              <a:t>a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Builds momentum for sustainable change</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pic>
        <p:nvPicPr>
          <p:cNvPr id="20" name="Picture 19">
            <a:extLst>
              <a:ext uri="{FF2B5EF4-FFF2-40B4-BE49-F238E27FC236}">
                <a16:creationId xmlns:a16="http://schemas.microsoft.com/office/drawing/2014/main" id="{C17DF14B-EF32-247C-91A0-D70926E59B51}"/>
              </a:ext>
            </a:extLst>
          </p:cNvPr>
          <p:cNvPicPr>
            <a:picLocks noChangeAspect="1"/>
          </p:cNvPicPr>
          <p:nvPr/>
        </p:nvPicPr>
        <p:blipFill>
          <a:blip r:embed="rId5"/>
          <a:stretch>
            <a:fillRect/>
          </a:stretch>
        </p:blipFill>
        <p:spPr>
          <a:xfrm>
            <a:off x="2440788" y="6412380"/>
            <a:ext cx="9902229" cy="204838"/>
          </a:xfrm>
          <a:prstGeom prst="rect">
            <a:avLst/>
          </a:prstGeom>
        </p:spPr>
      </p:pic>
      <p:pic>
        <p:nvPicPr>
          <p:cNvPr id="22" name="Picture 21" descr="A group of people in clothing&#10;&#10;Description automatically generated with low confidence">
            <a:extLst>
              <a:ext uri="{FF2B5EF4-FFF2-40B4-BE49-F238E27FC236}">
                <a16:creationId xmlns:a16="http://schemas.microsoft.com/office/drawing/2014/main" id="{E6649852-AFBA-ED6D-CD95-A99E042AE06A}"/>
              </a:ext>
            </a:extLst>
          </p:cNvPr>
          <p:cNvPicPr>
            <a:picLocks noChangeAspect="1"/>
          </p:cNvPicPr>
          <p:nvPr/>
        </p:nvPicPr>
        <p:blipFill>
          <a:blip r:embed="rId6" cstate="print">
            <a:alphaModFix amt="39000"/>
            <a:extLst>
              <a:ext uri="{28A0092B-C50C-407E-A947-70E740481C1C}">
                <a14:useLocalDpi xmlns:a14="http://schemas.microsoft.com/office/drawing/2010/main" val="0"/>
              </a:ext>
            </a:extLst>
          </a:blip>
          <a:stretch>
            <a:fillRect/>
          </a:stretch>
        </p:blipFill>
        <p:spPr>
          <a:xfrm>
            <a:off x="7754987" y="291094"/>
            <a:ext cx="4437013" cy="2329432"/>
          </a:xfrm>
          <a:prstGeom prst="rect">
            <a:avLst/>
          </a:prstGeom>
        </p:spPr>
      </p:pic>
    </p:spTree>
    <p:extLst>
      <p:ext uri="{BB962C8B-B14F-4D97-AF65-F5344CB8AC3E}">
        <p14:creationId xmlns:p14="http://schemas.microsoft.com/office/powerpoint/2010/main" val="905497564"/>
      </p:ext>
    </p:extLst>
  </p:cSld>
  <p:clrMapOvr>
    <a:masterClrMapping/>
  </p:clrMapOvr>
  <mc:AlternateContent xmlns:mc="http://schemas.openxmlformats.org/markup-compatibility/2006" xmlns:p14="http://schemas.microsoft.com/office/powerpoint/2010/main">
    <mc:Choice Requires="p14">
      <p:transition spd="slow" p14:dur="2000" advTm="250900"/>
    </mc:Choice>
    <mc:Fallback xmlns="">
      <p:transition spd="slow" advTm="2509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Ability to create and articulate a realistic, credible, attractive vision 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Visions: are inspirational, value-centered, unique, challenging, but attainable, with superior imagery &amp; articulation, offer a view of the future, fit the times &amp; circumstances and can make an organization ―”stand above the crowd”</a:t>
            </a:r>
          </a:p>
        </p:txBody>
      </p:sp>
    </p:spTree>
    <p:extLst>
      <p:ext uri="{BB962C8B-B14F-4D97-AF65-F5344CB8AC3E}">
        <p14:creationId xmlns:p14="http://schemas.microsoft.com/office/powerpoint/2010/main" val="3360288706"/>
      </p:ext>
    </p:extLst>
  </p:cSld>
  <p:clrMapOvr>
    <a:masterClrMapping/>
  </p:clrMapOvr>
  <mc:AlternateContent xmlns:mc="http://schemas.openxmlformats.org/markup-compatibility/2006" xmlns:p14="http://schemas.microsoft.com/office/powerpoint/2010/main">
    <mc:Choice Requires="p14">
      <p:transition spd="slow" p14:dur="2000" advTm="197750"/>
    </mc:Choice>
    <mc:Fallback xmlns="">
      <p:transition spd="slow" advTm="19775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Visionary Leaders Have 3 Common Qualities:</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slow" p14:dur="2000" advTm="83420"/>
    </mc:Choice>
    <mc:Fallback xmlns="">
      <p:transition spd="slow" advTm="8342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610597" y="5707817"/>
            <a:ext cx="1096206"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slow" p14:dur="2000" advTm="314000"/>
    </mc:Choice>
    <mc:Fallback xmlns="">
      <p:transition spd="slow" advTm="31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pic>
        <p:nvPicPr>
          <p:cNvPr id="3" name="Picture 2" descr="Icon&#10;&#10;Description automatically generated">
            <a:extLst>
              <a:ext uri="{FF2B5EF4-FFF2-40B4-BE49-F238E27FC236}">
                <a16:creationId xmlns:a16="http://schemas.microsoft.com/office/drawing/2014/main" id="{D7349F40-9552-1FA9-2875-0F5A59046748}"/>
              </a:ext>
            </a:extLst>
          </p:cNvPr>
          <p:cNvPicPr>
            <a:picLocks noChangeAspect="1"/>
          </p:cNvPicPr>
          <p:nvPr/>
        </p:nvPicPr>
        <p:blipFill>
          <a:blip r:embed="rId3">
            <a:alphaModFix amt="70000"/>
            <a:duotone>
              <a:prstClr val="black"/>
              <a:srgbClr val="D9C3A5">
                <a:tint val="50000"/>
                <a:satMod val="180000"/>
              </a:srgbClr>
            </a:duotone>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01040" y="1486669"/>
            <a:ext cx="6709868" cy="2839538"/>
          </a:xfrm>
          <a:prstGeom prst="rect">
            <a:avLst/>
          </a:prstGeom>
        </p:spPr>
      </p:pic>
    </p:spTree>
    <p:extLst>
      <p:ext uri="{BB962C8B-B14F-4D97-AF65-F5344CB8AC3E}">
        <p14:creationId xmlns:p14="http://schemas.microsoft.com/office/powerpoint/2010/main" val="3306774603"/>
      </p:ext>
    </p:extLst>
  </p:cSld>
  <p:clrMapOvr>
    <a:masterClrMapping/>
  </p:clrMapOvr>
  <mc:AlternateContent xmlns:mc="http://schemas.openxmlformats.org/markup-compatibility/2006" xmlns:p14="http://schemas.microsoft.com/office/powerpoint/2010/main">
    <mc:Choice Requires="p14">
      <p:transition spd="slow" p14:dur="2000" advTm="339700"/>
    </mc:Choice>
    <mc:Fallback xmlns="">
      <p:transition spd="slow" advTm="3397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59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Leaders Take Note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Show empathy to predecessor</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equilibrium</a:t>
            </a:r>
          </a:p>
        </p:txBody>
      </p:sp>
    </p:spTree>
    <p:extLst>
      <p:ext uri="{BB962C8B-B14F-4D97-AF65-F5344CB8AC3E}">
        <p14:creationId xmlns:p14="http://schemas.microsoft.com/office/powerpoint/2010/main" val="1977866828"/>
      </p:ext>
    </p:extLst>
  </p:cSld>
  <p:clrMapOvr>
    <a:masterClrMapping/>
  </p:clrMapOvr>
  <mc:AlternateContent xmlns:mc="http://schemas.openxmlformats.org/markup-compatibility/2006" xmlns:p14="http://schemas.microsoft.com/office/powerpoint/2010/main">
    <mc:Choice Requires="p14">
      <p:transition spd="slow" p14:dur="2000" advTm="366920"/>
    </mc:Choice>
    <mc:Fallback xmlns="">
      <p:transition spd="slow" advTm="36692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slow" p14:dur="2000" advTm="210000"/>
    </mc:Choice>
    <mc:Fallback xmlns="">
      <p:transition spd="slow" advTm="21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003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Seven Basic Principles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current strategy, goals, and challenges. Form hypothesis on operating priorities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priorities with flexibility on implementation….</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spTree>
    <p:extLst>
      <p:ext uri="{BB962C8B-B14F-4D97-AF65-F5344CB8AC3E}">
        <p14:creationId xmlns:p14="http://schemas.microsoft.com/office/powerpoint/2010/main" val="3438522153"/>
      </p:ext>
    </p:extLst>
  </p:cSld>
  <p:clrMapOvr>
    <a:masterClrMapping/>
  </p:clrMapOvr>
  <mc:AlternateContent xmlns:mc="http://schemas.openxmlformats.org/markup-compatibility/2006" xmlns:p14="http://schemas.microsoft.com/office/powerpoint/2010/main">
    <mc:Choice Requires="p14">
      <p:transition spd="slow" p14:dur="2000" advTm="165500"/>
    </mc:Choice>
    <mc:Fallback xmlns="">
      <p:transition spd="slow" advTm="1655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2"/>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1948" y="1004228"/>
            <a:ext cx="6097978" cy="157075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lnSpc>
                <a:spcPct val="150000"/>
              </a:lnSpc>
            </a:pP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12" name="Picture 11" descr="Diagram&#10;&#10;Description automatically generated">
            <a:extLst>
              <a:ext uri="{FF2B5EF4-FFF2-40B4-BE49-F238E27FC236}">
                <a16:creationId xmlns:a16="http://schemas.microsoft.com/office/drawing/2014/main" id="{57244777-F140-98C4-6F5C-EC0360840E1D}"/>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971948" y="2738820"/>
            <a:ext cx="5822730" cy="3273758"/>
          </a:xfrm>
          <a:prstGeom prst="rect">
            <a:avLst/>
          </a:prstGeom>
        </p:spPr>
      </p:pic>
    </p:spTree>
    <p:extLst>
      <p:ext uri="{BB962C8B-B14F-4D97-AF65-F5344CB8AC3E}">
        <p14:creationId xmlns:p14="http://schemas.microsoft.com/office/powerpoint/2010/main" val="882384071"/>
      </p:ext>
    </p:extLst>
  </p:cSld>
  <p:clrMapOvr>
    <a:masterClrMapping/>
  </p:clrMapOvr>
  <mc:AlternateContent xmlns:mc="http://schemas.openxmlformats.org/markup-compatibility/2006" xmlns:p14="http://schemas.microsoft.com/office/powerpoint/2010/main">
    <mc:Choice Requires="p14">
      <p:transition spd="slow" p14:dur="2000" advTm="9800"/>
    </mc:Choice>
    <mc:Fallback xmlns="">
      <p:transition spd="slow" advTm="98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slow" p14:dur="2000" advTm="152000"/>
    </mc:Choice>
    <mc:Fallback xmlns="">
      <p:transition spd="slow" advTm="15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slow" p14:dur="2000" advTm="61760"/>
    </mc:Choice>
    <mc:Fallback xmlns="">
      <p:transition spd="slow" advTm="6176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1437181"/>
            <a:ext cx="7132793" cy="169277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3</a:t>
            </a:r>
          </a:p>
          <a:p>
            <a:pPr marL="517525" algn="ctr"/>
            <a:r>
              <a:rPr lang="en-US" sz="3200" b="1" dirty="0">
                <a:solidFill>
                  <a:srgbClr val="C00000"/>
                </a:solidFill>
                <a:cs typeface="Tajawal ExtraBold" panose="00000800000000000000" pitchFamily="2" charset="-78"/>
              </a:rPr>
              <a:t>Do You Have Charismatic Tendencies? </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mc:AlternateContent xmlns:mc="http://schemas.openxmlformats.org/markup-compatibility/2006" xmlns:p14="http://schemas.microsoft.com/office/powerpoint/2010/main">
    <mc:Choice Requires="p14">
      <p:transition spd="slow" p14:dur="2000" advTm="41200"/>
    </mc:Choice>
    <mc:Fallback xmlns="">
      <p:transition spd="slow" advTm="412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718177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Do You Have Charismatic Tendencies?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slow" p14:dur="2000" advTm="55100"/>
    </mc:Choice>
    <mc:Fallback xmlns="">
      <p:transition spd="slow" advTm="55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1. I worry most about</a:t>
            </a:r>
          </a:p>
          <a:p>
            <a:pPr lvl="4" algn="just"/>
            <a:r>
              <a:rPr lang="en-US" sz="2800" b="1" dirty="0">
                <a:solidFill>
                  <a:srgbClr val="0A1F61"/>
                </a:solidFill>
                <a:cs typeface="Tajawal ExtraBold" panose="00000800000000000000" pitchFamily="2" charset="-78"/>
              </a:rPr>
              <a:t>a. my current competitors.</a:t>
            </a:r>
          </a:p>
          <a:p>
            <a:pPr lvl="4" algn="just"/>
            <a:r>
              <a:rPr lang="en-US" sz="2800" b="1" dirty="0">
                <a:solidFill>
                  <a:srgbClr val="0A1F61"/>
                </a:solidFill>
                <a:cs typeface="Tajawal ExtraBold" panose="00000800000000000000" pitchFamily="2" charset="-78"/>
              </a:rPr>
              <a:t>b. my future competitors.</a:t>
            </a:r>
          </a:p>
          <a:p>
            <a:pPr lvl="2" algn="just"/>
            <a:r>
              <a:rPr lang="en-US" sz="2800" b="1" dirty="0">
                <a:solidFill>
                  <a:srgbClr val="0A1F61"/>
                </a:solidFill>
                <a:cs typeface="Tajawal ExtraBold" panose="00000800000000000000" pitchFamily="2" charset="-78"/>
              </a:rPr>
              <a:t>2. I'm most at ease thinking in</a:t>
            </a:r>
          </a:p>
          <a:p>
            <a:pPr lvl="4" algn="just"/>
            <a:r>
              <a:rPr lang="en-US" sz="2800" b="1" dirty="0">
                <a:solidFill>
                  <a:srgbClr val="0A1F61"/>
                </a:solidFill>
                <a:cs typeface="Tajawal ExtraBold" panose="00000800000000000000" pitchFamily="2" charset="-78"/>
              </a:rPr>
              <a:t>a. generalities</a:t>
            </a:r>
          </a:p>
          <a:p>
            <a:pPr lvl="4" algn="just"/>
            <a:r>
              <a:rPr lang="en-US" sz="2800" b="1" dirty="0">
                <a:solidFill>
                  <a:srgbClr val="0A1F61"/>
                </a:solidFill>
                <a:cs typeface="Tajawal ExtraBold" panose="00000800000000000000" pitchFamily="2" charset="-78"/>
              </a:rPr>
              <a:t>b. specifics.</a:t>
            </a:r>
          </a:p>
          <a:p>
            <a:pPr lvl="2" algn="just"/>
            <a:r>
              <a:rPr lang="en-US" sz="2800" b="1" dirty="0">
                <a:solidFill>
                  <a:srgbClr val="0A1F61"/>
                </a:solidFill>
                <a:cs typeface="Tajawal ExtraBold" panose="00000800000000000000" pitchFamily="2" charset="-78"/>
              </a:rPr>
              <a:t>3. I tend to focus on</a:t>
            </a:r>
          </a:p>
          <a:p>
            <a:pPr lvl="3" algn="just"/>
            <a:r>
              <a:rPr lang="en-US" sz="2800" b="1" dirty="0">
                <a:solidFill>
                  <a:srgbClr val="0A1F61"/>
                </a:solidFill>
                <a:cs typeface="Tajawal ExtraBold" panose="00000800000000000000" pitchFamily="2" charset="-78"/>
              </a:rPr>
              <a:t>a. our missed opportunities.</a:t>
            </a:r>
          </a:p>
          <a:p>
            <a:pPr lvl="3" algn="just"/>
            <a:r>
              <a:rPr lang="en-US" sz="2800" b="1" dirty="0">
                <a:solidFill>
                  <a:srgbClr val="0A1F61"/>
                </a:solidFill>
                <a:cs typeface="Tajawal ExtraBold" panose="00000800000000000000" pitchFamily="2" charset="-78"/>
              </a:rPr>
              <a:t>b. opportunities we've seized.</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slow" p14:dur="2000" advTm="55100"/>
    </mc:Choice>
    <mc:Fallback xmlns="">
      <p:transition spd="slow" advTm="551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4. I prefer to</a:t>
            </a:r>
          </a:p>
          <a:p>
            <a:pPr lvl="4" algn="just"/>
            <a:r>
              <a:rPr lang="en-US" sz="2800" b="1" dirty="0">
                <a:solidFill>
                  <a:srgbClr val="0A1F61"/>
                </a:solidFill>
                <a:cs typeface="Tajawal ExtraBold" panose="00000800000000000000" pitchFamily="2" charset="-78"/>
              </a:rPr>
              <a:t>a. promote traditions that made us great.</a:t>
            </a:r>
          </a:p>
          <a:p>
            <a:pPr lvl="4" algn="just"/>
            <a:r>
              <a:rPr lang="en-US" sz="2800" b="1" dirty="0">
                <a:solidFill>
                  <a:srgbClr val="0A1F61"/>
                </a:solidFill>
                <a:cs typeface="Tajawal ExtraBold" panose="00000800000000000000" pitchFamily="2" charset="-78"/>
              </a:rPr>
              <a:t>b. create new traditions.</a:t>
            </a:r>
          </a:p>
          <a:p>
            <a:pPr lvl="2" algn="just"/>
            <a:r>
              <a:rPr lang="en-US" sz="2800" b="1" dirty="0">
                <a:solidFill>
                  <a:srgbClr val="0A1F61"/>
                </a:solidFill>
                <a:cs typeface="Tajawal ExtraBold" panose="00000800000000000000" pitchFamily="2" charset="-78"/>
              </a:rPr>
              <a:t>5. I like to communicate an ideas via</a:t>
            </a:r>
          </a:p>
          <a:p>
            <a:pPr lvl="4" algn="just"/>
            <a:r>
              <a:rPr lang="en-US" sz="2800" b="1" dirty="0">
                <a:solidFill>
                  <a:srgbClr val="0A1F61"/>
                </a:solidFill>
                <a:cs typeface="Tajawal ExtraBold" panose="00000800000000000000" pitchFamily="2" charset="-78"/>
              </a:rPr>
              <a:t>a. a written report.</a:t>
            </a:r>
          </a:p>
          <a:p>
            <a:pPr lvl="4" algn="just"/>
            <a:r>
              <a:rPr lang="en-US" sz="2800" b="1" dirty="0">
                <a:solidFill>
                  <a:srgbClr val="0A1F61"/>
                </a:solidFill>
                <a:cs typeface="Tajawal ExtraBold" panose="00000800000000000000" pitchFamily="2" charset="-78"/>
              </a:rPr>
              <a:t>b. a one-page chart.</a:t>
            </a:r>
          </a:p>
          <a:p>
            <a:pPr lvl="2" algn="just"/>
            <a:r>
              <a:rPr lang="en-US" sz="2800" b="1" dirty="0">
                <a:solidFill>
                  <a:srgbClr val="0A1F61"/>
                </a:solidFill>
                <a:cs typeface="Tajawal ExtraBold" panose="00000800000000000000" pitchFamily="2" charset="-78"/>
              </a:rPr>
              <a:t>6. I tend to ask,</a:t>
            </a:r>
          </a:p>
          <a:p>
            <a:pPr lvl="4" algn="just"/>
            <a:r>
              <a:rPr lang="en-US" sz="2800" b="1" dirty="0">
                <a:solidFill>
                  <a:srgbClr val="0A1F61"/>
                </a:solidFill>
                <a:cs typeface="Tajawal ExtraBold" panose="00000800000000000000" pitchFamily="2" charset="-78"/>
              </a:rPr>
              <a:t>a. "How can we do this better?"</a:t>
            </a:r>
          </a:p>
          <a:p>
            <a:pPr lvl="4" algn="just"/>
            <a:r>
              <a:rPr lang="en-US" sz="2800" b="1" dirty="0">
                <a:solidFill>
                  <a:srgbClr val="0A1F61"/>
                </a:solidFill>
                <a:cs typeface="Tajawal ExtraBold" panose="00000800000000000000" pitchFamily="2" charset="-78"/>
              </a:rPr>
              <a:t>b. "Why are we doing this?"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704531"/>
      </p:ext>
    </p:extLst>
  </p:cSld>
  <p:clrMapOvr>
    <a:masterClrMapping/>
  </p:clrMapOvr>
  <mc:AlternateContent xmlns:mc="http://schemas.openxmlformats.org/markup-compatibility/2006" xmlns:p14="http://schemas.microsoft.com/office/powerpoint/2010/main">
    <mc:Choice Requires="p14">
      <p:transition spd="slow" p14:dur="2000" advTm="55050"/>
    </mc:Choice>
    <mc:Fallback xmlns="">
      <p:transition spd="slow" advTm="5505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0550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76708" y="1303434"/>
            <a:ext cx="10427749" cy="510909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endParaRPr lang="en-US" sz="1000" b="1" dirty="0">
              <a:solidFill>
                <a:srgbClr val="0A1F61"/>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7. I believe</a:t>
            </a:r>
          </a:p>
          <a:p>
            <a:pPr lvl="4" algn="just"/>
            <a:r>
              <a:rPr lang="en-US" sz="2400" b="1" dirty="0">
                <a:solidFill>
                  <a:srgbClr val="0A1F61"/>
                </a:solidFill>
                <a:cs typeface="Tajawal ExtraBold" panose="00000800000000000000" pitchFamily="2" charset="-78"/>
              </a:rPr>
              <a:t>a. there's always a way to minimize risk.</a:t>
            </a:r>
          </a:p>
          <a:p>
            <a:pPr lvl="4" algn="just"/>
            <a:r>
              <a:rPr lang="en-US" sz="2400" b="1" dirty="0">
                <a:solidFill>
                  <a:srgbClr val="0A1F61"/>
                </a:solidFill>
                <a:cs typeface="Tajawal ExtraBold" panose="00000800000000000000" pitchFamily="2" charset="-78"/>
              </a:rPr>
              <a:t>b. some risks are too great.</a:t>
            </a:r>
          </a:p>
          <a:p>
            <a:pPr lvl="2" algn="just"/>
            <a:r>
              <a:rPr lang="en-US" sz="2400" b="1" dirty="0">
                <a:solidFill>
                  <a:srgbClr val="0A1F61"/>
                </a:solidFill>
                <a:cs typeface="Tajawal ExtraBold" panose="00000800000000000000" pitchFamily="2" charset="-78"/>
              </a:rPr>
              <a:t>8. When I disagree with my boss, I typically</a:t>
            </a:r>
          </a:p>
          <a:p>
            <a:pPr lvl="4" algn="just"/>
            <a:r>
              <a:rPr lang="en-US" sz="2400" b="1" dirty="0">
                <a:solidFill>
                  <a:srgbClr val="0A1F61"/>
                </a:solidFill>
                <a:cs typeface="Tajawal ExtraBold" panose="00000800000000000000" pitchFamily="2" charset="-78"/>
              </a:rPr>
              <a:t>a. coax him/her nicely to alter his/her view.</a:t>
            </a:r>
          </a:p>
          <a:p>
            <a:pPr lvl="4" algn="just"/>
            <a:r>
              <a:rPr lang="en-US" sz="2400" b="1" dirty="0">
                <a:solidFill>
                  <a:srgbClr val="0A1F61"/>
                </a:solidFill>
                <a:cs typeface="Tajawal ExtraBold" panose="00000800000000000000" pitchFamily="2" charset="-78"/>
              </a:rPr>
              <a:t>b. bluntly tell him/her, "You're wrong."</a:t>
            </a:r>
          </a:p>
          <a:p>
            <a:pPr lvl="2" algn="just"/>
            <a:r>
              <a:rPr lang="en-US" sz="2400" b="1" dirty="0">
                <a:solidFill>
                  <a:srgbClr val="0A1F61"/>
                </a:solidFill>
                <a:cs typeface="Tajawal ExtraBold" panose="00000800000000000000" pitchFamily="2" charset="-78"/>
              </a:rPr>
              <a:t>9. I tend to sway people by using</a:t>
            </a:r>
          </a:p>
          <a:p>
            <a:pPr lvl="4" algn="just"/>
            <a:r>
              <a:rPr lang="en-US" sz="2400" b="1" dirty="0">
                <a:solidFill>
                  <a:srgbClr val="0A1F61"/>
                </a:solidFill>
                <a:cs typeface="Tajawal ExtraBold" panose="00000800000000000000" pitchFamily="2" charset="-78"/>
              </a:rPr>
              <a:t>a. emotion.</a:t>
            </a:r>
          </a:p>
          <a:p>
            <a:pPr lvl="4" algn="just"/>
            <a:r>
              <a:rPr lang="en-US" sz="2400" b="1" dirty="0">
                <a:solidFill>
                  <a:srgbClr val="0A1F61"/>
                </a:solidFill>
                <a:cs typeface="Tajawal ExtraBold" panose="00000800000000000000" pitchFamily="2" charset="-78"/>
              </a:rPr>
              <a:t>b. logic.</a:t>
            </a:r>
          </a:p>
          <a:p>
            <a:pPr marL="795338" lvl="4" indent="60325" algn="just"/>
            <a:r>
              <a:rPr lang="en-US" sz="2400" b="1" dirty="0">
                <a:solidFill>
                  <a:srgbClr val="0A1F61"/>
                </a:solidFill>
                <a:cs typeface="Tajawal ExtraBold" panose="00000800000000000000" pitchFamily="2" charset="-78"/>
              </a:rPr>
              <a:t>10. I think this quiz is</a:t>
            </a:r>
          </a:p>
          <a:p>
            <a:pPr lvl="4" algn="just"/>
            <a:r>
              <a:rPr lang="en-US" sz="2400" b="1" dirty="0">
                <a:solidFill>
                  <a:srgbClr val="0A1F61"/>
                </a:solidFill>
                <a:cs typeface="Tajawal ExtraBold" panose="00000800000000000000" pitchFamily="2" charset="-78"/>
              </a:rPr>
              <a:t>a. ridiculous.</a:t>
            </a:r>
          </a:p>
          <a:p>
            <a:pPr lvl="4" algn="just"/>
            <a:r>
              <a:rPr lang="en-US" sz="2400" b="1" dirty="0">
                <a:solidFill>
                  <a:srgbClr val="0A1F61"/>
                </a:solidFill>
                <a:cs typeface="Tajawal ExtraBold" panose="00000800000000000000" pitchFamily="2" charset="-78"/>
              </a:rPr>
              <a:t>b. fascinating.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3191197"/>
      </p:ext>
    </p:extLst>
  </p:cSld>
  <p:clrMapOvr>
    <a:masterClrMapping/>
  </p:clrMapOvr>
  <mc:AlternateContent xmlns:mc="http://schemas.openxmlformats.org/markup-compatibility/2006" xmlns:p14="http://schemas.microsoft.com/office/powerpoint/2010/main">
    <mc:Choice Requires="p14">
      <p:transition spd="slow" p14:dur="2000" advTm="66050"/>
    </mc:Choice>
    <mc:Fallback xmlns="">
      <p:transition spd="slow" advTm="6605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40164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Do You Have Charismatic Tendencies?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slow" p14:dur="2000" advTm="66300"/>
    </mc:Choice>
    <mc:Fallback xmlns="">
      <p:transition spd="slow" advTm="663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141933" y="1309265"/>
            <a:ext cx="9520127" cy="509825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9EA46E07-EB5F-85BA-5AFD-6FBA1C643C6D}"/>
              </a:ext>
            </a:extLst>
          </p:cNvPr>
          <p:cNvPicPr>
            <a:picLocks noChangeAspect="1"/>
          </p:cNvPicPr>
          <p:nvPr/>
        </p:nvPicPr>
        <p:blipFill>
          <a:blip r:embed="rId5"/>
          <a:stretch>
            <a:fillRect/>
          </a:stretch>
        </p:blipFill>
        <p:spPr>
          <a:xfrm>
            <a:off x="2409096" y="640034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32800"/>
    </mc:Choice>
    <mc:Fallback xmlns="">
      <p:transition spd="slow" advTm="2328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55768"/>
            <a:ext cx="9360742" cy="4893647"/>
          </a:xfrm>
          <a:prstGeom prst="rect">
            <a:avLst/>
          </a:prstGeom>
          <a:noFill/>
        </p:spPr>
        <p:txBody>
          <a:bodyPr wrap="square" rtlCol="0">
            <a:spAutoFit/>
          </a:bodyPr>
          <a:lstStyle/>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650"/>
    </mc:Choice>
    <mc:Fallback xmlns="">
      <p:transition spd="slow" advTm="1065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5100"/>
    </mc:Choice>
    <mc:Fallback xmlns="">
      <p:transition spd="slow" advTm="5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6586</TotalTime>
  <Words>3427</Words>
  <Application>Microsoft Office PowerPoint</Application>
  <PresentationFormat>Widescreen</PresentationFormat>
  <Paragraphs>362</Paragraphs>
  <Slides>49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250</cp:revision>
  <dcterms:created xsi:type="dcterms:W3CDTF">2021-08-03T13:03:26Z</dcterms:created>
  <dcterms:modified xsi:type="dcterms:W3CDTF">2024-06-09T10:37:34Z</dcterms:modified>
</cp:coreProperties>
</file>