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326" r:id="rId2"/>
    <p:sldId id="327" r:id="rId3"/>
    <p:sldId id="456" r:id="rId4"/>
    <p:sldId id="457" r:id="rId5"/>
    <p:sldId id="458" r:id="rId6"/>
    <p:sldId id="459" r:id="rId7"/>
    <p:sldId id="460" r:id="rId8"/>
    <p:sldId id="461" r:id="rId9"/>
    <p:sldId id="462" r:id="rId10"/>
    <p:sldId id="463" r:id="rId11"/>
    <p:sldId id="464" r:id="rId12"/>
    <p:sldId id="465" r:id="rId13"/>
    <p:sldId id="466" r:id="rId14"/>
    <p:sldId id="467" r:id="rId15"/>
    <p:sldId id="468" r:id="rId16"/>
    <p:sldId id="469" r:id="rId17"/>
    <p:sldId id="470" r:id="rId18"/>
    <p:sldId id="471" r:id="rId19"/>
    <p:sldId id="472" r:id="rId20"/>
    <p:sldId id="473" r:id="rId21"/>
    <p:sldId id="474" r:id="rId22"/>
    <p:sldId id="475" r:id="rId23"/>
    <p:sldId id="476" r:id="rId24"/>
    <p:sldId id="477" r:id="rId25"/>
    <p:sldId id="478" r:id="rId26"/>
    <p:sldId id="479" r:id="rId27"/>
    <p:sldId id="480" r:id="rId28"/>
    <p:sldId id="481" r:id="rId29"/>
    <p:sldId id="482" r:id="rId30"/>
    <p:sldId id="483" r:id="rId31"/>
    <p:sldId id="484" r:id="rId32"/>
    <p:sldId id="485" r:id="rId33"/>
    <p:sldId id="486" r:id="rId34"/>
    <p:sldId id="487" r:id="rId35"/>
    <p:sldId id="488" r:id="rId36"/>
    <p:sldId id="489" r:id="rId37"/>
    <p:sldId id="490" r:id="rId38"/>
    <p:sldId id="491" r:id="rId39"/>
    <p:sldId id="492" r:id="rId40"/>
    <p:sldId id="493" r:id="rId41"/>
    <p:sldId id="494" r:id="rId42"/>
    <p:sldId id="495" r:id="rId43"/>
    <p:sldId id="496" r:id="rId44"/>
    <p:sldId id="455" r:id="rId45"/>
    <p:sldId id="333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ec8_Agenda" id="{25D72B9D-7524-42C5-989C-83443CC5465A}">
          <p14:sldIdLst>
            <p14:sldId id="326"/>
            <p14:sldId id="327"/>
          </p14:sldIdLst>
        </p14:section>
        <p14:section name="Chapter13" id="{516B8790-2154-4DCA-AE58-AC8D91C625E1}">
          <p14:sldIdLst>
            <p14:sldId id="456"/>
            <p14:sldId id="457"/>
            <p14:sldId id="458"/>
            <p14:sldId id="459"/>
            <p14:sldId id="460"/>
            <p14:sldId id="461"/>
            <p14:sldId id="462"/>
            <p14:sldId id="463"/>
            <p14:sldId id="464"/>
            <p14:sldId id="465"/>
            <p14:sldId id="466"/>
            <p14:sldId id="467"/>
            <p14:sldId id="468"/>
            <p14:sldId id="469"/>
            <p14:sldId id="470"/>
            <p14:sldId id="471"/>
            <p14:sldId id="472"/>
            <p14:sldId id="473"/>
            <p14:sldId id="474"/>
            <p14:sldId id="475"/>
            <p14:sldId id="476"/>
            <p14:sldId id="477"/>
            <p14:sldId id="478"/>
            <p14:sldId id="479"/>
            <p14:sldId id="480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55"/>
            <p14:sldId id="33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0" autoAdjust="0"/>
    <p:restoredTop sz="93792" autoAdjust="0"/>
  </p:normalViewPr>
  <p:slideViewPr>
    <p:cSldViewPr snapToGrid="0">
      <p:cViewPr varScale="1">
        <p:scale>
          <a:sx n="67" d="100"/>
          <a:sy n="67" d="100"/>
        </p:scale>
        <p:origin x="6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50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8/1/2023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6836" y="-17835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178352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2915751"/>
            <a:ext cx="7909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System Administration I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92317" y="4649420"/>
            <a:ext cx="740926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pic>
        <p:nvPicPr>
          <p:cNvPr id="6" name="Picture 5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AFC5739-6E5D-2361-71BA-619F126EF17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7601584" y="5779269"/>
            <a:ext cx="4176252" cy="96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2362200" y="649967"/>
            <a:ext cx="8096250" cy="12155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2" y="2524356"/>
            <a:ext cx="11298531" cy="2092890"/>
          </a:xfrm>
        </p:spPr>
        <p:txBody>
          <a:bodyPr>
            <a:noAutofit/>
          </a:bodyPr>
          <a:lstStyle/>
          <a:p>
            <a:pPr>
              <a:lnSpc>
                <a:spcPct val="250000"/>
              </a:lnSpc>
            </a:pPr>
            <a:r>
              <a:rPr lang="en-US" sz="3600" b="1" dirty="0"/>
              <a:t>Chapter 13: Access Linux File Systems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310902" y="300245"/>
            <a:ext cx="18662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F6CA851-2F27-9EE4-9336-7AB6D4EACC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5320BD-8983-22C8-08EF-872A524C06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1767" y="643467"/>
            <a:ext cx="7528465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21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B19624-EB13-7C40-D3AA-3E14D8E5DC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88659"/>
            <a:ext cx="10905066" cy="308068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504A34F-5A3D-6683-7045-A32F52B64EE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1AE4E9-0C26-D2F5-BB86-82316D5EB8C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AA3E24-E818-B7D8-B783-D3D10F863F71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43194BD-4265-C994-5FC3-7EC3D298CD3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9B974C-7718-33B7-7A23-1E1FEA9A661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DC9D20C-8EF1-9177-0ECF-220A7CC913B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338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7F7428-5944-7200-ECE2-C7AA99327A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711451"/>
            <a:ext cx="10905066" cy="343509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12AA2D-2BC2-B9B4-D2AC-DD2E5F0C54F4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FDD0CA-348A-C43A-D4AA-F6A9E8155FB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5810B4-854C-B5BE-E1E7-A4C22BCA405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F0F575-641A-93BF-CA52-A4E97983D87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11BB42-A50B-7D70-A706-B2122AB01C1B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A964AD7C-CD7C-0C74-356B-22D14C540D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957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862447-EBDA-4824-7F40-FEEB9B503C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547876"/>
            <a:ext cx="10905066" cy="376224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7A471EA-D6A2-3F22-2B45-C5E715D2E881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8790CA-158F-D346-3BA3-873BC2FB160A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B59DA2-9675-04F0-AD78-E22C93806D3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9DD850-E46D-1A48-A0E9-03FC64A1A953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6D4215-F38A-FDE7-DCBB-C4CAA0CB3FCF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A9189F8-55BA-E875-E8D9-7221E935AA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120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F01D75-0446-B7F3-2F86-6A4FCDA2C9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474806"/>
            <a:ext cx="10905066" cy="190838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0319580-ABFC-AF1B-F510-52A29005D364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C8FF47-A493-06D8-F253-34D058950C8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0EB708-5F0A-5758-8845-38B1C6B1152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BE9C28A-E42C-18FF-6D1E-370405CFD6F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C96ECE4-0735-54EA-9CF3-9C771002B11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6FFB364-A87D-57F9-1D35-C45E42669C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269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45B833-F651-253B-C6CB-8B7728D9E0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839046"/>
            <a:ext cx="10905066" cy="517990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CB310F-748C-DA91-B62B-ED1A7E1752C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7C01A7-7B92-0DD8-1400-C753B9DB95D8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03A995-4ADE-1DEF-7499-A07C058F2796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02FDA26-BA22-8547-1654-AF11942EC5E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314350-2E7F-34A9-379F-412FA213DBBA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BF785CB0-F08A-B78A-28AB-A2CAF7C291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081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51C450-F2C0-8AEB-8B1B-F5F809D1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684189"/>
            <a:ext cx="10905066" cy="348962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20D04DA-0BC9-4410-0034-19145D789BD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AC6A5B-C439-49AD-D5ED-9B68333AB51A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63BE62-4305-C28A-D076-BCFD4FE24D2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CA34542-C1E4-C862-1E96-FAC3771DF57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249A60-C08A-8473-085F-2B2B395FD9B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5CF2149-8323-B05D-6678-3004B56F37A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571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E2A6C9-D1D3-7280-38DD-7EFF8F6245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079497"/>
            <a:ext cx="10905066" cy="269900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E8AF394-36F3-49BA-DC16-BFCEB8BE7ED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6292D9-3926-3FC5-35E8-90305E71E4C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591250-3AD3-3F83-60E7-1011814AAACF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0F4F2FF-EA36-5366-760C-6789F789DB61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4854683-5DED-7F84-2E31-40FD97FA97B3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A0CACA98-A129-1CDD-9F28-567DBD23EE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355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3BC85E-44B2-B6E0-A7ED-B30AE422F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970447"/>
            <a:ext cx="10905066" cy="291710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EE289C-3790-77F0-9287-7F760A03BAD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EC1B408-ADBE-FB40-0218-9671E40BFFC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067CE1-E62D-87F7-501E-468586ADF54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E40540-0D2D-C27B-7DA2-93C0F05BB4D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D0C455B-E334-DEBC-E8AF-54697E5E7C3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4C967A9-60EA-4A2B-4C71-8B061FE498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5761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26D480-146C-8642-6230-82A444F17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61396"/>
            <a:ext cx="10905066" cy="313520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36A326-0515-588C-EB89-22B8B4C8758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0ADE83-D353-1219-7FC9-F1725C62A78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C4A210-1A8C-D64D-C188-43D1ECE0D036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B5E37-9807-FDA7-4EFA-8362D4D67A38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41F01D-F2F2-DEF7-B704-F8AE2E2A547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0B2D813-AC92-97BB-DD1F-C802E79F0E4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4117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F2DD9D-B66C-0220-54A3-ACEE21547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479719"/>
            <a:ext cx="10905066" cy="389856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40D634A-7BAF-A01B-1E94-6E23CA7C1831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D0C0C9-6741-8A8F-37C0-55151C69793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83B574-5D54-DC20-8A31-86D29BCB3532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3913CC-79BE-6A8E-2D29-78AB6CFA910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79062F-BBAC-C3BA-9D68-2E83AC1E71DB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E920729-E878-1037-EFB6-E1D01EEA139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8298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0363BC-6950-4362-A883-72D74350F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474806"/>
            <a:ext cx="10905066" cy="190838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2EC3BD-F181-186E-EF9D-A3C95D5DD9F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A9DFC9-7C3F-2456-A0C5-9484E920EC82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6735CA-E423-245E-A252-C40BBF70397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E2237D7-1C43-EEDE-BDF7-70C0005641F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C3CDA8-52DA-9D3D-54BF-D482C8307C0C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14145B9-2913-1B32-9A45-7AEE22014FB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7494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402339-B7CD-F0E5-93FF-D41ECA7F3D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01175"/>
            <a:ext cx="10905066" cy="280805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54C2DE-7033-6B1C-C89A-E262005069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7" y="4174102"/>
            <a:ext cx="10905066" cy="149563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E252416-EB2C-5DD7-87B6-4C4CAB6EDF3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4FD560-E20C-BCFD-D4A3-D68D38AFA7E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2A079E-409C-4DE7-E164-68EEEDC932A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8ECDB5E-A72F-0821-E1AB-0BECC037F731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08085A7-CB76-4118-A026-305B72CD955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3" name="Picture 1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3586E08-504B-05EB-C531-D39126AF551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3818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CDA8E6-1766-83EE-6C99-6003148EC3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629664"/>
            <a:ext cx="10905066" cy="3598670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FA1AD9-01F3-A9C3-7C4C-2D70A266AE5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0F23D0-29EF-84F5-0029-9DF8FC7ACAAB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6CE06C-D36E-DE67-8E4C-A4BA7BE9DC7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51975B3-3593-B4CC-D530-0BC1E42F6F3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E6D1F5-CF70-2F40-8EAF-DE203D432C2A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3" name="Picture 1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12075763-7A50-00CA-1730-7FE2750C6D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8021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D5AA6A-6187-0F6E-620A-A99115A5E2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561507"/>
            <a:ext cx="10905066" cy="373498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7B5C100-D00A-4200-EF17-4CE363C3A2F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4A3040-9B6B-A639-6671-F7B6EB38942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1B0062-1C9A-E6A0-66A7-EECA5A5B72F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87FD707-8612-D5DD-DA20-1B0C76D691B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EDB9F8-1854-17B1-F06C-AA33525C92EA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8ADF51D-85D5-A570-85D7-DBAFEB0C965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0773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E42354-1791-290E-124E-60F818F242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120391"/>
            <a:ext cx="10905066" cy="261721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B98C09F-4CC2-FDAB-A22E-66C64EFE37C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FBF1C7-BBC9-6EFF-CE7A-EE189AEEE2A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5E85B3-1CAA-4542-EEA7-A2F098550E4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7A90F1E-B3DE-9A13-7BDB-46B548785FF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95E587-7B70-E01B-EE8E-20381D6E74A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3FE538F-30CA-79E0-6953-F37B57FA33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6473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ED01B3-2154-F6A1-F46C-2504954A67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798152"/>
            <a:ext cx="10905066" cy="526169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466FCAC-CBC1-8BB8-8287-C655C1256DF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3E7D69-A8F1-5F18-736C-00670981A22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594B50-6901-E192-10AD-7326EFDBB1D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28A5EED-1ABC-0FB0-B1E9-E7E9175FFF4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81D89D-6693-D33E-A851-7A3177276C7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E046006-883A-3767-8C6C-B902F695CD8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8514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5232B9-4582-C571-0342-9C4BC751FC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561507"/>
            <a:ext cx="10905066" cy="373498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6E48A49-17FC-77C6-C561-328EEA42F7B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CCA9F9-37A5-BC52-328D-41909D4AD588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E20A4E-5242-B2EB-8FE9-D2F2FCDF14E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F933F5-7D75-7E6A-6270-7313BF3AE13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5B80BC-A103-9D7B-74EB-DB893A737EC8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6081B-CD3D-2EC7-B0B4-35AA996E3FC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1836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C83E21-3E13-30B8-CB63-EA7B5E0D61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188548"/>
            <a:ext cx="10905066" cy="248090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E1620B-B5C6-6D02-9284-90E955BA3D4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278E2B-D8AA-902B-0E2F-455DCB93159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7519E5-4430-EE7C-0077-BC7CB6AB2A4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DA56F02-ADE3-2573-D9F8-9B76CF5FD768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A89569-E16F-FD12-3D10-CD91B3FECCD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827382D5-651C-1102-2C01-6882828457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7038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408F38-03A3-55C1-675C-4A62600CE6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6537" y="621393"/>
            <a:ext cx="8738926" cy="507451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9072876-042D-E947-D3EB-98F556D8E53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38EA24-A49D-A56E-3C76-B76139B7806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EDAADC-494C-D312-6C11-0FE8215F99D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6B611D-F7B6-82CD-0E18-9A08F4D3C7C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3B8DD0-12C9-44C7-1759-D6C04A6163C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CD877DA-CE2C-E773-50F7-01C8D2464C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1344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29F7CB-E6EF-57B1-3346-0422C0AE93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024972"/>
            <a:ext cx="10905066" cy="280805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CF0C722-0976-74CD-E246-C31F409A8793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F25A61-3933-8C20-1C1B-284AE7859712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9D1CF2-FC7C-8002-743E-A8E1FE7D767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5BD447-AC28-55CE-797D-F77DF241C886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B41BED2-F740-B091-5D3A-EC345995B2C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D813948-8E7B-40AF-CBF5-84D907C746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9722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4EFF52-65E2-1491-6925-97CCB410D1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988991"/>
            <a:ext cx="10905066" cy="488001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C32008B-07E5-4693-F034-A05C8394C57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6EA4B2-33AD-8FAF-20ED-CBFF66D9CF90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03B016-C333-F46D-9B37-9F1EC8DCACA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027AFCE-A95B-31D0-4BD4-89AD86F9A0E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B8FD01-841E-F258-E094-78D5AA3E0B1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1D87CB37-3B6E-C9BA-1124-C7CF39CD5F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0270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D810F2-2DA4-3E21-F727-860CFA2E8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230" y="643468"/>
            <a:ext cx="8377540" cy="518763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2E17DE8-797E-9D9A-D3DC-3EE87C54971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27B64D-F6FB-188D-D6C9-AD372799C4F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2DF28F-F37C-75BE-5E6C-DEA52EA4A477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21ADF01-2FDC-65F5-FC50-60AF1ECB8FF8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6AEDA3-5E89-AD74-3846-06BA318BF15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B8D16504-5A87-9547-BD32-D6624BEAF6A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0565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2D9235-55B8-461E-261F-1C840CB321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338493"/>
            <a:ext cx="10905066" cy="218101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7506F4-F7BE-1CDB-0186-8D40B48F3D0A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934343-BCF8-4B7E-218E-16AB2E658000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95EBBA-C152-55A3-4EF1-9789D2F6485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1F380A8-7E18-4C0A-A89D-E1EE0F952B2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8AED22-BD89-BA72-9A0E-9F543ECAC05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330D3CC-7851-8385-E8FB-57F6FBF330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1073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6">
            <a:extLst>
              <a:ext uri="{FF2B5EF4-FFF2-40B4-BE49-F238E27FC236}">
                <a16:creationId xmlns:a16="http://schemas.microsoft.com/office/drawing/2014/main" id="{69D184B2-2226-4E31-BCCB-444330767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8533" y="918266"/>
            <a:ext cx="706127" cy="5863534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7">
            <a:extLst>
              <a:ext uri="{FF2B5EF4-FFF2-40B4-BE49-F238E27FC236}">
                <a16:creationId xmlns:a16="http://schemas.microsoft.com/office/drawing/2014/main" id="{1AC4D4E3-486A-464A-8EC8-D4488109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7879" y="643467"/>
            <a:ext cx="420307" cy="5668919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64DE13E-58EB-4475-B79C-0D4FC6512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8387" y="643467"/>
            <a:ext cx="10933503" cy="5391944"/>
          </a:xfrm>
          <a:prstGeom prst="rect">
            <a:avLst/>
          </a:prstGeom>
          <a:solidFill>
            <a:srgbClr val="FFFFFF"/>
          </a:solidFill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AA5A87-40C1-01A0-469A-026062139E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578" y="2590884"/>
            <a:ext cx="9664846" cy="149804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07F040A-60FA-C3A9-7459-95FF21736D0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33A2B21-65BB-3511-2787-E7469ED1AA0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B36CCE4-0573-1E29-5317-BAC60ACA514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C4E304-69F7-2A1C-0065-B1FF3AD2E87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DB42E60-8ECA-DA9C-2607-DFF02B910B65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3" name="Picture 1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6D25BFA-A374-C94B-295B-8C344DDF35D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1411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C92F04-1635-C735-F1AB-DBAFFEB887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88659"/>
            <a:ext cx="10905066" cy="308068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0280712-1FA1-BC40-8A91-901FEFB9ED9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2F7CF9-FC8F-50B6-EAAB-2FD66C1B332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53C520-7D47-6C1A-1B56-6EC54F2DE8B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305A2E7-D9DB-397D-1072-613A480EA150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16E47E-3D5A-18DC-66FA-D0A5B47B56A3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F469E05-EEB4-1E83-047E-7B538B9D65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2928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BA55EA-34E0-8BD1-B3B6-A626D9F361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438825"/>
            <a:ext cx="10905066" cy="398034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C2F7BE-A05D-9171-DE1A-C5420DA748E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BDF37E-9540-3DE9-1C7C-A770E1446385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630525-A947-CA43-3F87-4BB4FA802D4F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8593351-EEA8-1704-6843-40B2F2E5534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8001AD8-D2C9-FD6F-E712-CC58D0CD12E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54BF8B4-1785-3E7F-BF7A-BD64620090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0051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>
            <a:extLst>
              <a:ext uri="{FF2B5EF4-FFF2-40B4-BE49-F238E27FC236}">
                <a16:creationId xmlns:a16="http://schemas.microsoft.com/office/drawing/2014/main" id="{69D184B2-2226-4E31-BCCB-444330767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8533" y="918266"/>
            <a:ext cx="706127" cy="5863534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1AC4D4E3-486A-464A-8EC8-D4488109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7879" y="643467"/>
            <a:ext cx="420307" cy="5668919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4DE13E-58EB-4475-B79C-0D4FC6512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8387" y="643467"/>
            <a:ext cx="10933503" cy="5391944"/>
          </a:xfrm>
          <a:prstGeom prst="rect">
            <a:avLst/>
          </a:prstGeom>
          <a:solidFill>
            <a:srgbClr val="FFFFFF"/>
          </a:solidFill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90C356-F4D2-7B65-BE9B-993BDC1A1A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578" y="2554640"/>
            <a:ext cx="9664846" cy="157053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5C95B2D-FF90-E5F5-6ED9-6F9B337230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73DCBD-8F06-1BF2-A1C8-03994FB782F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88B535-8EF5-0A1A-EB78-AEB8C53D4EF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551298-8C2B-B2ED-FDBB-916AD113F7E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3BDAE2-DDCE-0D5F-5C50-73709F4EF7F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BDD4815-6771-1E76-1ADA-1AA282BF942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1871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1E86C1-5C03-7C7D-D2BD-E0894B7C0F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47765"/>
            <a:ext cx="10905066" cy="316246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575E1A3-AC8E-8E54-F0AB-21EA35C43FB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C446F4-E66A-44C6-1844-0AD01AD336A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FCF3AE-9ACE-8477-CCA9-701225C4CB7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4540568-701B-5587-C7EC-77C3EF814BC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143F37-EA0D-6C21-E61F-9F8007E4330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FAD155D-E2B2-FD30-8930-AB0FE7135BE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5228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740147-8119-18F7-28D8-AEC919F6A7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414" y="1618997"/>
            <a:ext cx="9831172" cy="362000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97C08F0-1F53-C2BC-C530-3D4C1F5FF5E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889838-AFC9-B19A-A8C6-F51E173C518A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45CB28-A7A0-51C1-CA16-E540F66A5EC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6C8B4D7-B3BA-91FE-4A2F-9C642DD3992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0B5877-F2F0-2B8F-510C-FB729AEFCA7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319F086-0AC6-6116-BF3E-56E9092483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7220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DB72E4-F676-8145-27C6-EBB6FCD5E1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357037"/>
            <a:ext cx="10905066" cy="414392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1215470-1A52-4B80-2F48-B97ECEEDE74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604D9F-40D0-DAE7-07C2-F0D75703142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FE2F4D-835F-2077-1F72-9542318AFA3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8D50D9-3AED-8125-7F0B-40BAAE775508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6AC4FC-9900-55BD-F563-28FC67CDCA7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19C82BD1-A09E-CFB2-93E3-9E2F540296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8632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2431C8-3EE4-49E8-57FB-C3A8AD4310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397931"/>
            <a:ext cx="10905066" cy="406213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FBFB924-87FC-6A54-AC22-3A19C4DE240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4AF10D-0B53-3C40-C18E-1B2AC38C13D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E1EFC7-979C-C684-4911-CBC154A6191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8472B5-E00B-1513-B622-71DCF255107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4C18F5-E8EB-B464-7EB1-C6AB3B5F6D1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1C4B557-0DDB-E700-7775-AD3C395C47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7407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C3F35F-60BD-03AD-996D-310B1A941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34133"/>
            <a:ext cx="10905066" cy="318973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085083-D823-078C-2AFE-D2A9F445C56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9B94AE-7C56-6A60-5689-3427CFA363D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3C39C0-CA6A-CEB7-6121-E56899586010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ADB4A0F-A7DE-7A10-8F1D-E7525A0336E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657E7F-2A26-6DAE-DF0C-445A9DC4AD73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2DFE4BE-9A29-C2FE-29FB-0875128A42C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9480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FFA909-9525-BFC5-8E68-5062FA633D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34133"/>
            <a:ext cx="10905066" cy="318973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2DE6BC0-10CD-011A-BAB9-7D297785CEC3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BD2809-5046-B5B2-C2A6-28BC194BEEC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223213-8FD6-AAD4-172C-8B04A0B32601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E159874-BA88-E48B-4DCE-A33174CDCE8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4756AE-B4C2-96F7-D247-11729805513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8C8EC94A-77F4-1034-801E-26EFBD3111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5139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A05248-C68F-5602-39D2-3C6400304F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47765"/>
            <a:ext cx="10905066" cy="316246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5B13F2-105C-D0F0-00C3-C17CA70656D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6998BA-6262-B9FC-2B51-3291D645881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36EE11-6489-1A66-6DD5-EF4298E7985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1E8909-E262-642C-5440-7BCA70CE3BC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0769A3-4F5A-8B01-835C-C6112BC2FA1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1E45064-BEF9-ADA5-D97A-1EC91FB3DBF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2783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A9C58E-E046-64BA-8806-31E986373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502070"/>
            <a:ext cx="10905066" cy="1853859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F4F835-8A38-7732-3F8E-B5C365F2EFF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2DE398-94B0-2963-5CB5-0DA646711F1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9423DF-4C74-ABB1-3A97-21257B14DFD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2E4CF8-7BA7-FC58-9740-32B6DCF79F2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B0B684-3B73-AF91-2F8D-61872193AE6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EC61C7C-C658-11E8-CAB6-F72A6532E2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4991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C311AC-916E-DB5D-9764-DCB259D129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648208"/>
            <a:ext cx="10905066" cy="556158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16B009D-9B7B-42DE-0118-6CB9A4A5E461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0BA978-CC12-8A34-2DFE-F1DF62F40590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442D21-B14C-E091-C75C-F8F112159210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128251-9797-280D-943C-989BFD7AF99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D1F29D-D965-7F21-0B32-73DE164F27A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4DE3CE68-37E8-4EF9-CD6D-67373093270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1261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F54FB9-471D-1F02-5B08-289E0E39F0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675471"/>
            <a:ext cx="10905066" cy="5020433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89B7D0D-1856-9E7E-0D71-D418ED1CBBF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CC05CA-0247-FE31-BF70-CDB402D0BD5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A2BDA5-5EB3-90FF-57C3-19B37C9932F2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C1E479-DA78-79B8-F72B-8C21B41C846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4DEBCB-D085-2B45-C497-D90D0A44D3B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E98EB1E-ED67-D1B5-3CBA-874C7BCD17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63994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A4F294-08F0-F5D4-5220-5098C3A6A2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357037"/>
            <a:ext cx="10905066" cy="4143924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2369CD-6606-1E97-4D74-2E143B073B2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03416B-F627-6D58-18B9-2044AFCEE6B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8B4F07-74BF-41C1-6279-ADF73F6A2B5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847E46-FBC4-5C67-AD5C-9B92FE14B6D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AC8ED7-0889-28F1-5B86-0EC2105F394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2" name="Picture 11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507A189-D48F-4325-B3B6-1D85CAE8190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82603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02D147-949A-9ED8-D41E-481385584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837" y="643467"/>
            <a:ext cx="10662325" cy="50524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81DE756-D74C-922B-E948-0902E8A29EA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88A54C-E790-AC0E-7D69-5E3F9A0098C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FFEC24-67D7-CD24-2117-BED7F27ECB3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2E2094B-3D08-7123-1C3C-D8E4EEF55B61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40698A-7994-E387-A8B2-3B4464D36C68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A495BDF-A8BA-ABC9-D865-F63D1A4840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21790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white background with black text&#10;&#10;Description automatically generated">
            <a:extLst>
              <a:ext uri="{FF2B5EF4-FFF2-40B4-BE49-F238E27FC236}">
                <a16:creationId xmlns:a16="http://schemas.microsoft.com/office/drawing/2014/main" id="{83C6540E-3EEC-1FCD-E469-9DE1B8E7F9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2409766"/>
            <a:ext cx="5294716" cy="2038465"/>
          </a:xfrm>
          <a:prstGeom prst="rect">
            <a:avLst/>
          </a:prstGeom>
        </p:spPr>
      </p:pic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995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screenshot of a computer program&#10;&#10;Description automatically generated">
            <a:extLst>
              <a:ext uri="{FF2B5EF4-FFF2-40B4-BE49-F238E27FC236}">
                <a16:creationId xmlns:a16="http://schemas.microsoft.com/office/drawing/2014/main" id="{610B0337-F38C-FD05-71FA-AE9D8A92E4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3817" y="1608942"/>
            <a:ext cx="5294715" cy="364011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F7A7386-89E4-6DC1-E192-379CD95C1D1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13DC5D-3AEC-9284-01CB-CF42DA01C9A2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9AF8444-663C-E900-E19F-6831254A3750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953840-D3C1-A5A1-957B-BF7AD0F43738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5847DD2-5DD0-7548-F667-ACD8EEF19245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5" name="Picture 14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C3031D1-A826-2C91-7C63-B5A6ECEFBAC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2495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881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475" y="2959101"/>
            <a:ext cx="9925050" cy="641350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b="1" dirty="0"/>
              <a:t>End of Chapter 13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531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close-up of a pen&#10;&#10;Description automatically generated with medium confidence">
            <a:extLst>
              <a:ext uri="{FF2B5EF4-FFF2-40B4-BE49-F238E27FC236}">
                <a16:creationId xmlns:a16="http://schemas.microsoft.com/office/drawing/2014/main" id="{3077E9F8-A6B0-C5C8-DFAD-A559E7585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163" y="1653483"/>
            <a:ext cx="6246003" cy="3509459"/>
          </a:xfrm>
          <a:prstGeom prst="rect">
            <a:avLst/>
          </a:prstGeom>
        </p:spPr>
      </p:pic>
      <p:sp>
        <p:nvSpPr>
          <p:cNvPr id="22" name="Right Triangle 21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16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18033</TotalTime>
  <Words>575</Words>
  <Application>Microsoft Office PowerPoint</Application>
  <PresentationFormat>Widescreen</PresentationFormat>
  <Paragraphs>136</Paragraphs>
  <Slides>45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د. جمال الدين ابراهيم الدسوقى</cp:lastModifiedBy>
  <cp:revision>131</cp:revision>
  <dcterms:created xsi:type="dcterms:W3CDTF">2023-05-27T09:20:30Z</dcterms:created>
  <dcterms:modified xsi:type="dcterms:W3CDTF">2023-08-01T19:58:52Z</dcterms:modified>
</cp:coreProperties>
</file>