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8F991-6AC3-3997-34A1-3E23027D0B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CBAA6C-7ADA-2A3D-5D41-C87D8D9C7C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057AD-29EC-0F0C-A51B-B0AB77924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BE89-4EE0-4921-96B0-81B053873753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D7122E-8BB7-C0B9-85A0-297CCF8922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EA38A-8EA0-A53F-6BA5-31C43A563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F2C81-7907-4AE2-92BA-AD3331744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4369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85FC7-E3A8-AAB9-A406-A030F7D7A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DE6C61-EDF2-8A7C-5BF9-74A11E0251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71D7FF-9890-AC17-8892-24188F563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BE89-4EE0-4921-96B0-81B053873753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34F77E-8279-54CC-5252-F02A50B44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83755D-3410-0AF3-3CAA-1156D2BF5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F2C81-7907-4AE2-92BA-AD3331744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3409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F2894-BFCF-64F5-40A6-D0B5D18B6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9A05BF-3472-331B-4B5D-44F7D9DC23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493813-26D3-94CB-FF8A-4D1A80833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BE89-4EE0-4921-96B0-81B053873753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85C67B-3452-E093-8429-F147CD851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CDC57E-68EB-A5B5-6E34-2773BD6173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F2C81-7907-4AE2-92BA-AD3331744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502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D4D92-A2E2-85A0-5888-361CC37F1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E11C4-64F8-50D9-E735-78125D271C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F6A63A-84DD-11B2-8EA7-160F451233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CB2BF8-9EFE-353F-199D-311C5432A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BE89-4EE0-4921-96B0-81B053873753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4FF91D-D6D7-8530-EA36-0EC0E5410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9F5F8-ABE9-1463-A0B1-062066522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F2C81-7907-4AE2-92BA-AD3331744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873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E6535-7A82-9ECC-0E8C-0A8E6A1DB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BA4AF2-3920-3669-79AB-F63D1DB7F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7B9093-1C0A-DDE2-4271-D75B61D62F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60C4B1-B672-35C7-5E1B-E4A86E7B1E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DC7B4A-E39A-C9D3-EC53-77BC723056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6257E0-AC9E-F417-0904-1A6322CC1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BE89-4EE0-4921-96B0-81B053873753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C2C5CF1-5B2D-1E4E-1381-06C52A73D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B11ADB-C612-EA2D-AD13-79B0689CF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F2C81-7907-4AE2-92BA-AD3331744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678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1F906-C2C8-F92C-08D9-96E732FFF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A15339-9AEB-87F4-2831-5C8F93161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BE89-4EE0-4921-96B0-81B053873753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63B0FA-98E2-322C-4906-B5F6F5B13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3782A4-4716-3530-0B5A-8D6B0BA19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F2C81-7907-4AE2-92BA-AD3331744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420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A8CFD4-2C7D-1D9B-1EAC-18A0F8AED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BE89-4EE0-4921-96B0-81B053873753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7B2638-2030-B18F-8A69-1B7977883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3A8D34-C60A-53FD-695B-B0C143D2A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F2C81-7907-4AE2-92BA-AD3331744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18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FA0A1-94EF-5DBC-4B94-CCCD39BF64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989D8-8EC6-0FC4-614B-4320C0C700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51F3C-8B7A-C9A4-F7F7-2A9E8A2751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DBB3DD-2D1A-D87A-F1E9-B54642410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BE89-4EE0-4921-96B0-81B053873753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23F7D2-5B13-7AD1-942E-0FCE580F0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B71856-720A-DEAD-57B5-068D4A4CB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F2C81-7907-4AE2-92BA-AD3331744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85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FA815-B3E6-F7F5-36D5-98CBEA390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248E61-9249-261E-0B57-B2E98D9D49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C710C7-818F-220F-994C-AC23B4E3C1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39081D-67F1-0A93-A782-DA5F96D75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BE89-4EE0-4921-96B0-81B053873753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A25A2-93CE-14ED-3D42-FCFC31B1F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C6F5C8-2A78-39D9-A6B6-F4B119098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F2C81-7907-4AE2-92BA-AD3331744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178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B70A2-2481-7D2E-2906-B7897792B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89B87B-61A7-21FF-FD59-B3505795C9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D1D2D7-1E2C-E6B0-9927-BE755F240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BE89-4EE0-4921-96B0-81B053873753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CB62F-4CDC-9372-7D45-42351A137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C367AF-6553-5B6F-4F06-A43668395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F2C81-7907-4AE2-92BA-AD3331744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039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A3C7E3C-5F4F-28D5-9C4D-64FF1E20EF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37C1AD-5F3D-62DC-26EE-EC8E3C30DB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80436A-D72E-7129-ED1B-1177E275F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8BE89-4EE0-4921-96B0-81B053873753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44E52-0720-CA99-CB38-6B0536F41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D14C58-3D5E-273F-32FB-E042CE9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F2C81-7907-4AE2-92BA-AD3331744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815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3F81DF-FEC9-1B2F-C6A5-CEEBF188D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E5259E-3C0E-04E9-05D2-801AD7C00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E03C81-DC79-A35D-D717-C83CD7FF89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8BE89-4EE0-4921-96B0-81B053873753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38C34A-D6EF-358B-DE00-E43B393F39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717438-35FF-C6DE-9A0E-916EF760DD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F2C81-7907-4AE2-92BA-AD3331744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915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0FF1D5-C1CC-35D9-6B7D-57C14918CD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929" y="0"/>
            <a:ext cx="96501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93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8F387C1-6020-01D6-228E-E88A5A1232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51" y="86069"/>
            <a:ext cx="11450435" cy="6004717"/>
          </a:xfrm>
        </p:spPr>
      </p:pic>
    </p:spTree>
    <p:extLst>
      <p:ext uri="{BB962C8B-B14F-4D97-AF65-F5344CB8AC3E}">
        <p14:creationId xmlns:p14="http://schemas.microsoft.com/office/powerpoint/2010/main" val="1093385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489DA28-1052-93A1-2C78-FC00BC2B85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56" y="169689"/>
            <a:ext cx="12192000" cy="651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06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D8FA0BB-9F47-43D9-3471-E3CD06AD7D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522"/>
            <a:ext cx="12192000" cy="656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0357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4A99BD7-6FFF-85FE-2B25-88DE1B533D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179"/>
            <a:ext cx="12192000" cy="6689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395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3BF9A82-1EF8-484C-2D56-CA3AC9DA4B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45"/>
            <a:ext cx="12192000" cy="683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234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BDD8586-3F44-C84F-FE7D-AC08320061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7046"/>
            <a:ext cx="12192000" cy="654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8508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6179EF4-27F2-B95D-D9AB-7119CF54E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9768"/>
            <a:ext cx="12192000" cy="5978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83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74067EF-D31F-0097-A401-701439C44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64" y="0"/>
            <a:ext cx="119764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7105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DAF8C8B-9371-FCE1-80F7-FA48D7FF8D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3042"/>
            <a:ext cx="12192000" cy="665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304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9CF13D5-7910-0122-3FC5-9E0C348EAA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979"/>
            <a:ext cx="12192000" cy="679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7101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B220462-B80B-D91A-71C3-8445AAB8E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7046"/>
            <a:ext cx="12192000" cy="654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3849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AFCA0C5-DE94-80EB-0399-50B098BB2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03"/>
            <a:ext cx="12192000" cy="6804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640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B0C1EBE-81AC-701A-71A5-C69F7CB000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613"/>
            <a:ext cx="12192000" cy="646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560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469003-102D-0B0D-FF57-024DED44AA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276"/>
            <a:ext cx="12192000" cy="6715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047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E3A536B-8A4E-6439-134B-F63B6EE9C3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2200"/>
            <a:ext cx="12192000" cy="575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4191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A9C21B-70D3-192F-522F-7341101B29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4711"/>
            <a:ext cx="12192000" cy="5908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111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561032C-46DE-896C-57DB-94774640D7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608"/>
            <a:ext cx="12192000" cy="6522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0164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9A38FF7-2E02-2983-FB22-C1C49C0AD2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1437"/>
            <a:ext cx="12192000" cy="5235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4429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3F69E44-CDCE-615F-F416-93271FFDC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390" y="0"/>
            <a:ext cx="75952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7944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Hizam Alsaeedi</dc:creator>
  <cp:lastModifiedBy>Hizam Alsaeedi</cp:lastModifiedBy>
  <cp:revision>4</cp:revision>
  <dcterms:created xsi:type="dcterms:W3CDTF">2025-12-24T14:13:35Z</dcterms:created>
  <dcterms:modified xsi:type="dcterms:W3CDTF">2025-12-24T14:17:41Z</dcterms:modified>
</cp:coreProperties>
</file>