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CC2C-648C-4F0E-8E85-543E4204E2FD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2D6F5-4FD8-4049-BDB8-02F47FA8EE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945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2CC2C-648C-4F0E-8E85-543E4204E2FD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02D6F5-4FD8-4049-BDB8-02F47FA8EE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124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6219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359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0322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Image Segmentation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0326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Image Segmentation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488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Image Segmentation </a:t>
            </a:r>
            <a:r>
              <a:rPr lang="en-US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Matters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4026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segmentation algorithms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0403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Detection Of Discontinuities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0084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Foundations 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5372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Foundations 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6968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Detection of Isolated Points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3281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Detection of Isolated Points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5288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Detecting Lines in Specified Directions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3440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Detecting Lines in Specified Directions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2705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 Detection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3851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 Detection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6860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 Detection and Noises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7148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Steps for Edge Detection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2452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 for Edge Detection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0762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 for Edge Detection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7444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 for Edge Detection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8175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Self-study 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7399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 Detection Example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3431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 Detection Problems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2637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 Detection Example With Smoothing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6606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Laplacian of a Gaussian (LoG).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0428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Laplacian of a Gaussian example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7759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Thresholding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9868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Multiple Thresholding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9937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Thresholding Example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8072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Noise and Image Thresholding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0788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Illumination and Reflectance Effect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92367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Basic Global Thresholding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779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Global Thresholding Example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71219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i="1" smtClean="0"/>
              <a:t>Feature Extraction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40146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is after Segmentation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09404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Desirable properties of descriptors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04714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Representation Schemes</a:t>
            </a:r>
            <a:endParaRPr lang="en-US" altLang="en-US" dirty="0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9910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Boundary descriptors</a:t>
            </a:r>
            <a:endParaRPr lang="en-US" altLang="en-US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1435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Chain Codes</a:t>
            </a:r>
            <a:endParaRPr lang="en-US" altLang="en-US" dirty="0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30876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Chain Codes</a:t>
            </a:r>
            <a:endParaRPr lang="en-US" altLang="en-US" dirty="0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57294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Chain Codes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40556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Chain codes</a:t>
            </a:r>
            <a:endParaRPr lang="en-US" altLang="en-US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14575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Chain Codes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60092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Chain Codes</a:t>
            </a:r>
            <a:endParaRPr lang="en-US" altLang="en-US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97681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Chain Codes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2954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510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135</Words>
  <Application>Microsoft Office PowerPoint</Application>
  <PresentationFormat>Widescreen</PresentationFormat>
  <Paragraphs>43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2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The Image Segmentation</vt:lpstr>
      <vt:lpstr>The Image Segmentation</vt:lpstr>
      <vt:lpstr>Why Image Segmentation Matters</vt:lpstr>
      <vt:lpstr>The segmentation algorithms</vt:lpstr>
      <vt:lpstr>Detection Of Discontinuities</vt:lpstr>
      <vt:lpstr>Foundations </vt:lpstr>
      <vt:lpstr>Foundations </vt:lpstr>
      <vt:lpstr>Detection of Isolated Points</vt:lpstr>
      <vt:lpstr>Detection of Isolated Points</vt:lpstr>
      <vt:lpstr>Detecting Lines in Specified Directions</vt:lpstr>
      <vt:lpstr>Detecting Lines in Specified Directions</vt:lpstr>
      <vt:lpstr>Edge Detection</vt:lpstr>
      <vt:lpstr>Edge Detection</vt:lpstr>
      <vt:lpstr>Edge Detection and Noises</vt:lpstr>
      <vt:lpstr>Steps for Edge Detection</vt:lpstr>
      <vt:lpstr>Filters for Edge Detection</vt:lpstr>
      <vt:lpstr>Filters for Edge Detection</vt:lpstr>
      <vt:lpstr>Filters for Edge Detection</vt:lpstr>
      <vt:lpstr>Self-study </vt:lpstr>
      <vt:lpstr>Edge Detection Example</vt:lpstr>
      <vt:lpstr>Edge Detection Problems</vt:lpstr>
      <vt:lpstr>Edge Detection Example With Smoothing</vt:lpstr>
      <vt:lpstr>Laplacian of a Gaussian (LoG).</vt:lpstr>
      <vt:lpstr>Laplacian of a Gaussian example</vt:lpstr>
      <vt:lpstr>Thresholding</vt:lpstr>
      <vt:lpstr>Multiple Thresholding</vt:lpstr>
      <vt:lpstr>Thresholding Example</vt:lpstr>
      <vt:lpstr>Noise and Image Thresholding</vt:lpstr>
      <vt:lpstr>Illumination and Reflectance Effect</vt:lpstr>
      <vt:lpstr>Basic Global Thresholding Algorithm</vt:lpstr>
      <vt:lpstr>Basic Global Thresholding Example</vt:lpstr>
      <vt:lpstr>Feature Extraction</vt:lpstr>
      <vt:lpstr>What is after Segmentation </vt:lpstr>
      <vt:lpstr>Desirable properties of descriptors</vt:lpstr>
      <vt:lpstr>Representation Schemes</vt:lpstr>
      <vt:lpstr>Boundary descriptors</vt:lpstr>
      <vt:lpstr>Chain Codes</vt:lpstr>
      <vt:lpstr>Chain Codes</vt:lpstr>
      <vt:lpstr>Chain Codes</vt:lpstr>
      <vt:lpstr>Chain codes</vt:lpstr>
      <vt:lpstr>Chain Codes Example</vt:lpstr>
      <vt:lpstr>Chain Codes</vt:lpstr>
      <vt:lpstr>Chain Codes Example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2024-07-26T13:45:55Z</dcterms:created>
  <dcterms:modified xsi:type="dcterms:W3CDTF">2024-07-26T13:45:55Z</dcterms:modified>
</cp:coreProperties>
</file>