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3A234-6674-484C-A7D4-AEA52D96BB8B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A4A90-953D-470F-BD5B-BE89B0D10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054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73A234-6674-484C-A7D4-AEA52D96BB8B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A4A90-953D-470F-BD5B-BE89B0D104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8859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8888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145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9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723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721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29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011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25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75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498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767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879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29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49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58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430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19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399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068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98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605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745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523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0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804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76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20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181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61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50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140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321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9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052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491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2872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36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2024-06-28T11:51:13Z</dcterms:created>
  <dcterms:modified xsi:type="dcterms:W3CDTF">2024-06-28T11:51:13Z</dcterms:modified>
</cp:coreProperties>
</file>