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2123B-C8F0-CCC7-E3C5-D63678885B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1F756-3696-BD38-EAE4-9EE9989BA2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9195C-3FC4-2227-1DB0-1DE26C4E3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63C88-6D99-ABED-E4FD-38C051A2B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99AD60-CFF9-B22D-1869-A63F0AEC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612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10DBF-EC90-952E-1801-2F595EEA0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60D8B-82AC-3EB1-6144-435D6770E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FF31D5-CC4A-ED2B-F450-2105944DB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E33D7-9684-4F5B-BD3F-D54D74202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2D02DC-41E7-6D10-F8AC-FF8B8E2C6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066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87428-DF30-3AF7-86B9-D560C44E2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786EF5-61FB-C7C6-B93C-A862D66562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A5EF8A-6495-6C22-3001-982A77C9A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31CEE-0AF4-6565-FCAC-9C250789E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BB36EE-445C-1B0E-8C38-A0333FACF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765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53A04-4D74-18BD-3F66-0F95AA55F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3E427E-9972-6DE2-22A2-271FB38CC4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E74867-3329-EB63-1B87-9D87191CAA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A81A47-2ABA-7052-8602-374256908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E1EF69-B26F-FE99-50C2-D4C198F11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FCB240-6A7C-DAD8-69D3-979DBCD00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634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CDA93-6137-3D8F-6586-9054BA2A4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7E8AF4-39F4-2051-9D7B-21531BB8B9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15C523-EEE8-894F-6EF1-6701AC2EDA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70E2E6-1185-D0D9-E7A9-28B109FB78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D677A1-9263-6E23-9404-7A7950DA15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89D47F-5241-AC4B-687E-C80538947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989E22-D6D5-FE17-F786-B62B64DF6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09B53A-6AA9-DA52-068D-6FF871ACD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76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BC7DA-D87D-EFF6-EAA9-B6F84340B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68506C-566C-20C4-E8EC-1224E7F00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3D5FD1-5E08-1C34-5A29-FF4F9BDAB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FBAB87-BAB7-050D-45A1-A37840E10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40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1C4A2B-9ED1-65D0-93FD-28ABC30D6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C0AC6C-E59A-B396-C10C-C6D139D9E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0B85F3-D33E-BEED-8204-35DF1289B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966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89C87-950D-CDCB-4C32-99F504D12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9FE336-A80C-882C-D43A-85D078797E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F33770-7D92-B5B5-5128-5121E91E83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5E370F-6B8D-4A68-F7B4-22FFB42D7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8EFA59-7600-6E6B-43A9-D98A04758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AC3E3-F7F5-9CC6-FBA1-08A92117B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57CDA-5620-B80C-D103-F5CFDF52E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A03D12-CE81-6EDF-49B6-4005006EA4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D0DFE3-EC23-1E15-2DFA-13D21E77B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BAD03F-1F7D-BB4A-D273-9DF719947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AD861-9DB7-51D2-1A68-F0554EF6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077F80-79F1-705D-716D-F0FFD3F34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447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0AA0A-9D21-9E16-4FF7-04A3F7DC5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162E59-B997-322B-6C50-72CA38A516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3A9E4C-3FF6-7A53-419E-11E4B9D30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4C29E3-20E0-0F91-CFE9-3122BA4AE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530E3-8CFF-2124-3DC4-A41D3D232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479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63EA00-23AD-ADD9-2382-2BC515E3CC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ADC4C8-BA0F-28B1-C3D0-008938EA84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6DFFBE-94C2-87E9-A79E-3AB8C933E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62372-5C2D-C6E0-AD63-DB2814D73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8EB676-1A1B-BF39-6621-0E0C3CC99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525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29325-18A7-8E95-9E58-2E48BE543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60094C-2AB8-F61F-2408-959B70B4F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E5541C-DD71-B121-1F68-F756C4A447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28E9D4-2437-4FFE-B647-949811D17DC4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D85217-A6E9-39B3-65ED-73B97034A2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148AF2-6C57-0234-BAAB-67757637BA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8504B9-7956-4B6A-8DDC-9FA832B0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80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7097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8969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0721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262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MohamedMahmoud Abdel-Razik Mahmoud Diab</dc:creator>
  <cp:lastModifiedBy>MohamedMahmoud Abdel-Razik Mahmoud Diab</cp:lastModifiedBy>
  <cp:revision>1</cp:revision>
  <dcterms:created xsi:type="dcterms:W3CDTF">2024-09-22T08:42:09Z</dcterms:created>
  <dcterms:modified xsi:type="dcterms:W3CDTF">2024-09-22T08:42:15Z</dcterms:modified>
</cp:coreProperties>
</file>