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EBA2E-F7E2-DA4C-73F6-E6FBE5241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57E7CA-6AF4-C92E-0DA6-28534D3DB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C62A8-F79B-400C-B132-949746C334C1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CC7047-41A6-31BE-EF79-43A5C13CC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F47574-1F86-1263-E986-670013C24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8DD89-6735-4871-AC20-543482E0B6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985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11641B-BD85-CD48-5E3D-B4170C131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667A15-5D6E-7715-861E-97138212C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F5E6B-0131-0A78-3BBB-2A973206F4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6C62A8-F79B-400C-B132-949746C334C1}" type="datetimeFigureOut">
              <a:rPr lang="en-US" smtClean="0"/>
              <a:t>10/11/2025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90245A-58F9-B084-0E47-BD1286E042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8C8B8-1317-C226-F1FA-7B6E54D8F0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D8DD89-6735-4871-AC20-543482E0B6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128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69BF19-65DC-DC34-473C-9CB4E899B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F6F5C1-72A9-4159-C196-8782943BE3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77853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5FA4A8-9531-2D05-139E-99724A2B1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9B01C-B131-5C62-1744-62EB4933D3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94844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5EB1ED-57DD-D5C4-258C-1ACAF2466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75E220-FCFC-47FD-0750-7D19E52C50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429885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58053D-AA0B-FDF0-BF4D-C943234D3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Supervised Learning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887678-14E5-2174-D47F-3FD18FBEB0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567730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D14158-8A86-BF29-12CE-60418BCF2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E4340F-AB88-8F70-3339-E4CEA45A3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215113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CCF3B4-0750-110E-67AE-74DF61861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94101-9535-13ED-F7CD-108EA8B3BE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808527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E73F09-B806-62B9-02B2-88D0624D6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A3FC1A-E9AA-24FB-7F4D-55152E0B03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727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3DE2A3-B101-39B8-BB38-A8F76CEB1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840F8-1DCE-A550-69A2-6B1A0A025E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55258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60A3C-2228-681E-C1CD-6685B14DF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3F74A-0DCF-A82C-C97E-46EE5C197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86035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2F32AF-1F38-32BE-D4F7-B47ECCF60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8CF777-4618-79F1-0DDF-28C0813A94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477702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6F8085-5E33-764A-A8A4-16643AAA3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 – changing y-intercept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690661-08D2-0193-0789-CD8070C788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5188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C37846-F41A-E8B3-B5A1-1724CF3ED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Moving a Line – changing slope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937202-0E2D-B426-C515-CF7427BFFA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634060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DEC97B-3EB3-6874-E8F2-1D9DEF916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66DF8B-C44C-7BB2-9857-E5A40BFBAC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347857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3C1789-58CA-13C6-A0DA-3838F3F24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 goal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23A45-B55B-F505-6318-79D2A0EF01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60892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B7105A-6814-92EB-52F3-FE9BB6587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3AE865-DC86-40C7-F3E5-4D5C665155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635530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CDD92A-EE7C-5C2F-99AA-E6CE2BFBF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EA2370-EFDB-15E6-05DA-ABAC009973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572130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230F7A-C62B-6D94-A198-83657A994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Quiz: Predicting Price of a house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64F49-5493-04E7-C5F1-F38E9F5783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81505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6BFD56-C63D-FD7B-BE19-7785B4767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53705-E12D-E2BA-1DBB-90F217EE6D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55965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569E06-6F1A-49FE-04F6-DC6401E8C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77083-84B0-B9DE-5D95-53E4CA5500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855020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2E290-E24A-32C1-C86C-5B16F7A4E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2A8624-88E2-4803-90F7-D3642FC49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743378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DFAA4-C7D4-7487-3EEA-F069AA2AC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8FEB68-81CD-F11E-1BC3-903E360D73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638189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592B68-50FD-68C5-B5D2-C9A59BE83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Mean Square 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866E9-558D-4E29-9DBA-F7A510461B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592596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689A88-BEC7-F4D9-3FE9-B4DD5B993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40FDE-34EC-332C-57E9-E69FEDB3CA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06962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234C08-F64A-AD55-0F31-198315115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1FDC9D-A79B-F110-A526-7F4FA41EB5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42417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E2D7B0-F2C2-B65B-8624-A8CC058DF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95BF82-170E-C940-5A9D-8C5CFCE9DA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289305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2CEAF8-303A-D3AC-4F83-094386702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Polynomial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CA7594-14BA-4224-3367-9AEC8320FC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4760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F766C8-52E7-A1C9-4FAC-FDB0B0D9F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160E0-4EB2-2791-7DFC-B1592D61CF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853841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F876A-6062-8548-49D9-2B18CD425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Function (Sigmoid Function)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638544-1D4D-7A59-0012-4C11ED0231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644747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349D23-76AF-AC9F-161F-6CF49AE2F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Function (Sigmoid Function)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45D168-E53F-9AD2-2CB1-31D6E949DE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97829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242BD-0A69-6209-3FA0-31B0A920F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B5BFCA-B852-F07E-A805-02F83CDBA0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691383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A19913-0902-AD76-1777-15CA73561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Biological Neurons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A6DFB1-79D7-AB65-CFA8-4F6DCB9B3C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79395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14E08C-231D-802A-6B86-CC2CEAA81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48F86-9B95-3DF7-6F7D-EDBB6E4BC2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46437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0DA13-FC20-F6FB-68D0-4EC56833B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6E00D8-FA48-7B9C-D484-23446E685B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2523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F7DB3C-D2EE-6D0D-D6B5-EC4E0184B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304778-5806-9E6E-B34E-5DCB66EB33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61378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C4BA49-A8FA-CC6D-658D-C38CCB89E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Quiz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399B87-6596-001A-F2AC-FED7FDE5B8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167759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8166CB-C2DE-C788-9AEC-E235FE166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vs Affine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2A83B-4BF1-A15E-E31B-F9D974D201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690753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92B2C3-89D9-8582-79E9-CB49EFEAD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Unit Step Function (Heaviside Function)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FF4654-D643-AA2C-330C-AA31F00537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54030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F0665-772B-DADD-C9F9-60C4E973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Threshold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BA117-D5D7-CFD9-67A9-CC184189DA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49347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1CF3E0-60CE-470C-A111-65EA7E05F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4647FF-3E2F-0F2A-71F6-5D2D085072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33945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4CB737-4D77-5604-DF08-33D4D6467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D777B7-7FC2-A5A5-FA0C-EFFDCE4F2D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99879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3AEBE9-6216-E0FF-AB92-644B1535C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1AF687-030A-75D5-228B-6BBA22B8DA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271684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B8702-2F81-1420-623D-BD7F1ED7B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152741-A0C8-88BE-21BD-9BA1EE9256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640939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E4D232-14E4-EBB0-C210-8AF57CAE8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i="0">
                <a:solidFill>
                  <a:srgbClr val="242424"/>
                </a:solidFill>
                <a:effectLst/>
                <a:latin typeface="sohne"/>
              </a:rPr>
              <a:t>Neural Representation of AND, OR, NOT, XOR and XNOR Logic Gates</a:t>
            </a:r>
            <a:endParaRPr lang="en-US" sz="4000" b="1" i="0" dirty="0">
              <a:solidFill>
                <a:srgbClr val="242424"/>
              </a:solidFill>
              <a:effectLst/>
              <a:latin typeface="sohne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6401B8-9501-D43F-65D7-BF4BD3BEF9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823005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7B1BA7-FBA8-8055-9475-3CDB476C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CBFC3-C0FD-5DF3-F1D7-356CBBA5D7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75960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D76EDC-BC18-49B6-459C-FD1525408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413BE-D034-8F2F-4042-37ED763EE8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807972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53D75B-FBF8-E872-9D20-DD94948E0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E68A74-BE3B-8A5F-6E85-CBD6A894CA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96057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716ACE-DB82-9434-D880-E3E3114B5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2AF2B-8803-9B7E-364A-FB689F856C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05752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5E7451-6F59-4547-2FE3-D5D5A9CFA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BD3E26-08D5-3443-0D27-A073EA3459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742305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FCC483-6490-97DF-7E2F-3F7B8A60D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AND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C70CA-9DDA-6C56-4E14-E080955E39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951539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AC3AC1-BF85-3415-1A6B-F11443517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Not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D1A163-22CF-E1F4-E886-6071283490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280221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8E208C-F52A-86AC-8C14-51088FFEE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Not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AEB19-1903-DAD3-7E0B-8DDBB44ABE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127775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90300D-9994-213B-80D8-D6E8BA874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7E3EAD-D2E9-6D60-69B2-00868F221B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268573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560436-EE88-45A6-9D08-434619A1A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3C84A0-5ABD-B67B-F0D3-2AF34C1D74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382263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67F6D-6880-7428-7EAC-8056BFAAB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C5B73A-E17B-DD13-330B-71E88B4CB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8578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092C93-5668-145E-495D-3BD31D6FC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DE2BD1-BE52-8D7D-FFAE-D1DEB30ACB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911824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40338C-A042-B096-B690-312233244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 single Neuron is not enough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BB9BC-7F6A-815A-EDD6-67275E6C29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232114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53B5A8-166E-CB28-253C-EB9A9215E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3490EF-2603-310E-8C63-A55FF41C0A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244796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4ACC6-C19B-B331-2803-0A2CD7C4E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9D87F4-531B-376F-55C2-9574D281F2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34873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1B9F4D-E9AA-502E-0FDB-851E95B22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BD75F1-FAA4-6538-B204-8C910C7685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856344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7FC4E6-4322-C381-76A4-5A7BDBEEE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4B1024-0013-685B-D37A-21D5FCED5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04938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4456A0-34BA-973A-0AF7-F45130577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529CA-E850-AD2B-10DD-3B8588F431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38329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3592E3-F3CB-7C2D-4457-957439362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Multilayer Perceptron-XOR Gate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C8D82-74BF-F642-B93D-1CE7D2B895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883527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A27AA5-45A7-5438-C098-21A452834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Shallow learning vs Deep learning in neural network.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587C2-2A47-AFD0-2A64-FA2D5FA0EE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99555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852C5E-A97E-DDEB-49DE-B85238A74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Shallow learning vs Deep learning in neural network.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4AED2E-A9B7-AC15-1192-826A784A2B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447904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28306-8CB4-C86A-F61B-36B64E96B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D8CA0-D374-DBB5-80ED-90F51ECD9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36158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1DE299-69DD-87FB-4DBE-D8CE38F2C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A30223-7EDC-368B-5D97-59986D34D9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489924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190</Words>
  <Application>Microsoft Office PowerPoint</Application>
  <PresentationFormat>Widescreen</PresentationFormat>
  <Paragraphs>63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1" baseType="lpstr">
      <vt:lpstr>Aptos</vt:lpstr>
      <vt:lpstr>Aptos Display</vt:lpstr>
      <vt:lpstr>Arial</vt:lpstr>
      <vt:lpstr>sohne</vt:lpstr>
      <vt:lpstr>Office Theme</vt:lpstr>
      <vt:lpstr>PowerPoint Presentation</vt:lpstr>
      <vt:lpstr>PowerPoint Presentation</vt:lpstr>
      <vt:lpstr>Lecture Outline</vt:lpstr>
      <vt:lpstr>Supervised Learning</vt:lpstr>
      <vt:lpstr>Linear Regression Example</vt:lpstr>
      <vt:lpstr>Linear Regression</vt:lpstr>
      <vt:lpstr>Linear Regression</vt:lpstr>
      <vt:lpstr>Linear regression</vt:lpstr>
      <vt:lpstr>Moving a Line</vt:lpstr>
      <vt:lpstr>Moving a Line</vt:lpstr>
      <vt:lpstr>Moving a Line – changing y-intercept</vt:lpstr>
      <vt:lpstr>Moving a Line – changing slope</vt:lpstr>
      <vt:lpstr>Linear Regression</vt:lpstr>
      <vt:lpstr>Linear Regression goal</vt:lpstr>
      <vt:lpstr>Quiz</vt:lpstr>
      <vt:lpstr>Quiz</vt:lpstr>
      <vt:lpstr>Quiz: Predicting Price of a house</vt:lpstr>
      <vt:lpstr>Mean Square Error</vt:lpstr>
      <vt:lpstr>Mean Square Error</vt:lpstr>
      <vt:lpstr>Mean Square Error</vt:lpstr>
      <vt:lpstr>Mean Square Error</vt:lpstr>
      <vt:lpstr>Mean Square Error</vt:lpstr>
      <vt:lpstr>Linear Regression</vt:lpstr>
      <vt:lpstr>Gradient Descent</vt:lpstr>
      <vt:lpstr>Linear Regression</vt:lpstr>
      <vt:lpstr>Polynomial Regression</vt:lpstr>
      <vt:lpstr>Logistic Regression</vt:lpstr>
      <vt:lpstr>Logistic Function (Sigmoid Function)</vt:lpstr>
      <vt:lpstr>Logistic Function (Sigmoid Function)</vt:lpstr>
      <vt:lpstr>Perceptron</vt:lpstr>
      <vt:lpstr>Biological Neurons</vt:lpstr>
      <vt:lpstr>Perceptron</vt:lpstr>
      <vt:lpstr>Perceptron</vt:lpstr>
      <vt:lpstr>Quiz</vt:lpstr>
      <vt:lpstr>Quiz</vt:lpstr>
      <vt:lpstr>Linear vs Affine</vt:lpstr>
      <vt:lpstr>The Unit Step Function (Heaviside Function)</vt:lpstr>
      <vt:lpstr>Threshold Function</vt:lpstr>
      <vt:lpstr>Perceptron Example</vt:lpstr>
      <vt:lpstr>Perceptron Example</vt:lpstr>
      <vt:lpstr>Perceptron Example</vt:lpstr>
      <vt:lpstr>Perceptron Example</vt:lpstr>
      <vt:lpstr>Neural Representation of AND, OR, NOT, XOR and XNOR Logic Gates</vt:lpstr>
      <vt:lpstr>AND Gate</vt:lpstr>
      <vt:lpstr>AND Gate</vt:lpstr>
      <vt:lpstr>AND Gate</vt:lpstr>
      <vt:lpstr>AND Gate</vt:lpstr>
      <vt:lpstr>OR Gate</vt:lpstr>
      <vt:lpstr>AND Gate</vt:lpstr>
      <vt:lpstr>Not Gate</vt:lpstr>
      <vt:lpstr>Not Gate</vt:lpstr>
      <vt:lpstr>XOR Gate</vt:lpstr>
      <vt:lpstr>XOR Gate</vt:lpstr>
      <vt:lpstr>XOR Gate</vt:lpstr>
      <vt:lpstr>Perceptron</vt:lpstr>
      <vt:lpstr>A single Neuron is not enough</vt:lpstr>
      <vt:lpstr>Multilayer Perceptron</vt:lpstr>
      <vt:lpstr>Multilayer Perceptron-XOR Gate</vt:lpstr>
      <vt:lpstr>Multilayer Perceptron-XOR Gate</vt:lpstr>
      <vt:lpstr>Multilayer Perceptron-XOR Gate</vt:lpstr>
      <vt:lpstr>Multilayer Perceptron-XOR Gate</vt:lpstr>
      <vt:lpstr>Multilayer Perceptron-XOR Gate</vt:lpstr>
      <vt:lpstr>Shallow learning vs Deep learning in neural network.</vt:lpstr>
      <vt:lpstr>Shallow learning vs Deep learning in neural network.</vt:lpstr>
      <vt:lpstr>Lecture Outline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2025-10-11T01:01:31Z</dcterms:created>
  <dcterms:modified xsi:type="dcterms:W3CDTF">2025-10-11T01:01:31Z</dcterms:modified>
</cp:coreProperties>
</file>