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FAC66-34CD-C6CE-307B-25415D620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9E6C9F-58DF-3DB3-8172-FCE897ACB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1F7D6-7F7B-45D1-BE03-426439278718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D17828-49CC-C91D-B30C-8BC12C61E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65A474-34AB-5A95-D42E-7FA5BBC6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D06BF-F947-4860-8DAB-D6CB2819B0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6567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AD0BA8-C986-B9DE-F9B4-CD91CC0EDD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678142-BCCF-3E4B-FEB9-4AE6FD7953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A01A5E-92E0-166A-AD68-67D2E5CAB4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11F7D6-7F7B-45D1-BE03-426439278718}" type="datetimeFigureOut">
              <a:rPr lang="en-US" smtClean="0"/>
              <a:t>4/11/2026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F05A31-1D8D-654E-6EF0-C78F98E481A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0CB54C-843A-DE48-164B-F4D9E261BA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F7D06BF-F947-4860-8DAB-D6CB2819B0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3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C6C744-1447-FDE2-9A4E-97FB80F579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49E2C1-0C57-203B-DA3B-8115E0069C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0732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2038BC-49E5-2ED1-41E0-2D2D8DCCC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E430B3-F875-B7F3-615F-F6EFB60859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4294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6A96B2-56BD-E4FC-01E9-A78BB55962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26D5B8-3AA8-F63B-236B-8B947ED65D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20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D069AA-AF14-90F0-690C-C86297203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9D3B4D-F358-03A0-34DC-741942FA10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447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213225-337F-4F95-34B2-29DC51EC6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293305-0CEC-6D1D-BF88-81B6020CA5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15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D04287-D507-8086-0AB5-81EF39ED43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D0AE89-A3D3-455A-33D5-9376C8755C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679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FEA1D7-DD68-0666-B279-59D1CFBEE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681DD6-9F80-BA3F-3DD1-C1A16D7C5A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69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C59A0D-BC87-02D5-E360-FEC9CEED4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949404-21F6-5AD7-CF31-8AA161B5A8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4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307B7F-B18A-D676-52B9-26078D6E9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CDA45A-1B4E-99A7-A96C-B07533A8CF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55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56190E7-845B-0187-56FA-33307211DE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EF75DA-C139-C57A-3331-50E7A0726D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86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AC6701-C22C-116E-9511-D72BB12AD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73DADB-FB13-04C9-6FAF-3D745CC8D9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17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379D61-9251-25CF-4B6A-1C097EEB1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0F5D9B-1731-ED82-34F7-97B9182484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027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CB1540-7753-CDC7-77B8-2E2628C07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7F04E3-323E-12BE-4799-960B2C56BA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827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62B74B-86C6-0874-F4BF-9ED10DB3B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8AF877-E45E-1424-8464-D631DC0919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59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F1B84B-B2BD-B6D0-60A8-9E121C748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84BA26-39DD-61DD-3258-17715312B6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205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B41FC9-3CC9-7729-53CD-5AC90609F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48C748-ABDB-A7FD-B221-F346E7AC3A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7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B91E55-C46E-0E78-8313-1913FA985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C407BA-3E69-27ED-1654-9B8D4A75C2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32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E2E0F9-4675-D7B6-9F30-C41E9A3450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B352A4-F408-C1EE-6FD2-D26BCDF902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934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9C1A9E-A0DD-D495-E0D9-758868388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AA6679-CA26-1FB2-0FE2-C54EC01C9F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012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A24F98-7AB2-EEBE-A17E-B7F4CF5ECC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30D365-D1ED-E9FA-60EA-2F1224A1A7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28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DD8DFA-8488-6EDF-0415-13289AE53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33C6F7-A392-35E6-596E-C2EF3C89CE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016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5CE378-E3B7-5887-1528-8FBA7F6A4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D3FD88-895D-14CB-E958-99ED1B252A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4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CB3E8F-6991-3564-1926-B59D05D23C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0EE033-5622-1490-4664-6AA3FC4249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51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CA7BCC-9A37-F27E-1B28-1555E870B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4889C0-A693-F20B-BE5A-B3DCE5B301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72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5917E1-BCFA-2C75-EC3C-0382FC4DB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C53763-BB5C-E24E-D02C-EDABCCF7BD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60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9F37A7-BAE6-8D30-F504-B05012215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DDF0E8-3FBF-5735-6E93-1028DC5B3F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661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37ECF6-82F4-F36B-C3EE-ACD426EA9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2A0B83-79F9-7F37-97E7-F8E7599517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81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0C18A4-A603-1FB2-A38E-52804CC27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0A9433-BF9E-15B2-4BB4-324A18B3E2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706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00B9A4-585C-F148-CD3E-F7A4696BF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0DCA09-915D-546D-B974-BB01AA8534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921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1F844F-0907-A017-4D55-425B59C57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7B7538-A010-5E08-C4D3-870C7D9073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30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D71736-8AFA-C54B-6F9A-D462A23C6F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F90DCD-7384-C9CE-6760-B7FCBA6FA9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728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4ED73F-37DF-B383-9684-6295827BB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BDC44C-47FC-CD5B-BEFB-4641F4D5DA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594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1F3953-D355-033A-5248-9EED24E14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795C25-6DA1-DEBB-FC14-27D3B33414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18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A082CD-F54F-926D-CED4-8FE0B913B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D9498D-D6BA-9DFF-BEF5-2535D32254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26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411F51-AA29-E9BF-C957-ACA4FB2AE4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CED562-51B0-3963-DFC8-8577ACC72D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98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DB7ADB-7D65-C5CE-CD90-73515EC7E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36FFBD-6890-9CB5-4435-4AB05D3B42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343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B3D309-EB24-D263-C934-8C8635FBD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8DCC21-28F4-C779-299C-BAD5BA242D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740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5E3E14-1CDA-FC4F-CEBE-6AE563CB9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437D95-4E97-20EE-22B2-281F8369E4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8699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2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 Hamada I. AbdulWakel (Minia Portal Manager)</dc:creator>
  <cp:lastModifiedBy>Dr. Hamada I. AbdulWakel (Minia Portal Manager)</cp:lastModifiedBy>
  <cp:revision>1</cp:revision>
  <dcterms:created xsi:type="dcterms:W3CDTF">2026-04-11T21:59:37Z</dcterms:created>
  <dcterms:modified xsi:type="dcterms:W3CDTF">2026-04-11T21:59:37Z</dcterms:modified>
</cp:coreProperties>
</file>