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C4E1A-F687-8F31-0B0B-4B0309B315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038A1F-75A7-7D79-6AEC-0917EFF31A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52AFC-02F7-8683-6027-B8D621EE4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13B80-4989-B99E-B2F0-7D92A44A3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4FC8FF-78C0-6396-2F2C-23404C2E4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4106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4A2E5-5488-995E-0FED-DA290C70A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BA82C-91F8-270F-B65F-B215E07051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4755D-0861-ED0A-5846-7A057D39E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0AC7A-F14F-1D4A-D929-E7E8F2C2D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A29AC-FFBD-2B3C-1832-EBB24089B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76785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BE22F-E519-338C-AB87-0691DF54C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AA40CA-191D-1A0E-5C81-1BE70C40FE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0A5B0-AA9C-645D-7554-9BAD516EF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F9C59-0367-3070-65A1-7598F0B2D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3EA27-7E7C-4FBD-A38F-EB4D4B3C9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8225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4A361-A2B7-3F7A-FB79-C9E7A7EC3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E5BF8-070E-0382-FC04-1BA53CE453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BCFB0E-05DF-4A9D-9766-9151E0C292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8F584A-6FE6-B78F-47ED-006F12976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F5B0D8-62AC-E143-DE94-C73ABF50F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B2218F-96D8-B61A-13E8-072B6E5E4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27223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22F6F-A7C7-1044-788C-F8110409D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64F143-7DAD-AAC6-7E94-82DD1A0153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9F7AF1-D022-F517-6642-1D8291B9E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37F3AE-A1D0-7F1A-27A1-409100D5E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8C36D-1AE7-EED9-B503-648E2FD6ED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4F9528-DE9A-B7A8-8886-A22BDEF3B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BB8C9D-C8B0-C23A-D0AC-6E27346A3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6CD3B8-197B-73DC-3A49-D842425DC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62032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919FC-A53C-C0D8-8B22-CB09D35E0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FD64A9-E9A0-F213-4BBD-E7B0790EB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1CED5C-EEFA-562F-6487-CAC6F034E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CE4A3A-482D-3116-4B7B-63858116C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57736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883D09-0F08-16ED-70FD-50332261A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C9A2E01-2325-4052-9FC0-921D12CE1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FC3CD0-29FB-0881-CAEB-3AC2574E2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9193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376F3-B32C-08D4-FC6F-F8841FCFE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77379-C7C5-41F2-84F4-84CD591D2D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63C768-155E-E2E8-D606-EFE7B1EACC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4C2937-3724-7AD4-109B-DE50F8D96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6706FB-F1FE-D797-D149-DD849F6C8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B28EB2-7728-4A1E-9C65-FB905335E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13181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C0E5F-1A32-4020-4C4B-4F624724F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E0062C-111A-4700-F2C8-BF249EFF79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5D9F56-A4CD-E6F9-06EA-1709C66279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1CFC23-3F58-A38E-00E7-DCB149AB2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BDC2E6-40D6-8A21-131F-8B00472DF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B44225-0D37-D8EC-42E6-B51555655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03386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34A00-05BA-3D45-3E8F-669B53A44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B6CCDE-9D6C-242D-63AB-9921E94F4B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830201-254C-4FF6-3198-7076BFF52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1CC730-7C9B-F126-5338-9BA32DB3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8603B-87ED-14A2-1EA1-5E5176A6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35730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5DFFD5-3EB5-4268-EF00-F8A98C9A16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7E683E-3974-A9AB-76CB-8C255F0423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97ED13-048C-06CF-5771-3D2971574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3B3DE9-9AC1-3934-D875-264DED51A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0C0CAD-503A-F306-4F44-D769653EF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36466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2A8986-9B8F-0171-EE87-5BCF90AFC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C8B46-2E64-067C-CFD7-59B96AB1C3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E27E9-CB45-E1E1-0692-A9ECE87680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47FED-9FC1-45BF-A5D0-914536FBE126}" type="datetimeFigureOut">
              <a:rPr lang="ar-EG" smtClean="0"/>
              <a:t>30/03/1445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A577B5-CDA2-9678-6ADA-F40DEB161B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177AF2-FE59-8E9B-D08D-7887E7798C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8F4CE-A560-4A14-9807-1D7EE539B5B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330295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F2F43B0-A1E1-34F6-F304-5B204572E6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48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2DC21EC7-F30F-8D40-0A3E-AB38352999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580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EF66F4E1-B03D-A43E-DB84-DB2323FC43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930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D596FC60-1B57-3B97-6A56-48B661702C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577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7733DE7C-2FA0-C867-D7CD-9313621CA9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959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C8ED901B-C917-1604-2E13-69B7FBB0E0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089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F6EF65E5-FF1A-2883-4A57-768C536B21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800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75633538-580B-96B2-CD14-0BD9F1375A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425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6A280FC2-6B88-3A08-0842-AE86E8D286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973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A73CBF2-4703-9F0A-2752-652826014E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300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CE33F54A-FA9D-FA31-60AE-C409E1A97E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17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45CA412-05A0-60CA-83DC-7F42815B03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7193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187007B8-E833-8A20-F9DD-D2AAE1AC9C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571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6298B8F-75E1-F60C-39CF-8492A98EF4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2986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09F8876-400C-BD44-6AA3-5797D56A7B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70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54E04D9-A53F-4AD4-C520-DC184BF2F9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7834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310C3CA2-F620-5A85-A357-8FD8119B59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4351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B96B96AD-B029-7C5B-2EBB-70049471C7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240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2657298B-BFA0-0948-AB81-935AC8AD7C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3036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1C71CF8-E8F7-A4BB-6785-96EBDCE3C3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8873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1073D7A0-096F-8F97-3EE1-D1EA3140A3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0528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7F390199-014F-B133-1B51-DCEF7B74B5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1497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4A8C6A1E-3D1D-9262-CD41-43F65C6329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238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2464F20-E689-41DD-EF0B-8498D0ECBA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9123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1FCF9BD2-7108-13B8-3DD4-03153F9629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5427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FCF3EB8C-D7FF-D8E2-9997-8E3CF79878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6996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0C5FE902-69AD-FA23-8780-07B4CF641F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2671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E7FA069B-5177-B53A-CADA-0BC02BEA55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6857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A208D5D5-3EA8-F835-1A90-155E689694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364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63675AF3-7CAE-D3E1-3E6D-2B9DF36CAF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9281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AAB5527F-B8A9-1F6A-3939-F29EBBDE46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4349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A501C67-4AED-E4EA-DDFE-4C550C50E6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0653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A968355D-8C36-9591-56C8-1C33B41DD4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8619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F02DE70D-E493-71DB-172F-8F9C8B14C8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1359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6192E9E6-BFDC-E9C6-2C04-E0EAB33D67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4063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4039D79B-5F03-31B0-6601-069C9C80F6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7475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C9D6D069-BA24-7B97-8D7F-7C51D9C1B7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173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5C9D26C3-5BCD-F683-4ED2-C03D7DEAFB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9593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4F96A910-DF27-8DF8-99F1-074AECA502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4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DCC5E4B0-0EBB-E345-A8A7-D1BCE0420D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564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2023-10-13T22:35:48Z</dcterms:created>
  <dcterms:modified xsi:type="dcterms:W3CDTF">2023-10-13T22:36:28Z</dcterms:modified>
</cp:coreProperties>
</file>