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91661b1fbd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291661b1fbd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91661b1fbd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91661b1fbd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91661b1fbd_0_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5" name="Google Shape;145;g291661b1fbd_0_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91661b1fbd_0_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3" name="Google Shape;163;g291661b1fbd_0_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91661b1fbd_0_5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7" name="Google Shape;177;g291661b1fbd_0_5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291661b1fbd_0_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5" name="Google Shape;195;g291661b1fbd_0_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91661b1fbd_0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3" name="Google Shape;213;g291661b1fbd_0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91661b1fbd_0_7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2" name="Google Shape;232;g291661b1fbd_0_7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91661b1fbd_0_8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9" name="Google Shape;249;g291661b1fbd_0_8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91661b1fbd_0_60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2" name="Google Shape;262;g291661b1fbd_0_60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291661b1fbd_0_6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5" name="Google Shape;275;g291661b1fbd_0_6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91661b1fbd_0_6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g291661b1fbd_0_6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291661b1fbd_0_10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1" name="Google Shape;301;g291661b1fbd_0_10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291661b1fbd_0_1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2" name="Google Shape;322;g291661b1fbd_0_1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291661b1fbd_0_28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9" name="Google Shape;339;g291661b1fbd_0_28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291661b1fbd_0_1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8" name="Google Shape;358;g291661b1fbd_0_1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291661b1fbd_0_1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1" name="Google Shape;381;g291661b1fbd_0_1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291661b1fbd_0_4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0" name="Google Shape;400;g291661b1fbd_0_4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291661b1fbd_0_1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3" name="Google Shape;413;g291661b1fbd_0_1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291661b1fbd_0_1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6" name="Google Shape;426;g291661b1fbd_0_1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291661b1fbd_0_3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3" name="Google Shape;443;g291661b1fbd_0_3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g291661b1fbd_0_1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2" name="Google Shape;462;g291661b1fbd_0_1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291661b1fbd_0_1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5" name="Google Shape;475;g291661b1fbd_0_17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g291661b1fbd_0_3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8" name="Google Shape;488;g291661b1fbd_0_3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g291661b1fbd_0_34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1" name="Google Shape;501;g291661b1fbd_0_3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291661b1fbd_0_36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9" name="Google Shape;519;g291661b1fbd_0_36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291661b1fbd_0_37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0" name="Google Shape;540;g291661b1fbd_0_37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291661b1fbd_0_5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6" name="Google Shape;556;g291661b1fbd_0_5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g291661b1fbd_0_3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4" name="Google Shape;574;g291661b1fbd_0_3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g291661b1fbd_0_4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2" name="Google Shape;592;g291661b1fbd_0_4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g291661b1fbd_0_39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6" name="Google Shape;616;g291661b1fbd_0_39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g291661b1fbd_0_4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9" name="Google Shape;629;g291661b1fbd_0_40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0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291661b1fbd_0_4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2" name="Google Shape;642;g291661b1fbd_0_4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3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g291661b1fbd_0_4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5" name="Google Shape;655;g291661b1fbd_0_4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6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g291661b1fbd_0_44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8" name="Google Shape;668;g291661b1fbd_0_44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1" name="Google Shape;681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82" name="Google Shape;682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hyperlink" Target="http://drive.google.com/file/d/1WyFOzLjdr_jgPhK9PYbVhSi8ga7OOf_L/view" TargetMode="External"/><Relationship Id="rId5" Type="http://schemas.openxmlformats.org/officeDocument/2006/relationships/hyperlink" Target="http://drive.google.com/file/d/1ip8LSRP5d_M7Hm5_lk0cvAIyIBOMrdXT/view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://drive.google.com/file/d/1qZWmmkSZsvetffo0TLIpEnp9zaoqh5r1/view" TargetMode="External"/><Relationship Id="rId8" Type="http://schemas.openxmlformats.org/officeDocument/2006/relationships/hyperlink" Target="http://drive.google.com/file/d/1Qu8b5nkgzxxjb_hBF_7gqrcs187J9fj5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3.png"/><Relationship Id="rId5" Type="http://schemas.openxmlformats.org/officeDocument/2006/relationships/hyperlink" Target="http://drive.google.com/file/d/1c_0JR1JZcnZPcCwwkeqq-iEh7Z-blO-z/view" TargetMode="External"/><Relationship Id="rId6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7.png"/><Relationship Id="rId5" Type="http://schemas.openxmlformats.org/officeDocument/2006/relationships/hyperlink" Target="http://drive.google.com/file/d/1xy8pbffzQceQwqz0_oxqfqM3DEgQUfH7/view" TargetMode="External"/><Relationship Id="rId6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26.png"/><Relationship Id="rId5" Type="http://schemas.openxmlformats.org/officeDocument/2006/relationships/hyperlink" Target="http://drive.google.com/file/d/1mg3MlzRMWa_O8_YtFU0_MlF0Cpj6KEPw/view" TargetMode="External"/><Relationship Id="rId6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22.png"/><Relationship Id="rId5" Type="http://schemas.openxmlformats.org/officeDocument/2006/relationships/image" Target="../media/image1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Relationship Id="rId4" Type="http://schemas.openxmlformats.org/officeDocument/2006/relationships/image" Target="../media/image3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Relationship Id="rId4" Type="http://schemas.openxmlformats.org/officeDocument/2006/relationships/image" Target="../media/image3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.png"/><Relationship Id="rId4" Type="http://schemas.openxmlformats.org/officeDocument/2006/relationships/image" Target="../media/image28.png"/><Relationship Id="rId5" Type="http://schemas.openxmlformats.org/officeDocument/2006/relationships/hyperlink" Target="http://drive.google.com/file/d/1UyM7_zmLKnX9c0czLPkDZFZhoHiZ2ZRW/view" TargetMode="External"/><Relationship Id="rId6" Type="http://schemas.openxmlformats.org/officeDocument/2006/relationships/image" Target="../media/image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png"/><Relationship Id="rId4" Type="http://schemas.openxmlformats.org/officeDocument/2006/relationships/image" Target="../media/image28.png"/><Relationship Id="rId5" Type="http://schemas.openxmlformats.org/officeDocument/2006/relationships/hyperlink" Target="http://drive.google.com/file/d/1UyM7_zmLKnX9c0czLPkDZFZhoHiZ2ZRW/view" TargetMode="External"/><Relationship Id="rId6" Type="http://schemas.openxmlformats.org/officeDocument/2006/relationships/image" Target="../media/image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png"/><Relationship Id="rId4" Type="http://schemas.openxmlformats.org/officeDocument/2006/relationships/image" Target="../media/image29.png"/><Relationship Id="rId5" Type="http://schemas.openxmlformats.org/officeDocument/2006/relationships/hyperlink" Target="http://drive.google.com/file/d/1JXRs4PyYG4Mxuo8LFNs5PiqpIipDfLa-/view" TargetMode="External"/><Relationship Id="rId6" Type="http://schemas.openxmlformats.org/officeDocument/2006/relationships/image" Target="../media/image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.png"/><Relationship Id="rId4" Type="http://schemas.openxmlformats.org/officeDocument/2006/relationships/image" Target="../media/image25.png"/><Relationship Id="rId5" Type="http://schemas.openxmlformats.org/officeDocument/2006/relationships/hyperlink" Target="http://drive.google.com/file/d/1JXRs4PyYG4Mxuo8LFNs5PiqpIipDfLa-/view" TargetMode="External"/><Relationship Id="rId6" Type="http://schemas.openxmlformats.org/officeDocument/2006/relationships/image" Target="../media/image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4.png"/><Relationship Id="rId4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8263" l="22289" r="22111" t="19062"/>
          <a:stretch/>
        </p:blipFill>
        <p:spPr>
          <a:xfrm>
            <a:off x="617275" y="481450"/>
            <a:ext cx="8879827" cy="5976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b="41205" l="25506" r="26277" t="2554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2" title="1_3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 title="1_31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2" title="1_32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2" title="1_33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55958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3" name="Google Shape;15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p23"/>
          <p:cNvPicPr preferRelativeResize="0"/>
          <p:nvPr/>
        </p:nvPicPr>
        <p:blipFill rotWithShape="1">
          <a:blip r:embed="rId4">
            <a:alphaModFix/>
          </a:blip>
          <a:srcRect b="16040" l="28036" r="32701" t="57428"/>
          <a:stretch/>
        </p:blipFill>
        <p:spPr>
          <a:xfrm>
            <a:off x="617275" y="1231800"/>
            <a:ext cx="10812600" cy="529589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3"/>
          <p:cNvSpPr txBox="1"/>
          <p:nvPr/>
        </p:nvSpPr>
        <p:spPr>
          <a:xfrm>
            <a:off x="7404200" y="3392575"/>
            <a:ext cx="741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5513200" y="3992850"/>
            <a:ext cx="85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clean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6181100" y="4516050"/>
            <a:ext cx="1223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broken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p23"/>
          <p:cNvSpPr txBox="1"/>
          <p:nvPr/>
        </p:nvSpPr>
        <p:spPr>
          <a:xfrm>
            <a:off x="8813100" y="5123400"/>
            <a:ext cx="1546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confusing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23"/>
          <p:cNvSpPr txBox="1"/>
          <p:nvPr/>
        </p:nvSpPr>
        <p:spPr>
          <a:xfrm>
            <a:off x="9553350" y="5765675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noisy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24"/>
          <p:cNvPicPr preferRelativeResize="0"/>
          <p:nvPr/>
        </p:nvPicPr>
        <p:blipFill rotWithShape="1">
          <a:blip r:embed="rId4">
            <a:alphaModFix/>
          </a:blip>
          <a:srcRect b="70581" l="39968" r="38818" t="18279"/>
          <a:stretch/>
        </p:blipFill>
        <p:spPr>
          <a:xfrm>
            <a:off x="828550" y="1231800"/>
            <a:ext cx="8467550" cy="2356749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4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b="1" i="1" lang="en-US"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b="1" i="1" sz="23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5"/>
          <p:cNvSpPr/>
          <p:nvPr/>
        </p:nvSpPr>
        <p:spPr>
          <a:xfrm>
            <a:off x="617275" y="2650825"/>
            <a:ext cx="10812600" cy="3807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5" name="Google Shape;18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25"/>
          <p:cNvPicPr preferRelativeResize="0"/>
          <p:nvPr/>
        </p:nvPicPr>
        <p:blipFill rotWithShape="1">
          <a:blip r:embed="rId4">
            <a:alphaModFix/>
          </a:blip>
          <a:srcRect b="46461" l="39968" r="24101" t="28080"/>
          <a:stretch/>
        </p:blipFill>
        <p:spPr>
          <a:xfrm>
            <a:off x="617275" y="1231800"/>
            <a:ext cx="10812600" cy="5407876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5"/>
          <p:cNvSpPr txBox="1"/>
          <p:nvPr/>
        </p:nvSpPr>
        <p:spPr>
          <a:xfrm>
            <a:off x="5444775" y="4030350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heavy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5"/>
          <p:cNvSpPr txBox="1"/>
          <p:nvPr/>
        </p:nvSpPr>
        <p:spPr>
          <a:xfrm>
            <a:off x="7332675" y="4741538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early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1472350" y="5586825"/>
            <a:ext cx="470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slow. It’s not fast enough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1472350" y="6236000"/>
            <a:ext cx="5341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dangerous. It’s not safe enough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b="1" i="1" lang="en-US"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b="1" i="1" sz="23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2" name="Google Shape;20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3" name="Google Shape;20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26"/>
          <p:cNvPicPr preferRelativeResize="0"/>
          <p:nvPr/>
        </p:nvPicPr>
        <p:blipFill rotWithShape="1">
          <a:blip r:embed="rId4">
            <a:alphaModFix/>
          </a:blip>
          <a:srcRect b="40178" l="28378" r="24668" t="3595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6"/>
          <p:cNvSpPr txBox="1"/>
          <p:nvPr/>
        </p:nvSpPr>
        <p:spPr>
          <a:xfrm>
            <a:off x="9615575" y="4750175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8018450" y="41003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9850375" y="5502850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8323275" y="3499875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works alone</a:t>
            </a:r>
            <a:endParaRPr sz="22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0" name="Google Shape;210;p26" title="1_34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9" name="Google Shape;219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1" name="Google Shape;22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3" name="Google Shape;223;p27"/>
          <p:cNvPicPr preferRelativeResize="0"/>
          <p:nvPr/>
        </p:nvPicPr>
        <p:blipFill rotWithShape="1">
          <a:blip r:embed="rId4">
            <a:alphaModFix/>
          </a:blip>
          <a:srcRect b="43388" l="38134" r="25056" t="37019"/>
          <a:stretch/>
        </p:blipFill>
        <p:spPr>
          <a:xfrm>
            <a:off x="617275" y="1231800"/>
            <a:ext cx="10812600" cy="5315425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7"/>
          <p:cNvSpPr txBox="1"/>
          <p:nvPr/>
        </p:nvSpPr>
        <p:spPr>
          <a:xfrm>
            <a:off x="5164850" y="2874725"/>
            <a:ext cx="1108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27"/>
          <p:cNvSpPr txBox="1"/>
          <p:nvPr/>
        </p:nvSpPr>
        <p:spPr>
          <a:xfrm>
            <a:off x="9278100" y="3697875"/>
            <a:ext cx="1851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equipment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1717075" y="42210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property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7575525" y="4983450"/>
            <a:ext cx="1851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 prices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27"/>
          <p:cNvSpPr txBox="1"/>
          <p:nvPr/>
        </p:nvSpPr>
        <p:spPr>
          <a:xfrm>
            <a:off x="4962700" y="5695700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costs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9" name="Google Shape;229;p27" title="1_3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0" name="Google Shape;240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2" name="Google Shape;242;p28"/>
          <p:cNvPicPr preferRelativeResize="0"/>
          <p:nvPr/>
        </p:nvPicPr>
        <p:blipFill rotWithShape="1">
          <a:blip r:embed="rId4">
            <a:alphaModFix/>
          </a:blip>
          <a:srcRect b="28692" l="38250" r="24211" t="58451"/>
          <a:stretch/>
        </p:blipFill>
        <p:spPr>
          <a:xfrm>
            <a:off x="617275" y="1343525"/>
            <a:ext cx="10812600" cy="3714601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28"/>
          <p:cNvSpPr txBox="1"/>
          <p:nvPr/>
        </p:nvSpPr>
        <p:spPr>
          <a:xfrm>
            <a:off x="2029750" y="2860725"/>
            <a:ext cx="3403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complicated problems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1052500" y="3711475"/>
            <a:ext cx="102030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problem with the computer system that affected millions of </a:t>
            </a: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customers with their bills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5" name="Google Shape;245;p28"/>
          <p:cNvSpPr txBox="1"/>
          <p:nvPr/>
        </p:nvSpPr>
        <p:spPr>
          <a:xfrm>
            <a:off x="1443300" y="4646050"/>
            <a:ext cx="9305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technical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team, the business team, the project team, and the suppliers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6" name="Google Shape;246;p28" title="1_36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9" name="Google Shape;259;p29"/>
          <p:cNvPicPr preferRelativeResize="0"/>
          <p:nvPr/>
        </p:nvPicPr>
        <p:blipFill rotWithShape="1">
          <a:blip r:embed="rId4">
            <a:alphaModFix/>
          </a:blip>
          <a:srcRect b="22160" l="26302" r="27112" t="21863"/>
          <a:stretch/>
        </p:blipFill>
        <p:spPr>
          <a:xfrm>
            <a:off x="617275" y="1212850"/>
            <a:ext cx="10812600" cy="528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9" name="Google Shape;269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0" name="Google Shape;27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30"/>
          <p:cNvPicPr preferRelativeResize="0"/>
          <p:nvPr/>
        </p:nvPicPr>
        <p:blipFill rotWithShape="1">
          <a:blip r:embed="rId4">
            <a:alphaModFix/>
          </a:blip>
          <a:srcRect b="20073" l="25879" r="58394" t="49992"/>
          <a:stretch/>
        </p:blipFill>
        <p:spPr>
          <a:xfrm>
            <a:off x="2346900" y="1231800"/>
            <a:ext cx="58608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3" name="Google Shape;28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Google Shape;285;p31"/>
          <p:cNvPicPr preferRelativeResize="0"/>
          <p:nvPr/>
        </p:nvPicPr>
        <p:blipFill rotWithShape="1">
          <a:blip r:embed="rId4">
            <a:alphaModFix/>
          </a:blip>
          <a:srcRect b="28637" l="41743" r="42819" t="39475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6" name="Google Shape;296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8" name="Google Shape;298;p32"/>
          <p:cNvPicPr preferRelativeResize="0"/>
          <p:nvPr/>
        </p:nvPicPr>
        <p:blipFill rotWithShape="1">
          <a:blip r:embed="rId4">
            <a:alphaModFix/>
          </a:blip>
          <a:srcRect b="22560" l="57240" r="27113" t="38435"/>
          <a:stretch/>
        </p:blipFill>
        <p:spPr>
          <a:xfrm>
            <a:off x="2410100" y="1231800"/>
            <a:ext cx="5696323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8" name="Google Shape;30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9" name="Google Shape;30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1" name="Google Shape;311;p33"/>
          <p:cNvPicPr preferRelativeResize="0"/>
          <p:nvPr/>
        </p:nvPicPr>
        <p:blipFill rotWithShape="1">
          <a:blip r:embed="rId4">
            <a:alphaModFix/>
          </a:blip>
          <a:srcRect b="42430" l="35048" r="24083" t="2947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33"/>
          <p:cNvSpPr txBox="1"/>
          <p:nvPr/>
        </p:nvSpPr>
        <p:spPr>
          <a:xfrm>
            <a:off x="5275250" y="395350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3"/>
          <p:cNvSpPr txBox="1"/>
          <p:nvPr/>
        </p:nvSpPr>
        <p:spPr>
          <a:xfrm>
            <a:off x="5275250" y="451116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4" name="Google Shape;314;p33"/>
          <p:cNvSpPr txBox="1"/>
          <p:nvPr/>
        </p:nvSpPr>
        <p:spPr>
          <a:xfrm>
            <a:off x="5275250" y="50688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5" name="Google Shape;315;p33"/>
          <p:cNvSpPr txBox="1"/>
          <p:nvPr/>
        </p:nvSpPr>
        <p:spPr>
          <a:xfrm>
            <a:off x="5275250" y="56609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6" name="Google Shape;316;p33"/>
          <p:cNvSpPr txBox="1"/>
          <p:nvPr/>
        </p:nvSpPr>
        <p:spPr>
          <a:xfrm>
            <a:off x="9859675" y="3430288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7" name="Google Shape;317;p33"/>
          <p:cNvSpPr txBox="1"/>
          <p:nvPr/>
        </p:nvSpPr>
        <p:spPr>
          <a:xfrm>
            <a:off x="9929675" y="4511175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8" name="Google Shape;318;p33"/>
          <p:cNvSpPr txBox="1"/>
          <p:nvPr/>
        </p:nvSpPr>
        <p:spPr>
          <a:xfrm>
            <a:off x="9929675" y="50516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9" name="Google Shape;319;p33"/>
          <p:cNvSpPr txBox="1"/>
          <p:nvPr/>
        </p:nvSpPr>
        <p:spPr>
          <a:xfrm>
            <a:off x="9929675" y="55920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0" name="Google Shape;33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Google Shape;33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2" name="Google Shape;332;p34"/>
          <p:cNvPicPr preferRelativeResize="0"/>
          <p:nvPr/>
        </p:nvPicPr>
        <p:blipFill rotWithShape="1">
          <a:blip r:embed="rId4">
            <a:alphaModFix/>
          </a:blip>
          <a:srcRect b="36220" l="36884" r="31891" t="57943"/>
          <a:stretch/>
        </p:blipFill>
        <p:spPr>
          <a:xfrm>
            <a:off x="2472013" y="1256850"/>
            <a:ext cx="6899976" cy="52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34"/>
          <p:cNvPicPr preferRelativeResize="0"/>
          <p:nvPr/>
        </p:nvPicPr>
        <p:blipFill rotWithShape="1">
          <a:blip r:embed="rId5">
            <a:alphaModFix/>
          </a:blip>
          <a:srcRect b="20073" l="25879" r="58394" t="4999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34"/>
          <p:cNvSpPr txBox="1"/>
          <p:nvPr/>
        </p:nvSpPr>
        <p:spPr>
          <a:xfrm>
            <a:off x="6853000" y="3706750"/>
            <a:ext cx="1169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4"/>
          <p:cNvSpPr txBox="1"/>
          <p:nvPr/>
        </p:nvSpPr>
        <p:spPr>
          <a:xfrm>
            <a:off x="39542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4"/>
          <p:cNvSpPr txBox="1"/>
          <p:nvPr/>
        </p:nvSpPr>
        <p:spPr>
          <a:xfrm>
            <a:off x="65559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5" name="Google Shape;34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6" name="Google Shape;346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7" name="Google Shape;347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9" name="Google Shape;349;p35"/>
          <p:cNvPicPr preferRelativeResize="0"/>
          <p:nvPr/>
        </p:nvPicPr>
        <p:blipFill rotWithShape="1">
          <a:blip r:embed="rId4">
            <a:alphaModFix/>
          </a:blip>
          <a:srcRect b="20073" l="25879" r="58394" t="4999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35"/>
          <p:cNvSpPr txBox="1"/>
          <p:nvPr/>
        </p:nvSpPr>
        <p:spPr>
          <a:xfrm>
            <a:off x="3949625" y="22729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35"/>
          <p:cNvSpPr txBox="1"/>
          <p:nvPr/>
        </p:nvSpPr>
        <p:spPr>
          <a:xfrm>
            <a:off x="4915925" y="28452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3821600" y="31981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5"/>
          <p:cNvSpPr txBox="1"/>
          <p:nvPr/>
        </p:nvSpPr>
        <p:spPr>
          <a:xfrm>
            <a:off x="4056925" y="53893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35"/>
          <p:cNvSpPr txBox="1"/>
          <p:nvPr/>
        </p:nvSpPr>
        <p:spPr>
          <a:xfrm>
            <a:off x="4475250" y="34175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5"/>
          <p:cNvSpPr txBox="1"/>
          <p:nvPr/>
        </p:nvSpPr>
        <p:spPr>
          <a:xfrm>
            <a:off x="2690200" y="487225"/>
            <a:ext cx="8061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Underline the adjectives</a:t>
            </a:r>
            <a:endParaRPr b="1"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4" name="Google Shape;364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6" name="Google Shape;366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8" name="Google Shape;368;p36"/>
          <p:cNvPicPr preferRelativeResize="0"/>
          <p:nvPr/>
        </p:nvPicPr>
        <p:blipFill rotWithShape="1">
          <a:blip r:embed="rId4">
            <a:alphaModFix/>
          </a:blip>
          <a:srcRect b="28637" l="41743" r="42819" t="39475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36"/>
          <p:cNvSpPr txBox="1"/>
          <p:nvPr/>
        </p:nvSpPr>
        <p:spPr>
          <a:xfrm>
            <a:off x="4089575" y="16397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3946500" y="25436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36"/>
          <p:cNvSpPr txBox="1"/>
          <p:nvPr/>
        </p:nvSpPr>
        <p:spPr>
          <a:xfrm>
            <a:off x="4492350" y="3136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36"/>
          <p:cNvSpPr txBox="1"/>
          <p:nvPr/>
        </p:nvSpPr>
        <p:spPr>
          <a:xfrm>
            <a:off x="3135725" y="1963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36"/>
          <p:cNvSpPr txBox="1"/>
          <p:nvPr/>
        </p:nvSpPr>
        <p:spPr>
          <a:xfrm>
            <a:off x="4573200" y="3512497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36"/>
          <p:cNvSpPr txBox="1"/>
          <p:nvPr/>
        </p:nvSpPr>
        <p:spPr>
          <a:xfrm>
            <a:off x="4787900" y="40202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36"/>
          <p:cNvSpPr txBox="1"/>
          <p:nvPr/>
        </p:nvSpPr>
        <p:spPr>
          <a:xfrm>
            <a:off x="6549875" y="43420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36"/>
          <p:cNvSpPr txBox="1"/>
          <p:nvPr/>
        </p:nvSpPr>
        <p:spPr>
          <a:xfrm>
            <a:off x="5540425" y="52960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36"/>
          <p:cNvSpPr txBox="1"/>
          <p:nvPr/>
        </p:nvSpPr>
        <p:spPr>
          <a:xfrm>
            <a:off x="3585750" y="5612225"/>
            <a:ext cx="906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36"/>
          <p:cNvSpPr txBox="1"/>
          <p:nvPr/>
        </p:nvSpPr>
        <p:spPr>
          <a:xfrm>
            <a:off x="6506725" y="40203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9" name="Google Shape;38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1" name="Google Shape;391;p37"/>
          <p:cNvPicPr preferRelativeResize="0"/>
          <p:nvPr/>
        </p:nvPicPr>
        <p:blipFill rotWithShape="1">
          <a:blip r:embed="rId4">
            <a:alphaModFix/>
          </a:blip>
          <a:srcRect b="22560" l="57240" r="27113" t="38435"/>
          <a:stretch/>
        </p:blipFill>
        <p:spPr>
          <a:xfrm>
            <a:off x="2410100" y="1231800"/>
            <a:ext cx="4785326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37"/>
          <p:cNvSpPr txBox="1"/>
          <p:nvPr/>
        </p:nvSpPr>
        <p:spPr>
          <a:xfrm>
            <a:off x="32078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37"/>
          <p:cNvSpPr txBox="1"/>
          <p:nvPr/>
        </p:nvSpPr>
        <p:spPr>
          <a:xfrm>
            <a:off x="53372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37"/>
          <p:cNvSpPr txBox="1"/>
          <p:nvPr/>
        </p:nvSpPr>
        <p:spPr>
          <a:xfrm>
            <a:off x="4787900" y="21578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37"/>
          <p:cNvSpPr txBox="1"/>
          <p:nvPr/>
        </p:nvSpPr>
        <p:spPr>
          <a:xfrm>
            <a:off x="2783300" y="43536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37"/>
          <p:cNvSpPr txBox="1"/>
          <p:nvPr/>
        </p:nvSpPr>
        <p:spPr>
          <a:xfrm>
            <a:off x="4319613" y="51316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37"/>
          <p:cNvSpPr txBox="1"/>
          <p:nvPr/>
        </p:nvSpPr>
        <p:spPr>
          <a:xfrm>
            <a:off x="2615350" y="55934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8" name="Google Shape;408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p38"/>
          <p:cNvPicPr preferRelativeResize="0"/>
          <p:nvPr/>
        </p:nvPicPr>
        <p:blipFill rotWithShape="1">
          <a:blip r:embed="rId4">
            <a:alphaModFix/>
          </a:blip>
          <a:srcRect b="52774" l="26198" r="27076" t="32532"/>
          <a:stretch/>
        </p:blipFill>
        <p:spPr>
          <a:xfrm>
            <a:off x="674600" y="1307225"/>
            <a:ext cx="10636901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1" name="Google Shape;42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3" name="Google Shape;423;p39"/>
          <p:cNvPicPr preferRelativeResize="0"/>
          <p:nvPr/>
        </p:nvPicPr>
        <p:blipFill rotWithShape="1">
          <a:blip r:embed="rId4">
            <a:alphaModFix/>
          </a:blip>
          <a:srcRect b="36043" l="23553" r="42579" t="16815"/>
          <a:stretch/>
        </p:blipFill>
        <p:spPr>
          <a:xfrm>
            <a:off x="617275" y="1231800"/>
            <a:ext cx="10288349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2" name="Google Shape;432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3" name="Google Shape;433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4" name="Google Shape;43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6" name="Google Shape;436;p40"/>
          <p:cNvPicPr preferRelativeResize="0"/>
          <p:nvPr/>
        </p:nvPicPr>
        <p:blipFill rotWithShape="1">
          <a:blip r:embed="rId4">
            <a:alphaModFix/>
          </a:blip>
          <a:srcRect b="45200" l="38710" r="29950" t="3153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437" name="Google Shape;437;p40"/>
          <p:cNvSpPr txBox="1"/>
          <p:nvPr/>
        </p:nvSpPr>
        <p:spPr>
          <a:xfrm>
            <a:off x="6339275" y="3568325"/>
            <a:ext cx="435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we don’t 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waste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electricity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8" name="Google Shape;438;p40"/>
          <p:cNvSpPr txBox="1"/>
          <p:nvPr/>
        </p:nvSpPr>
        <p:spPr>
          <a:xfrm>
            <a:off x="6744800" y="4216775"/>
            <a:ext cx="4426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they </a:t>
            </a: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 agree about money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9" name="Google Shape;439;p40"/>
          <p:cNvSpPr txBox="1"/>
          <p:nvPr/>
        </p:nvSpPr>
        <p:spPr>
          <a:xfrm>
            <a:off x="6339275" y="4903725"/>
            <a:ext cx="4106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she doesn’t send faxes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0" name="Google Shape;440;p40"/>
          <p:cNvSpPr txBox="1"/>
          <p:nvPr/>
        </p:nvSpPr>
        <p:spPr>
          <a:xfrm>
            <a:off x="1675250" y="5949900"/>
            <a:ext cx="5325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it doesn’t discuss employee problems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7" name="Google Shape;447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9" name="Google Shape;44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0" name="Google Shape;450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1" name="Google Shape;45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3" name="Google Shape;453;p41"/>
          <p:cNvPicPr preferRelativeResize="0"/>
          <p:nvPr/>
        </p:nvPicPr>
        <p:blipFill rotWithShape="1">
          <a:blip r:embed="rId4">
            <a:alphaModFix/>
          </a:blip>
          <a:srcRect b="29494" l="36570" r="26620" t="50316"/>
          <a:stretch/>
        </p:blipFill>
        <p:spPr>
          <a:xfrm>
            <a:off x="730575" y="1588475"/>
            <a:ext cx="10622923" cy="4812299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454" name="Google Shape;454;p41"/>
          <p:cNvSpPr txBox="1"/>
          <p:nvPr/>
        </p:nvSpPr>
        <p:spPr>
          <a:xfrm>
            <a:off x="2452100" y="674050"/>
            <a:ext cx="62562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Match the questions (1-6) to the answers (a-f).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5" name="Google Shape;455;p41"/>
          <p:cNvCxnSpPr/>
          <p:nvPr/>
        </p:nvCxnSpPr>
        <p:spPr>
          <a:xfrm>
            <a:off x="5895075" y="2762800"/>
            <a:ext cx="1203600" cy="2841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6" name="Google Shape;456;p41"/>
          <p:cNvCxnSpPr/>
          <p:nvPr/>
        </p:nvCxnSpPr>
        <p:spPr>
          <a:xfrm>
            <a:off x="4397525" y="3448600"/>
            <a:ext cx="2701200" cy="1413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7" name="Google Shape;457;p41"/>
          <p:cNvCxnSpPr/>
          <p:nvPr/>
        </p:nvCxnSpPr>
        <p:spPr>
          <a:xfrm flipH="1" rot="10800000">
            <a:off x="5391225" y="2776750"/>
            <a:ext cx="1763400" cy="1497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8" name="Google Shape;458;p41"/>
          <p:cNvCxnSpPr/>
          <p:nvPr/>
        </p:nvCxnSpPr>
        <p:spPr>
          <a:xfrm flipH="1" rot="10800000">
            <a:off x="4173575" y="2035075"/>
            <a:ext cx="2939100" cy="2855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9" name="Google Shape;459;p41"/>
          <p:cNvCxnSpPr/>
          <p:nvPr/>
        </p:nvCxnSpPr>
        <p:spPr>
          <a:xfrm flipH="1" rot="10800000">
            <a:off x="4593450" y="3448475"/>
            <a:ext cx="2547300" cy="2113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8" name="Google Shape;46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0" name="Google Shape;470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71" name="Google Shape;471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2" name="Google Shape;472;p42"/>
          <p:cNvPicPr preferRelativeResize="0"/>
          <p:nvPr/>
        </p:nvPicPr>
        <p:blipFill rotWithShape="1">
          <a:blip r:embed="rId4">
            <a:alphaModFix/>
          </a:blip>
          <a:srcRect b="18103" l="24129" r="36610" t="34875"/>
          <a:stretch/>
        </p:blipFill>
        <p:spPr>
          <a:xfrm>
            <a:off x="645938" y="1174775"/>
            <a:ext cx="10755274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1" name="Google Shape;48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3" name="Google Shape;483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5" name="Google Shape;485;p43"/>
          <p:cNvPicPr preferRelativeResize="0"/>
          <p:nvPr/>
        </p:nvPicPr>
        <p:blipFill rotWithShape="1">
          <a:blip r:embed="rId4">
            <a:alphaModFix/>
          </a:blip>
          <a:srcRect b="19713" l="23900" r="45104" t="58449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6" name="Google Shape;496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97" name="Google Shape;497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8" name="Google Shape;498;p44"/>
          <p:cNvPicPr preferRelativeResize="0"/>
          <p:nvPr/>
        </p:nvPicPr>
        <p:blipFill rotWithShape="1">
          <a:blip r:embed="rId4">
            <a:alphaModFix/>
          </a:blip>
          <a:srcRect b="31507" l="25507" r="33165" t="39461"/>
          <a:stretch/>
        </p:blipFill>
        <p:spPr>
          <a:xfrm>
            <a:off x="617275" y="121285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9" name="Google Shape;509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10" name="Google Shape;510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1" name="Google Shape;511;p45"/>
          <p:cNvPicPr preferRelativeResize="0"/>
          <p:nvPr/>
        </p:nvPicPr>
        <p:blipFill rotWithShape="1">
          <a:blip r:embed="rId4">
            <a:alphaModFix/>
          </a:blip>
          <a:srcRect b="33499" l="36550" r="33507" t="41891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512" name="Google Shape;512;p45"/>
          <p:cNvSpPr txBox="1"/>
          <p:nvPr/>
        </p:nvSpPr>
        <p:spPr>
          <a:xfrm>
            <a:off x="1963925" y="3688375"/>
            <a:ext cx="6368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an iphone. He has an ipad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3" name="Google Shape;513;p45"/>
          <p:cNvSpPr txBox="1"/>
          <p:nvPr/>
        </p:nvSpPr>
        <p:spPr>
          <a:xfrm>
            <a:off x="1937575" y="4267575"/>
            <a:ext cx="8172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has an 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interesting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job. He doesn’t have a high salary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4" name="Google Shape;514;p45"/>
          <p:cNvSpPr txBox="1"/>
          <p:nvPr/>
        </p:nvSpPr>
        <p:spPr>
          <a:xfrm>
            <a:off x="1963925" y="4958000"/>
            <a:ext cx="8691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nice boss. He has some great 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colleagues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5" name="Google Shape;515;p45"/>
          <p:cNvSpPr txBox="1"/>
          <p:nvPr/>
        </p:nvSpPr>
        <p:spPr>
          <a:xfrm>
            <a:off x="1937575" y="5648425"/>
            <a:ext cx="859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desktop computer at work. He has a laptop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6" name="Google Shape;516;p45"/>
          <p:cNvSpPr txBox="1"/>
          <p:nvPr/>
        </p:nvSpPr>
        <p:spPr>
          <a:xfrm>
            <a:off x="3263850" y="3854475"/>
            <a:ext cx="8061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6" name="Google Shape;52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7" name="Google Shape;527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28" name="Google Shape;528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9" name="Google Shape;529;p46"/>
          <p:cNvPicPr preferRelativeResize="0"/>
          <p:nvPr/>
        </p:nvPicPr>
        <p:blipFill rotWithShape="1">
          <a:blip r:embed="rId4">
            <a:alphaModFix/>
          </a:blip>
          <a:srcRect b="13877" l="38593" r="35922" t="6424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46"/>
          <p:cNvSpPr txBox="1"/>
          <p:nvPr/>
        </p:nvSpPr>
        <p:spPr>
          <a:xfrm>
            <a:off x="4436725" y="310710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/>
          </a:p>
        </p:txBody>
      </p:sp>
      <p:sp>
        <p:nvSpPr>
          <p:cNvPr id="531" name="Google Shape;531;p46"/>
          <p:cNvSpPr txBox="1"/>
          <p:nvPr/>
        </p:nvSpPr>
        <p:spPr>
          <a:xfrm>
            <a:off x="6618525" y="31071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532" name="Google Shape;532;p46"/>
          <p:cNvSpPr txBox="1"/>
          <p:nvPr/>
        </p:nvSpPr>
        <p:spPr>
          <a:xfrm>
            <a:off x="5251225" y="3847325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/>
          </a:p>
        </p:txBody>
      </p:sp>
      <p:sp>
        <p:nvSpPr>
          <p:cNvPr id="533" name="Google Shape;533;p46"/>
          <p:cNvSpPr txBox="1"/>
          <p:nvPr/>
        </p:nvSpPr>
        <p:spPr>
          <a:xfrm>
            <a:off x="5315350" y="45315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/>
          </a:p>
        </p:txBody>
      </p:sp>
      <p:sp>
        <p:nvSpPr>
          <p:cNvPr id="534" name="Google Shape;534;p46"/>
          <p:cNvSpPr txBox="1"/>
          <p:nvPr/>
        </p:nvSpPr>
        <p:spPr>
          <a:xfrm>
            <a:off x="1638050" y="3788225"/>
            <a:ext cx="875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/>
          </a:p>
        </p:txBody>
      </p:sp>
      <p:sp>
        <p:nvSpPr>
          <p:cNvPr id="535" name="Google Shape;535;p46"/>
          <p:cNvSpPr txBox="1"/>
          <p:nvPr/>
        </p:nvSpPr>
        <p:spPr>
          <a:xfrm>
            <a:off x="1742400" y="4531550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/>
          </a:p>
        </p:txBody>
      </p:sp>
      <p:sp>
        <p:nvSpPr>
          <p:cNvPr id="536" name="Google Shape;536;p46"/>
          <p:cNvSpPr txBox="1"/>
          <p:nvPr/>
        </p:nvSpPr>
        <p:spPr>
          <a:xfrm>
            <a:off x="1742400" y="5338675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/>
          </a:p>
        </p:txBody>
      </p:sp>
      <p:sp>
        <p:nvSpPr>
          <p:cNvPr id="537" name="Google Shape;537;p46"/>
          <p:cNvSpPr txBox="1"/>
          <p:nvPr/>
        </p:nvSpPr>
        <p:spPr>
          <a:xfrm>
            <a:off x="3475650" y="52391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6" name="Google Shape;546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8" name="Google Shape;548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0" name="Google Shape;550;p47"/>
          <p:cNvPicPr preferRelativeResize="0"/>
          <p:nvPr/>
        </p:nvPicPr>
        <p:blipFill rotWithShape="1">
          <a:blip r:embed="rId4">
            <a:alphaModFix/>
          </a:blip>
          <a:srcRect b="46477" l="27116" r="23866" t="39671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551" name="Google Shape;551;p47"/>
          <p:cNvSpPr txBox="1"/>
          <p:nvPr/>
        </p:nvSpPr>
        <p:spPr>
          <a:xfrm>
            <a:off x="3554975" y="3167400"/>
            <a:ext cx="418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needs some information</a:t>
            </a:r>
            <a:endParaRPr/>
          </a:p>
        </p:txBody>
      </p:sp>
      <p:sp>
        <p:nvSpPr>
          <p:cNvPr id="552" name="Google Shape;552;p47"/>
          <p:cNvSpPr txBox="1"/>
          <p:nvPr/>
        </p:nvSpPr>
        <p:spPr>
          <a:xfrm>
            <a:off x="3679350" y="4043275"/>
            <a:ext cx="1949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Jeff Haydon</a:t>
            </a:r>
            <a:endParaRPr/>
          </a:p>
        </p:txBody>
      </p:sp>
      <p:pic>
        <p:nvPicPr>
          <p:cNvPr id="553" name="Google Shape;553;p47" title="1_3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0" name="Google Shape;560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2" name="Google Shape;562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3" name="Google Shape;563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4" name="Google Shape;564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565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6" name="Google Shape;566;p48"/>
          <p:cNvPicPr preferRelativeResize="0"/>
          <p:nvPr/>
        </p:nvPicPr>
        <p:blipFill rotWithShape="1">
          <a:blip r:embed="rId4">
            <a:alphaModFix/>
          </a:blip>
          <a:srcRect b="30327" l="27116" r="23866" t="53281"/>
          <a:stretch/>
        </p:blipFill>
        <p:spPr>
          <a:xfrm>
            <a:off x="617275" y="1231800"/>
            <a:ext cx="10812600" cy="46100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567" name="Google Shape;567;p48"/>
          <p:cNvSpPr txBox="1"/>
          <p:nvPr/>
        </p:nvSpPr>
        <p:spPr>
          <a:xfrm>
            <a:off x="5214125" y="2449275"/>
            <a:ext cx="5290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name’s Marcia Jones, Hove Stores</a:t>
            </a:r>
            <a:endParaRPr/>
          </a:p>
        </p:txBody>
      </p:sp>
      <p:sp>
        <p:nvSpPr>
          <p:cNvPr id="568" name="Google Shape;568;p48"/>
          <p:cNvSpPr txBox="1"/>
          <p:nvPr/>
        </p:nvSpPr>
        <p:spPr>
          <a:xfrm>
            <a:off x="3847325" y="3583200"/>
            <a:ext cx="546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you spell his name for me, please?</a:t>
            </a:r>
            <a:endParaRPr/>
          </a:p>
        </p:txBody>
      </p:sp>
      <p:sp>
        <p:nvSpPr>
          <p:cNvPr id="569" name="Google Shape;569;p48"/>
          <p:cNvSpPr txBox="1"/>
          <p:nvPr/>
        </p:nvSpPr>
        <p:spPr>
          <a:xfrm>
            <a:off x="3971725" y="4425025"/>
            <a:ext cx="5086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Sorry, could you repeat that, please?</a:t>
            </a:r>
            <a:endParaRPr/>
          </a:p>
        </p:txBody>
      </p:sp>
      <p:sp>
        <p:nvSpPr>
          <p:cNvPr id="570" name="Google Shape;570;p48"/>
          <p:cNvSpPr txBox="1"/>
          <p:nvPr/>
        </p:nvSpPr>
        <p:spPr>
          <a:xfrm>
            <a:off x="3789900" y="5187800"/>
            <a:ext cx="4612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I’ll speak to you soon, Harry. Bye.</a:t>
            </a:r>
            <a:endParaRPr/>
          </a:p>
        </p:txBody>
      </p:sp>
      <p:pic>
        <p:nvPicPr>
          <p:cNvPr id="571" name="Google Shape;571;p48" title="1_3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0" name="Google Shape;580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1" name="Google Shape;581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2" name="Google Shape;582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4" name="Google Shape;584;p49"/>
          <p:cNvPicPr preferRelativeResize="0"/>
          <p:nvPr/>
        </p:nvPicPr>
        <p:blipFill rotWithShape="1">
          <a:blip r:embed="rId4">
            <a:alphaModFix/>
          </a:blip>
          <a:srcRect b="27502" l="36986" r="28576" t="51712"/>
          <a:stretch/>
        </p:blipFill>
        <p:spPr>
          <a:xfrm>
            <a:off x="800575" y="1499175"/>
            <a:ext cx="10287000" cy="479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49" title="1_38_39_40_4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86" name="Google Shape;586;p49"/>
          <p:cNvSpPr txBox="1"/>
          <p:nvPr/>
        </p:nvSpPr>
        <p:spPr>
          <a:xfrm>
            <a:off x="7980475" y="3283425"/>
            <a:ext cx="3780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7" name="Google Shape;587;p49"/>
          <p:cNvSpPr txBox="1"/>
          <p:nvPr/>
        </p:nvSpPr>
        <p:spPr>
          <a:xfrm>
            <a:off x="7980475" y="3918850"/>
            <a:ext cx="378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 </a:t>
            </a:r>
            <a:r>
              <a:rPr lang="en-US" sz="15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5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8" name="Google Shape;588;p49"/>
          <p:cNvSpPr txBox="1"/>
          <p:nvPr/>
        </p:nvSpPr>
        <p:spPr>
          <a:xfrm>
            <a:off x="7980475" y="4627800"/>
            <a:ext cx="5643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 </a:t>
            </a:r>
            <a:r>
              <a:rPr lang="en-US" sz="15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5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9" name="Google Shape;589;p49"/>
          <p:cNvSpPr txBox="1"/>
          <p:nvPr/>
        </p:nvSpPr>
        <p:spPr>
          <a:xfrm>
            <a:off x="7943875" y="5352050"/>
            <a:ext cx="4572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3</a:t>
            </a:r>
            <a:endParaRPr sz="15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8" name="Google Shape;598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0" name="Google Shape;600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01" name="Google Shape;601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2" name="Google Shape;602;p50"/>
          <p:cNvPicPr preferRelativeResize="0"/>
          <p:nvPr/>
        </p:nvPicPr>
        <p:blipFill rotWithShape="1">
          <a:blip r:embed="rId4">
            <a:alphaModFix/>
          </a:blip>
          <a:srcRect b="22164" l="37217" r="33967" t="49466"/>
          <a:stretch/>
        </p:blipFill>
        <p:spPr>
          <a:xfrm>
            <a:off x="617275" y="1231800"/>
            <a:ext cx="10722226" cy="507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3" name="Google Shape;603;p50" title="1_38_39_40_4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50"/>
          <p:cNvSpPr txBox="1"/>
          <p:nvPr/>
        </p:nvSpPr>
        <p:spPr>
          <a:xfrm>
            <a:off x="4618650" y="193142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</a:t>
            </a:r>
            <a:endParaRPr/>
          </a:p>
        </p:txBody>
      </p:sp>
      <p:sp>
        <p:nvSpPr>
          <p:cNvPr id="605" name="Google Shape;605;p50"/>
          <p:cNvSpPr txBox="1"/>
          <p:nvPr/>
        </p:nvSpPr>
        <p:spPr>
          <a:xfrm>
            <a:off x="4379175" y="2454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arrange</a:t>
            </a:r>
            <a:endParaRPr/>
          </a:p>
        </p:txBody>
      </p:sp>
      <p:sp>
        <p:nvSpPr>
          <p:cNvPr id="606" name="Google Shape;606;p50"/>
          <p:cNvSpPr txBox="1"/>
          <p:nvPr/>
        </p:nvSpPr>
        <p:spPr>
          <a:xfrm>
            <a:off x="4139000" y="2984500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delivery</a:t>
            </a:r>
            <a:endParaRPr/>
          </a:p>
        </p:txBody>
      </p:sp>
      <p:sp>
        <p:nvSpPr>
          <p:cNvPr id="607" name="Google Shape;607;p50"/>
          <p:cNvSpPr txBox="1"/>
          <p:nvPr/>
        </p:nvSpPr>
        <p:spPr>
          <a:xfrm>
            <a:off x="5173825" y="351437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deal</a:t>
            </a:r>
            <a:endParaRPr/>
          </a:p>
        </p:txBody>
      </p:sp>
      <p:sp>
        <p:nvSpPr>
          <p:cNvPr id="608" name="Google Shape;608;p50"/>
          <p:cNvSpPr txBox="1"/>
          <p:nvPr/>
        </p:nvSpPr>
        <p:spPr>
          <a:xfrm>
            <a:off x="3711675" y="4044250"/>
            <a:ext cx="1903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instructions</a:t>
            </a:r>
            <a:endParaRPr sz="1100"/>
          </a:p>
        </p:txBody>
      </p:sp>
      <p:sp>
        <p:nvSpPr>
          <p:cNvPr id="609" name="Google Shape;609;p50"/>
          <p:cNvSpPr txBox="1"/>
          <p:nvPr/>
        </p:nvSpPr>
        <p:spPr>
          <a:xfrm>
            <a:off x="4180275" y="4574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catch</a:t>
            </a:r>
            <a:endParaRPr/>
          </a:p>
        </p:txBody>
      </p:sp>
      <p:sp>
        <p:nvSpPr>
          <p:cNvPr id="610" name="Google Shape;610;p50"/>
          <p:cNvSpPr txBox="1"/>
          <p:nvPr/>
        </p:nvSpPr>
        <p:spPr>
          <a:xfrm>
            <a:off x="7520475" y="45741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repeat</a:t>
            </a:r>
            <a:endParaRPr/>
          </a:p>
        </p:txBody>
      </p:sp>
      <p:sp>
        <p:nvSpPr>
          <p:cNvPr id="611" name="Google Shape;611;p50"/>
          <p:cNvSpPr txBox="1"/>
          <p:nvPr/>
        </p:nvSpPr>
        <p:spPr>
          <a:xfrm>
            <a:off x="4379175" y="5199413"/>
            <a:ext cx="1121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figures</a:t>
            </a:r>
            <a:endParaRPr/>
          </a:p>
        </p:txBody>
      </p:sp>
      <p:sp>
        <p:nvSpPr>
          <p:cNvPr id="612" name="Google Shape;612;p50"/>
          <p:cNvSpPr txBox="1"/>
          <p:nvPr/>
        </p:nvSpPr>
        <p:spPr>
          <a:xfrm>
            <a:off x="2513150" y="5722625"/>
            <a:ext cx="129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into</a:t>
            </a:r>
            <a:endParaRPr/>
          </a:p>
        </p:txBody>
      </p:sp>
      <p:sp>
        <p:nvSpPr>
          <p:cNvPr id="613" name="Google Shape;613;p50"/>
          <p:cNvSpPr txBox="1"/>
          <p:nvPr/>
        </p:nvSpPr>
        <p:spPr>
          <a:xfrm>
            <a:off x="8495525" y="5722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invoice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2" name="Google Shape;622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4" name="Google Shape;624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6" name="Google Shape;626;p51"/>
          <p:cNvPicPr preferRelativeResize="0"/>
          <p:nvPr/>
        </p:nvPicPr>
        <p:blipFill rotWithShape="1">
          <a:blip r:embed="rId4">
            <a:alphaModFix/>
          </a:blip>
          <a:srcRect b="6669" l="22405" r="22106" t="16407"/>
          <a:stretch/>
        </p:blipFill>
        <p:spPr>
          <a:xfrm>
            <a:off x="716600" y="1231800"/>
            <a:ext cx="10650874" cy="51689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" name="Google Shape;632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3" name="Google Shape;633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" name="Google Shape;634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5" name="Google Shape;635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7" name="Google Shape;637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38" name="Google Shape;638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9" name="Google Shape;639;p52"/>
          <p:cNvPicPr preferRelativeResize="0"/>
          <p:nvPr/>
        </p:nvPicPr>
        <p:blipFill rotWithShape="1">
          <a:blip r:embed="rId4">
            <a:alphaModFix/>
          </a:blip>
          <a:srcRect b="48674" l="31249" r="38328" t="29226"/>
          <a:stretch/>
        </p:blipFill>
        <p:spPr>
          <a:xfrm>
            <a:off x="716600" y="1307225"/>
            <a:ext cx="10620624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3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6" name="Google Shape;646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0" name="Google Shape;650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2" name="Google Shape;652;p53"/>
          <p:cNvPicPr preferRelativeResize="0"/>
          <p:nvPr/>
        </p:nvPicPr>
        <p:blipFill rotWithShape="1">
          <a:blip r:embed="rId4">
            <a:alphaModFix/>
          </a:blip>
          <a:srcRect b="18272" l="29195" r="31888" t="28422"/>
          <a:stretch/>
        </p:blipFill>
        <p:spPr>
          <a:xfrm>
            <a:off x="72775" y="1231800"/>
            <a:ext cx="12119227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9" name="Google Shape;659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1" name="Google Shape;661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2" name="Google Shape;662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3" name="Google Shape;663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64" name="Google Shape;664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5" name="Google Shape;665;p54"/>
          <p:cNvPicPr preferRelativeResize="0"/>
          <p:nvPr/>
        </p:nvPicPr>
        <p:blipFill rotWithShape="1">
          <a:blip r:embed="rId4">
            <a:alphaModFix/>
          </a:blip>
          <a:srcRect b="9919" l="27345" r="29719" t="52733"/>
          <a:stretch/>
        </p:blipFill>
        <p:spPr>
          <a:xfrm>
            <a:off x="617275" y="1174775"/>
            <a:ext cx="10750200" cy="52830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2" name="Google Shape;672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4" name="Google Shape;674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5" name="Google Shape;675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6" name="Google Shape;676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77" name="Google Shape;677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8" name="Google Shape;678;p55"/>
          <p:cNvPicPr preferRelativeResize="0"/>
          <p:nvPr/>
        </p:nvPicPr>
        <p:blipFill rotWithShape="1">
          <a:blip r:embed="rId4">
            <a:alphaModFix/>
          </a:blip>
          <a:srcRect b="45632" l="31706" r="41775" t="30642"/>
          <a:stretch/>
        </p:blipFill>
        <p:spPr>
          <a:xfrm>
            <a:off x="617275" y="1330575"/>
            <a:ext cx="10722226" cy="512722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4" name="Google Shape;684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6" name="Google Shape;686;p5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56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8" name="Google Shape;688;p56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" name="Google Shape;689;p56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