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A700E-A1C4-CA49-8022-9A0DFA38D3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AED305-90D3-06ED-4393-B4F9EEF53A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DF54C-BF84-3B49-685A-05E311AE2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9CE9C-5A8D-425E-A364-9E660AB2EC81}" type="datetimeFigureOut">
              <a:rPr lang="ar-EG" smtClean="0"/>
              <a:t>22/08/1445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FA27F6-229C-0839-CC41-94308FC8C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1D8206-C621-0CB9-ED1D-42AB58DBA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825A5-E06A-4980-94AB-AA68EC8DBFF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16949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52EA6-B3A2-B006-7D87-B79179E1A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D34181-513F-073E-B489-F6390D3AF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F4F9CF-AF3D-3B8F-886E-FE081CA9C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9CE9C-5A8D-425E-A364-9E660AB2EC81}" type="datetimeFigureOut">
              <a:rPr lang="ar-EG" smtClean="0"/>
              <a:t>22/08/1445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3E5BAF-3D70-7780-22A9-B9006C4A5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2E83EE-ADAC-75A2-40A5-40FEE2CAA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825A5-E06A-4980-94AB-AA68EC8DBFF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40513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99715-B89F-07E3-2F4F-75FF6304A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783AD0-6A43-8FE9-080E-CFDDB2925F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C05568-EC23-F74B-9AD9-7FDF92F8D9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9CE9C-5A8D-425E-A364-9E660AB2EC81}" type="datetimeFigureOut">
              <a:rPr lang="ar-EG" smtClean="0"/>
              <a:t>22/08/1445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99F3D5-514B-E2AC-8386-CB4B4EEAB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09AC6A-FD35-0330-34C4-A80E733E3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825A5-E06A-4980-94AB-AA68EC8DBFF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38268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787E9-DA14-1150-CB14-F6AFE0596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65B79-2A60-B5A0-B91B-3854B661DF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162F35-05B9-F815-EE93-2573577249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7D023D-353C-E65F-18A3-43400C7BE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9CE9C-5A8D-425E-A364-9E660AB2EC81}" type="datetimeFigureOut">
              <a:rPr lang="ar-EG" smtClean="0"/>
              <a:t>22/08/1445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D79B01-0942-ADDE-551B-4B81FE78F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64F9DA-48F3-B586-7F0A-D45DA4B87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825A5-E06A-4980-94AB-AA68EC8DBFF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14104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C9BF4-A8D1-426F-367B-CD498308E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6130EC-6424-8CAC-88FD-EA2482E849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A10940-8559-E3E9-5C39-3633CA27E4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364AA0-3272-500E-86CA-6436082D85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B265FE-1722-2931-A4FE-1B5584BD61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B502674-4F09-D0C1-AB18-DE832BC63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9CE9C-5A8D-425E-A364-9E660AB2EC81}" type="datetimeFigureOut">
              <a:rPr lang="ar-EG" smtClean="0"/>
              <a:t>22/08/1445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6D81A9F-DDEE-7C68-B300-B3FCAD0AF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7BD2C3-5A19-575D-1452-FBFE78987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825A5-E06A-4980-94AB-AA68EC8DBFF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2827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E489A-489D-813C-A0A7-AC4C7891F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175005-7FE4-2222-404C-7651F0280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9CE9C-5A8D-425E-A364-9E660AB2EC81}" type="datetimeFigureOut">
              <a:rPr lang="ar-EG" smtClean="0"/>
              <a:t>22/08/1445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24B82A-2189-3662-CABD-7EB471169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A36AE2-D75A-19F0-250E-ADC735772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825A5-E06A-4980-94AB-AA68EC8DBFF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42411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09E10F-E0FE-3599-593C-48982603E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9CE9C-5A8D-425E-A364-9E660AB2EC81}" type="datetimeFigureOut">
              <a:rPr lang="ar-EG" smtClean="0"/>
              <a:t>22/08/1445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D7420B-D956-05DA-0A5D-6C362DD1B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772B44-D12A-B53D-F486-BFCC8A3CC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825A5-E06A-4980-94AB-AA68EC8DBFF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10041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DC15F-969D-9057-307D-F67271C61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A09C75-840B-2480-B328-776E8B927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8F16F5-623D-5C45-576C-F86E044DB2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B458BF-13D8-7579-841E-A2DFF854C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9CE9C-5A8D-425E-A364-9E660AB2EC81}" type="datetimeFigureOut">
              <a:rPr lang="ar-EG" smtClean="0"/>
              <a:t>22/08/1445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344189-A478-F317-9B54-161EB22BB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C3DF0B-7A53-D6E0-C964-A601F9DA5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825A5-E06A-4980-94AB-AA68EC8DBFF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03383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14893-0300-17D1-0B87-D2C49B256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DC93133-D415-8A66-B7B2-68C2B74C23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E51487-AD3F-E1F2-450D-53B50BF9D4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6D520C-E745-D983-9948-2DFD10CC0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9CE9C-5A8D-425E-A364-9E660AB2EC81}" type="datetimeFigureOut">
              <a:rPr lang="ar-EG" smtClean="0"/>
              <a:t>22/08/1445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A5C2B8-4298-C289-5E9C-14A9E83F4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1A806F-CA2A-4609-BEA6-5C4872F45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825A5-E06A-4980-94AB-AA68EC8DBFF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17650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F9A61-4850-FD63-0383-27C0FDFDA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740386-48C5-BAB7-06CE-A222656048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6AB12-F57E-42B9-F5A8-E2D1FD7D9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9CE9C-5A8D-425E-A364-9E660AB2EC81}" type="datetimeFigureOut">
              <a:rPr lang="ar-EG" smtClean="0"/>
              <a:t>22/08/1445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88FCD9-CDD0-1883-6BFD-CB4A4D174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F7192-079C-390F-C7F8-C3A846678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825A5-E06A-4980-94AB-AA68EC8DBFF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44961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20A934-4CBC-67F9-2077-01CBB3EAE2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32D546-1F70-827F-5B4D-9D4ACDAB8A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373CE8-0B53-FEDD-F5DC-4E0632C0E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9CE9C-5A8D-425E-A364-9E660AB2EC81}" type="datetimeFigureOut">
              <a:rPr lang="ar-EG" smtClean="0"/>
              <a:t>22/08/1445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0A7A63-468B-6845-4097-AF762CA06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69CDAC-FF84-ED6F-DCF5-958B8FB68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825A5-E06A-4980-94AB-AA68EC8DBFF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37731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56D1E9-5480-A1D6-5275-839B4A6E0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BD74E5-2A1F-81D6-0AA0-633BD39044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DA694-CBBA-157A-9775-7945EDBB02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39CE9C-5A8D-425E-A364-9E660AB2EC81}" type="datetimeFigureOut">
              <a:rPr lang="ar-EG" smtClean="0"/>
              <a:t>22/08/1445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C4A807-9BC1-A62D-87EB-A4C4DB6DB1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B1099E-820B-5715-B051-A7E341111B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27825A5-E06A-4980-94AB-AA68EC8DBFF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599698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628FAF1D-7C8C-1B2F-BA99-1371DE5245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415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CD6C8665-B10D-A265-CA60-6649A2F8B3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409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A803BEC4-AD4B-9160-47EF-A52CB83AC1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749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C5E5BDB1-14EC-2C84-5067-8E12F6358D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033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B59E6F9C-03F6-201B-4872-70023225C3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2167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257A9E57-CD63-BC6D-F3A1-26D38F8426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532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CE79EF06-FC54-4F30-73AA-F5A61F48BF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5676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C6DCD465-243D-5DBA-EE10-F780EC0698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9600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C3CCFA27-6448-6012-B632-5725495828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2115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673684FC-79C4-1423-E913-553824A9C5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9168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46C15898-22EB-0830-42C0-D96C33F10A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552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8AB33490-21B7-99F8-AC65-1861FD4DD2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7581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700C824D-40EC-2C58-8C3D-25A454C2C9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7863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55298D68-1D19-D509-968A-E8CFA1EB6F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0149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AE8A013C-A6EC-C814-E23C-EBDCFC51AF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7761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D8DD1063-4E88-4667-D0AC-5C3FCC7758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5243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51904602-C276-9991-D0B1-A8F2F3E3BA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2129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4E4B4150-D722-8528-7106-B19CA41146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3233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DD659AF6-952B-FB1F-69A9-051340BE46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2666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07756FFA-E4C7-AFCF-3659-67F4CBE388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5731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5342D3A3-CF56-14C7-54DA-2067CDF936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7393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A0BF2C46-09B6-2719-B5A5-63AEBE97F2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2366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01FF5655-0463-5EE3-4556-DB529E6ABB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3033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85912517-3E65-432B-65E3-69FB70062B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4487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926BB89F-C337-2AE3-5FEE-F47C7B2C5B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123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42BA7785-15DF-2CEA-DDA8-631825CB9F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5894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CA4880C6-31CF-C23E-7C95-B1088782E3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8226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AEE9AB93-3F92-5439-1813-9E156D4FAD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2241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F3B897BB-18C6-9FC0-CC00-BFFB01E048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7696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6B7B8423-3893-C959-B1DD-DF816CCDB7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48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Khaled ELMenshawy</dc:creator>
  <cp:lastModifiedBy>Khaled ELMenshawy</cp:lastModifiedBy>
  <cp:revision>1</cp:revision>
  <dcterms:created xsi:type="dcterms:W3CDTF">2024-03-01T23:34:01Z</dcterms:created>
  <dcterms:modified xsi:type="dcterms:W3CDTF">2024-03-01T23:34:36Z</dcterms:modified>
</cp:coreProperties>
</file>