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9"/>
  </p:notesMasterIdLst>
  <p:sldIdLst>
    <p:sldId id="480" r:id="rId2"/>
    <p:sldId id="303" r:id="rId3"/>
    <p:sldId id="313" r:id="rId4"/>
    <p:sldId id="520" r:id="rId5"/>
    <p:sldId id="517" r:id="rId6"/>
    <p:sldId id="511" r:id="rId7"/>
    <p:sldId id="1358" r:id="rId8"/>
    <p:sldId id="1339" r:id="rId9"/>
    <p:sldId id="1340" r:id="rId10"/>
    <p:sldId id="1355" r:id="rId11"/>
    <p:sldId id="1331" r:id="rId12"/>
    <p:sldId id="1341" r:id="rId13"/>
    <p:sldId id="1342" r:id="rId14"/>
    <p:sldId id="1316" r:id="rId15"/>
    <p:sldId id="1343" r:id="rId16"/>
    <p:sldId id="1314" r:id="rId17"/>
    <p:sldId id="1345" r:id="rId18"/>
    <p:sldId id="1346" r:id="rId19"/>
    <p:sldId id="1347" r:id="rId20"/>
    <p:sldId id="1321" r:id="rId21"/>
    <p:sldId id="1348" r:id="rId22"/>
    <p:sldId id="1344" r:id="rId23"/>
    <p:sldId id="1349" r:id="rId24"/>
    <p:sldId id="1350" r:id="rId25"/>
    <p:sldId id="1356" r:id="rId26"/>
    <p:sldId id="1351" r:id="rId27"/>
    <p:sldId id="1315" r:id="rId28"/>
    <p:sldId id="1353" r:id="rId29"/>
    <p:sldId id="1334" r:id="rId30"/>
    <p:sldId id="1354" r:id="rId31"/>
    <p:sldId id="1357" r:id="rId32"/>
    <p:sldId id="1352" r:id="rId33"/>
    <p:sldId id="1336" r:id="rId34"/>
    <p:sldId id="1335" r:id="rId35"/>
    <p:sldId id="308" r:id="rId36"/>
    <p:sldId id="513" r:id="rId37"/>
    <p:sldId id="349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520"/>
            <p14:sldId id="517"/>
            <p14:sldId id="511"/>
            <p14:sldId id="1358"/>
            <p14:sldId id="1339"/>
            <p14:sldId id="1340"/>
            <p14:sldId id="1355"/>
            <p14:sldId id="1331"/>
            <p14:sldId id="1341"/>
            <p14:sldId id="1342"/>
            <p14:sldId id="1316"/>
            <p14:sldId id="1343"/>
            <p14:sldId id="1314"/>
            <p14:sldId id="1345"/>
            <p14:sldId id="1346"/>
            <p14:sldId id="1347"/>
            <p14:sldId id="1321"/>
            <p14:sldId id="1348"/>
            <p14:sldId id="1344"/>
            <p14:sldId id="1349"/>
            <p14:sldId id="1350"/>
            <p14:sldId id="1356"/>
            <p14:sldId id="1351"/>
            <p14:sldId id="1315"/>
            <p14:sldId id="1353"/>
            <p14:sldId id="1334"/>
            <p14:sldId id="1354"/>
            <p14:sldId id="1357"/>
            <p14:sldId id="1352"/>
            <p14:sldId id="1336"/>
            <p14:sldId id="1335"/>
            <p14:sldId id="308"/>
            <p14:sldId id="51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EF2C7D-D168-6A47-9C2C-6DC1DC6BEF0A}" v="1" dt="2024-02-06T00:18:14.67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504"/>
    <p:restoredTop sz="93750" autoAdjust="0"/>
  </p:normalViewPr>
  <p:slideViewPr>
    <p:cSldViewPr snapToGrid="0">
      <p:cViewPr>
        <p:scale>
          <a:sx n="71" d="100"/>
          <a:sy n="71" d="100"/>
        </p:scale>
        <p:origin x="688" y="3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45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ustomXml" Target="../customXml/item2.xml"/><Relationship Id="rId20" Type="http://schemas.openxmlformats.org/officeDocument/2006/relationships/slide" Target="slides/slide19.xml"/><Relationship Id="rId41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F133CA-701E-1549-A160-D47CAFAD300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809B25F-F4E0-C74C-AE99-7EAE8C5990AF}">
      <dgm:prSet custT="1"/>
      <dgm:spPr/>
      <dgm:t>
        <a:bodyPr/>
        <a:lstStyle/>
        <a:p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Company Website</a:t>
          </a:r>
          <a:endParaRPr lang="en-EG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7D4929-2D50-7848-9DB1-9253EE166EE9}" type="parTrans" cxnId="{623A825F-B53F-C04D-A522-0C9913B993A6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71B263-2C34-B847-9055-06901B660EED}" type="sibTrans" cxnId="{623A825F-B53F-C04D-A522-0C9913B993A6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655654-2D89-2640-83D1-AD7B9363F4A0}">
      <dgm:prSet custT="1"/>
      <dgm:spPr/>
      <dgm:t>
        <a:bodyPr/>
        <a:lstStyle/>
        <a:p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Company Reports</a:t>
          </a:r>
          <a:endParaRPr lang="en-EG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E3D778-7A63-8648-9BFB-7674B84DC24A}" type="parTrans" cxnId="{3B412F54-4CC3-574C-8364-0DA34603AE61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915F23-5952-054C-BD53-4EDD93B2B134}" type="sibTrans" cxnId="{3B412F54-4CC3-574C-8364-0DA34603AE61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E72F54-8987-FE42-96CA-3AC48758C556}">
      <dgm:prSet custT="1"/>
      <dgm:spPr/>
      <dgm:t>
        <a:bodyPr/>
        <a:lstStyle/>
        <a:p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Strategy and Objectives</a:t>
          </a:r>
          <a:endParaRPr lang="en-EG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7AD757-936B-684C-8A74-80B683A64ABC}" type="parTrans" cxnId="{E162477B-577A-DF49-ACE3-17BDCE138BB7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5DB7EF-0E56-0747-BA5A-90735BB1FC80}" type="sibTrans" cxnId="{E162477B-577A-DF49-ACE3-17BDCE138BB7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664A85-483F-4D40-ABD8-B5F81D922B31}">
      <dgm:prSet custT="1"/>
      <dgm:spPr/>
      <dgm:t>
        <a:bodyPr/>
        <a:lstStyle/>
        <a:p>
          <a:r>
            <a:rPr lang="en-EG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Organization Chart</a:t>
          </a:r>
        </a:p>
      </dgm:t>
    </dgm:pt>
    <dgm:pt modelId="{F8504E78-2ACF-E343-9B08-05546031D657}" type="parTrans" cxnId="{B91CDDE4-E3C5-2849-B4A3-15FFACE4F637}">
      <dgm:prSet/>
      <dgm:spPr/>
      <dgm:t>
        <a:bodyPr/>
        <a:lstStyle/>
        <a:p>
          <a:endParaRPr lang="en-US" sz="2400"/>
        </a:p>
      </dgm:t>
    </dgm:pt>
    <dgm:pt modelId="{0A9D9CC7-2CDC-9043-A4B7-B11B73110ACE}" type="sibTrans" cxnId="{B91CDDE4-E3C5-2849-B4A3-15FFACE4F637}">
      <dgm:prSet/>
      <dgm:spPr/>
      <dgm:t>
        <a:bodyPr/>
        <a:lstStyle/>
        <a:p>
          <a:endParaRPr lang="en-US" sz="2400"/>
        </a:p>
      </dgm:t>
    </dgm:pt>
    <dgm:pt modelId="{5B0C08B1-C727-B344-8324-F7535EDED76B}">
      <dgm:prSet custT="1"/>
      <dgm:spPr/>
      <dgm:t>
        <a:bodyPr/>
        <a:lstStyle/>
        <a:p>
          <a:r>
            <a:rPr lang="en-EG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Procedure Manuals</a:t>
          </a:r>
        </a:p>
      </dgm:t>
    </dgm:pt>
    <dgm:pt modelId="{D821668B-A8AD-0D43-89FA-148784F6264C}" type="parTrans" cxnId="{53BEAAA7-901E-7446-BB46-F30688E46B3A}">
      <dgm:prSet/>
      <dgm:spPr/>
      <dgm:t>
        <a:bodyPr/>
        <a:lstStyle/>
        <a:p>
          <a:endParaRPr lang="en-US" sz="2400"/>
        </a:p>
      </dgm:t>
    </dgm:pt>
    <dgm:pt modelId="{A988EF3B-9358-4640-BFFB-A3497CC8DFB2}" type="sibTrans" cxnId="{53BEAAA7-901E-7446-BB46-F30688E46B3A}">
      <dgm:prSet/>
      <dgm:spPr/>
      <dgm:t>
        <a:bodyPr/>
        <a:lstStyle/>
        <a:p>
          <a:endParaRPr lang="en-US" sz="2400"/>
        </a:p>
      </dgm:t>
    </dgm:pt>
    <dgm:pt modelId="{761D1232-61B1-AD43-93A5-2C7541404B26}" type="pres">
      <dgm:prSet presAssocID="{CAF133CA-701E-1549-A160-D47CAFAD300F}" presName="linear" presStyleCnt="0">
        <dgm:presLayoutVars>
          <dgm:animLvl val="lvl"/>
          <dgm:resizeHandles val="exact"/>
        </dgm:presLayoutVars>
      </dgm:prSet>
      <dgm:spPr/>
    </dgm:pt>
    <dgm:pt modelId="{D3B03C86-DED5-EC4E-80AE-DC38331E9C16}" type="pres">
      <dgm:prSet presAssocID="{4809B25F-F4E0-C74C-AE99-7EAE8C5990AF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8DDD136D-07F5-D344-828F-2A3CB301DEF4}" type="pres">
      <dgm:prSet presAssocID="{2D71B263-2C34-B847-9055-06901B660EED}" presName="spacer" presStyleCnt="0"/>
      <dgm:spPr/>
    </dgm:pt>
    <dgm:pt modelId="{B5DCEC99-7876-204E-B87E-22719215FC95}" type="pres">
      <dgm:prSet presAssocID="{BD655654-2D89-2640-83D1-AD7B9363F4A0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D9F43879-0D50-F04C-9775-6AE4DBBC09BD}" type="pres">
      <dgm:prSet presAssocID="{D1915F23-5952-054C-BD53-4EDD93B2B134}" presName="spacer" presStyleCnt="0"/>
      <dgm:spPr/>
    </dgm:pt>
    <dgm:pt modelId="{B7C5341C-0036-3847-9B0C-980FCFB82E70}" type="pres">
      <dgm:prSet presAssocID="{2BE72F54-8987-FE42-96CA-3AC48758C556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C40E76EB-DE9E-0746-9C1D-5E59C9A8C574}" type="pres">
      <dgm:prSet presAssocID="{CB5DB7EF-0E56-0747-BA5A-90735BB1FC80}" presName="spacer" presStyleCnt="0"/>
      <dgm:spPr/>
    </dgm:pt>
    <dgm:pt modelId="{30180643-D9D7-6648-B56D-461DCDC8BAB3}" type="pres">
      <dgm:prSet presAssocID="{30664A85-483F-4D40-ABD8-B5F81D922B31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A88CF463-E0DB-684E-ACD9-EA9F0A78577D}" type="pres">
      <dgm:prSet presAssocID="{0A9D9CC7-2CDC-9043-A4B7-B11B73110ACE}" presName="spacer" presStyleCnt="0"/>
      <dgm:spPr/>
    </dgm:pt>
    <dgm:pt modelId="{1D3449E3-C6E3-1E44-9978-CA4274BFD9D2}" type="pres">
      <dgm:prSet presAssocID="{5B0C08B1-C727-B344-8324-F7535EDED76B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EE353A19-5113-FF4F-9A1B-4EEA9C80A736}" type="presOf" srcId="{CAF133CA-701E-1549-A160-D47CAFAD300F}" destId="{761D1232-61B1-AD43-93A5-2C7541404B26}" srcOrd="0" destOrd="0" presId="urn:microsoft.com/office/officeart/2005/8/layout/vList2"/>
    <dgm:cxn modelId="{F2897A44-D1D0-4D45-A572-802F9913A807}" type="presOf" srcId="{30664A85-483F-4D40-ABD8-B5F81D922B31}" destId="{30180643-D9D7-6648-B56D-461DCDC8BAB3}" srcOrd="0" destOrd="0" presId="urn:microsoft.com/office/officeart/2005/8/layout/vList2"/>
    <dgm:cxn modelId="{A17AAA49-8B32-6547-A500-33AD5372BC11}" type="presOf" srcId="{4809B25F-F4E0-C74C-AE99-7EAE8C5990AF}" destId="{D3B03C86-DED5-EC4E-80AE-DC38331E9C16}" srcOrd="0" destOrd="0" presId="urn:microsoft.com/office/officeart/2005/8/layout/vList2"/>
    <dgm:cxn modelId="{3B412F54-4CC3-574C-8364-0DA34603AE61}" srcId="{CAF133CA-701E-1549-A160-D47CAFAD300F}" destId="{BD655654-2D89-2640-83D1-AD7B9363F4A0}" srcOrd="1" destOrd="0" parTransId="{C9E3D778-7A63-8648-9BFB-7674B84DC24A}" sibTransId="{D1915F23-5952-054C-BD53-4EDD93B2B134}"/>
    <dgm:cxn modelId="{623A825F-B53F-C04D-A522-0C9913B993A6}" srcId="{CAF133CA-701E-1549-A160-D47CAFAD300F}" destId="{4809B25F-F4E0-C74C-AE99-7EAE8C5990AF}" srcOrd="0" destOrd="0" parTransId="{007D4929-2D50-7848-9DB1-9253EE166EE9}" sibTransId="{2D71B263-2C34-B847-9055-06901B660EED}"/>
    <dgm:cxn modelId="{6D442960-871D-8C4D-8F28-AD5F3719D035}" type="presOf" srcId="{BD655654-2D89-2640-83D1-AD7B9363F4A0}" destId="{B5DCEC99-7876-204E-B87E-22719215FC95}" srcOrd="0" destOrd="0" presId="urn:microsoft.com/office/officeart/2005/8/layout/vList2"/>
    <dgm:cxn modelId="{E162477B-577A-DF49-ACE3-17BDCE138BB7}" srcId="{CAF133CA-701E-1549-A160-D47CAFAD300F}" destId="{2BE72F54-8987-FE42-96CA-3AC48758C556}" srcOrd="2" destOrd="0" parTransId="{657AD757-936B-684C-8A74-80B683A64ABC}" sibTransId="{CB5DB7EF-0E56-0747-BA5A-90735BB1FC80}"/>
    <dgm:cxn modelId="{53BEAAA7-901E-7446-BB46-F30688E46B3A}" srcId="{CAF133CA-701E-1549-A160-D47CAFAD300F}" destId="{5B0C08B1-C727-B344-8324-F7535EDED76B}" srcOrd="4" destOrd="0" parTransId="{D821668B-A8AD-0D43-89FA-148784F6264C}" sibTransId="{A988EF3B-9358-4640-BFFB-A3497CC8DFB2}"/>
    <dgm:cxn modelId="{A41516B0-2E21-A743-9E81-048CAA65D1DB}" type="presOf" srcId="{5B0C08B1-C727-B344-8324-F7535EDED76B}" destId="{1D3449E3-C6E3-1E44-9978-CA4274BFD9D2}" srcOrd="0" destOrd="0" presId="urn:microsoft.com/office/officeart/2005/8/layout/vList2"/>
    <dgm:cxn modelId="{FD75FED7-0D28-1B49-8875-81C11BBC6385}" type="presOf" srcId="{2BE72F54-8987-FE42-96CA-3AC48758C556}" destId="{B7C5341C-0036-3847-9B0C-980FCFB82E70}" srcOrd="0" destOrd="0" presId="urn:microsoft.com/office/officeart/2005/8/layout/vList2"/>
    <dgm:cxn modelId="{B91CDDE4-E3C5-2849-B4A3-15FFACE4F637}" srcId="{CAF133CA-701E-1549-A160-D47CAFAD300F}" destId="{30664A85-483F-4D40-ABD8-B5F81D922B31}" srcOrd="3" destOrd="0" parTransId="{F8504E78-2ACF-E343-9B08-05546031D657}" sibTransId="{0A9D9CC7-2CDC-9043-A4B7-B11B73110ACE}"/>
    <dgm:cxn modelId="{261CF2E3-2AB0-A74C-81A6-0F36D63C3461}" type="presParOf" srcId="{761D1232-61B1-AD43-93A5-2C7541404B26}" destId="{D3B03C86-DED5-EC4E-80AE-DC38331E9C16}" srcOrd="0" destOrd="0" presId="urn:microsoft.com/office/officeart/2005/8/layout/vList2"/>
    <dgm:cxn modelId="{482E8336-64F0-AA43-BDB8-52A37709473D}" type="presParOf" srcId="{761D1232-61B1-AD43-93A5-2C7541404B26}" destId="{8DDD136D-07F5-D344-828F-2A3CB301DEF4}" srcOrd="1" destOrd="0" presId="urn:microsoft.com/office/officeart/2005/8/layout/vList2"/>
    <dgm:cxn modelId="{05F804C3-A2DF-0549-A843-C70D7B46B913}" type="presParOf" srcId="{761D1232-61B1-AD43-93A5-2C7541404B26}" destId="{B5DCEC99-7876-204E-B87E-22719215FC95}" srcOrd="2" destOrd="0" presId="urn:microsoft.com/office/officeart/2005/8/layout/vList2"/>
    <dgm:cxn modelId="{925B3568-8BD2-FC43-986B-F328DF5A5B4B}" type="presParOf" srcId="{761D1232-61B1-AD43-93A5-2C7541404B26}" destId="{D9F43879-0D50-F04C-9775-6AE4DBBC09BD}" srcOrd="3" destOrd="0" presId="urn:microsoft.com/office/officeart/2005/8/layout/vList2"/>
    <dgm:cxn modelId="{0E4B2857-031B-B247-AD1C-7E4887381FA2}" type="presParOf" srcId="{761D1232-61B1-AD43-93A5-2C7541404B26}" destId="{B7C5341C-0036-3847-9B0C-980FCFB82E70}" srcOrd="4" destOrd="0" presId="urn:microsoft.com/office/officeart/2005/8/layout/vList2"/>
    <dgm:cxn modelId="{747CB071-AC99-6745-8FDC-614248A932D8}" type="presParOf" srcId="{761D1232-61B1-AD43-93A5-2C7541404B26}" destId="{C40E76EB-DE9E-0746-9C1D-5E59C9A8C574}" srcOrd="5" destOrd="0" presId="urn:microsoft.com/office/officeart/2005/8/layout/vList2"/>
    <dgm:cxn modelId="{9FE05AC9-4482-ED42-A2FC-749CA4024326}" type="presParOf" srcId="{761D1232-61B1-AD43-93A5-2C7541404B26}" destId="{30180643-D9D7-6648-B56D-461DCDC8BAB3}" srcOrd="6" destOrd="0" presId="urn:microsoft.com/office/officeart/2005/8/layout/vList2"/>
    <dgm:cxn modelId="{30497250-EBE0-B641-9516-871C1ACEFCBF}" type="presParOf" srcId="{761D1232-61B1-AD43-93A5-2C7541404B26}" destId="{A88CF463-E0DB-684E-ACD9-EA9F0A78577D}" srcOrd="7" destOrd="0" presId="urn:microsoft.com/office/officeart/2005/8/layout/vList2"/>
    <dgm:cxn modelId="{E89BF45E-8A29-284C-8487-9E9C4A1CB0C3}" type="presParOf" srcId="{761D1232-61B1-AD43-93A5-2C7541404B26}" destId="{1D3449E3-C6E3-1E44-9978-CA4274BFD9D2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9CA97BE-1C21-D04A-BE87-CD7242826115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801D7BF-BCA1-8449-8191-EAA447654B92}">
      <dgm:prSet/>
      <dgm:spPr/>
      <dgm:t>
        <a:bodyPr/>
        <a:lstStyle/>
        <a:p>
          <a:r>
            <a:rPr lang="en-US" dirty="0"/>
            <a:t>Who and Why:</a:t>
          </a:r>
          <a:endParaRPr lang="en-EG" dirty="0"/>
        </a:p>
      </dgm:t>
    </dgm:pt>
    <dgm:pt modelId="{8C5BFC5B-5ABB-9F41-BDE6-D06AF2E315BF}" type="parTrans" cxnId="{95C9915A-D861-444F-B6D3-14A545748320}">
      <dgm:prSet/>
      <dgm:spPr/>
      <dgm:t>
        <a:bodyPr/>
        <a:lstStyle/>
        <a:p>
          <a:endParaRPr lang="en-US"/>
        </a:p>
      </dgm:t>
    </dgm:pt>
    <dgm:pt modelId="{BFA2F64D-63FC-EA4D-827D-9EC92568C65B}" type="sibTrans" cxnId="{95C9915A-D861-444F-B6D3-14A545748320}">
      <dgm:prSet/>
      <dgm:spPr/>
      <dgm:t>
        <a:bodyPr/>
        <a:lstStyle/>
        <a:p>
          <a:endParaRPr lang="en-US"/>
        </a:p>
      </dgm:t>
    </dgm:pt>
    <dgm:pt modelId="{12E82A1E-C7E2-A742-87B5-FD0171BCFD3B}">
      <dgm:prSet/>
      <dgm:spPr/>
      <dgm:t>
        <a:bodyPr/>
        <a:lstStyle/>
        <a:p>
          <a:r>
            <a:rPr lang="en-US"/>
            <a:t>Identify stakeholders, considering seniority, and order of interviews.</a:t>
          </a:r>
          <a:endParaRPr lang="en-EG"/>
        </a:p>
      </dgm:t>
    </dgm:pt>
    <dgm:pt modelId="{1E1D70B5-E19B-374E-9177-9D3F7AE008C2}" type="parTrans" cxnId="{892F08D4-71A1-5F43-AB8A-738C2258373D}">
      <dgm:prSet/>
      <dgm:spPr/>
      <dgm:t>
        <a:bodyPr/>
        <a:lstStyle/>
        <a:p>
          <a:endParaRPr lang="en-US"/>
        </a:p>
      </dgm:t>
    </dgm:pt>
    <dgm:pt modelId="{A8A52D16-C4BB-734D-9575-1981E97B7ECF}" type="sibTrans" cxnId="{892F08D4-71A1-5F43-AB8A-738C2258373D}">
      <dgm:prSet/>
      <dgm:spPr/>
      <dgm:t>
        <a:bodyPr/>
        <a:lstStyle/>
        <a:p>
          <a:endParaRPr lang="en-US"/>
        </a:p>
      </dgm:t>
    </dgm:pt>
    <dgm:pt modelId="{9AA2A5A0-54F0-8447-B6A5-7ADE9F874C33}">
      <dgm:prSet/>
      <dgm:spPr/>
      <dgm:t>
        <a:bodyPr/>
        <a:lstStyle/>
        <a:p>
          <a:r>
            <a:rPr lang="en-US" dirty="0"/>
            <a:t>Tailor questioning based on the level of authority.</a:t>
          </a:r>
          <a:endParaRPr lang="en-EG" dirty="0"/>
        </a:p>
      </dgm:t>
    </dgm:pt>
    <dgm:pt modelId="{9984BF1D-3588-1946-AA4B-B871447A4CAE}" type="parTrans" cxnId="{3C778558-6E04-0646-8F26-7409EE574BE9}">
      <dgm:prSet/>
      <dgm:spPr/>
      <dgm:t>
        <a:bodyPr/>
        <a:lstStyle/>
        <a:p>
          <a:endParaRPr lang="en-US"/>
        </a:p>
      </dgm:t>
    </dgm:pt>
    <dgm:pt modelId="{037E7325-A626-654A-8985-D69A834DE870}" type="sibTrans" cxnId="{3C778558-6E04-0646-8F26-7409EE574BE9}">
      <dgm:prSet/>
      <dgm:spPr/>
      <dgm:t>
        <a:bodyPr/>
        <a:lstStyle/>
        <a:p>
          <a:endParaRPr lang="en-US"/>
        </a:p>
      </dgm:t>
    </dgm:pt>
    <dgm:pt modelId="{D46F83AE-EB2E-AE40-B9AA-2504C16065CA}">
      <dgm:prSet/>
      <dgm:spPr/>
      <dgm:t>
        <a:bodyPr/>
        <a:lstStyle/>
        <a:p>
          <a:r>
            <a:rPr lang="en-US"/>
            <a:t>Consider the interviewee's role in the organization.</a:t>
          </a:r>
          <a:endParaRPr lang="en-EG"/>
        </a:p>
      </dgm:t>
    </dgm:pt>
    <dgm:pt modelId="{9F784EBB-F264-8742-B1BD-69C174A681F8}" type="parTrans" cxnId="{8AD55B02-8C24-0A4C-83D4-9AAD5186557F}">
      <dgm:prSet/>
      <dgm:spPr/>
      <dgm:t>
        <a:bodyPr/>
        <a:lstStyle/>
        <a:p>
          <a:endParaRPr lang="en-US"/>
        </a:p>
      </dgm:t>
    </dgm:pt>
    <dgm:pt modelId="{2918953F-CE14-B44C-94D8-1EC69034E254}" type="sibTrans" cxnId="{8AD55B02-8C24-0A4C-83D4-9AAD5186557F}">
      <dgm:prSet/>
      <dgm:spPr/>
      <dgm:t>
        <a:bodyPr/>
        <a:lstStyle/>
        <a:p>
          <a:endParaRPr lang="en-US"/>
        </a:p>
      </dgm:t>
    </dgm:pt>
    <dgm:pt modelId="{8C3F12A4-3F0C-EF45-AF6E-256C35E3FAB5}">
      <dgm:prSet/>
      <dgm:spPr/>
      <dgm:t>
        <a:bodyPr/>
        <a:lstStyle/>
        <a:p>
          <a:r>
            <a:rPr lang="en-US"/>
            <a:t>Objectives of the Interview (What):</a:t>
          </a:r>
          <a:endParaRPr lang="en-EG"/>
        </a:p>
      </dgm:t>
    </dgm:pt>
    <dgm:pt modelId="{1F7B4456-9362-DC49-8047-143656F4620B}" type="parTrans" cxnId="{D9DB28CA-708D-D344-9B21-90792DC28705}">
      <dgm:prSet/>
      <dgm:spPr/>
      <dgm:t>
        <a:bodyPr/>
        <a:lstStyle/>
        <a:p>
          <a:endParaRPr lang="en-US"/>
        </a:p>
      </dgm:t>
    </dgm:pt>
    <dgm:pt modelId="{BFFBE27D-074E-9B48-8ECE-438C521B8D38}" type="sibTrans" cxnId="{D9DB28CA-708D-D344-9B21-90792DC28705}">
      <dgm:prSet/>
      <dgm:spPr/>
      <dgm:t>
        <a:bodyPr/>
        <a:lstStyle/>
        <a:p>
          <a:endParaRPr lang="en-US"/>
        </a:p>
      </dgm:t>
    </dgm:pt>
    <dgm:pt modelId="{33519E8B-CF82-D148-8E28-7A5C4A231194}">
      <dgm:prSet/>
      <dgm:spPr/>
      <dgm:t>
        <a:bodyPr/>
        <a:lstStyle/>
        <a:p>
          <a:r>
            <a:rPr lang="en-US"/>
            <a:t>Define which information you need to elicit from each stakeholder</a:t>
          </a:r>
          <a:endParaRPr lang="en-EG"/>
        </a:p>
      </dgm:t>
    </dgm:pt>
    <dgm:pt modelId="{1FD619ED-C7F7-AA44-8534-7946DAD6AD9D}" type="parTrans" cxnId="{F48B4FCF-3FFA-3641-9A4C-139624B1561F}">
      <dgm:prSet/>
      <dgm:spPr/>
      <dgm:t>
        <a:bodyPr/>
        <a:lstStyle/>
        <a:p>
          <a:endParaRPr lang="en-US"/>
        </a:p>
      </dgm:t>
    </dgm:pt>
    <dgm:pt modelId="{4775D013-DBA4-754D-A445-842A530A1259}" type="sibTrans" cxnId="{F48B4FCF-3FFA-3641-9A4C-139624B1561F}">
      <dgm:prSet/>
      <dgm:spPr/>
      <dgm:t>
        <a:bodyPr/>
        <a:lstStyle/>
        <a:p>
          <a:endParaRPr lang="en-US"/>
        </a:p>
      </dgm:t>
    </dgm:pt>
    <dgm:pt modelId="{D9C12FBD-BF32-944A-A42F-5CB139ADA843}">
      <dgm:prSet/>
      <dgm:spPr/>
      <dgm:t>
        <a:bodyPr/>
        <a:lstStyle/>
        <a:p>
          <a:r>
            <a:rPr lang="en-US"/>
            <a:t>Range from detailed elicitation of business needs to building rapport.</a:t>
          </a:r>
          <a:endParaRPr lang="en-EG"/>
        </a:p>
      </dgm:t>
    </dgm:pt>
    <dgm:pt modelId="{9BA60793-CB2A-494C-9BAC-6AC7DD91E0E9}" type="parTrans" cxnId="{A88F6AB5-8F16-FD49-B384-204778EA92B4}">
      <dgm:prSet/>
      <dgm:spPr/>
      <dgm:t>
        <a:bodyPr/>
        <a:lstStyle/>
        <a:p>
          <a:endParaRPr lang="en-US"/>
        </a:p>
      </dgm:t>
    </dgm:pt>
    <dgm:pt modelId="{B5A58D2E-B56F-9B48-BABE-56CED40B718D}" type="sibTrans" cxnId="{A88F6AB5-8F16-FD49-B384-204778EA92B4}">
      <dgm:prSet/>
      <dgm:spPr/>
      <dgm:t>
        <a:bodyPr/>
        <a:lstStyle/>
        <a:p>
          <a:endParaRPr lang="en-US"/>
        </a:p>
      </dgm:t>
    </dgm:pt>
    <dgm:pt modelId="{279BB18B-2DC2-C849-99E6-B5F261CEC0A5}">
      <dgm:prSet/>
      <dgm:spPr/>
      <dgm:t>
        <a:bodyPr/>
        <a:lstStyle/>
        <a:p>
          <a:r>
            <a:rPr lang="en-US" dirty="0"/>
            <a:t>Tailor questioning and note-taking based on the objectives.</a:t>
          </a:r>
          <a:endParaRPr lang="en-EG" dirty="0"/>
        </a:p>
      </dgm:t>
    </dgm:pt>
    <dgm:pt modelId="{534D5DED-6E7A-7548-99C8-02FC5CF829C5}" type="parTrans" cxnId="{B2AC7BC3-6D3A-DA46-9E64-68971BA47D16}">
      <dgm:prSet/>
      <dgm:spPr/>
      <dgm:t>
        <a:bodyPr/>
        <a:lstStyle/>
        <a:p>
          <a:endParaRPr lang="en-US"/>
        </a:p>
      </dgm:t>
    </dgm:pt>
    <dgm:pt modelId="{2B4552D6-84E5-594A-9114-5BAB4645144A}" type="sibTrans" cxnId="{B2AC7BC3-6D3A-DA46-9E64-68971BA47D16}">
      <dgm:prSet/>
      <dgm:spPr/>
      <dgm:t>
        <a:bodyPr/>
        <a:lstStyle/>
        <a:p>
          <a:endParaRPr lang="en-US"/>
        </a:p>
      </dgm:t>
    </dgm:pt>
    <dgm:pt modelId="{0A153DFC-48D8-E04A-9589-CACF564F1968}">
      <dgm:prSet/>
      <dgm:spPr/>
      <dgm:t>
        <a:bodyPr/>
        <a:lstStyle/>
        <a:p>
          <a:r>
            <a:rPr lang="en-US"/>
            <a:t>When and Where:</a:t>
          </a:r>
          <a:endParaRPr lang="en-EG"/>
        </a:p>
      </dgm:t>
    </dgm:pt>
    <dgm:pt modelId="{A02577D6-842B-BB43-937B-F2430C979052}" type="parTrans" cxnId="{33975249-52A0-9045-B828-62CA807FF0F5}">
      <dgm:prSet/>
      <dgm:spPr/>
      <dgm:t>
        <a:bodyPr/>
        <a:lstStyle/>
        <a:p>
          <a:endParaRPr lang="en-US"/>
        </a:p>
      </dgm:t>
    </dgm:pt>
    <dgm:pt modelId="{1E4ABB40-BB03-6545-9663-1F3652A3DD34}" type="sibTrans" cxnId="{33975249-52A0-9045-B828-62CA807FF0F5}">
      <dgm:prSet/>
      <dgm:spPr/>
      <dgm:t>
        <a:bodyPr/>
        <a:lstStyle/>
        <a:p>
          <a:endParaRPr lang="en-US"/>
        </a:p>
      </dgm:t>
    </dgm:pt>
    <dgm:pt modelId="{327D5E1C-1A55-0541-861C-C210EC0E0177}">
      <dgm:prSet/>
      <dgm:spPr/>
      <dgm:t>
        <a:bodyPr/>
        <a:lstStyle/>
        <a:p>
          <a:r>
            <a:rPr lang="en-US"/>
            <a:t>Consider venue, timing, and duration for optimal results.</a:t>
          </a:r>
          <a:endParaRPr lang="en-EG"/>
        </a:p>
      </dgm:t>
    </dgm:pt>
    <dgm:pt modelId="{6134A12A-C9BE-DB42-AA29-DAA9F84CE774}" type="parTrans" cxnId="{E9AC86B4-9EF2-E741-AC9C-3AF71836034B}">
      <dgm:prSet/>
      <dgm:spPr/>
      <dgm:t>
        <a:bodyPr/>
        <a:lstStyle/>
        <a:p>
          <a:endParaRPr lang="en-US"/>
        </a:p>
      </dgm:t>
    </dgm:pt>
    <dgm:pt modelId="{F1F07E70-2F58-BB40-ACC0-E7C3BB327B82}" type="sibTrans" cxnId="{E9AC86B4-9EF2-E741-AC9C-3AF71836034B}">
      <dgm:prSet/>
      <dgm:spPr/>
      <dgm:t>
        <a:bodyPr/>
        <a:lstStyle/>
        <a:p>
          <a:endParaRPr lang="en-US"/>
        </a:p>
      </dgm:t>
    </dgm:pt>
    <dgm:pt modelId="{F1D160B7-3BCA-294C-B831-5C5027632324}">
      <dgm:prSet/>
      <dgm:spPr/>
      <dgm:t>
        <a:bodyPr/>
        <a:lstStyle/>
        <a:p>
          <a:r>
            <a:rPr lang="en-US"/>
            <a:t>Limit interviews to one hour for effectiveness and concentration.</a:t>
          </a:r>
          <a:endParaRPr lang="en-EG"/>
        </a:p>
      </dgm:t>
    </dgm:pt>
    <dgm:pt modelId="{78CB75E4-875B-E844-96FA-F0CC9DF5A6DC}" type="parTrans" cxnId="{1AFC6C3B-31D2-1848-95BE-428D8AF11340}">
      <dgm:prSet/>
      <dgm:spPr/>
      <dgm:t>
        <a:bodyPr/>
        <a:lstStyle/>
        <a:p>
          <a:endParaRPr lang="en-US"/>
        </a:p>
      </dgm:t>
    </dgm:pt>
    <dgm:pt modelId="{5F13333F-396C-2E44-A270-35CA39018595}" type="sibTrans" cxnId="{1AFC6C3B-31D2-1848-95BE-428D8AF11340}">
      <dgm:prSet/>
      <dgm:spPr/>
      <dgm:t>
        <a:bodyPr/>
        <a:lstStyle/>
        <a:p>
          <a:endParaRPr lang="en-US"/>
        </a:p>
      </dgm:t>
    </dgm:pt>
    <dgm:pt modelId="{40756A70-E149-5E46-8602-C987D03639B4}" type="pres">
      <dgm:prSet presAssocID="{D9CA97BE-1C21-D04A-BE87-CD7242826115}" presName="Name0" presStyleCnt="0">
        <dgm:presLayoutVars>
          <dgm:dir/>
          <dgm:animLvl val="lvl"/>
          <dgm:resizeHandles val="exact"/>
        </dgm:presLayoutVars>
      </dgm:prSet>
      <dgm:spPr/>
    </dgm:pt>
    <dgm:pt modelId="{2655BBD7-EEC7-2347-8534-73D64FB1F4EA}" type="pres">
      <dgm:prSet presAssocID="{F801D7BF-BCA1-8449-8191-EAA447654B92}" presName="composite" presStyleCnt="0"/>
      <dgm:spPr/>
    </dgm:pt>
    <dgm:pt modelId="{94008D3E-EFB7-AB43-9EBB-772072D30FE3}" type="pres">
      <dgm:prSet presAssocID="{F801D7BF-BCA1-8449-8191-EAA447654B92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8F861A3F-E872-A94F-A013-5F3D4B309757}" type="pres">
      <dgm:prSet presAssocID="{F801D7BF-BCA1-8449-8191-EAA447654B92}" presName="desTx" presStyleLbl="alignAccFollowNode1" presStyleIdx="0" presStyleCnt="3">
        <dgm:presLayoutVars>
          <dgm:bulletEnabled val="1"/>
        </dgm:presLayoutVars>
      </dgm:prSet>
      <dgm:spPr/>
    </dgm:pt>
    <dgm:pt modelId="{9DEB1011-D976-CB4D-B321-0B1D6DC08788}" type="pres">
      <dgm:prSet presAssocID="{BFA2F64D-63FC-EA4D-827D-9EC92568C65B}" presName="space" presStyleCnt="0"/>
      <dgm:spPr/>
    </dgm:pt>
    <dgm:pt modelId="{21F3EC60-5E9B-C54A-B58B-2E698F04C835}" type="pres">
      <dgm:prSet presAssocID="{8C3F12A4-3F0C-EF45-AF6E-256C35E3FAB5}" presName="composite" presStyleCnt="0"/>
      <dgm:spPr/>
    </dgm:pt>
    <dgm:pt modelId="{DC59FAA3-7C64-9045-B860-5A71C7EC5A85}" type="pres">
      <dgm:prSet presAssocID="{8C3F12A4-3F0C-EF45-AF6E-256C35E3FAB5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66DE16DF-2858-A148-B794-6D39CECD2C2E}" type="pres">
      <dgm:prSet presAssocID="{8C3F12A4-3F0C-EF45-AF6E-256C35E3FAB5}" presName="desTx" presStyleLbl="alignAccFollowNode1" presStyleIdx="1" presStyleCnt="3">
        <dgm:presLayoutVars>
          <dgm:bulletEnabled val="1"/>
        </dgm:presLayoutVars>
      </dgm:prSet>
      <dgm:spPr/>
    </dgm:pt>
    <dgm:pt modelId="{21D9EE44-2DD2-A340-BC65-CDA30536546E}" type="pres">
      <dgm:prSet presAssocID="{BFFBE27D-074E-9B48-8ECE-438C521B8D38}" presName="space" presStyleCnt="0"/>
      <dgm:spPr/>
    </dgm:pt>
    <dgm:pt modelId="{96623524-2055-314E-AC3E-0BA6E2E5F962}" type="pres">
      <dgm:prSet presAssocID="{0A153DFC-48D8-E04A-9589-CACF564F1968}" presName="composite" presStyleCnt="0"/>
      <dgm:spPr/>
    </dgm:pt>
    <dgm:pt modelId="{FCA7C3F3-39B0-F545-B538-9E069EAA3212}" type="pres">
      <dgm:prSet presAssocID="{0A153DFC-48D8-E04A-9589-CACF564F1968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6EA552E6-BB43-284D-890B-B101F6E703EE}" type="pres">
      <dgm:prSet presAssocID="{0A153DFC-48D8-E04A-9589-CACF564F1968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8AD55B02-8C24-0A4C-83D4-9AAD5186557F}" srcId="{F801D7BF-BCA1-8449-8191-EAA447654B92}" destId="{D46F83AE-EB2E-AE40-B9AA-2504C16065CA}" srcOrd="2" destOrd="0" parTransId="{9F784EBB-F264-8742-B1BD-69C174A681F8}" sibTransId="{2918953F-CE14-B44C-94D8-1EC69034E254}"/>
    <dgm:cxn modelId="{5F41691E-EA10-5F4D-A6E9-F36166B6EDF0}" type="presOf" srcId="{8C3F12A4-3F0C-EF45-AF6E-256C35E3FAB5}" destId="{DC59FAA3-7C64-9045-B860-5A71C7EC5A85}" srcOrd="0" destOrd="0" presId="urn:microsoft.com/office/officeart/2005/8/layout/hList1"/>
    <dgm:cxn modelId="{B9017A31-3A9C-3242-BB02-CFB5ADC43959}" type="presOf" srcId="{0A153DFC-48D8-E04A-9589-CACF564F1968}" destId="{FCA7C3F3-39B0-F545-B538-9E069EAA3212}" srcOrd="0" destOrd="0" presId="urn:microsoft.com/office/officeart/2005/8/layout/hList1"/>
    <dgm:cxn modelId="{1AFC6C3B-31D2-1848-95BE-428D8AF11340}" srcId="{0A153DFC-48D8-E04A-9589-CACF564F1968}" destId="{F1D160B7-3BCA-294C-B831-5C5027632324}" srcOrd="1" destOrd="0" parTransId="{78CB75E4-875B-E844-96FA-F0CC9DF5A6DC}" sibTransId="{5F13333F-396C-2E44-A270-35CA39018595}"/>
    <dgm:cxn modelId="{33975249-52A0-9045-B828-62CA807FF0F5}" srcId="{D9CA97BE-1C21-D04A-BE87-CD7242826115}" destId="{0A153DFC-48D8-E04A-9589-CACF564F1968}" srcOrd="2" destOrd="0" parTransId="{A02577D6-842B-BB43-937B-F2430C979052}" sibTransId="{1E4ABB40-BB03-6545-9663-1F3652A3DD34}"/>
    <dgm:cxn modelId="{86B21D51-5391-5349-853C-900011E827A8}" type="presOf" srcId="{12E82A1E-C7E2-A742-87B5-FD0171BCFD3B}" destId="{8F861A3F-E872-A94F-A013-5F3D4B309757}" srcOrd="0" destOrd="0" presId="urn:microsoft.com/office/officeart/2005/8/layout/hList1"/>
    <dgm:cxn modelId="{3C778558-6E04-0646-8F26-7409EE574BE9}" srcId="{F801D7BF-BCA1-8449-8191-EAA447654B92}" destId="{9AA2A5A0-54F0-8447-B6A5-7ADE9F874C33}" srcOrd="1" destOrd="0" parTransId="{9984BF1D-3588-1946-AA4B-B871447A4CAE}" sibTransId="{037E7325-A626-654A-8985-D69A834DE870}"/>
    <dgm:cxn modelId="{95C9915A-D861-444F-B6D3-14A545748320}" srcId="{D9CA97BE-1C21-D04A-BE87-CD7242826115}" destId="{F801D7BF-BCA1-8449-8191-EAA447654B92}" srcOrd="0" destOrd="0" parTransId="{8C5BFC5B-5ABB-9F41-BDE6-D06AF2E315BF}" sibTransId="{BFA2F64D-63FC-EA4D-827D-9EC92568C65B}"/>
    <dgm:cxn modelId="{B7B38776-A529-C241-AA2A-ACD8485DFF43}" type="presOf" srcId="{D9CA97BE-1C21-D04A-BE87-CD7242826115}" destId="{40756A70-E149-5E46-8602-C987D03639B4}" srcOrd="0" destOrd="0" presId="urn:microsoft.com/office/officeart/2005/8/layout/hList1"/>
    <dgm:cxn modelId="{16A7FD89-C221-834C-8A6C-A9D148D56860}" type="presOf" srcId="{F801D7BF-BCA1-8449-8191-EAA447654B92}" destId="{94008D3E-EFB7-AB43-9EBB-772072D30FE3}" srcOrd="0" destOrd="0" presId="urn:microsoft.com/office/officeart/2005/8/layout/hList1"/>
    <dgm:cxn modelId="{C0983299-80FC-BA4E-ACA4-116D947F0B52}" type="presOf" srcId="{F1D160B7-3BCA-294C-B831-5C5027632324}" destId="{6EA552E6-BB43-284D-890B-B101F6E703EE}" srcOrd="0" destOrd="1" presId="urn:microsoft.com/office/officeart/2005/8/layout/hList1"/>
    <dgm:cxn modelId="{F0EF92A7-F293-AD4B-AD05-888F75FECF93}" type="presOf" srcId="{279BB18B-2DC2-C849-99E6-B5F261CEC0A5}" destId="{66DE16DF-2858-A148-B794-6D39CECD2C2E}" srcOrd="0" destOrd="2" presId="urn:microsoft.com/office/officeart/2005/8/layout/hList1"/>
    <dgm:cxn modelId="{3AF556B4-D2CE-9448-96C4-A96D9509762F}" type="presOf" srcId="{327D5E1C-1A55-0541-861C-C210EC0E0177}" destId="{6EA552E6-BB43-284D-890B-B101F6E703EE}" srcOrd="0" destOrd="0" presId="urn:microsoft.com/office/officeart/2005/8/layout/hList1"/>
    <dgm:cxn modelId="{E9AC86B4-9EF2-E741-AC9C-3AF71836034B}" srcId="{0A153DFC-48D8-E04A-9589-CACF564F1968}" destId="{327D5E1C-1A55-0541-861C-C210EC0E0177}" srcOrd="0" destOrd="0" parTransId="{6134A12A-C9BE-DB42-AA29-DAA9F84CE774}" sibTransId="{F1F07E70-2F58-BB40-ACC0-E7C3BB327B82}"/>
    <dgm:cxn modelId="{A88F6AB5-8F16-FD49-B384-204778EA92B4}" srcId="{8C3F12A4-3F0C-EF45-AF6E-256C35E3FAB5}" destId="{D9C12FBD-BF32-944A-A42F-5CB139ADA843}" srcOrd="1" destOrd="0" parTransId="{9BA60793-CB2A-494C-9BAC-6AC7DD91E0E9}" sibTransId="{B5A58D2E-B56F-9B48-BABE-56CED40B718D}"/>
    <dgm:cxn modelId="{B2AC7BC3-6D3A-DA46-9E64-68971BA47D16}" srcId="{8C3F12A4-3F0C-EF45-AF6E-256C35E3FAB5}" destId="{279BB18B-2DC2-C849-99E6-B5F261CEC0A5}" srcOrd="2" destOrd="0" parTransId="{534D5DED-6E7A-7548-99C8-02FC5CF829C5}" sibTransId="{2B4552D6-84E5-594A-9114-5BAB4645144A}"/>
    <dgm:cxn modelId="{D9DB28CA-708D-D344-9B21-90792DC28705}" srcId="{D9CA97BE-1C21-D04A-BE87-CD7242826115}" destId="{8C3F12A4-3F0C-EF45-AF6E-256C35E3FAB5}" srcOrd="1" destOrd="0" parTransId="{1F7B4456-9362-DC49-8047-143656F4620B}" sibTransId="{BFFBE27D-074E-9B48-8ECE-438C521B8D38}"/>
    <dgm:cxn modelId="{C5715ECE-CF74-C846-A11C-003FAA86AF8A}" type="presOf" srcId="{9AA2A5A0-54F0-8447-B6A5-7ADE9F874C33}" destId="{8F861A3F-E872-A94F-A013-5F3D4B309757}" srcOrd="0" destOrd="1" presId="urn:microsoft.com/office/officeart/2005/8/layout/hList1"/>
    <dgm:cxn modelId="{F48B4FCF-3FFA-3641-9A4C-139624B1561F}" srcId="{8C3F12A4-3F0C-EF45-AF6E-256C35E3FAB5}" destId="{33519E8B-CF82-D148-8E28-7A5C4A231194}" srcOrd="0" destOrd="0" parTransId="{1FD619ED-C7F7-AA44-8534-7946DAD6AD9D}" sibTransId="{4775D013-DBA4-754D-A445-842A530A1259}"/>
    <dgm:cxn modelId="{892F08D4-71A1-5F43-AB8A-738C2258373D}" srcId="{F801D7BF-BCA1-8449-8191-EAA447654B92}" destId="{12E82A1E-C7E2-A742-87B5-FD0171BCFD3B}" srcOrd="0" destOrd="0" parTransId="{1E1D70B5-E19B-374E-9177-9D3F7AE008C2}" sibTransId="{A8A52D16-C4BB-734D-9575-1981E97B7ECF}"/>
    <dgm:cxn modelId="{C4332AE6-8B14-984C-A912-0F59D9674BBE}" type="presOf" srcId="{D46F83AE-EB2E-AE40-B9AA-2504C16065CA}" destId="{8F861A3F-E872-A94F-A013-5F3D4B309757}" srcOrd="0" destOrd="2" presId="urn:microsoft.com/office/officeart/2005/8/layout/hList1"/>
    <dgm:cxn modelId="{EA0BA9F8-CC96-5348-8257-C0A1C6530D85}" type="presOf" srcId="{D9C12FBD-BF32-944A-A42F-5CB139ADA843}" destId="{66DE16DF-2858-A148-B794-6D39CECD2C2E}" srcOrd="0" destOrd="1" presId="urn:microsoft.com/office/officeart/2005/8/layout/hList1"/>
    <dgm:cxn modelId="{0A11AFFA-CEFD-6749-B50D-EEFC4CEC4A2B}" type="presOf" srcId="{33519E8B-CF82-D148-8E28-7A5C4A231194}" destId="{66DE16DF-2858-A148-B794-6D39CECD2C2E}" srcOrd="0" destOrd="0" presId="urn:microsoft.com/office/officeart/2005/8/layout/hList1"/>
    <dgm:cxn modelId="{006ED334-3CA0-7542-B889-7524701E9E5F}" type="presParOf" srcId="{40756A70-E149-5E46-8602-C987D03639B4}" destId="{2655BBD7-EEC7-2347-8534-73D64FB1F4EA}" srcOrd="0" destOrd="0" presId="urn:microsoft.com/office/officeart/2005/8/layout/hList1"/>
    <dgm:cxn modelId="{B0353E85-51C1-A643-958F-D6918CE54A57}" type="presParOf" srcId="{2655BBD7-EEC7-2347-8534-73D64FB1F4EA}" destId="{94008D3E-EFB7-AB43-9EBB-772072D30FE3}" srcOrd="0" destOrd="0" presId="urn:microsoft.com/office/officeart/2005/8/layout/hList1"/>
    <dgm:cxn modelId="{BD2E3017-7B12-2F4A-B701-FB06D2AAFC7A}" type="presParOf" srcId="{2655BBD7-EEC7-2347-8534-73D64FB1F4EA}" destId="{8F861A3F-E872-A94F-A013-5F3D4B309757}" srcOrd="1" destOrd="0" presId="urn:microsoft.com/office/officeart/2005/8/layout/hList1"/>
    <dgm:cxn modelId="{C240C40C-9099-7F46-844E-83561F2FC0DD}" type="presParOf" srcId="{40756A70-E149-5E46-8602-C987D03639B4}" destId="{9DEB1011-D976-CB4D-B321-0B1D6DC08788}" srcOrd="1" destOrd="0" presId="urn:microsoft.com/office/officeart/2005/8/layout/hList1"/>
    <dgm:cxn modelId="{BE6415B2-CAD2-FA45-98E4-57413A065C3A}" type="presParOf" srcId="{40756A70-E149-5E46-8602-C987D03639B4}" destId="{21F3EC60-5E9B-C54A-B58B-2E698F04C835}" srcOrd="2" destOrd="0" presId="urn:microsoft.com/office/officeart/2005/8/layout/hList1"/>
    <dgm:cxn modelId="{D69F0764-C690-A441-8EF3-5093FF819B02}" type="presParOf" srcId="{21F3EC60-5E9B-C54A-B58B-2E698F04C835}" destId="{DC59FAA3-7C64-9045-B860-5A71C7EC5A85}" srcOrd="0" destOrd="0" presId="urn:microsoft.com/office/officeart/2005/8/layout/hList1"/>
    <dgm:cxn modelId="{EC529B8A-5AFD-0B46-A1AF-14E02BBBF6F1}" type="presParOf" srcId="{21F3EC60-5E9B-C54A-B58B-2E698F04C835}" destId="{66DE16DF-2858-A148-B794-6D39CECD2C2E}" srcOrd="1" destOrd="0" presId="urn:microsoft.com/office/officeart/2005/8/layout/hList1"/>
    <dgm:cxn modelId="{A3412AEF-7E41-E94B-918A-56F4048C1B2E}" type="presParOf" srcId="{40756A70-E149-5E46-8602-C987D03639B4}" destId="{21D9EE44-2DD2-A340-BC65-CDA30536546E}" srcOrd="3" destOrd="0" presId="urn:microsoft.com/office/officeart/2005/8/layout/hList1"/>
    <dgm:cxn modelId="{81D4FBF8-B9EB-9C43-820B-A96F91C397AE}" type="presParOf" srcId="{40756A70-E149-5E46-8602-C987D03639B4}" destId="{96623524-2055-314E-AC3E-0BA6E2E5F962}" srcOrd="4" destOrd="0" presId="urn:microsoft.com/office/officeart/2005/8/layout/hList1"/>
    <dgm:cxn modelId="{2309D84E-5C12-DB4B-9756-6FD2B503C452}" type="presParOf" srcId="{96623524-2055-314E-AC3E-0BA6E2E5F962}" destId="{FCA7C3F3-39B0-F545-B538-9E069EAA3212}" srcOrd="0" destOrd="0" presId="urn:microsoft.com/office/officeart/2005/8/layout/hList1"/>
    <dgm:cxn modelId="{CF59B4D1-0A1D-FF48-B8D3-EADFEC0106EB}" type="presParOf" srcId="{96623524-2055-314E-AC3E-0BA6E2E5F962}" destId="{6EA552E6-BB43-284D-890B-B101F6E703EE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AB7BFAE-FD09-7048-AEA1-CAB6151566C2}" type="doc">
      <dgm:prSet loTypeId="urn:microsoft.com/office/officeart/2005/8/layout/StepDownProcess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A1B3E51-E0DC-AF4C-9B1E-E043F3D60747}">
      <dgm:prSet phldrT="[Text]"/>
      <dgm:spPr/>
      <dgm:t>
        <a:bodyPr/>
        <a:lstStyle/>
        <a:p>
          <a:pPr rtl="0"/>
          <a:r>
            <a:rPr lang="en-US" dirty="0"/>
            <a:t>Opening</a:t>
          </a:r>
        </a:p>
      </dgm:t>
    </dgm:pt>
    <dgm:pt modelId="{8CC8D19A-4FA4-4E47-BA46-3C41AB708B8A}" type="parTrans" cxnId="{486AD4E2-5B99-3540-8B71-217B2C572376}">
      <dgm:prSet/>
      <dgm:spPr/>
      <dgm:t>
        <a:bodyPr/>
        <a:lstStyle/>
        <a:p>
          <a:endParaRPr lang="en-US"/>
        </a:p>
      </dgm:t>
    </dgm:pt>
    <dgm:pt modelId="{5602168C-BDA2-8B44-9D31-015A562596FA}" type="sibTrans" cxnId="{486AD4E2-5B99-3540-8B71-217B2C572376}">
      <dgm:prSet/>
      <dgm:spPr/>
      <dgm:t>
        <a:bodyPr/>
        <a:lstStyle/>
        <a:p>
          <a:endParaRPr lang="en-US"/>
        </a:p>
      </dgm:t>
    </dgm:pt>
    <dgm:pt modelId="{4B9466F5-E0E0-AB44-B92D-C9EDEF1898CB}">
      <dgm:prSet phldrT="[Text]" custT="1"/>
      <dgm:spPr/>
      <dgm:t>
        <a:bodyPr/>
        <a:lstStyle/>
        <a:p>
          <a:pPr rtl="0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Introduce purpose and context of the project.
Ensure interviewee understands the agenda.
Set the stage for a comfortable and informative discussion.</a:t>
          </a:r>
        </a:p>
      </dgm:t>
    </dgm:pt>
    <dgm:pt modelId="{31524689-D060-5F40-9CEF-E8B676A915FE}" type="parTrans" cxnId="{ECE750DF-1527-F949-9626-A2346510FCBA}">
      <dgm:prSet/>
      <dgm:spPr/>
      <dgm:t>
        <a:bodyPr/>
        <a:lstStyle/>
        <a:p>
          <a:endParaRPr lang="en-US"/>
        </a:p>
      </dgm:t>
    </dgm:pt>
    <dgm:pt modelId="{FF5131E1-B6FB-4742-9C3F-1DD02E410159}" type="sibTrans" cxnId="{ECE750DF-1527-F949-9626-A2346510FCBA}">
      <dgm:prSet/>
      <dgm:spPr/>
      <dgm:t>
        <a:bodyPr/>
        <a:lstStyle/>
        <a:p>
          <a:endParaRPr lang="en-US"/>
        </a:p>
      </dgm:t>
    </dgm:pt>
    <dgm:pt modelId="{D9D682AD-0885-1048-92B0-FDCAF8B942CC}">
      <dgm:prSet phldrT="[Text]"/>
      <dgm:spPr/>
      <dgm:t>
        <a:bodyPr/>
        <a:lstStyle/>
        <a:p>
          <a:pPr rtl="0"/>
          <a:r>
            <a:rPr lang="en-US" dirty="0"/>
            <a:t>Body</a:t>
          </a:r>
        </a:p>
      </dgm:t>
    </dgm:pt>
    <dgm:pt modelId="{51632C60-9890-344B-B8EE-D046193EC04A}" type="parTrans" cxnId="{A3B113A9-A060-8F4C-A6CE-AE550474AA0E}">
      <dgm:prSet/>
      <dgm:spPr/>
      <dgm:t>
        <a:bodyPr/>
        <a:lstStyle/>
        <a:p>
          <a:endParaRPr lang="en-US"/>
        </a:p>
      </dgm:t>
    </dgm:pt>
    <dgm:pt modelId="{EF11AA35-2F33-A449-AD15-F271422CB8F3}" type="sibTrans" cxnId="{A3B113A9-A060-8F4C-A6CE-AE550474AA0E}">
      <dgm:prSet/>
      <dgm:spPr/>
      <dgm:t>
        <a:bodyPr/>
        <a:lstStyle/>
        <a:p>
          <a:endParaRPr lang="en-US"/>
        </a:p>
      </dgm:t>
    </dgm:pt>
    <dgm:pt modelId="{A2EDA9CB-AF0F-DE4A-BDDD-32174E0895B1}">
      <dgm:prSet phldrT="[Text]" custT="1"/>
      <dgm:spPr/>
      <dgm:t>
        <a:bodyPr/>
        <a:lstStyle/>
        <a:p>
          <a:pPr rtl="0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Obtain context before delving into specific areas.
Structure the interview for a detailed examination of each area.
Take comprehensive notes using diagrams or mind maps.</a:t>
          </a:r>
        </a:p>
      </dgm:t>
    </dgm:pt>
    <dgm:pt modelId="{43901D93-EED4-B347-B5F7-C052B9B6C05A}" type="parTrans" cxnId="{EC2D0CF5-3BA3-CE4E-A575-268D6CE081AD}">
      <dgm:prSet/>
      <dgm:spPr/>
      <dgm:t>
        <a:bodyPr/>
        <a:lstStyle/>
        <a:p>
          <a:endParaRPr lang="en-US"/>
        </a:p>
      </dgm:t>
    </dgm:pt>
    <dgm:pt modelId="{324A485C-060C-9345-A8C6-87BC669FE5E3}" type="sibTrans" cxnId="{EC2D0CF5-3BA3-CE4E-A575-268D6CE081AD}">
      <dgm:prSet/>
      <dgm:spPr/>
      <dgm:t>
        <a:bodyPr/>
        <a:lstStyle/>
        <a:p>
          <a:endParaRPr lang="en-US"/>
        </a:p>
      </dgm:t>
    </dgm:pt>
    <dgm:pt modelId="{0ACD6733-C178-6A46-9530-D480B0D18FE4}">
      <dgm:prSet phldrT="[Text]"/>
      <dgm:spPr/>
      <dgm:t>
        <a:bodyPr/>
        <a:lstStyle/>
        <a:p>
          <a:pPr rtl="0"/>
          <a:r>
            <a:rPr lang="en-US" dirty="0"/>
            <a:t>Closing</a:t>
          </a:r>
        </a:p>
      </dgm:t>
    </dgm:pt>
    <dgm:pt modelId="{C00025A1-DF65-3B40-A83D-E4EA394492A0}" type="parTrans" cxnId="{8043C6AF-1EF8-2940-B6FD-E80513D64A28}">
      <dgm:prSet/>
      <dgm:spPr/>
      <dgm:t>
        <a:bodyPr/>
        <a:lstStyle/>
        <a:p>
          <a:endParaRPr lang="en-US"/>
        </a:p>
      </dgm:t>
    </dgm:pt>
    <dgm:pt modelId="{D08E984B-C54B-0441-B4F3-4A9E2F806796}" type="sibTrans" cxnId="{8043C6AF-1EF8-2940-B6FD-E80513D64A28}">
      <dgm:prSet/>
      <dgm:spPr/>
      <dgm:t>
        <a:bodyPr/>
        <a:lstStyle/>
        <a:p>
          <a:endParaRPr lang="en-US"/>
        </a:p>
      </dgm:t>
    </dgm:pt>
    <dgm:pt modelId="{895FA9A0-447D-6645-9ED0-82A8FE5EFB43}">
      <dgm:prSet phldrT="[Text]" custT="1"/>
      <dgm:spPr/>
      <dgm:t>
        <a:bodyPr/>
        <a:lstStyle/>
        <a:p>
          <a:pPr rtl="0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Summarize key points and agreed-upon actions.
Explain the next steps in the project.
Confirm further contact details for follow-up.</a:t>
          </a:r>
        </a:p>
      </dgm:t>
    </dgm:pt>
    <dgm:pt modelId="{56510CCA-8AEE-374E-95A6-55D7DE442063}" type="parTrans" cxnId="{BBEA2FCA-0DA7-FF4F-A975-34E4A1A81990}">
      <dgm:prSet/>
      <dgm:spPr/>
      <dgm:t>
        <a:bodyPr/>
        <a:lstStyle/>
        <a:p>
          <a:endParaRPr lang="en-US"/>
        </a:p>
      </dgm:t>
    </dgm:pt>
    <dgm:pt modelId="{ABD097FD-06DC-D144-BC2E-10E4ECA42AFF}" type="sibTrans" cxnId="{BBEA2FCA-0DA7-FF4F-A975-34E4A1A81990}">
      <dgm:prSet/>
      <dgm:spPr/>
      <dgm:t>
        <a:bodyPr/>
        <a:lstStyle/>
        <a:p>
          <a:endParaRPr lang="en-US"/>
        </a:p>
      </dgm:t>
    </dgm:pt>
    <dgm:pt modelId="{89908416-2202-4C4B-BDAC-5E36BC93921B}">
      <dgm:prSet phldrT="[Text]"/>
      <dgm:spPr/>
      <dgm:t>
        <a:bodyPr/>
        <a:lstStyle/>
        <a:p>
          <a:pPr rtl="0"/>
          <a:r>
            <a:rPr lang="en-US" dirty="0"/>
            <a:t>Following-Up</a:t>
          </a:r>
        </a:p>
      </dgm:t>
    </dgm:pt>
    <dgm:pt modelId="{FBC6D7F8-0623-9740-8470-8A3A9608964B}" type="parTrans" cxnId="{6F6C3137-1D6F-4E49-A1AE-B196469767AA}">
      <dgm:prSet/>
      <dgm:spPr/>
      <dgm:t>
        <a:bodyPr/>
        <a:lstStyle/>
        <a:p>
          <a:endParaRPr lang="en-US"/>
        </a:p>
      </dgm:t>
    </dgm:pt>
    <dgm:pt modelId="{7E325428-B4B7-ED4C-8937-721DE6158803}" type="sibTrans" cxnId="{6F6C3137-1D6F-4E49-A1AE-B196469767AA}">
      <dgm:prSet/>
      <dgm:spPr/>
      <dgm:t>
        <a:bodyPr/>
        <a:lstStyle/>
        <a:p>
          <a:endParaRPr lang="en-US"/>
        </a:p>
      </dgm:t>
    </dgm:pt>
    <dgm:pt modelId="{16351644-9E34-1F44-A075-D450DF278D20}">
      <dgm:prSet phldrT="[Text]" custT="1"/>
      <dgm:spPr/>
      <dgm:t>
        <a:bodyPr/>
        <a:lstStyle/>
        <a:p>
          <a:pPr rtl="0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Write up interview notes promptly and submit them  to the interviewee for confirmation.
Incorporate approved notes into formal project documentation.
Reflect and seek feedback on interviews for ongoing enhancement.</a:t>
          </a:r>
        </a:p>
      </dgm:t>
    </dgm:pt>
    <dgm:pt modelId="{E0C08653-376E-1C44-8649-AE6963FBE457}" type="parTrans" cxnId="{C79BD3CD-5E49-014A-9486-490CF93C4921}">
      <dgm:prSet/>
      <dgm:spPr/>
      <dgm:t>
        <a:bodyPr/>
        <a:lstStyle/>
        <a:p>
          <a:endParaRPr lang="en-US"/>
        </a:p>
      </dgm:t>
    </dgm:pt>
    <dgm:pt modelId="{75655EC4-77B4-A54B-99FC-D4F5EBB549B1}" type="sibTrans" cxnId="{C79BD3CD-5E49-014A-9486-490CF93C4921}">
      <dgm:prSet/>
      <dgm:spPr/>
      <dgm:t>
        <a:bodyPr/>
        <a:lstStyle/>
        <a:p>
          <a:endParaRPr lang="en-US"/>
        </a:p>
      </dgm:t>
    </dgm:pt>
    <dgm:pt modelId="{3661EA58-4C1B-DF43-88A3-06B41904CC7C}" type="pres">
      <dgm:prSet presAssocID="{4AB7BFAE-FD09-7048-AEA1-CAB6151566C2}" presName="rootnode" presStyleCnt="0">
        <dgm:presLayoutVars>
          <dgm:chMax/>
          <dgm:chPref/>
          <dgm:dir/>
          <dgm:animLvl val="lvl"/>
        </dgm:presLayoutVars>
      </dgm:prSet>
      <dgm:spPr/>
    </dgm:pt>
    <dgm:pt modelId="{727D9678-33B4-5542-9BDA-0B4B243374E3}" type="pres">
      <dgm:prSet presAssocID="{2A1B3E51-E0DC-AF4C-9B1E-E043F3D60747}" presName="composite" presStyleCnt="0"/>
      <dgm:spPr/>
    </dgm:pt>
    <dgm:pt modelId="{A865E5D9-5CE8-294B-91FA-A41A74B66CCD}" type="pres">
      <dgm:prSet presAssocID="{2A1B3E51-E0DC-AF4C-9B1E-E043F3D60747}" presName="bentUpArrow1" presStyleLbl="alignImgPlace1" presStyleIdx="0" presStyleCnt="3" custLinFactNeighborX="-11764"/>
      <dgm:spPr/>
    </dgm:pt>
    <dgm:pt modelId="{AC5328FA-2064-EF46-B6CF-5DDD6B6A2C43}" type="pres">
      <dgm:prSet presAssocID="{2A1B3E51-E0DC-AF4C-9B1E-E043F3D60747}" presName="ParentText" presStyleLbl="node1" presStyleIdx="0" presStyleCnt="4" custLinFactNeighborX="-35868">
        <dgm:presLayoutVars>
          <dgm:chMax val="1"/>
          <dgm:chPref val="1"/>
          <dgm:bulletEnabled val="1"/>
        </dgm:presLayoutVars>
      </dgm:prSet>
      <dgm:spPr/>
    </dgm:pt>
    <dgm:pt modelId="{A5B171DD-3B13-5444-94F5-8F42FB8EF1BE}" type="pres">
      <dgm:prSet presAssocID="{2A1B3E51-E0DC-AF4C-9B1E-E043F3D60747}" presName="ChildText" presStyleLbl="revTx" presStyleIdx="0" presStyleCnt="4" custScaleX="357962" custLinFactNeighborX="79728">
        <dgm:presLayoutVars>
          <dgm:chMax val="0"/>
          <dgm:chPref val="0"/>
          <dgm:bulletEnabled val="1"/>
        </dgm:presLayoutVars>
      </dgm:prSet>
      <dgm:spPr/>
    </dgm:pt>
    <dgm:pt modelId="{57F2E495-5439-0849-8E22-9D1967A476D4}" type="pres">
      <dgm:prSet presAssocID="{5602168C-BDA2-8B44-9D31-015A562596FA}" presName="sibTrans" presStyleCnt="0"/>
      <dgm:spPr/>
    </dgm:pt>
    <dgm:pt modelId="{EDA626DA-AB14-4F4E-B076-A2020A18FB5F}" type="pres">
      <dgm:prSet presAssocID="{D9D682AD-0885-1048-92B0-FDCAF8B942CC}" presName="composite" presStyleCnt="0"/>
      <dgm:spPr/>
    </dgm:pt>
    <dgm:pt modelId="{8C774BEA-34A2-E340-9303-907C7BB36EE8}" type="pres">
      <dgm:prSet presAssocID="{D9D682AD-0885-1048-92B0-FDCAF8B942CC}" presName="bentUpArrow1" presStyleLbl="alignImgPlace1" presStyleIdx="1" presStyleCnt="3" custLinFactNeighborX="-61432"/>
      <dgm:spPr/>
    </dgm:pt>
    <dgm:pt modelId="{36338163-8F57-8447-A1D6-093A9D29FEAF}" type="pres">
      <dgm:prSet presAssocID="{D9D682AD-0885-1048-92B0-FDCAF8B942CC}" presName="ParentText" presStyleLbl="node1" presStyleIdx="1" presStyleCnt="4" custLinFactNeighborX="-70344">
        <dgm:presLayoutVars>
          <dgm:chMax val="1"/>
          <dgm:chPref val="1"/>
          <dgm:bulletEnabled val="1"/>
        </dgm:presLayoutVars>
      </dgm:prSet>
      <dgm:spPr/>
    </dgm:pt>
    <dgm:pt modelId="{6F3A9083-54E0-6346-88B8-16BA295B57C8}" type="pres">
      <dgm:prSet presAssocID="{D9D682AD-0885-1048-92B0-FDCAF8B942CC}" presName="ChildText" presStyleLbl="revTx" presStyleIdx="1" presStyleCnt="4" custScaleX="420177" custLinFactNeighborX="66806">
        <dgm:presLayoutVars>
          <dgm:chMax val="0"/>
          <dgm:chPref val="0"/>
          <dgm:bulletEnabled val="1"/>
        </dgm:presLayoutVars>
      </dgm:prSet>
      <dgm:spPr/>
    </dgm:pt>
    <dgm:pt modelId="{979A1558-54E5-6E4A-88FD-DB95E3E9D463}" type="pres">
      <dgm:prSet presAssocID="{EF11AA35-2F33-A449-AD15-F271422CB8F3}" presName="sibTrans" presStyleCnt="0"/>
      <dgm:spPr/>
    </dgm:pt>
    <dgm:pt modelId="{CA49118E-D868-A149-8DFC-6A50FCEBEDE6}" type="pres">
      <dgm:prSet presAssocID="{0ACD6733-C178-6A46-9530-D480B0D18FE4}" presName="composite" presStyleCnt="0"/>
      <dgm:spPr/>
    </dgm:pt>
    <dgm:pt modelId="{EBE28333-1CC9-A04D-9103-48F5AE2F79C4}" type="pres">
      <dgm:prSet presAssocID="{0ACD6733-C178-6A46-9530-D480B0D18FE4}" presName="bentUpArrow1" presStyleLbl="alignImgPlace1" presStyleIdx="2" presStyleCnt="3" custLinFactNeighborX="-71890"/>
      <dgm:spPr/>
    </dgm:pt>
    <dgm:pt modelId="{F7DDEB26-DDDA-9F4D-87CB-95977E84D4AF}" type="pres">
      <dgm:prSet presAssocID="{0ACD6733-C178-6A46-9530-D480B0D18FE4}" presName="ParentText" presStyleLbl="node1" presStyleIdx="2" presStyleCnt="4" custLinFactNeighborX="-77416">
        <dgm:presLayoutVars>
          <dgm:chMax val="1"/>
          <dgm:chPref val="1"/>
          <dgm:bulletEnabled val="1"/>
        </dgm:presLayoutVars>
      </dgm:prSet>
      <dgm:spPr/>
    </dgm:pt>
    <dgm:pt modelId="{3F3250EF-3721-B241-B274-97D4B7BF1B78}" type="pres">
      <dgm:prSet presAssocID="{0ACD6733-C178-6A46-9530-D480B0D18FE4}" presName="ChildText" presStyleLbl="revTx" presStyleIdx="2" presStyleCnt="4" custScaleX="404735" custLinFactNeighborX="41529" custLinFactNeighborY="-3126">
        <dgm:presLayoutVars>
          <dgm:chMax val="0"/>
          <dgm:chPref val="0"/>
          <dgm:bulletEnabled val="1"/>
        </dgm:presLayoutVars>
      </dgm:prSet>
      <dgm:spPr/>
    </dgm:pt>
    <dgm:pt modelId="{50F8DEE6-658C-664F-9715-063399F2E8FA}" type="pres">
      <dgm:prSet presAssocID="{D08E984B-C54B-0441-B4F3-4A9E2F806796}" presName="sibTrans" presStyleCnt="0"/>
      <dgm:spPr/>
    </dgm:pt>
    <dgm:pt modelId="{2A3483F8-BD5D-B54B-9830-2291FFE7DFAB}" type="pres">
      <dgm:prSet presAssocID="{89908416-2202-4C4B-BDAC-5E36BC93921B}" presName="composite" presStyleCnt="0"/>
      <dgm:spPr/>
    </dgm:pt>
    <dgm:pt modelId="{BCD59240-8C93-E048-A2C1-3617F55B77E2}" type="pres">
      <dgm:prSet presAssocID="{89908416-2202-4C4B-BDAC-5E36BC93921B}" presName="ParentText" presStyleLbl="node1" presStyleIdx="3" presStyleCnt="4" custLinFactNeighborX="-78726" custLinFactNeighborY="-5198">
        <dgm:presLayoutVars>
          <dgm:chMax val="1"/>
          <dgm:chPref val="1"/>
          <dgm:bulletEnabled val="1"/>
        </dgm:presLayoutVars>
      </dgm:prSet>
      <dgm:spPr/>
    </dgm:pt>
    <dgm:pt modelId="{7D98F705-B3BA-DB4D-A049-FB031F2F3B5E}" type="pres">
      <dgm:prSet presAssocID="{89908416-2202-4C4B-BDAC-5E36BC93921B}" presName="FinalChildText" presStyleLbl="revTx" presStyleIdx="3" presStyleCnt="4" custScaleX="380150" custLinFactNeighborX="30418" custLinFactNeighborY="1639">
        <dgm:presLayoutVars>
          <dgm:chMax val="0"/>
          <dgm:chPref val="0"/>
          <dgm:bulletEnabled val="1"/>
        </dgm:presLayoutVars>
      </dgm:prSet>
      <dgm:spPr/>
    </dgm:pt>
  </dgm:ptLst>
  <dgm:cxnLst>
    <dgm:cxn modelId="{AA0CE606-487D-A346-9EEF-9CB4894D00F5}" type="presOf" srcId="{D9D682AD-0885-1048-92B0-FDCAF8B942CC}" destId="{36338163-8F57-8447-A1D6-093A9D29FEAF}" srcOrd="0" destOrd="0" presId="urn:microsoft.com/office/officeart/2005/8/layout/StepDownProcess"/>
    <dgm:cxn modelId="{C565811C-9487-7841-B700-F1C4F7713506}" type="presOf" srcId="{16351644-9E34-1F44-A075-D450DF278D20}" destId="{7D98F705-B3BA-DB4D-A049-FB031F2F3B5E}" srcOrd="0" destOrd="0" presId="urn:microsoft.com/office/officeart/2005/8/layout/StepDownProcess"/>
    <dgm:cxn modelId="{6F6C3137-1D6F-4E49-A1AE-B196469767AA}" srcId="{4AB7BFAE-FD09-7048-AEA1-CAB6151566C2}" destId="{89908416-2202-4C4B-BDAC-5E36BC93921B}" srcOrd="3" destOrd="0" parTransId="{FBC6D7F8-0623-9740-8470-8A3A9608964B}" sibTransId="{7E325428-B4B7-ED4C-8937-721DE6158803}"/>
    <dgm:cxn modelId="{97DA343C-5D53-464A-8077-BFFD57ADC7B3}" type="presOf" srcId="{2A1B3E51-E0DC-AF4C-9B1E-E043F3D60747}" destId="{AC5328FA-2064-EF46-B6CF-5DDD6B6A2C43}" srcOrd="0" destOrd="0" presId="urn:microsoft.com/office/officeart/2005/8/layout/StepDownProcess"/>
    <dgm:cxn modelId="{FC376A59-F44B-C241-BCB1-1F89A990C483}" type="presOf" srcId="{4B9466F5-E0E0-AB44-B92D-C9EDEF1898CB}" destId="{A5B171DD-3B13-5444-94F5-8F42FB8EF1BE}" srcOrd="0" destOrd="0" presId="urn:microsoft.com/office/officeart/2005/8/layout/StepDownProcess"/>
    <dgm:cxn modelId="{DD256562-501B-F045-812A-6BF55CD8FEEC}" type="presOf" srcId="{4AB7BFAE-FD09-7048-AEA1-CAB6151566C2}" destId="{3661EA58-4C1B-DF43-88A3-06B41904CC7C}" srcOrd="0" destOrd="0" presId="urn:microsoft.com/office/officeart/2005/8/layout/StepDownProcess"/>
    <dgm:cxn modelId="{73833DA2-2945-1D4C-BAD6-01D39E8215DB}" type="presOf" srcId="{89908416-2202-4C4B-BDAC-5E36BC93921B}" destId="{BCD59240-8C93-E048-A2C1-3617F55B77E2}" srcOrd="0" destOrd="0" presId="urn:microsoft.com/office/officeart/2005/8/layout/StepDownProcess"/>
    <dgm:cxn modelId="{A3B113A9-A060-8F4C-A6CE-AE550474AA0E}" srcId="{4AB7BFAE-FD09-7048-AEA1-CAB6151566C2}" destId="{D9D682AD-0885-1048-92B0-FDCAF8B942CC}" srcOrd="1" destOrd="0" parTransId="{51632C60-9890-344B-B8EE-D046193EC04A}" sibTransId="{EF11AA35-2F33-A449-AD15-F271422CB8F3}"/>
    <dgm:cxn modelId="{8043C6AF-1EF8-2940-B6FD-E80513D64A28}" srcId="{4AB7BFAE-FD09-7048-AEA1-CAB6151566C2}" destId="{0ACD6733-C178-6A46-9530-D480B0D18FE4}" srcOrd="2" destOrd="0" parTransId="{C00025A1-DF65-3B40-A83D-E4EA394492A0}" sibTransId="{D08E984B-C54B-0441-B4F3-4A9E2F806796}"/>
    <dgm:cxn modelId="{BBEA2FCA-0DA7-FF4F-A975-34E4A1A81990}" srcId="{0ACD6733-C178-6A46-9530-D480B0D18FE4}" destId="{895FA9A0-447D-6645-9ED0-82A8FE5EFB43}" srcOrd="0" destOrd="0" parTransId="{56510CCA-8AEE-374E-95A6-55D7DE442063}" sibTransId="{ABD097FD-06DC-D144-BC2E-10E4ECA42AFF}"/>
    <dgm:cxn modelId="{C79BD3CD-5E49-014A-9486-490CF93C4921}" srcId="{89908416-2202-4C4B-BDAC-5E36BC93921B}" destId="{16351644-9E34-1F44-A075-D450DF278D20}" srcOrd="0" destOrd="0" parTransId="{E0C08653-376E-1C44-8649-AE6963FBE457}" sibTransId="{75655EC4-77B4-A54B-99FC-D4F5EBB549B1}"/>
    <dgm:cxn modelId="{6BF8FFDA-9D53-4843-8AA0-4D2024E0AABE}" type="presOf" srcId="{895FA9A0-447D-6645-9ED0-82A8FE5EFB43}" destId="{3F3250EF-3721-B241-B274-97D4B7BF1B78}" srcOrd="0" destOrd="0" presId="urn:microsoft.com/office/officeart/2005/8/layout/StepDownProcess"/>
    <dgm:cxn modelId="{979535DF-A190-DF43-812B-8252D85D27E8}" type="presOf" srcId="{0ACD6733-C178-6A46-9530-D480B0D18FE4}" destId="{F7DDEB26-DDDA-9F4D-87CB-95977E84D4AF}" srcOrd="0" destOrd="0" presId="urn:microsoft.com/office/officeart/2005/8/layout/StepDownProcess"/>
    <dgm:cxn modelId="{ECE750DF-1527-F949-9626-A2346510FCBA}" srcId="{2A1B3E51-E0DC-AF4C-9B1E-E043F3D60747}" destId="{4B9466F5-E0E0-AB44-B92D-C9EDEF1898CB}" srcOrd="0" destOrd="0" parTransId="{31524689-D060-5F40-9CEF-E8B676A915FE}" sibTransId="{FF5131E1-B6FB-4742-9C3F-1DD02E410159}"/>
    <dgm:cxn modelId="{486AD4E2-5B99-3540-8B71-217B2C572376}" srcId="{4AB7BFAE-FD09-7048-AEA1-CAB6151566C2}" destId="{2A1B3E51-E0DC-AF4C-9B1E-E043F3D60747}" srcOrd="0" destOrd="0" parTransId="{8CC8D19A-4FA4-4E47-BA46-3C41AB708B8A}" sibTransId="{5602168C-BDA2-8B44-9D31-015A562596FA}"/>
    <dgm:cxn modelId="{69238AF3-C9A0-D847-84C0-BEFCF4FACB8C}" type="presOf" srcId="{A2EDA9CB-AF0F-DE4A-BDDD-32174E0895B1}" destId="{6F3A9083-54E0-6346-88B8-16BA295B57C8}" srcOrd="0" destOrd="0" presId="urn:microsoft.com/office/officeart/2005/8/layout/StepDownProcess"/>
    <dgm:cxn modelId="{EC2D0CF5-3BA3-CE4E-A575-268D6CE081AD}" srcId="{D9D682AD-0885-1048-92B0-FDCAF8B942CC}" destId="{A2EDA9CB-AF0F-DE4A-BDDD-32174E0895B1}" srcOrd="0" destOrd="0" parTransId="{43901D93-EED4-B347-B5F7-C052B9B6C05A}" sibTransId="{324A485C-060C-9345-A8C6-87BC669FE5E3}"/>
    <dgm:cxn modelId="{890DADA5-CE0F-834F-A23E-AFD36F41E159}" type="presParOf" srcId="{3661EA58-4C1B-DF43-88A3-06B41904CC7C}" destId="{727D9678-33B4-5542-9BDA-0B4B243374E3}" srcOrd="0" destOrd="0" presId="urn:microsoft.com/office/officeart/2005/8/layout/StepDownProcess"/>
    <dgm:cxn modelId="{0B5AB983-60A4-E545-8A6C-8DBA74B22878}" type="presParOf" srcId="{727D9678-33B4-5542-9BDA-0B4B243374E3}" destId="{A865E5D9-5CE8-294B-91FA-A41A74B66CCD}" srcOrd="0" destOrd="0" presId="urn:microsoft.com/office/officeart/2005/8/layout/StepDownProcess"/>
    <dgm:cxn modelId="{759FD9A0-9825-234C-9A4E-775EC43F9CD8}" type="presParOf" srcId="{727D9678-33B4-5542-9BDA-0B4B243374E3}" destId="{AC5328FA-2064-EF46-B6CF-5DDD6B6A2C43}" srcOrd="1" destOrd="0" presId="urn:microsoft.com/office/officeart/2005/8/layout/StepDownProcess"/>
    <dgm:cxn modelId="{3122614D-ED54-F143-8C4F-36354D64864E}" type="presParOf" srcId="{727D9678-33B4-5542-9BDA-0B4B243374E3}" destId="{A5B171DD-3B13-5444-94F5-8F42FB8EF1BE}" srcOrd="2" destOrd="0" presId="urn:microsoft.com/office/officeart/2005/8/layout/StepDownProcess"/>
    <dgm:cxn modelId="{D936D408-B11D-A54A-9C2C-7D8DBAB67A3D}" type="presParOf" srcId="{3661EA58-4C1B-DF43-88A3-06B41904CC7C}" destId="{57F2E495-5439-0849-8E22-9D1967A476D4}" srcOrd="1" destOrd="0" presId="urn:microsoft.com/office/officeart/2005/8/layout/StepDownProcess"/>
    <dgm:cxn modelId="{CDDBB5CB-1E74-8D4B-9A4C-AFA3F10F5ADD}" type="presParOf" srcId="{3661EA58-4C1B-DF43-88A3-06B41904CC7C}" destId="{EDA626DA-AB14-4F4E-B076-A2020A18FB5F}" srcOrd="2" destOrd="0" presId="urn:microsoft.com/office/officeart/2005/8/layout/StepDownProcess"/>
    <dgm:cxn modelId="{64F020E7-FF45-724F-B385-780FAFD4BA3E}" type="presParOf" srcId="{EDA626DA-AB14-4F4E-B076-A2020A18FB5F}" destId="{8C774BEA-34A2-E340-9303-907C7BB36EE8}" srcOrd="0" destOrd="0" presId="urn:microsoft.com/office/officeart/2005/8/layout/StepDownProcess"/>
    <dgm:cxn modelId="{51A6C8AA-770D-1B45-B568-C73CFEDDD784}" type="presParOf" srcId="{EDA626DA-AB14-4F4E-B076-A2020A18FB5F}" destId="{36338163-8F57-8447-A1D6-093A9D29FEAF}" srcOrd="1" destOrd="0" presId="urn:microsoft.com/office/officeart/2005/8/layout/StepDownProcess"/>
    <dgm:cxn modelId="{546D8BC5-9A6E-8740-BB81-C79DC66B3DE6}" type="presParOf" srcId="{EDA626DA-AB14-4F4E-B076-A2020A18FB5F}" destId="{6F3A9083-54E0-6346-88B8-16BA295B57C8}" srcOrd="2" destOrd="0" presId="urn:microsoft.com/office/officeart/2005/8/layout/StepDownProcess"/>
    <dgm:cxn modelId="{655AEA2D-2761-BA43-A9A2-42521F1F876C}" type="presParOf" srcId="{3661EA58-4C1B-DF43-88A3-06B41904CC7C}" destId="{979A1558-54E5-6E4A-88FD-DB95E3E9D463}" srcOrd="3" destOrd="0" presId="urn:microsoft.com/office/officeart/2005/8/layout/StepDownProcess"/>
    <dgm:cxn modelId="{5049AAD1-5559-A14B-A525-F0F7C3754F76}" type="presParOf" srcId="{3661EA58-4C1B-DF43-88A3-06B41904CC7C}" destId="{CA49118E-D868-A149-8DFC-6A50FCEBEDE6}" srcOrd="4" destOrd="0" presId="urn:microsoft.com/office/officeart/2005/8/layout/StepDownProcess"/>
    <dgm:cxn modelId="{C57F033F-E3BB-284F-855E-3906BD10A4EA}" type="presParOf" srcId="{CA49118E-D868-A149-8DFC-6A50FCEBEDE6}" destId="{EBE28333-1CC9-A04D-9103-48F5AE2F79C4}" srcOrd="0" destOrd="0" presId="urn:microsoft.com/office/officeart/2005/8/layout/StepDownProcess"/>
    <dgm:cxn modelId="{E561B95A-593B-2A40-B04C-BC225BF21288}" type="presParOf" srcId="{CA49118E-D868-A149-8DFC-6A50FCEBEDE6}" destId="{F7DDEB26-DDDA-9F4D-87CB-95977E84D4AF}" srcOrd="1" destOrd="0" presId="urn:microsoft.com/office/officeart/2005/8/layout/StepDownProcess"/>
    <dgm:cxn modelId="{E81024AB-7D1E-6349-9527-33340CFBAA9F}" type="presParOf" srcId="{CA49118E-D868-A149-8DFC-6A50FCEBEDE6}" destId="{3F3250EF-3721-B241-B274-97D4B7BF1B78}" srcOrd="2" destOrd="0" presId="urn:microsoft.com/office/officeart/2005/8/layout/StepDownProcess"/>
    <dgm:cxn modelId="{CE9CAB20-CDB6-5946-AE32-715E1408144E}" type="presParOf" srcId="{3661EA58-4C1B-DF43-88A3-06B41904CC7C}" destId="{50F8DEE6-658C-664F-9715-063399F2E8FA}" srcOrd="5" destOrd="0" presId="urn:microsoft.com/office/officeart/2005/8/layout/StepDownProcess"/>
    <dgm:cxn modelId="{2325D553-0688-8C4D-83A6-88D8F01F2AD6}" type="presParOf" srcId="{3661EA58-4C1B-DF43-88A3-06B41904CC7C}" destId="{2A3483F8-BD5D-B54B-9830-2291FFE7DFAB}" srcOrd="6" destOrd="0" presId="urn:microsoft.com/office/officeart/2005/8/layout/StepDownProcess"/>
    <dgm:cxn modelId="{433BF490-F97C-1E48-9E25-C6FBB03CDD75}" type="presParOf" srcId="{2A3483F8-BD5D-B54B-9830-2291FFE7DFAB}" destId="{BCD59240-8C93-E048-A2C1-3617F55B77E2}" srcOrd="0" destOrd="0" presId="urn:microsoft.com/office/officeart/2005/8/layout/StepDownProcess"/>
    <dgm:cxn modelId="{A2124A30-D976-234F-A725-27E300BCFA05}" type="presParOf" srcId="{2A3483F8-BD5D-B54B-9830-2291FFE7DFAB}" destId="{7D98F705-B3BA-DB4D-A049-FB031F2F3B5E}" srcOrd="1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75E1E6D-C6CF-7342-A39D-033A90E4289D}" type="doc">
      <dgm:prSet loTypeId="urn:microsoft.com/office/officeart/2009/3/layout/StepUpProcess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9E948F7-8F9A-294C-889D-EC512911646D}">
      <dgm:prSet custT="1"/>
      <dgm:spPr/>
      <dgm:t>
        <a:bodyPr/>
        <a:lstStyle/>
        <a:p>
          <a:r>
            <a:rPr lang="en-US" sz="2400">
              <a:latin typeface="Times New Roman" panose="02020603050405020304" pitchFamily="18" charset="0"/>
              <a:cs typeface="Times New Roman" panose="02020603050405020304" pitchFamily="18" charset="0"/>
            </a:rPr>
            <a:t>Define objectives of the workshop</a:t>
          </a:r>
          <a:endParaRPr lang="en-EG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67BC41-D68B-5C42-9B6A-BCF07F818FD2}" type="parTrans" cxnId="{85276E31-EB7A-0648-B611-B67D5CAEF197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2984AD-CC5C-854A-9063-B7B82593E70F}" type="sibTrans" cxnId="{85276E31-EB7A-0648-B611-B67D5CAEF197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E1818D-EAAB-DC44-B45D-00E13EABAFCB}">
      <dgm:prSet custT="1"/>
      <dgm:spPr/>
      <dgm:t>
        <a:bodyPr/>
        <a:lstStyle/>
        <a:p>
          <a:r>
            <a:rPr lang="en-US" sz="2400">
              <a:latin typeface="Times New Roman" panose="02020603050405020304" pitchFamily="18" charset="0"/>
              <a:cs typeface="Times New Roman" panose="02020603050405020304" pitchFamily="18" charset="0"/>
            </a:rPr>
            <a:t>Identify who should attend the workshop</a:t>
          </a:r>
          <a:endParaRPr lang="en-EG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D29692-B8D0-2C4C-903F-562540AE0AB1}" type="parTrans" cxnId="{F2F7B518-CBC4-7F44-AF23-F9322787B643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416279-7FC5-E845-8C38-B3BF2B48AE28}" type="sibTrans" cxnId="{F2F7B518-CBC4-7F44-AF23-F9322787B643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5909CC-E2F4-184C-86F7-6A961CD490B4}">
      <dgm:prSet custT="1"/>
      <dgm:spPr/>
      <dgm:t>
        <a:bodyPr/>
        <a:lstStyle/>
        <a:p>
          <a:r>
            <a:rPr lang="en-US" sz="2400">
              <a:latin typeface="Times New Roman" panose="02020603050405020304" pitchFamily="18" charset="0"/>
              <a:cs typeface="Times New Roman" panose="02020603050405020304" pitchFamily="18" charset="0"/>
            </a:rPr>
            <a:t>Research and Analyze the interests of each participant</a:t>
          </a:r>
          <a:endParaRPr lang="en-EG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8EB106-731F-7146-90FB-0BFB828629E8}" type="parTrans" cxnId="{61662B8E-787A-7648-9A50-AD4BDF519144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3CD731-9144-674E-B2C2-094EA411CB88}" type="sibTrans" cxnId="{61662B8E-787A-7648-9A50-AD4BDF519144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1509DE-56E9-994C-AA05-80F0512429C7}">
      <dgm:prSet custT="1"/>
      <dgm:spPr/>
      <dgm:t>
        <a:bodyPr/>
        <a:lstStyle/>
        <a:p>
          <a:r>
            <a:rPr lang="en-US" sz="2400">
              <a:latin typeface="Times New Roman" panose="02020603050405020304" pitchFamily="18" charset="0"/>
              <a:cs typeface="Times New Roman" panose="02020603050405020304" pitchFamily="18" charset="0"/>
            </a:rPr>
            <a:t>Identify the structure of the workshop and the techniques to be used</a:t>
          </a:r>
          <a:endParaRPr lang="en-EG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E03B52-3A07-B746-89C4-67B184A52302}" type="parTrans" cxnId="{E8FF5948-E5EC-E94D-A4EA-B3489B98318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3FF301-C27A-344E-9C0C-1267365E0402}" type="sibTrans" cxnId="{E8FF5948-E5EC-E94D-A4EA-B3489B98318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67933B-636B-E842-90A3-10274036754F}">
      <dgm:prSet custT="1"/>
      <dgm:spPr/>
      <dgm:t>
        <a:bodyPr/>
        <a:lstStyle/>
        <a:p>
          <a:r>
            <a:rPr lang="en-US" sz="2400">
              <a:latin typeface="Times New Roman" panose="02020603050405020304" pitchFamily="18" charset="0"/>
              <a:cs typeface="Times New Roman" panose="02020603050405020304" pitchFamily="18" charset="0"/>
            </a:rPr>
            <a:t>Select and prepare a suitable venue</a:t>
          </a:r>
          <a:endParaRPr lang="en-EG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D377F7-54A6-C641-A702-CDBE0896862E}" type="parTrans" cxnId="{A7BC55CE-39F8-C343-86A1-96EB04CF26F2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ED1FFE-BD0E-AD48-A6B9-237E79DDDE6F}" type="sibTrans" cxnId="{A7BC55CE-39F8-C343-86A1-96EB04CF26F2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D641BA-CFCB-8E4B-854A-DFE0DF419FD6}" type="pres">
      <dgm:prSet presAssocID="{975E1E6D-C6CF-7342-A39D-033A90E4289D}" presName="rootnode" presStyleCnt="0">
        <dgm:presLayoutVars>
          <dgm:chMax/>
          <dgm:chPref/>
          <dgm:dir/>
          <dgm:animLvl val="lvl"/>
        </dgm:presLayoutVars>
      </dgm:prSet>
      <dgm:spPr/>
    </dgm:pt>
    <dgm:pt modelId="{8B5A0BB1-BE5E-DC46-8F14-766C66EC59E7}" type="pres">
      <dgm:prSet presAssocID="{99E948F7-8F9A-294C-889D-EC512911646D}" presName="composite" presStyleCnt="0"/>
      <dgm:spPr/>
    </dgm:pt>
    <dgm:pt modelId="{FEB6C71B-26AD-6545-8A26-4E5B43F2A2ED}" type="pres">
      <dgm:prSet presAssocID="{99E948F7-8F9A-294C-889D-EC512911646D}" presName="LShape" presStyleLbl="alignNode1" presStyleIdx="0" presStyleCnt="9"/>
      <dgm:spPr/>
    </dgm:pt>
    <dgm:pt modelId="{B6356748-2179-E54D-A53D-A89A95F22934}" type="pres">
      <dgm:prSet presAssocID="{99E948F7-8F9A-294C-889D-EC512911646D}" presName="ParentText" presStyleLbl="revTx" presStyleIdx="0" presStyleCnt="5">
        <dgm:presLayoutVars>
          <dgm:chMax val="0"/>
          <dgm:chPref val="0"/>
          <dgm:bulletEnabled val="1"/>
        </dgm:presLayoutVars>
      </dgm:prSet>
      <dgm:spPr/>
    </dgm:pt>
    <dgm:pt modelId="{E889CC1E-7799-CB4A-8E52-664D402A20D1}" type="pres">
      <dgm:prSet presAssocID="{99E948F7-8F9A-294C-889D-EC512911646D}" presName="Triangle" presStyleLbl="alignNode1" presStyleIdx="1" presStyleCnt="9"/>
      <dgm:spPr/>
    </dgm:pt>
    <dgm:pt modelId="{1B2FEF02-B58C-B841-A9EA-FB339104D875}" type="pres">
      <dgm:prSet presAssocID="{282984AD-CC5C-854A-9063-B7B82593E70F}" presName="sibTrans" presStyleCnt="0"/>
      <dgm:spPr/>
    </dgm:pt>
    <dgm:pt modelId="{85FCC0F2-63D9-E34C-A5C6-135AA2D70200}" type="pres">
      <dgm:prSet presAssocID="{282984AD-CC5C-854A-9063-B7B82593E70F}" presName="space" presStyleCnt="0"/>
      <dgm:spPr/>
    </dgm:pt>
    <dgm:pt modelId="{6FDE1EDD-AC86-9740-B78B-D01CD167C580}" type="pres">
      <dgm:prSet presAssocID="{AFE1818D-EAAB-DC44-B45D-00E13EABAFCB}" presName="composite" presStyleCnt="0"/>
      <dgm:spPr/>
    </dgm:pt>
    <dgm:pt modelId="{A0529466-9D60-CC4D-B59C-DA0556426366}" type="pres">
      <dgm:prSet presAssocID="{AFE1818D-EAAB-DC44-B45D-00E13EABAFCB}" presName="LShape" presStyleLbl="alignNode1" presStyleIdx="2" presStyleCnt="9"/>
      <dgm:spPr/>
    </dgm:pt>
    <dgm:pt modelId="{5F76FEF2-ACC8-1240-967C-81FA9D705BB4}" type="pres">
      <dgm:prSet presAssocID="{AFE1818D-EAAB-DC44-B45D-00E13EABAFCB}" presName="ParentText" presStyleLbl="revTx" presStyleIdx="1" presStyleCnt="5">
        <dgm:presLayoutVars>
          <dgm:chMax val="0"/>
          <dgm:chPref val="0"/>
          <dgm:bulletEnabled val="1"/>
        </dgm:presLayoutVars>
      </dgm:prSet>
      <dgm:spPr/>
    </dgm:pt>
    <dgm:pt modelId="{120F3C83-F3E9-9E4A-A2E4-3ED4A95712E2}" type="pres">
      <dgm:prSet presAssocID="{AFE1818D-EAAB-DC44-B45D-00E13EABAFCB}" presName="Triangle" presStyleLbl="alignNode1" presStyleIdx="3" presStyleCnt="9"/>
      <dgm:spPr/>
    </dgm:pt>
    <dgm:pt modelId="{21A36C73-4E4E-3947-B7BD-6B70B64DA598}" type="pres">
      <dgm:prSet presAssocID="{BC416279-7FC5-E845-8C38-B3BF2B48AE28}" presName="sibTrans" presStyleCnt="0"/>
      <dgm:spPr/>
    </dgm:pt>
    <dgm:pt modelId="{4E58C20B-E169-6945-ACA7-EA7A61C7E100}" type="pres">
      <dgm:prSet presAssocID="{BC416279-7FC5-E845-8C38-B3BF2B48AE28}" presName="space" presStyleCnt="0"/>
      <dgm:spPr/>
    </dgm:pt>
    <dgm:pt modelId="{5A3FA580-9EA4-8B4C-BA41-AC086B025C1C}" type="pres">
      <dgm:prSet presAssocID="{F65909CC-E2F4-184C-86F7-6A961CD490B4}" presName="composite" presStyleCnt="0"/>
      <dgm:spPr/>
    </dgm:pt>
    <dgm:pt modelId="{8B9B441F-59FE-604C-B52B-779AC67498FD}" type="pres">
      <dgm:prSet presAssocID="{F65909CC-E2F4-184C-86F7-6A961CD490B4}" presName="LShape" presStyleLbl="alignNode1" presStyleIdx="4" presStyleCnt="9"/>
      <dgm:spPr/>
    </dgm:pt>
    <dgm:pt modelId="{E26F8ACE-1BCB-FB49-8EEB-BE34CEF368EE}" type="pres">
      <dgm:prSet presAssocID="{F65909CC-E2F4-184C-86F7-6A961CD490B4}" presName="ParentText" presStyleLbl="revTx" presStyleIdx="2" presStyleCnt="5">
        <dgm:presLayoutVars>
          <dgm:chMax val="0"/>
          <dgm:chPref val="0"/>
          <dgm:bulletEnabled val="1"/>
        </dgm:presLayoutVars>
      </dgm:prSet>
      <dgm:spPr/>
    </dgm:pt>
    <dgm:pt modelId="{348B527B-48C0-E84A-89FC-D56AD60A3968}" type="pres">
      <dgm:prSet presAssocID="{F65909CC-E2F4-184C-86F7-6A961CD490B4}" presName="Triangle" presStyleLbl="alignNode1" presStyleIdx="5" presStyleCnt="9"/>
      <dgm:spPr/>
    </dgm:pt>
    <dgm:pt modelId="{EAC4C3EB-CA1F-F64E-B4DB-CD3A5B8EDA6D}" type="pres">
      <dgm:prSet presAssocID="{013CD731-9144-674E-B2C2-094EA411CB88}" presName="sibTrans" presStyleCnt="0"/>
      <dgm:spPr/>
    </dgm:pt>
    <dgm:pt modelId="{91EA3FF2-1B39-E243-89EE-BC81C79EDF75}" type="pres">
      <dgm:prSet presAssocID="{013CD731-9144-674E-B2C2-094EA411CB88}" presName="space" presStyleCnt="0"/>
      <dgm:spPr/>
    </dgm:pt>
    <dgm:pt modelId="{4325D545-74FC-D445-B8DA-66060C908D35}" type="pres">
      <dgm:prSet presAssocID="{161509DE-56E9-994C-AA05-80F0512429C7}" presName="composite" presStyleCnt="0"/>
      <dgm:spPr/>
    </dgm:pt>
    <dgm:pt modelId="{865AF23D-D653-674D-8650-1607982EB521}" type="pres">
      <dgm:prSet presAssocID="{161509DE-56E9-994C-AA05-80F0512429C7}" presName="LShape" presStyleLbl="alignNode1" presStyleIdx="6" presStyleCnt="9"/>
      <dgm:spPr/>
    </dgm:pt>
    <dgm:pt modelId="{97857BAF-1A87-0649-9819-91B5B43F6039}" type="pres">
      <dgm:prSet presAssocID="{161509DE-56E9-994C-AA05-80F0512429C7}" presName="ParentText" presStyleLbl="revTx" presStyleIdx="3" presStyleCnt="5">
        <dgm:presLayoutVars>
          <dgm:chMax val="0"/>
          <dgm:chPref val="0"/>
          <dgm:bulletEnabled val="1"/>
        </dgm:presLayoutVars>
      </dgm:prSet>
      <dgm:spPr/>
    </dgm:pt>
    <dgm:pt modelId="{6BC96A9B-74CC-EC4A-AFC6-530FF04D0A8C}" type="pres">
      <dgm:prSet presAssocID="{161509DE-56E9-994C-AA05-80F0512429C7}" presName="Triangle" presStyleLbl="alignNode1" presStyleIdx="7" presStyleCnt="9"/>
      <dgm:spPr/>
    </dgm:pt>
    <dgm:pt modelId="{7358AF52-8B4B-044C-8049-0E1FCB9BEEE2}" type="pres">
      <dgm:prSet presAssocID="{9D3FF301-C27A-344E-9C0C-1267365E0402}" presName="sibTrans" presStyleCnt="0"/>
      <dgm:spPr/>
    </dgm:pt>
    <dgm:pt modelId="{C402AD6C-4CDC-F347-95CE-6FD3E8557596}" type="pres">
      <dgm:prSet presAssocID="{9D3FF301-C27A-344E-9C0C-1267365E0402}" presName="space" presStyleCnt="0"/>
      <dgm:spPr/>
    </dgm:pt>
    <dgm:pt modelId="{CED50C21-C3F8-D744-8D6B-4E465A4F6E45}" type="pres">
      <dgm:prSet presAssocID="{CB67933B-636B-E842-90A3-10274036754F}" presName="composite" presStyleCnt="0"/>
      <dgm:spPr/>
    </dgm:pt>
    <dgm:pt modelId="{D416A9DB-688D-A54C-9A13-7782F2F4C2ED}" type="pres">
      <dgm:prSet presAssocID="{CB67933B-636B-E842-90A3-10274036754F}" presName="LShape" presStyleLbl="alignNode1" presStyleIdx="8" presStyleCnt="9"/>
      <dgm:spPr/>
    </dgm:pt>
    <dgm:pt modelId="{EBF148B2-0F3D-394C-A77C-7B42ECA2C80E}" type="pres">
      <dgm:prSet presAssocID="{CB67933B-636B-E842-90A3-10274036754F}" presName="ParentText" presStyleLbl="revTx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F2F7B518-CBC4-7F44-AF23-F9322787B643}" srcId="{975E1E6D-C6CF-7342-A39D-033A90E4289D}" destId="{AFE1818D-EAAB-DC44-B45D-00E13EABAFCB}" srcOrd="1" destOrd="0" parTransId="{12D29692-B8D0-2C4C-903F-562540AE0AB1}" sibTransId="{BC416279-7FC5-E845-8C38-B3BF2B48AE28}"/>
    <dgm:cxn modelId="{3742EA26-4313-864E-9365-2559B75FB1F4}" type="presOf" srcId="{F65909CC-E2F4-184C-86F7-6A961CD490B4}" destId="{E26F8ACE-1BCB-FB49-8EEB-BE34CEF368EE}" srcOrd="0" destOrd="0" presId="urn:microsoft.com/office/officeart/2009/3/layout/StepUpProcess"/>
    <dgm:cxn modelId="{85276E31-EB7A-0648-B611-B67D5CAEF197}" srcId="{975E1E6D-C6CF-7342-A39D-033A90E4289D}" destId="{99E948F7-8F9A-294C-889D-EC512911646D}" srcOrd="0" destOrd="0" parTransId="{8D67BC41-D68B-5C42-9B6A-BCF07F818FD2}" sibTransId="{282984AD-CC5C-854A-9063-B7B82593E70F}"/>
    <dgm:cxn modelId="{E8FF5948-E5EC-E94D-A4EA-B3489B983185}" srcId="{975E1E6D-C6CF-7342-A39D-033A90E4289D}" destId="{161509DE-56E9-994C-AA05-80F0512429C7}" srcOrd="3" destOrd="0" parTransId="{41E03B52-3A07-B746-89C4-67B184A52302}" sibTransId="{9D3FF301-C27A-344E-9C0C-1267365E0402}"/>
    <dgm:cxn modelId="{33902B6D-1B01-0944-84E6-7DBC5EBC3549}" type="presOf" srcId="{161509DE-56E9-994C-AA05-80F0512429C7}" destId="{97857BAF-1A87-0649-9819-91B5B43F6039}" srcOrd="0" destOrd="0" presId="urn:microsoft.com/office/officeart/2009/3/layout/StepUpProcess"/>
    <dgm:cxn modelId="{5EAF1686-A281-2745-947A-2C5AE74E5DEA}" type="presOf" srcId="{99E948F7-8F9A-294C-889D-EC512911646D}" destId="{B6356748-2179-E54D-A53D-A89A95F22934}" srcOrd="0" destOrd="0" presId="urn:microsoft.com/office/officeart/2009/3/layout/StepUpProcess"/>
    <dgm:cxn modelId="{61662B8E-787A-7648-9A50-AD4BDF519144}" srcId="{975E1E6D-C6CF-7342-A39D-033A90E4289D}" destId="{F65909CC-E2F4-184C-86F7-6A961CD490B4}" srcOrd="2" destOrd="0" parTransId="{2E8EB106-731F-7146-90FB-0BFB828629E8}" sibTransId="{013CD731-9144-674E-B2C2-094EA411CB88}"/>
    <dgm:cxn modelId="{5327C091-E4CD-3048-9404-D427489AE891}" type="presOf" srcId="{975E1E6D-C6CF-7342-A39D-033A90E4289D}" destId="{B2D641BA-CFCB-8E4B-854A-DFE0DF419FD6}" srcOrd="0" destOrd="0" presId="urn:microsoft.com/office/officeart/2009/3/layout/StepUpProcess"/>
    <dgm:cxn modelId="{8073D595-A06F-A042-A1AD-45086B3945CB}" type="presOf" srcId="{AFE1818D-EAAB-DC44-B45D-00E13EABAFCB}" destId="{5F76FEF2-ACC8-1240-967C-81FA9D705BB4}" srcOrd="0" destOrd="0" presId="urn:microsoft.com/office/officeart/2009/3/layout/StepUpProcess"/>
    <dgm:cxn modelId="{D4DEFDAB-5495-7440-BF1B-51F7C166AE9A}" type="presOf" srcId="{CB67933B-636B-E842-90A3-10274036754F}" destId="{EBF148B2-0F3D-394C-A77C-7B42ECA2C80E}" srcOrd="0" destOrd="0" presId="urn:microsoft.com/office/officeart/2009/3/layout/StepUpProcess"/>
    <dgm:cxn modelId="{A7BC55CE-39F8-C343-86A1-96EB04CF26F2}" srcId="{975E1E6D-C6CF-7342-A39D-033A90E4289D}" destId="{CB67933B-636B-E842-90A3-10274036754F}" srcOrd="4" destOrd="0" parTransId="{02D377F7-54A6-C641-A702-CDBE0896862E}" sibTransId="{65ED1FFE-BD0E-AD48-A6B9-237E79DDDE6F}"/>
    <dgm:cxn modelId="{7DD255F0-487A-8641-BB10-28E0F43D7176}" type="presParOf" srcId="{B2D641BA-CFCB-8E4B-854A-DFE0DF419FD6}" destId="{8B5A0BB1-BE5E-DC46-8F14-766C66EC59E7}" srcOrd="0" destOrd="0" presId="urn:microsoft.com/office/officeart/2009/3/layout/StepUpProcess"/>
    <dgm:cxn modelId="{749C957E-0149-D14E-B7BA-06B950FEA982}" type="presParOf" srcId="{8B5A0BB1-BE5E-DC46-8F14-766C66EC59E7}" destId="{FEB6C71B-26AD-6545-8A26-4E5B43F2A2ED}" srcOrd="0" destOrd="0" presId="urn:microsoft.com/office/officeart/2009/3/layout/StepUpProcess"/>
    <dgm:cxn modelId="{A96F7326-5515-794C-B140-FB835205D617}" type="presParOf" srcId="{8B5A0BB1-BE5E-DC46-8F14-766C66EC59E7}" destId="{B6356748-2179-E54D-A53D-A89A95F22934}" srcOrd="1" destOrd="0" presId="urn:microsoft.com/office/officeart/2009/3/layout/StepUpProcess"/>
    <dgm:cxn modelId="{280DCDA0-8A22-7E42-B63E-B06FB0798BD8}" type="presParOf" srcId="{8B5A0BB1-BE5E-DC46-8F14-766C66EC59E7}" destId="{E889CC1E-7799-CB4A-8E52-664D402A20D1}" srcOrd="2" destOrd="0" presId="urn:microsoft.com/office/officeart/2009/3/layout/StepUpProcess"/>
    <dgm:cxn modelId="{EB74357D-E51C-4E4B-9D80-C2E0ACEEAFB6}" type="presParOf" srcId="{B2D641BA-CFCB-8E4B-854A-DFE0DF419FD6}" destId="{1B2FEF02-B58C-B841-A9EA-FB339104D875}" srcOrd="1" destOrd="0" presId="urn:microsoft.com/office/officeart/2009/3/layout/StepUpProcess"/>
    <dgm:cxn modelId="{A39F88ED-5C86-F149-941B-757916601BBD}" type="presParOf" srcId="{1B2FEF02-B58C-B841-A9EA-FB339104D875}" destId="{85FCC0F2-63D9-E34C-A5C6-135AA2D70200}" srcOrd="0" destOrd="0" presId="urn:microsoft.com/office/officeart/2009/3/layout/StepUpProcess"/>
    <dgm:cxn modelId="{0A606020-53DD-7641-ADC3-C728C670B4E8}" type="presParOf" srcId="{B2D641BA-CFCB-8E4B-854A-DFE0DF419FD6}" destId="{6FDE1EDD-AC86-9740-B78B-D01CD167C580}" srcOrd="2" destOrd="0" presId="urn:microsoft.com/office/officeart/2009/3/layout/StepUpProcess"/>
    <dgm:cxn modelId="{56CA7B6F-CEF4-CD42-880D-30DD561611E8}" type="presParOf" srcId="{6FDE1EDD-AC86-9740-B78B-D01CD167C580}" destId="{A0529466-9D60-CC4D-B59C-DA0556426366}" srcOrd="0" destOrd="0" presId="urn:microsoft.com/office/officeart/2009/3/layout/StepUpProcess"/>
    <dgm:cxn modelId="{132A4C9F-4392-D64A-92B1-0BEE95A4B511}" type="presParOf" srcId="{6FDE1EDD-AC86-9740-B78B-D01CD167C580}" destId="{5F76FEF2-ACC8-1240-967C-81FA9D705BB4}" srcOrd="1" destOrd="0" presId="urn:microsoft.com/office/officeart/2009/3/layout/StepUpProcess"/>
    <dgm:cxn modelId="{F864E243-4930-C749-A8BD-B6334DA878D9}" type="presParOf" srcId="{6FDE1EDD-AC86-9740-B78B-D01CD167C580}" destId="{120F3C83-F3E9-9E4A-A2E4-3ED4A95712E2}" srcOrd="2" destOrd="0" presId="urn:microsoft.com/office/officeart/2009/3/layout/StepUpProcess"/>
    <dgm:cxn modelId="{0CC716F6-865E-1E4C-82E1-250314C43CA2}" type="presParOf" srcId="{B2D641BA-CFCB-8E4B-854A-DFE0DF419FD6}" destId="{21A36C73-4E4E-3947-B7BD-6B70B64DA598}" srcOrd="3" destOrd="0" presId="urn:microsoft.com/office/officeart/2009/3/layout/StepUpProcess"/>
    <dgm:cxn modelId="{23E7F7D5-F14B-F948-AA4C-0132DA9B4F78}" type="presParOf" srcId="{21A36C73-4E4E-3947-B7BD-6B70B64DA598}" destId="{4E58C20B-E169-6945-ACA7-EA7A61C7E100}" srcOrd="0" destOrd="0" presId="urn:microsoft.com/office/officeart/2009/3/layout/StepUpProcess"/>
    <dgm:cxn modelId="{4E50A1DD-FF30-CA4F-BC58-FBAB4008040E}" type="presParOf" srcId="{B2D641BA-CFCB-8E4B-854A-DFE0DF419FD6}" destId="{5A3FA580-9EA4-8B4C-BA41-AC086B025C1C}" srcOrd="4" destOrd="0" presId="urn:microsoft.com/office/officeart/2009/3/layout/StepUpProcess"/>
    <dgm:cxn modelId="{DD33E8B7-6854-494E-AC1B-D3D1B354BA0E}" type="presParOf" srcId="{5A3FA580-9EA4-8B4C-BA41-AC086B025C1C}" destId="{8B9B441F-59FE-604C-B52B-779AC67498FD}" srcOrd="0" destOrd="0" presId="urn:microsoft.com/office/officeart/2009/3/layout/StepUpProcess"/>
    <dgm:cxn modelId="{32B80AA3-068E-E74B-9219-B423F503092B}" type="presParOf" srcId="{5A3FA580-9EA4-8B4C-BA41-AC086B025C1C}" destId="{E26F8ACE-1BCB-FB49-8EEB-BE34CEF368EE}" srcOrd="1" destOrd="0" presId="urn:microsoft.com/office/officeart/2009/3/layout/StepUpProcess"/>
    <dgm:cxn modelId="{A2873CAD-35C2-FF49-89AD-08CBA8B2A072}" type="presParOf" srcId="{5A3FA580-9EA4-8B4C-BA41-AC086B025C1C}" destId="{348B527B-48C0-E84A-89FC-D56AD60A3968}" srcOrd="2" destOrd="0" presId="urn:microsoft.com/office/officeart/2009/3/layout/StepUpProcess"/>
    <dgm:cxn modelId="{6C3A5F9E-3020-484E-80CE-50753D6D5259}" type="presParOf" srcId="{B2D641BA-CFCB-8E4B-854A-DFE0DF419FD6}" destId="{EAC4C3EB-CA1F-F64E-B4DB-CD3A5B8EDA6D}" srcOrd="5" destOrd="0" presId="urn:microsoft.com/office/officeart/2009/3/layout/StepUpProcess"/>
    <dgm:cxn modelId="{85FEC911-2DA3-5D4F-B7EE-CED5B342FEC0}" type="presParOf" srcId="{EAC4C3EB-CA1F-F64E-B4DB-CD3A5B8EDA6D}" destId="{91EA3FF2-1B39-E243-89EE-BC81C79EDF75}" srcOrd="0" destOrd="0" presId="urn:microsoft.com/office/officeart/2009/3/layout/StepUpProcess"/>
    <dgm:cxn modelId="{4CDB07C7-491D-1147-BF15-1EDF50FD9926}" type="presParOf" srcId="{B2D641BA-CFCB-8E4B-854A-DFE0DF419FD6}" destId="{4325D545-74FC-D445-B8DA-66060C908D35}" srcOrd="6" destOrd="0" presId="urn:microsoft.com/office/officeart/2009/3/layout/StepUpProcess"/>
    <dgm:cxn modelId="{D5D453E0-39C1-CA48-AB66-00423FB60912}" type="presParOf" srcId="{4325D545-74FC-D445-B8DA-66060C908D35}" destId="{865AF23D-D653-674D-8650-1607982EB521}" srcOrd="0" destOrd="0" presId="urn:microsoft.com/office/officeart/2009/3/layout/StepUpProcess"/>
    <dgm:cxn modelId="{47332639-BD35-EA4E-BA15-5CF54ABB1A76}" type="presParOf" srcId="{4325D545-74FC-D445-B8DA-66060C908D35}" destId="{97857BAF-1A87-0649-9819-91B5B43F6039}" srcOrd="1" destOrd="0" presId="urn:microsoft.com/office/officeart/2009/3/layout/StepUpProcess"/>
    <dgm:cxn modelId="{C81CC475-0FE3-0B43-A2C8-D95EB4AB45C5}" type="presParOf" srcId="{4325D545-74FC-D445-B8DA-66060C908D35}" destId="{6BC96A9B-74CC-EC4A-AFC6-530FF04D0A8C}" srcOrd="2" destOrd="0" presId="urn:microsoft.com/office/officeart/2009/3/layout/StepUpProcess"/>
    <dgm:cxn modelId="{AFE4E12C-3240-3C4E-837B-954D85AED19E}" type="presParOf" srcId="{B2D641BA-CFCB-8E4B-854A-DFE0DF419FD6}" destId="{7358AF52-8B4B-044C-8049-0E1FCB9BEEE2}" srcOrd="7" destOrd="0" presId="urn:microsoft.com/office/officeart/2009/3/layout/StepUpProcess"/>
    <dgm:cxn modelId="{405218D0-50E5-E442-B6B9-06842B5C0FD6}" type="presParOf" srcId="{7358AF52-8B4B-044C-8049-0E1FCB9BEEE2}" destId="{C402AD6C-4CDC-F347-95CE-6FD3E8557596}" srcOrd="0" destOrd="0" presId="urn:microsoft.com/office/officeart/2009/3/layout/StepUpProcess"/>
    <dgm:cxn modelId="{B27F7458-979B-334A-96AE-BE8FAB4BE4FC}" type="presParOf" srcId="{B2D641BA-CFCB-8E4B-854A-DFE0DF419FD6}" destId="{CED50C21-C3F8-D744-8D6B-4E465A4F6E45}" srcOrd="8" destOrd="0" presId="urn:microsoft.com/office/officeart/2009/3/layout/StepUpProcess"/>
    <dgm:cxn modelId="{97E83382-BE11-D349-8BFF-0E34CC62DCC7}" type="presParOf" srcId="{CED50C21-C3F8-D744-8D6B-4E465A4F6E45}" destId="{D416A9DB-688D-A54C-9A13-7782F2F4C2ED}" srcOrd="0" destOrd="0" presId="urn:microsoft.com/office/officeart/2009/3/layout/StepUpProcess"/>
    <dgm:cxn modelId="{0C7BA9E9-FE4B-A84B-B2F4-4570ECDA7A09}" type="presParOf" srcId="{CED50C21-C3F8-D744-8D6B-4E465A4F6E45}" destId="{EBF148B2-0F3D-394C-A77C-7B42ECA2C80E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AF133CA-701E-1549-A160-D47CAFAD300F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809B25F-F4E0-C74C-AE99-7EAE8C5990AF}">
      <dgm:prSet custT="1"/>
      <dgm:spPr/>
      <dgm:t>
        <a:bodyPr/>
        <a:lstStyle/>
        <a:p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Header Section</a:t>
          </a:r>
          <a:endParaRPr lang="en-EG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7D4929-2D50-7848-9DB1-9253EE166EE9}" type="parTrans" cxnId="{623A825F-B53F-C04D-A522-0C9913B993A6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71B263-2C34-B847-9055-06901B660EED}" type="sibTrans" cxnId="{623A825F-B53F-C04D-A522-0C9913B993A6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45A16A-626F-C846-890E-1BB16E0A3E72}">
      <dgm:prSet custT="1"/>
      <dgm:spPr/>
      <dgm:t>
        <a:bodyPr/>
        <a:lstStyle/>
        <a:p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Purpose of the questionnaire is explained, and where instructions for returning it are given.</a:t>
          </a:r>
          <a:endParaRPr lang="en-EG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7B66CE-9E5E-EC41-B086-B0DF6ACD68C0}" type="parTrans" cxnId="{C253C90B-AB41-2241-BA80-A5A20AD2C32F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9DA722-6730-DD40-98D5-752A9D9C06D1}" type="sibTrans" cxnId="{C253C90B-AB41-2241-BA80-A5A20AD2C32F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655654-2D89-2640-83D1-AD7B9363F4A0}">
      <dgm:prSet custT="1"/>
      <dgm:spPr/>
      <dgm:t>
        <a:bodyPr/>
        <a:lstStyle/>
        <a:p>
          <a:r>
            <a:rPr lang="en-US" sz="2800">
              <a:latin typeface="Times New Roman" panose="02020603050405020304" pitchFamily="18" charset="0"/>
              <a:cs typeface="Times New Roman" panose="02020603050405020304" pitchFamily="18" charset="0"/>
            </a:rPr>
            <a:t>Classification Section</a:t>
          </a:r>
          <a:endParaRPr lang="en-EG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E3D778-7A63-8648-9BFB-7674B84DC24A}" type="parTrans" cxnId="{3B412F54-4CC3-574C-8364-0DA34603AE61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915F23-5952-054C-BD53-4EDD93B2B134}" type="sibTrans" cxnId="{3B412F54-4CC3-574C-8364-0DA34603AE61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0F27A93-88DF-2645-B990-EA0523F2E9F8}">
      <dgm:prSet custT="1"/>
      <dgm:spPr/>
      <dgm:t>
        <a:bodyPr/>
        <a:lstStyle/>
        <a:p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Details about the respondent that allow the information to be categorized by analysis criteria, such as age, gender or length of service, </a:t>
          </a:r>
          <a:endParaRPr lang="en-EG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A31F31-9946-5F4D-B81E-912698AE60A9}" type="parTrans" cxnId="{0FC03EE9-0E2A-6342-9444-2BF8CC12A97F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A7B946-D5E1-E743-8779-22C04E4D2A45}" type="sibTrans" cxnId="{0FC03EE9-0E2A-6342-9444-2BF8CC12A97F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E72F54-8987-FE42-96CA-3AC48758C556}">
      <dgm:prSet custT="1"/>
      <dgm:spPr/>
      <dgm:t>
        <a:bodyPr/>
        <a:lstStyle/>
        <a:p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Data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Section</a:t>
          </a:r>
          <a:endParaRPr lang="en-EG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7AD757-936B-684C-8A74-80B683A64ABC}" type="parTrans" cxnId="{E162477B-577A-DF49-ACE3-17BDCE138BB7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5DB7EF-0E56-0747-BA5A-90735BB1FC80}" type="sibTrans" cxnId="{E162477B-577A-DF49-ACE3-17BDCE138BB7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A0CF8E-C113-704C-A515-375BB5820524}">
      <dgm:prSet custT="1"/>
      <dgm:spPr/>
      <dgm:t>
        <a:bodyPr/>
        <a:lstStyle/>
        <a:p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Main body of questions. Questions must be clear and have straightforward answers such as ‘yes/no’, ‘agree/neutral/disagree’ or ‘excellent/satisfactory/inadequate’</a:t>
          </a:r>
          <a:endParaRPr lang="en-EG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03E378F-F098-A94B-B1F0-75293CC8183B}" type="parTrans" cxnId="{23AC2EA1-3FCF-4F43-9695-AE2A6CE18C2C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AEDCF8-C3B5-0447-8ABA-A545C8BC8B95}" type="sibTrans" cxnId="{23AC2EA1-3FCF-4F43-9695-AE2A6CE18C2C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2F4DD8-DCDF-FF4F-A346-0B5BE37CBF67}" type="pres">
      <dgm:prSet presAssocID="{CAF133CA-701E-1549-A160-D47CAFAD300F}" presName="Name0" presStyleCnt="0">
        <dgm:presLayoutVars>
          <dgm:dir/>
          <dgm:animLvl val="lvl"/>
          <dgm:resizeHandles val="exact"/>
        </dgm:presLayoutVars>
      </dgm:prSet>
      <dgm:spPr/>
    </dgm:pt>
    <dgm:pt modelId="{26D151D5-3984-C94E-869B-1BA87D75BC88}" type="pres">
      <dgm:prSet presAssocID="{4809B25F-F4E0-C74C-AE99-7EAE8C5990AF}" presName="linNode" presStyleCnt="0"/>
      <dgm:spPr/>
    </dgm:pt>
    <dgm:pt modelId="{91394C84-827F-9A41-8E09-E8563D143E12}" type="pres">
      <dgm:prSet presAssocID="{4809B25F-F4E0-C74C-AE99-7EAE8C5990AF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23D5A8F9-E629-E343-8EE5-8C5D9DD13792}" type="pres">
      <dgm:prSet presAssocID="{4809B25F-F4E0-C74C-AE99-7EAE8C5990AF}" presName="descendantText" presStyleLbl="alignAccFollowNode1" presStyleIdx="0" presStyleCnt="3">
        <dgm:presLayoutVars>
          <dgm:bulletEnabled val="1"/>
        </dgm:presLayoutVars>
      </dgm:prSet>
      <dgm:spPr/>
    </dgm:pt>
    <dgm:pt modelId="{37C59B00-75D9-EA46-83DB-B96F71226E4F}" type="pres">
      <dgm:prSet presAssocID="{2D71B263-2C34-B847-9055-06901B660EED}" presName="sp" presStyleCnt="0"/>
      <dgm:spPr/>
    </dgm:pt>
    <dgm:pt modelId="{8A0E592F-44FF-824F-AF55-F07311729611}" type="pres">
      <dgm:prSet presAssocID="{BD655654-2D89-2640-83D1-AD7B9363F4A0}" presName="linNode" presStyleCnt="0"/>
      <dgm:spPr/>
    </dgm:pt>
    <dgm:pt modelId="{A5926B81-F600-534C-8306-AFA549C3DD1E}" type="pres">
      <dgm:prSet presAssocID="{BD655654-2D89-2640-83D1-AD7B9363F4A0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2E311558-A7C5-1E4C-B714-2550A83E7EC5}" type="pres">
      <dgm:prSet presAssocID="{BD655654-2D89-2640-83D1-AD7B9363F4A0}" presName="descendantText" presStyleLbl="alignAccFollowNode1" presStyleIdx="1" presStyleCnt="3">
        <dgm:presLayoutVars>
          <dgm:bulletEnabled val="1"/>
        </dgm:presLayoutVars>
      </dgm:prSet>
      <dgm:spPr/>
    </dgm:pt>
    <dgm:pt modelId="{CA81924C-C0F4-884C-9347-2030B56D4A77}" type="pres">
      <dgm:prSet presAssocID="{D1915F23-5952-054C-BD53-4EDD93B2B134}" presName="sp" presStyleCnt="0"/>
      <dgm:spPr/>
    </dgm:pt>
    <dgm:pt modelId="{B4CC99B4-DF1E-4A4D-BA33-2E4788A67220}" type="pres">
      <dgm:prSet presAssocID="{2BE72F54-8987-FE42-96CA-3AC48758C556}" presName="linNode" presStyleCnt="0"/>
      <dgm:spPr/>
    </dgm:pt>
    <dgm:pt modelId="{50EA64EA-70F7-044D-B773-0157BDDF4FE2}" type="pres">
      <dgm:prSet presAssocID="{2BE72F54-8987-FE42-96CA-3AC48758C556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94FF6808-7775-2441-9341-02C904E43C2A}" type="pres">
      <dgm:prSet presAssocID="{2BE72F54-8987-FE42-96CA-3AC48758C556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C253C90B-AB41-2241-BA80-A5A20AD2C32F}" srcId="{4809B25F-F4E0-C74C-AE99-7EAE8C5990AF}" destId="{5F45A16A-626F-C846-890E-1BB16E0A3E72}" srcOrd="0" destOrd="0" parTransId="{5F7B66CE-9E5E-EC41-B086-B0DF6ACD68C0}" sibTransId="{049DA722-6730-DD40-98D5-752A9D9C06D1}"/>
    <dgm:cxn modelId="{2D88BD0E-78D5-4641-964E-A5A64E28D527}" type="presOf" srcId="{2BE72F54-8987-FE42-96CA-3AC48758C556}" destId="{50EA64EA-70F7-044D-B773-0157BDDF4FE2}" srcOrd="0" destOrd="0" presId="urn:microsoft.com/office/officeart/2005/8/layout/vList5"/>
    <dgm:cxn modelId="{05402229-B0BA-4B48-BD79-E36683D2D316}" type="presOf" srcId="{2BA0CF8E-C113-704C-A515-375BB5820524}" destId="{94FF6808-7775-2441-9341-02C904E43C2A}" srcOrd="0" destOrd="0" presId="urn:microsoft.com/office/officeart/2005/8/layout/vList5"/>
    <dgm:cxn modelId="{50837641-5ACE-874E-80C0-8111B66B6AFA}" type="presOf" srcId="{5F45A16A-626F-C846-890E-1BB16E0A3E72}" destId="{23D5A8F9-E629-E343-8EE5-8C5D9DD13792}" srcOrd="0" destOrd="0" presId="urn:microsoft.com/office/officeart/2005/8/layout/vList5"/>
    <dgm:cxn modelId="{3B412F54-4CC3-574C-8364-0DA34603AE61}" srcId="{CAF133CA-701E-1549-A160-D47CAFAD300F}" destId="{BD655654-2D89-2640-83D1-AD7B9363F4A0}" srcOrd="1" destOrd="0" parTransId="{C9E3D778-7A63-8648-9BFB-7674B84DC24A}" sibTransId="{D1915F23-5952-054C-BD53-4EDD93B2B134}"/>
    <dgm:cxn modelId="{623A825F-B53F-C04D-A522-0C9913B993A6}" srcId="{CAF133CA-701E-1549-A160-D47CAFAD300F}" destId="{4809B25F-F4E0-C74C-AE99-7EAE8C5990AF}" srcOrd="0" destOrd="0" parTransId="{007D4929-2D50-7848-9DB1-9253EE166EE9}" sibTransId="{2D71B263-2C34-B847-9055-06901B660EED}"/>
    <dgm:cxn modelId="{E162477B-577A-DF49-ACE3-17BDCE138BB7}" srcId="{CAF133CA-701E-1549-A160-D47CAFAD300F}" destId="{2BE72F54-8987-FE42-96CA-3AC48758C556}" srcOrd="2" destOrd="0" parTransId="{657AD757-936B-684C-8A74-80B683A64ABC}" sibTransId="{CB5DB7EF-0E56-0747-BA5A-90735BB1FC80}"/>
    <dgm:cxn modelId="{82A481A0-C0C4-8B42-AA2B-662CF2C1A787}" type="presOf" srcId="{CAF133CA-701E-1549-A160-D47CAFAD300F}" destId="{332F4DD8-DCDF-FF4F-A346-0B5BE37CBF67}" srcOrd="0" destOrd="0" presId="urn:microsoft.com/office/officeart/2005/8/layout/vList5"/>
    <dgm:cxn modelId="{23AC2EA1-3FCF-4F43-9695-AE2A6CE18C2C}" srcId="{2BE72F54-8987-FE42-96CA-3AC48758C556}" destId="{2BA0CF8E-C113-704C-A515-375BB5820524}" srcOrd="0" destOrd="0" parTransId="{103E378F-F098-A94B-B1F0-75293CC8183B}" sibTransId="{37AEDCF8-C3B5-0447-8ABA-A545C8BC8B95}"/>
    <dgm:cxn modelId="{D87042A9-C319-CC45-AD9D-8B0F1736B481}" type="presOf" srcId="{D0F27A93-88DF-2645-B990-EA0523F2E9F8}" destId="{2E311558-A7C5-1E4C-B714-2550A83E7EC5}" srcOrd="0" destOrd="0" presId="urn:microsoft.com/office/officeart/2005/8/layout/vList5"/>
    <dgm:cxn modelId="{6C0B63B9-5AC6-B749-BB27-FB009798EB84}" type="presOf" srcId="{4809B25F-F4E0-C74C-AE99-7EAE8C5990AF}" destId="{91394C84-827F-9A41-8E09-E8563D143E12}" srcOrd="0" destOrd="0" presId="urn:microsoft.com/office/officeart/2005/8/layout/vList5"/>
    <dgm:cxn modelId="{0FC03EE9-0E2A-6342-9444-2BF8CC12A97F}" srcId="{BD655654-2D89-2640-83D1-AD7B9363F4A0}" destId="{D0F27A93-88DF-2645-B990-EA0523F2E9F8}" srcOrd="0" destOrd="0" parTransId="{A4A31F31-9946-5F4D-B81E-912698AE60A9}" sibTransId="{66A7B946-D5E1-E743-8779-22C04E4D2A45}"/>
    <dgm:cxn modelId="{17FFF4FD-712D-FD43-BE16-FC82E6B28929}" type="presOf" srcId="{BD655654-2D89-2640-83D1-AD7B9363F4A0}" destId="{A5926B81-F600-534C-8306-AFA549C3DD1E}" srcOrd="0" destOrd="0" presId="urn:microsoft.com/office/officeart/2005/8/layout/vList5"/>
    <dgm:cxn modelId="{CEA6687F-84C0-0049-A087-02E88EFEF742}" type="presParOf" srcId="{332F4DD8-DCDF-FF4F-A346-0B5BE37CBF67}" destId="{26D151D5-3984-C94E-869B-1BA87D75BC88}" srcOrd="0" destOrd="0" presId="urn:microsoft.com/office/officeart/2005/8/layout/vList5"/>
    <dgm:cxn modelId="{BCA79BC8-E103-1749-98D2-8F3D6AFAFA90}" type="presParOf" srcId="{26D151D5-3984-C94E-869B-1BA87D75BC88}" destId="{91394C84-827F-9A41-8E09-E8563D143E12}" srcOrd="0" destOrd="0" presId="urn:microsoft.com/office/officeart/2005/8/layout/vList5"/>
    <dgm:cxn modelId="{67DAE471-FB0F-6340-A84D-8E40ABBF2559}" type="presParOf" srcId="{26D151D5-3984-C94E-869B-1BA87D75BC88}" destId="{23D5A8F9-E629-E343-8EE5-8C5D9DD13792}" srcOrd="1" destOrd="0" presId="urn:microsoft.com/office/officeart/2005/8/layout/vList5"/>
    <dgm:cxn modelId="{FBEB4D78-D8EB-9043-BF5F-E5B4C6907A2E}" type="presParOf" srcId="{332F4DD8-DCDF-FF4F-A346-0B5BE37CBF67}" destId="{37C59B00-75D9-EA46-83DB-B96F71226E4F}" srcOrd="1" destOrd="0" presId="urn:microsoft.com/office/officeart/2005/8/layout/vList5"/>
    <dgm:cxn modelId="{53E6F8D5-BB5D-1743-85E4-0FFB134F9DE0}" type="presParOf" srcId="{332F4DD8-DCDF-FF4F-A346-0B5BE37CBF67}" destId="{8A0E592F-44FF-824F-AF55-F07311729611}" srcOrd="2" destOrd="0" presId="urn:microsoft.com/office/officeart/2005/8/layout/vList5"/>
    <dgm:cxn modelId="{4FBDE9D1-29D0-2B49-8439-C4BDF84D243E}" type="presParOf" srcId="{8A0E592F-44FF-824F-AF55-F07311729611}" destId="{A5926B81-F600-534C-8306-AFA549C3DD1E}" srcOrd="0" destOrd="0" presId="urn:microsoft.com/office/officeart/2005/8/layout/vList5"/>
    <dgm:cxn modelId="{6D37BE8B-0454-EB43-9DF3-01C5D22C8570}" type="presParOf" srcId="{8A0E592F-44FF-824F-AF55-F07311729611}" destId="{2E311558-A7C5-1E4C-B714-2550A83E7EC5}" srcOrd="1" destOrd="0" presId="urn:microsoft.com/office/officeart/2005/8/layout/vList5"/>
    <dgm:cxn modelId="{F7020311-2386-FF46-8D00-C1788A438A2F}" type="presParOf" srcId="{332F4DD8-DCDF-FF4F-A346-0B5BE37CBF67}" destId="{CA81924C-C0F4-884C-9347-2030B56D4A77}" srcOrd="3" destOrd="0" presId="urn:microsoft.com/office/officeart/2005/8/layout/vList5"/>
    <dgm:cxn modelId="{0CBD2FD6-5A9A-AE43-92F8-D6138F50429B}" type="presParOf" srcId="{332F4DD8-DCDF-FF4F-A346-0B5BE37CBF67}" destId="{B4CC99B4-DF1E-4A4D-BA33-2E4788A67220}" srcOrd="4" destOrd="0" presId="urn:microsoft.com/office/officeart/2005/8/layout/vList5"/>
    <dgm:cxn modelId="{0B0D77BE-0064-1E44-AB0E-2F8E8CF05787}" type="presParOf" srcId="{B4CC99B4-DF1E-4A4D-BA33-2E4788A67220}" destId="{50EA64EA-70F7-044D-B773-0157BDDF4FE2}" srcOrd="0" destOrd="0" presId="urn:microsoft.com/office/officeart/2005/8/layout/vList5"/>
    <dgm:cxn modelId="{A8CBC1F4-09DF-A24B-A177-748686155302}" type="presParOf" srcId="{B4CC99B4-DF1E-4A4D-BA33-2E4788A67220}" destId="{94FF6808-7775-2441-9341-02C904E43C2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4E1FAB-E659-0644-A4E3-1F16F3B0BCF7}">
      <dgm:prSet phldrT="[Text]"/>
      <dgm:spPr>
        <a:solidFill>
          <a:srgbClr val="4472C4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Elicitation is more than just gathering or collecting data</a:t>
          </a:r>
          <a:endParaRPr lang="en-US" dirty="0"/>
        </a:p>
      </dgm:t>
    </dgm:pt>
    <dgm:pt modelId="{DB8A1B93-6ECA-6A42-BEC2-6583C323B8C8}" type="parTrans" cxnId="{88F1B710-0A38-D449-BA82-6ED7038BA087}">
      <dgm:prSet/>
      <dgm:spPr/>
      <dgm:t>
        <a:bodyPr/>
        <a:lstStyle/>
        <a:p>
          <a:endParaRPr lang="en-US"/>
        </a:p>
      </dgm:t>
    </dgm:pt>
    <dgm:pt modelId="{D079DF24-8556-B346-90C4-B243A89C4F04}" type="sibTrans" cxnId="{88F1B710-0A38-D449-BA82-6ED7038BA087}">
      <dgm:prSet/>
      <dgm:spPr/>
      <dgm:t>
        <a:bodyPr/>
        <a:lstStyle/>
        <a:p>
          <a:endParaRPr lang="en-US"/>
        </a:p>
      </dgm:t>
    </dgm:pt>
    <dgm:pt modelId="{2C825ABE-DE0F-3C4F-864C-33773D1AC65F}">
      <dgm:prSet/>
      <dgm:spPr>
        <a:solidFill>
          <a:srgbClr val="4472C4"/>
        </a:solidFill>
      </dgm:spPr>
      <dgm:t>
        <a:bodyPr/>
        <a:lstStyle/>
        <a:p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Elicitation Techniques are classified as Qualitative and Quantitative</a:t>
          </a:r>
        </a:p>
      </dgm:t>
    </dgm:pt>
    <dgm:pt modelId="{63DCD196-D9EE-BE45-943C-558545086905}" type="parTrans" cxnId="{F3F17945-E863-DE49-BC42-35E1C487BE97}">
      <dgm:prSet/>
      <dgm:spPr/>
      <dgm:t>
        <a:bodyPr/>
        <a:lstStyle/>
        <a:p>
          <a:endParaRPr lang="en-US"/>
        </a:p>
      </dgm:t>
    </dgm:pt>
    <dgm:pt modelId="{8835A38D-BEEA-8545-8678-AF03C9446722}" type="sibTrans" cxnId="{F3F17945-E863-DE49-BC42-35E1C487BE97}">
      <dgm:prSet/>
      <dgm:spPr/>
      <dgm:t>
        <a:bodyPr/>
        <a:lstStyle/>
        <a:p>
          <a:endParaRPr lang="en-US"/>
        </a:p>
      </dgm:t>
    </dgm:pt>
    <dgm:pt modelId="{83F9A072-BF21-3B4F-AF6A-3C82E3BF4D9A}">
      <dgm:prSet/>
      <dgm:spPr>
        <a:solidFill>
          <a:srgbClr val="4472C4"/>
        </a:solidFill>
      </dgm:spPr>
      <dgm:t>
        <a:bodyPr/>
        <a:lstStyle/>
        <a:p>
          <a:pPr rtl="0"/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Selecting the right mix of elicitation techniques depends on a several factors as time, budget, # of stakeholders, location, and complexity</a:t>
          </a:r>
        </a:p>
      </dgm:t>
    </dgm:pt>
    <dgm:pt modelId="{32457702-B86E-454D-85CD-FFBCAA4C478A}" type="parTrans" cxnId="{D7E16C52-41A0-EB46-9F71-88B39FEE54F2}">
      <dgm:prSet/>
      <dgm:spPr/>
      <dgm:t>
        <a:bodyPr/>
        <a:lstStyle/>
        <a:p>
          <a:endParaRPr lang="en-US"/>
        </a:p>
      </dgm:t>
    </dgm:pt>
    <dgm:pt modelId="{E56CEDF3-BE27-6A41-9776-3B0ABD225E8A}" type="sibTrans" cxnId="{D7E16C52-41A0-EB46-9F71-88B39FEE54F2}">
      <dgm:prSet/>
      <dgm:spPr/>
      <dgm:t>
        <a:bodyPr/>
        <a:lstStyle/>
        <a:p>
          <a:endParaRPr lang="en-US"/>
        </a:p>
      </dgm:t>
    </dgm:pt>
    <dgm:pt modelId="{9C2B7078-AACB-D24D-89E9-12D130099386}">
      <dgm:prSet/>
      <dgm:spPr>
        <a:solidFill>
          <a:srgbClr val="4472C4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In any project, we usually use a mix of techniques to elicit the required information</a:t>
          </a:r>
        </a:p>
      </dgm:t>
    </dgm:pt>
    <dgm:pt modelId="{07C59E75-C98A-A64F-AAA1-E48A2FEBD376}" type="parTrans" cxnId="{F5BB545C-3BDF-FF41-A91E-C0534DDD2A94}">
      <dgm:prSet/>
      <dgm:spPr/>
      <dgm:t>
        <a:bodyPr/>
        <a:lstStyle/>
        <a:p>
          <a:endParaRPr lang="en-US"/>
        </a:p>
      </dgm:t>
    </dgm:pt>
    <dgm:pt modelId="{F765724B-DE6F-BE40-9A7F-715B91410C28}" type="sibTrans" cxnId="{F5BB545C-3BDF-FF41-A91E-C0534DDD2A94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</dgm:pt>
    <dgm:pt modelId="{9E2E74E5-16AB-A84F-8AF0-27AF8F6D8599}" type="pres">
      <dgm:prSet presAssocID="{654E1FAB-E659-0644-A4E3-1F16F3B0BCF7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26D8C1BC-233A-3040-B795-DCE97ACF459B}" type="pres">
      <dgm:prSet presAssocID="{D079DF24-8556-B346-90C4-B243A89C4F04}" presName="spacer" presStyleCnt="0"/>
      <dgm:spPr/>
    </dgm:pt>
    <dgm:pt modelId="{B14C813E-4D77-0749-AD3F-A45BCDC02E46}" type="pres">
      <dgm:prSet presAssocID="{2C825ABE-DE0F-3C4F-864C-33773D1AC65F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2CD50C98-EDBD-854D-8744-07122B1D2524}" type="pres">
      <dgm:prSet presAssocID="{8835A38D-BEEA-8545-8678-AF03C9446722}" presName="spacer" presStyleCnt="0"/>
      <dgm:spPr/>
    </dgm:pt>
    <dgm:pt modelId="{F0CB1D78-2353-4547-B837-E9387E03020E}" type="pres">
      <dgm:prSet presAssocID="{9C2B7078-AACB-D24D-89E9-12D130099386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DE164CD4-4F1E-DC46-A99F-E8D29C8B3B7A}" type="pres">
      <dgm:prSet presAssocID="{F765724B-DE6F-BE40-9A7F-715B91410C28}" presName="spacer" presStyleCnt="0"/>
      <dgm:spPr/>
    </dgm:pt>
    <dgm:pt modelId="{E8F4ECC8-54C9-2B48-BD19-38CEA2E2AA21}" type="pres">
      <dgm:prSet presAssocID="{83F9A072-BF21-3B4F-AF6A-3C82E3BF4D9A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88F1B710-0A38-D449-BA82-6ED7038BA087}" srcId="{86B1F3D8-D957-B14D-87E1-B0D1D6D72F90}" destId="{654E1FAB-E659-0644-A4E3-1F16F3B0BCF7}" srcOrd="0" destOrd="0" parTransId="{DB8A1B93-6ECA-6A42-BEC2-6583C323B8C8}" sibTransId="{D079DF24-8556-B346-90C4-B243A89C4F04}"/>
    <dgm:cxn modelId="{F3F17945-E863-DE49-BC42-35E1C487BE97}" srcId="{86B1F3D8-D957-B14D-87E1-B0D1D6D72F90}" destId="{2C825ABE-DE0F-3C4F-864C-33773D1AC65F}" srcOrd="1" destOrd="0" parTransId="{63DCD196-D9EE-BE45-943C-558545086905}" sibTransId="{8835A38D-BEEA-8545-8678-AF03C9446722}"/>
    <dgm:cxn modelId="{D7E16C52-41A0-EB46-9F71-88B39FEE54F2}" srcId="{86B1F3D8-D957-B14D-87E1-B0D1D6D72F90}" destId="{83F9A072-BF21-3B4F-AF6A-3C82E3BF4D9A}" srcOrd="3" destOrd="0" parTransId="{32457702-B86E-454D-85CD-FFBCAA4C478A}" sibTransId="{E56CEDF3-BE27-6A41-9776-3B0ABD225E8A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F5BB545C-3BDF-FF41-A91E-C0534DDD2A94}" srcId="{86B1F3D8-D957-B14D-87E1-B0D1D6D72F90}" destId="{9C2B7078-AACB-D24D-89E9-12D130099386}" srcOrd="2" destOrd="0" parTransId="{07C59E75-C98A-A64F-AAA1-E48A2FEBD376}" sibTransId="{F765724B-DE6F-BE40-9A7F-715B91410C28}"/>
    <dgm:cxn modelId="{DE9DD29C-EF36-924A-AD14-5D221DBE0311}" type="presOf" srcId="{83F9A072-BF21-3B4F-AF6A-3C82E3BF4D9A}" destId="{E8F4ECC8-54C9-2B48-BD19-38CEA2E2AA21}" srcOrd="0" destOrd="0" presId="urn:microsoft.com/office/officeart/2005/8/layout/vList2"/>
    <dgm:cxn modelId="{EE2FCFAC-97D4-6A4C-B826-7659FFFAA37C}" type="presOf" srcId="{9C2B7078-AACB-D24D-89E9-12D130099386}" destId="{F0CB1D78-2353-4547-B837-E9387E03020E}" srcOrd="0" destOrd="0" presId="urn:microsoft.com/office/officeart/2005/8/layout/vList2"/>
    <dgm:cxn modelId="{6EA6A7D5-182F-F14B-8877-2B44E7F10BF0}" type="presOf" srcId="{654E1FAB-E659-0644-A4E3-1F16F3B0BCF7}" destId="{9E2E74E5-16AB-A84F-8AF0-27AF8F6D8599}" srcOrd="0" destOrd="0" presId="urn:microsoft.com/office/officeart/2005/8/layout/vList2"/>
    <dgm:cxn modelId="{7359ABE1-D176-5E40-A683-582D78EE354E}" type="presOf" srcId="{2C825ABE-DE0F-3C4F-864C-33773D1AC65F}" destId="{B14C813E-4D77-0749-AD3F-A45BCDC02E46}" srcOrd="0" destOrd="0" presId="urn:microsoft.com/office/officeart/2005/8/layout/vList2"/>
    <dgm:cxn modelId="{674ABEC2-538C-9E47-AE56-6BD18B8D256B}" type="presParOf" srcId="{D80DA091-FED0-1B4D-827F-FFA5C4DA7BE3}" destId="{9E2E74E5-16AB-A84F-8AF0-27AF8F6D8599}" srcOrd="0" destOrd="0" presId="urn:microsoft.com/office/officeart/2005/8/layout/vList2"/>
    <dgm:cxn modelId="{9651CF83-84C7-C444-9E30-CD7E08C07732}" type="presParOf" srcId="{D80DA091-FED0-1B4D-827F-FFA5C4DA7BE3}" destId="{26D8C1BC-233A-3040-B795-DCE97ACF459B}" srcOrd="1" destOrd="0" presId="urn:microsoft.com/office/officeart/2005/8/layout/vList2"/>
    <dgm:cxn modelId="{40AFAC0E-1251-1F4A-BA5C-D2BF5B425C83}" type="presParOf" srcId="{D80DA091-FED0-1B4D-827F-FFA5C4DA7BE3}" destId="{B14C813E-4D77-0749-AD3F-A45BCDC02E46}" srcOrd="2" destOrd="0" presId="urn:microsoft.com/office/officeart/2005/8/layout/vList2"/>
    <dgm:cxn modelId="{B961035C-4010-AC4D-A4C4-449E622ADF2C}" type="presParOf" srcId="{D80DA091-FED0-1B4D-827F-FFA5C4DA7BE3}" destId="{2CD50C98-EDBD-854D-8744-07122B1D2524}" srcOrd="3" destOrd="0" presId="urn:microsoft.com/office/officeart/2005/8/layout/vList2"/>
    <dgm:cxn modelId="{B4CB4180-C194-9844-B242-04D0C5F629DD}" type="presParOf" srcId="{D80DA091-FED0-1B4D-827F-FFA5C4DA7BE3}" destId="{F0CB1D78-2353-4547-B837-E9387E03020E}" srcOrd="4" destOrd="0" presId="urn:microsoft.com/office/officeart/2005/8/layout/vList2"/>
    <dgm:cxn modelId="{72A94A85-26D2-0741-9B09-C9013CEBE6D2}" type="presParOf" srcId="{D80DA091-FED0-1B4D-827F-FFA5C4DA7BE3}" destId="{DE164CD4-4F1E-DC46-A99F-E8D29C8B3B7A}" srcOrd="5" destOrd="0" presId="urn:microsoft.com/office/officeart/2005/8/layout/vList2"/>
    <dgm:cxn modelId="{E9B33067-24D7-474D-8B0D-39DD4986E321}" type="presParOf" srcId="{D80DA091-FED0-1B4D-827F-FFA5C4DA7BE3}" destId="{E8F4ECC8-54C9-2B48-BD19-38CEA2E2AA21}" srcOrd="6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B03C86-DED5-EC4E-80AE-DC38331E9C16}">
      <dsp:nvSpPr>
        <dsp:cNvPr id="0" name=""/>
        <dsp:cNvSpPr/>
      </dsp:nvSpPr>
      <dsp:spPr>
        <a:xfrm>
          <a:off x="0" y="6435"/>
          <a:ext cx="10515600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Company Website</a:t>
          </a:r>
          <a:endParaRPr lang="en-EG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984" y="38419"/>
        <a:ext cx="10451632" cy="591232"/>
      </dsp:txXfrm>
    </dsp:sp>
    <dsp:sp modelId="{B5DCEC99-7876-204E-B87E-22719215FC95}">
      <dsp:nvSpPr>
        <dsp:cNvPr id="0" name=""/>
        <dsp:cNvSpPr/>
      </dsp:nvSpPr>
      <dsp:spPr>
        <a:xfrm>
          <a:off x="0" y="762435"/>
          <a:ext cx="10515600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Company Reports</a:t>
          </a:r>
          <a:endParaRPr lang="en-EG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984" y="794419"/>
        <a:ext cx="10451632" cy="591232"/>
      </dsp:txXfrm>
    </dsp:sp>
    <dsp:sp modelId="{B7C5341C-0036-3847-9B0C-980FCFB82E70}">
      <dsp:nvSpPr>
        <dsp:cNvPr id="0" name=""/>
        <dsp:cNvSpPr/>
      </dsp:nvSpPr>
      <dsp:spPr>
        <a:xfrm>
          <a:off x="0" y="1518435"/>
          <a:ext cx="10515600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Strategy and Objectives</a:t>
          </a:r>
          <a:endParaRPr lang="en-EG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984" y="1550419"/>
        <a:ext cx="10451632" cy="591232"/>
      </dsp:txXfrm>
    </dsp:sp>
    <dsp:sp modelId="{30180643-D9D7-6648-B56D-461DCDC8BAB3}">
      <dsp:nvSpPr>
        <dsp:cNvPr id="0" name=""/>
        <dsp:cNvSpPr/>
      </dsp:nvSpPr>
      <dsp:spPr>
        <a:xfrm>
          <a:off x="0" y="2274435"/>
          <a:ext cx="10515600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EG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Organization Chart</a:t>
          </a:r>
        </a:p>
      </dsp:txBody>
      <dsp:txXfrm>
        <a:off x="31984" y="2306419"/>
        <a:ext cx="10451632" cy="591232"/>
      </dsp:txXfrm>
    </dsp:sp>
    <dsp:sp modelId="{1D3449E3-C6E3-1E44-9978-CA4274BFD9D2}">
      <dsp:nvSpPr>
        <dsp:cNvPr id="0" name=""/>
        <dsp:cNvSpPr/>
      </dsp:nvSpPr>
      <dsp:spPr>
        <a:xfrm>
          <a:off x="0" y="3030435"/>
          <a:ext cx="10515600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EG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Procedure Manuals</a:t>
          </a:r>
        </a:p>
      </dsp:txBody>
      <dsp:txXfrm>
        <a:off x="31984" y="3062419"/>
        <a:ext cx="10451632" cy="5912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008D3E-EFB7-AB43-9EBB-772072D30FE3}">
      <dsp:nvSpPr>
        <dsp:cNvPr id="0" name=""/>
        <dsp:cNvSpPr/>
      </dsp:nvSpPr>
      <dsp:spPr>
        <a:xfrm>
          <a:off x="3286" y="369370"/>
          <a:ext cx="3203971" cy="7303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Who and Why:</a:t>
          </a:r>
          <a:endParaRPr lang="en-EG" sz="2000" kern="1200" dirty="0"/>
        </a:p>
      </dsp:txBody>
      <dsp:txXfrm>
        <a:off x="3286" y="369370"/>
        <a:ext cx="3203971" cy="730347"/>
      </dsp:txXfrm>
    </dsp:sp>
    <dsp:sp modelId="{8F861A3F-E872-A94F-A013-5F3D4B309757}">
      <dsp:nvSpPr>
        <dsp:cNvPr id="0" name=""/>
        <dsp:cNvSpPr/>
      </dsp:nvSpPr>
      <dsp:spPr>
        <a:xfrm>
          <a:off x="3286" y="1099717"/>
          <a:ext cx="3203971" cy="288224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Identify stakeholders, considering seniority, and order of interviews.</a:t>
          </a:r>
          <a:endParaRPr lang="en-EG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Tailor questioning based on the level of authority.</a:t>
          </a:r>
          <a:endParaRPr lang="en-EG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Consider the interviewee's role in the organization.</a:t>
          </a:r>
          <a:endParaRPr lang="en-EG" sz="2000" kern="1200"/>
        </a:p>
      </dsp:txBody>
      <dsp:txXfrm>
        <a:off x="3286" y="1099717"/>
        <a:ext cx="3203971" cy="2882249"/>
      </dsp:txXfrm>
    </dsp:sp>
    <dsp:sp modelId="{DC59FAA3-7C64-9045-B860-5A71C7EC5A85}">
      <dsp:nvSpPr>
        <dsp:cNvPr id="0" name=""/>
        <dsp:cNvSpPr/>
      </dsp:nvSpPr>
      <dsp:spPr>
        <a:xfrm>
          <a:off x="3655814" y="369370"/>
          <a:ext cx="3203971" cy="7303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Objectives of the Interview (What):</a:t>
          </a:r>
          <a:endParaRPr lang="en-EG" sz="2000" kern="1200"/>
        </a:p>
      </dsp:txBody>
      <dsp:txXfrm>
        <a:off x="3655814" y="369370"/>
        <a:ext cx="3203971" cy="730347"/>
      </dsp:txXfrm>
    </dsp:sp>
    <dsp:sp modelId="{66DE16DF-2858-A148-B794-6D39CECD2C2E}">
      <dsp:nvSpPr>
        <dsp:cNvPr id="0" name=""/>
        <dsp:cNvSpPr/>
      </dsp:nvSpPr>
      <dsp:spPr>
        <a:xfrm>
          <a:off x="3655814" y="1099717"/>
          <a:ext cx="3203971" cy="288224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Define which information you need to elicit from each stakeholder</a:t>
          </a:r>
          <a:endParaRPr lang="en-EG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Range from detailed elicitation of business needs to building rapport.</a:t>
          </a:r>
          <a:endParaRPr lang="en-EG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Tailor questioning and note-taking based on the objectives.</a:t>
          </a:r>
          <a:endParaRPr lang="en-EG" sz="2000" kern="1200" dirty="0"/>
        </a:p>
      </dsp:txBody>
      <dsp:txXfrm>
        <a:off x="3655814" y="1099717"/>
        <a:ext cx="3203971" cy="2882249"/>
      </dsp:txXfrm>
    </dsp:sp>
    <dsp:sp modelId="{FCA7C3F3-39B0-F545-B538-9E069EAA3212}">
      <dsp:nvSpPr>
        <dsp:cNvPr id="0" name=""/>
        <dsp:cNvSpPr/>
      </dsp:nvSpPr>
      <dsp:spPr>
        <a:xfrm>
          <a:off x="7308342" y="369370"/>
          <a:ext cx="3203971" cy="7303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When and Where:</a:t>
          </a:r>
          <a:endParaRPr lang="en-EG" sz="2000" kern="1200"/>
        </a:p>
      </dsp:txBody>
      <dsp:txXfrm>
        <a:off x="7308342" y="369370"/>
        <a:ext cx="3203971" cy="730347"/>
      </dsp:txXfrm>
    </dsp:sp>
    <dsp:sp modelId="{6EA552E6-BB43-284D-890B-B101F6E703EE}">
      <dsp:nvSpPr>
        <dsp:cNvPr id="0" name=""/>
        <dsp:cNvSpPr/>
      </dsp:nvSpPr>
      <dsp:spPr>
        <a:xfrm>
          <a:off x="7308342" y="1099717"/>
          <a:ext cx="3203971" cy="288224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Consider venue, timing, and duration for optimal results.</a:t>
          </a:r>
          <a:endParaRPr lang="en-EG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Limit interviews to one hour for effectiveness and concentration.</a:t>
          </a:r>
          <a:endParaRPr lang="en-EG" sz="2000" kern="1200"/>
        </a:p>
      </dsp:txBody>
      <dsp:txXfrm>
        <a:off x="7308342" y="1099717"/>
        <a:ext cx="3203971" cy="288224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65E5D9-5CE8-294B-91FA-A41A74B66CCD}">
      <dsp:nvSpPr>
        <dsp:cNvPr id="0" name=""/>
        <dsp:cNvSpPr/>
      </dsp:nvSpPr>
      <dsp:spPr>
        <a:xfrm rot="5400000">
          <a:off x="1495071" y="1059864"/>
          <a:ext cx="930791" cy="105967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5328FA-2064-EF46-B6CF-5DDD6B6A2C43}">
      <dsp:nvSpPr>
        <dsp:cNvPr id="0" name=""/>
        <dsp:cNvSpPr/>
      </dsp:nvSpPr>
      <dsp:spPr>
        <a:xfrm>
          <a:off x="811110" y="28063"/>
          <a:ext cx="1566905" cy="1096782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Opening</a:t>
          </a:r>
        </a:p>
      </dsp:txBody>
      <dsp:txXfrm>
        <a:off x="864660" y="81613"/>
        <a:ext cx="1459805" cy="989682"/>
      </dsp:txXfrm>
    </dsp:sp>
    <dsp:sp modelId="{A5B171DD-3B13-5444-94F5-8F42FB8EF1BE}">
      <dsp:nvSpPr>
        <dsp:cNvPr id="0" name=""/>
        <dsp:cNvSpPr/>
      </dsp:nvSpPr>
      <dsp:spPr>
        <a:xfrm>
          <a:off x="2378737" y="132666"/>
          <a:ext cx="4079397" cy="8864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Introduce purpose and context of the project.
Ensure interviewee understands the agenda.
Set the stage for a comfortable and informative discussion.</a:t>
          </a:r>
        </a:p>
      </dsp:txBody>
      <dsp:txXfrm>
        <a:off x="2378737" y="132666"/>
        <a:ext cx="4079397" cy="886468"/>
      </dsp:txXfrm>
    </dsp:sp>
    <dsp:sp modelId="{8C774BEA-34A2-E340-9303-907C7BB36EE8}">
      <dsp:nvSpPr>
        <dsp:cNvPr id="0" name=""/>
        <dsp:cNvSpPr/>
      </dsp:nvSpPr>
      <dsp:spPr>
        <a:xfrm rot="5400000">
          <a:off x="3230922" y="2291913"/>
          <a:ext cx="930791" cy="105967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338163-8F57-8447-A1D6-093A9D29FEAF}">
      <dsp:nvSpPr>
        <dsp:cNvPr id="0" name=""/>
        <dsp:cNvSpPr/>
      </dsp:nvSpPr>
      <dsp:spPr>
        <a:xfrm>
          <a:off x="2533074" y="1260112"/>
          <a:ext cx="1566905" cy="1096782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Body</a:t>
          </a:r>
        </a:p>
      </dsp:txBody>
      <dsp:txXfrm>
        <a:off x="2586624" y="1313662"/>
        <a:ext cx="1459805" cy="989682"/>
      </dsp:txXfrm>
    </dsp:sp>
    <dsp:sp modelId="{6F3A9083-54E0-6346-88B8-16BA295B57C8}">
      <dsp:nvSpPr>
        <dsp:cNvPr id="0" name=""/>
        <dsp:cNvSpPr/>
      </dsp:nvSpPr>
      <dsp:spPr>
        <a:xfrm>
          <a:off x="4139139" y="1364715"/>
          <a:ext cx="4788410" cy="8864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Obtain context before delving into specific areas.
Structure the interview for a detailed examination of each area.
Take comprehensive notes using diagrams or mind maps.</a:t>
          </a:r>
        </a:p>
      </dsp:txBody>
      <dsp:txXfrm>
        <a:off x="4139139" y="1364715"/>
        <a:ext cx="4788410" cy="886468"/>
      </dsp:txXfrm>
    </dsp:sp>
    <dsp:sp modelId="{EBE28333-1CC9-A04D-9103-48F5AE2F79C4}">
      <dsp:nvSpPr>
        <dsp:cNvPr id="0" name=""/>
        <dsp:cNvSpPr/>
      </dsp:nvSpPr>
      <dsp:spPr>
        <a:xfrm rot="5400000">
          <a:off x="5036790" y="3523962"/>
          <a:ext cx="930791" cy="105967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DDEB26-DDDA-9F4D-87CB-95977E84D4AF}">
      <dsp:nvSpPr>
        <dsp:cNvPr id="0" name=""/>
        <dsp:cNvSpPr/>
      </dsp:nvSpPr>
      <dsp:spPr>
        <a:xfrm>
          <a:off x="4338950" y="2492161"/>
          <a:ext cx="1566905" cy="1096782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Closing</a:t>
          </a:r>
        </a:p>
      </dsp:txBody>
      <dsp:txXfrm>
        <a:off x="4392500" y="2545711"/>
        <a:ext cx="1459805" cy="989682"/>
      </dsp:txXfrm>
    </dsp:sp>
    <dsp:sp modelId="{3F3250EF-3721-B241-B274-97D4B7BF1B78}">
      <dsp:nvSpPr>
        <dsp:cNvPr id="0" name=""/>
        <dsp:cNvSpPr/>
      </dsp:nvSpPr>
      <dsp:spPr>
        <a:xfrm>
          <a:off x="5855756" y="2569053"/>
          <a:ext cx="4612431" cy="8864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Summarize key points and agreed-upon actions.
Explain the next steps in the project.
Confirm further contact details for follow-up.</a:t>
          </a:r>
        </a:p>
      </dsp:txBody>
      <dsp:txXfrm>
        <a:off x="5855756" y="2569053"/>
        <a:ext cx="4612431" cy="886468"/>
      </dsp:txXfrm>
    </dsp:sp>
    <dsp:sp modelId="{BCD59240-8C93-E048-A2C1-3617F55B77E2}">
      <dsp:nvSpPr>
        <dsp:cNvPr id="0" name=""/>
        <dsp:cNvSpPr/>
      </dsp:nvSpPr>
      <dsp:spPr>
        <a:xfrm>
          <a:off x="6183014" y="3667199"/>
          <a:ext cx="1566905" cy="1096782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Following-Up</a:t>
          </a:r>
        </a:p>
      </dsp:txBody>
      <dsp:txXfrm>
        <a:off x="6236564" y="3720749"/>
        <a:ext cx="1459805" cy="989682"/>
      </dsp:txXfrm>
    </dsp:sp>
    <dsp:sp modelId="{7D98F705-B3BA-DB4D-A049-FB031F2F3B5E}">
      <dsp:nvSpPr>
        <dsp:cNvPr id="0" name=""/>
        <dsp:cNvSpPr/>
      </dsp:nvSpPr>
      <dsp:spPr>
        <a:xfrm>
          <a:off x="7733811" y="3843343"/>
          <a:ext cx="4332256" cy="8864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Write up interview notes promptly and submit them  to the interviewee for confirmation.
Incorporate approved notes into formal project documentation.
Reflect and seek feedback on interviews for ongoing enhancement.</a:t>
          </a:r>
        </a:p>
      </dsp:txBody>
      <dsp:txXfrm>
        <a:off x="7733811" y="3843343"/>
        <a:ext cx="4332256" cy="88646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B6C71B-26AD-6545-8A26-4E5B43F2A2ED}">
      <dsp:nvSpPr>
        <dsp:cNvPr id="0" name=""/>
        <dsp:cNvSpPr/>
      </dsp:nvSpPr>
      <dsp:spPr>
        <a:xfrm rot="5400000">
          <a:off x="387510" y="1985930"/>
          <a:ext cx="1165208" cy="1938880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356748-2179-E54D-A53D-A89A95F22934}">
      <dsp:nvSpPr>
        <dsp:cNvPr id="0" name=""/>
        <dsp:cNvSpPr/>
      </dsp:nvSpPr>
      <dsp:spPr>
        <a:xfrm>
          <a:off x="193008" y="2565237"/>
          <a:ext cx="1750432" cy="1534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latin typeface="Times New Roman" panose="02020603050405020304" pitchFamily="18" charset="0"/>
              <a:cs typeface="Times New Roman" panose="02020603050405020304" pitchFamily="18" charset="0"/>
            </a:rPr>
            <a:t>Define objectives of the workshop</a:t>
          </a:r>
          <a:endParaRPr lang="en-EG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3008" y="2565237"/>
        <a:ext cx="1750432" cy="1534356"/>
      </dsp:txXfrm>
    </dsp:sp>
    <dsp:sp modelId="{E889CC1E-7799-CB4A-8E52-664D402A20D1}">
      <dsp:nvSpPr>
        <dsp:cNvPr id="0" name=""/>
        <dsp:cNvSpPr/>
      </dsp:nvSpPr>
      <dsp:spPr>
        <a:xfrm>
          <a:off x="1613170" y="1843187"/>
          <a:ext cx="330270" cy="33027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529466-9D60-CC4D-B59C-DA0556426366}">
      <dsp:nvSpPr>
        <dsp:cNvPr id="0" name=""/>
        <dsp:cNvSpPr/>
      </dsp:nvSpPr>
      <dsp:spPr>
        <a:xfrm rot="5400000">
          <a:off x="2530381" y="1455674"/>
          <a:ext cx="1165208" cy="1938880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76FEF2-ACC8-1240-967C-81FA9D705BB4}">
      <dsp:nvSpPr>
        <dsp:cNvPr id="0" name=""/>
        <dsp:cNvSpPr/>
      </dsp:nvSpPr>
      <dsp:spPr>
        <a:xfrm>
          <a:off x="2335879" y="2034982"/>
          <a:ext cx="1750432" cy="1534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latin typeface="Times New Roman" panose="02020603050405020304" pitchFamily="18" charset="0"/>
              <a:cs typeface="Times New Roman" panose="02020603050405020304" pitchFamily="18" charset="0"/>
            </a:rPr>
            <a:t>Identify who should attend the workshop</a:t>
          </a:r>
          <a:endParaRPr lang="en-EG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335879" y="2034982"/>
        <a:ext cx="1750432" cy="1534356"/>
      </dsp:txXfrm>
    </dsp:sp>
    <dsp:sp modelId="{120F3C83-F3E9-9E4A-A2E4-3ED4A95712E2}">
      <dsp:nvSpPr>
        <dsp:cNvPr id="0" name=""/>
        <dsp:cNvSpPr/>
      </dsp:nvSpPr>
      <dsp:spPr>
        <a:xfrm>
          <a:off x="3756041" y="1312931"/>
          <a:ext cx="330270" cy="33027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9B441F-59FE-604C-B52B-779AC67498FD}">
      <dsp:nvSpPr>
        <dsp:cNvPr id="0" name=""/>
        <dsp:cNvSpPr/>
      </dsp:nvSpPr>
      <dsp:spPr>
        <a:xfrm rot="5400000">
          <a:off x="4673253" y="925418"/>
          <a:ext cx="1165208" cy="1938880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6F8ACE-1BCB-FB49-8EEB-BE34CEF368EE}">
      <dsp:nvSpPr>
        <dsp:cNvPr id="0" name=""/>
        <dsp:cNvSpPr/>
      </dsp:nvSpPr>
      <dsp:spPr>
        <a:xfrm>
          <a:off x="4478750" y="1504726"/>
          <a:ext cx="1750432" cy="1534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latin typeface="Times New Roman" panose="02020603050405020304" pitchFamily="18" charset="0"/>
              <a:cs typeface="Times New Roman" panose="02020603050405020304" pitchFamily="18" charset="0"/>
            </a:rPr>
            <a:t>Research and Analyze the interests of each participant</a:t>
          </a:r>
          <a:endParaRPr lang="en-EG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78750" y="1504726"/>
        <a:ext cx="1750432" cy="1534356"/>
      </dsp:txXfrm>
    </dsp:sp>
    <dsp:sp modelId="{348B527B-48C0-E84A-89FC-D56AD60A3968}">
      <dsp:nvSpPr>
        <dsp:cNvPr id="0" name=""/>
        <dsp:cNvSpPr/>
      </dsp:nvSpPr>
      <dsp:spPr>
        <a:xfrm>
          <a:off x="5898912" y="782676"/>
          <a:ext cx="330270" cy="33027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5AF23D-D653-674D-8650-1607982EB521}">
      <dsp:nvSpPr>
        <dsp:cNvPr id="0" name=""/>
        <dsp:cNvSpPr/>
      </dsp:nvSpPr>
      <dsp:spPr>
        <a:xfrm rot="5400000">
          <a:off x="6816124" y="395163"/>
          <a:ext cx="1165208" cy="1938880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857BAF-1A87-0649-9819-91B5B43F6039}">
      <dsp:nvSpPr>
        <dsp:cNvPr id="0" name=""/>
        <dsp:cNvSpPr/>
      </dsp:nvSpPr>
      <dsp:spPr>
        <a:xfrm>
          <a:off x="6621621" y="974470"/>
          <a:ext cx="1750432" cy="1534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latin typeface="Times New Roman" panose="02020603050405020304" pitchFamily="18" charset="0"/>
              <a:cs typeface="Times New Roman" panose="02020603050405020304" pitchFamily="18" charset="0"/>
            </a:rPr>
            <a:t>Identify the structure of the workshop and the techniques to be used</a:t>
          </a:r>
          <a:endParaRPr lang="en-EG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621621" y="974470"/>
        <a:ext cx="1750432" cy="1534356"/>
      </dsp:txXfrm>
    </dsp:sp>
    <dsp:sp modelId="{6BC96A9B-74CC-EC4A-AFC6-530FF04D0A8C}">
      <dsp:nvSpPr>
        <dsp:cNvPr id="0" name=""/>
        <dsp:cNvSpPr/>
      </dsp:nvSpPr>
      <dsp:spPr>
        <a:xfrm>
          <a:off x="8041783" y="252420"/>
          <a:ext cx="330270" cy="33027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16A9DB-688D-A54C-9A13-7782F2F4C2ED}">
      <dsp:nvSpPr>
        <dsp:cNvPr id="0" name=""/>
        <dsp:cNvSpPr/>
      </dsp:nvSpPr>
      <dsp:spPr>
        <a:xfrm rot="5400000">
          <a:off x="8958995" y="-135092"/>
          <a:ext cx="1165208" cy="1938880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F148B2-0F3D-394C-A77C-7B42ECA2C80E}">
      <dsp:nvSpPr>
        <dsp:cNvPr id="0" name=""/>
        <dsp:cNvSpPr/>
      </dsp:nvSpPr>
      <dsp:spPr>
        <a:xfrm>
          <a:off x="8764492" y="444215"/>
          <a:ext cx="1750432" cy="1534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latin typeface="Times New Roman" panose="02020603050405020304" pitchFamily="18" charset="0"/>
              <a:cs typeface="Times New Roman" panose="02020603050405020304" pitchFamily="18" charset="0"/>
            </a:rPr>
            <a:t>Select and prepare a suitable venue</a:t>
          </a:r>
          <a:endParaRPr lang="en-EG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764492" y="444215"/>
        <a:ext cx="1750432" cy="153435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D5A8F9-E629-E343-8EE5-8C5D9DD13792}">
      <dsp:nvSpPr>
        <dsp:cNvPr id="0" name=""/>
        <dsp:cNvSpPr/>
      </dsp:nvSpPr>
      <dsp:spPr>
        <a:xfrm rot="5400000">
          <a:off x="6560843" y="-2625552"/>
          <a:ext cx="1179528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Purpose of the questionnaire is explained, and where instructions for returning it are given.</a:t>
          </a:r>
          <a:endParaRPr lang="en-EG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785615" y="207256"/>
        <a:ext cx="6672404" cy="1064368"/>
      </dsp:txXfrm>
    </dsp:sp>
    <dsp:sp modelId="{91394C84-827F-9A41-8E09-E8563D143E12}">
      <dsp:nvSpPr>
        <dsp:cNvPr id="0" name=""/>
        <dsp:cNvSpPr/>
      </dsp:nvSpPr>
      <dsp:spPr>
        <a:xfrm>
          <a:off x="0" y="2233"/>
          <a:ext cx="3785616" cy="14744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Header Section</a:t>
          </a:r>
          <a:endParaRPr lang="en-EG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1975" y="74208"/>
        <a:ext cx="3641666" cy="1330460"/>
      </dsp:txXfrm>
    </dsp:sp>
    <dsp:sp modelId="{2E311558-A7C5-1E4C-B714-2550A83E7EC5}">
      <dsp:nvSpPr>
        <dsp:cNvPr id="0" name=""/>
        <dsp:cNvSpPr/>
      </dsp:nvSpPr>
      <dsp:spPr>
        <a:xfrm rot="5400000">
          <a:off x="6560843" y="-1077421"/>
          <a:ext cx="1179528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Details about the respondent that allow the information to be categorized by analysis criteria, such as age, gender or length of service, </a:t>
          </a:r>
          <a:endParaRPr lang="en-EG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785615" y="1755387"/>
        <a:ext cx="6672404" cy="1064368"/>
      </dsp:txXfrm>
    </dsp:sp>
    <dsp:sp modelId="{A5926B81-F600-534C-8306-AFA549C3DD1E}">
      <dsp:nvSpPr>
        <dsp:cNvPr id="0" name=""/>
        <dsp:cNvSpPr/>
      </dsp:nvSpPr>
      <dsp:spPr>
        <a:xfrm>
          <a:off x="0" y="1550365"/>
          <a:ext cx="3785616" cy="14744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>
              <a:latin typeface="Times New Roman" panose="02020603050405020304" pitchFamily="18" charset="0"/>
              <a:cs typeface="Times New Roman" panose="02020603050405020304" pitchFamily="18" charset="0"/>
            </a:rPr>
            <a:t>Classification Section</a:t>
          </a:r>
          <a:endParaRPr lang="en-EG" sz="2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1975" y="1622340"/>
        <a:ext cx="3641666" cy="1330460"/>
      </dsp:txXfrm>
    </dsp:sp>
    <dsp:sp modelId="{94FF6808-7775-2441-9341-02C904E43C2A}">
      <dsp:nvSpPr>
        <dsp:cNvPr id="0" name=""/>
        <dsp:cNvSpPr/>
      </dsp:nvSpPr>
      <dsp:spPr>
        <a:xfrm rot="5400000">
          <a:off x="6560843" y="470709"/>
          <a:ext cx="1179528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Main body of questions. Questions must be clear and have straightforward answers such as ‘yes/no’, ‘agree/neutral/disagree’ or ‘excellent/satisfactory/inadequate’</a:t>
          </a:r>
          <a:endParaRPr lang="en-EG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785615" y="3303517"/>
        <a:ext cx="6672404" cy="1064368"/>
      </dsp:txXfrm>
    </dsp:sp>
    <dsp:sp modelId="{50EA64EA-70F7-044D-B773-0157BDDF4FE2}">
      <dsp:nvSpPr>
        <dsp:cNvPr id="0" name=""/>
        <dsp:cNvSpPr/>
      </dsp:nvSpPr>
      <dsp:spPr>
        <a:xfrm>
          <a:off x="0" y="3098496"/>
          <a:ext cx="3785616" cy="14744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Data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Section</a:t>
          </a:r>
          <a:endParaRPr lang="en-EG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1975" y="3170471"/>
        <a:ext cx="3641666" cy="133046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2E74E5-16AB-A84F-8AF0-27AF8F6D8599}">
      <dsp:nvSpPr>
        <dsp:cNvPr id="0" name=""/>
        <dsp:cNvSpPr/>
      </dsp:nvSpPr>
      <dsp:spPr>
        <a:xfrm>
          <a:off x="0" y="75539"/>
          <a:ext cx="8593464" cy="844721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3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Elicitation is more than just gathering or collecting data</a:t>
          </a:r>
          <a:endParaRPr lang="en-US" sz="2300" kern="1200" dirty="0"/>
        </a:p>
      </dsp:txBody>
      <dsp:txXfrm>
        <a:off x="41236" y="116775"/>
        <a:ext cx="8510992" cy="762249"/>
      </dsp:txXfrm>
    </dsp:sp>
    <dsp:sp modelId="{B14C813E-4D77-0749-AD3F-A45BCDC02E46}">
      <dsp:nvSpPr>
        <dsp:cNvPr id="0" name=""/>
        <dsp:cNvSpPr/>
      </dsp:nvSpPr>
      <dsp:spPr>
        <a:xfrm>
          <a:off x="0" y="986501"/>
          <a:ext cx="8593464" cy="844721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Elicitation Techniques are classified as Qualitative and Quantitative</a:t>
          </a:r>
        </a:p>
      </dsp:txBody>
      <dsp:txXfrm>
        <a:off x="41236" y="1027737"/>
        <a:ext cx="8510992" cy="762249"/>
      </dsp:txXfrm>
    </dsp:sp>
    <dsp:sp modelId="{F0CB1D78-2353-4547-B837-E9387E03020E}">
      <dsp:nvSpPr>
        <dsp:cNvPr id="0" name=""/>
        <dsp:cNvSpPr/>
      </dsp:nvSpPr>
      <dsp:spPr>
        <a:xfrm>
          <a:off x="0" y="1897463"/>
          <a:ext cx="8593464" cy="844721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In any project, we usually use a mix of techniques to elicit the required information</a:t>
          </a:r>
        </a:p>
      </dsp:txBody>
      <dsp:txXfrm>
        <a:off x="41236" y="1938699"/>
        <a:ext cx="8510992" cy="762249"/>
      </dsp:txXfrm>
    </dsp:sp>
    <dsp:sp modelId="{E8F4ECC8-54C9-2B48-BD19-38CEA2E2AA21}">
      <dsp:nvSpPr>
        <dsp:cNvPr id="0" name=""/>
        <dsp:cNvSpPr/>
      </dsp:nvSpPr>
      <dsp:spPr>
        <a:xfrm>
          <a:off x="0" y="2808424"/>
          <a:ext cx="8593464" cy="844721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Selecting the right mix of elicitation techniques depends on a several factors as time, budget, # of stakeholders, location, and complexity</a:t>
          </a:r>
        </a:p>
      </dsp:txBody>
      <dsp:txXfrm>
        <a:off x="41236" y="2849660"/>
        <a:ext cx="8510992" cy="7622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2/5/24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0633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FC7149-15C1-2B7C-CC38-FFF1154051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98B638-7C31-AEB8-34A7-DFBADC53DF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1A1C4E-3FF0-2CEB-F46F-601A2BCC46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821818-5A1C-4F0B-4A25-FE5DF736AF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8502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18176D-3916-C0C1-6F00-4B182793DA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ADE0C0-6086-8FFE-EDDB-B689C63D39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E5E2D3-3678-2CE9-1716-635F522E2F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3C7E86-D804-9F77-17F5-4BD5C05642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40905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C2C1AF-ADBB-B370-248A-598443D43D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E9E56F-C1E5-9877-9251-47E95164C1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22387E-39AE-D577-3E43-F5C684CB30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5E9DC0-2418-A252-2B5B-2B504C792F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7110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C9377F-06A7-4EB5-A564-23909EAF17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CA445F-E7E4-09E3-CFCF-515DE963B3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48B893-6DFF-9CC2-B90C-144FFB51FC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E4D7EF-9265-83DB-48DE-892628D720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8308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62189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90709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4216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55706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5" r:id="rId14"/>
    <p:sldLayoutId id="2147483666" r:id="rId15"/>
    <p:sldLayoutId id="2147483667" r:id="rId16"/>
    <p:sldLayoutId id="2147483668" r:id="rId17"/>
    <p:sldLayoutId id="214748366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3.png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3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3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mi.org/-/media/pmi/documents/public/pdf/white-papers/business-analysis-outcomes.pdf?rev=702d20b862484f6bb49ebfc3ec82f560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hyperlink" Target="https://youtu.be/8EBWxW5Cn1g?list=TLPQMDUwMjIwMjT2g26tqMR1JA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7.sv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427976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357207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5766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Bachelor of Project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4989" y="59789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49447" y="2553604"/>
            <a:ext cx="629015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Elicitation Tools and Techniques for Capturing Requirements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620566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5140754"/>
            <a:ext cx="28298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Analysis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072822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78980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795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 Elicitation and When it happens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Review most used Qualitative and Quantitative Elicitation Techniques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select the most suitable tools and techniques for eliciting requirements for a project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6CA5F6C-BBF4-EC19-9E89-DC75E2040A04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7AA5339-039D-9B51-7885-2B036351EE59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3C6D1D-43B4-9C4C-BB2C-8CBD1339B4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A6CAC91-A490-2180-DCE5-016F1B221D0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210B4F3-F36A-5D12-FCED-D425755A0E83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E5DAAFC4-B253-713D-268F-361C09D02CD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D795B7C-0A5D-0919-F8CE-782756EFAF31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FAFA5D3-7687-9535-AE3A-462F69C5B54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183BD52-3481-BCFB-4EFE-DCAD8CED1EA8}"/>
              </a:ext>
            </a:extLst>
          </p:cNvPr>
          <p:cNvSpPr txBox="1"/>
          <p:nvPr/>
        </p:nvSpPr>
        <p:spPr>
          <a:xfrm>
            <a:off x="6250122" y="998328"/>
            <a:ext cx="468149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Elicitation and when does it happen?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719D2D-C025-75EE-E88A-A87896B4F0C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F63F4F4-2EFE-72A8-78CB-B8C5AAC6023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C104399-1114-D358-7374-8168796D8987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ED0203-3DA8-3AB3-F239-2E425246473E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639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03E4C7-E704-D46B-1C8D-F13A3966A0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E3B582C-8A57-0578-EFF1-24AE6C158949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4262E82-AC3D-4BF7-C01E-480F520528D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74C8234D-2C6B-CD77-284C-9FAD04A73EEA}"/>
              </a:ext>
            </a:extLst>
          </p:cNvPr>
          <p:cNvSpPr/>
          <p:nvPr/>
        </p:nvSpPr>
        <p:spPr>
          <a:xfrm>
            <a:off x="765840" y="3833934"/>
            <a:ext cx="10515600" cy="240896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“Elicitation is the process of getting information from stakeholders and other sources.”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Collecting or gathering requirements means that they are prepared and ready to be collected which is not always the case.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Stakeholders might only have needs, wants, or ideas that they may not be able to express these clearly.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A947F17-ADFA-0E3D-9D8A-C27A74AB19EA}"/>
              </a:ext>
            </a:extLst>
          </p:cNvPr>
          <p:cNvSpPr txBox="1"/>
          <p:nvPr/>
        </p:nvSpPr>
        <p:spPr>
          <a:xfrm>
            <a:off x="942308" y="6271925"/>
            <a:ext cx="93639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Source: The PMI Guide to Business Analysis. Project Management Institute</a:t>
            </a:r>
            <a:r>
              <a:rPr lang="en-US" sz="1400" i="1" dirty="0">
                <a:latin typeface="Arial"/>
                <a:cs typeface="Arial"/>
              </a:rPr>
              <a:t>, </a:t>
            </a:r>
            <a:r>
              <a:rPr lang="en-US" sz="1400" dirty="0">
                <a:latin typeface="Arial"/>
                <a:cs typeface="Arial"/>
              </a:rPr>
              <a:t>Project Management Institute Inc., 2017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0ED7EC2-EF62-E4A9-4263-7FBA6CE28191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83E0326-09A2-4085-EC34-3A85BE0A548A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A screenshot of a computer&#10;&#10;Description automatically generated">
            <a:extLst>
              <a:ext uri="{FF2B5EF4-FFF2-40B4-BE49-F238E27FC236}">
                <a16:creationId xmlns:a16="http://schemas.microsoft.com/office/drawing/2014/main" id="{4B9B4724-C577-A3F3-2D7D-EF73458E7F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1336193"/>
            <a:ext cx="7054825" cy="2408964"/>
          </a:xfrm>
          <a:prstGeom prst="rect">
            <a:avLst/>
          </a:prstGeom>
        </p:spPr>
      </p:pic>
      <p:sp>
        <p:nvSpPr>
          <p:cNvPr id="10" name="Title 9">
            <a:extLst>
              <a:ext uri="{FF2B5EF4-FFF2-40B4-BE49-F238E27FC236}">
                <a16:creationId xmlns:a16="http://schemas.microsoft.com/office/drawing/2014/main" id="{BE433321-841A-B4C3-F3FA-C6A9D1B8FE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Elicitation </a:t>
            </a:r>
            <a:r>
              <a:rPr lang="ar-SA" dirty="0"/>
              <a:t>استنباط</a:t>
            </a:r>
          </a:p>
        </p:txBody>
      </p:sp>
    </p:spTree>
    <p:extLst>
      <p:ext uri="{BB962C8B-B14F-4D97-AF65-F5344CB8AC3E}">
        <p14:creationId xmlns:p14="http://schemas.microsoft.com/office/powerpoint/2010/main" val="67522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CA97AB-757D-7134-F7C5-7E71231A93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FE6471-48F2-2A49-97E4-ED27DB8E2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Processes for Eliciting Requirements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F20670-6558-50C5-5BA9-CECBD6857A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297" y="3033248"/>
            <a:ext cx="7345872" cy="182517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731CD00-70E1-6DDB-AF1C-4454B6F409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50908" y="3033248"/>
            <a:ext cx="4273795" cy="1825173"/>
          </a:xfrm>
          <a:prstGeom prst="rect">
            <a:avLst/>
          </a:prstGeom>
        </p:spPr>
      </p:pic>
      <p:sp>
        <p:nvSpPr>
          <p:cNvPr id="23" name="Left Brace 22">
            <a:extLst>
              <a:ext uri="{FF2B5EF4-FFF2-40B4-BE49-F238E27FC236}">
                <a16:creationId xmlns:a16="http://schemas.microsoft.com/office/drawing/2014/main" id="{DA4642B1-C7B2-D93E-EB92-18EC89502C75}"/>
              </a:ext>
            </a:extLst>
          </p:cNvPr>
          <p:cNvSpPr/>
          <p:nvPr/>
        </p:nvSpPr>
        <p:spPr>
          <a:xfrm rot="5400000">
            <a:off x="3696750" y="-1069701"/>
            <a:ext cx="486968" cy="7345873"/>
          </a:xfrm>
          <a:prstGeom prst="leftBrace">
            <a:avLst>
              <a:gd name="adj1" fmla="val 8333"/>
              <a:gd name="adj2" fmla="val 5063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32B750B-0952-C7C2-6866-6FAFE69819B9}"/>
              </a:ext>
            </a:extLst>
          </p:cNvPr>
          <p:cNvSpPr txBox="1"/>
          <p:nvPr/>
        </p:nvSpPr>
        <p:spPr>
          <a:xfrm>
            <a:off x="727707" y="1736470"/>
            <a:ext cx="6425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Elicitation</a:t>
            </a:r>
          </a:p>
          <a:p>
            <a:pPr algn="ctr"/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7" name="Graphic 21">
            <a:extLst>
              <a:ext uri="{FF2B5EF4-FFF2-40B4-BE49-F238E27FC236}">
                <a16:creationId xmlns:a16="http://schemas.microsoft.com/office/drawing/2014/main" id="{004CB923-293C-E070-9AFD-E9C7DA75B17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8" name="Google Shape;168;p5">
            <a:extLst>
              <a:ext uri="{FF2B5EF4-FFF2-40B4-BE49-F238E27FC236}">
                <a16:creationId xmlns:a16="http://schemas.microsoft.com/office/drawing/2014/main" id="{21A024EB-9A31-BE50-4F21-F07BAF63D46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4907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A695D4-DBDE-6235-8125-7C0707781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842A7F7-1A37-42D2-AF9C-9FDB921E1C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5891" y="445612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Pre-Elicitation Research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07630B38-16D7-D7C2-B2A8-EAA0198B632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7613942"/>
              </p:ext>
            </p:extLst>
          </p:nvPr>
        </p:nvGraphicFramePr>
        <p:xfrm>
          <a:off x="838200" y="2088939"/>
          <a:ext cx="10515600" cy="36920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" name="Graphic 21">
            <a:extLst>
              <a:ext uri="{FF2B5EF4-FFF2-40B4-BE49-F238E27FC236}">
                <a16:creationId xmlns:a16="http://schemas.microsoft.com/office/drawing/2014/main" id="{F3E06331-705D-5A29-3E9B-BCA4D5FDFF56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Google Shape;168;p5">
            <a:extLst>
              <a:ext uri="{FF2B5EF4-FFF2-40B4-BE49-F238E27FC236}">
                <a16:creationId xmlns:a16="http://schemas.microsoft.com/office/drawing/2014/main" id="{4C136FBF-247B-57FF-76FA-7D16DF9A6D3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AA2021A-C71F-E6B8-49D8-6A236E12BEF4}"/>
              </a:ext>
            </a:extLst>
          </p:cNvPr>
          <p:cNvSpPr txBox="1"/>
          <p:nvPr/>
        </p:nvSpPr>
        <p:spPr>
          <a:xfrm>
            <a:off x="717428" y="1611501"/>
            <a:ext cx="10877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Get acquainted with the client organization through reviewing available documents as:</a:t>
            </a:r>
            <a:endParaRPr lang="ar-SA" sz="2400" dirty="0"/>
          </a:p>
        </p:txBody>
      </p:sp>
    </p:spTree>
    <p:extLst>
      <p:ext uri="{BB962C8B-B14F-4D97-AF65-F5344CB8AC3E}">
        <p14:creationId xmlns:p14="http://schemas.microsoft.com/office/powerpoint/2010/main" val="27654635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7F44E6-2F7A-347E-7D31-CE82432C84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3377E83B-AFA5-D1E5-F249-B17AF37B0515}"/>
              </a:ext>
            </a:extLst>
          </p:cNvPr>
          <p:cNvGrpSpPr/>
          <p:nvPr/>
        </p:nvGrpSpPr>
        <p:grpSpPr>
          <a:xfrm>
            <a:off x="838200" y="1690688"/>
            <a:ext cx="5142844" cy="4710079"/>
            <a:chOff x="1703420" y="2048979"/>
            <a:chExt cx="2880000" cy="4041508"/>
          </a:xfrm>
        </p:grpSpPr>
        <p:sp>
          <p:nvSpPr>
            <p:cNvPr id="6" name="Rechteck 26">
              <a:extLst>
                <a:ext uri="{FF2B5EF4-FFF2-40B4-BE49-F238E27FC236}">
                  <a16:creationId xmlns:a16="http://schemas.microsoft.com/office/drawing/2014/main" id="{C002A5D8-4B4B-D5BD-26EC-6DFF8796A607}"/>
                </a:ext>
              </a:extLst>
            </p:cNvPr>
            <p:cNvSpPr/>
            <p:nvPr/>
          </p:nvSpPr>
          <p:spPr bwMode="gray">
            <a:xfrm>
              <a:off x="1703420" y="2466691"/>
              <a:ext cx="2862492" cy="362379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737E8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endParaRPr lang="en-US" sz="1200" b="1" kern="0" spc="4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  <a:sym typeface="Century Gothic"/>
              </a:endParaRPr>
            </a:p>
          </p:txBody>
        </p:sp>
        <p:sp>
          <p:nvSpPr>
            <p:cNvPr id="7" name="Rechteck 26">
              <a:extLst>
                <a:ext uri="{FF2B5EF4-FFF2-40B4-BE49-F238E27FC236}">
                  <a16:creationId xmlns:a16="http://schemas.microsoft.com/office/drawing/2014/main" id="{004632A6-74D6-0C2C-E8B4-E3F1382E48BE}"/>
                </a:ext>
              </a:extLst>
            </p:cNvPr>
            <p:cNvSpPr/>
            <p:nvPr/>
          </p:nvSpPr>
          <p:spPr bwMode="gray">
            <a:xfrm>
              <a:off x="1703420" y="2048979"/>
              <a:ext cx="2880000" cy="69409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r>
                <a:rPr lang="en-US" sz="2800" b="1" kern="0" spc="40" dirty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Century Gothic"/>
                </a:rPr>
                <a:t>Qualitative</a:t>
              </a: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3142D77-FAD5-8948-B7EC-7A0E8C717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Elicitation Techniques: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Graphic 21">
            <a:extLst>
              <a:ext uri="{FF2B5EF4-FFF2-40B4-BE49-F238E27FC236}">
                <a16:creationId xmlns:a16="http://schemas.microsoft.com/office/drawing/2014/main" id="{762F5031-699E-52BA-E9BA-004271BA8C5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5" name="Google Shape;168;p5">
            <a:extLst>
              <a:ext uri="{FF2B5EF4-FFF2-40B4-BE49-F238E27FC236}">
                <a16:creationId xmlns:a16="http://schemas.microsoft.com/office/drawing/2014/main" id="{9D624E71-EF28-A0AD-8193-D6A80FB1143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4" name="Rechteck 26">
            <a:extLst>
              <a:ext uri="{FF2B5EF4-FFF2-40B4-BE49-F238E27FC236}">
                <a16:creationId xmlns:a16="http://schemas.microsoft.com/office/drawing/2014/main" id="{7EC329A0-A39B-3564-64FC-012B647B141B}"/>
              </a:ext>
            </a:extLst>
          </p:cNvPr>
          <p:cNvSpPr/>
          <p:nvPr/>
        </p:nvSpPr>
        <p:spPr bwMode="gray">
          <a:xfrm>
            <a:off x="6125775" y="2451192"/>
            <a:ext cx="5228026" cy="3949573"/>
          </a:xfrm>
          <a:prstGeom prst="rect">
            <a:avLst/>
          </a:prstGeom>
          <a:solidFill>
            <a:schemeClr val="bg1"/>
          </a:solidFill>
          <a:ln w="12700">
            <a:solidFill>
              <a:srgbClr val="545E6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hangingPunct="0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  <a:defRPr/>
            </a:pPr>
            <a:endParaRPr lang="en-US" sz="1200" b="1" kern="0" spc="40" dirty="0">
              <a:solidFill>
                <a:srgbClr val="FFFFFF"/>
              </a:solidFill>
              <a:latin typeface="Century Gothic" panose="020B0502020202020204" pitchFamily="34" charset="0"/>
              <a:cs typeface="Calibri"/>
              <a:sym typeface="Century Gothic"/>
            </a:endParaRPr>
          </a:p>
        </p:txBody>
      </p:sp>
      <p:sp>
        <p:nvSpPr>
          <p:cNvPr id="8" name="Rechteck 26">
            <a:extLst>
              <a:ext uri="{FF2B5EF4-FFF2-40B4-BE49-F238E27FC236}">
                <a16:creationId xmlns:a16="http://schemas.microsoft.com/office/drawing/2014/main" id="{2E03B32B-BB07-6C40-9123-BD9ADC8087C8}"/>
              </a:ext>
            </a:extLst>
          </p:cNvPr>
          <p:cNvSpPr/>
          <p:nvPr/>
        </p:nvSpPr>
        <p:spPr bwMode="gray">
          <a:xfrm>
            <a:off x="6121939" y="1705365"/>
            <a:ext cx="5231861" cy="7942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hangingPunct="0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  <a:defRPr/>
            </a:pPr>
            <a:r>
              <a:rPr lang="en-US" sz="2800" b="1" kern="0" spc="4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Quantitative</a:t>
            </a:r>
          </a:p>
        </p:txBody>
      </p:sp>
      <p:sp>
        <p:nvSpPr>
          <p:cNvPr id="9" name="Rechteck 78">
            <a:extLst>
              <a:ext uri="{FF2B5EF4-FFF2-40B4-BE49-F238E27FC236}">
                <a16:creationId xmlns:a16="http://schemas.microsoft.com/office/drawing/2014/main" id="{A181CBF3-2270-2E01-6D4F-57594C1FC9A2}"/>
              </a:ext>
            </a:extLst>
          </p:cNvPr>
          <p:cNvSpPr/>
          <p:nvPr/>
        </p:nvSpPr>
        <p:spPr bwMode="gray">
          <a:xfrm>
            <a:off x="945397" y="3766116"/>
            <a:ext cx="4930996" cy="1211746"/>
          </a:xfrm>
          <a:prstGeom prst="rect">
            <a:avLst/>
          </a:prstGeom>
          <a:solidFill>
            <a:schemeClr val="bg2"/>
          </a:solidFill>
        </p:spPr>
        <p:txBody>
          <a:bodyPr wrap="square" anchor="t">
            <a:noAutofit/>
          </a:bodyPr>
          <a:lstStyle/>
          <a:p>
            <a:pPr hangingPunct="0">
              <a:spcAft>
                <a:spcPts val="999"/>
              </a:spcAft>
              <a:defRPr/>
            </a:pPr>
            <a:r>
              <a:rPr lang="en-US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Focus on gathering non-numerical data to understand the motivations, opinions, and experiences of individuals or groups.</a:t>
            </a:r>
            <a:endParaRPr lang="en-US" sz="2000" kern="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</p:txBody>
      </p:sp>
      <p:sp>
        <p:nvSpPr>
          <p:cNvPr id="10" name="Rechteck 78">
            <a:extLst>
              <a:ext uri="{FF2B5EF4-FFF2-40B4-BE49-F238E27FC236}">
                <a16:creationId xmlns:a16="http://schemas.microsoft.com/office/drawing/2014/main" id="{932405D3-31A5-92B9-DA73-FD5E8E742E69}"/>
              </a:ext>
            </a:extLst>
          </p:cNvPr>
          <p:cNvSpPr/>
          <p:nvPr/>
        </p:nvSpPr>
        <p:spPr bwMode="gray">
          <a:xfrm>
            <a:off x="4939579" y="2868891"/>
            <a:ext cx="2312842" cy="1457457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/>
          <a:p>
            <a:endParaRPr lang="ar-SA" sz="1100" dirty="0">
              <a:solidFill>
                <a:schemeClr val="tx1"/>
              </a:solidFill>
            </a:endParaRPr>
          </a:p>
        </p:txBody>
      </p:sp>
      <p:sp>
        <p:nvSpPr>
          <p:cNvPr id="11" name="Rechteck 78">
            <a:extLst>
              <a:ext uri="{FF2B5EF4-FFF2-40B4-BE49-F238E27FC236}">
                <a16:creationId xmlns:a16="http://schemas.microsoft.com/office/drawing/2014/main" id="{2F719F7B-D1C0-5E4B-FF65-6D82873987B8}"/>
              </a:ext>
            </a:extLst>
          </p:cNvPr>
          <p:cNvSpPr/>
          <p:nvPr/>
        </p:nvSpPr>
        <p:spPr bwMode="gray">
          <a:xfrm>
            <a:off x="6242222" y="3800002"/>
            <a:ext cx="4894368" cy="1177860"/>
          </a:xfrm>
          <a:prstGeom prst="rect">
            <a:avLst/>
          </a:prstGeom>
          <a:solidFill>
            <a:schemeClr val="bg2"/>
          </a:solidFill>
        </p:spPr>
        <p:txBody>
          <a:bodyPr wrap="square" anchor="t">
            <a:noAutofit/>
          </a:bodyPr>
          <a:lstStyle/>
          <a:p>
            <a:pPr hangingPunct="0">
              <a:spcAft>
                <a:spcPts val="999"/>
              </a:spcAft>
              <a:defRPr/>
            </a:pPr>
            <a:r>
              <a:rPr lang="en-US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Involve the collection and analysis of numerical data for statistical patterns and trends.</a:t>
            </a:r>
          </a:p>
        </p:txBody>
      </p:sp>
      <p:pic>
        <p:nvPicPr>
          <p:cNvPr id="41" name="Content Placeholder 39" descr="Blue and black icons with blue outline&#10;&#10;Description automatically generated with medium confidence">
            <a:extLst>
              <a:ext uri="{FF2B5EF4-FFF2-40B4-BE49-F238E27FC236}">
                <a16:creationId xmlns:a16="http://schemas.microsoft.com/office/drawing/2014/main" id="{7646CC79-CF7C-FD1C-2F43-29378C8BC2F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0" t="14216" r="58520" b="28595"/>
          <a:stretch/>
        </p:blipFill>
        <p:spPr>
          <a:xfrm>
            <a:off x="2815840" y="2500577"/>
            <a:ext cx="1405901" cy="1361417"/>
          </a:xfrm>
          <a:prstGeom prst="rect">
            <a:avLst/>
          </a:prstGeom>
        </p:spPr>
      </p:pic>
      <p:pic>
        <p:nvPicPr>
          <p:cNvPr id="40" name="Content Placeholder 39" descr="Blue and black icons with blue outline&#10;&#10;Description automatically generated with medium confidence">
            <a:extLst>
              <a:ext uri="{FF2B5EF4-FFF2-40B4-BE49-F238E27FC236}">
                <a16:creationId xmlns:a16="http://schemas.microsoft.com/office/drawing/2014/main" id="{580B76B3-FC08-6C6C-7E2D-8C49D2750D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70" t="15561" r="17994" b="41022"/>
          <a:stretch/>
        </p:blipFill>
        <p:spPr>
          <a:xfrm>
            <a:off x="7745197" y="2427036"/>
            <a:ext cx="2312843" cy="1383222"/>
          </a:xfrm>
        </p:spPr>
      </p:pic>
      <p:sp>
        <p:nvSpPr>
          <p:cNvPr id="42" name="Rechteck 78">
            <a:extLst>
              <a:ext uri="{FF2B5EF4-FFF2-40B4-BE49-F238E27FC236}">
                <a16:creationId xmlns:a16="http://schemas.microsoft.com/office/drawing/2014/main" id="{04FB5279-CEB3-727F-7EA8-075AEB07F09E}"/>
              </a:ext>
            </a:extLst>
          </p:cNvPr>
          <p:cNvSpPr/>
          <p:nvPr/>
        </p:nvSpPr>
        <p:spPr bwMode="gray">
          <a:xfrm>
            <a:off x="944124" y="5031655"/>
            <a:ext cx="4930996" cy="1211746"/>
          </a:xfrm>
          <a:prstGeom prst="rect">
            <a:avLst/>
          </a:prstGeom>
          <a:solidFill>
            <a:schemeClr val="bg2"/>
          </a:solidFill>
        </p:spPr>
        <p:txBody>
          <a:bodyPr wrap="square" anchor="ctr">
            <a:noAutofit/>
          </a:bodyPr>
          <a:lstStyle/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In-Depth Information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000" kern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Subjective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000" kern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Small Sample Size</a:t>
            </a:r>
          </a:p>
        </p:txBody>
      </p:sp>
      <p:sp>
        <p:nvSpPr>
          <p:cNvPr id="43" name="Rechteck 78">
            <a:extLst>
              <a:ext uri="{FF2B5EF4-FFF2-40B4-BE49-F238E27FC236}">
                <a16:creationId xmlns:a16="http://schemas.microsoft.com/office/drawing/2014/main" id="{974FF4CF-58D9-362D-DD04-5D7E59736A5C}"/>
              </a:ext>
            </a:extLst>
          </p:cNvPr>
          <p:cNvSpPr/>
          <p:nvPr/>
        </p:nvSpPr>
        <p:spPr bwMode="gray">
          <a:xfrm>
            <a:off x="6242222" y="5029347"/>
            <a:ext cx="4930996" cy="1211746"/>
          </a:xfrm>
          <a:prstGeom prst="rect">
            <a:avLst/>
          </a:prstGeom>
          <a:solidFill>
            <a:schemeClr val="bg2"/>
          </a:solidFill>
        </p:spPr>
        <p:txBody>
          <a:bodyPr wrap="square" anchor="ctr">
            <a:noAutofit/>
          </a:bodyPr>
          <a:lstStyle/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Numerical Data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000" kern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Objective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000" kern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Large Sample size</a:t>
            </a:r>
          </a:p>
        </p:txBody>
      </p:sp>
    </p:spTree>
    <p:extLst>
      <p:ext uri="{BB962C8B-B14F-4D97-AF65-F5344CB8AC3E}">
        <p14:creationId xmlns:p14="http://schemas.microsoft.com/office/powerpoint/2010/main" val="3922636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906687-72EE-5058-004D-55288169D6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8F912EEF-0A24-D796-4997-BBF3D397F815}"/>
              </a:ext>
            </a:extLst>
          </p:cNvPr>
          <p:cNvGrpSpPr/>
          <p:nvPr/>
        </p:nvGrpSpPr>
        <p:grpSpPr>
          <a:xfrm>
            <a:off x="838200" y="1690688"/>
            <a:ext cx="5142844" cy="4710079"/>
            <a:chOff x="1703420" y="2048979"/>
            <a:chExt cx="2880000" cy="4041508"/>
          </a:xfrm>
        </p:grpSpPr>
        <p:sp>
          <p:nvSpPr>
            <p:cNvPr id="6" name="Rechteck 26">
              <a:extLst>
                <a:ext uri="{FF2B5EF4-FFF2-40B4-BE49-F238E27FC236}">
                  <a16:creationId xmlns:a16="http://schemas.microsoft.com/office/drawing/2014/main" id="{0E23E48E-B15B-AA7F-20D9-DF98B090B040}"/>
                </a:ext>
              </a:extLst>
            </p:cNvPr>
            <p:cNvSpPr/>
            <p:nvPr/>
          </p:nvSpPr>
          <p:spPr bwMode="gray">
            <a:xfrm>
              <a:off x="1703420" y="2466691"/>
              <a:ext cx="2862492" cy="362379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737E8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endParaRPr lang="en-US" sz="1200" b="1" kern="0" spc="4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  <a:sym typeface="Century Gothic"/>
              </a:endParaRPr>
            </a:p>
          </p:txBody>
        </p:sp>
        <p:sp>
          <p:nvSpPr>
            <p:cNvPr id="7" name="Rechteck 26">
              <a:extLst>
                <a:ext uri="{FF2B5EF4-FFF2-40B4-BE49-F238E27FC236}">
                  <a16:creationId xmlns:a16="http://schemas.microsoft.com/office/drawing/2014/main" id="{E67D2896-5289-D479-D776-EFDDC2210F7F}"/>
                </a:ext>
              </a:extLst>
            </p:cNvPr>
            <p:cNvSpPr/>
            <p:nvPr/>
          </p:nvSpPr>
          <p:spPr bwMode="gray">
            <a:xfrm>
              <a:off x="1703420" y="2048979"/>
              <a:ext cx="2880000" cy="69409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r>
                <a:rPr lang="en-US" sz="2800" b="1" kern="0" spc="40" dirty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Century Gothic"/>
                </a:rPr>
                <a:t>Qualitative</a:t>
              </a: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86C88BA-A2E7-69CA-0882-D081128E7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9187" y="365125"/>
            <a:ext cx="9030419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Qualitative vs. Quantitative Techniques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Graphic 21">
            <a:extLst>
              <a:ext uri="{FF2B5EF4-FFF2-40B4-BE49-F238E27FC236}">
                <a16:creationId xmlns:a16="http://schemas.microsoft.com/office/drawing/2014/main" id="{5840825A-1F29-10FE-94AA-B3ECA9DA3C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5" name="Google Shape;168;p5">
            <a:extLst>
              <a:ext uri="{FF2B5EF4-FFF2-40B4-BE49-F238E27FC236}">
                <a16:creationId xmlns:a16="http://schemas.microsoft.com/office/drawing/2014/main" id="{77A605FC-9799-AD96-CF63-DD72BA27104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4" name="Rechteck 26">
            <a:extLst>
              <a:ext uri="{FF2B5EF4-FFF2-40B4-BE49-F238E27FC236}">
                <a16:creationId xmlns:a16="http://schemas.microsoft.com/office/drawing/2014/main" id="{0A9CBEE4-4E49-4854-C70B-CFF27236FFB6}"/>
              </a:ext>
            </a:extLst>
          </p:cNvPr>
          <p:cNvSpPr/>
          <p:nvPr/>
        </p:nvSpPr>
        <p:spPr bwMode="gray">
          <a:xfrm>
            <a:off x="6125775" y="2451192"/>
            <a:ext cx="5228026" cy="3949573"/>
          </a:xfrm>
          <a:prstGeom prst="rect">
            <a:avLst/>
          </a:prstGeom>
          <a:solidFill>
            <a:schemeClr val="bg1"/>
          </a:solidFill>
          <a:ln w="12700">
            <a:solidFill>
              <a:srgbClr val="545E6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hangingPunct="0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  <a:defRPr/>
            </a:pPr>
            <a:endParaRPr lang="en-US" sz="1200" b="1" kern="0" spc="40" dirty="0">
              <a:solidFill>
                <a:srgbClr val="FFFFFF"/>
              </a:solidFill>
              <a:latin typeface="Century Gothic" panose="020B0502020202020204" pitchFamily="34" charset="0"/>
              <a:cs typeface="Calibri"/>
              <a:sym typeface="Century Gothic"/>
            </a:endParaRPr>
          </a:p>
        </p:txBody>
      </p:sp>
      <p:sp>
        <p:nvSpPr>
          <p:cNvPr id="8" name="Rechteck 26">
            <a:extLst>
              <a:ext uri="{FF2B5EF4-FFF2-40B4-BE49-F238E27FC236}">
                <a16:creationId xmlns:a16="http://schemas.microsoft.com/office/drawing/2014/main" id="{3349A87B-5763-59BD-7860-36EC0819D62C}"/>
              </a:ext>
            </a:extLst>
          </p:cNvPr>
          <p:cNvSpPr/>
          <p:nvPr/>
        </p:nvSpPr>
        <p:spPr bwMode="gray">
          <a:xfrm>
            <a:off x="6121939" y="1705365"/>
            <a:ext cx="5231861" cy="7942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hangingPunct="0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  <a:defRPr/>
            </a:pPr>
            <a:r>
              <a:rPr lang="en-US" sz="2800" b="1" kern="0" spc="4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Quantitative </a:t>
            </a:r>
          </a:p>
        </p:txBody>
      </p:sp>
      <p:sp>
        <p:nvSpPr>
          <p:cNvPr id="10" name="Rechteck 78">
            <a:extLst>
              <a:ext uri="{FF2B5EF4-FFF2-40B4-BE49-F238E27FC236}">
                <a16:creationId xmlns:a16="http://schemas.microsoft.com/office/drawing/2014/main" id="{79BC5D70-ED96-67FC-3F75-0C4F6F804E72}"/>
              </a:ext>
            </a:extLst>
          </p:cNvPr>
          <p:cNvSpPr/>
          <p:nvPr/>
        </p:nvSpPr>
        <p:spPr bwMode="gray">
          <a:xfrm>
            <a:off x="4939579" y="2868891"/>
            <a:ext cx="2312842" cy="1457457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/>
          <a:p>
            <a:endParaRPr lang="ar-SA" sz="1100" dirty="0">
              <a:solidFill>
                <a:schemeClr val="tx1"/>
              </a:solidFill>
            </a:endParaRPr>
          </a:p>
        </p:txBody>
      </p:sp>
      <p:pic>
        <p:nvPicPr>
          <p:cNvPr id="41" name="Content Placeholder 39" descr="Blue and black icons with blue outline&#10;&#10;Description automatically generated with medium confidence">
            <a:extLst>
              <a:ext uri="{FF2B5EF4-FFF2-40B4-BE49-F238E27FC236}">
                <a16:creationId xmlns:a16="http://schemas.microsoft.com/office/drawing/2014/main" id="{28AF297B-D629-E79B-73E7-ED2AE692E65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0" t="14216" r="58520" b="28595"/>
          <a:stretch/>
        </p:blipFill>
        <p:spPr>
          <a:xfrm>
            <a:off x="2815840" y="2500577"/>
            <a:ext cx="1405901" cy="1361417"/>
          </a:xfrm>
          <a:prstGeom prst="rect">
            <a:avLst/>
          </a:prstGeom>
        </p:spPr>
      </p:pic>
      <p:pic>
        <p:nvPicPr>
          <p:cNvPr id="40" name="Content Placeholder 39" descr="Blue and black icons with blue outline&#10;&#10;Description automatically generated with medium confidence">
            <a:extLst>
              <a:ext uri="{FF2B5EF4-FFF2-40B4-BE49-F238E27FC236}">
                <a16:creationId xmlns:a16="http://schemas.microsoft.com/office/drawing/2014/main" id="{47E864AB-6F88-7AA0-A5D4-1B879F69F2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70" t="15561" r="17994" b="41022"/>
          <a:stretch/>
        </p:blipFill>
        <p:spPr>
          <a:xfrm>
            <a:off x="7745197" y="2427036"/>
            <a:ext cx="2312843" cy="1383222"/>
          </a:xfrm>
        </p:spPr>
      </p:pic>
      <p:sp>
        <p:nvSpPr>
          <p:cNvPr id="42" name="Rechteck 78">
            <a:extLst>
              <a:ext uri="{FF2B5EF4-FFF2-40B4-BE49-F238E27FC236}">
                <a16:creationId xmlns:a16="http://schemas.microsoft.com/office/drawing/2014/main" id="{4C396362-921F-30EE-7348-DCD79C4B5FC3}"/>
              </a:ext>
            </a:extLst>
          </p:cNvPr>
          <p:cNvSpPr/>
          <p:nvPr/>
        </p:nvSpPr>
        <p:spPr bwMode="gray">
          <a:xfrm>
            <a:off x="944124" y="3861994"/>
            <a:ext cx="4930996" cy="2381407"/>
          </a:xfrm>
          <a:prstGeom prst="rect">
            <a:avLst/>
          </a:prstGeom>
          <a:solidFill>
            <a:schemeClr val="bg2"/>
          </a:solidFill>
        </p:spPr>
        <p:txBody>
          <a:bodyPr wrap="square" anchor="t">
            <a:noAutofit/>
          </a:bodyPr>
          <a:lstStyle/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Interviews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Focus Groups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Workshops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Observations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Prototypes</a:t>
            </a:r>
          </a:p>
        </p:txBody>
      </p:sp>
      <p:sp>
        <p:nvSpPr>
          <p:cNvPr id="43" name="Rechteck 78">
            <a:extLst>
              <a:ext uri="{FF2B5EF4-FFF2-40B4-BE49-F238E27FC236}">
                <a16:creationId xmlns:a16="http://schemas.microsoft.com/office/drawing/2014/main" id="{8AC32ED2-30B5-AA2F-A851-13CB1265C41A}"/>
              </a:ext>
            </a:extLst>
          </p:cNvPr>
          <p:cNvSpPr/>
          <p:nvPr/>
        </p:nvSpPr>
        <p:spPr bwMode="gray">
          <a:xfrm>
            <a:off x="6242222" y="3861994"/>
            <a:ext cx="4930996" cy="2379099"/>
          </a:xfrm>
          <a:prstGeom prst="rect">
            <a:avLst/>
          </a:prstGeom>
          <a:solidFill>
            <a:schemeClr val="bg2"/>
          </a:solidFill>
        </p:spPr>
        <p:txBody>
          <a:bodyPr wrap="square" anchor="t">
            <a:noAutofit/>
          </a:bodyPr>
          <a:lstStyle/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Document Analysis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Questionnaires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Surveys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Numerical Data and Reports</a:t>
            </a:r>
            <a:endParaRPr lang="en-US" sz="2400" kern="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34238183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0CB6EF-B66A-3C00-9FE6-96C92D281D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301BCA2-BC20-A1D9-74A1-986A976972A5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C1C6AA5-C7CA-A7D5-3721-6DD2A09A1006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0F6AB7D-ADFB-FDDB-E040-1B3CDC336AF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7543FA8-30DF-7C4E-55EB-4DC0C1AB72E4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7C79585-2855-7CDC-DA28-0360863E97A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DCA8928-2F7C-71A9-5D87-A7A7711FDFEA}"/>
              </a:ext>
            </a:extLst>
          </p:cNvPr>
          <p:cNvSpPr txBox="1"/>
          <p:nvPr/>
        </p:nvSpPr>
        <p:spPr>
          <a:xfrm>
            <a:off x="6250122" y="998328"/>
            <a:ext cx="468149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Qualitative Elicitation Techniques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A5547D0-208C-0541-ADCB-B55D4465A1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CC1E777-1E0E-E796-1B31-C0E15D0BF4C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2CA3696-78CD-7ABC-0BC2-4A844DED9760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67DC74-D9F4-F8A1-847A-859E0878D850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9603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EC608F-C31A-8B83-48D3-ED4A0A3CB5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A person holding a pen and looking at a clipboard&#10;&#10;Description automatically generated">
            <a:extLst>
              <a:ext uri="{FF2B5EF4-FFF2-40B4-BE49-F238E27FC236}">
                <a16:creationId xmlns:a16="http://schemas.microsoft.com/office/drawing/2014/main" id="{9A7CF373-1B02-17D4-A7DA-32238F10753C}"/>
              </a:ext>
            </a:extLst>
          </p:cNvPr>
          <p:cNvPicPr>
            <a:picLocks noGrp="1" noChangeAspect="1"/>
          </p:cNvPicPr>
          <p:nvPr>
            <p:ph type="pic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44" r="29913"/>
          <a:stretch/>
        </p:blipFill>
        <p:spPr>
          <a:xfrm>
            <a:off x="6230319" y="235778"/>
            <a:ext cx="5676328" cy="6025538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04FB5E27-BDF2-8D44-6969-033FD8F5327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78339" y="-97255"/>
            <a:ext cx="1013726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771DDC4-E23E-D268-6A0E-04925D6CC66A}"/>
              </a:ext>
            </a:extLst>
          </p:cNvPr>
          <p:cNvSpPr/>
          <p:nvPr/>
        </p:nvSpPr>
        <p:spPr>
          <a:xfrm>
            <a:off x="258417" y="959370"/>
            <a:ext cx="5837583" cy="54413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47675" indent="-447675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Interviews are a crucial tool in the business analyst's toolkit.</a:t>
            </a:r>
          </a:p>
          <a:p>
            <a:pPr marL="447675" indent="-447675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one-on-one meetings that can be structured, semi-structured, or not structured</a:t>
            </a:r>
          </a:p>
          <a:p>
            <a:pPr marL="447675" indent="-447675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in achieving multiple objectives:</a:t>
            </a:r>
          </a:p>
          <a:p>
            <a:pPr marL="904875" lvl="2" indent="-447675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Establish initial contact with key stakeholders.</a:t>
            </a:r>
          </a:p>
          <a:p>
            <a:pPr marL="904875" lvl="2" indent="-447675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 rapport with business users and managers.</a:t>
            </a:r>
          </a:p>
          <a:p>
            <a:pPr marL="904875" lvl="2" indent="-447675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Acquire information about the business situation, including personal concerns and problems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4" name="Google Shape;168;p5">
            <a:extLst>
              <a:ext uri="{FF2B5EF4-FFF2-40B4-BE49-F238E27FC236}">
                <a16:creationId xmlns:a16="http://schemas.microsoft.com/office/drawing/2014/main" id="{80D20072-BF83-FEEA-F3BB-7C937032D3A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28903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59B429-E1C9-B87D-420B-DC962B343E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28398-BAA7-090C-5BF1-8C066446E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Interviews Advantages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/Disadvantages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Graphic 21">
            <a:extLst>
              <a:ext uri="{FF2B5EF4-FFF2-40B4-BE49-F238E27FC236}">
                <a16:creationId xmlns:a16="http://schemas.microsoft.com/office/drawing/2014/main" id="{D9A3B7C5-D44E-E572-9F3F-8EA8E91618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5" name="Google Shape;168;p5">
            <a:extLst>
              <a:ext uri="{FF2B5EF4-FFF2-40B4-BE49-F238E27FC236}">
                <a16:creationId xmlns:a16="http://schemas.microsoft.com/office/drawing/2014/main" id="{15FF9CA1-117E-AD7F-101F-FAF9B969043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ACA04A0-6CB8-3BEE-7C3E-CA869887A5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A"/>
          </a:p>
        </p:txBody>
      </p:sp>
      <p:graphicFrame>
        <p:nvGraphicFramePr>
          <p:cNvPr id="7" name="Content Placeholder 4">
            <a:extLst>
              <a:ext uri="{FF2B5EF4-FFF2-40B4-BE49-F238E27FC236}">
                <a16:creationId xmlns:a16="http://schemas.microsoft.com/office/drawing/2014/main" id="{25BAB1FE-E112-13DB-0E16-403FB1C8DBD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55243049"/>
              </p:ext>
            </p:extLst>
          </p:nvPr>
        </p:nvGraphicFramePr>
        <p:xfrm>
          <a:off x="838199" y="1914491"/>
          <a:ext cx="10515600" cy="446077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7384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Advantages</a:t>
                      </a:r>
                    </a:p>
                  </a:txBody>
                  <a:tcPr marL="97023" marR="97023" marT="48512" marB="4851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Disadvantages</a:t>
                      </a:r>
                    </a:p>
                  </a:txBody>
                  <a:tcPr marL="97023" marR="97023" marT="48512" marB="48512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27525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Building Relationships with Stakeholders </a:t>
                      </a:r>
                    </a:p>
                    <a:p>
                      <a:pPr marL="534988" indent="-211138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Establishing trust and rapport with business stakeholders.</a:t>
                      </a:r>
                    </a:p>
                    <a:p>
                      <a:pPr marL="534988" indent="-211138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Ensuring confidence in analysts and acknowledgment of user concerns.</a:t>
                      </a:r>
                    </a:p>
                  </a:txBody>
                  <a:tcPr marL="97023" marR="97023" marT="48512" marB="48512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Time and Cost Implications</a:t>
                      </a:r>
                    </a:p>
                    <a:p>
                      <a:pPr marL="493713" indent="-227013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Interviews can be time-consuming and expensive, especially for dispersed stakeholders.</a:t>
                      </a:r>
                    </a:p>
                    <a:p>
                      <a:pPr marL="493713" indent="-227013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Need for efficient use of interviewee's time to avoid resentment.</a:t>
                      </a:r>
                    </a:p>
                  </a:txBody>
                  <a:tcPr marL="97023" marR="97023" marT="48512" marB="4851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4756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Yielding Important Information</a:t>
                      </a:r>
                    </a:p>
                    <a:p>
                      <a:pPr marL="534988" indent="-211138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Focused information on current operations and identification of requirements for new business systems.</a:t>
                      </a:r>
                    </a:p>
                    <a:p>
                      <a:pPr marL="534988" indent="-211138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Understanding different viewpoints, attitudes, and political factors.</a:t>
                      </a:r>
                    </a:p>
                  </a:txBody>
                  <a:tcPr marL="97023" marR="97023" marT="48512" marB="48512"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Subjectivity and Coordination</a:t>
                      </a:r>
                    </a:p>
                    <a:p>
                      <a:pPr marL="450850" indent="-184150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Information may be subjective and require confirmation through quantitative data.</a:t>
                      </a:r>
                    </a:p>
                    <a:p>
                      <a:pPr marL="450850" indent="-184150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Coordinating differing views may lead to follow-up discussions and additional investigative work</a:t>
                      </a:r>
                    </a:p>
                  </a:txBody>
                  <a:tcPr marL="97023" marR="97023" marT="48512" marB="48512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53747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9817B0-3CC3-B87B-7582-C3634A709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40D978-0DD3-CDBD-9334-8BB850D93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Preparing for the Interview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21E5E2C-EE76-B29B-45AA-059EF94C1CF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719270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9" name="Graphic 21">
            <a:extLst>
              <a:ext uri="{FF2B5EF4-FFF2-40B4-BE49-F238E27FC236}">
                <a16:creationId xmlns:a16="http://schemas.microsoft.com/office/drawing/2014/main" id="{02E18A36-92C1-3A54-3663-C5377BB9B3FC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0" name="Google Shape;168;p5">
            <a:extLst>
              <a:ext uri="{FF2B5EF4-FFF2-40B4-BE49-F238E27FC236}">
                <a16:creationId xmlns:a16="http://schemas.microsoft.com/office/drawing/2014/main" id="{C8BD5CBD-21A1-BA5A-476D-2B03A3CD623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118505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4E42E4-D925-90B6-C404-2FE077E44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Interviews Structure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Graphic 21">
            <a:extLst>
              <a:ext uri="{FF2B5EF4-FFF2-40B4-BE49-F238E27FC236}">
                <a16:creationId xmlns:a16="http://schemas.microsoft.com/office/drawing/2014/main" id="{14160434-3B76-5509-33F7-C8E2277FC6B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5" name="Google Shape;168;p5">
            <a:extLst>
              <a:ext uri="{FF2B5EF4-FFF2-40B4-BE49-F238E27FC236}">
                <a16:creationId xmlns:a16="http://schemas.microsoft.com/office/drawing/2014/main" id="{EBC9A8D9-3185-6E25-B3C1-A26D6007BE1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D5B4B2C-00D9-59C1-214F-1C35D833A75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1408174"/>
              </p:ext>
            </p:extLst>
          </p:nvPr>
        </p:nvGraphicFramePr>
        <p:xfrm>
          <a:off x="13853" y="1551708"/>
          <a:ext cx="13092547" cy="48490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509060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EFECF2-FEA1-18EE-F97E-397A79829C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0D934161-1014-5443-BAA8-8F170D47BAEB}"/>
              </a:ext>
            </a:extLst>
          </p:cNvPr>
          <p:cNvPicPr>
            <a:picLocks noGrp="1" noChangeAspect="1"/>
          </p:cNvPicPr>
          <p:nvPr>
            <p:ph type="pic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20" r="25645"/>
          <a:stretch/>
        </p:blipFill>
        <p:spPr>
          <a:xfrm>
            <a:off x="6538463" y="235778"/>
            <a:ext cx="5407865" cy="6025538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C20C3A0A-8D94-D61B-770E-1F570F4B32A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78339" y="112605"/>
            <a:ext cx="1013726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Observation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7BF9C68-2BDD-306C-DAB5-784A0D28F5F8}"/>
              </a:ext>
            </a:extLst>
          </p:cNvPr>
          <p:cNvSpPr/>
          <p:nvPr/>
        </p:nvSpPr>
        <p:spPr>
          <a:xfrm>
            <a:off x="378338" y="1304144"/>
            <a:ext cx="5895462" cy="5096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7675" indent="-44767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Observing the users in action is a valuable technique for gathering insights into the environment and work practices to understand problems and difficulties and design workable solutions fitted to the working environment..</a:t>
            </a:r>
          </a:p>
          <a:p>
            <a:pPr marL="447675" indent="-44767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objective is to understand tasks, not to judge individual performance or competence, so make sure before starting that people being observed understand that the goal is understanding, not evaluation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4" name="Google Shape;168;p5">
            <a:extLst>
              <a:ext uri="{FF2B5EF4-FFF2-40B4-BE49-F238E27FC236}">
                <a16:creationId xmlns:a16="http://schemas.microsoft.com/office/drawing/2014/main" id="{80C906FF-3E86-16DE-5B44-6A0684C1656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806342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9CD85FA-99C4-F784-F934-ADCA4DD0DE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Observation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5CB6C8BD-4ED3-2B97-41B3-45F0EB5AF8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Google Shape;168;p5">
            <a:extLst>
              <a:ext uri="{FF2B5EF4-FFF2-40B4-BE49-F238E27FC236}">
                <a16:creationId xmlns:a16="http://schemas.microsoft.com/office/drawing/2014/main" id="{8157212F-8FF0-6D4C-0FC6-4FC371568E3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1048472-16CD-48D5-83D9-09A23521CB71}"/>
              </a:ext>
            </a:extLst>
          </p:cNvPr>
          <p:cNvSpPr txBox="1"/>
          <p:nvPr/>
        </p:nvSpPr>
        <p:spPr>
          <a:xfrm>
            <a:off x="477794" y="1817688"/>
            <a:ext cx="2177143" cy="830997"/>
          </a:xfrm>
          <a:prstGeom prst="rect">
            <a:avLst/>
          </a:prstGeom>
          <a:solidFill>
            <a:srgbClr val="4472C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Formal Observation</a:t>
            </a:r>
            <a:endParaRPr lang="ar-SA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C8B50C0-5588-7099-B660-FFFCC7727AA6}"/>
              </a:ext>
            </a:extLst>
          </p:cNvPr>
          <p:cNvSpPr txBox="1"/>
          <p:nvPr/>
        </p:nvSpPr>
        <p:spPr>
          <a:xfrm>
            <a:off x="3587479" y="1817688"/>
            <a:ext cx="2177143" cy="830997"/>
          </a:xfrm>
          <a:prstGeom prst="rect">
            <a:avLst/>
          </a:prstGeom>
          <a:solidFill>
            <a:srgbClr val="4472C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Protocol Analysis</a:t>
            </a:r>
            <a:endParaRPr lang="ar-SA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487C637-7DFA-8187-239D-61E1B7094C7F}"/>
              </a:ext>
            </a:extLst>
          </p:cNvPr>
          <p:cNvSpPr txBox="1"/>
          <p:nvPr/>
        </p:nvSpPr>
        <p:spPr>
          <a:xfrm>
            <a:off x="6697164" y="1817688"/>
            <a:ext cx="2177143" cy="830997"/>
          </a:xfrm>
          <a:prstGeom prst="rect">
            <a:avLst/>
          </a:prstGeom>
          <a:solidFill>
            <a:srgbClr val="4472C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Shadowing</a:t>
            </a:r>
          </a:p>
          <a:p>
            <a:pPr algn="ctr"/>
            <a:endParaRPr lang="ar-SA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CCBBD84-A3D8-FEBE-98AA-326B75A7BFAF}"/>
              </a:ext>
            </a:extLst>
          </p:cNvPr>
          <p:cNvSpPr txBox="1"/>
          <p:nvPr/>
        </p:nvSpPr>
        <p:spPr>
          <a:xfrm>
            <a:off x="9806848" y="1817688"/>
            <a:ext cx="2177143" cy="830997"/>
          </a:xfrm>
          <a:prstGeom prst="rect">
            <a:avLst/>
          </a:prstGeom>
          <a:solidFill>
            <a:srgbClr val="4472C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Ethnographic Studies</a:t>
            </a:r>
            <a:endParaRPr lang="ar-SA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6297792-8C69-ACAD-7742-BA6247CA0C8F}"/>
              </a:ext>
            </a:extLst>
          </p:cNvPr>
          <p:cNvSpPr txBox="1"/>
          <p:nvPr/>
        </p:nvSpPr>
        <p:spPr>
          <a:xfrm>
            <a:off x="66743" y="2794000"/>
            <a:ext cx="28194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Watching tasks being performed</a:t>
            </a:r>
          </a:p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Questions can be asked while people work without distraction and without being critical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358378C-849F-0B8C-9AE9-5363CAB5CDD8}"/>
              </a:ext>
            </a:extLst>
          </p:cNvPr>
          <p:cNvSpPr txBox="1"/>
          <p:nvPr/>
        </p:nvSpPr>
        <p:spPr>
          <a:xfrm>
            <a:off x="3176428" y="2794000"/>
            <a:ext cx="2819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Involves asking business staff members to perform a task and to describe each step as they perform it.</a:t>
            </a:r>
          </a:p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 for </a:t>
            </a:r>
            <a:r>
              <a:rPr lang="en-US" sz="2400" dirty="0">
                <a:solidFill>
                  <a:srgbClr val="16161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eliciting skills that cannot be expressed in words alone.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0686AED-2327-73D4-640E-3517EFC690B9}"/>
              </a:ext>
            </a:extLst>
          </p:cNvPr>
          <p:cNvSpPr txBox="1"/>
          <p:nvPr/>
        </p:nvSpPr>
        <p:spPr>
          <a:xfrm>
            <a:off x="6286113" y="2794000"/>
            <a:ext cx="28194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Involves following a business user for a period such as one or two days in order to find out what a particular job entails.</a:t>
            </a:r>
          </a:p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Helps Build Rapport with the user and capturing additional details 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8CA26CB-703B-F366-DEC7-A928F5A6A3FA}"/>
              </a:ext>
            </a:extLst>
          </p:cNvPr>
          <p:cNvSpPr txBox="1"/>
          <p:nvPr/>
        </p:nvSpPr>
        <p:spPr>
          <a:xfrm>
            <a:off x="9421720" y="2794000"/>
            <a:ext cx="28194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Involves spending an extended period of time, possibly several months, in the target environment so the users become used to the observer’s presence and behave naturally.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53427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D47F6C-5AD9-4939-CF17-4008F94639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96C0206-BC50-FC1B-5726-830BC78AE6BD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78339" y="112605"/>
            <a:ext cx="1013726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Workshops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336D1500-D17C-E76C-E352-6859F21346FD}"/>
              </a:ext>
            </a:extLst>
          </p:cNvPr>
          <p:cNvSpPr/>
          <p:nvPr/>
        </p:nvSpPr>
        <p:spPr>
          <a:xfrm>
            <a:off x="378338" y="1304144"/>
            <a:ext cx="5535491" cy="5096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47675" indent="-44767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excellent collaborative forum in which issues can be discussed, conflicts resolved and requirements elicited.</a:t>
            </a:r>
          </a:p>
          <a:p>
            <a:pPr marL="447675" indent="-44767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May be used at many different points during the project.</a:t>
            </a:r>
          </a:p>
          <a:p>
            <a:pPr marL="447675" indent="-44767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Valuable when time and budgets are tightly constrained and several viewpoints need to be addressed.</a:t>
            </a:r>
          </a:p>
        </p:txBody>
      </p:sp>
      <p:sp>
        <p:nvSpPr>
          <p:cNvPr id="14" name="Google Shape;168;p5">
            <a:extLst>
              <a:ext uri="{FF2B5EF4-FFF2-40B4-BE49-F238E27FC236}">
                <a16:creationId xmlns:a16="http://schemas.microsoft.com/office/drawing/2014/main" id="{47F4380E-AE6A-91E0-7A1A-A7C1C84F0D5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1B896D83-BD9F-D70B-7F67-FA95C75514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53" r="22432"/>
          <a:stretch/>
        </p:blipFill>
        <p:spPr>
          <a:xfrm>
            <a:off x="6045200" y="375229"/>
            <a:ext cx="5799529" cy="602553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42666877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9D80EA-5D75-4CF4-A349-FC62277ECF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C7ADCF-7955-7DFA-80E3-0496E8A743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Worskhops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Advantages/Disadvantages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Graphic 21">
            <a:extLst>
              <a:ext uri="{FF2B5EF4-FFF2-40B4-BE49-F238E27FC236}">
                <a16:creationId xmlns:a16="http://schemas.microsoft.com/office/drawing/2014/main" id="{E1EF992F-C71C-8EFA-5136-610F47DDD36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5" name="Google Shape;168;p5">
            <a:extLst>
              <a:ext uri="{FF2B5EF4-FFF2-40B4-BE49-F238E27FC236}">
                <a16:creationId xmlns:a16="http://schemas.microsoft.com/office/drawing/2014/main" id="{42E4F56C-8484-163C-220D-74CB82DE050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F348530-B4BC-AE45-D1F6-B508079C9B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A"/>
          </a:p>
        </p:txBody>
      </p:sp>
      <p:graphicFrame>
        <p:nvGraphicFramePr>
          <p:cNvPr id="7" name="Content Placeholder 4">
            <a:extLst>
              <a:ext uri="{FF2B5EF4-FFF2-40B4-BE49-F238E27FC236}">
                <a16:creationId xmlns:a16="http://schemas.microsoft.com/office/drawing/2014/main" id="{6D43AD71-A061-5053-D406-C8454EC1C35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84500634"/>
              </p:ext>
            </p:extLst>
          </p:nvPr>
        </p:nvGraphicFramePr>
        <p:xfrm>
          <a:off x="838199" y="1517677"/>
          <a:ext cx="10515600" cy="4889602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6572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Advantages</a:t>
                      </a:r>
                    </a:p>
                  </a:txBody>
                  <a:tcPr marL="97023" marR="97023" marT="48512" marB="4851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Disadvantages</a:t>
                      </a:r>
                    </a:p>
                  </a:txBody>
                  <a:tcPr marL="97023" marR="97023" marT="48512" marB="48512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41674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Gain a broad view of the issues: </a:t>
                      </a: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having a group of stakeholders in one room will allow to gain a more complete understanding of the issues and problems</a:t>
                      </a:r>
                    </a:p>
                  </a:txBody>
                  <a:tcPr marL="97023" marR="97023" marT="48512" marB="48512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Workshops can be time-consuming to organize: </a:t>
                      </a: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 it is not always easy to get all the necessary people together at the same time.</a:t>
                      </a:r>
                    </a:p>
                  </a:txBody>
                  <a:tcPr marL="97023" marR="97023" marT="48512" marB="4851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54138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Increase Speed and Productivity:</a:t>
                      </a: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it is much quicker to have one meeting with a group of people than to interview them one by one</a:t>
                      </a:r>
                    </a:p>
                  </a:txBody>
                  <a:tcPr marL="97023" marR="97023" marT="48512" marB="48512"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If the workshop is not carefully facilitated, it may happen that a forceful participant can dominate or disrupt the discussion. </a:t>
                      </a:r>
                      <a:endParaRPr lang="en-US" sz="2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41674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Obtain Buy-in and acceptance for the project: </a:t>
                      </a: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when stakeholders are involved, they be more open to changes that result and are more likely to champion the change</a:t>
                      </a:r>
                    </a:p>
                  </a:txBody>
                  <a:tcPr marL="97023" marR="97023" marT="48512" marB="48512" anchor="ctr"/>
                </a:tc>
                <a:tc>
                  <a:txBody>
                    <a:bodyPr/>
                    <a:lstStyle/>
                    <a:p>
                      <a:pPr marL="325438" indent="-274638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Difficult to ensure that the participants have the required level of authority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which sometimes means that decisions are reversed after the workshop has ended.</a:t>
                      </a:r>
                    </a:p>
                  </a:txBody>
                  <a:tcPr marL="97023" marR="97023" marT="48512" marB="48512" anchor="ctr"/>
                </a:tc>
                <a:extLst>
                  <a:ext uri="{0D108BD9-81ED-4DB2-BD59-A6C34878D82A}">
                    <a16:rowId xmlns:a16="http://schemas.microsoft.com/office/drawing/2014/main" val="2759600600"/>
                  </a:ext>
                </a:extLst>
              </a:tr>
              <a:tr h="782946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Gain a consensus view or group agreement.</a:t>
                      </a:r>
                      <a:endParaRPr lang="en-US" sz="2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 anchor="ctr"/>
                </a:tc>
                <a:tc>
                  <a:txBody>
                    <a:bodyPr/>
                    <a:lstStyle/>
                    <a:p>
                      <a:pPr marL="450850" indent="-184150">
                        <a:buFont typeface="Arial" panose="020B0604020202020204" pitchFamily="34" charset="0"/>
                        <a:buChar char="•"/>
                        <a:tabLst/>
                      </a:pP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 anchor="ctr"/>
                </a:tc>
                <a:extLst>
                  <a:ext uri="{0D108BD9-81ED-4DB2-BD59-A6C34878D82A}">
                    <a16:rowId xmlns:a16="http://schemas.microsoft.com/office/drawing/2014/main" val="4203529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70696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203015-F8B6-BE9E-18EF-E36C006408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BCDF88-E831-0C67-49DC-A0EFAFC75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Preparing for the Workshop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20906E4-EB24-18A0-F647-A627C389F5B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50804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9" name="Graphic 21">
            <a:extLst>
              <a:ext uri="{FF2B5EF4-FFF2-40B4-BE49-F238E27FC236}">
                <a16:creationId xmlns:a16="http://schemas.microsoft.com/office/drawing/2014/main" id="{453A2644-C22E-139F-338F-4A44B6D0020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0" name="Google Shape;168;p5">
            <a:extLst>
              <a:ext uri="{FF2B5EF4-FFF2-40B4-BE49-F238E27FC236}">
                <a16:creationId xmlns:a16="http://schemas.microsoft.com/office/drawing/2014/main" id="{8BA08954-4363-A7BE-74E8-BFA3F596165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368812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996F09-FF33-B552-A56A-F70D783A74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932CD0-2463-E6B1-F6CD-0E82FC3E9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4352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Facilitating the Workshop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Graphic 21">
            <a:extLst>
              <a:ext uri="{FF2B5EF4-FFF2-40B4-BE49-F238E27FC236}">
                <a16:creationId xmlns:a16="http://schemas.microsoft.com/office/drawing/2014/main" id="{EAF9F5EC-E161-715F-AF7E-91297C7FF48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0" name="Google Shape;168;p5">
            <a:extLst>
              <a:ext uri="{FF2B5EF4-FFF2-40B4-BE49-F238E27FC236}">
                <a16:creationId xmlns:a16="http://schemas.microsoft.com/office/drawing/2014/main" id="{4CF03EF8-990E-81BD-3439-7E4CFF4B4E5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7" name="Right Arrow 6">
            <a:extLst>
              <a:ext uri="{FF2B5EF4-FFF2-40B4-BE49-F238E27FC236}">
                <a16:creationId xmlns:a16="http://schemas.microsoft.com/office/drawing/2014/main" id="{800AEEDF-2155-C161-AAD6-9B33700B0E83}"/>
              </a:ext>
            </a:extLst>
          </p:cNvPr>
          <p:cNvSpPr/>
          <p:nvPr/>
        </p:nvSpPr>
        <p:spPr>
          <a:xfrm>
            <a:off x="4606506" y="2477476"/>
            <a:ext cx="4270315" cy="2915729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Workshop</a:t>
            </a:r>
            <a:endParaRPr lang="ar-S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A708CB7-532E-FD5D-1B85-6CC04FCB54A8}"/>
              </a:ext>
            </a:extLst>
          </p:cNvPr>
          <p:cNvSpPr txBox="1"/>
          <p:nvPr/>
        </p:nvSpPr>
        <p:spPr>
          <a:xfrm>
            <a:off x="838200" y="1704195"/>
            <a:ext cx="3278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Discovery Techniques</a:t>
            </a:r>
            <a:endParaRPr lang="ar-S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216C0F-AEA7-1E3E-8B2A-56CD8735E61F}"/>
              </a:ext>
            </a:extLst>
          </p:cNvPr>
          <p:cNvSpPr txBox="1"/>
          <p:nvPr/>
        </p:nvSpPr>
        <p:spPr>
          <a:xfrm>
            <a:off x="517585" y="2380890"/>
            <a:ext cx="42703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Round Robin: </a:t>
            </a:r>
            <a:r>
              <a:rPr lang="en-US" dirty="0"/>
              <a:t>Participants are asked in turn for their ideas and opinions and evaluation is done after all ideas are gathered</a:t>
            </a:r>
            <a:endParaRPr lang="ar-S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523F82-D372-5386-413B-5DAF506B872B}"/>
              </a:ext>
            </a:extLst>
          </p:cNvPr>
          <p:cNvSpPr txBox="1"/>
          <p:nvPr/>
        </p:nvSpPr>
        <p:spPr>
          <a:xfrm>
            <a:off x="517584" y="3410640"/>
            <a:ext cx="40889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Brainstorming: </a:t>
            </a:r>
            <a:r>
              <a:rPr lang="en-US" dirty="0"/>
              <a:t>Participants call out ideas that are written on a flipchart and evaluation is done after all ideas are gathered</a:t>
            </a:r>
            <a:endParaRPr lang="ar-S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05B5AA-E930-3F36-B5E2-BB4010928B18}"/>
              </a:ext>
            </a:extLst>
          </p:cNvPr>
          <p:cNvSpPr txBox="1"/>
          <p:nvPr/>
        </p:nvSpPr>
        <p:spPr>
          <a:xfrm>
            <a:off x="517584" y="4627644"/>
            <a:ext cx="40889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Brainwriting/Post-it exercises: </a:t>
            </a:r>
            <a:r>
              <a:rPr lang="en-US" dirty="0"/>
              <a:t>Participants write down ideas that are then collated and grouped;</a:t>
            </a:r>
            <a:endParaRPr lang="ar-S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A874E74-6078-7EC9-00E7-5DFF62F6FD1F}"/>
              </a:ext>
            </a:extLst>
          </p:cNvPr>
          <p:cNvSpPr txBox="1"/>
          <p:nvPr/>
        </p:nvSpPr>
        <p:spPr>
          <a:xfrm>
            <a:off x="517584" y="5567649"/>
            <a:ext cx="40889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Stepwise Refinement: </a:t>
            </a:r>
            <a:r>
              <a:rPr lang="en-US" dirty="0"/>
              <a:t>we take a statement or idea and keep asking ‘Why?’ until we have got to the heart of a problem, idea or situation.</a:t>
            </a:r>
            <a:endParaRPr lang="ar-SA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B057D31-F687-9AFE-8E5F-1FEB1CF1B27A}"/>
              </a:ext>
            </a:extLst>
          </p:cNvPr>
          <p:cNvSpPr txBox="1"/>
          <p:nvPr/>
        </p:nvSpPr>
        <p:spPr>
          <a:xfrm>
            <a:off x="8333117" y="1616492"/>
            <a:ext cx="38588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Documentation Techniques</a:t>
            </a:r>
            <a:endParaRPr lang="ar-S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B0B1090-92FC-A6D7-6CED-A3FA632E6DEA}"/>
              </a:ext>
            </a:extLst>
          </p:cNvPr>
          <p:cNvSpPr txBox="1"/>
          <p:nvPr/>
        </p:nvSpPr>
        <p:spPr>
          <a:xfrm>
            <a:off x="9299275" y="2466277"/>
            <a:ext cx="33041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Process models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C814570-5E56-F6F0-805A-F32392DE293F}"/>
              </a:ext>
            </a:extLst>
          </p:cNvPr>
          <p:cNvSpPr txBox="1"/>
          <p:nvPr/>
        </p:nvSpPr>
        <p:spPr>
          <a:xfrm>
            <a:off x="9299275" y="2934888"/>
            <a:ext cx="33041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Mind maps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83B5711-8121-AA40-163A-0314B338CC7B}"/>
              </a:ext>
            </a:extLst>
          </p:cNvPr>
          <p:cNvSpPr txBox="1"/>
          <p:nvPr/>
        </p:nvSpPr>
        <p:spPr>
          <a:xfrm>
            <a:off x="9313652" y="3403499"/>
            <a:ext cx="33041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Rich pictures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05BF355-590A-BA98-8A3C-00A9574C0C35}"/>
              </a:ext>
            </a:extLst>
          </p:cNvPr>
          <p:cNvSpPr txBox="1"/>
          <p:nvPr/>
        </p:nvSpPr>
        <p:spPr>
          <a:xfrm>
            <a:off x="9313652" y="3872110"/>
            <a:ext cx="33041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Context diagrams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502AA7-EA58-6B8D-217D-861C649C5E7C}"/>
              </a:ext>
            </a:extLst>
          </p:cNvPr>
          <p:cNvSpPr txBox="1"/>
          <p:nvPr/>
        </p:nvSpPr>
        <p:spPr>
          <a:xfrm>
            <a:off x="9313652" y="4340721"/>
            <a:ext cx="33041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Use case diagrams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D2F3826-1F47-60B2-DAB9-2FF49D890A7F}"/>
              </a:ext>
            </a:extLst>
          </p:cNvPr>
          <p:cNvSpPr txBox="1"/>
          <p:nvPr/>
        </p:nvSpPr>
        <p:spPr>
          <a:xfrm>
            <a:off x="9313652" y="4809332"/>
            <a:ext cx="33041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Task scenarios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926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4" grpId="0"/>
      <p:bldP spid="15" grpId="0"/>
      <p:bldP spid="16" grpId="0"/>
      <p:bldP spid="17" grpId="0"/>
      <p:bldP spid="18" grpId="0"/>
      <p:bldP spid="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139470-22D5-F843-F2BB-5E27F54AAA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7A37A2E5-F264-60F0-7B54-5753E7243409}"/>
              </a:ext>
            </a:extLst>
          </p:cNvPr>
          <p:cNvSpPr/>
          <p:nvPr/>
        </p:nvSpPr>
        <p:spPr>
          <a:xfrm>
            <a:off x="378338" y="1190445"/>
            <a:ext cx="5535491" cy="521032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7675" indent="-44767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 Groups bring together a group of people with a common interest to discuss a topic</a:t>
            </a:r>
          </a:p>
          <a:p>
            <a:pPr marL="447675" indent="-44767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Could be used to understand people’s attitudes to any current shortcomings with the business system</a:t>
            </a:r>
          </a:p>
          <a:p>
            <a:pPr marL="447675" indent="-44767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Participants (Internal or External) should represent a sample of the target stakeholders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6CBA260-40A3-1796-753D-6D9FBE8211D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78339" y="112605"/>
            <a:ext cx="1013726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 Groups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Google Shape;168;p5">
            <a:extLst>
              <a:ext uri="{FF2B5EF4-FFF2-40B4-BE49-F238E27FC236}">
                <a16:creationId xmlns:a16="http://schemas.microsoft.com/office/drawing/2014/main" id="{84F811DF-D04D-A4AB-CC37-A39FDBBE5E7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75526616-2582-F595-903F-B99AAD02E89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2" t="-17573" r="7613" b="-12320"/>
          <a:stretch/>
        </p:blipFill>
        <p:spPr>
          <a:xfrm>
            <a:off x="6760446" y="1025379"/>
            <a:ext cx="5053215" cy="5250139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37955964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F26156-A686-7989-B996-0853F0F701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E16CC1-C428-6C5F-3413-09EF4B8F48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 Groups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FD339-D07F-CDEB-FDF5-115E6597D7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Participants are given an opportunity to express their opinions and views and to discuss them. 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Unlike a workshop, there is no requirement to form a consensus during the discussion, or for the group to acquire a sense of ownership of any decisions made or solutions identified.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Findings need to be evaluated and assessed against the strategy and objectives of the project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Graphic 21">
            <a:extLst>
              <a:ext uri="{FF2B5EF4-FFF2-40B4-BE49-F238E27FC236}">
                <a16:creationId xmlns:a16="http://schemas.microsoft.com/office/drawing/2014/main" id="{19279F6F-F10E-2DD7-849D-01961F55140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0" name="Google Shape;168;p5">
            <a:extLst>
              <a:ext uri="{FF2B5EF4-FFF2-40B4-BE49-F238E27FC236}">
                <a16:creationId xmlns:a16="http://schemas.microsoft.com/office/drawing/2014/main" id="{0CEAC6E0-E3F2-CCBE-0458-B8017795A15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321502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90E1C4-750F-EFA1-4DD2-B7FD6AAA80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497DD6E5-5176-C4B1-899C-3E6CAECBA9A3}"/>
              </a:ext>
            </a:extLst>
          </p:cNvPr>
          <p:cNvSpPr/>
          <p:nvPr/>
        </p:nvSpPr>
        <p:spPr>
          <a:xfrm>
            <a:off x="378338" y="959789"/>
            <a:ext cx="6160485" cy="544097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3050" indent="-2730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important technique for eliciting, analyzing, demonstrating and validating requirements.</a:t>
            </a:r>
          </a:p>
          <a:p>
            <a:pPr marL="273050" indent="-2730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Involves building simulations of a system to review with users to increase understanding about the system requirements</a:t>
            </a:r>
          </a:p>
          <a:p>
            <a:pPr marL="222250" indent="-2222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Prototypes offer a way of showing the stakeholders how the new processes or system might work, and provide a basis for evaluation and discussion. </a:t>
            </a:r>
          </a:p>
          <a:p>
            <a:pPr marL="222250" indent="-2222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when users are unclear about their requirements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253AE23-63BD-6620-3907-8ABA15FBC3A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84166" y="-120771"/>
            <a:ext cx="1013726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Prototyping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Google Shape;168;p5">
            <a:extLst>
              <a:ext uri="{FF2B5EF4-FFF2-40B4-BE49-F238E27FC236}">
                <a16:creationId xmlns:a16="http://schemas.microsoft.com/office/drawing/2014/main" id="{43D8053F-EFB8-9C17-B8B2-DCE6641E9DE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1349589A-CE3E-F60B-B516-B4DFBC6275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30" r="22930"/>
          <a:stretch/>
        </p:blipFill>
        <p:spPr>
          <a:xfrm>
            <a:off x="6739205" y="959789"/>
            <a:ext cx="5236895" cy="544097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22652652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E466DF-A054-1373-330E-BA199E201C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DED70C-DD50-C1C7-8053-9D26B13C0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700" y="215900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Prototyping Advantages/Disadvantages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Graphic 21">
            <a:extLst>
              <a:ext uri="{FF2B5EF4-FFF2-40B4-BE49-F238E27FC236}">
                <a16:creationId xmlns:a16="http://schemas.microsoft.com/office/drawing/2014/main" id="{DCB681C0-3583-FCE8-9B3E-2CAC9D0601C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5" name="Google Shape;168;p5">
            <a:extLst>
              <a:ext uri="{FF2B5EF4-FFF2-40B4-BE49-F238E27FC236}">
                <a16:creationId xmlns:a16="http://schemas.microsoft.com/office/drawing/2014/main" id="{1BDA48E8-949F-A4E1-8786-B6036E97BA7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82FABF1-9176-41A9-6110-9354D7843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A"/>
          </a:p>
        </p:txBody>
      </p:sp>
      <p:graphicFrame>
        <p:nvGraphicFramePr>
          <p:cNvPr id="7" name="Content Placeholder 4">
            <a:extLst>
              <a:ext uri="{FF2B5EF4-FFF2-40B4-BE49-F238E27FC236}">
                <a16:creationId xmlns:a16="http://schemas.microsoft.com/office/drawing/2014/main" id="{3721433B-374A-A69F-EE37-40BA7764D6F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83968201"/>
              </p:ext>
            </p:extLst>
          </p:nvPr>
        </p:nvGraphicFramePr>
        <p:xfrm>
          <a:off x="838199" y="1243382"/>
          <a:ext cx="10515600" cy="450848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043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Advantages</a:t>
                      </a:r>
                    </a:p>
                  </a:txBody>
                  <a:tcPr marL="97023" marR="97023" marT="48512" marB="4851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Disadvantages</a:t>
                      </a:r>
                    </a:p>
                  </a:txBody>
                  <a:tcPr marL="97023" marR="97023" marT="48512" marB="48512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3313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Clarify any uncertainty on the part of the analysts and confirm to the stakeholders that we have understood what they asked for</a:t>
                      </a:r>
                    </a:p>
                  </a:txBody>
                  <a:tcPr marL="97023" marR="97023" marT="48512" marB="48512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Prototyping cycle can spin out of control, with endless iterations taking place</a:t>
                      </a:r>
                    </a:p>
                  </a:txBody>
                  <a:tcPr marL="97023" marR="97023" marT="48512" marB="4851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8748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Help stakeholders identify new requirements as they gain an understanding of what the system will be able to do</a:t>
                      </a:r>
                    </a:p>
                  </a:txBody>
                  <a:tcPr marL="97023" marR="97023" marT="48512" marB="48512"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If the purpose of the exercise has not been explained clearly, business users may think that when they are happy with the mock-up the system is now complete and ready for use</a:t>
                      </a:r>
                    </a:p>
                  </a:txBody>
                  <a:tcPr marL="97023" marR="97023" marT="48512" marB="48512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611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Demonstrate the look and feel of the proposed system and elicit usability requirements</a:t>
                      </a:r>
                    </a:p>
                  </a:txBody>
                  <a:tcPr marL="97023" marR="97023" marT="48512" marB="48512" anchor="ctr"/>
                </a:tc>
                <a:tc>
                  <a:txBody>
                    <a:bodyPr/>
                    <a:lstStyle/>
                    <a:p>
                      <a:pPr marL="273050" indent="-222250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User expectations can be raised unnecessarily by a prototype that fails to mimic the final appearance of the system or its performance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 anchor="ctr"/>
                </a:tc>
                <a:extLst>
                  <a:ext uri="{0D108BD9-81ED-4DB2-BD59-A6C34878D82A}">
                    <a16:rowId xmlns:a16="http://schemas.microsoft.com/office/drawing/2014/main" val="2759600600"/>
                  </a:ext>
                </a:extLst>
              </a:tr>
              <a:tr h="596161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Validate the system requirements and identify any errors</a:t>
                      </a:r>
                    </a:p>
                  </a:txBody>
                  <a:tcPr marL="97023" marR="97023" marT="48512" marB="48512" anchor="ctr"/>
                </a:tc>
                <a:tc>
                  <a:txBody>
                    <a:bodyPr/>
                    <a:lstStyle/>
                    <a:p>
                      <a:pPr marL="450850" indent="-184150">
                        <a:buFont typeface="Arial" panose="020B0604020202020204" pitchFamily="34" charset="0"/>
                        <a:buChar char="•"/>
                        <a:tabLst/>
                      </a:pP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 anchor="ctr"/>
                </a:tc>
                <a:extLst>
                  <a:ext uri="{0D108BD9-81ED-4DB2-BD59-A6C34878D82A}">
                    <a16:rowId xmlns:a16="http://schemas.microsoft.com/office/drawing/2014/main" val="4203529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67074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9F43CE-AEA6-2B8A-27C8-76D3CBCCDB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9447E2-D889-7048-FC16-492B07539704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46EDFAB-6697-5558-B9FB-022E238D10F0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2CB767DC-F3FA-BD59-1FF7-7F27E68CB19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A581EAA-0F34-2EF5-5341-1F9103929E32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49519C2-1281-DD9F-70EA-DE3DB59A82D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15AE968-5A4C-2B85-02E8-69FCFB9A3482}"/>
              </a:ext>
            </a:extLst>
          </p:cNvPr>
          <p:cNvSpPr txBox="1"/>
          <p:nvPr/>
        </p:nvSpPr>
        <p:spPr>
          <a:xfrm>
            <a:off x="6250122" y="998328"/>
            <a:ext cx="468149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Quantitative Elicitation Techniques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702A24C-8FE9-586B-164D-35871ABC5F8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000D8B4-A37D-8D82-E5D1-31B2DBE0F26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3823293-3BEC-1D3D-C760-3C49FA7A6A85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08B6DB-656D-0230-8836-678DBC2876F9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0939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EFB2CD-C5AF-C045-5A12-23DDC95411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AEF572CA-468E-A83C-F683-868F20AAD7D8}"/>
              </a:ext>
            </a:extLst>
          </p:cNvPr>
          <p:cNvSpPr/>
          <p:nvPr/>
        </p:nvSpPr>
        <p:spPr>
          <a:xfrm>
            <a:off x="378339" y="1204792"/>
            <a:ext cx="5717662" cy="519597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3050" indent="-2730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Useful if we need to get a limited amount of information from a lot of people and interviewing them all would not be practical or cost-effective.</a:t>
            </a:r>
          </a:p>
          <a:p>
            <a:pPr marL="273050" indent="-2730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Questionnaires are difficult to use successfully and have to be designed carefully.</a:t>
            </a:r>
          </a:p>
          <a:p>
            <a:pPr marL="222250" indent="-2222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Exact design of a questionnaire depends upon its purpose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E050FAE-491A-7358-DCD4-3373D511E35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84166" y="0"/>
            <a:ext cx="1013726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Questionnaires and Surveys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Google Shape;168;p5">
            <a:extLst>
              <a:ext uri="{FF2B5EF4-FFF2-40B4-BE49-F238E27FC236}">
                <a16:creationId xmlns:a16="http://schemas.microsoft.com/office/drawing/2014/main" id="{7C552C8B-5CFE-2078-97F6-13550136C40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6CF689B4-3361-8A47-6C94-EB7FE9C3EF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54" r="21654"/>
          <a:stretch/>
        </p:blipFill>
        <p:spPr>
          <a:xfrm>
            <a:off x="6739205" y="1204793"/>
            <a:ext cx="5236895" cy="5195974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375811237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B6B8390-9719-7C6C-04AB-54890FFD9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5891" y="445612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Contents of Questionnaires and Surveys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718C7861-8849-8607-FDDA-447EDBBA72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477398"/>
              </p:ext>
            </p:extLst>
          </p:nvPr>
        </p:nvGraphicFramePr>
        <p:xfrm>
          <a:off x="838200" y="1825624"/>
          <a:ext cx="10515600" cy="4575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" name="Graphic 21">
            <a:extLst>
              <a:ext uri="{FF2B5EF4-FFF2-40B4-BE49-F238E27FC236}">
                <a16:creationId xmlns:a16="http://schemas.microsoft.com/office/drawing/2014/main" id="{CB55166A-8AC3-3ABF-BB73-623F9E74AFD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Google Shape;168;p5">
            <a:extLst>
              <a:ext uri="{FF2B5EF4-FFF2-40B4-BE49-F238E27FC236}">
                <a16:creationId xmlns:a16="http://schemas.microsoft.com/office/drawing/2014/main" id="{6B009A2C-B6B2-1AC6-0CF3-4E992B3D07D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1867817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39D2B1-9B05-3105-E4C9-25A36533D5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CE08F81E-BBD7-7C21-B63D-097703F7ABB8}"/>
              </a:ext>
            </a:extLst>
          </p:cNvPr>
          <p:cNvSpPr/>
          <p:nvPr/>
        </p:nvSpPr>
        <p:spPr>
          <a:xfrm>
            <a:off x="378338" y="959789"/>
            <a:ext cx="6160485" cy="544097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3050" indent="-2730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Involves reviewing samples of documents to uncover information about an organization, process or system. </a:t>
            </a:r>
          </a:p>
          <a:p>
            <a:pPr marL="273050" indent="-2730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Document analysis is useful to supplement other techniques such as interviewing, workshops and observation. </a:t>
            </a:r>
          </a:p>
          <a:p>
            <a:pPr marL="273050" indent="-2730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Documents help to provide a clearer picture of how the organization/ area/ process works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31A4643-272D-1E64-83F3-D0C8F22F001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84166" y="-120771"/>
            <a:ext cx="1013726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Document Analysis 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Google Shape;168;p5">
            <a:extLst>
              <a:ext uri="{FF2B5EF4-FFF2-40B4-BE49-F238E27FC236}">
                <a16:creationId xmlns:a16="http://schemas.microsoft.com/office/drawing/2014/main" id="{BEA97100-8154-716E-D687-68A04D3D9D7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42F27535-4B90-FC41-778F-B513F68187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30" r="22930"/>
          <a:stretch/>
        </p:blipFill>
        <p:spPr>
          <a:xfrm>
            <a:off x="6739205" y="959789"/>
            <a:ext cx="5236895" cy="544097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31525766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D43264-315A-B985-CC39-A1668C7E2A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F15ABBA-3D71-7A69-1550-AA7079C307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 Areas of Document Analysis 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BCDFFD-FF10-857B-0498-4ABFB8B518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77962"/>
            <a:ext cx="10515600" cy="4351338"/>
          </a:xfrm>
        </p:spPr>
        <p:txBody>
          <a:bodyPr>
            <a:no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is the document completed?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completes the document?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there any validations or controls on the document?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uses the document?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is the document used?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many are used or produced?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long is the document retained by the organization, and in what form?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details of the information shown on the document?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Where is the information or data obtained?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4DCE9873-8B8F-FFC9-A2AB-FBF07C7DDA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Google Shape;168;p5">
            <a:extLst>
              <a:ext uri="{FF2B5EF4-FFF2-40B4-BE49-F238E27FC236}">
                <a16:creationId xmlns:a16="http://schemas.microsoft.com/office/drawing/2014/main" id="{6A241EF6-4F06-AC0A-800D-6A8F83EE330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633692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477F56-E922-EF33-4A55-2E453FE746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6572F4B-0A85-AFDD-DEBD-86656280D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 of Documents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D0CF1371-C469-6E8D-4725-19D09B5EC1DD}"/>
              </a:ext>
            </a:extLst>
          </p:cNvPr>
          <p:cNvSpPr/>
          <p:nvPr/>
        </p:nvSpPr>
        <p:spPr>
          <a:xfrm>
            <a:off x="838200" y="2316074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Company Reports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DF9CF9CA-F4E5-F5F8-99E5-C180215D8D93}"/>
              </a:ext>
            </a:extLst>
          </p:cNvPr>
          <p:cNvSpPr/>
          <p:nvPr/>
        </p:nvSpPr>
        <p:spPr>
          <a:xfrm>
            <a:off x="4495800" y="2342602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 Chart 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C059C666-C0F8-6659-4F90-64E5CDF2335C}"/>
              </a:ext>
            </a:extLst>
          </p:cNvPr>
          <p:cNvSpPr/>
          <p:nvPr/>
        </p:nvSpPr>
        <p:spPr>
          <a:xfrm>
            <a:off x="838200" y="3982721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Manuals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92DE77FE-6BA5-48CD-885E-5D362AC015BF}"/>
              </a:ext>
            </a:extLst>
          </p:cNvPr>
          <p:cNvSpPr/>
          <p:nvPr/>
        </p:nvSpPr>
        <p:spPr>
          <a:xfrm>
            <a:off x="8153400" y="2316074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Policies and Procedures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62AB3DBB-F355-5BD8-AD42-9F705B0736ED}"/>
              </a:ext>
            </a:extLst>
          </p:cNvPr>
          <p:cNvSpPr/>
          <p:nvPr/>
        </p:nvSpPr>
        <p:spPr>
          <a:xfrm>
            <a:off x="4495800" y="3982721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 Reports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597C067A-008E-30F7-494A-F767D92BF91A}"/>
              </a:ext>
            </a:extLst>
          </p:cNvPr>
          <p:cNvSpPr/>
          <p:nvPr/>
        </p:nvSpPr>
        <p:spPr>
          <a:xfrm>
            <a:off x="8153400" y="3982721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Statistical Data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D7E3EE32-8E60-22C3-5CD6-4E63F5CFD18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Google Shape;168;p5">
            <a:extLst>
              <a:ext uri="{FF2B5EF4-FFF2-40B4-BE49-F238E27FC236}">
                <a16:creationId xmlns:a16="http://schemas.microsoft.com/office/drawing/2014/main" id="{284B3F0A-FAA1-648B-35A8-2767A953768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295870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20B760-6ACD-A225-6419-3CD5B1310E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609C4F6-F36D-36CA-CAFC-00E895DBC746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503C415-267A-3D97-872F-F943F69FF799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EF80117F-BD53-CCE2-4006-8F6D3B154DB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A880D70-C4EE-7546-D789-F536AE78FDFA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C18955A-0A8A-FA20-76AD-491AC5F12DD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AE63632-4435-9979-F3DB-19A51B19F6A0}"/>
              </a:ext>
            </a:extLst>
          </p:cNvPr>
          <p:cNvSpPr txBox="1"/>
          <p:nvPr/>
        </p:nvSpPr>
        <p:spPr>
          <a:xfrm>
            <a:off x="6250122" y="998328"/>
            <a:ext cx="468149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Selecting the Right Mix of Elicitation Techniques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DBDA53C-9741-018F-E803-A3B7850C7A5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25AAC40-01ED-440B-2C66-05D81708DE8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D265727-019D-7246-3BD9-90F30FAD2B3B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F77F190-AF38-7626-DECD-98A6AF10A5E9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361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95E1B9-7E0C-4EE6-73AC-05DA73B0D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8095296-C67E-3DAF-38A6-CE7F75BD66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 Elicitation Tools and Techniques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779724F0-3BB7-7D6F-63AC-93213BB584D8}"/>
              </a:ext>
            </a:extLst>
          </p:cNvPr>
          <p:cNvSpPr/>
          <p:nvPr/>
        </p:nvSpPr>
        <p:spPr>
          <a:xfrm>
            <a:off x="838200" y="2316074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Scenarios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8A3BCEC5-EB8D-A84C-3819-00331F6D88AA}"/>
              </a:ext>
            </a:extLst>
          </p:cNvPr>
          <p:cNvSpPr/>
          <p:nvPr/>
        </p:nvSpPr>
        <p:spPr>
          <a:xfrm>
            <a:off x="4495800" y="2342602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Benchmarking 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E7B1D700-6ADF-BE6B-172C-489799C867DC}"/>
              </a:ext>
            </a:extLst>
          </p:cNvPr>
          <p:cNvSpPr/>
          <p:nvPr/>
        </p:nvSpPr>
        <p:spPr>
          <a:xfrm>
            <a:off x="2774577" y="4010919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Special-Purpose records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FF116D21-195A-DB45-8C04-0467D21B9926}"/>
              </a:ext>
            </a:extLst>
          </p:cNvPr>
          <p:cNvSpPr/>
          <p:nvPr/>
        </p:nvSpPr>
        <p:spPr>
          <a:xfrm>
            <a:off x="8153400" y="2316074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 Research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70F73A6B-70DD-C5AD-7B11-DA4CDB64462E}"/>
              </a:ext>
            </a:extLst>
          </p:cNvPr>
          <p:cNvSpPr/>
          <p:nvPr/>
        </p:nvSpPr>
        <p:spPr>
          <a:xfrm>
            <a:off x="6432177" y="4010919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Activity Sampling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0145802C-47B0-CC67-FAEF-35AD10359BF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Google Shape;168;p5">
            <a:extLst>
              <a:ext uri="{FF2B5EF4-FFF2-40B4-BE49-F238E27FC236}">
                <a16:creationId xmlns:a16="http://schemas.microsoft.com/office/drawing/2014/main" id="{714CB7FE-FF34-94D8-FCEA-6385D0C4796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798532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1CA737-86F9-9E63-A463-92B1DE04B9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phic 21">
            <a:extLst>
              <a:ext uri="{FF2B5EF4-FFF2-40B4-BE49-F238E27FC236}">
                <a16:creationId xmlns:a16="http://schemas.microsoft.com/office/drawing/2014/main" id="{9B195E7D-0393-C2FB-2A76-1FE6AB13DF7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Google Shape;168;p5">
            <a:extLst>
              <a:ext uri="{FF2B5EF4-FFF2-40B4-BE49-F238E27FC236}">
                <a16:creationId xmlns:a16="http://schemas.microsoft.com/office/drawing/2014/main" id="{23F6DEEE-B002-DC2F-5198-3B5612F54DE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5BCCF6A-896E-3539-EA54-14687A8DD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05ABF603-F04E-9ABA-9BD9-D0237F9E1A70}"/>
              </a:ext>
            </a:extLst>
          </p:cNvPr>
          <p:cNvSpPr/>
          <p:nvPr/>
        </p:nvSpPr>
        <p:spPr>
          <a:xfrm>
            <a:off x="838200" y="2306534"/>
            <a:ext cx="10515600" cy="343087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Typically, within a project, we will use more than one elicitation technique.</a:t>
            </a:r>
          </a:p>
          <a:p>
            <a:pPr algn="ctr"/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good practice is to ensure having both qualitative and quantitative techniques.</a:t>
            </a:r>
          </a:p>
          <a:p>
            <a:pPr algn="ctr"/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44653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CFE95B-C07E-0119-E936-5EE2A789E9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3A9E57F-AD45-AFCF-FE3D-584CACD63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to Consider to Select the 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Right Mix of Elicitation Techniques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F48E33EC-7993-E1A5-8769-540C6391FFC7}"/>
              </a:ext>
            </a:extLst>
          </p:cNvPr>
          <p:cNvSpPr/>
          <p:nvPr/>
        </p:nvSpPr>
        <p:spPr>
          <a:xfrm>
            <a:off x="838200" y="2316074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Allowed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E9ABF21A-04F7-343F-2AAC-50DCA63CCB96}"/>
              </a:ext>
            </a:extLst>
          </p:cNvPr>
          <p:cNvSpPr/>
          <p:nvPr/>
        </p:nvSpPr>
        <p:spPr>
          <a:xfrm>
            <a:off x="4495800" y="2342602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Budget 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D5DE42F8-D9BC-67DE-F8A8-3FB1C510670C}"/>
              </a:ext>
            </a:extLst>
          </p:cNvPr>
          <p:cNvSpPr/>
          <p:nvPr/>
        </p:nvSpPr>
        <p:spPr>
          <a:xfrm>
            <a:off x="838200" y="3982721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Geographical Location of Stakeholders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E929CE66-8426-4F8F-95B8-F162EBC07B10}"/>
              </a:ext>
            </a:extLst>
          </p:cNvPr>
          <p:cNvSpPr/>
          <p:nvPr/>
        </p:nvSpPr>
        <p:spPr>
          <a:xfrm>
            <a:off x="8153400" y="2316074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# of Stakeholders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76C55408-5B10-62B5-3A6D-B25845CA673D}"/>
              </a:ext>
            </a:extLst>
          </p:cNvPr>
          <p:cNvSpPr/>
          <p:nvPr/>
        </p:nvSpPr>
        <p:spPr>
          <a:xfrm>
            <a:off x="4495800" y="3982721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Complexity of Project and Requirements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86A12230-17D6-0243-BCB1-3B0377C5D8FC}"/>
              </a:ext>
            </a:extLst>
          </p:cNvPr>
          <p:cNvSpPr/>
          <p:nvPr/>
        </p:nvSpPr>
        <p:spPr>
          <a:xfrm>
            <a:off x="8153400" y="3982721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Culture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243A6A5-4A17-B8C6-CA7C-223C60FC793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Google Shape;168;p5">
            <a:extLst>
              <a:ext uri="{FF2B5EF4-FFF2-40B4-BE49-F238E27FC236}">
                <a16:creationId xmlns:a16="http://schemas.microsoft.com/office/drawing/2014/main" id="{02AEF669-169B-A293-11E9-275ECCB8B26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5288655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463876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latin typeface="Times New Roman"/>
                <a:cs typeface="Times New Roman"/>
                <a:sym typeface="Times New Roman"/>
              </a:rPr>
              <a:t>Key Points</a:t>
            </a:r>
          </a:p>
        </p:txBody>
      </p:sp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Google Shape;163;p5">
            <a:extLst>
              <a:ext uri="{FF2B5EF4-FFF2-40B4-BE49-F238E27FC236}">
                <a16:creationId xmlns:a16="http://schemas.microsoft.com/office/drawing/2014/main" id="{0C94E425-EFF5-7463-592D-5DD951A6C2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8CC20127-3F88-7DBD-ACCC-E036E2F652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55134981"/>
              </p:ext>
            </p:extLst>
          </p:nvPr>
        </p:nvGraphicFramePr>
        <p:xfrm>
          <a:off x="2513150" y="2014901"/>
          <a:ext cx="8593464" cy="3728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Google Shape;165;p5">
            <a:extLst>
              <a:ext uri="{FF2B5EF4-FFF2-40B4-BE49-F238E27FC236}">
                <a16:creationId xmlns:a16="http://schemas.microsoft.com/office/drawing/2014/main" id="{0861578B-D548-AFB7-3ABD-DBB1A1E6F614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02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" name="Google Shape;164;p5">
            <a:extLst>
              <a:ext uri="{FF2B5EF4-FFF2-40B4-BE49-F238E27FC236}">
                <a16:creationId xmlns:a16="http://schemas.microsoft.com/office/drawing/2014/main" id="{DFD62698-9391-0633-4A28-AA108C8DAB6E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EBEE5ABB-D558-BA70-7815-34BA16B916C2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10968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42757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marR="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Reading, Chapter 5. from textbook</a:t>
            </a:r>
          </a:p>
          <a:p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 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“Business Analysis” by James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Cadle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Malcolm Eva, Keith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Hindle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Debra Paul, 2nd edition</a:t>
            </a: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rtl="0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video:</a:t>
            </a:r>
          </a:p>
          <a:p>
            <a:pPr marR="0" lvl="0" rtl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“Requirement Gathering Techniques for a Business Analyst”</a:t>
            </a:r>
            <a:endParaRPr lang="en-US" sz="20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7F553460-768A-097C-5E20-5479E740883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5CDFE492-1900-8C31-756C-65011D0BC757}"/>
              </a:ext>
            </a:extLst>
          </p:cNvPr>
          <p:cNvSpPr txBox="1"/>
          <p:nvPr/>
        </p:nvSpPr>
        <p:spPr>
          <a:xfrm>
            <a:off x="5612085" y="3611233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02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" name="Google Shape;164;p5">
            <a:extLst>
              <a:ext uri="{FF2B5EF4-FFF2-40B4-BE49-F238E27FC236}">
                <a16:creationId xmlns:a16="http://schemas.microsoft.com/office/drawing/2014/main" id="{50108D0D-D114-0F80-BE5E-A45B7FA0A24E}"/>
              </a:ext>
            </a:extLst>
          </p:cNvPr>
          <p:cNvSpPr txBox="1"/>
          <p:nvPr/>
        </p:nvSpPr>
        <p:spPr>
          <a:xfrm>
            <a:off x="5551055" y="3355418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58314967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8|54.5|54.8|28.3|67.1|7.4|4.2|9.8|2.2|6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555DA5F-EB52-4961-8110-6A6BA1B9B114}"/>
</file>

<file path=customXml/itemProps2.xml><?xml version="1.0" encoding="utf-8"?>
<ds:datastoreItem xmlns:ds="http://schemas.openxmlformats.org/officeDocument/2006/customXml" ds:itemID="{B5923646-3656-41E2-89EE-5A97635736ED}"/>
</file>

<file path=docProps/app.xml><?xml version="1.0" encoding="utf-8"?>
<Properties xmlns="http://schemas.openxmlformats.org/officeDocument/2006/extended-properties" xmlns:vt="http://schemas.openxmlformats.org/officeDocument/2006/docPropsVTypes">
  <TotalTime>14757</TotalTime>
  <Words>2215</Words>
  <Application>Microsoft Macintosh PowerPoint</Application>
  <PresentationFormat>Widescreen</PresentationFormat>
  <Paragraphs>294</Paragraphs>
  <Slides>37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4" baseType="lpstr">
      <vt:lpstr>Arial</vt:lpstr>
      <vt:lpstr>Calibri</vt:lpstr>
      <vt:lpstr>Calibri Light</vt:lpstr>
      <vt:lpstr>Century Gothic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Elicitation استنباط</vt:lpstr>
      <vt:lpstr>Processes for Eliciting Requirements</vt:lpstr>
      <vt:lpstr>Pre-Elicitation Research</vt:lpstr>
      <vt:lpstr>Types of Elicitation Techniques:</vt:lpstr>
      <vt:lpstr>Qualitative vs. Quantitative Techniques</vt:lpstr>
      <vt:lpstr>PowerPoint Presentation</vt:lpstr>
      <vt:lpstr>Interviews</vt:lpstr>
      <vt:lpstr>Interviews Advantages/Disadvantages</vt:lpstr>
      <vt:lpstr>Preparing for the Interview</vt:lpstr>
      <vt:lpstr>Interviews Structure</vt:lpstr>
      <vt:lpstr>Observation</vt:lpstr>
      <vt:lpstr>Types of Observation</vt:lpstr>
      <vt:lpstr>Workshops</vt:lpstr>
      <vt:lpstr>Worskhops Advantages/Disadvantages</vt:lpstr>
      <vt:lpstr>Preparing for the Workshop</vt:lpstr>
      <vt:lpstr>Facilitating the Workshop</vt:lpstr>
      <vt:lpstr>Focus Groups</vt:lpstr>
      <vt:lpstr>Focus Groups</vt:lpstr>
      <vt:lpstr>Prototyping</vt:lpstr>
      <vt:lpstr>Prototyping Advantages/Disadvantages</vt:lpstr>
      <vt:lpstr>PowerPoint Presentation</vt:lpstr>
      <vt:lpstr>Questionnaires and Surveys</vt:lpstr>
      <vt:lpstr>Contents of Questionnaires and Surveys</vt:lpstr>
      <vt:lpstr>Document Analysis </vt:lpstr>
      <vt:lpstr>Sample Areas of Document Analysis </vt:lpstr>
      <vt:lpstr>Example of Documents</vt:lpstr>
      <vt:lpstr>PowerPoint Presentation</vt:lpstr>
      <vt:lpstr>Other Elicitation Tools and Techniques</vt:lpstr>
      <vt:lpstr>PowerPoint Presentation</vt:lpstr>
      <vt:lpstr>Factors to Consider to Select the  Right Mix of Elicitation Techniques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Hassan</cp:lastModifiedBy>
  <cp:revision>21</cp:revision>
  <dcterms:created xsi:type="dcterms:W3CDTF">2023-04-29T09:08:00Z</dcterms:created>
  <dcterms:modified xsi:type="dcterms:W3CDTF">2024-02-06T00:18:17Z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</Properties>
</file>