
<file path=[Content_Types].xml><?xml version="1.0" encoding="utf-8"?>
<Types xmlns="http://schemas.openxmlformats.org/package/2006/content-types">
  <Default Extension="png" ContentType="image/png"/>
  <Default Extension="emf" ContentType="image/x-emf"/>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 id="2147483660" r:id="rId2"/>
  </p:sldMasterIdLst>
  <p:notesMasterIdLst>
    <p:notesMasterId r:id="rId45"/>
  </p:notesMasterIdLst>
  <p:sldIdLst>
    <p:sldId id="470" r:id="rId3"/>
    <p:sldId id="259" r:id="rId4"/>
    <p:sldId id="517" r:id="rId5"/>
    <p:sldId id="518" r:id="rId6"/>
    <p:sldId id="519" r:id="rId7"/>
    <p:sldId id="520" r:id="rId8"/>
    <p:sldId id="527" r:id="rId9"/>
    <p:sldId id="528" r:id="rId10"/>
    <p:sldId id="471" r:id="rId11"/>
    <p:sldId id="475" r:id="rId12"/>
    <p:sldId id="474" r:id="rId13"/>
    <p:sldId id="503" r:id="rId14"/>
    <p:sldId id="472" r:id="rId15"/>
    <p:sldId id="504" r:id="rId16"/>
    <p:sldId id="477" r:id="rId17"/>
    <p:sldId id="482" r:id="rId18"/>
    <p:sldId id="505" r:id="rId19"/>
    <p:sldId id="507" r:id="rId20"/>
    <p:sldId id="508" r:id="rId21"/>
    <p:sldId id="513" r:id="rId22"/>
    <p:sldId id="521" r:id="rId23"/>
    <p:sldId id="522" r:id="rId24"/>
    <p:sldId id="524" r:id="rId25"/>
    <p:sldId id="526" r:id="rId26"/>
    <p:sldId id="514" r:id="rId27"/>
    <p:sldId id="525" r:id="rId28"/>
    <p:sldId id="485" r:id="rId29"/>
    <p:sldId id="486" r:id="rId30"/>
    <p:sldId id="487" r:id="rId31"/>
    <p:sldId id="488" r:id="rId32"/>
    <p:sldId id="490" r:id="rId33"/>
    <p:sldId id="483" r:id="rId34"/>
    <p:sldId id="515" r:id="rId35"/>
    <p:sldId id="484" r:id="rId36"/>
    <p:sldId id="516" r:id="rId37"/>
    <p:sldId id="491" r:id="rId38"/>
    <p:sldId id="493" r:id="rId39"/>
    <p:sldId id="492" r:id="rId40"/>
    <p:sldId id="489" r:id="rId41"/>
    <p:sldId id="473" r:id="rId42"/>
    <p:sldId id="478" r:id="rId43"/>
    <p:sldId id="47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FF33"/>
    <a:srgbClr val="686868"/>
    <a:srgbClr val="0078A2"/>
    <a:srgbClr val="24A9E1"/>
    <a:srgbClr val="FF9518"/>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623" autoAdjust="0"/>
    <p:restoredTop sz="91993" autoAdjust="0"/>
  </p:normalViewPr>
  <p:slideViewPr>
    <p:cSldViewPr snapToGrid="0">
      <p:cViewPr>
        <p:scale>
          <a:sx n="57" d="100"/>
          <a:sy n="57" d="100"/>
        </p:scale>
        <p:origin x="-882" y="-36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heme" Target="theme/theme1.xml"/><Relationship Id="rId8"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DEB4F4C-155E-4676-97CF-5D9E4AB40CF2}" type="datetimeFigureOut">
              <a:rPr lang="en-US" smtClean="0"/>
              <a:t>7/22/2022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460C92E-6D71-4F93-8FF9-DA4A7965B5EA}" type="slidenum">
              <a:rPr lang="en-US" smtClean="0"/>
              <a:t>‹#›</a:t>
            </a:fld>
            <a:endParaRPr lang="en-US"/>
          </a:p>
        </p:txBody>
      </p:sp>
    </p:spTree>
    <p:extLst>
      <p:ext uri="{BB962C8B-B14F-4D97-AF65-F5344CB8AC3E}">
        <p14:creationId xmlns:p14="http://schemas.microsoft.com/office/powerpoint/2010/main" val="32989523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B261F33C-ABF3-4998-A96E-09CDA5640611}" type="datetime1">
              <a:rPr lang="en-US" smtClean="0"/>
              <a:t>7/22/2022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99447C2-0EB4-4377-A465-5B7377BF20BD}" type="datetime1">
              <a:rPr lang="en-US" smtClean="0"/>
              <a:t>7/22/2022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D243A918-0FB2-4261-A260-549ACA799276}" type="datetime1">
              <a:rPr lang="en-US" smtClean="0"/>
              <a:t>7/22/2022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FFACC2B5-FF9F-4EAA-BBB6-F688FF52C203}" type="datetime1">
              <a:rPr lang="en-US" smtClean="0"/>
              <a:t>7/22/2022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92710D96-0A51-4F2F-8197-E9E2A068B778}" type="datetime1">
              <a:rPr lang="en-US" smtClean="0"/>
              <a:t>7/22/2022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47269F90-2F73-409C-8804-5D92B1705981}" type="datetime1">
              <a:rPr lang="en-US" smtClean="0"/>
              <a:t>7/22/2022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5AAF2FB-DB4D-4C02-8F5D-3608F8B48F7F}" type="datetime1">
              <a:rPr lang="en-US" smtClean="0"/>
              <a:t>7/22/2022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BFC39E80-9D78-4180-972A-E24D8D273D60}" type="datetime1">
              <a:rPr lang="en-US" smtClean="0"/>
              <a:t>7/22/2022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807C68C-F031-4091-B017-1D1B0623BED2}" type="datetime1">
              <a:rPr lang="en-US" smtClean="0"/>
              <a:t>7/22/2022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16BE5B7-028D-4BA2-843E-351EE93CF140}" type="datetime1">
              <a:rPr lang="en-US" smtClean="0"/>
              <a:t>7/22/2022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E51E1E6-697D-42A7-B07C-8C8AA9EC06F0}" type="datetime1">
              <a:rPr lang="en-US" smtClean="0"/>
              <a:t>7/22/2022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solidFill>
                  <a:prstClr val="black">
                    <a:tint val="75000"/>
                  </a:prstClr>
                </a:solidFill>
              </a:rPr>
              <a:pPr/>
              <a:t>7/22/2022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DED41F8-FC0F-4085-8150-313B6CF0521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24001578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solidFill>
                  <a:prstClr val="black">
                    <a:tint val="75000"/>
                  </a:prstClr>
                </a:solidFill>
              </a:rPr>
              <a:pPr/>
              <a:t>7/22/2022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DED41F8-FC0F-4085-8150-313B6CF0521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51014822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solidFill>
                  <a:prstClr val="black">
                    <a:tint val="75000"/>
                  </a:prstClr>
                </a:solidFill>
              </a:rPr>
              <a:pPr/>
              <a:t>7/22/2022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DED41F8-FC0F-4085-8150-313B6CF0521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4949854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C74A31B-FF56-417B-8DEE-958FFCC6BCD5}" type="datetimeFigureOut">
              <a:rPr lang="en-US" smtClean="0">
                <a:solidFill>
                  <a:prstClr val="black">
                    <a:tint val="75000"/>
                  </a:prstClr>
                </a:solidFill>
              </a:rPr>
              <a:pPr/>
              <a:t>7/22/2022</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DED41F8-FC0F-4085-8150-313B6CF0521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09363736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C74A31B-FF56-417B-8DEE-958FFCC6BCD5}" type="datetimeFigureOut">
              <a:rPr lang="en-US" smtClean="0">
                <a:solidFill>
                  <a:prstClr val="black">
                    <a:tint val="75000"/>
                  </a:prstClr>
                </a:solidFill>
              </a:rPr>
              <a:pPr/>
              <a:t>7/22/2022</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FDED41F8-FC0F-4085-8150-313B6CF0521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145817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74A31B-FF56-417B-8DEE-958FFCC6BCD5}" type="datetimeFigureOut">
              <a:rPr lang="en-US" smtClean="0">
                <a:solidFill>
                  <a:prstClr val="black">
                    <a:tint val="75000"/>
                  </a:prstClr>
                </a:solidFill>
              </a:rPr>
              <a:pPr/>
              <a:t>7/22/2022</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FDED41F8-FC0F-4085-8150-313B6CF0521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7804869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solidFill>
                  <a:prstClr val="black">
                    <a:tint val="75000"/>
                  </a:prstClr>
                </a:solidFill>
              </a:rPr>
              <a:pPr/>
              <a:t>7/22/2022</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FDED41F8-FC0F-4085-8150-313B6CF0521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636570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solidFill>
                  <a:prstClr val="black">
                    <a:tint val="75000"/>
                  </a:prstClr>
                </a:solidFill>
              </a:rPr>
              <a:pPr/>
              <a:t>7/22/2022</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DED41F8-FC0F-4085-8150-313B6CF0521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38732568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solidFill>
                  <a:prstClr val="black">
                    <a:tint val="75000"/>
                  </a:prstClr>
                </a:solidFill>
              </a:rPr>
              <a:pPr/>
              <a:t>7/22/2022</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DED41F8-FC0F-4085-8150-313B6CF0521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93790209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solidFill>
                  <a:prstClr val="black">
                    <a:tint val="75000"/>
                  </a:prstClr>
                </a:solidFill>
              </a:rPr>
              <a:pPr/>
              <a:t>7/22/2022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DED41F8-FC0F-4085-8150-313B6CF0521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8477822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solidFill>
                  <a:prstClr val="black">
                    <a:tint val="75000"/>
                  </a:prstClr>
                </a:solidFill>
              </a:rPr>
              <a:pPr/>
              <a:t>7/22/2022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DED41F8-FC0F-4085-8150-313B6CF0521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18706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4B1F1A5-ACDD-41E3-8616-5BE0254EE2FB}" type="datetime1">
              <a:rPr lang="en-US" smtClean="0"/>
              <a:t>7/22/2022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solidFill>
                  <a:prstClr val="black">
                    <a:tint val="75000"/>
                  </a:prstClr>
                </a:solidFill>
              </a:rPr>
              <a:pPr/>
              <a:t>7/22/2022</a:t>
            </a:fld>
            <a:endParaRPr lang="en-US">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0547966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2.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7"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7" Type="http://schemas.microsoft.com/office/2007/relationships/hdphoto" Target="../media/hdphoto2.wdp"/><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7" Type="http://schemas.microsoft.com/office/2007/relationships/hdphoto" Target="../media/hdphoto3.wdp"/><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7" Type="http://schemas.microsoft.com/office/2007/relationships/hdphoto" Target="../media/hdphoto4.wdp"/><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7" Type="http://schemas.microsoft.com/office/2007/relationships/hdphoto" Target="../media/hdphoto5.wdp"/><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7" Type="http://schemas.microsoft.com/office/2007/relationships/hdphoto" Target="../media/hdphoto6.wdp"/><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9.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7" Type="http://schemas.microsoft.com/office/2007/relationships/hdphoto" Target="../media/hdphoto7.wdp"/><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5" Type="http://schemas.microsoft.com/office/2007/relationships/hdphoto" Target="../media/hdphoto8.wdp"/><Relationship Id="rId4" Type="http://schemas.openxmlformats.org/officeDocument/2006/relationships/image" Target="../media/image18.png"/></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7" Type="http://schemas.microsoft.com/office/2007/relationships/hdphoto" Target="../media/hdphoto9.wdp"/><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22.emf"/><Relationship Id="rId2" Type="http://schemas.openxmlformats.org/officeDocument/2006/relationships/image" Target="../media/image21.emf"/><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4.png"/><Relationship Id="rId5" Type="http://schemas.openxmlformats.org/officeDocument/2006/relationships/image" Target="../media/image9.emf"/><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9.emf"/><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3" Type="http://schemas.openxmlformats.org/officeDocument/2006/relationships/image" Target="../media/image7.emf"/><Relationship Id="rId7" Type="http://schemas.microsoft.com/office/2007/relationships/hdphoto" Target="../media/hdphoto10.wdp"/><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6.png"/><Relationship Id="rId5" Type="http://schemas.openxmlformats.org/officeDocument/2006/relationships/image" Target="../media/image9.emf"/><Relationship Id="rId4" Type="http://schemas.openxmlformats.org/officeDocument/2006/relationships/image" Target="../media/image8.emf"/></Relationships>
</file>

<file path=ppt/slides/_rels/slide4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7.png"/><Relationship Id="rId5" Type="http://schemas.openxmlformats.org/officeDocument/2006/relationships/image" Target="../media/image9.emf"/><Relationship Id="rId4" Type="http://schemas.openxmlformats.org/officeDocument/2006/relationships/image" Target="../media/image8.emf"/></Relationships>
</file>

<file path=ppt/slides/_rels/slide4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4669" y="-146945"/>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422121"/>
            <a:ext cx="6714451" cy="1972334"/>
          </a:xfrm>
          <a:prstGeom prst="rect">
            <a:avLst/>
          </a:prstGeom>
        </p:spPr>
      </p:pic>
      <p:pic>
        <p:nvPicPr>
          <p:cNvPr id="13" name="Picture 12"/>
          <p:cNvPicPr>
            <a:picLocks noChangeAspect="1"/>
          </p:cNvPicPr>
          <p:nvPr/>
        </p:nvPicPr>
        <p:blipFill>
          <a:blip r:embed="rId6"/>
          <a:stretch>
            <a:fillRect/>
          </a:stretch>
        </p:blipFill>
        <p:spPr>
          <a:xfrm>
            <a:off x="6309599" y="3168645"/>
            <a:ext cx="5882401" cy="1034667"/>
          </a:xfrm>
          <a:prstGeom prst="rect">
            <a:avLst/>
          </a:prstGeom>
        </p:spPr>
      </p:pic>
      <p:sp>
        <p:nvSpPr>
          <p:cNvPr id="14" name="TextBox 13"/>
          <p:cNvSpPr txBox="1"/>
          <p:nvPr/>
        </p:nvSpPr>
        <p:spPr>
          <a:xfrm>
            <a:off x="170571" y="415790"/>
            <a:ext cx="4249881" cy="2062103"/>
          </a:xfrm>
          <a:prstGeom prst="rect">
            <a:avLst/>
          </a:prstGeom>
          <a:noFill/>
        </p:spPr>
        <p:txBody>
          <a:bodyPr wrap="none" rtlCol="0">
            <a:spAutoFit/>
          </a:bodyPr>
          <a:lstStyle/>
          <a:p>
            <a:r>
              <a:rPr lang="en-US" sz="3200" b="1" dirty="0">
                <a:solidFill>
                  <a:srgbClr val="FF9518"/>
                </a:solidFill>
                <a:latin typeface="Tajawal Medium" panose="00000600000000000000" pitchFamily="2" charset="-78"/>
                <a:cs typeface="Tajawal Medium" panose="00000600000000000000" pitchFamily="2" charset="-78"/>
              </a:rPr>
              <a:t>Module </a:t>
            </a:r>
            <a:r>
              <a:rPr lang="en-US" sz="3200" b="1" dirty="0" smtClean="0">
                <a:solidFill>
                  <a:srgbClr val="FF9518"/>
                </a:solidFill>
                <a:latin typeface="Tajawal Medium" panose="00000600000000000000" pitchFamily="2" charset="-78"/>
                <a:cs typeface="Tajawal Medium" panose="00000600000000000000" pitchFamily="2" charset="-78"/>
              </a:rPr>
              <a:t>4</a:t>
            </a:r>
            <a:endParaRPr lang="en-US" sz="3200" b="1" dirty="0">
              <a:solidFill>
                <a:srgbClr val="FF9518"/>
              </a:solidFill>
              <a:latin typeface="Tajawal Medium" panose="00000600000000000000" pitchFamily="2" charset="-78"/>
              <a:cs typeface="Tajawal Medium" panose="00000600000000000000" pitchFamily="2" charset="-78"/>
            </a:endParaRPr>
          </a:p>
          <a:p>
            <a:r>
              <a:rPr lang="en-US" sz="3200" b="1" dirty="0" smtClean="0">
                <a:solidFill>
                  <a:schemeClr val="bg1"/>
                </a:solidFill>
                <a:latin typeface="Tajawal Medium" panose="00000600000000000000" pitchFamily="2" charset="-78"/>
                <a:cs typeface="Tajawal Medium" panose="00000600000000000000" pitchFamily="2" charset="-78"/>
              </a:rPr>
              <a:t>Middleboxes</a:t>
            </a:r>
          </a:p>
          <a:p>
            <a:r>
              <a:rPr lang="en-US" sz="3200" b="1" dirty="0" smtClean="0">
                <a:solidFill>
                  <a:srgbClr val="24A9E1"/>
                </a:solidFill>
                <a:latin typeface="Tajawal Medium" panose="00000600000000000000" pitchFamily="2" charset="-78"/>
                <a:cs typeface="Tajawal Medium" panose="00000600000000000000" pitchFamily="2" charset="-78"/>
              </a:rPr>
              <a:t>Prepared by Dr. </a:t>
            </a:r>
            <a:r>
              <a:rPr lang="en-MY" sz="3200" b="1" dirty="0" smtClean="0">
                <a:solidFill>
                  <a:srgbClr val="24A9E1"/>
                </a:solidFill>
                <a:latin typeface="Tajawal Medium" panose="00000600000000000000" pitchFamily="2" charset="-78"/>
                <a:cs typeface="Tajawal Medium" panose="00000600000000000000" pitchFamily="2" charset="-78"/>
              </a:rPr>
              <a:t>Manal Mizher</a:t>
            </a:r>
            <a:endParaRPr lang="en-US" sz="3200" b="1" dirty="0" smtClean="0">
              <a:solidFill>
                <a:srgbClr val="24A9E1"/>
              </a:solidFill>
              <a:latin typeface="Tajawal Medium" panose="00000600000000000000" pitchFamily="2" charset="-78"/>
              <a:cs typeface="Tajawal Medium" panose="00000600000000000000" pitchFamily="2" charset="-78"/>
            </a:endParaRPr>
          </a:p>
          <a:p>
            <a:r>
              <a:rPr lang="en-US" sz="3200" b="1" dirty="0" smtClean="0">
                <a:solidFill>
                  <a:srgbClr val="FF9518"/>
                </a:solidFill>
                <a:latin typeface="Tajawal Medium" panose="00000600000000000000" pitchFamily="2" charset="-78"/>
                <a:cs typeface="Tajawal Medium" panose="00000600000000000000" pitchFamily="2" charset="-78"/>
              </a:rPr>
              <a:t>Lecture 8</a:t>
            </a:r>
            <a:endParaRPr lang="en-US" sz="3200" b="1"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714451" y="3123849"/>
            <a:ext cx="5477549" cy="1200329"/>
          </a:xfrm>
          <a:prstGeom prst="rect">
            <a:avLst/>
          </a:prstGeom>
          <a:noFill/>
        </p:spPr>
        <p:txBody>
          <a:bodyPr wrap="square" rtlCol="0">
            <a:spAutoFit/>
          </a:bodyPr>
          <a:lstStyle/>
          <a:p>
            <a:r>
              <a:rPr lang="en-US" sz="3600" b="1" dirty="0" smtClean="0">
                <a:solidFill>
                  <a:schemeClr val="bg1"/>
                </a:solidFill>
                <a:latin typeface="Tajawal Medium" panose="00000600000000000000" pitchFamily="2" charset="-78"/>
                <a:cs typeface="Tajawal Medium" panose="00000600000000000000" pitchFamily="2" charset="-78"/>
              </a:rPr>
              <a:t>Network programming</a:t>
            </a:r>
          </a:p>
          <a:p>
            <a:r>
              <a:rPr lang="en-MY" sz="3600" b="1" dirty="0" smtClean="0">
                <a:solidFill>
                  <a:schemeClr val="bg1"/>
                </a:solidFill>
                <a:latin typeface="Tajawal Medium" panose="00000600000000000000" pitchFamily="2" charset="-78"/>
                <a:cs typeface="Tajawal Medium" panose="00000600000000000000" pitchFamily="2" charset="-78"/>
              </a:rPr>
              <a:t> Course ID: CYB615</a:t>
            </a:r>
            <a:endParaRPr lang="en-US" sz="36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6679860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05106" y="256997"/>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1981636" y="544753"/>
            <a:ext cx="6188823" cy="707886"/>
          </a:xfrm>
          <a:prstGeom prst="rect">
            <a:avLst/>
          </a:prstGeom>
          <a:noFill/>
        </p:spPr>
        <p:txBody>
          <a:bodyPr wrap="square" rtlCol="0">
            <a:spAutoFit/>
          </a:bodyPr>
          <a:lstStyle/>
          <a:p>
            <a:pPr algn="ctr"/>
            <a:r>
              <a:rPr lang="en-US" sz="4000" dirty="0" smtClean="0">
                <a:solidFill>
                  <a:schemeClr val="bg1"/>
                </a:solidFill>
                <a:latin typeface="Tajawal Medium" panose="00000600000000000000" pitchFamily="2" charset="-78"/>
                <a:cs typeface="Tajawal Medium" panose="00000600000000000000" pitchFamily="2" charset="-78"/>
              </a:rPr>
              <a:t>    Outlines</a:t>
            </a:r>
            <a:endParaRPr lang="en-US" sz="40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4</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10" name="TextBox 9"/>
          <p:cNvSpPr txBox="1"/>
          <p:nvPr/>
        </p:nvSpPr>
        <p:spPr>
          <a:xfrm>
            <a:off x="303403" y="1711207"/>
            <a:ext cx="11662826" cy="4770537"/>
          </a:xfrm>
          <a:prstGeom prst="rect">
            <a:avLst/>
          </a:prstGeom>
          <a:noFill/>
        </p:spPr>
        <p:txBody>
          <a:bodyPr wrap="square" rtlCol="0">
            <a:spAutoFit/>
          </a:bodyPr>
          <a:lstStyle/>
          <a:p>
            <a:pPr marL="514350" lvl="3" indent="-514350">
              <a:buFont typeface="+mj-lt"/>
              <a:buAutoNum type="arabicPeriod"/>
            </a:pPr>
            <a:r>
              <a:rPr lang="en-GB" sz="2800" b="1" dirty="0" smtClean="0">
                <a:solidFill>
                  <a:srgbClr val="0A1F61"/>
                </a:solidFill>
                <a:latin typeface="Tajawal ExtraBold" panose="00000800000000000000" pitchFamily="2" charset="-78"/>
                <a:cs typeface="Tajawal ExtraBold" panose="00000800000000000000" pitchFamily="2" charset="-78"/>
              </a:rPr>
              <a:t>TCP </a:t>
            </a:r>
            <a:r>
              <a:rPr lang="en-GB" sz="2800" b="1" dirty="0">
                <a:solidFill>
                  <a:srgbClr val="0A1F61"/>
                </a:solidFill>
                <a:latin typeface="Tajawal ExtraBold" panose="00000800000000000000" pitchFamily="2" charset="-78"/>
                <a:cs typeface="Tajawal ExtraBold" panose="00000800000000000000" pitchFamily="2" charset="-78"/>
              </a:rPr>
              <a:t>Flags, Inbound, </a:t>
            </a:r>
            <a:r>
              <a:rPr lang="en-GB" sz="2800" b="1" dirty="0" smtClean="0">
                <a:solidFill>
                  <a:srgbClr val="0A1F61"/>
                </a:solidFill>
                <a:latin typeface="Tajawal ExtraBold" panose="00000800000000000000" pitchFamily="2" charset="-78"/>
                <a:cs typeface="Tajawal ExtraBold" panose="00000800000000000000" pitchFamily="2" charset="-78"/>
              </a:rPr>
              <a:t>Outbound</a:t>
            </a:r>
          </a:p>
          <a:p>
            <a:pPr marL="514350" lvl="3" indent="-514350">
              <a:buFont typeface="+mj-lt"/>
              <a:buAutoNum type="arabicPeriod"/>
            </a:pPr>
            <a:r>
              <a:rPr lang="en-GB" sz="2800" b="1" dirty="0" smtClean="0">
                <a:solidFill>
                  <a:srgbClr val="0A1F61"/>
                </a:solidFill>
                <a:latin typeface="Tajawal ExtraBold" panose="00000800000000000000" pitchFamily="2" charset="-78"/>
                <a:cs typeface="Tajawal ExtraBold" panose="00000800000000000000" pitchFamily="2" charset="-78"/>
              </a:rPr>
              <a:t>Write/Read to .pcap file in Scapy</a:t>
            </a:r>
            <a:endParaRPr lang="en-US" sz="2800" b="1" dirty="0">
              <a:solidFill>
                <a:srgbClr val="0A1F61"/>
              </a:solidFill>
              <a:latin typeface="Tajawal ExtraBold" panose="00000800000000000000" pitchFamily="2" charset="-78"/>
              <a:cs typeface="Tajawal ExtraBold" panose="00000800000000000000" pitchFamily="2" charset="-78"/>
            </a:endParaRPr>
          </a:p>
          <a:p>
            <a:pPr marL="514350" lvl="3" indent="-514350">
              <a:buFont typeface="+mj-lt"/>
              <a:buAutoNum type="arabicPeriod"/>
            </a:pPr>
            <a:r>
              <a:rPr lang="en-US" sz="2800" b="1" dirty="0" smtClean="0">
                <a:solidFill>
                  <a:srgbClr val="0A1F61"/>
                </a:solidFill>
                <a:latin typeface="Tajawal ExtraBold" panose="00000800000000000000" pitchFamily="2" charset="-78"/>
                <a:cs typeface="Tajawal ExtraBold" panose="00000800000000000000" pitchFamily="2" charset="-78"/>
              </a:rPr>
              <a:t>Middleboxes</a:t>
            </a:r>
          </a:p>
          <a:p>
            <a:pPr lvl="3"/>
            <a:r>
              <a:rPr lang="en-US" sz="2400" dirty="0" smtClean="0">
                <a:solidFill>
                  <a:srgbClr val="0A1F61"/>
                </a:solidFill>
                <a:latin typeface="Tajawal ExtraBold" panose="00000800000000000000" pitchFamily="2" charset="-78"/>
                <a:cs typeface="Tajawal ExtraBold" panose="00000800000000000000" pitchFamily="2" charset="-78"/>
              </a:rPr>
              <a:t>(Definition, </a:t>
            </a:r>
            <a:r>
              <a:rPr lang="en-US" sz="2400" dirty="0">
                <a:solidFill>
                  <a:srgbClr val="0A1F61"/>
                </a:solidFill>
                <a:latin typeface="Tajawal ExtraBold" panose="00000800000000000000" pitchFamily="2" charset="-78"/>
                <a:cs typeface="Tajawal ExtraBold" panose="00000800000000000000" pitchFamily="2" charset="-78"/>
              </a:rPr>
              <a:t>Network Functions (</a:t>
            </a:r>
            <a:r>
              <a:rPr lang="en-US" sz="2400" dirty="0" smtClean="0">
                <a:solidFill>
                  <a:srgbClr val="0A1F61"/>
                </a:solidFill>
                <a:latin typeface="Tajawal ExtraBold" panose="00000800000000000000" pitchFamily="2" charset="-78"/>
                <a:cs typeface="Tajawal ExtraBold" panose="00000800000000000000" pitchFamily="2" charset="-78"/>
              </a:rPr>
              <a:t>NFs), Benefits, How is use it? , </a:t>
            </a:r>
            <a:r>
              <a:rPr lang="en-US" sz="2400" dirty="0">
                <a:solidFill>
                  <a:srgbClr val="0A1F61"/>
                </a:solidFill>
                <a:latin typeface="Tajawal ExtraBold" panose="00000800000000000000" pitchFamily="2" charset="-78"/>
                <a:cs typeface="Tajawal ExtraBold" panose="00000800000000000000" pitchFamily="2" charset="-78"/>
              </a:rPr>
              <a:t>Criticism and </a:t>
            </a:r>
            <a:r>
              <a:rPr lang="en-US" sz="2400" dirty="0" smtClean="0">
                <a:solidFill>
                  <a:srgbClr val="0A1F61"/>
                </a:solidFill>
                <a:latin typeface="Tajawal ExtraBold" panose="00000800000000000000" pitchFamily="2" charset="-78"/>
                <a:cs typeface="Tajawal ExtraBold" panose="00000800000000000000" pitchFamily="2" charset="-78"/>
              </a:rPr>
              <a:t>challenges</a:t>
            </a:r>
            <a:r>
              <a:rPr lang="en-US" sz="2400" dirty="0">
                <a:solidFill>
                  <a:srgbClr val="0A1F61"/>
                </a:solidFill>
                <a:latin typeface="Tajawal ExtraBold" panose="00000800000000000000" pitchFamily="2" charset="-78"/>
                <a:cs typeface="Tajawal ExtraBold" panose="00000800000000000000" pitchFamily="2" charset="-78"/>
              </a:rPr>
              <a:t>, </a:t>
            </a:r>
            <a:r>
              <a:rPr lang="en-US" sz="2400" dirty="0" smtClean="0">
                <a:solidFill>
                  <a:srgbClr val="0A1F61"/>
                </a:solidFill>
                <a:latin typeface="Tajawal ExtraBold" panose="00000800000000000000" pitchFamily="2" charset="-78"/>
                <a:cs typeface="Tajawal ExtraBold" panose="00000800000000000000" pitchFamily="2" charset="-78"/>
              </a:rPr>
              <a:t>Categories)</a:t>
            </a:r>
          </a:p>
          <a:p>
            <a:pPr marL="514350" indent="-514350">
              <a:buFont typeface="+mj-lt"/>
              <a:buAutoNum type="arabicPeriod" startAt="4"/>
            </a:pPr>
            <a:r>
              <a:rPr lang="en-US" sz="2800" b="1" dirty="0">
                <a:solidFill>
                  <a:srgbClr val="0A1F61"/>
                </a:solidFill>
                <a:latin typeface="Tajawal ExtraBold" panose="00000800000000000000" pitchFamily="2" charset="-78"/>
                <a:cs typeface="Tajawal ExtraBold" panose="00000800000000000000" pitchFamily="2" charset="-78"/>
              </a:rPr>
              <a:t>Examples of </a:t>
            </a:r>
            <a:r>
              <a:rPr lang="en-US" sz="2800" b="1" dirty="0" smtClean="0">
                <a:solidFill>
                  <a:srgbClr val="0A1F61"/>
                </a:solidFill>
                <a:latin typeface="Tajawal ExtraBold" panose="00000800000000000000" pitchFamily="2" charset="-78"/>
                <a:cs typeface="Tajawal ExtraBold" panose="00000800000000000000" pitchFamily="2" charset="-78"/>
              </a:rPr>
              <a:t>Middleboxes</a:t>
            </a:r>
            <a:endParaRPr lang="en-US" sz="2400" dirty="0">
              <a:solidFill>
                <a:srgbClr val="0A1F61"/>
              </a:solidFill>
              <a:latin typeface="Tajawal ExtraBold" panose="00000800000000000000" pitchFamily="2" charset="-78"/>
              <a:cs typeface="Tajawal ExtraBold" panose="00000800000000000000" pitchFamily="2" charset="-78"/>
            </a:endParaRPr>
          </a:p>
          <a:p>
            <a:pPr marL="1828800" lvl="3" indent="-457200" algn="just">
              <a:buFont typeface="+mj-lt"/>
              <a:buAutoNum type="arabicPeriod"/>
            </a:pPr>
            <a:r>
              <a:rPr lang="en-US" sz="2400" dirty="0" smtClean="0">
                <a:solidFill>
                  <a:srgbClr val="0A1F61"/>
                </a:solidFill>
                <a:latin typeface="Tajawal ExtraBold" panose="00000800000000000000" pitchFamily="2" charset="-78"/>
                <a:cs typeface="Tajawal ExtraBold" panose="00000800000000000000" pitchFamily="2" charset="-78"/>
              </a:rPr>
              <a:t>Firewalls</a:t>
            </a:r>
            <a:endParaRPr lang="en-US" sz="2400" dirty="0">
              <a:solidFill>
                <a:srgbClr val="0A1F61"/>
              </a:solidFill>
              <a:latin typeface="Tajawal ExtraBold" panose="00000800000000000000" pitchFamily="2" charset="-78"/>
              <a:cs typeface="Tajawal ExtraBold" panose="00000800000000000000" pitchFamily="2" charset="-78"/>
            </a:endParaRPr>
          </a:p>
          <a:p>
            <a:pPr marL="1828800" lvl="3" indent="-457200" algn="just">
              <a:buFont typeface="+mj-lt"/>
              <a:buAutoNum type="arabicPeriod"/>
            </a:pPr>
            <a:r>
              <a:rPr lang="en-US" sz="2400" dirty="0">
                <a:solidFill>
                  <a:srgbClr val="0A1F61"/>
                </a:solidFill>
                <a:latin typeface="Tajawal ExtraBold" panose="00000800000000000000" pitchFamily="2" charset="-78"/>
                <a:cs typeface="Tajawal ExtraBold" panose="00000800000000000000" pitchFamily="2" charset="-78"/>
              </a:rPr>
              <a:t>Intrusion detection systems (IDSs)</a:t>
            </a:r>
          </a:p>
          <a:p>
            <a:pPr marL="1828800" lvl="3" indent="-457200" algn="just">
              <a:buFont typeface="+mj-lt"/>
              <a:buAutoNum type="arabicPeriod"/>
            </a:pPr>
            <a:r>
              <a:rPr lang="en-US" sz="2400" dirty="0">
                <a:solidFill>
                  <a:srgbClr val="0A1F61"/>
                </a:solidFill>
                <a:latin typeface="Tajawal ExtraBold" panose="00000800000000000000" pitchFamily="2" charset="-78"/>
                <a:cs typeface="Tajawal ExtraBold" panose="00000800000000000000" pitchFamily="2" charset="-78"/>
              </a:rPr>
              <a:t>Intrusion prevention systems (IPSs)</a:t>
            </a:r>
          </a:p>
          <a:p>
            <a:pPr marL="1828800" lvl="3" indent="-457200" algn="just">
              <a:buFont typeface="+mj-lt"/>
              <a:buAutoNum type="arabicPeriod"/>
            </a:pPr>
            <a:r>
              <a:rPr lang="en-US" sz="2400" dirty="0">
                <a:solidFill>
                  <a:srgbClr val="0A1F61"/>
                </a:solidFill>
                <a:latin typeface="Tajawal ExtraBold" panose="00000800000000000000" pitchFamily="2" charset="-78"/>
                <a:cs typeface="Tajawal ExtraBold" panose="00000800000000000000" pitchFamily="2" charset="-78"/>
              </a:rPr>
              <a:t>Network address translators (NATs)          </a:t>
            </a:r>
            <a:r>
              <a:rPr lang="en-US" altLang="en-US" sz="2400" dirty="0">
                <a:solidFill>
                  <a:srgbClr val="0A1F61"/>
                </a:solidFill>
                <a:latin typeface="Tajawal ExtraBold" panose="00000800000000000000" pitchFamily="2" charset="-78"/>
                <a:cs typeface="Tajawal ExtraBold" panose="00000800000000000000" pitchFamily="2" charset="-78"/>
              </a:rPr>
              <a:t>Port-Translating NAT  (PAT)</a:t>
            </a:r>
            <a:endParaRPr lang="en-US" sz="2400" dirty="0">
              <a:solidFill>
                <a:srgbClr val="0A1F61"/>
              </a:solidFill>
              <a:latin typeface="Tajawal ExtraBold" panose="00000800000000000000" pitchFamily="2" charset="-78"/>
              <a:cs typeface="Tajawal ExtraBold" panose="00000800000000000000" pitchFamily="2" charset="-78"/>
            </a:endParaRPr>
          </a:p>
          <a:p>
            <a:pPr marL="1828800" lvl="3" indent="-457200" algn="just">
              <a:buFont typeface="+mj-lt"/>
              <a:buAutoNum type="arabicPeriod"/>
            </a:pPr>
            <a:r>
              <a:rPr lang="en-US" sz="2400" dirty="0">
                <a:solidFill>
                  <a:srgbClr val="0A1F61"/>
                </a:solidFill>
                <a:latin typeface="Tajawal ExtraBold" panose="00000800000000000000" pitchFamily="2" charset="-78"/>
                <a:cs typeface="Tajawal ExtraBold" panose="00000800000000000000" pitchFamily="2" charset="-78"/>
              </a:rPr>
              <a:t>WAN optimizers</a:t>
            </a:r>
          </a:p>
          <a:p>
            <a:pPr marL="1828800" lvl="3" indent="-457200" algn="just">
              <a:buFont typeface="+mj-lt"/>
              <a:buAutoNum type="arabicPeriod"/>
            </a:pPr>
            <a:r>
              <a:rPr lang="en-US" sz="2400" dirty="0">
                <a:solidFill>
                  <a:srgbClr val="0A1F61"/>
                </a:solidFill>
                <a:latin typeface="Tajawal ExtraBold" panose="00000800000000000000" pitchFamily="2" charset="-78"/>
                <a:cs typeface="Tajawal ExtraBold" panose="00000800000000000000" pitchFamily="2" charset="-78"/>
              </a:rPr>
              <a:t>Proxy server</a:t>
            </a:r>
          </a:p>
          <a:p>
            <a:pPr marL="1828800" lvl="3" indent="-457200" algn="just">
              <a:buFont typeface="+mj-lt"/>
              <a:buAutoNum type="arabicPeriod"/>
            </a:pPr>
            <a:r>
              <a:rPr lang="en-US" sz="2400" dirty="0">
                <a:solidFill>
                  <a:srgbClr val="0A1F61"/>
                </a:solidFill>
                <a:latin typeface="Tajawal ExtraBold" panose="00000800000000000000" pitchFamily="2" charset="-78"/>
                <a:cs typeface="Tajawal ExtraBold" panose="00000800000000000000" pitchFamily="2" charset="-78"/>
              </a:rPr>
              <a:t>Load </a:t>
            </a:r>
            <a:r>
              <a:rPr lang="en-US" sz="2400" dirty="0" smtClean="0">
                <a:solidFill>
                  <a:srgbClr val="0A1F61"/>
                </a:solidFill>
                <a:latin typeface="Tajawal ExtraBold" panose="00000800000000000000" pitchFamily="2" charset="-78"/>
                <a:cs typeface="Tajawal ExtraBold" panose="00000800000000000000" pitchFamily="2" charset="-78"/>
              </a:rPr>
              <a:t>balancers</a:t>
            </a:r>
            <a:endParaRPr lang="en-US" sz="2400" dirty="0">
              <a:solidFill>
                <a:srgbClr val="0A1F61"/>
              </a:solidFill>
              <a:latin typeface="Tajawal ExtraBold" panose="00000800000000000000" pitchFamily="2" charset="-78"/>
              <a:cs typeface="Tajawal ExtraBold" panose="000008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2</a:t>
            </a:fld>
            <a:endParaRPr lang="en-US" dirty="0"/>
          </a:p>
        </p:txBody>
      </p:sp>
      <p:cxnSp>
        <p:nvCxnSpPr>
          <p:cNvPr id="12" name="Straight Arrow Connector 11"/>
          <p:cNvCxnSpPr/>
          <p:nvPr/>
        </p:nvCxnSpPr>
        <p:spPr>
          <a:xfrm>
            <a:off x="5635053" y="5105057"/>
            <a:ext cx="366737" cy="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5714197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05106" y="256997"/>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551262" y="557895"/>
            <a:ext cx="6188823" cy="707886"/>
          </a:xfrm>
          <a:prstGeom prst="rect">
            <a:avLst/>
          </a:prstGeom>
          <a:noFill/>
        </p:spPr>
        <p:txBody>
          <a:bodyPr wrap="square" rtlCol="0">
            <a:spAutoFit/>
          </a:bodyPr>
          <a:lstStyle/>
          <a:p>
            <a:pPr algn="ctr"/>
            <a:r>
              <a:rPr lang="en-US" sz="4000" dirty="0" smtClean="0">
                <a:solidFill>
                  <a:schemeClr val="bg1"/>
                </a:solidFill>
                <a:latin typeface="Tajawal Medium" panose="00000600000000000000" pitchFamily="2" charset="-78"/>
                <a:cs typeface="Tajawal Medium" panose="00000600000000000000" pitchFamily="2" charset="-78"/>
              </a:rPr>
              <a:t>TCP Flags</a:t>
            </a:r>
            <a:endParaRPr lang="en-US" sz="4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4</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3</a:t>
            </a:fld>
            <a:endParaRPr lang="en-US" dirty="0"/>
          </a:p>
        </p:txBody>
      </p:sp>
      <p:sp>
        <p:nvSpPr>
          <p:cNvPr id="13" name="AutoShape 4" descr="5, TCP Header In TCP protocol, the flags field has in important role in...  | Download Scientific Diagram"/>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4" name="AutoShape 6" descr="5, TCP Header In TCP protocol, the flags field has in important role in...  | Download Scientific Diagram"/>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3319" name="Picture 7"/>
          <p:cNvPicPr>
            <a:picLocks noChangeAspect="1" noChangeArrowheads="1"/>
          </p:cNvPicPr>
          <p:nvPr/>
        </p:nvPicPr>
        <p:blipFill>
          <a:blip r:embed="rId6">
            <a:extLst>
              <a:ext uri="{BEBA8EAE-BF5A-486C-A8C5-ECC9F3942E4B}">
                <a14:imgProps xmlns:a14="http://schemas.microsoft.com/office/drawing/2010/main">
                  <a14:imgLayer r:embed="rId7">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5589503" y="1771356"/>
            <a:ext cx="6301161" cy="357646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5" name="Rectangle 14"/>
          <p:cNvSpPr/>
          <p:nvPr/>
        </p:nvSpPr>
        <p:spPr>
          <a:xfrm>
            <a:off x="3712096" y="6502766"/>
            <a:ext cx="4488729" cy="461665"/>
          </a:xfrm>
          <a:prstGeom prst="rect">
            <a:avLst/>
          </a:prstGeom>
        </p:spPr>
        <p:txBody>
          <a:bodyPr wrap="none">
            <a:spAutoFit/>
          </a:bodyPr>
          <a:lstStyle/>
          <a:p>
            <a:r>
              <a:rPr lang="en-US" sz="2400" b="1" dirty="0">
                <a:solidFill>
                  <a:srgbClr val="C00000"/>
                </a:solidFill>
                <a:latin typeface="Tajawal ExtraBold" panose="00000800000000000000" pitchFamily="2" charset="-78"/>
                <a:cs typeface="Tajawal ExtraBold" panose="00000800000000000000" pitchFamily="2" charset="-78"/>
              </a:rPr>
              <a:t>https://www.geeksforgeeks.org/tcp-flags/</a:t>
            </a:r>
          </a:p>
        </p:txBody>
      </p:sp>
      <p:sp>
        <p:nvSpPr>
          <p:cNvPr id="16" name="Rectangle 15"/>
          <p:cNvSpPr/>
          <p:nvPr/>
        </p:nvSpPr>
        <p:spPr>
          <a:xfrm>
            <a:off x="307976" y="1654913"/>
            <a:ext cx="5057400" cy="4124206"/>
          </a:xfrm>
          <a:prstGeom prst="rect">
            <a:avLst/>
          </a:prstGeom>
        </p:spPr>
        <p:txBody>
          <a:bodyPr wrap="square">
            <a:spAutoFit/>
          </a:bodyPr>
          <a:lstStyle/>
          <a:p>
            <a:pPr marL="457200" indent="-457200" algn="just">
              <a:buFont typeface="Wingdings" pitchFamily="2" charset="2"/>
              <a:buChar char="§"/>
            </a:pPr>
            <a:r>
              <a:rPr lang="en-US" sz="2800" b="1" dirty="0">
                <a:solidFill>
                  <a:srgbClr val="0A1F61"/>
                </a:solidFill>
                <a:latin typeface="Tajawal ExtraBold" panose="00000800000000000000" pitchFamily="2" charset="-78"/>
                <a:cs typeface="Tajawal ExtraBold" panose="00000800000000000000" pitchFamily="2" charset="-78"/>
              </a:rPr>
              <a:t>In TCP </a:t>
            </a:r>
            <a:r>
              <a:rPr lang="en-US" sz="2800" b="1" dirty="0" smtClean="0">
                <a:solidFill>
                  <a:srgbClr val="0A1F61"/>
                </a:solidFill>
                <a:latin typeface="Tajawal ExtraBold" panose="00000800000000000000" pitchFamily="2" charset="-78"/>
                <a:cs typeface="Tajawal ExtraBold" panose="00000800000000000000" pitchFamily="2" charset="-78"/>
              </a:rPr>
              <a:t>connection: </a:t>
            </a:r>
          </a:p>
          <a:p>
            <a:pPr marL="914400" lvl="1" indent="-457200" algn="just">
              <a:buFont typeface="Arial" pitchFamily="34" charset="0"/>
              <a:buChar char="•"/>
            </a:pPr>
            <a:r>
              <a:rPr lang="en-US" sz="2600" dirty="0" smtClean="0">
                <a:solidFill>
                  <a:srgbClr val="0A1F61"/>
                </a:solidFill>
                <a:latin typeface="Tajawal ExtraBold" panose="00000800000000000000" pitchFamily="2" charset="-78"/>
                <a:cs typeface="Tajawal ExtraBold" panose="00000800000000000000" pitchFamily="2" charset="-78"/>
              </a:rPr>
              <a:t>Flags </a:t>
            </a:r>
            <a:r>
              <a:rPr lang="en-US" sz="2600" dirty="0">
                <a:solidFill>
                  <a:srgbClr val="0A1F61"/>
                </a:solidFill>
                <a:latin typeface="Tajawal ExtraBold" panose="00000800000000000000" pitchFamily="2" charset="-78"/>
                <a:cs typeface="Tajawal ExtraBold" panose="00000800000000000000" pitchFamily="2" charset="-78"/>
              </a:rPr>
              <a:t>are used to indicate a particular state of connection or to provide some additional useful information like troubleshooting purposes or to handle a control of a particular connection. </a:t>
            </a:r>
            <a:endParaRPr lang="en-US" sz="2600" dirty="0" smtClean="0">
              <a:solidFill>
                <a:srgbClr val="0A1F61"/>
              </a:solidFill>
              <a:latin typeface="Tajawal ExtraBold" panose="00000800000000000000" pitchFamily="2" charset="-78"/>
              <a:cs typeface="Tajawal ExtraBold" panose="00000800000000000000" pitchFamily="2" charset="-78"/>
            </a:endParaRPr>
          </a:p>
          <a:p>
            <a:pPr marL="914400" lvl="1" indent="-457200" algn="just">
              <a:buFont typeface="Arial" pitchFamily="34" charset="0"/>
              <a:buChar char="•"/>
            </a:pPr>
            <a:r>
              <a:rPr lang="en-US" sz="2600" dirty="0" smtClean="0">
                <a:solidFill>
                  <a:srgbClr val="0A1F61"/>
                </a:solidFill>
                <a:latin typeface="Tajawal ExtraBold" panose="00000800000000000000" pitchFamily="2" charset="-78"/>
                <a:cs typeface="Tajawal ExtraBold" panose="00000800000000000000" pitchFamily="2" charset="-78"/>
              </a:rPr>
              <a:t>Most </a:t>
            </a:r>
            <a:r>
              <a:rPr lang="en-US" sz="2600" dirty="0">
                <a:solidFill>
                  <a:srgbClr val="0A1F61"/>
                </a:solidFill>
                <a:latin typeface="Tajawal ExtraBold" panose="00000800000000000000" pitchFamily="2" charset="-78"/>
                <a:cs typeface="Tajawal ExtraBold" panose="00000800000000000000" pitchFamily="2" charset="-78"/>
              </a:rPr>
              <a:t>commonly used flags are “SYN”, “ACK” and “FIN”. Each flag corresponds to 1 bit information. Where set flag = 1, unset =0</a:t>
            </a:r>
          </a:p>
        </p:txBody>
      </p:sp>
    </p:spTree>
    <p:extLst>
      <p:ext uri="{BB962C8B-B14F-4D97-AF65-F5344CB8AC3E}">
        <p14:creationId xmlns:p14="http://schemas.microsoft.com/office/powerpoint/2010/main" val="214211341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05106" y="256997"/>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551262" y="557895"/>
            <a:ext cx="6188823" cy="707886"/>
          </a:xfrm>
          <a:prstGeom prst="rect">
            <a:avLst/>
          </a:prstGeom>
          <a:noFill/>
        </p:spPr>
        <p:txBody>
          <a:bodyPr wrap="square" rtlCol="0">
            <a:spAutoFit/>
          </a:bodyPr>
          <a:lstStyle/>
          <a:p>
            <a:pPr algn="ctr"/>
            <a:r>
              <a:rPr lang="en-US" sz="4000" dirty="0" smtClean="0">
                <a:solidFill>
                  <a:schemeClr val="bg1"/>
                </a:solidFill>
                <a:latin typeface="Tajawal Medium" panose="00000600000000000000" pitchFamily="2" charset="-78"/>
                <a:cs typeface="Tajawal Medium" panose="00000600000000000000" pitchFamily="2" charset="-78"/>
              </a:rPr>
              <a:t>TCP Flags</a:t>
            </a:r>
            <a:endParaRPr lang="en-US" sz="4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4</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4</a:t>
            </a:fld>
            <a:endParaRPr lang="en-US" dirty="0"/>
          </a:p>
        </p:txBody>
      </p:sp>
      <p:pic>
        <p:nvPicPr>
          <p:cNvPr id="14338" name="Picture 2" descr="flow-tools | Pierky's Blog"/>
          <p:cNvPicPr>
            <a:picLocks noChangeAspect="1" noChangeArrowheads="1"/>
          </p:cNvPicPr>
          <p:nvPr/>
        </p:nvPicPr>
        <p:blipFill>
          <a:blip r:embed="rId6">
            <a:extLst>
              <a:ext uri="{BEBA8EAE-BF5A-486C-A8C5-ECC9F3942E4B}">
                <a14:imgProps xmlns:a14="http://schemas.microsoft.com/office/drawing/2010/main">
                  <a14:imgLayer r:embed="rId7">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1470612" y="2312893"/>
            <a:ext cx="9345706" cy="324074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541413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05106" y="256997"/>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551262" y="557895"/>
            <a:ext cx="6188823" cy="707886"/>
          </a:xfrm>
          <a:prstGeom prst="rect">
            <a:avLst/>
          </a:prstGeom>
          <a:noFill/>
        </p:spPr>
        <p:txBody>
          <a:bodyPr wrap="square" rtlCol="0">
            <a:spAutoFit/>
          </a:bodyPr>
          <a:lstStyle/>
          <a:p>
            <a:pPr algn="ctr"/>
            <a:r>
              <a:rPr lang="en-US" sz="4000" dirty="0" smtClean="0">
                <a:solidFill>
                  <a:schemeClr val="bg1"/>
                </a:solidFill>
                <a:latin typeface="Tajawal Medium" panose="00000600000000000000" pitchFamily="2" charset="-78"/>
                <a:cs typeface="Tajawal Medium" panose="00000600000000000000" pitchFamily="2" charset="-78"/>
              </a:rPr>
              <a:t>TCP Flags in Wireshark</a:t>
            </a:r>
            <a:endParaRPr lang="en-US" sz="4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4</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5</a:t>
            </a:fld>
            <a:endParaRPr lang="en-US" dirty="0"/>
          </a:p>
        </p:txBody>
      </p:sp>
      <p:pic>
        <p:nvPicPr>
          <p:cNvPr id="15362" name="Picture 2"/>
          <p:cNvPicPr>
            <a:picLocks noChangeAspect="1" noChangeArrowheads="1"/>
          </p:cNvPicPr>
          <p:nvPr/>
        </p:nvPicPr>
        <p:blipFill>
          <a:blip r:embed="rId6">
            <a:lum bright="-20000" contrast="40000"/>
            <a:extLst>
              <a:ext uri="{28A0092B-C50C-407E-A947-70E740481C1C}">
                <a14:useLocalDpi xmlns:a14="http://schemas.microsoft.com/office/drawing/2010/main" val="0"/>
              </a:ext>
            </a:extLst>
          </a:blip>
          <a:srcRect/>
          <a:stretch>
            <a:fillRect/>
          </a:stretch>
        </p:blipFill>
        <p:spPr bwMode="auto">
          <a:xfrm>
            <a:off x="627305" y="1910230"/>
            <a:ext cx="10963275" cy="41402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7500936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05106" y="256997"/>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551262" y="557895"/>
            <a:ext cx="6188823" cy="707886"/>
          </a:xfrm>
          <a:prstGeom prst="rect">
            <a:avLst/>
          </a:prstGeom>
          <a:noFill/>
        </p:spPr>
        <p:txBody>
          <a:bodyPr wrap="square" rtlCol="0">
            <a:spAutoFit/>
          </a:bodyPr>
          <a:lstStyle/>
          <a:p>
            <a:pPr algn="ctr"/>
            <a:r>
              <a:rPr lang="en-US" sz="4000" dirty="0" smtClean="0">
                <a:solidFill>
                  <a:schemeClr val="bg1"/>
                </a:solidFill>
                <a:latin typeface="Tajawal Medium" panose="00000600000000000000" pitchFamily="2" charset="-78"/>
                <a:cs typeface="Tajawal Medium" panose="00000600000000000000" pitchFamily="2" charset="-78"/>
              </a:rPr>
              <a:t>Inbound </a:t>
            </a:r>
            <a:r>
              <a:rPr lang="en-US" sz="4000" dirty="0">
                <a:solidFill>
                  <a:schemeClr val="bg1"/>
                </a:solidFill>
                <a:latin typeface="Tajawal Medium" panose="00000600000000000000" pitchFamily="2" charset="-78"/>
                <a:cs typeface="Tajawal Medium" panose="00000600000000000000" pitchFamily="2" charset="-78"/>
              </a:rPr>
              <a:t>and </a:t>
            </a:r>
            <a:r>
              <a:rPr lang="en-US" sz="4000" dirty="0" smtClean="0">
                <a:solidFill>
                  <a:schemeClr val="bg1"/>
                </a:solidFill>
                <a:latin typeface="Tajawal Medium" panose="00000600000000000000" pitchFamily="2" charset="-78"/>
                <a:cs typeface="Tajawal Medium" panose="00000600000000000000" pitchFamily="2" charset="-78"/>
              </a:rPr>
              <a:t>Outbound </a:t>
            </a:r>
            <a:endParaRPr lang="en-US" sz="4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4</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6</a:t>
            </a:fld>
            <a:endParaRPr lang="en-US" dirty="0"/>
          </a:p>
        </p:txBody>
      </p:sp>
      <p:sp>
        <p:nvSpPr>
          <p:cNvPr id="19" name="Rectangle 1"/>
          <p:cNvSpPr>
            <a:spLocks noChangeArrowheads="1"/>
          </p:cNvSpPr>
          <p:nvPr/>
        </p:nvSpPr>
        <p:spPr bwMode="auto">
          <a:xfrm>
            <a:off x="307975" y="1741114"/>
            <a:ext cx="11511990" cy="2702305"/>
          </a:xfrm>
          <a:prstGeom prst="rect">
            <a:avLst/>
          </a:prstGeom>
          <a:noFill/>
          <a:ln>
            <a:noFill/>
          </a:ln>
          <a:effectLst/>
        </p:spPr>
        <p:txBody>
          <a:bodyPr vert="horz" wrap="square" lIns="268203" tIns="26979" rIns="91440" bIns="88872" numCol="1" anchor="ctr" anchorCtr="0" compatLnSpc="1">
            <a:prstTxWarp prst="textNoShape">
              <a:avLst/>
            </a:prstTxWarp>
            <a:spAutoFit/>
          </a:bodyPr>
          <a:lstStyle/>
          <a:p>
            <a:pPr lvl="1" indent="-457200" algn="just" eaLnBrk="0" fontAlgn="base" hangingPunct="0">
              <a:spcBef>
                <a:spcPct val="0"/>
              </a:spcBef>
              <a:spcAft>
                <a:spcPct val="0"/>
              </a:spcAft>
              <a:buFont typeface="Wingdings" pitchFamily="2" charset="2"/>
              <a:buChar char="§"/>
            </a:pPr>
            <a:r>
              <a:rPr lang="en-US" sz="2800" b="1" dirty="0">
                <a:solidFill>
                  <a:srgbClr val="0A1F61"/>
                </a:solidFill>
                <a:latin typeface="Tajawal ExtraBold" panose="00000800000000000000" pitchFamily="2" charset="-78"/>
                <a:cs typeface="Tajawal ExtraBold" panose="00000800000000000000" pitchFamily="2" charset="-78"/>
              </a:rPr>
              <a:t>Inbound</a:t>
            </a:r>
            <a:r>
              <a:rPr lang="en-US" sz="2800" dirty="0">
                <a:solidFill>
                  <a:srgbClr val="0A1F61"/>
                </a:solidFill>
                <a:latin typeface="Tajawal ExtraBold" panose="00000800000000000000" pitchFamily="2" charset="-78"/>
                <a:cs typeface="Tajawal ExtraBold" panose="00000800000000000000" pitchFamily="2" charset="-78"/>
              </a:rPr>
              <a:t> means someone else from outside of your computer initiate the connection to your computer, so the traffic starts flowing inward to your machine</a:t>
            </a:r>
            <a:r>
              <a:rPr lang="en-US" sz="2800" dirty="0" smtClean="0">
                <a:solidFill>
                  <a:srgbClr val="0A1F61"/>
                </a:solidFill>
                <a:latin typeface="Tajawal ExtraBold" panose="00000800000000000000" pitchFamily="2" charset="-78"/>
                <a:cs typeface="Tajawal ExtraBold" panose="00000800000000000000" pitchFamily="2" charset="-78"/>
              </a:rPr>
              <a:t>.</a:t>
            </a:r>
            <a:endParaRPr lang="en-US" sz="2800" b="1" dirty="0" smtClean="0">
              <a:solidFill>
                <a:srgbClr val="0A1F61"/>
              </a:solidFill>
              <a:latin typeface="Tajawal ExtraBold" panose="00000800000000000000" pitchFamily="2" charset="-78"/>
              <a:cs typeface="Tajawal ExtraBold" panose="00000800000000000000" pitchFamily="2" charset="-78"/>
            </a:endParaRPr>
          </a:p>
          <a:p>
            <a:pPr lvl="1" indent="-457200" algn="just" eaLnBrk="0" fontAlgn="base" hangingPunct="0">
              <a:spcBef>
                <a:spcPct val="0"/>
              </a:spcBef>
              <a:spcAft>
                <a:spcPct val="0"/>
              </a:spcAft>
              <a:buFont typeface="Wingdings" pitchFamily="2" charset="2"/>
              <a:buChar char="§"/>
            </a:pPr>
            <a:r>
              <a:rPr lang="en-US" sz="2800" b="1" dirty="0" smtClean="0">
                <a:solidFill>
                  <a:srgbClr val="0A1F61"/>
                </a:solidFill>
                <a:latin typeface="Tajawal ExtraBold" panose="00000800000000000000" pitchFamily="2" charset="-78"/>
                <a:cs typeface="Tajawal ExtraBold" panose="00000800000000000000" pitchFamily="2" charset="-78"/>
              </a:rPr>
              <a:t>Outbound</a:t>
            </a:r>
            <a:r>
              <a:rPr lang="en-US" sz="2800" dirty="0" smtClean="0">
                <a:solidFill>
                  <a:srgbClr val="0A1F61"/>
                </a:solidFill>
                <a:latin typeface="Tajawal ExtraBold" panose="00000800000000000000" pitchFamily="2" charset="-78"/>
                <a:cs typeface="Tajawal ExtraBold" panose="00000800000000000000" pitchFamily="2" charset="-78"/>
              </a:rPr>
              <a:t> </a:t>
            </a:r>
            <a:r>
              <a:rPr lang="en-US" sz="2800" dirty="0">
                <a:solidFill>
                  <a:srgbClr val="0A1F61"/>
                </a:solidFill>
                <a:latin typeface="Tajawal ExtraBold" panose="00000800000000000000" pitchFamily="2" charset="-78"/>
                <a:cs typeface="Tajawal ExtraBold" panose="00000800000000000000" pitchFamily="2" charset="-78"/>
              </a:rPr>
              <a:t>means you initiate the connection and the traffic starts flowing outward of your computer to the destination you intended. Example you connect to a server. </a:t>
            </a:r>
            <a:endParaRPr lang="en-US" sz="2800" dirty="0" smtClean="0">
              <a:solidFill>
                <a:srgbClr val="0A1F61"/>
              </a:solidFill>
              <a:latin typeface="Tajawal ExtraBold" panose="00000800000000000000" pitchFamily="2" charset="-78"/>
              <a:cs typeface="Tajawal ExtraBold" panose="00000800000000000000" pitchFamily="2" charset="-78"/>
            </a:endParaRPr>
          </a:p>
          <a:p>
            <a:pPr lvl="1" indent="-457200" algn="just" eaLnBrk="0" fontAlgn="base" hangingPunct="0">
              <a:spcBef>
                <a:spcPct val="0"/>
              </a:spcBef>
              <a:spcAft>
                <a:spcPct val="0"/>
              </a:spcAft>
              <a:buFont typeface="Wingdings" pitchFamily="2" charset="2"/>
              <a:buChar char="§"/>
            </a:pPr>
            <a:r>
              <a:rPr lang="en-US" sz="2800" dirty="0" smtClean="0">
                <a:solidFill>
                  <a:srgbClr val="0A1F61"/>
                </a:solidFill>
                <a:latin typeface="Tajawal ExtraBold" panose="00000800000000000000" pitchFamily="2" charset="-78"/>
                <a:cs typeface="Tajawal ExtraBold" panose="00000800000000000000" pitchFamily="2" charset="-78"/>
              </a:rPr>
              <a:t>You </a:t>
            </a:r>
            <a:r>
              <a:rPr lang="en-US" sz="2800" dirty="0">
                <a:solidFill>
                  <a:srgbClr val="0A1F61"/>
                </a:solidFill>
                <a:latin typeface="Tajawal ExtraBold" panose="00000800000000000000" pitchFamily="2" charset="-78"/>
                <a:cs typeface="Tajawal ExtraBold" panose="00000800000000000000" pitchFamily="2" charset="-78"/>
              </a:rPr>
              <a:t>can stop inbound and outbound packets and modify them, before they will be processed by Windows network stack.</a:t>
            </a:r>
          </a:p>
        </p:txBody>
      </p:sp>
      <p:sp>
        <p:nvSpPr>
          <p:cNvPr id="11" name="AutoShape 4" descr="7.2.4. Directio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2293" name="Picture 5"/>
          <p:cNvPicPr>
            <a:picLocks noChangeAspect="1" noChangeArrowheads="1"/>
          </p:cNvPicPr>
          <p:nvPr/>
        </p:nvPicPr>
        <p:blipFill>
          <a:blip r:embed="rId6">
            <a:extLst>
              <a:ext uri="{BEBA8EAE-BF5A-486C-A8C5-ECC9F3942E4B}">
                <a14:imgProps xmlns:a14="http://schemas.microsoft.com/office/drawing/2010/main">
                  <a14:imgLayer r:embed="rId7">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1905687" y="4464424"/>
            <a:ext cx="9053666" cy="181489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11887415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05106" y="256997"/>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551262" y="557895"/>
            <a:ext cx="6188823" cy="707886"/>
          </a:xfrm>
          <a:prstGeom prst="rect">
            <a:avLst/>
          </a:prstGeom>
          <a:noFill/>
        </p:spPr>
        <p:txBody>
          <a:bodyPr wrap="square" rtlCol="0">
            <a:spAutoFit/>
          </a:bodyPr>
          <a:lstStyle/>
          <a:p>
            <a:pPr marL="0" lvl="3" algn="ctr"/>
            <a:r>
              <a:rPr lang="en-GB" sz="4000" dirty="0" smtClean="0">
                <a:solidFill>
                  <a:schemeClr val="bg1"/>
                </a:solidFill>
                <a:latin typeface="Tajawal Medium" panose="00000600000000000000" pitchFamily="2" charset="-78"/>
                <a:cs typeface="Tajawal Medium" panose="00000600000000000000" pitchFamily="2" charset="-78"/>
              </a:rPr>
              <a:t>Write/Read </a:t>
            </a:r>
            <a:r>
              <a:rPr lang="en-GB" sz="4000" dirty="0">
                <a:solidFill>
                  <a:schemeClr val="bg1"/>
                </a:solidFill>
                <a:latin typeface="Tajawal Medium" panose="00000600000000000000" pitchFamily="2" charset="-78"/>
                <a:cs typeface="Tajawal Medium" panose="00000600000000000000" pitchFamily="2" charset="-78"/>
              </a:rPr>
              <a:t>to .pcap file in </a:t>
            </a:r>
            <a:r>
              <a:rPr lang="en-GB" sz="4000" dirty="0" smtClean="0">
                <a:solidFill>
                  <a:schemeClr val="bg1"/>
                </a:solidFill>
                <a:latin typeface="Tajawal Medium" panose="00000600000000000000" pitchFamily="2" charset="-78"/>
                <a:cs typeface="Tajawal Medium" panose="00000600000000000000" pitchFamily="2" charset="-78"/>
              </a:rPr>
              <a:t>Scapy</a:t>
            </a:r>
            <a:endParaRPr lang="en-US" sz="4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4</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7</a:t>
            </a:fld>
            <a:endParaRPr lang="en-US" dirty="0"/>
          </a:p>
        </p:txBody>
      </p:sp>
      <p:sp>
        <p:nvSpPr>
          <p:cNvPr id="11" name="Rectangle 1"/>
          <p:cNvSpPr>
            <a:spLocks noChangeArrowheads="1"/>
          </p:cNvSpPr>
          <p:nvPr/>
        </p:nvSpPr>
        <p:spPr bwMode="auto">
          <a:xfrm>
            <a:off x="1033845" y="2045947"/>
            <a:ext cx="10341293" cy="4031873"/>
          </a:xfrm>
          <a:prstGeom prst="rect">
            <a:avLst/>
          </a:prstGeom>
          <a:solidFill>
            <a:srgbClr val="2B2B2B"/>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smtClean="0">
                <a:ln>
                  <a:noFill/>
                </a:ln>
                <a:solidFill>
                  <a:srgbClr val="CC7832"/>
                </a:solidFill>
                <a:effectLst/>
                <a:latin typeface="JetBrains Mono"/>
                <a:cs typeface="Arial" pitchFamily="34" charset="0"/>
              </a:rPr>
              <a:t>from </a:t>
            </a:r>
            <a:r>
              <a:rPr kumimoji="0" lang="en-US" sz="1600" b="0" i="0" u="none" strike="noStrike" cap="none" normalizeH="0" baseline="0" dirty="0" err="1" smtClean="0">
                <a:ln>
                  <a:noFill/>
                </a:ln>
                <a:solidFill>
                  <a:srgbClr val="A9B7C6"/>
                </a:solidFill>
                <a:effectLst/>
                <a:latin typeface="JetBrains Mono"/>
                <a:cs typeface="Arial" pitchFamily="34" charset="0"/>
              </a:rPr>
              <a:t>scapy.all</a:t>
            </a:r>
            <a:r>
              <a:rPr kumimoji="0" lang="en-US" sz="1600" b="0" i="0" u="none" strike="noStrike" cap="none" normalizeH="0" baseline="0" dirty="0" smtClean="0">
                <a:ln>
                  <a:noFill/>
                </a:ln>
                <a:solidFill>
                  <a:srgbClr val="A9B7C6"/>
                </a:solidFill>
                <a:effectLst/>
                <a:latin typeface="JetBrains Mono"/>
                <a:cs typeface="Arial" pitchFamily="34" charset="0"/>
              </a:rPr>
              <a:t> </a:t>
            </a:r>
            <a:r>
              <a:rPr kumimoji="0" lang="en-US" sz="1600" b="0" i="0" u="none" strike="noStrike" cap="none" normalizeH="0" baseline="0" dirty="0" smtClean="0">
                <a:ln>
                  <a:noFill/>
                </a:ln>
                <a:solidFill>
                  <a:srgbClr val="CC7832"/>
                </a:solidFill>
                <a:effectLst/>
                <a:latin typeface="JetBrains Mono"/>
                <a:cs typeface="Arial" pitchFamily="34" charset="0"/>
              </a:rPr>
              <a:t>import </a:t>
            </a:r>
            <a:r>
              <a:rPr kumimoji="0" lang="en-US" sz="1600" b="0" i="0" u="none" strike="noStrike" cap="none" normalizeH="0" baseline="0" dirty="0" smtClean="0">
                <a:ln>
                  <a:noFill/>
                </a:ln>
                <a:solidFill>
                  <a:srgbClr val="A9B7C6"/>
                </a:solidFill>
                <a:effectLst/>
                <a:latin typeface="JetBrains Mono"/>
                <a:cs typeface="Arial" pitchFamily="34" charset="0"/>
              </a:rPr>
              <a:t>*</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A9B7C6"/>
                </a:solidFill>
                <a:effectLst/>
                <a:latin typeface="JetBrains Mono"/>
                <a:cs typeface="Arial" pitchFamily="34" charset="0"/>
              </a:rPr>
              <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A9B7C6"/>
                </a:solidFill>
                <a:effectLst/>
                <a:latin typeface="JetBrains Mono"/>
                <a:cs typeface="Arial" pitchFamily="34" charset="0"/>
              </a:rPr>
              <a:t>data = </a:t>
            </a:r>
            <a:r>
              <a:rPr kumimoji="0" lang="en-US" sz="1600" b="0" i="0" u="none" strike="noStrike" cap="none" normalizeH="0" baseline="0" dirty="0" smtClean="0">
                <a:ln>
                  <a:noFill/>
                </a:ln>
                <a:solidFill>
                  <a:srgbClr val="6A8759"/>
                </a:solidFill>
                <a:effectLst/>
                <a:latin typeface="JetBrains Mono"/>
                <a:cs typeface="Arial" pitchFamily="34" charset="0"/>
              </a:rPr>
              <a:t>'Everyone s Smart University'</a:t>
            </a:r>
            <a:br>
              <a:rPr kumimoji="0" lang="en-US" sz="1600" b="0" i="0" u="none" strike="noStrike" cap="none" normalizeH="0" baseline="0" dirty="0" smtClean="0">
                <a:ln>
                  <a:noFill/>
                </a:ln>
                <a:solidFill>
                  <a:srgbClr val="6A8759"/>
                </a:solidFill>
                <a:effectLst/>
                <a:latin typeface="JetBrains Mono"/>
                <a:cs typeface="Arial" pitchFamily="34" charset="0"/>
              </a:rPr>
            </a:br>
            <a:r>
              <a:rPr kumimoji="0" lang="en-US" sz="1600" b="0" i="0" u="none" strike="noStrike" cap="none" normalizeH="0" baseline="0" dirty="0" smtClean="0">
                <a:ln>
                  <a:noFill/>
                </a:ln>
                <a:solidFill>
                  <a:srgbClr val="A9B7C6"/>
                </a:solidFill>
                <a:effectLst/>
                <a:latin typeface="JetBrains Mono"/>
                <a:cs typeface="Arial" pitchFamily="34" charset="0"/>
              </a:rPr>
              <a:t>a = IP(</a:t>
            </a:r>
            <a:r>
              <a:rPr kumimoji="0" lang="en-US" sz="1600" b="0" i="0" u="none" strike="noStrike" cap="none" normalizeH="0" baseline="0" dirty="0" err="1" smtClean="0">
                <a:ln>
                  <a:noFill/>
                </a:ln>
                <a:solidFill>
                  <a:srgbClr val="AA4926"/>
                </a:solidFill>
                <a:effectLst/>
                <a:latin typeface="JetBrains Mono"/>
                <a:cs typeface="Arial" pitchFamily="34" charset="0"/>
              </a:rPr>
              <a:t>dst</a:t>
            </a:r>
            <a:r>
              <a:rPr kumimoji="0" lang="en-US" sz="1600" b="0" i="0" u="none" strike="noStrike" cap="none" normalizeH="0" baseline="0" dirty="0" smtClean="0">
                <a:ln>
                  <a:noFill/>
                </a:ln>
                <a:solidFill>
                  <a:srgbClr val="A9B7C6"/>
                </a:solidFill>
                <a:effectLst/>
                <a:latin typeface="JetBrains Mono"/>
                <a:cs typeface="Arial" pitchFamily="34" charset="0"/>
              </a:rPr>
              <a:t>=</a:t>
            </a:r>
            <a:r>
              <a:rPr kumimoji="0" lang="en-US" sz="1600" b="0" i="0" u="none" strike="noStrike" cap="none" normalizeH="0" baseline="0" dirty="0" smtClean="0">
                <a:ln>
                  <a:noFill/>
                </a:ln>
                <a:solidFill>
                  <a:srgbClr val="6A8759"/>
                </a:solidFill>
                <a:effectLst/>
                <a:latin typeface="JetBrains Mono"/>
                <a:cs typeface="Arial" pitchFamily="34" charset="0"/>
              </a:rPr>
              <a:t>'129.132.2.21'</a:t>
            </a:r>
            <a:r>
              <a:rPr kumimoji="0" lang="en-US" sz="1600" b="0" i="0" u="none" strike="noStrike" cap="none" normalizeH="0" baseline="0" dirty="0" smtClean="0">
                <a:ln>
                  <a:noFill/>
                </a:ln>
                <a:solidFill>
                  <a:srgbClr val="A9B7C6"/>
                </a:solidFill>
                <a:effectLst/>
                <a:latin typeface="JetBrains Mono"/>
                <a:cs typeface="Arial" pitchFamily="34" charset="0"/>
              </a:rPr>
              <a:t>) / UDP() / Raw(</a:t>
            </a:r>
            <a:r>
              <a:rPr kumimoji="0" lang="en-US" sz="1600" b="0" i="0" u="none" strike="noStrike" cap="none" normalizeH="0" baseline="0" dirty="0" smtClean="0">
                <a:ln>
                  <a:noFill/>
                </a:ln>
                <a:solidFill>
                  <a:srgbClr val="AA4926"/>
                </a:solidFill>
                <a:effectLst/>
                <a:latin typeface="JetBrains Mono"/>
                <a:cs typeface="Arial" pitchFamily="34" charset="0"/>
              </a:rPr>
              <a:t>load</a:t>
            </a:r>
            <a:r>
              <a:rPr kumimoji="0" lang="en-US" sz="1600" b="0" i="0" u="none" strike="noStrike" cap="none" normalizeH="0" baseline="0" dirty="0" smtClean="0">
                <a:ln>
                  <a:noFill/>
                </a:ln>
                <a:solidFill>
                  <a:srgbClr val="A9B7C6"/>
                </a:solidFill>
                <a:effectLst/>
                <a:latin typeface="JetBrains Mono"/>
                <a:cs typeface="Arial" pitchFamily="34" charset="0"/>
              </a:rPr>
              <a:t>=data)</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A9B7C6"/>
                </a:solidFill>
                <a:effectLst/>
                <a:latin typeface="JetBrains Mono"/>
                <a:cs typeface="Arial" pitchFamily="34" charset="0"/>
              </a:rPr>
              <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A9B7C6"/>
                </a:solidFill>
                <a:effectLst/>
                <a:latin typeface="JetBrains Mono"/>
                <a:cs typeface="Arial" pitchFamily="34" charset="0"/>
              </a:rPr>
              <a:t>send(a)</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err="1" smtClean="0">
                <a:ln>
                  <a:noFill/>
                </a:ln>
                <a:solidFill>
                  <a:srgbClr val="A9B7C6"/>
                </a:solidFill>
                <a:effectLst/>
                <a:latin typeface="JetBrains Mono"/>
                <a:cs typeface="Arial" pitchFamily="34" charset="0"/>
              </a:rPr>
              <a:t>wrpcap</a:t>
            </a:r>
            <a:r>
              <a:rPr kumimoji="0" lang="en-US" sz="1600" b="0" i="0" u="none" strike="noStrike" cap="none" normalizeH="0" baseline="0" dirty="0" smtClean="0">
                <a:ln>
                  <a:noFill/>
                </a:ln>
                <a:solidFill>
                  <a:srgbClr val="A9B7C6"/>
                </a:solidFill>
                <a:effectLst/>
                <a:latin typeface="JetBrains Mono"/>
                <a:cs typeface="Arial" pitchFamily="34" charset="0"/>
              </a:rPr>
              <a:t>(</a:t>
            </a:r>
            <a:r>
              <a:rPr kumimoji="0" lang="en-US" sz="1600" b="0" i="0" u="none" strike="noStrike" cap="none" normalizeH="0" baseline="0" dirty="0" smtClean="0">
                <a:ln>
                  <a:noFill/>
                </a:ln>
                <a:solidFill>
                  <a:srgbClr val="6A8759"/>
                </a:solidFill>
                <a:effectLst/>
                <a:latin typeface="JetBrains Mono"/>
                <a:cs typeface="Arial" pitchFamily="34" charset="0"/>
              </a:rPr>
              <a:t>'</a:t>
            </a:r>
            <a:r>
              <a:rPr kumimoji="0" lang="en-US" sz="1600" b="0" i="0" u="none" strike="noStrike" cap="none" normalizeH="0" baseline="0" dirty="0" err="1" smtClean="0">
                <a:ln>
                  <a:noFill/>
                </a:ln>
                <a:solidFill>
                  <a:srgbClr val="6A8759"/>
                </a:solidFill>
                <a:effectLst/>
                <a:latin typeface="JetBrains Mono"/>
                <a:cs typeface="Arial" pitchFamily="34" charset="0"/>
              </a:rPr>
              <a:t>ESU_udp.pcap</a:t>
            </a:r>
            <a:r>
              <a:rPr kumimoji="0" lang="en-US" sz="1600" b="0" i="0" u="none" strike="noStrike" cap="none" normalizeH="0" baseline="0" dirty="0" smtClean="0">
                <a:ln>
                  <a:noFill/>
                </a:ln>
                <a:solidFill>
                  <a:srgbClr val="6A8759"/>
                </a:solidFill>
                <a:effectLst/>
                <a:latin typeface="JetBrains Mono"/>
                <a:cs typeface="Arial" pitchFamily="34" charset="0"/>
              </a:rPr>
              <a:t>'</a:t>
            </a:r>
            <a:r>
              <a:rPr kumimoji="0" lang="en-US" sz="1600" b="0" i="0" u="none" strike="noStrike" cap="none" normalizeH="0" baseline="0" dirty="0" smtClean="0">
                <a:ln>
                  <a:noFill/>
                </a:ln>
                <a:solidFill>
                  <a:srgbClr val="CC7832"/>
                </a:solidFill>
                <a:effectLst/>
                <a:latin typeface="JetBrains Mono"/>
                <a:cs typeface="Arial" pitchFamily="34" charset="0"/>
              </a:rPr>
              <a:t>, </a:t>
            </a:r>
            <a:r>
              <a:rPr kumimoji="0" lang="en-US" sz="1600" b="0" i="0" u="none" strike="noStrike" cap="none" normalizeH="0" baseline="0" dirty="0" smtClean="0">
                <a:ln>
                  <a:noFill/>
                </a:ln>
                <a:solidFill>
                  <a:srgbClr val="A9B7C6"/>
                </a:solidFill>
                <a:effectLst/>
                <a:latin typeface="JetBrains Mono"/>
                <a:cs typeface="Arial" pitchFamily="34" charset="0"/>
              </a:rPr>
              <a:t>a</a:t>
            </a:r>
            <a:r>
              <a:rPr kumimoji="0" lang="en-US" sz="1600" b="0" i="0" u="none" strike="noStrike" cap="none" normalizeH="0" baseline="0" dirty="0" smtClean="0">
                <a:ln>
                  <a:noFill/>
                </a:ln>
                <a:solidFill>
                  <a:srgbClr val="CC7832"/>
                </a:solidFill>
                <a:effectLst/>
                <a:latin typeface="JetBrains Mono"/>
                <a:cs typeface="Arial" pitchFamily="34" charset="0"/>
              </a:rPr>
              <a:t>, </a:t>
            </a:r>
            <a:r>
              <a:rPr kumimoji="0" lang="en-US" sz="1600" b="0" i="0" u="none" strike="noStrike" cap="none" normalizeH="0" baseline="0" dirty="0" smtClean="0">
                <a:ln>
                  <a:noFill/>
                </a:ln>
                <a:solidFill>
                  <a:srgbClr val="AA4926"/>
                </a:solidFill>
                <a:effectLst/>
                <a:latin typeface="JetBrains Mono"/>
                <a:cs typeface="Arial" pitchFamily="34" charset="0"/>
              </a:rPr>
              <a:t>append</a:t>
            </a:r>
            <a:r>
              <a:rPr kumimoji="0" lang="en-US" sz="1600" b="0" i="0" u="none" strike="noStrike" cap="none" normalizeH="0" baseline="0" dirty="0" smtClean="0">
                <a:ln>
                  <a:noFill/>
                </a:ln>
                <a:solidFill>
                  <a:srgbClr val="A9B7C6"/>
                </a:solidFill>
                <a:effectLst/>
                <a:latin typeface="JetBrains Mono"/>
                <a:cs typeface="Arial" pitchFamily="34" charset="0"/>
              </a:rPr>
              <a:t>=</a:t>
            </a:r>
            <a:r>
              <a:rPr kumimoji="0" lang="en-US" sz="1600" b="0" i="0" u="none" strike="noStrike" cap="none" normalizeH="0" baseline="0" dirty="0" smtClean="0">
                <a:ln>
                  <a:noFill/>
                </a:ln>
                <a:solidFill>
                  <a:srgbClr val="CC7832"/>
                </a:solidFill>
                <a:effectLst/>
                <a:latin typeface="JetBrains Mono"/>
                <a:cs typeface="Arial" pitchFamily="34" charset="0"/>
              </a:rPr>
              <a:t>True</a:t>
            </a:r>
            <a:r>
              <a:rPr kumimoji="0" lang="en-US" sz="1600" b="0" i="0" u="none" strike="noStrike" cap="none" normalizeH="0" baseline="0" dirty="0" smtClean="0">
                <a:ln>
                  <a:noFill/>
                </a:ln>
                <a:solidFill>
                  <a:srgbClr val="A9B7C6"/>
                </a:solidFill>
                <a:effectLst/>
                <a:latin typeface="JetBrains Mono"/>
                <a:cs typeface="Arial" pitchFamily="34" charset="0"/>
              </a:rPr>
              <a:t>)</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err="1" smtClean="0">
                <a:ln>
                  <a:noFill/>
                </a:ln>
                <a:solidFill>
                  <a:srgbClr val="A9B7C6"/>
                </a:solidFill>
                <a:effectLst/>
                <a:latin typeface="JetBrains Mono"/>
                <a:cs typeface="Arial" pitchFamily="34" charset="0"/>
              </a:rPr>
              <a:t>a.show</a:t>
            </a:r>
            <a:r>
              <a:rPr kumimoji="0" lang="en-US" sz="1600" b="0" i="0" u="none" strike="noStrike" cap="none" normalizeH="0" baseline="0" dirty="0" smtClean="0">
                <a:ln>
                  <a:noFill/>
                </a:ln>
                <a:solidFill>
                  <a:srgbClr val="A9B7C6"/>
                </a:solidFill>
                <a:effectLst/>
                <a:latin typeface="JetBrains Mono"/>
                <a:cs typeface="Arial" pitchFamily="34" charset="0"/>
              </a:rPr>
              <a:t>()</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A9B7C6"/>
                </a:solidFill>
                <a:effectLst/>
                <a:latin typeface="JetBrains Mono"/>
                <a:cs typeface="Arial" pitchFamily="34" charset="0"/>
              </a:rPr>
              <a:t>print(a)</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A9B7C6"/>
                </a:solidFill>
                <a:effectLst/>
                <a:latin typeface="JetBrains Mono"/>
                <a:cs typeface="Arial" pitchFamily="34" charset="0"/>
              </a:rPr>
              <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A9B7C6"/>
                </a:solidFill>
                <a:effectLst/>
                <a:latin typeface="JetBrains Mono"/>
                <a:cs typeface="Arial" pitchFamily="34" charset="0"/>
              </a:rPr>
              <a:t>data2 = </a:t>
            </a:r>
            <a:r>
              <a:rPr kumimoji="0" lang="en-US" sz="1600" b="0" i="0" u="none" strike="noStrike" cap="none" normalizeH="0" baseline="0" dirty="0" smtClean="0">
                <a:ln>
                  <a:noFill/>
                </a:ln>
                <a:solidFill>
                  <a:srgbClr val="6A8759"/>
                </a:solidFill>
                <a:effectLst/>
                <a:latin typeface="JetBrains Mono"/>
                <a:cs typeface="Arial" pitchFamily="34" charset="0"/>
              </a:rPr>
              <a:t>'Network programming class'</a:t>
            </a:r>
            <a:br>
              <a:rPr kumimoji="0" lang="en-US" sz="1600" b="0" i="0" u="none" strike="noStrike" cap="none" normalizeH="0" baseline="0" dirty="0" smtClean="0">
                <a:ln>
                  <a:noFill/>
                </a:ln>
                <a:solidFill>
                  <a:srgbClr val="6A8759"/>
                </a:solidFill>
                <a:effectLst/>
                <a:latin typeface="JetBrains Mono"/>
                <a:cs typeface="Arial" pitchFamily="34" charset="0"/>
              </a:rPr>
            </a:br>
            <a:r>
              <a:rPr kumimoji="0" lang="en-US" sz="1600" b="0" i="0" u="none" strike="noStrike" cap="none" normalizeH="0" baseline="0" dirty="0" smtClean="0">
                <a:ln>
                  <a:noFill/>
                </a:ln>
                <a:solidFill>
                  <a:srgbClr val="A9B7C6"/>
                </a:solidFill>
                <a:effectLst/>
                <a:latin typeface="JetBrains Mono"/>
                <a:cs typeface="Arial" pitchFamily="34" charset="0"/>
              </a:rPr>
              <a:t>packet = Ether()/IP(</a:t>
            </a:r>
            <a:r>
              <a:rPr kumimoji="0" lang="en-US" sz="1600" b="0" i="0" u="none" strike="noStrike" cap="none" normalizeH="0" baseline="0" dirty="0" err="1" smtClean="0">
                <a:ln>
                  <a:noFill/>
                </a:ln>
                <a:solidFill>
                  <a:srgbClr val="AA4926"/>
                </a:solidFill>
                <a:effectLst/>
                <a:latin typeface="JetBrains Mono"/>
                <a:cs typeface="Arial" pitchFamily="34" charset="0"/>
              </a:rPr>
              <a:t>src</a:t>
            </a:r>
            <a:r>
              <a:rPr kumimoji="0" lang="en-US" sz="1600" b="0" i="0" u="none" strike="noStrike" cap="none" normalizeH="0" baseline="0" dirty="0" smtClean="0">
                <a:ln>
                  <a:noFill/>
                </a:ln>
                <a:solidFill>
                  <a:srgbClr val="A9B7C6"/>
                </a:solidFill>
                <a:effectLst/>
                <a:latin typeface="JetBrains Mono"/>
                <a:cs typeface="Arial" pitchFamily="34" charset="0"/>
              </a:rPr>
              <a:t>=</a:t>
            </a:r>
            <a:r>
              <a:rPr kumimoji="0" lang="en-US" sz="1600" b="0" i="0" u="none" strike="noStrike" cap="none" normalizeH="0" baseline="0" dirty="0" smtClean="0">
                <a:ln>
                  <a:noFill/>
                </a:ln>
                <a:solidFill>
                  <a:srgbClr val="6A8759"/>
                </a:solidFill>
                <a:effectLst/>
                <a:latin typeface="JetBrains Mono"/>
                <a:cs typeface="Arial" pitchFamily="34" charset="0"/>
              </a:rPr>
              <a:t>'129.132.2.1'</a:t>
            </a:r>
            <a:r>
              <a:rPr kumimoji="0" lang="en-US" sz="1600" b="0" i="0" u="none" strike="noStrike" cap="none" normalizeH="0" baseline="0" dirty="0" smtClean="0">
                <a:ln>
                  <a:noFill/>
                </a:ln>
                <a:solidFill>
                  <a:srgbClr val="CC7832"/>
                </a:solidFill>
                <a:effectLst/>
                <a:latin typeface="JetBrains Mono"/>
                <a:cs typeface="Arial" pitchFamily="34" charset="0"/>
              </a:rPr>
              <a:t>, </a:t>
            </a:r>
            <a:r>
              <a:rPr kumimoji="0" lang="en-US" sz="1600" b="0" i="0" u="none" strike="noStrike" cap="none" normalizeH="0" baseline="0" dirty="0" err="1" smtClean="0">
                <a:ln>
                  <a:noFill/>
                </a:ln>
                <a:solidFill>
                  <a:srgbClr val="AA4926"/>
                </a:solidFill>
                <a:effectLst/>
                <a:latin typeface="JetBrains Mono"/>
                <a:cs typeface="Arial" pitchFamily="34" charset="0"/>
              </a:rPr>
              <a:t>dst</a:t>
            </a:r>
            <a:r>
              <a:rPr kumimoji="0" lang="en-US" sz="1600" b="0" i="0" u="none" strike="noStrike" cap="none" normalizeH="0" baseline="0" dirty="0" smtClean="0">
                <a:ln>
                  <a:noFill/>
                </a:ln>
                <a:solidFill>
                  <a:srgbClr val="A9B7C6"/>
                </a:solidFill>
                <a:effectLst/>
                <a:latin typeface="JetBrains Mono"/>
                <a:cs typeface="Arial" pitchFamily="34" charset="0"/>
              </a:rPr>
              <a:t>=</a:t>
            </a:r>
            <a:r>
              <a:rPr kumimoji="0" lang="en-US" sz="1600" b="0" i="0" u="none" strike="noStrike" cap="none" normalizeH="0" baseline="0" dirty="0" smtClean="0">
                <a:ln>
                  <a:noFill/>
                </a:ln>
                <a:solidFill>
                  <a:srgbClr val="6A8759"/>
                </a:solidFill>
                <a:effectLst/>
                <a:latin typeface="JetBrains Mono"/>
                <a:cs typeface="Arial" pitchFamily="34" charset="0"/>
              </a:rPr>
              <a:t>'129.132.2.21'</a:t>
            </a:r>
            <a:r>
              <a:rPr kumimoji="0" lang="en-US" sz="1600" b="0" i="0" u="none" strike="noStrike" cap="none" normalizeH="0" baseline="0" dirty="0" smtClean="0">
                <a:ln>
                  <a:noFill/>
                </a:ln>
                <a:solidFill>
                  <a:srgbClr val="A9B7C6"/>
                </a:solidFill>
                <a:effectLst/>
                <a:latin typeface="JetBrains Mono"/>
                <a:cs typeface="Arial" pitchFamily="34" charset="0"/>
              </a:rPr>
              <a:t>)/TCP(</a:t>
            </a:r>
            <a:r>
              <a:rPr kumimoji="0" lang="en-US" sz="1600" b="0" i="0" u="none" strike="noStrike" cap="none" normalizeH="0" baseline="0" dirty="0" smtClean="0">
                <a:ln>
                  <a:noFill/>
                </a:ln>
                <a:solidFill>
                  <a:srgbClr val="AA4926"/>
                </a:solidFill>
                <a:effectLst/>
                <a:latin typeface="JetBrains Mono"/>
                <a:cs typeface="Arial" pitchFamily="34" charset="0"/>
              </a:rPr>
              <a:t>sport</a:t>
            </a:r>
            <a:r>
              <a:rPr kumimoji="0" lang="en-US" sz="1600" b="0" i="0" u="none" strike="noStrike" cap="none" normalizeH="0" baseline="0" dirty="0" smtClean="0">
                <a:ln>
                  <a:noFill/>
                </a:ln>
                <a:solidFill>
                  <a:srgbClr val="A9B7C6"/>
                </a:solidFill>
                <a:effectLst/>
                <a:latin typeface="JetBrains Mono"/>
                <a:cs typeface="Arial" pitchFamily="34" charset="0"/>
              </a:rPr>
              <a:t>=</a:t>
            </a:r>
            <a:r>
              <a:rPr kumimoji="0" lang="en-US" sz="1600" b="0" i="0" u="none" strike="noStrike" cap="none" normalizeH="0" baseline="0" dirty="0" smtClean="0">
                <a:ln>
                  <a:noFill/>
                </a:ln>
                <a:solidFill>
                  <a:srgbClr val="6897BB"/>
                </a:solidFill>
                <a:effectLst/>
                <a:latin typeface="JetBrains Mono"/>
                <a:cs typeface="Arial" pitchFamily="34" charset="0"/>
              </a:rPr>
              <a:t>50</a:t>
            </a:r>
            <a:r>
              <a:rPr kumimoji="0" lang="en-US" sz="1600" b="0" i="0" u="none" strike="noStrike" cap="none" normalizeH="0" baseline="0" dirty="0" smtClean="0">
                <a:ln>
                  <a:noFill/>
                </a:ln>
                <a:solidFill>
                  <a:srgbClr val="CC7832"/>
                </a:solidFill>
                <a:effectLst/>
                <a:latin typeface="JetBrains Mono"/>
                <a:cs typeface="Arial" pitchFamily="34" charset="0"/>
              </a:rPr>
              <a:t>, </a:t>
            </a:r>
            <a:r>
              <a:rPr kumimoji="0" lang="en-US" sz="1600" b="0" i="0" u="none" strike="noStrike" cap="none" normalizeH="0" baseline="0" dirty="0" err="1" smtClean="0">
                <a:ln>
                  <a:noFill/>
                </a:ln>
                <a:solidFill>
                  <a:srgbClr val="AA4926"/>
                </a:solidFill>
                <a:effectLst/>
                <a:latin typeface="JetBrains Mono"/>
                <a:cs typeface="Arial" pitchFamily="34" charset="0"/>
              </a:rPr>
              <a:t>dport</a:t>
            </a:r>
            <a:r>
              <a:rPr kumimoji="0" lang="en-US" sz="1600" b="0" i="0" u="none" strike="noStrike" cap="none" normalizeH="0" baseline="0" dirty="0" smtClean="0">
                <a:ln>
                  <a:noFill/>
                </a:ln>
                <a:solidFill>
                  <a:srgbClr val="A9B7C6"/>
                </a:solidFill>
                <a:effectLst/>
                <a:latin typeface="JetBrains Mono"/>
                <a:cs typeface="Arial" pitchFamily="34" charset="0"/>
              </a:rPr>
              <a:t>=</a:t>
            </a:r>
            <a:r>
              <a:rPr kumimoji="0" lang="en-US" sz="1600" b="0" i="0" u="none" strike="noStrike" cap="none" normalizeH="0" baseline="0" dirty="0" smtClean="0">
                <a:ln>
                  <a:noFill/>
                </a:ln>
                <a:solidFill>
                  <a:srgbClr val="6897BB"/>
                </a:solidFill>
                <a:effectLst/>
                <a:latin typeface="JetBrains Mono"/>
                <a:cs typeface="Arial" pitchFamily="34" charset="0"/>
              </a:rPr>
              <a:t>100</a:t>
            </a:r>
            <a:r>
              <a:rPr kumimoji="0" lang="en-US" sz="1600" b="0" i="0" u="none" strike="noStrike" cap="none" normalizeH="0" baseline="0" dirty="0" smtClean="0">
                <a:ln>
                  <a:noFill/>
                </a:ln>
                <a:solidFill>
                  <a:srgbClr val="CC7832"/>
                </a:solidFill>
                <a:effectLst/>
                <a:latin typeface="JetBrains Mono"/>
                <a:cs typeface="Arial" pitchFamily="34" charset="0"/>
              </a:rPr>
              <a:t>, </a:t>
            </a:r>
            <a:r>
              <a:rPr kumimoji="0" lang="en-US" sz="1600" b="0" i="0" u="none" strike="noStrike" cap="none" normalizeH="0" baseline="0" dirty="0" smtClean="0">
                <a:ln>
                  <a:noFill/>
                </a:ln>
                <a:solidFill>
                  <a:srgbClr val="AA4926"/>
                </a:solidFill>
                <a:effectLst/>
                <a:latin typeface="JetBrains Mono"/>
                <a:cs typeface="Arial" pitchFamily="34" charset="0"/>
              </a:rPr>
              <a:t>flags</a:t>
            </a:r>
            <a:r>
              <a:rPr kumimoji="0" lang="en-US" sz="1600" b="0" i="0" u="none" strike="noStrike" cap="none" normalizeH="0" baseline="0" dirty="0" smtClean="0">
                <a:ln>
                  <a:noFill/>
                </a:ln>
                <a:solidFill>
                  <a:srgbClr val="A9B7C6"/>
                </a:solidFill>
                <a:effectLst/>
                <a:latin typeface="JetBrains Mono"/>
                <a:cs typeface="Arial" pitchFamily="34" charset="0"/>
              </a:rPr>
              <a:t>=</a:t>
            </a:r>
            <a:r>
              <a:rPr kumimoji="0" lang="en-US" sz="1600" b="0" i="0" u="none" strike="noStrike" cap="none" normalizeH="0" baseline="0" dirty="0" smtClean="0">
                <a:ln>
                  <a:noFill/>
                </a:ln>
                <a:solidFill>
                  <a:srgbClr val="6A8759"/>
                </a:solidFill>
                <a:effectLst/>
                <a:latin typeface="JetBrains Mono"/>
                <a:cs typeface="Arial" pitchFamily="34" charset="0"/>
              </a:rPr>
              <a:t>'A'</a:t>
            </a:r>
            <a:r>
              <a:rPr kumimoji="0" lang="en-US" sz="1600" b="0" i="0" u="none" strike="noStrike" cap="none" normalizeH="0" baseline="0" dirty="0" smtClean="0">
                <a:ln>
                  <a:noFill/>
                </a:ln>
                <a:solidFill>
                  <a:srgbClr val="A9B7C6"/>
                </a:solidFill>
                <a:effectLst/>
                <a:latin typeface="JetBrains Mono"/>
                <a:cs typeface="Arial" pitchFamily="34" charset="0"/>
              </a:rPr>
              <a:t>)/Raw(</a:t>
            </a:r>
            <a:r>
              <a:rPr kumimoji="0" lang="en-US" sz="1600" b="0" i="0" u="none" strike="noStrike" cap="none" normalizeH="0" baseline="0" dirty="0" smtClean="0">
                <a:ln>
                  <a:noFill/>
                </a:ln>
                <a:solidFill>
                  <a:srgbClr val="AA4926"/>
                </a:solidFill>
                <a:effectLst/>
                <a:latin typeface="JetBrains Mono"/>
                <a:cs typeface="Arial" pitchFamily="34" charset="0"/>
              </a:rPr>
              <a:t>load</a:t>
            </a:r>
            <a:r>
              <a:rPr kumimoji="0" lang="en-US" sz="1600" b="0" i="0" u="none" strike="noStrike" cap="none" normalizeH="0" baseline="0" dirty="0" smtClean="0">
                <a:ln>
                  <a:noFill/>
                </a:ln>
                <a:solidFill>
                  <a:srgbClr val="A9B7C6"/>
                </a:solidFill>
                <a:effectLst/>
                <a:latin typeface="JetBrains Mono"/>
                <a:cs typeface="Arial" pitchFamily="34" charset="0"/>
              </a:rPr>
              <a:t>=data2)</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err="1" smtClean="0">
                <a:ln>
                  <a:noFill/>
                </a:ln>
                <a:solidFill>
                  <a:srgbClr val="A9B7C6"/>
                </a:solidFill>
                <a:effectLst/>
                <a:latin typeface="JetBrains Mono"/>
                <a:cs typeface="Arial" pitchFamily="34" charset="0"/>
              </a:rPr>
              <a:t>sendp</a:t>
            </a:r>
            <a:r>
              <a:rPr kumimoji="0" lang="en-US" sz="1600" b="0" i="0" u="none" strike="noStrike" cap="none" normalizeH="0" baseline="0" dirty="0" smtClean="0">
                <a:ln>
                  <a:noFill/>
                </a:ln>
                <a:solidFill>
                  <a:srgbClr val="A9B7C6"/>
                </a:solidFill>
                <a:effectLst/>
                <a:latin typeface="JetBrains Mono"/>
                <a:cs typeface="Arial" pitchFamily="34" charset="0"/>
              </a:rPr>
              <a:t>(packet)</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err="1" smtClean="0">
                <a:ln>
                  <a:noFill/>
                </a:ln>
                <a:solidFill>
                  <a:srgbClr val="A9B7C6"/>
                </a:solidFill>
                <a:effectLst/>
                <a:latin typeface="JetBrains Mono"/>
                <a:cs typeface="Arial" pitchFamily="34" charset="0"/>
              </a:rPr>
              <a:t>wrpcap</a:t>
            </a:r>
            <a:r>
              <a:rPr kumimoji="0" lang="en-US" sz="1600" b="0" i="0" u="none" strike="noStrike" cap="none" normalizeH="0" baseline="0" dirty="0" smtClean="0">
                <a:ln>
                  <a:noFill/>
                </a:ln>
                <a:solidFill>
                  <a:srgbClr val="A9B7C6"/>
                </a:solidFill>
                <a:effectLst/>
                <a:latin typeface="JetBrains Mono"/>
                <a:cs typeface="Arial" pitchFamily="34" charset="0"/>
              </a:rPr>
              <a:t>(</a:t>
            </a:r>
            <a:r>
              <a:rPr kumimoji="0" lang="en-US" sz="1600" b="0" i="0" u="none" strike="noStrike" cap="none" normalizeH="0" baseline="0" dirty="0" smtClean="0">
                <a:ln>
                  <a:noFill/>
                </a:ln>
                <a:solidFill>
                  <a:srgbClr val="6A8759"/>
                </a:solidFill>
                <a:effectLst/>
                <a:latin typeface="JetBrains Mono"/>
                <a:cs typeface="Arial" pitchFamily="34" charset="0"/>
              </a:rPr>
              <a:t>'</a:t>
            </a:r>
            <a:r>
              <a:rPr kumimoji="0" lang="en-US" sz="1600" b="0" i="0" u="none" strike="noStrike" cap="none" normalizeH="0" baseline="0" dirty="0" err="1" smtClean="0">
                <a:ln>
                  <a:noFill/>
                </a:ln>
                <a:solidFill>
                  <a:srgbClr val="6A8759"/>
                </a:solidFill>
                <a:effectLst/>
                <a:latin typeface="JetBrains Mono"/>
                <a:cs typeface="Arial" pitchFamily="34" charset="0"/>
              </a:rPr>
              <a:t>ESU_tcp.pcap</a:t>
            </a:r>
            <a:r>
              <a:rPr kumimoji="0" lang="en-US" sz="1600" b="0" i="0" u="none" strike="noStrike" cap="none" normalizeH="0" baseline="0" dirty="0" smtClean="0">
                <a:ln>
                  <a:noFill/>
                </a:ln>
                <a:solidFill>
                  <a:srgbClr val="6A8759"/>
                </a:solidFill>
                <a:effectLst/>
                <a:latin typeface="JetBrains Mono"/>
                <a:cs typeface="Arial" pitchFamily="34" charset="0"/>
              </a:rPr>
              <a:t>'</a:t>
            </a:r>
            <a:r>
              <a:rPr kumimoji="0" lang="en-US" sz="1600" b="0" i="0" u="none" strike="noStrike" cap="none" normalizeH="0" baseline="0" dirty="0" smtClean="0">
                <a:ln>
                  <a:noFill/>
                </a:ln>
                <a:solidFill>
                  <a:srgbClr val="CC7832"/>
                </a:solidFill>
                <a:effectLst/>
                <a:latin typeface="JetBrains Mono"/>
                <a:cs typeface="Arial" pitchFamily="34" charset="0"/>
              </a:rPr>
              <a:t>, </a:t>
            </a:r>
            <a:r>
              <a:rPr kumimoji="0" lang="en-US" sz="1600" b="0" i="0" u="none" strike="noStrike" cap="none" normalizeH="0" baseline="0" dirty="0" smtClean="0">
                <a:ln>
                  <a:noFill/>
                </a:ln>
                <a:solidFill>
                  <a:srgbClr val="A9B7C6"/>
                </a:solidFill>
                <a:effectLst/>
                <a:latin typeface="JetBrains Mono"/>
                <a:cs typeface="Arial" pitchFamily="34" charset="0"/>
              </a:rPr>
              <a:t>packet</a:t>
            </a:r>
            <a:r>
              <a:rPr kumimoji="0" lang="en-US" sz="1600" b="0" i="0" u="none" strike="noStrike" cap="none" normalizeH="0" baseline="0" dirty="0" smtClean="0">
                <a:ln>
                  <a:noFill/>
                </a:ln>
                <a:solidFill>
                  <a:srgbClr val="CC7832"/>
                </a:solidFill>
                <a:effectLst/>
                <a:latin typeface="JetBrains Mono"/>
                <a:cs typeface="Arial" pitchFamily="34" charset="0"/>
              </a:rPr>
              <a:t>, </a:t>
            </a:r>
            <a:r>
              <a:rPr kumimoji="0" lang="en-US" sz="1600" b="0" i="0" u="none" strike="noStrike" cap="none" normalizeH="0" baseline="0" dirty="0" smtClean="0">
                <a:ln>
                  <a:noFill/>
                </a:ln>
                <a:solidFill>
                  <a:srgbClr val="AA4926"/>
                </a:solidFill>
                <a:effectLst/>
                <a:latin typeface="JetBrains Mono"/>
                <a:cs typeface="Arial" pitchFamily="34" charset="0"/>
              </a:rPr>
              <a:t>append</a:t>
            </a:r>
            <a:r>
              <a:rPr kumimoji="0" lang="en-US" sz="1600" b="0" i="0" u="none" strike="noStrike" cap="none" normalizeH="0" baseline="0" dirty="0" smtClean="0">
                <a:ln>
                  <a:noFill/>
                </a:ln>
                <a:solidFill>
                  <a:srgbClr val="A9B7C6"/>
                </a:solidFill>
                <a:effectLst/>
                <a:latin typeface="JetBrains Mono"/>
                <a:cs typeface="Arial" pitchFamily="34" charset="0"/>
              </a:rPr>
              <a:t>=</a:t>
            </a:r>
            <a:r>
              <a:rPr kumimoji="0" lang="en-US" sz="1600" b="0" i="0" u="none" strike="noStrike" cap="none" normalizeH="0" baseline="0" dirty="0" smtClean="0">
                <a:ln>
                  <a:noFill/>
                </a:ln>
                <a:solidFill>
                  <a:srgbClr val="CC7832"/>
                </a:solidFill>
                <a:effectLst/>
                <a:latin typeface="JetBrains Mono"/>
                <a:cs typeface="Arial" pitchFamily="34" charset="0"/>
              </a:rPr>
              <a:t>True</a:t>
            </a:r>
            <a:r>
              <a:rPr kumimoji="0" lang="en-US" sz="1600" b="0" i="0" u="none" strike="noStrike" cap="none" normalizeH="0" baseline="0" dirty="0" smtClean="0">
                <a:ln>
                  <a:noFill/>
                </a:ln>
                <a:solidFill>
                  <a:srgbClr val="A9B7C6"/>
                </a:solidFill>
                <a:effectLst/>
                <a:latin typeface="JetBrains Mono"/>
                <a:cs typeface="Arial" pitchFamily="34" charset="0"/>
              </a:rPr>
              <a:t>)</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err="1" smtClean="0">
                <a:ln>
                  <a:noFill/>
                </a:ln>
                <a:solidFill>
                  <a:srgbClr val="A9B7C6"/>
                </a:solidFill>
                <a:effectLst/>
                <a:latin typeface="JetBrains Mono"/>
                <a:cs typeface="Arial" pitchFamily="34" charset="0"/>
              </a:rPr>
              <a:t>packet.show</a:t>
            </a:r>
            <a:r>
              <a:rPr kumimoji="0" lang="en-US" sz="1600" b="0" i="0" u="none" strike="noStrike" cap="none" normalizeH="0" baseline="0" dirty="0" smtClean="0">
                <a:ln>
                  <a:noFill/>
                </a:ln>
                <a:solidFill>
                  <a:srgbClr val="A9B7C6"/>
                </a:solidFill>
                <a:effectLst/>
                <a:latin typeface="JetBrains Mono"/>
                <a:cs typeface="Arial" pitchFamily="34" charset="0"/>
              </a:rPr>
              <a:t>()</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A9B7C6"/>
                </a:solidFill>
                <a:effectLst/>
                <a:latin typeface="JetBrains Mono"/>
                <a:cs typeface="Arial" pitchFamily="34" charset="0"/>
              </a:rPr>
              <a:t>print(packet)</a:t>
            </a:r>
            <a:endParaRPr kumimoji="0" lang="en-US" sz="3600" b="0" i="0" u="none" strike="noStrike" cap="none" normalizeH="0" baseline="0" dirty="0" smtClean="0">
              <a:ln>
                <a:noFill/>
              </a:ln>
              <a:solidFill>
                <a:schemeClr val="tx1"/>
              </a:solidFill>
              <a:effectLst/>
              <a:latin typeface="Arial" pitchFamily="34" charset="0"/>
              <a:cs typeface="Arial" pitchFamily="34" charset="0"/>
            </a:endParaRPr>
          </a:p>
        </p:txBody>
      </p:sp>
      <p:sp>
        <p:nvSpPr>
          <p:cNvPr id="13" name="TextBox 12"/>
          <p:cNvSpPr txBox="1"/>
          <p:nvPr/>
        </p:nvSpPr>
        <p:spPr>
          <a:xfrm>
            <a:off x="1565845" y="1496936"/>
            <a:ext cx="1669563" cy="707886"/>
          </a:xfrm>
          <a:prstGeom prst="rect">
            <a:avLst/>
          </a:prstGeom>
          <a:noFill/>
        </p:spPr>
        <p:txBody>
          <a:bodyPr wrap="square" rtlCol="0">
            <a:spAutoFit/>
          </a:bodyPr>
          <a:lstStyle/>
          <a:p>
            <a:r>
              <a:rPr lang="en-GB" sz="4000" b="1" dirty="0">
                <a:solidFill>
                  <a:srgbClr val="FF0000"/>
                </a:solidFill>
                <a:latin typeface="Tajawal Medium" panose="00000600000000000000" pitchFamily="2" charset="-78"/>
                <a:cs typeface="Tajawal Medium" panose="00000600000000000000" pitchFamily="2" charset="-78"/>
              </a:rPr>
              <a:t>Write:</a:t>
            </a:r>
            <a:endParaRPr lang="en-US" sz="4000" b="1" dirty="0">
              <a:solidFill>
                <a:srgbClr val="FF0000"/>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34888014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05106" y="256997"/>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551262" y="557895"/>
            <a:ext cx="6188823" cy="707886"/>
          </a:xfrm>
          <a:prstGeom prst="rect">
            <a:avLst/>
          </a:prstGeom>
          <a:noFill/>
        </p:spPr>
        <p:txBody>
          <a:bodyPr wrap="square" rtlCol="0">
            <a:spAutoFit/>
          </a:bodyPr>
          <a:lstStyle/>
          <a:p>
            <a:pPr marL="0" lvl="3" algn="ctr"/>
            <a:r>
              <a:rPr lang="en-GB" sz="4000" dirty="0" smtClean="0">
                <a:solidFill>
                  <a:schemeClr val="bg1"/>
                </a:solidFill>
                <a:latin typeface="Tajawal Medium" panose="00000600000000000000" pitchFamily="2" charset="-78"/>
                <a:cs typeface="Tajawal Medium" panose="00000600000000000000" pitchFamily="2" charset="-78"/>
              </a:rPr>
              <a:t>Write/Read </a:t>
            </a:r>
            <a:r>
              <a:rPr lang="en-GB" sz="4000" dirty="0">
                <a:solidFill>
                  <a:schemeClr val="bg1"/>
                </a:solidFill>
                <a:latin typeface="Tajawal Medium" panose="00000600000000000000" pitchFamily="2" charset="-78"/>
                <a:cs typeface="Tajawal Medium" panose="00000600000000000000" pitchFamily="2" charset="-78"/>
              </a:rPr>
              <a:t>to .pcap file in </a:t>
            </a:r>
            <a:r>
              <a:rPr lang="en-GB" sz="4000" dirty="0" smtClean="0">
                <a:solidFill>
                  <a:schemeClr val="bg1"/>
                </a:solidFill>
                <a:latin typeface="Tajawal Medium" panose="00000600000000000000" pitchFamily="2" charset="-78"/>
                <a:cs typeface="Tajawal Medium" panose="00000600000000000000" pitchFamily="2" charset="-78"/>
              </a:rPr>
              <a:t>Scapy</a:t>
            </a:r>
            <a:endParaRPr lang="en-US" sz="4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4</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8</a:t>
            </a:fld>
            <a:endParaRPr lang="en-US" dirty="0"/>
          </a:p>
        </p:txBody>
      </p:sp>
      <p:sp>
        <p:nvSpPr>
          <p:cNvPr id="13" name="TextBox 12"/>
          <p:cNvSpPr txBox="1"/>
          <p:nvPr/>
        </p:nvSpPr>
        <p:spPr>
          <a:xfrm>
            <a:off x="1565845" y="1496936"/>
            <a:ext cx="1669563" cy="707886"/>
          </a:xfrm>
          <a:prstGeom prst="rect">
            <a:avLst/>
          </a:prstGeom>
          <a:noFill/>
        </p:spPr>
        <p:txBody>
          <a:bodyPr wrap="square" rtlCol="0">
            <a:spAutoFit/>
          </a:bodyPr>
          <a:lstStyle/>
          <a:p>
            <a:r>
              <a:rPr lang="en-GB" sz="4000" b="1" dirty="0" smtClean="0">
                <a:solidFill>
                  <a:srgbClr val="FF0000"/>
                </a:solidFill>
                <a:latin typeface="Tajawal Medium" panose="00000600000000000000" pitchFamily="2" charset="-78"/>
                <a:cs typeface="Tajawal Medium" panose="00000600000000000000" pitchFamily="2" charset="-78"/>
              </a:rPr>
              <a:t>Read:</a:t>
            </a:r>
            <a:endParaRPr lang="en-US" sz="4000" b="1" dirty="0">
              <a:solidFill>
                <a:srgbClr val="FF0000"/>
              </a:solidFill>
              <a:latin typeface="Tajawal Medium" panose="00000600000000000000" pitchFamily="2" charset="-78"/>
              <a:cs typeface="Tajawal Medium" panose="00000600000000000000" pitchFamily="2" charset="-78"/>
            </a:endParaRPr>
          </a:p>
        </p:txBody>
      </p:sp>
      <p:sp>
        <p:nvSpPr>
          <p:cNvPr id="10" name="Rectangle 1"/>
          <p:cNvSpPr>
            <a:spLocks noChangeArrowheads="1"/>
          </p:cNvSpPr>
          <p:nvPr/>
        </p:nvSpPr>
        <p:spPr bwMode="auto">
          <a:xfrm>
            <a:off x="4107971" y="1298737"/>
            <a:ext cx="4045788" cy="5509200"/>
          </a:xfrm>
          <a:prstGeom prst="rect">
            <a:avLst/>
          </a:prstGeom>
          <a:solidFill>
            <a:srgbClr val="2B2B2B"/>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smtClean="0">
                <a:ln>
                  <a:noFill/>
                </a:ln>
                <a:solidFill>
                  <a:srgbClr val="CC7832"/>
                </a:solidFill>
                <a:effectLst/>
                <a:latin typeface="JetBrains Mono"/>
                <a:cs typeface="Arial" pitchFamily="34" charset="0"/>
              </a:rPr>
              <a:t>from </a:t>
            </a:r>
            <a:r>
              <a:rPr kumimoji="0" lang="en-US" sz="1600" b="0" i="0" u="none" strike="noStrike" cap="none" normalizeH="0" baseline="0" dirty="0" err="1" smtClean="0">
                <a:ln>
                  <a:noFill/>
                </a:ln>
                <a:solidFill>
                  <a:srgbClr val="A9B7C6"/>
                </a:solidFill>
                <a:effectLst/>
                <a:latin typeface="JetBrains Mono"/>
                <a:cs typeface="Arial" pitchFamily="34" charset="0"/>
              </a:rPr>
              <a:t>scapy.all</a:t>
            </a:r>
            <a:r>
              <a:rPr kumimoji="0" lang="en-US" sz="1600" b="0" i="0" u="none" strike="noStrike" cap="none" normalizeH="0" baseline="0" dirty="0" smtClean="0">
                <a:ln>
                  <a:noFill/>
                </a:ln>
                <a:solidFill>
                  <a:srgbClr val="A9B7C6"/>
                </a:solidFill>
                <a:effectLst/>
                <a:latin typeface="JetBrains Mono"/>
                <a:cs typeface="Arial" pitchFamily="34" charset="0"/>
              </a:rPr>
              <a:t> </a:t>
            </a:r>
            <a:r>
              <a:rPr kumimoji="0" lang="en-US" sz="1600" b="0" i="0" u="none" strike="noStrike" cap="none" normalizeH="0" baseline="0" dirty="0" smtClean="0">
                <a:ln>
                  <a:noFill/>
                </a:ln>
                <a:solidFill>
                  <a:srgbClr val="CC7832"/>
                </a:solidFill>
                <a:effectLst/>
                <a:latin typeface="JetBrains Mono"/>
                <a:cs typeface="Arial" pitchFamily="34" charset="0"/>
              </a:rPr>
              <a:t>import </a:t>
            </a:r>
            <a:r>
              <a:rPr kumimoji="0" lang="en-US" sz="1600" b="0" i="0" u="none" strike="noStrike" cap="none" normalizeH="0" baseline="0" dirty="0" smtClean="0">
                <a:ln>
                  <a:noFill/>
                </a:ln>
                <a:solidFill>
                  <a:srgbClr val="A9B7C6"/>
                </a:solidFill>
                <a:effectLst/>
                <a:latin typeface="JetBrains Mono"/>
                <a:cs typeface="Arial" pitchFamily="34" charset="0"/>
              </a:rPr>
              <a:t>*</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A9B7C6"/>
                </a:solidFill>
                <a:effectLst/>
                <a:latin typeface="JetBrains Mono"/>
                <a:cs typeface="Arial" pitchFamily="34" charset="0"/>
              </a:rPr>
              <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A9B7C6"/>
                </a:solidFill>
                <a:effectLst/>
                <a:latin typeface="JetBrains Mono"/>
                <a:cs typeface="Arial" pitchFamily="34" charset="0"/>
              </a:rPr>
              <a:t>packets = </a:t>
            </a:r>
            <a:r>
              <a:rPr kumimoji="0" lang="en-US" sz="1600" b="0" i="0" u="none" strike="noStrike" cap="none" normalizeH="0" baseline="0" dirty="0" err="1" smtClean="0">
                <a:ln>
                  <a:noFill/>
                </a:ln>
                <a:solidFill>
                  <a:srgbClr val="A9B7C6"/>
                </a:solidFill>
                <a:effectLst/>
                <a:latin typeface="JetBrains Mono"/>
                <a:cs typeface="Arial" pitchFamily="34" charset="0"/>
              </a:rPr>
              <a:t>rdpcap</a:t>
            </a:r>
            <a:r>
              <a:rPr kumimoji="0" lang="en-US" sz="1600" b="0" i="0" u="none" strike="noStrike" cap="none" normalizeH="0" baseline="0" dirty="0" smtClean="0">
                <a:ln>
                  <a:noFill/>
                </a:ln>
                <a:solidFill>
                  <a:srgbClr val="A9B7C6"/>
                </a:solidFill>
                <a:effectLst/>
                <a:latin typeface="JetBrains Mono"/>
                <a:cs typeface="Arial" pitchFamily="34" charset="0"/>
              </a:rPr>
              <a:t>(</a:t>
            </a:r>
            <a:r>
              <a:rPr kumimoji="0" lang="en-US" sz="1600" b="0" i="0" u="none" strike="noStrike" cap="none" normalizeH="0" baseline="0" dirty="0" smtClean="0">
                <a:ln>
                  <a:noFill/>
                </a:ln>
                <a:solidFill>
                  <a:srgbClr val="6A8759"/>
                </a:solidFill>
                <a:effectLst/>
                <a:latin typeface="JetBrains Mono"/>
                <a:cs typeface="Arial" pitchFamily="34" charset="0"/>
              </a:rPr>
              <a:t>'</a:t>
            </a:r>
            <a:r>
              <a:rPr kumimoji="0" lang="en-US" sz="1600" b="0" i="0" u="none" strike="noStrike" cap="none" normalizeH="0" baseline="0" dirty="0" err="1" smtClean="0">
                <a:ln>
                  <a:noFill/>
                </a:ln>
                <a:solidFill>
                  <a:srgbClr val="6A8759"/>
                </a:solidFill>
                <a:effectLst/>
                <a:latin typeface="JetBrains Mono"/>
                <a:cs typeface="Arial" pitchFamily="34" charset="0"/>
              </a:rPr>
              <a:t>ESU_udp.pcap</a:t>
            </a:r>
            <a:r>
              <a:rPr kumimoji="0" lang="en-US" sz="1600" b="0" i="0" u="none" strike="noStrike" cap="none" normalizeH="0" baseline="0" dirty="0" smtClean="0">
                <a:ln>
                  <a:noFill/>
                </a:ln>
                <a:solidFill>
                  <a:srgbClr val="6A8759"/>
                </a:solidFill>
                <a:effectLst/>
                <a:latin typeface="JetBrains Mono"/>
                <a:cs typeface="Arial" pitchFamily="34" charset="0"/>
              </a:rPr>
              <a:t>'</a:t>
            </a:r>
            <a:r>
              <a:rPr kumimoji="0" lang="en-US" sz="1600" b="0" i="0" u="none" strike="noStrike" cap="none" normalizeH="0" baseline="0" dirty="0" smtClean="0">
                <a:ln>
                  <a:noFill/>
                </a:ln>
                <a:solidFill>
                  <a:srgbClr val="A9B7C6"/>
                </a:solidFill>
                <a:effectLst/>
                <a:latin typeface="JetBrains Mono"/>
                <a:cs typeface="Arial" pitchFamily="34" charset="0"/>
              </a:rPr>
              <a:t>)</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A9B7C6"/>
                </a:solidFill>
                <a:effectLst/>
                <a:latin typeface="JetBrains Mono"/>
                <a:cs typeface="Arial" pitchFamily="34" charset="0"/>
              </a:rPr>
              <a:t>print(</a:t>
            </a:r>
            <a:r>
              <a:rPr kumimoji="0" lang="en-US" sz="1600" b="0" i="0" u="none" strike="noStrike" cap="none" normalizeH="0" baseline="0" dirty="0" smtClean="0">
                <a:ln>
                  <a:noFill/>
                </a:ln>
                <a:solidFill>
                  <a:srgbClr val="6A8759"/>
                </a:solidFill>
                <a:effectLst/>
                <a:latin typeface="JetBrains Mono"/>
                <a:cs typeface="Arial" pitchFamily="34" charset="0"/>
              </a:rPr>
              <a:t>'packets ='</a:t>
            </a:r>
            <a:r>
              <a:rPr kumimoji="0" lang="en-US" sz="1600" b="0" i="0" u="none" strike="noStrike" cap="none" normalizeH="0" baseline="0" dirty="0" smtClean="0">
                <a:ln>
                  <a:noFill/>
                </a:ln>
                <a:solidFill>
                  <a:srgbClr val="CC7832"/>
                </a:solidFill>
                <a:effectLst/>
                <a:latin typeface="JetBrains Mono"/>
                <a:cs typeface="Arial" pitchFamily="34" charset="0"/>
              </a:rPr>
              <a:t>, </a:t>
            </a:r>
            <a:r>
              <a:rPr kumimoji="0" lang="en-US" sz="1600" b="0" i="0" u="none" strike="noStrike" cap="none" normalizeH="0" baseline="0" dirty="0" smtClean="0">
                <a:ln>
                  <a:noFill/>
                </a:ln>
                <a:solidFill>
                  <a:srgbClr val="A9B7C6"/>
                </a:solidFill>
                <a:effectLst/>
                <a:latin typeface="JetBrains Mono"/>
                <a:cs typeface="Arial" pitchFamily="34" charset="0"/>
              </a:rPr>
              <a:t>packets)</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A9B7C6"/>
                </a:solidFill>
                <a:effectLst/>
                <a:latin typeface="JetBrains Mono"/>
                <a:cs typeface="Arial" pitchFamily="34" charset="0"/>
              </a:rPr>
              <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CC7832"/>
                </a:solidFill>
                <a:effectLst/>
                <a:latin typeface="JetBrains Mono"/>
                <a:cs typeface="Arial" pitchFamily="34" charset="0"/>
              </a:rPr>
              <a:t>for </a:t>
            </a:r>
            <a:r>
              <a:rPr kumimoji="0" lang="en-US" sz="1600" b="0" i="0" u="none" strike="noStrike" cap="none" normalizeH="0" baseline="0" dirty="0" err="1" smtClean="0">
                <a:ln>
                  <a:noFill/>
                </a:ln>
                <a:solidFill>
                  <a:srgbClr val="A9B7C6"/>
                </a:solidFill>
                <a:effectLst/>
                <a:latin typeface="JetBrains Mono"/>
                <a:cs typeface="Arial" pitchFamily="34" charset="0"/>
              </a:rPr>
              <a:t>pkt</a:t>
            </a:r>
            <a:r>
              <a:rPr kumimoji="0" lang="en-US" sz="1600" b="0" i="0" u="none" strike="noStrike" cap="none" normalizeH="0" baseline="0" dirty="0" smtClean="0">
                <a:ln>
                  <a:noFill/>
                </a:ln>
                <a:solidFill>
                  <a:srgbClr val="A9B7C6"/>
                </a:solidFill>
                <a:effectLst/>
                <a:latin typeface="JetBrains Mono"/>
                <a:cs typeface="Arial" pitchFamily="34" charset="0"/>
              </a:rPr>
              <a:t> </a:t>
            </a:r>
            <a:r>
              <a:rPr kumimoji="0" lang="en-US" sz="1600" b="0" i="0" u="none" strike="noStrike" cap="none" normalizeH="0" baseline="0" dirty="0" smtClean="0">
                <a:ln>
                  <a:noFill/>
                </a:ln>
                <a:solidFill>
                  <a:srgbClr val="CC7832"/>
                </a:solidFill>
                <a:effectLst/>
                <a:latin typeface="JetBrains Mono"/>
                <a:cs typeface="Arial" pitchFamily="34" charset="0"/>
              </a:rPr>
              <a:t>in </a:t>
            </a:r>
            <a:r>
              <a:rPr kumimoji="0" lang="en-US" sz="1600" b="0" i="0" u="none" strike="noStrike" cap="none" normalizeH="0" baseline="0" dirty="0" smtClean="0">
                <a:ln>
                  <a:noFill/>
                </a:ln>
                <a:solidFill>
                  <a:srgbClr val="A9B7C6"/>
                </a:solidFill>
                <a:effectLst/>
                <a:latin typeface="JetBrains Mono"/>
                <a:cs typeface="Arial" pitchFamily="34" charset="0"/>
              </a:rPr>
              <a:t>packets:</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A9B7C6"/>
                </a:solidFill>
                <a:effectLst/>
                <a:latin typeface="JetBrains Mono"/>
                <a:cs typeface="Arial" pitchFamily="34" charset="0"/>
              </a:rPr>
              <a:t>    </a:t>
            </a:r>
            <a:r>
              <a:rPr kumimoji="0" lang="en-US" sz="1600" b="0" i="0" u="none" strike="noStrike" cap="none" normalizeH="0" baseline="0" dirty="0" smtClean="0">
                <a:ln>
                  <a:noFill/>
                </a:ln>
                <a:solidFill>
                  <a:srgbClr val="CC7832"/>
                </a:solidFill>
                <a:effectLst/>
                <a:latin typeface="JetBrains Mono"/>
                <a:cs typeface="Arial" pitchFamily="34" charset="0"/>
              </a:rPr>
              <a:t>if </a:t>
            </a:r>
            <a:r>
              <a:rPr kumimoji="0" lang="en-US" sz="1600" b="0" i="0" u="none" strike="noStrike" cap="none" normalizeH="0" baseline="0" dirty="0" smtClean="0">
                <a:ln>
                  <a:noFill/>
                </a:ln>
                <a:solidFill>
                  <a:srgbClr val="A9B7C6"/>
                </a:solidFill>
                <a:effectLst/>
                <a:latin typeface="JetBrains Mono"/>
                <a:cs typeface="Arial" pitchFamily="34" charset="0"/>
              </a:rPr>
              <a:t>TCP </a:t>
            </a:r>
            <a:r>
              <a:rPr kumimoji="0" lang="en-US" sz="1600" b="0" i="0" u="none" strike="noStrike" cap="none" normalizeH="0" baseline="0" dirty="0" smtClean="0">
                <a:ln>
                  <a:noFill/>
                </a:ln>
                <a:solidFill>
                  <a:srgbClr val="CC7832"/>
                </a:solidFill>
                <a:effectLst/>
                <a:latin typeface="JetBrains Mono"/>
                <a:cs typeface="Arial" pitchFamily="34" charset="0"/>
              </a:rPr>
              <a:t>in </a:t>
            </a:r>
            <a:r>
              <a:rPr kumimoji="0" lang="en-US" sz="1600" b="0" i="0" u="none" strike="noStrike" cap="none" normalizeH="0" baseline="0" dirty="0" err="1" smtClean="0">
                <a:ln>
                  <a:noFill/>
                </a:ln>
                <a:solidFill>
                  <a:srgbClr val="A9B7C6"/>
                </a:solidFill>
                <a:effectLst/>
                <a:latin typeface="JetBrains Mono"/>
                <a:cs typeface="Arial" pitchFamily="34" charset="0"/>
              </a:rPr>
              <a:t>pkt</a:t>
            </a:r>
            <a:r>
              <a:rPr kumimoji="0" lang="en-US" sz="1600" b="0" i="0" u="none" strike="noStrike" cap="none" normalizeH="0" baseline="0" dirty="0" smtClean="0">
                <a:ln>
                  <a:noFill/>
                </a:ln>
                <a:solidFill>
                  <a:srgbClr val="A9B7C6"/>
                </a:solidFill>
                <a:effectLst/>
                <a:latin typeface="JetBrains Mono"/>
                <a:cs typeface="Arial" pitchFamily="34" charset="0"/>
              </a:rPr>
              <a:t>:</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A9B7C6"/>
                </a:solidFill>
                <a:effectLst/>
                <a:latin typeface="JetBrains Mono"/>
                <a:cs typeface="Arial" pitchFamily="34" charset="0"/>
              </a:rPr>
              <a:t>        </a:t>
            </a:r>
            <a:r>
              <a:rPr kumimoji="0" lang="en-US" sz="1600" b="0" i="0" u="none" strike="noStrike" cap="none" normalizeH="0" baseline="0" dirty="0" err="1" smtClean="0">
                <a:ln>
                  <a:noFill/>
                </a:ln>
                <a:solidFill>
                  <a:srgbClr val="A9B7C6"/>
                </a:solidFill>
                <a:effectLst/>
                <a:latin typeface="JetBrains Mono"/>
                <a:cs typeface="Arial" pitchFamily="34" charset="0"/>
              </a:rPr>
              <a:t>pdataTCP</a:t>
            </a:r>
            <a:r>
              <a:rPr kumimoji="0" lang="en-US" sz="1600" b="0" i="0" u="none" strike="noStrike" cap="none" normalizeH="0" baseline="0" dirty="0" smtClean="0">
                <a:ln>
                  <a:noFill/>
                </a:ln>
                <a:solidFill>
                  <a:srgbClr val="A9B7C6"/>
                </a:solidFill>
                <a:effectLst/>
                <a:latin typeface="JetBrains Mono"/>
                <a:cs typeface="Arial" pitchFamily="34" charset="0"/>
              </a:rPr>
              <a:t> = bytes(</a:t>
            </a:r>
            <a:r>
              <a:rPr kumimoji="0" lang="en-US" sz="1600" b="0" i="0" u="none" strike="noStrike" cap="none" normalizeH="0" baseline="0" dirty="0" err="1" smtClean="0">
                <a:ln>
                  <a:noFill/>
                </a:ln>
                <a:solidFill>
                  <a:srgbClr val="A9B7C6"/>
                </a:solidFill>
                <a:effectLst/>
                <a:latin typeface="JetBrains Mono"/>
                <a:cs typeface="Arial" pitchFamily="34" charset="0"/>
              </a:rPr>
              <a:t>pkt</a:t>
            </a:r>
            <a:r>
              <a:rPr kumimoji="0" lang="en-US" sz="1600" b="0" i="0" u="none" strike="noStrike" cap="none" normalizeH="0" baseline="0" dirty="0" smtClean="0">
                <a:ln>
                  <a:noFill/>
                </a:ln>
                <a:solidFill>
                  <a:srgbClr val="A9B7C6"/>
                </a:solidFill>
                <a:effectLst/>
                <a:latin typeface="JetBrains Mono"/>
                <a:cs typeface="Arial" pitchFamily="34" charset="0"/>
              </a:rPr>
              <a:t>[TCP].payload)</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A9B7C6"/>
                </a:solidFill>
                <a:effectLst/>
                <a:latin typeface="JetBrains Mono"/>
                <a:cs typeface="Arial" pitchFamily="34" charset="0"/>
              </a:rPr>
              <a:t>        print(</a:t>
            </a:r>
            <a:r>
              <a:rPr kumimoji="0" lang="en-US" sz="1600" b="0" i="0" u="none" strike="noStrike" cap="none" normalizeH="0" baseline="0" dirty="0" smtClean="0">
                <a:ln>
                  <a:noFill/>
                </a:ln>
                <a:solidFill>
                  <a:srgbClr val="6A8759"/>
                </a:solidFill>
                <a:effectLst/>
                <a:latin typeface="JetBrains Mono"/>
                <a:cs typeface="Arial" pitchFamily="34" charset="0"/>
              </a:rPr>
              <a:t>'TCP'</a:t>
            </a:r>
            <a:r>
              <a:rPr kumimoji="0" lang="en-US" sz="1600" b="0" i="0" u="none" strike="noStrike" cap="none" normalizeH="0" baseline="0" dirty="0" smtClean="0">
                <a:ln>
                  <a:noFill/>
                </a:ln>
                <a:solidFill>
                  <a:srgbClr val="A9B7C6"/>
                </a:solidFill>
                <a:effectLst/>
                <a:latin typeface="JetBrains Mono"/>
                <a:cs typeface="Arial" pitchFamily="34" charset="0"/>
              </a:rPr>
              <a:t>)</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A9B7C6"/>
                </a:solidFill>
                <a:effectLst/>
                <a:latin typeface="JetBrains Mono"/>
                <a:cs typeface="Arial" pitchFamily="34" charset="0"/>
              </a:rPr>
              <a:t>        print(</a:t>
            </a:r>
            <a:r>
              <a:rPr kumimoji="0" lang="en-US" sz="1600" b="0" i="0" u="none" strike="noStrike" cap="none" normalizeH="0" baseline="0" dirty="0" smtClean="0">
                <a:ln>
                  <a:noFill/>
                </a:ln>
                <a:solidFill>
                  <a:srgbClr val="6A8759"/>
                </a:solidFill>
                <a:effectLst/>
                <a:latin typeface="JetBrains Mono"/>
                <a:cs typeface="Arial" pitchFamily="34" charset="0"/>
              </a:rPr>
              <a:t>'</a:t>
            </a:r>
            <a:r>
              <a:rPr kumimoji="0" lang="en-US" sz="1600" b="0" i="0" u="none" strike="noStrike" cap="none" normalizeH="0" baseline="0" dirty="0" err="1" smtClean="0">
                <a:ln>
                  <a:noFill/>
                </a:ln>
                <a:solidFill>
                  <a:srgbClr val="6A8759"/>
                </a:solidFill>
                <a:effectLst/>
                <a:latin typeface="JetBrains Mono"/>
                <a:cs typeface="Arial" pitchFamily="34" charset="0"/>
              </a:rPr>
              <a:t>pdataTCP</a:t>
            </a:r>
            <a:r>
              <a:rPr kumimoji="0" lang="en-US" sz="1600" b="0" i="0" u="none" strike="noStrike" cap="none" normalizeH="0" baseline="0" dirty="0" smtClean="0">
                <a:ln>
                  <a:noFill/>
                </a:ln>
                <a:solidFill>
                  <a:srgbClr val="6A8759"/>
                </a:solidFill>
                <a:effectLst/>
                <a:latin typeface="JetBrains Mono"/>
                <a:cs typeface="Arial" pitchFamily="34" charset="0"/>
              </a:rPr>
              <a:t> ='</a:t>
            </a:r>
            <a:r>
              <a:rPr kumimoji="0" lang="en-US" sz="1600" b="0" i="0" u="none" strike="noStrike" cap="none" normalizeH="0" baseline="0" dirty="0" smtClean="0">
                <a:ln>
                  <a:noFill/>
                </a:ln>
                <a:solidFill>
                  <a:srgbClr val="CC7832"/>
                </a:solidFill>
                <a:effectLst/>
                <a:latin typeface="JetBrains Mono"/>
                <a:cs typeface="Arial" pitchFamily="34" charset="0"/>
              </a:rPr>
              <a:t>, </a:t>
            </a:r>
            <a:r>
              <a:rPr kumimoji="0" lang="en-US" sz="1600" b="0" i="0" u="none" strike="noStrike" cap="none" normalizeH="0" baseline="0" dirty="0" err="1" smtClean="0">
                <a:ln>
                  <a:noFill/>
                </a:ln>
                <a:solidFill>
                  <a:srgbClr val="A9B7C6"/>
                </a:solidFill>
                <a:effectLst/>
                <a:latin typeface="JetBrains Mono"/>
                <a:cs typeface="Arial" pitchFamily="34" charset="0"/>
              </a:rPr>
              <a:t>pdataTCP</a:t>
            </a:r>
            <a:r>
              <a:rPr kumimoji="0" lang="en-US" sz="1600" b="0" i="0" u="none" strike="noStrike" cap="none" normalizeH="0" baseline="0" dirty="0" smtClean="0">
                <a:ln>
                  <a:noFill/>
                </a:ln>
                <a:solidFill>
                  <a:srgbClr val="A9B7C6"/>
                </a:solidFill>
                <a:effectLst/>
                <a:latin typeface="JetBrains Mono"/>
                <a:cs typeface="Arial" pitchFamily="34" charset="0"/>
              </a:rPr>
              <a:t>)</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A9B7C6"/>
                </a:solidFill>
                <a:effectLst/>
                <a:latin typeface="JetBrains Mono"/>
                <a:cs typeface="Arial" pitchFamily="34" charset="0"/>
              </a:rPr>
              <a:t>    </a:t>
            </a:r>
            <a:r>
              <a:rPr kumimoji="0" lang="en-US" sz="1600" b="0" i="0" u="none" strike="noStrike" cap="none" normalizeH="0" baseline="0" dirty="0" smtClean="0">
                <a:ln>
                  <a:noFill/>
                </a:ln>
                <a:solidFill>
                  <a:srgbClr val="CC7832"/>
                </a:solidFill>
                <a:effectLst/>
                <a:latin typeface="JetBrains Mono"/>
                <a:cs typeface="Arial" pitchFamily="34" charset="0"/>
              </a:rPr>
              <a:t>if </a:t>
            </a:r>
            <a:r>
              <a:rPr kumimoji="0" lang="en-US" sz="1600" b="0" i="0" u="none" strike="noStrike" cap="none" normalizeH="0" baseline="0" dirty="0" smtClean="0">
                <a:ln>
                  <a:noFill/>
                </a:ln>
                <a:solidFill>
                  <a:srgbClr val="A9B7C6"/>
                </a:solidFill>
                <a:effectLst/>
                <a:latin typeface="JetBrains Mono"/>
                <a:cs typeface="Arial" pitchFamily="34" charset="0"/>
              </a:rPr>
              <a:t>Raw </a:t>
            </a:r>
            <a:r>
              <a:rPr kumimoji="0" lang="en-US" sz="1600" b="0" i="0" u="none" strike="noStrike" cap="none" normalizeH="0" baseline="0" dirty="0" smtClean="0">
                <a:ln>
                  <a:noFill/>
                </a:ln>
                <a:solidFill>
                  <a:srgbClr val="CC7832"/>
                </a:solidFill>
                <a:effectLst/>
                <a:latin typeface="JetBrains Mono"/>
                <a:cs typeface="Arial" pitchFamily="34" charset="0"/>
              </a:rPr>
              <a:t>in </a:t>
            </a:r>
            <a:r>
              <a:rPr kumimoji="0" lang="en-US" sz="1600" b="0" i="0" u="none" strike="noStrike" cap="none" normalizeH="0" baseline="0" dirty="0" err="1" smtClean="0">
                <a:ln>
                  <a:noFill/>
                </a:ln>
                <a:solidFill>
                  <a:srgbClr val="A9B7C6"/>
                </a:solidFill>
                <a:effectLst/>
                <a:latin typeface="JetBrains Mono"/>
                <a:cs typeface="Arial" pitchFamily="34" charset="0"/>
              </a:rPr>
              <a:t>pkt</a:t>
            </a:r>
            <a:r>
              <a:rPr kumimoji="0" lang="en-US" sz="1600" b="0" i="0" u="none" strike="noStrike" cap="none" normalizeH="0" baseline="0" dirty="0" smtClean="0">
                <a:ln>
                  <a:noFill/>
                </a:ln>
                <a:solidFill>
                  <a:srgbClr val="A9B7C6"/>
                </a:solidFill>
                <a:effectLst/>
                <a:latin typeface="JetBrains Mono"/>
                <a:cs typeface="Arial" pitchFamily="34" charset="0"/>
              </a:rPr>
              <a:t>:</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A9B7C6"/>
                </a:solidFill>
                <a:effectLst/>
                <a:latin typeface="JetBrains Mono"/>
                <a:cs typeface="Arial" pitchFamily="34" charset="0"/>
              </a:rPr>
              <a:t>        </a:t>
            </a:r>
            <a:r>
              <a:rPr kumimoji="0" lang="en-US" sz="1600" b="0" i="0" u="none" strike="noStrike" cap="none" normalizeH="0" baseline="0" dirty="0" err="1" smtClean="0">
                <a:ln>
                  <a:noFill/>
                </a:ln>
                <a:solidFill>
                  <a:srgbClr val="A9B7C6"/>
                </a:solidFill>
                <a:effectLst/>
                <a:latin typeface="JetBrains Mono"/>
                <a:cs typeface="Arial" pitchFamily="34" charset="0"/>
              </a:rPr>
              <a:t>pdataRaw</a:t>
            </a:r>
            <a:r>
              <a:rPr kumimoji="0" lang="en-US" sz="1600" b="0" i="0" u="none" strike="noStrike" cap="none" normalizeH="0" baseline="0" dirty="0" smtClean="0">
                <a:ln>
                  <a:noFill/>
                </a:ln>
                <a:solidFill>
                  <a:srgbClr val="A9B7C6"/>
                </a:solidFill>
                <a:effectLst/>
                <a:latin typeface="JetBrains Mono"/>
                <a:cs typeface="Arial" pitchFamily="34" charset="0"/>
              </a:rPr>
              <a:t> = bytes(</a:t>
            </a:r>
            <a:r>
              <a:rPr kumimoji="0" lang="en-US" sz="1600" b="0" i="0" u="none" strike="noStrike" cap="none" normalizeH="0" baseline="0" dirty="0" err="1" smtClean="0">
                <a:ln>
                  <a:noFill/>
                </a:ln>
                <a:solidFill>
                  <a:srgbClr val="A9B7C6"/>
                </a:solidFill>
                <a:effectLst/>
                <a:latin typeface="JetBrains Mono"/>
                <a:cs typeface="Arial" pitchFamily="34" charset="0"/>
              </a:rPr>
              <a:t>pkt</a:t>
            </a:r>
            <a:r>
              <a:rPr kumimoji="0" lang="en-US" sz="1600" b="0" i="0" u="none" strike="noStrike" cap="none" normalizeH="0" baseline="0" dirty="0" smtClean="0">
                <a:ln>
                  <a:noFill/>
                </a:ln>
                <a:solidFill>
                  <a:srgbClr val="A9B7C6"/>
                </a:solidFill>
                <a:effectLst/>
                <a:latin typeface="JetBrains Mono"/>
                <a:cs typeface="Arial" pitchFamily="34" charset="0"/>
              </a:rPr>
              <a:t>[Raw].payload)</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A9B7C6"/>
                </a:solidFill>
                <a:effectLst/>
                <a:latin typeface="JetBrains Mono"/>
                <a:cs typeface="Arial" pitchFamily="34" charset="0"/>
              </a:rPr>
              <a:t>        print(</a:t>
            </a:r>
            <a:r>
              <a:rPr kumimoji="0" lang="en-US" sz="1600" b="0" i="0" u="none" strike="noStrike" cap="none" normalizeH="0" baseline="0" dirty="0" smtClean="0">
                <a:ln>
                  <a:noFill/>
                </a:ln>
                <a:solidFill>
                  <a:srgbClr val="6A8759"/>
                </a:solidFill>
                <a:effectLst/>
                <a:latin typeface="JetBrains Mono"/>
                <a:cs typeface="Arial" pitchFamily="34" charset="0"/>
              </a:rPr>
              <a:t>'Raw'</a:t>
            </a:r>
            <a:r>
              <a:rPr kumimoji="0" lang="en-US" sz="1600" b="0" i="0" u="none" strike="noStrike" cap="none" normalizeH="0" baseline="0" dirty="0" smtClean="0">
                <a:ln>
                  <a:noFill/>
                </a:ln>
                <a:solidFill>
                  <a:srgbClr val="A9B7C6"/>
                </a:solidFill>
                <a:effectLst/>
                <a:latin typeface="JetBrains Mono"/>
                <a:cs typeface="Arial" pitchFamily="34" charset="0"/>
              </a:rPr>
              <a:t>)</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A9B7C6"/>
                </a:solidFill>
                <a:effectLst/>
                <a:latin typeface="JetBrains Mono"/>
                <a:cs typeface="Arial" pitchFamily="34" charset="0"/>
              </a:rPr>
              <a:t>        print(</a:t>
            </a:r>
            <a:r>
              <a:rPr kumimoji="0" lang="en-US" sz="1600" b="0" i="0" u="none" strike="noStrike" cap="none" normalizeH="0" baseline="0" dirty="0" smtClean="0">
                <a:ln>
                  <a:noFill/>
                </a:ln>
                <a:solidFill>
                  <a:srgbClr val="6A8759"/>
                </a:solidFill>
                <a:effectLst/>
                <a:latin typeface="JetBrains Mono"/>
                <a:cs typeface="Arial" pitchFamily="34" charset="0"/>
              </a:rPr>
              <a:t>'</a:t>
            </a:r>
            <a:r>
              <a:rPr kumimoji="0" lang="en-US" sz="1600" b="0" i="0" u="none" strike="noStrike" cap="none" normalizeH="0" baseline="0" dirty="0" err="1" smtClean="0">
                <a:ln>
                  <a:noFill/>
                </a:ln>
                <a:solidFill>
                  <a:srgbClr val="6A8759"/>
                </a:solidFill>
                <a:effectLst/>
                <a:latin typeface="JetBrains Mono"/>
                <a:cs typeface="Arial" pitchFamily="34" charset="0"/>
              </a:rPr>
              <a:t>pdataRaw</a:t>
            </a:r>
            <a:r>
              <a:rPr kumimoji="0" lang="en-US" sz="1600" b="0" i="0" u="none" strike="noStrike" cap="none" normalizeH="0" baseline="0" dirty="0" smtClean="0">
                <a:ln>
                  <a:noFill/>
                </a:ln>
                <a:solidFill>
                  <a:srgbClr val="6A8759"/>
                </a:solidFill>
                <a:effectLst/>
                <a:latin typeface="JetBrains Mono"/>
                <a:cs typeface="Arial" pitchFamily="34" charset="0"/>
              </a:rPr>
              <a:t> ='</a:t>
            </a:r>
            <a:r>
              <a:rPr kumimoji="0" lang="en-US" sz="1600" b="0" i="0" u="none" strike="noStrike" cap="none" normalizeH="0" baseline="0" dirty="0" smtClean="0">
                <a:ln>
                  <a:noFill/>
                </a:ln>
                <a:solidFill>
                  <a:srgbClr val="CC7832"/>
                </a:solidFill>
                <a:effectLst/>
                <a:latin typeface="JetBrains Mono"/>
                <a:cs typeface="Arial" pitchFamily="34" charset="0"/>
              </a:rPr>
              <a:t>, </a:t>
            </a:r>
            <a:r>
              <a:rPr kumimoji="0" lang="en-US" sz="1600" b="0" i="0" u="none" strike="noStrike" cap="none" normalizeH="0" baseline="0" dirty="0" err="1" smtClean="0">
                <a:ln>
                  <a:noFill/>
                </a:ln>
                <a:solidFill>
                  <a:srgbClr val="A9B7C6"/>
                </a:solidFill>
                <a:effectLst/>
                <a:latin typeface="JetBrains Mono"/>
                <a:cs typeface="Arial" pitchFamily="34" charset="0"/>
              </a:rPr>
              <a:t>pdataRaw</a:t>
            </a:r>
            <a:r>
              <a:rPr kumimoji="0" lang="en-US" sz="1600" b="0" i="0" u="none" strike="noStrike" cap="none" normalizeH="0" baseline="0" dirty="0" smtClean="0">
                <a:ln>
                  <a:noFill/>
                </a:ln>
                <a:solidFill>
                  <a:srgbClr val="A9B7C6"/>
                </a:solidFill>
                <a:effectLst/>
                <a:latin typeface="JetBrains Mono"/>
                <a:cs typeface="Arial" pitchFamily="34" charset="0"/>
              </a:rPr>
              <a:t>)</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A9B7C6"/>
                </a:solidFill>
                <a:effectLst/>
                <a:latin typeface="JetBrains Mono"/>
                <a:cs typeface="Arial" pitchFamily="34" charset="0"/>
              </a:rPr>
              <a:t>    </a:t>
            </a:r>
            <a:r>
              <a:rPr kumimoji="0" lang="en-US" sz="1600" b="0" i="0" u="none" strike="noStrike" cap="none" normalizeH="0" baseline="0" dirty="0" smtClean="0">
                <a:ln>
                  <a:noFill/>
                </a:ln>
                <a:solidFill>
                  <a:srgbClr val="CC7832"/>
                </a:solidFill>
                <a:effectLst/>
                <a:latin typeface="JetBrains Mono"/>
                <a:cs typeface="Arial" pitchFamily="34" charset="0"/>
              </a:rPr>
              <a:t>if </a:t>
            </a:r>
            <a:r>
              <a:rPr kumimoji="0" lang="en-US" sz="1600" b="0" i="0" u="none" strike="noStrike" cap="none" normalizeH="0" baseline="0" dirty="0" smtClean="0">
                <a:ln>
                  <a:noFill/>
                </a:ln>
                <a:solidFill>
                  <a:srgbClr val="A9B7C6"/>
                </a:solidFill>
                <a:effectLst/>
                <a:latin typeface="JetBrains Mono"/>
                <a:cs typeface="Arial" pitchFamily="34" charset="0"/>
              </a:rPr>
              <a:t>UDP </a:t>
            </a:r>
            <a:r>
              <a:rPr kumimoji="0" lang="en-US" sz="1600" b="0" i="0" u="none" strike="noStrike" cap="none" normalizeH="0" baseline="0" dirty="0" smtClean="0">
                <a:ln>
                  <a:noFill/>
                </a:ln>
                <a:solidFill>
                  <a:srgbClr val="CC7832"/>
                </a:solidFill>
                <a:effectLst/>
                <a:latin typeface="JetBrains Mono"/>
                <a:cs typeface="Arial" pitchFamily="34" charset="0"/>
              </a:rPr>
              <a:t>in </a:t>
            </a:r>
            <a:r>
              <a:rPr kumimoji="0" lang="en-US" sz="1600" b="0" i="0" u="none" strike="noStrike" cap="none" normalizeH="0" baseline="0" dirty="0" err="1" smtClean="0">
                <a:ln>
                  <a:noFill/>
                </a:ln>
                <a:solidFill>
                  <a:srgbClr val="A9B7C6"/>
                </a:solidFill>
                <a:effectLst/>
                <a:latin typeface="JetBrains Mono"/>
                <a:cs typeface="Arial" pitchFamily="34" charset="0"/>
              </a:rPr>
              <a:t>pkt</a:t>
            </a:r>
            <a:r>
              <a:rPr kumimoji="0" lang="en-US" sz="1600" b="0" i="0" u="none" strike="noStrike" cap="none" normalizeH="0" baseline="0" dirty="0" smtClean="0">
                <a:ln>
                  <a:noFill/>
                </a:ln>
                <a:solidFill>
                  <a:srgbClr val="A9B7C6"/>
                </a:solidFill>
                <a:effectLst/>
                <a:latin typeface="JetBrains Mono"/>
                <a:cs typeface="Arial" pitchFamily="34" charset="0"/>
              </a:rPr>
              <a:t>:</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A9B7C6"/>
                </a:solidFill>
                <a:effectLst/>
                <a:latin typeface="JetBrains Mono"/>
                <a:cs typeface="Arial" pitchFamily="34" charset="0"/>
              </a:rPr>
              <a:t>        </a:t>
            </a:r>
            <a:r>
              <a:rPr kumimoji="0" lang="en-US" sz="1600" b="0" i="0" u="none" strike="noStrike" cap="none" normalizeH="0" baseline="0" dirty="0" err="1" smtClean="0">
                <a:ln>
                  <a:noFill/>
                </a:ln>
                <a:solidFill>
                  <a:srgbClr val="A9B7C6"/>
                </a:solidFill>
                <a:effectLst/>
                <a:latin typeface="JetBrains Mono"/>
                <a:cs typeface="Arial" pitchFamily="34" charset="0"/>
              </a:rPr>
              <a:t>pdataUDP</a:t>
            </a:r>
            <a:r>
              <a:rPr kumimoji="0" lang="en-US" sz="1600" b="0" i="0" u="none" strike="noStrike" cap="none" normalizeH="0" baseline="0" dirty="0" smtClean="0">
                <a:ln>
                  <a:noFill/>
                </a:ln>
                <a:solidFill>
                  <a:srgbClr val="A9B7C6"/>
                </a:solidFill>
                <a:effectLst/>
                <a:latin typeface="JetBrains Mono"/>
                <a:cs typeface="Arial" pitchFamily="34" charset="0"/>
              </a:rPr>
              <a:t> = bytes(</a:t>
            </a:r>
            <a:r>
              <a:rPr kumimoji="0" lang="en-US" sz="1600" b="0" i="0" u="none" strike="noStrike" cap="none" normalizeH="0" baseline="0" dirty="0" err="1" smtClean="0">
                <a:ln>
                  <a:noFill/>
                </a:ln>
                <a:solidFill>
                  <a:srgbClr val="A9B7C6"/>
                </a:solidFill>
                <a:effectLst/>
                <a:latin typeface="JetBrains Mono"/>
                <a:cs typeface="Arial" pitchFamily="34" charset="0"/>
              </a:rPr>
              <a:t>pkt</a:t>
            </a:r>
            <a:r>
              <a:rPr kumimoji="0" lang="en-US" sz="1600" b="0" i="0" u="none" strike="noStrike" cap="none" normalizeH="0" baseline="0" dirty="0" smtClean="0">
                <a:ln>
                  <a:noFill/>
                </a:ln>
                <a:solidFill>
                  <a:srgbClr val="A9B7C6"/>
                </a:solidFill>
                <a:effectLst/>
                <a:latin typeface="JetBrains Mono"/>
                <a:cs typeface="Arial" pitchFamily="34" charset="0"/>
              </a:rPr>
              <a:t>[UDP].payload)</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A9B7C6"/>
                </a:solidFill>
                <a:effectLst/>
                <a:latin typeface="JetBrains Mono"/>
                <a:cs typeface="Arial" pitchFamily="34" charset="0"/>
              </a:rPr>
              <a:t>        print(</a:t>
            </a:r>
            <a:r>
              <a:rPr kumimoji="0" lang="en-US" sz="1600" b="0" i="0" u="none" strike="noStrike" cap="none" normalizeH="0" baseline="0" dirty="0" smtClean="0">
                <a:ln>
                  <a:noFill/>
                </a:ln>
                <a:solidFill>
                  <a:srgbClr val="6A8759"/>
                </a:solidFill>
                <a:effectLst/>
                <a:latin typeface="JetBrains Mono"/>
                <a:cs typeface="Arial" pitchFamily="34" charset="0"/>
              </a:rPr>
              <a:t>'UDP'</a:t>
            </a:r>
            <a:r>
              <a:rPr kumimoji="0" lang="en-US" sz="1600" b="0" i="0" u="none" strike="noStrike" cap="none" normalizeH="0" baseline="0" dirty="0" smtClean="0">
                <a:ln>
                  <a:noFill/>
                </a:ln>
                <a:solidFill>
                  <a:srgbClr val="A9B7C6"/>
                </a:solidFill>
                <a:effectLst/>
                <a:latin typeface="JetBrains Mono"/>
                <a:cs typeface="Arial" pitchFamily="34" charset="0"/>
              </a:rPr>
              <a:t>)</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A9B7C6"/>
                </a:solidFill>
                <a:effectLst/>
                <a:latin typeface="JetBrains Mono"/>
                <a:cs typeface="Arial" pitchFamily="34" charset="0"/>
              </a:rPr>
              <a:t>        print(</a:t>
            </a:r>
            <a:r>
              <a:rPr kumimoji="0" lang="en-US" sz="1600" b="0" i="0" u="none" strike="noStrike" cap="none" normalizeH="0" baseline="0" dirty="0" smtClean="0">
                <a:ln>
                  <a:noFill/>
                </a:ln>
                <a:solidFill>
                  <a:srgbClr val="6A8759"/>
                </a:solidFill>
                <a:effectLst/>
                <a:latin typeface="JetBrains Mono"/>
                <a:cs typeface="Arial" pitchFamily="34" charset="0"/>
              </a:rPr>
              <a:t>'</a:t>
            </a:r>
            <a:r>
              <a:rPr kumimoji="0" lang="en-US" sz="1600" b="0" i="0" u="none" strike="noStrike" cap="none" normalizeH="0" baseline="0" dirty="0" err="1" smtClean="0">
                <a:ln>
                  <a:noFill/>
                </a:ln>
                <a:solidFill>
                  <a:srgbClr val="6A8759"/>
                </a:solidFill>
                <a:effectLst/>
                <a:latin typeface="JetBrains Mono"/>
                <a:cs typeface="Arial" pitchFamily="34" charset="0"/>
              </a:rPr>
              <a:t>pdataUDP</a:t>
            </a:r>
            <a:r>
              <a:rPr kumimoji="0" lang="en-US" sz="1600" b="0" i="0" u="none" strike="noStrike" cap="none" normalizeH="0" baseline="0" dirty="0" smtClean="0">
                <a:ln>
                  <a:noFill/>
                </a:ln>
                <a:solidFill>
                  <a:srgbClr val="6A8759"/>
                </a:solidFill>
                <a:effectLst/>
                <a:latin typeface="JetBrains Mono"/>
                <a:cs typeface="Arial" pitchFamily="34" charset="0"/>
              </a:rPr>
              <a:t> ='</a:t>
            </a:r>
            <a:r>
              <a:rPr kumimoji="0" lang="en-US" sz="1600" b="0" i="0" u="none" strike="noStrike" cap="none" normalizeH="0" baseline="0" dirty="0" smtClean="0">
                <a:ln>
                  <a:noFill/>
                </a:ln>
                <a:solidFill>
                  <a:srgbClr val="CC7832"/>
                </a:solidFill>
                <a:effectLst/>
                <a:latin typeface="JetBrains Mono"/>
                <a:cs typeface="Arial" pitchFamily="34" charset="0"/>
              </a:rPr>
              <a:t>, </a:t>
            </a:r>
            <a:r>
              <a:rPr kumimoji="0" lang="en-US" sz="1600" b="0" i="0" u="none" strike="noStrike" cap="none" normalizeH="0" baseline="0" dirty="0" err="1" smtClean="0">
                <a:ln>
                  <a:noFill/>
                </a:ln>
                <a:solidFill>
                  <a:srgbClr val="A9B7C6"/>
                </a:solidFill>
                <a:effectLst/>
                <a:latin typeface="JetBrains Mono"/>
                <a:cs typeface="Arial" pitchFamily="34" charset="0"/>
              </a:rPr>
              <a:t>pdataUDP</a:t>
            </a:r>
            <a:r>
              <a:rPr kumimoji="0" lang="en-US" sz="1600" b="0" i="0" u="none" strike="noStrike" cap="none" normalizeH="0" baseline="0" dirty="0" smtClean="0">
                <a:ln>
                  <a:noFill/>
                </a:ln>
                <a:solidFill>
                  <a:srgbClr val="A9B7C6"/>
                </a:solidFill>
                <a:effectLst/>
                <a:latin typeface="JetBrains Mono"/>
                <a:cs typeface="Arial" pitchFamily="34" charset="0"/>
              </a:rPr>
              <a:t>)</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A9B7C6"/>
                </a:solidFill>
                <a:effectLst/>
                <a:latin typeface="JetBrains Mono"/>
                <a:cs typeface="Arial" pitchFamily="34" charset="0"/>
              </a:rPr>
              <a:t>    </a:t>
            </a:r>
            <a:r>
              <a:rPr kumimoji="0" lang="en-US" sz="1600" b="0" i="0" u="none" strike="noStrike" cap="none" normalizeH="0" baseline="0" dirty="0" smtClean="0">
                <a:ln>
                  <a:noFill/>
                </a:ln>
                <a:solidFill>
                  <a:srgbClr val="CC7832"/>
                </a:solidFill>
                <a:effectLst/>
                <a:latin typeface="JetBrains Mono"/>
                <a:cs typeface="Arial" pitchFamily="34" charset="0"/>
              </a:rPr>
              <a:t>else</a:t>
            </a:r>
            <a:r>
              <a:rPr kumimoji="0" lang="en-US" sz="1600" b="0" i="0" u="none" strike="noStrike" cap="none" normalizeH="0" baseline="0" dirty="0" smtClean="0">
                <a:ln>
                  <a:noFill/>
                </a:ln>
                <a:solidFill>
                  <a:srgbClr val="A9B7C6"/>
                </a:solidFill>
                <a:effectLst/>
                <a:latin typeface="JetBrains Mono"/>
                <a:cs typeface="Arial" pitchFamily="34" charset="0"/>
              </a:rPr>
              <a:t>:</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A9B7C6"/>
                </a:solidFill>
                <a:effectLst/>
                <a:latin typeface="JetBrains Mono"/>
                <a:cs typeface="Arial" pitchFamily="34" charset="0"/>
              </a:rPr>
              <a:t>        </a:t>
            </a:r>
            <a:r>
              <a:rPr kumimoji="0" lang="en-US" sz="1600" b="0" i="0" u="none" strike="noStrike" cap="none" normalizeH="0" baseline="0" dirty="0" err="1" smtClean="0">
                <a:ln>
                  <a:noFill/>
                </a:ln>
                <a:solidFill>
                  <a:srgbClr val="A9B7C6"/>
                </a:solidFill>
                <a:effectLst/>
                <a:latin typeface="JetBrains Mono"/>
                <a:cs typeface="Arial" pitchFamily="34" charset="0"/>
              </a:rPr>
              <a:t>pdataNone</a:t>
            </a:r>
            <a:r>
              <a:rPr kumimoji="0" lang="en-US" sz="1600" b="0" i="0" u="none" strike="noStrike" cap="none" normalizeH="0" baseline="0" dirty="0" smtClean="0">
                <a:ln>
                  <a:noFill/>
                </a:ln>
                <a:solidFill>
                  <a:srgbClr val="A9B7C6"/>
                </a:solidFill>
                <a:effectLst/>
                <a:latin typeface="JetBrains Mono"/>
                <a:cs typeface="Arial" pitchFamily="34" charset="0"/>
              </a:rPr>
              <a:t> = </a:t>
            </a:r>
            <a:r>
              <a:rPr kumimoji="0" lang="en-US" sz="1600" b="0" i="0" u="none" strike="noStrike" cap="none" normalizeH="0" baseline="0" dirty="0" smtClean="0">
                <a:ln>
                  <a:noFill/>
                </a:ln>
                <a:solidFill>
                  <a:srgbClr val="6A8759"/>
                </a:solidFill>
                <a:effectLst/>
                <a:latin typeface="JetBrains Mono"/>
                <a:cs typeface="Arial" pitchFamily="34" charset="0"/>
              </a:rPr>
              <a:t>""</a:t>
            </a:r>
            <a:br>
              <a:rPr kumimoji="0" lang="en-US" sz="1600" b="0" i="0" u="none" strike="noStrike" cap="none" normalizeH="0" baseline="0" dirty="0" smtClean="0">
                <a:ln>
                  <a:noFill/>
                </a:ln>
                <a:solidFill>
                  <a:srgbClr val="6A8759"/>
                </a:solidFill>
                <a:effectLst/>
                <a:latin typeface="JetBrains Mono"/>
                <a:cs typeface="Arial" pitchFamily="34" charset="0"/>
              </a:rPr>
            </a:br>
            <a:r>
              <a:rPr kumimoji="0" lang="en-US" sz="1600" b="0" i="0" u="none" strike="noStrike" cap="none" normalizeH="0" baseline="0" dirty="0" smtClean="0">
                <a:ln>
                  <a:noFill/>
                </a:ln>
                <a:solidFill>
                  <a:srgbClr val="6A8759"/>
                </a:solidFill>
                <a:effectLst/>
                <a:latin typeface="JetBrains Mono"/>
                <a:cs typeface="Arial" pitchFamily="34" charset="0"/>
              </a:rPr>
              <a:t>        </a:t>
            </a:r>
            <a:r>
              <a:rPr kumimoji="0" lang="en-US" sz="1600" b="0" i="0" u="none" strike="noStrike" cap="none" normalizeH="0" baseline="0" dirty="0" smtClean="0">
                <a:ln>
                  <a:noFill/>
                </a:ln>
                <a:solidFill>
                  <a:srgbClr val="A9B7C6"/>
                </a:solidFill>
                <a:effectLst/>
                <a:latin typeface="JetBrains Mono"/>
                <a:cs typeface="Arial" pitchFamily="34" charset="0"/>
              </a:rPr>
              <a:t>print(</a:t>
            </a:r>
            <a:r>
              <a:rPr kumimoji="0" lang="en-US" sz="1600" b="0" i="0" u="none" strike="noStrike" cap="none" normalizeH="0" baseline="0" dirty="0" smtClean="0">
                <a:ln>
                  <a:noFill/>
                </a:ln>
                <a:solidFill>
                  <a:srgbClr val="6A8759"/>
                </a:solidFill>
                <a:effectLst/>
                <a:latin typeface="JetBrains Mono"/>
                <a:cs typeface="Arial" pitchFamily="34" charset="0"/>
              </a:rPr>
              <a:t>'None'</a:t>
            </a:r>
            <a:r>
              <a:rPr kumimoji="0" lang="en-US" sz="1600" b="0" i="0" u="none" strike="noStrike" cap="none" normalizeH="0" baseline="0" dirty="0" smtClean="0">
                <a:ln>
                  <a:noFill/>
                </a:ln>
                <a:solidFill>
                  <a:srgbClr val="A9B7C6"/>
                </a:solidFill>
                <a:effectLst/>
                <a:latin typeface="JetBrains Mono"/>
                <a:cs typeface="Arial" pitchFamily="34" charset="0"/>
              </a:rPr>
              <a:t>)</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A9B7C6"/>
                </a:solidFill>
                <a:effectLst/>
                <a:latin typeface="JetBrains Mono"/>
                <a:cs typeface="Arial" pitchFamily="34" charset="0"/>
              </a:rPr>
              <a:t>        print(</a:t>
            </a:r>
            <a:r>
              <a:rPr kumimoji="0" lang="en-US" sz="1600" b="0" i="0" u="none" strike="noStrike" cap="none" normalizeH="0" baseline="0" dirty="0" smtClean="0">
                <a:ln>
                  <a:noFill/>
                </a:ln>
                <a:solidFill>
                  <a:srgbClr val="6A8759"/>
                </a:solidFill>
                <a:effectLst/>
                <a:latin typeface="JetBrains Mono"/>
                <a:cs typeface="Arial" pitchFamily="34" charset="0"/>
              </a:rPr>
              <a:t>'</a:t>
            </a:r>
            <a:r>
              <a:rPr kumimoji="0" lang="en-US" sz="1600" b="0" i="0" u="none" strike="noStrike" cap="none" normalizeH="0" baseline="0" dirty="0" err="1" smtClean="0">
                <a:ln>
                  <a:noFill/>
                </a:ln>
                <a:solidFill>
                  <a:srgbClr val="6A8759"/>
                </a:solidFill>
                <a:effectLst/>
                <a:latin typeface="JetBrains Mono"/>
                <a:cs typeface="Arial" pitchFamily="34" charset="0"/>
              </a:rPr>
              <a:t>pdataNone</a:t>
            </a:r>
            <a:r>
              <a:rPr kumimoji="0" lang="en-US" sz="1600" b="0" i="0" u="none" strike="noStrike" cap="none" normalizeH="0" baseline="0" dirty="0" smtClean="0">
                <a:ln>
                  <a:noFill/>
                </a:ln>
                <a:solidFill>
                  <a:srgbClr val="6A8759"/>
                </a:solidFill>
                <a:effectLst/>
                <a:latin typeface="JetBrains Mono"/>
                <a:cs typeface="Arial" pitchFamily="34" charset="0"/>
              </a:rPr>
              <a:t> ='</a:t>
            </a:r>
            <a:r>
              <a:rPr kumimoji="0" lang="en-US" sz="1600" b="0" i="0" u="none" strike="noStrike" cap="none" normalizeH="0" baseline="0" dirty="0" smtClean="0">
                <a:ln>
                  <a:noFill/>
                </a:ln>
                <a:solidFill>
                  <a:srgbClr val="CC7832"/>
                </a:solidFill>
                <a:effectLst/>
                <a:latin typeface="JetBrains Mono"/>
                <a:cs typeface="Arial" pitchFamily="34" charset="0"/>
              </a:rPr>
              <a:t>, </a:t>
            </a:r>
            <a:r>
              <a:rPr kumimoji="0" lang="en-US" sz="1600" b="0" i="0" u="none" strike="noStrike" cap="none" normalizeH="0" baseline="0" dirty="0" err="1" smtClean="0">
                <a:ln>
                  <a:noFill/>
                </a:ln>
                <a:solidFill>
                  <a:srgbClr val="A9B7C6"/>
                </a:solidFill>
                <a:effectLst/>
                <a:latin typeface="JetBrains Mono"/>
                <a:cs typeface="Arial" pitchFamily="34" charset="0"/>
              </a:rPr>
              <a:t>pdataNone</a:t>
            </a:r>
            <a:r>
              <a:rPr kumimoji="0" lang="en-US" sz="1600" b="0" i="0" u="none" strike="noStrike" cap="none" normalizeH="0" baseline="0" dirty="0" smtClean="0">
                <a:ln>
                  <a:noFill/>
                </a:ln>
                <a:solidFill>
                  <a:srgbClr val="A9B7C6"/>
                </a:solidFill>
                <a:effectLst/>
                <a:latin typeface="JetBrains Mono"/>
                <a:cs typeface="Arial" pitchFamily="34" charset="0"/>
              </a:rPr>
              <a:t>)</a:t>
            </a:r>
            <a:endParaRPr kumimoji="0" lang="en-US" sz="36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136093553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05106" y="256997"/>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551262" y="557895"/>
            <a:ext cx="6188823" cy="707886"/>
          </a:xfrm>
          <a:prstGeom prst="rect">
            <a:avLst/>
          </a:prstGeom>
          <a:noFill/>
        </p:spPr>
        <p:txBody>
          <a:bodyPr wrap="square" rtlCol="0">
            <a:spAutoFit/>
          </a:bodyPr>
          <a:lstStyle/>
          <a:p>
            <a:pPr algn="ctr"/>
            <a:r>
              <a:rPr lang="en-US" sz="4000" dirty="0" smtClean="0">
                <a:solidFill>
                  <a:schemeClr val="bg1"/>
                </a:solidFill>
                <a:latin typeface="Tajawal Medium" panose="00000600000000000000" pitchFamily="2" charset="-78"/>
                <a:cs typeface="Tajawal Medium" panose="00000600000000000000" pitchFamily="2" charset="-78"/>
              </a:rPr>
              <a:t>Definition (Middleboxes)</a:t>
            </a:r>
            <a:endParaRPr lang="en-US" sz="40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4</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10" name="TextBox 9"/>
          <p:cNvSpPr txBox="1"/>
          <p:nvPr/>
        </p:nvSpPr>
        <p:spPr>
          <a:xfrm>
            <a:off x="303403" y="1720810"/>
            <a:ext cx="11662826" cy="4401205"/>
          </a:xfrm>
          <a:prstGeom prst="rect">
            <a:avLst/>
          </a:prstGeom>
          <a:noFill/>
        </p:spPr>
        <p:txBody>
          <a:bodyPr wrap="square" rtlCol="0">
            <a:spAutoFit/>
          </a:bodyPr>
          <a:lstStyle/>
          <a:p>
            <a:pPr marL="457200" indent="-457200" algn="just">
              <a:buFont typeface="Wingdings" pitchFamily="2" charset="2"/>
              <a:buChar char="§"/>
            </a:pPr>
            <a:r>
              <a:rPr lang="en-US" sz="2800" dirty="0" smtClean="0">
                <a:solidFill>
                  <a:srgbClr val="0A1F61"/>
                </a:solidFill>
                <a:latin typeface="Tajawal ExtraBold" panose="00000800000000000000" pitchFamily="2" charset="-78"/>
                <a:cs typeface="Tajawal ExtraBold" panose="00000800000000000000" pitchFamily="2" charset="-78"/>
              </a:rPr>
              <a:t>Computer </a:t>
            </a:r>
            <a:r>
              <a:rPr lang="en-US" sz="2800" dirty="0">
                <a:solidFill>
                  <a:srgbClr val="0A1F61"/>
                </a:solidFill>
                <a:latin typeface="Tajawal ExtraBold" panose="00000800000000000000" pitchFamily="2" charset="-78"/>
                <a:cs typeface="Tajawal ExtraBold" panose="00000800000000000000" pitchFamily="2" charset="-78"/>
              </a:rPr>
              <a:t>networking device (Or software</a:t>
            </a:r>
            <a:r>
              <a:rPr lang="en-US" sz="2800" dirty="0" smtClean="0">
                <a:solidFill>
                  <a:srgbClr val="0A1F61"/>
                </a:solidFill>
                <a:latin typeface="Tajawal ExtraBold" panose="00000800000000000000" pitchFamily="2" charset="-78"/>
                <a:cs typeface="Tajawal ExtraBold" panose="00000800000000000000" pitchFamily="2" charset="-78"/>
              </a:rPr>
              <a:t>): </a:t>
            </a:r>
            <a:r>
              <a:rPr lang="en-US" sz="2800" dirty="0">
                <a:solidFill>
                  <a:srgbClr val="0A1F61"/>
                </a:solidFill>
                <a:latin typeface="Tajawal ExtraBold" panose="00000800000000000000" pitchFamily="2" charset="-78"/>
                <a:cs typeface="Tajawal ExtraBold" panose="00000800000000000000" pitchFamily="2" charset="-78"/>
              </a:rPr>
              <a:t>that </a:t>
            </a:r>
            <a:r>
              <a:rPr lang="en-US" sz="2800" u="sng" dirty="0">
                <a:solidFill>
                  <a:srgbClr val="0A1F61"/>
                </a:solidFill>
                <a:latin typeface="Tajawal ExtraBold" panose="00000800000000000000" pitchFamily="2" charset="-78"/>
                <a:cs typeface="Tajawal ExtraBold" panose="00000800000000000000" pitchFamily="2" charset="-78"/>
              </a:rPr>
              <a:t>transforms</a:t>
            </a:r>
            <a:r>
              <a:rPr lang="en-US" sz="2800" dirty="0">
                <a:solidFill>
                  <a:srgbClr val="0A1F61"/>
                </a:solidFill>
                <a:latin typeface="Tajawal ExtraBold" panose="00000800000000000000" pitchFamily="2" charset="-78"/>
                <a:cs typeface="Tajawal ExtraBold" panose="00000800000000000000" pitchFamily="2" charset="-78"/>
              </a:rPr>
              <a:t>, </a:t>
            </a:r>
            <a:r>
              <a:rPr lang="en-US" sz="2800" u="sng" dirty="0">
                <a:solidFill>
                  <a:srgbClr val="0A1F61"/>
                </a:solidFill>
                <a:latin typeface="Tajawal ExtraBold" panose="00000800000000000000" pitchFamily="2" charset="-78"/>
                <a:cs typeface="Tajawal ExtraBold" panose="00000800000000000000" pitchFamily="2" charset="-78"/>
              </a:rPr>
              <a:t>inspects</a:t>
            </a:r>
            <a:r>
              <a:rPr lang="en-US" sz="2800" dirty="0">
                <a:solidFill>
                  <a:srgbClr val="0A1F61"/>
                </a:solidFill>
                <a:latin typeface="Tajawal ExtraBold" panose="00000800000000000000" pitchFamily="2" charset="-78"/>
                <a:cs typeface="Tajawal ExtraBold" panose="00000800000000000000" pitchFamily="2" charset="-78"/>
              </a:rPr>
              <a:t>, </a:t>
            </a:r>
            <a:r>
              <a:rPr lang="en-US" sz="2800" u="sng" dirty="0">
                <a:solidFill>
                  <a:srgbClr val="0A1F61"/>
                </a:solidFill>
                <a:latin typeface="Tajawal ExtraBold" panose="00000800000000000000" pitchFamily="2" charset="-78"/>
                <a:cs typeface="Tajawal ExtraBold" panose="00000800000000000000" pitchFamily="2" charset="-78"/>
              </a:rPr>
              <a:t>filters</a:t>
            </a:r>
            <a:r>
              <a:rPr lang="en-US" sz="2800" dirty="0">
                <a:solidFill>
                  <a:srgbClr val="0A1F61"/>
                </a:solidFill>
                <a:latin typeface="Tajawal ExtraBold" panose="00000800000000000000" pitchFamily="2" charset="-78"/>
                <a:cs typeface="Tajawal ExtraBold" panose="00000800000000000000" pitchFamily="2" charset="-78"/>
              </a:rPr>
              <a:t>, and </a:t>
            </a:r>
            <a:r>
              <a:rPr lang="en-US" sz="2800" u="sng" dirty="0">
                <a:solidFill>
                  <a:srgbClr val="0A1F61"/>
                </a:solidFill>
                <a:latin typeface="Tajawal ExtraBold" panose="00000800000000000000" pitchFamily="2" charset="-78"/>
                <a:cs typeface="Tajawal ExtraBold" panose="00000800000000000000" pitchFamily="2" charset="-78"/>
              </a:rPr>
              <a:t>manipulates traffic</a:t>
            </a:r>
            <a:r>
              <a:rPr lang="en-US" sz="2800" dirty="0">
                <a:solidFill>
                  <a:srgbClr val="0A1F61"/>
                </a:solidFill>
                <a:latin typeface="Tajawal ExtraBold" panose="00000800000000000000" pitchFamily="2" charset="-78"/>
                <a:cs typeface="Tajawal ExtraBold" panose="00000800000000000000" pitchFamily="2" charset="-78"/>
              </a:rPr>
              <a:t> for purposes </a:t>
            </a:r>
            <a:r>
              <a:rPr lang="en-US" sz="2800" u="sng" dirty="0">
                <a:solidFill>
                  <a:srgbClr val="0A1F61"/>
                </a:solidFill>
                <a:latin typeface="Tajawal ExtraBold" panose="00000800000000000000" pitchFamily="2" charset="-78"/>
                <a:cs typeface="Tajawal ExtraBold" panose="00000800000000000000" pitchFamily="2" charset="-78"/>
              </a:rPr>
              <a:t>other than packet forwarding</a:t>
            </a:r>
            <a:r>
              <a:rPr lang="en-US" sz="2800" dirty="0" smtClean="0">
                <a:solidFill>
                  <a:srgbClr val="0A1F61"/>
                </a:solidFill>
                <a:latin typeface="Tajawal ExtraBold" panose="00000800000000000000" pitchFamily="2" charset="-78"/>
                <a:cs typeface="Tajawal ExtraBold" panose="00000800000000000000" pitchFamily="2" charset="-78"/>
              </a:rPr>
              <a:t>.</a:t>
            </a:r>
          </a:p>
          <a:p>
            <a:pPr algn="just"/>
            <a:endParaRPr lang="en-US" sz="1400" dirty="0" smtClean="0">
              <a:solidFill>
                <a:srgbClr val="0A1F61"/>
              </a:solidFill>
              <a:latin typeface="Tajawal ExtraBold" panose="00000800000000000000" pitchFamily="2" charset="-78"/>
              <a:cs typeface="Tajawal ExtraBold" panose="00000800000000000000" pitchFamily="2" charset="-78"/>
            </a:endParaRPr>
          </a:p>
          <a:p>
            <a:pPr marL="457200" indent="-457200" algn="just">
              <a:buFont typeface="Wingdings" pitchFamily="2" charset="2"/>
              <a:buChar char="§"/>
            </a:pPr>
            <a:r>
              <a:rPr lang="en-US" sz="2800" dirty="0">
                <a:solidFill>
                  <a:srgbClr val="0A1F61"/>
                </a:solidFill>
                <a:latin typeface="Tajawal ExtraBold" panose="00000800000000000000" pitchFamily="2" charset="-78"/>
                <a:cs typeface="Tajawal ExtraBold" panose="00000800000000000000" pitchFamily="2" charset="-78"/>
              </a:rPr>
              <a:t>Any intermediary network device performing functions other than standard functions of an IP forwarding between two end </a:t>
            </a:r>
            <a:r>
              <a:rPr lang="en-US" sz="2800" dirty="0" smtClean="0">
                <a:solidFill>
                  <a:srgbClr val="0A1F61"/>
                </a:solidFill>
                <a:latin typeface="Tajawal ExtraBold" panose="00000800000000000000" pitchFamily="2" charset="-78"/>
                <a:cs typeface="Tajawal ExtraBold" panose="00000800000000000000" pitchFamily="2" charset="-78"/>
              </a:rPr>
              <a:t>hosts.</a:t>
            </a:r>
            <a:endParaRPr lang="en-US" sz="2800" dirty="0">
              <a:solidFill>
                <a:srgbClr val="0A1F61"/>
              </a:solidFill>
              <a:latin typeface="Tajawal ExtraBold" panose="00000800000000000000" pitchFamily="2" charset="-78"/>
              <a:cs typeface="Tajawal ExtraBold" panose="00000800000000000000" pitchFamily="2" charset="-78"/>
            </a:endParaRPr>
          </a:p>
          <a:p>
            <a:pPr algn="just"/>
            <a:endParaRPr lang="en-GB" sz="1400" dirty="0">
              <a:solidFill>
                <a:srgbClr val="0A1F61"/>
              </a:solidFill>
              <a:latin typeface="Tajawal ExtraBold" panose="00000800000000000000" pitchFamily="2" charset="-78"/>
              <a:cs typeface="Tajawal ExtraBold" panose="00000800000000000000" pitchFamily="2" charset="-78"/>
            </a:endParaRPr>
          </a:p>
          <a:p>
            <a:pPr marL="457200" indent="-457200" algn="just">
              <a:buFont typeface="Wingdings" pitchFamily="2" charset="2"/>
              <a:buChar char="§"/>
            </a:pPr>
            <a:r>
              <a:rPr lang="en-US" sz="2800" dirty="0">
                <a:solidFill>
                  <a:srgbClr val="0A1F61"/>
                </a:solidFill>
                <a:latin typeface="Tajawal ExtraBold" panose="00000800000000000000" pitchFamily="2" charset="-78"/>
                <a:cs typeface="Tajawal ExtraBold" panose="00000800000000000000" pitchFamily="2" charset="-78"/>
              </a:rPr>
              <a:t>These extraneous functions have interfered with application performance and have been criticized for violating "important architectural principles" such as the end-to-end principle. </a:t>
            </a:r>
            <a:endParaRPr lang="en-US" sz="2800" dirty="0" smtClean="0">
              <a:solidFill>
                <a:srgbClr val="0A1F61"/>
              </a:solidFill>
              <a:latin typeface="Tajawal ExtraBold" panose="00000800000000000000" pitchFamily="2" charset="-78"/>
              <a:cs typeface="Tajawal ExtraBold" panose="00000800000000000000" pitchFamily="2" charset="-78"/>
            </a:endParaRPr>
          </a:p>
          <a:p>
            <a:pPr marL="457200" indent="-457200" algn="just">
              <a:buFont typeface="Wingdings" pitchFamily="2" charset="2"/>
              <a:buChar char="§"/>
            </a:pPr>
            <a:endParaRPr lang="en-US" sz="2400" dirty="0" smtClean="0">
              <a:solidFill>
                <a:srgbClr val="0A1F61"/>
              </a:solidFill>
              <a:latin typeface="Tajawal ExtraBold" panose="00000800000000000000" pitchFamily="2" charset="-78"/>
              <a:cs typeface="Tajawal ExtraBold" panose="00000800000000000000" pitchFamily="2" charset="-78"/>
            </a:endParaRPr>
          </a:p>
          <a:p>
            <a:pPr marL="457200" indent="-457200" algn="just">
              <a:buFont typeface="Wingdings" pitchFamily="2" charset="2"/>
              <a:buChar char="§"/>
            </a:pPr>
            <a:r>
              <a:rPr lang="en-US" sz="2800" dirty="0" smtClean="0">
                <a:solidFill>
                  <a:srgbClr val="0A1F61"/>
                </a:solidFill>
                <a:latin typeface="Tajawal ExtraBold" panose="00000800000000000000" pitchFamily="2" charset="-78"/>
                <a:cs typeface="Tajawal ExtraBold" panose="00000800000000000000" pitchFamily="2" charset="-78"/>
              </a:rPr>
              <a:t>Examples </a:t>
            </a:r>
            <a:r>
              <a:rPr lang="en-US" sz="2800" dirty="0">
                <a:solidFill>
                  <a:srgbClr val="0A1F61"/>
                </a:solidFill>
                <a:latin typeface="Tajawal ExtraBold" panose="00000800000000000000" pitchFamily="2" charset="-78"/>
                <a:cs typeface="Tajawal ExtraBold" panose="00000800000000000000" pitchFamily="2" charset="-78"/>
              </a:rPr>
              <a:t>of </a:t>
            </a:r>
            <a:r>
              <a:rPr lang="en-US" sz="2800" dirty="0" err="1">
                <a:solidFill>
                  <a:srgbClr val="0A1F61"/>
                </a:solidFill>
                <a:latin typeface="Tajawal ExtraBold" panose="00000800000000000000" pitchFamily="2" charset="-78"/>
                <a:cs typeface="Tajawal ExtraBold" panose="00000800000000000000" pitchFamily="2" charset="-78"/>
              </a:rPr>
              <a:t>middleboxes</a:t>
            </a:r>
            <a:r>
              <a:rPr lang="en-US" sz="2800" dirty="0">
                <a:solidFill>
                  <a:srgbClr val="0A1F61"/>
                </a:solidFill>
                <a:latin typeface="Tajawal ExtraBold" panose="00000800000000000000" pitchFamily="2" charset="-78"/>
                <a:cs typeface="Tajawal ExtraBold" panose="00000800000000000000" pitchFamily="2" charset="-78"/>
              </a:rPr>
              <a:t> include firewalls, network address translators (NATs), load balancers, and deep packet inspection (DPI) boxes.</a:t>
            </a:r>
            <a:endParaRPr lang="en-GB" sz="2800" dirty="0">
              <a:solidFill>
                <a:srgbClr val="0A1F61"/>
              </a:solidFill>
              <a:latin typeface="Tajawal ExtraBold" panose="00000800000000000000" pitchFamily="2" charset="-78"/>
              <a:cs typeface="Tajawal ExtraBold" panose="000008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9</a:t>
            </a:fld>
            <a:endParaRPr lang="en-US" dirty="0"/>
          </a:p>
        </p:txBody>
      </p:sp>
    </p:spTree>
    <p:extLst>
      <p:ext uri="{BB962C8B-B14F-4D97-AF65-F5344CB8AC3E}">
        <p14:creationId xmlns:p14="http://schemas.microsoft.com/office/powerpoint/2010/main" val="92279075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05106" y="256997"/>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551262" y="557895"/>
            <a:ext cx="6188823" cy="707886"/>
          </a:xfrm>
          <a:prstGeom prst="rect">
            <a:avLst/>
          </a:prstGeom>
          <a:noFill/>
        </p:spPr>
        <p:txBody>
          <a:bodyPr wrap="square" rtlCol="0">
            <a:spAutoFit/>
          </a:bodyPr>
          <a:lstStyle/>
          <a:p>
            <a:pPr marL="0" lvl="3" algn="ctr"/>
            <a:r>
              <a:rPr lang="en-US" sz="4000" dirty="0" smtClean="0">
                <a:solidFill>
                  <a:schemeClr val="bg1"/>
                </a:solidFill>
                <a:latin typeface="Tajawal Medium" panose="00000600000000000000" pitchFamily="2" charset="-78"/>
                <a:cs typeface="Tajawal Medium" panose="00000600000000000000" pitchFamily="2" charset="-78"/>
              </a:rPr>
              <a:t>Network </a:t>
            </a:r>
            <a:r>
              <a:rPr lang="en-US" sz="4000" dirty="0">
                <a:solidFill>
                  <a:schemeClr val="bg1"/>
                </a:solidFill>
                <a:latin typeface="Tajawal Medium" panose="00000600000000000000" pitchFamily="2" charset="-78"/>
                <a:cs typeface="Tajawal Medium" panose="00000600000000000000" pitchFamily="2" charset="-78"/>
              </a:rPr>
              <a:t>Functions (NFs</a:t>
            </a:r>
            <a:r>
              <a:rPr lang="en-US" sz="4000" dirty="0" smtClean="0">
                <a:solidFill>
                  <a:schemeClr val="bg1"/>
                </a:solidFill>
                <a:latin typeface="Tajawal Medium" panose="00000600000000000000" pitchFamily="2" charset="-78"/>
                <a:cs typeface="Tajawal Medium" panose="00000600000000000000" pitchFamily="2" charset="-78"/>
              </a:rPr>
              <a:t>)</a:t>
            </a:r>
            <a:r>
              <a:rPr lang="en-GB" sz="2400" dirty="0">
                <a:solidFill>
                  <a:srgbClr val="0A1F61"/>
                </a:solidFill>
                <a:latin typeface="Tajawal ExtraBold" panose="00000800000000000000" pitchFamily="2" charset="-78"/>
                <a:cs typeface="Tajawal ExtraBold" panose="00000800000000000000" pitchFamily="2" charset="-78"/>
              </a:rPr>
              <a:t> </a:t>
            </a:r>
            <a:r>
              <a:rPr lang="en-GB" sz="2400" dirty="0" smtClean="0">
                <a:solidFill>
                  <a:srgbClr val="0A1F61"/>
                </a:solidFill>
                <a:latin typeface="Tajawal ExtraBold" panose="00000800000000000000" pitchFamily="2" charset="-78"/>
                <a:cs typeface="Tajawal ExtraBold" panose="00000800000000000000" pitchFamily="2" charset="-78"/>
              </a:rPr>
              <a:t>(</a:t>
            </a:r>
            <a:endParaRPr lang="en-US" sz="4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4</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10" name="TextBox 9"/>
          <p:cNvSpPr txBox="1"/>
          <p:nvPr/>
        </p:nvSpPr>
        <p:spPr>
          <a:xfrm>
            <a:off x="195827" y="1915559"/>
            <a:ext cx="11662826" cy="3085460"/>
          </a:xfrm>
          <a:prstGeom prst="rect">
            <a:avLst/>
          </a:prstGeom>
          <a:noFill/>
        </p:spPr>
        <p:txBody>
          <a:bodyPr wrap="square" rtlCol="0">
            <a:spAutoFit/>
          </a:bodyPr>
          <a:lstStyle/>
          <a:p>
            <a:pPr marL="457200" indent="-457200" algn="just">
              <a:lnSpc>
                <a:spcPct val="150000"/>
              </a:lnSpc>
              <a:buFont typeface="Wingdings" pitchFamily="2" charset="2"/>
              <a:buChar char="§"/>
            </a:pPr>
            <a:r>
              <a:rPr lang="en-US" sz="2800" b="1" dirty="0">
                <a:solidFill>
                  <a:srgbClr val="0A1F61"/>
                </a:solidFill>
                <a:latin typeface="Tajawal ExtraBold" panose="00000800000000000000" pitchFamily="2" charset="-78"/>
                <a:cs typeface="Tajawal ExtraBold" panose="00000800000000000000" pitchFamily="2" charset="-78"/>
              </a:rPr>
              <a:t>Special-purpose operations on packets:</a:t>
            </a:r>
          </a:p>
          <a:p>
            <a:pPr lvl="4" algn="just">
              <a:lnSpc>
                <a:spcPct val="150000"/>
              </a:lnSpc>
            </a:pPr>
            <a:r>
              <a:rPr lang="en-US" sz="2400" dirty="0">
                <a:solidFill>
                  <a:srgbClr val="0A1F61"/>
                </a:solidFill>
                <a:latin typeface="Tajawal ExtraBold" panose="00000800000000000000" pitchFamily="2" charset="-78"/>
                <a:cs typeface="Tajawal ExtraBold" panose="00000800000000000000" pitchFamily="2" charset="-78"/>
              </a:rPr>
              <a:t>-  Service Providers: DPI, load-balancer, … </a:t>
            </a:r>
          </a:p>
          <a:p>
            <a:pPr lvl="4" algn="just">
              <a:lnSpc>
                <a:spcPct val="150000"/>
              </a:lnSpc>
            </a:pPr>
            <a:r>
              <a:rPr lang="en-US" sz="2400" dirty="0">
                <a:solidFill>
                  <a:srgbClr val="0A1F61"/>
                </a:solidFill>
                <a:latin typeface="Tajawal ExtraBold" panose="00000800000000000000" pitchFamily="2" charset="-78"/>
                <a:cs typeface="Tajawal ExtraBold" panose="00000800000000000000" pitchFamily="2" charset="-78"/>
              </a:rPr>
              <a:t>-  Enterprises: Firewalls, NAT, … </a:t>
            </a:r>
          </a:p>
          <a:p>
            <a:pPr marL="457200" indent="-457200" algn="just">
              <a:lnSpc>
                <a:spcPct val="150000"/>
              </a:lnSpc>
              <a:buFont typeface="Wingdings" pitchFamily="2" charset="2"/>
              <a:buChar char="§"/>
            </a:pPr>
            <a:r>
              <a:rPr lang="en-US" sz="2800" b="1" dirty="0">
                <a:solidFill>
                  <a:srgbClr val="0A1F61"/>
                </a:solidFill>
                <a:latin typeface="Tajawal ExtraBold" panose="00000800000000000000" pitchFamily="2" charset="-78"/>
                <a:cs typeface="Tajawal ExtraBold" panose="00000800000000000000" pitchFamily="2" charset="-78"/>
              </a:rPr>
              <a:t>Physical appliances (middle-boxes) are expensive.</a:t>
            </a:r>
          </a:p>
          <a:p>
            <a:pPr marL="457200" indent="-457200" algn="just">
              <a:lnSpc>
                <a:spcPct val="150000"/>
              </a:lnSpc>
              <a:buFont typeface="Wingdings" pitchFamily="2" charset="2"/>
              <a:buChar char="§"/>
            </a:pPr>
            <a:r>
              <a:rPr lang="en-US" sz="2800" b="1" dirty="0">
                <a:solidFill>
                  <a:srgbClr val="0A1F61"/>
                </a:solidFill>
                <a:latin typeface="Tajawal ExtraBold" panose="00000800000000000000" pitchFamily="2" charset="-78"/>
                <a:cs typeface="Tajawal ExtraBold" panose="00000800000000000000" pitchFamily="2" charset="-78"/>
              </a:rPr>
              <a:t>Virtual appliances (VNFs) difficult to scale.</a:t>
            </a:r>
            <a:endParaRPr lang="en-GB" sz="2800" b="1" dirty="0">
              <a:solidFill>
                <a:srgbClr val="0A1F61"/>
              </a:solidFill>
              <a:latin typeface="Tajawal ExtraBold" panose="00000800000000000000" pitchFamily="2" charset="-78"/>
              <a:cs typeface="Tajawal ExtraBold" panose="000008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10</a:t>
            </a:fld>
            <a:endParaRPr lang="en-US" dirty="0"/>
          </a:p>
        </p:txBody>
      </p:sp>
      <p:pic>
        <p:nvPicPr>
          <p:cNvPr id="12" name="Picture 11">
            <a:extLst>
              <a:ext uri="{FF2B5EF4-FFF2-40B4-BE49-F238E27FC236}">
                <a16:creationId xmlns="" xmlns:a16="http://schemas.microsoft.com/office/drawing/2014/main" id="{549B37D3-74FD-334A-B8D9-12F1DC1417BE}"/>
              </a:ext>
            </a:extLst>
          </p:cNvPr>
          <p:cNvPicPr>
            <a:picLocks noChangeAspect="1"/>
          </p:cNvPicPr>
          <p:nvPr/>
        </p:nvPicPr>
        <p:blipFill>
          <a:blip r:embed="rId6">
            <a:extLst>
              <a:ext uri="{BEBA8EAE-BF5A-486C-A8C5-ECC9F3942E4B}">
                <a14:imgProps xmlns:a14="http://schemas.microsoft.com/office/drawing/2010/main">
                  <a14:imgLayer r:embed="rId7">
                    <a14:imgEffect>
                      <a14:brightnessContrast contrast="-40000"/>
                    </a14:imgEffect>
                  </a14:imgLayer>
                </a14:imgProps>
              </a:ext>
            </a:extLst>
          </a:blip>
          <a:stretch>
            <a:fillRect/>
          </a:stretch>
        </p:blipFill>
        <p:spPr>
          <a:xfrm>
            <a:off x="6669741" y="1951537"/>
            <a:ext cx="5046009" cy="3373498"/>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71417017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05106" y="256997"/>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551262" y="557895"/>
            <a:ext cx="6188823" cy="707886"/>
          </a:xfrm>
          <a:prstGeom prst="rect">
            <a:avLst/>
          </a:prstGeom>
          <a:noFill/>
        </p:spPr>
        <p:txBody>
          <a:bodyPr wrap="square" rtlCol="0">
            <a:spAutoFit/>
          </a:bodyPr>
          <a:lstStyle/>
          <a:p>
            <a:pPr algn="ctr"/>
            <a:r>
              <a:rPr lang="en-US" sz="4000" dirty="0" smtClean="0">
                <a:solidFill>
                  <a:schemeClr val="bg1"/>
                </a:solidFill>
                <a:latin typeface="Tajawal Medium" panose="00000600000000000000" pitchFamily="2" charset="-78"/>
                <a:cs typeface="Tajawal Medium" panose="00000600000000000000" pitchFamily="2" charset="-78"/>
              </a:rPr>
              <a:t>Who </a:t>
            </a:r>
            <a:r>
              <a:rPr lang="en-US" sz="4000" dirty="0">
                <a:solidFill>
                  <a:schemeClr val="bg1"/>
                </a:solidFill>
                <a:latin typeface="Tajawal Medium" panose="00000600000000000000" pitchFamily="2" charset="-78"/>
                <a:cs typeface="Tajawal Medium" panose="00000600000000000000" pitchFamily="2" charset="-78"/>
              </a:rPr>
              <a:t>uses </a:t>
            </a:r>
            <a:r>
              <a:rPr lang="en-US" sz="4000" dirty="0" err="1">
                <a:solidFill>
                  <a:schemeClr val="bg1"/>
                </a:solidFill>
                <a:latin typeface="Tajawal Medium" panose="00000600000000000000" pitchFamily="2" charset="-78"/>
                <a:cs typeface="Tajawal Medium" panose="00000600000000000000" pitchFamily="2" charset="-78"/>
              </a:rPr>
              <a:t>middleboxes</a:t>
            </a:r>
            <a:r>
              <a:rPr lang="en-US" sz="4000" dirty="0">
                <a:solidFill>
                  <a:schemeClr val="bg1"/>
                </a:solidFill>
                <a:latin typeface="Tajawal Medium" panose="00000600000000000000" pitchFamily="2" charset="-78"/>
                <a:cs typeface="Tajawal Medium" panose="00000600000000000000" pitchFamily="2" charset="-78"/>
              </a:rPr>
              <a:t>?</a:t>
            </a: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4</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10" name="TextBox 9"/>
          <p:cNvSpPr txBox="1"/>
          <p:nvPr/>
        </p:nvSpPr>
        <p:spPr>
          <a:xfrm>
            <a:off x="303403" y="1714638"/>
            <a:ext cx="11556903" cy="4801314"/>
          </a:xfrm>
          <a:prstGeom prst="rect">
            <a:avLst/>
          </a:prstGeom>
          <a:noFill/>
        </p:spPr>
        <p:txBody>
          <a:bodyPr wrap="square" rtlCol="0">
            <a:spAutoFit/>
          </a:bodyPr>
          <a:lstStyle/>
          <a:p>
            <a:pPr marL="457200" indent="-457200" algn="just">
              <a:lnSpc>
                <a:spcPct val="150000"/>
              </a:lnSpc>
              <a:buFont typeface="Wingdings" pitchFamily="2" charset="2"/>
              <a:buChar char="§"/>
            </a:pPr>
            <a:r>
              <a:rPr lang="en-US" sz="2800" dirty="0">
                <a:solidFill>
                  <a:srgbClr val="0A1F61"/>
                </a:solidFill>
                <a:latin typeface="Tajawal ExtraBold" panose="00000800000000000000" pitchFamily="2" charset="-78"/>
                <a:cs typeface="Tajawal ExtraBold" panose="00000800000000000000" pitchFamily="2" charset="-78"/>
              </a:rPr>
              <a:t>Middleboxes are widely deployed across both private and public networks. </a:t>
            </a:r>
          </a:p>
          <a:p>
            <a:pPr marL="457200" indent="-457200" algn="just">
              <a:lnSpc>
                <a:spcPct val="150000"/>
              </a:lnSpc>
              <a:buFont typeface="Wingdings" pitchFamily="2" charset="2"/>
              <a:buChar char="§"/>
            </a:pPr>
            <a:r>
              <a:rPr lang="en-US" sz="2800" dirty="0">
                <a:solidFill>
                  <a:srgbClr val="0A1F61"/>
                </a:solidFill>
                <a:latin typeface="Tajawal ExtraBold" panose="00000800000000000000" pitchFamily="2" charset="-78"/>
                <a:cs typeface="Tajawal ExtraBold" panose="00000800000000000000" pitchFamily="2" charset="-78"/>
              </a:rPr>
              <a:t>Cellular networks use </a:t>
            </a:r>
            <a:r>
              <a:rPr lang="en-US" sz="2800" dirty="0" err="1">
                <a:solidFill>
                  <a:srgbClr val="0A1F61"/>
                </a:solidFill>
                <a:latin typeface="Tajawal ExtraBold" panose="00000800000000000000" pitchFamily="2" charset="-78"/>
                <a:cs typeface="Tajawal ExtraBold" panose="00000800000000000000" pitchFamily="2" charset="-78"/>
              </a:rPr>
              <a:t>middleboxes</a:t>
            </a:r>
            <a:r>
              <a:rPr lang="en-US" sz="2800" dirty="0">
                <a:solidFill>
                  <a:srgbClr val="0A1F61"/>
                </a:solidFill>
                <a:latin typeface="Tajawal ExtraBold" panose="00000800000000000000" pitchFamily="2" charset="-78"/>
                <a:cs typeface="Tajawal ExtraBold" panose="00000800000000000000" pitchFamily="2" charset="-78"/>
              </a:rPr>
              <a:t> to ensure scarce network resources are used efficiently as well as to protect client devices</a:t>
            </a:r>
            <a:r>
              <a:rPr lang="en-US" sz="2800" dirty="0" smtClean="0">
                <a:solidFill>
                  <a:srgbClr val="0A1F61"/>
                </a:solidFill>
                <a:latin typeface="Tajawal ExtraBold" panose="00000800000000000000" pitchFamily="2" charset="-78"/>
                <a:cs typeface="Tajawal ExtraBold" panose="00000800000000000000" pitchFamily="2" charset="-78"/>
              </a:rPr>
              <a:t>.</a:t>
            </a:r>
          </a:p>
          <a:p>
            <a:pPr marL="457200" indent="-457200" algn="just">
              <a:lnSpc>
                <a:spcPct val="150000"/>
              </a:lnSpc>
              <a:buFont typeface="Wingdings" pitchFamily="2" charset="2"/>
              <a:buChar char="§"/>
            </a:pPr>
            <a:r>
              <a:rPr lang="en-US" sz="2800" dirty="0" smtClean="0">
                <a:solidFill>
                  <a:srgbClr val="0A1F61"/>
                </a:solidFill>
                <a:latin typeface="Tajawal ExtraBold" panose="00000800000000000000" pitchFamily="2" charset="-78"/>
                <a:cs typeface="Tajawal ExtraBold" panose="00000800000000000000" pitchFamily="2" charset="-78"/>
              </a:rPr>
              <a:t>Dedicated </a:t>
            </a:r>
            <a:r>
              <a:rPr lang="en-US" sz="2800" dirty="0" err="1">
                <a:solidFill>
                  <a:srgbClr val="0A1F61"/>
                </a:solidFill>
                <a:latin typeface="Tajawal ExtraBold" panose="00000800000000000000" pitchFamily="2" charset="-78"/>
                <a:cs typeface="Tajawal ExtraBold" panose="00000800000000000000" pitchFamily="2" charset="-78"/>
              </a:rPr>
              <a:t>middlebox</a:t>
            </a:r>
            <a:r>
              <a:rPr lang="en-US" sz="2800" dirty="0">
                <a:solidFill>
                  <a:srgbClr val="0A1F61"/>
                </a:solidFill>
                <a:latin typeface="Tajawal ExtraBold" panose="00000800000000000000" pitchFamily="2" charset="-78"/>
                <a:cs typeface="Tajawal ExtraBold" panose="00000800000000000000" pitchFamily="2" charset="-78"/>
              </a:rPr>
              <a:t> hardware is widely deployed in enterprise networks to improve network security and performance, however, even home network routers often have integrated firewall, NAT, or other </a:t>
            </a:r>
            <a:r>
              <a:rPr lang="en-US" sz="2800" dirty="0" err="1">
                <a:solidFill>
                  <a:srgbClr val="0A1F61"/>
                </a:solidFill>
                <a:latin typeface="Tajawal ExtraBold" panose="00000800000000000000" pitchFamily="2" charset="-78"/>
                <a:cs typeface="Tajawal ExtraBold" panose="00000800000000000000" pitchFamily="2" charset="-78"/>
              </a:rPr>
              <a:t>middlebox</a:t>
            </a:r>
            <a:r>
              <a:rPr lang="en-US" sz="2800" dirty="0">
                <a:solidFill>
                  <a:srgbClr val="0A1F61"/>
                </a:solidFill>
                <a:latin typeface="Tajawal ExtraBold" panose="00000800000000000000" pitchFamily="2" charset="-78"/>
                <a:cs typeface="Tajawal ExtraBold" panose="00000800000000000000" pitchFamily="2" charset="-78"/>
              </a:rPr>
              <a:t> </a:t>
            </a:r>
            <a:r>
              <a:rPr lang="en-US" sz="2800" dirty="0" smtClean="0">
                <a:solidFill>
                  <a:srgbClr val="0A1F61"/>
                </a:solidFill>
                <a:latin typeface="Tajawal ExtraBold" panose="00000800000000000000" pitchFamily="2" charset="-78"/>
                <a:cs typeface="Tajawal ExtraBold" panose="00000800000000000000" pitchFamily="2" charset="-78"/>
              </a:rPr>
              <a:t>functionality (</a:t>
            </a:r>
            <a:r>
              <a:rPr lang="en-US" sz="2800" i="1" dirty="0">
                <a:solidFill>
                  <a:srgbClr val="0A1F61"/>
                </a:solidFill>
                <a:latin typeface="Tajawal ExtraBold" panose="00000800000000000000" pitchFamily="2" charset="-78"/>
                <a:cs typeface="Tajawal ExtraBold" panose="00000800000000000000" pitchFamily="2" charset="-78"/>
              </a:rPr>
              <a:t>has some </a:t>
            </a:r>
            <a:r>
              <a:rPr lang="en-US" sz="2800" i="1" dirty="0" err="1">
                <a:solidFill>
                  <a:srgbClr val="0A1F61"/>
                </a:solidFill>
                <a:latin typeface="Tajawal ExtraBold" panose="00000800000000000000" pitchFamily="2" charset="-78"/>
                <a:cs typeface="Tajawal ExtraBold" panose="00000800000000000000" pitchFamily="2" charset="-78"/>
              </a:rPr>
              <a:t>middlebox</a:t>
            </a:r>
            <a:r>
              <a:rPr lang="en-US" sz="2800" i="1" dirty="0">
                <a:solidFill>
                  <a:srgbClr val="0A1F61"/>
                </a:solidFill>
                <a:latin typeface="Tajawal ExtraBold" panose="00000800000000000000" pitchFamily="2" charset="-78"/>
                <a:cs typeface="Tajawal ExtraBold" panose="00000800000000000000" pitchFamily="2" charset="-78"/>
              </a:rPr>
              <a:t> capabilities</a:t>
            </a:r>
            <a:r>
              <a:rPr lang="en-US" sz="2800" i="1" dirty="0" smtClean="0">
                <a:solidFill>
                  <a:srgbClr val="0A1F61"/>
                </a:solidFill>
                <a:latin typeface="Tajawal ExtraBold" panose="00000800000000000000" pitchFamily="2" charset="-78"/>
                <a:cs typeface="Tajawal ExtraBold" panose="00000800000000000000" pitchFamily="2" charset="-78"/>
              </a:rPr>
              <a:t>!</a:t>
            </a:r>
            <a:r>
              <a:rPr lang="en-US" sz="2800" dirty="0" smtClean="0">
                <a:solidFill>
                  <a:srgbClr val="0A1F61"/>
                </a:solidFill>
                <a:latin typeface="Tajawal ExtraBold" panose="00000800000000000000" pitchFamily="2" charset="-78"/>
                <a:cs typeface="Tajawal ExtraBold" panose="00000800000000000000" pitchFamily="2" charset="-78"/>
              </a:rPr>
              <a:t>).</a:t>
            </a:r>
          </a:p>
          <a:p>
            <a:pPr marL="457200" indent="-457200" algn="just">
              <a:lnSpc>
                <a:spcPct val="150000"/>
              </a:lnSpc>
              <a:buFont typeface="Wingdings" pitchFamily="2" charset="2"/>
              <a:buChar char="§"/>
            </a:pPr>
            <a:r>
              <a:rPr lang="en-US" sz="2800" dirty="0">
                <a:solidFill>
                  <a:srgbClr val="0A1F61"/>
                </a:solidFill>
                <a:latin typeface="Tajawal ExtraBold" panose="00000800000000000000" pitchFamily="2" charset="-78"/>
                <a:cs typeface="Tajawal ExtraBold" panose="00000800000000000000" pitchFamily="2" charset="-78"/>
              </a:rPr>
              <a:t>Service Providers (ISPs)</a:t>
            </a:r>
          </a:p>
          <a:p>
            <a:pPr marL="457200" indent="-457200" algn="just">
              <a:buFont typeface="Wingdings" pitchFamily="2" charset="2"/>
              <a:buChar char="§"/>
            </a:pPr>
            <a:endParaRPr lang="en-US" sz="1200" b="1" dirty="0" smtClean="0">
              <a:solidFill>
                <a:srgbClr val="0A1F61"/>
              </a:solidFill>
              <a:latin typeface="Tajawal ExtraBold" panose="00000800000000000000" pitchFamily="2" charset="-78"/>
              <a:cs typeface="Tajawal ExtraBold" panose="000008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11</a:t>
            </a:fld>
            <a:endParaRPr lang="en-US" dirty="0"/>
          </a:p>
        </p:txBody>
      </p:sp>
    </p:spTree>
    <p:extLst>
      <p:ext uri="{BB962C8B-B14F-4D97-AF65-F5344CB8AC3E}">
        <p14:creationId xmlns:p14="http://schemas.microsoft.com/office/powerpoint/2010/main" val="414656808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05106" y="256997"/>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551262" y="557895"/>
            <a:ext cx="6188823" cy="707886"/>
          </a:xfrm>
          <a:prstGeom prst="rect">
            <a:avLst/>
          </a:prstGeom>
          <a:noFill/>
        </p:spPr>
        <p:txBody>
          <a:bodyPr wrap="square" rtlCol="0">
            <a:spAutoFit/>
          </a:bodyPr>
          <a:lstStyle/>
          <a:p>
            <a:pPr algn="ctr"/>
            <a:r>
              <a:rPr lang="en-US" sz="4000" dirty="0" smtClean="0">
                <a:solidFill>
                  <a:schemeClr val="bg1"/>
                </a:solidFill>
                <a:latin typeface="Tajawal Medium" panose="00000600000000000000" pitchFamily="2" charset="-78"/>
                <a:cs typeface="Tajawal Medium" panose="00000600000000000000" pitchFamily="2" charset="-78"/>
              </a:rPr>
              <a:t>Benefits </a:t>
            </a:r>
            <a:r>
              <a:rPr lang="en-US" sz="4000" dirty="0">
                <a:solidFill>
                  <a:schemeClr val="bg1"/>
                </a:solidFill>
                <a:latin typeface="Tajawal Medium" panose="00000600000000000000" pitchFamily="2" charset="-78"/>
                <a:cs typeface="Tajawal Medium" panose="00000600000000000000" pitchFamily="2" charset="-78"/>
              </a:rPr>
              <a:t>of Middleboxes</a:t>
            </a:r>
            <a:endParaRPr lang="en-US" sz="40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4</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12</a:t>
            </a:fld>
            <a:endParaRPr lang="en-US" dirty="0"/>
          </a:p>
        </p:txBody>
      </p:sp>
      <p:pic>
        <p:nvPicPr>
          <p:cNvPr id="16387" name="Picture 3"/>
          <p:cNvPicPr>
            <a:picLocks noChangeAspect="1" noChangeArrowheads="1"/>
          </p:cNvPicPr>
          <p:nvPr/>
        </p:nvPicPr>
        <p:blipFill>
          <a:blip r:embed="rId6">
            <a:extLst>
              <a:ext uri="{BEBA8EAE-BF5A-486C-A8C5-ECC9F3942E4B}">
                <a14:imgProps xmlns:a14="http://schemas.microsoft.com/office/drawing/2010/main">
                  <a14:imgLayer r:embed="rId7">
                    <a14:imgEffect>
                      <a14:sharpenSoften amount="50000"/>
                    </a14:imgEffect>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2056679" y="1491838"/>
            <a:ext cx="8001721" cy="342251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1" name="Rectangle 10"/>
          <p:cNvSpPr/>
          <p:nvPr/>
        </p:nvSpPr>
        <p:spPr>
          <a:xfrm>
            <a:off x="613201" y="5087684"/>
            <a:ext cx="11578799" cy="1261884"/>
          </a:xfrm>
          <a:prstGeom prst="rect">
            <a:avLst/>
          </a:prstGeom>
        </p:spPr>
        <p:txBody>
          <a:bodyPr wrap="square">
            <a:spAutoFit/>
          </a:bodyPr>
          <a:lstStyle/>
          <a:p>
            <a:pPr marL="457200" indent="-457200" algn="just">
              <a:buFont typeface="Wingdings" pitchFamily="2" charset="2"/>
              <a:buChar char="§"/>
            </a:pPr>
            <a:r>
              <a:rPr lang="en-US" sz="2800" b="1" dirty="0">
                <a:solidFill>
                  <a:srgbClr val="0A1F61"/>
                </a:solidFill>
                <a:latin typeface="Tajawal ExtraBold" panose="00000800000000000000" pitchFamily="2" charset="-78"/>
                <a:cs typeface="Tajawal ExtraBold" panose="00000800000000000000" pitchFamily="2" charset="-78"/>
              </a:rPr>
              <a:t>Reasons driving the deployment of </a:t>
            </a:r>
            <a:r>
              <a:rPr lang="en-US" sz="2800" b="1" dirty="0" err="1">
                <a:solidFill>
                  <a:srgbClr val="0A1F61"/>
                </a:solidFill>
                <a:latin typeface="Tajawal ExtraBold" panose="00000800000000000000" pitchFamily="2" charset="-78"/>
                <a:cs typeface="Tajawal ExtraBold" panose="00000800000000000000" pitchFamily="2" charset="-78"/>
              </a:rPr>
              <a:t>middleboxes</a:t>
            </a:r>
            <a:r>
              <a:rPr lang="en-US" sz="2800" b="1" dirty="0">
                <a:solidFill>
                  <a:srgbClr val="0A1F61"/>
                </a:solidFill>
                <a:latin typeface="Tajawal ExtraBold" panose="00000800000000000000" pitchFamily="2" charset="-78"/>
                <a:cs typeface="Tajawal ExtraBold" panose="00000800000000000000" pitchFamily="2" charset="-78"/>
              </a:rPr>
              <a:t> come in two main categories: </a:t>
            </a:r>
            <a:endParaRPr lang="en-US" sz="600" b="1" dirty="0">
              <a:solidFill>
                <a:srgbClr val="0A1F61"/>
              </a:solidFill>
              <a:latin typeface="Tajawal ExtraBold" panose="00000800000000000000" pitchFamily="2" charset="-78"/>
              <a:cs typeface="Tajawal ExtraBold" panose="00000800000000000000" pitchFamily="2" charset="-78"/>
            </a:endParaRPr>
          </a:p>
          <a:p>
            <a:pPr lvl="3" algn="just"/>
            <a:r>
              <a:rPr lang="en-US" sz="2400" dirty="0">
                <a:solidFill>
                  <a:srgbClr val="0A1F61"/>
                </a:solidFill>
                <a:latin typeface="Tajawal ExtraBold" panose="00000800000000000000" pitchFamily="2" charset="-78"/>
                <a:cs typeface="Tajawal ExtraBold" panose="00000800000000000000" pitchFamily="2" charset="-78"/>
              </a:rPr>
              <a:t>(1) Security to enhance the visibility of network traffic and enable the enforcement of security policies.</a:t>
            </a:r>
          </a:p>
          <a:p>
            <a:pPr lvl="3" algn="just"/>
            <a:r>
              <a:rPr lang="en-US" sz="2400" dirty="0">
                <a:solidFill>
                  <a:srgbClr val="0A1F61"/>
                </a:solidFill>
                <a:latin typeface="Tajawal ExtraBold" panose="00000800000000000000" pitchFamily="2" charset="-78"/>
                <a:cs typeface="Tajawal ExtraBold" panose="00000800000000000000" pitchFamily="2" charset="-78"/>
              </a:rPr>
              <a:t> (2) Performance enhancements through traffic shaping, caching and transparent </a:t>
            </a:r>
            <a:r>
              <a:rPr lang="en-US" sz="2400" dirty="0" err="1">
                <a:solidFill>
                  <a:srgbClr val="0A1F61"/>
                </a:solidFill>
                <a:latin typeface="Tajawal ExtraBold" panose="00000800000000000000" pitchFamily="2" charset="-78"/>
                <a:cs typeface="Tajawal ExtraBold" panose="00000800000000000000" pitchFamily="2" charset="-78"/>
              </a:rPr>
              <a:t>proxying</a:t>
            </a:r>
            <a:r>
              <a:rPr lang="en-US" sz="2400" dirty="0">
                <a:solidFill>
                  <a:srgbClr val="0A1F61"/>
                </a:solidFill>
                <a:latin typeface="Tajawal ExtraBold" panose="00000800000000000000" pitchFamily="2" charset="-78"/>
                <a:cs typeface="Tajawal ExtraBold" panose="00000800000000000000" pitchFamily="2" charset="-78"/>
              </a:rPr>
              <a:t>.</a:t>
            </a:r>
            <a:endParaRPr lang="en-GB" sz="24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4256582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05106" y="256997"/>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465325" y="557895"/>
            <a:ext cx="6848232" cy="707886"/>
          </a:xfrm>
          <a:prstGeom prst="rect">
            <a:avLst/>
          </a:prstGeom>
          <a:noFill/>
        </p:spPr>
        <p:txBody>
          <a:bodyPr wrap="square" rtlCol="0">
            <a:spAutoFit/>
          </a:bodyPr>
          <a:lstStyle/>
          <a:p>
            <a:pPr algn="ctr"/>
            <a:r>
              <a:rPr lang="en-US" sz="4000" dirty="0" smtClean="0">
                <a:solidFill>
                  <a:schemeClr val="bg1"/>
                </a:solidFill>
                <a:latin typeface="Tajawal Medium" panose="00000600000000000000" pitchFamily="2" charset="-78"/>
                <a:cs typeface="Tajawal Medium" panose="00000600000000000000" pitchFamily="2" charset="-78"/>
              </a:rPr>
              <a:t>Criticism </a:t>
            </a:r>
            <a:r>
              <a:rPr lang="en-US" sz="4000" dirty="0">
                <a:solidFill>
                  <a:schemeClr val="bg1"/>
                </a:solidFill>
                <a:latin typeface="Tajawal Medium" panose="00000600000000000000" pitchFamily="2" charset="-78"/>
                <a:cs typeface="Tajawal Medium" panose="00000600000000000000" pitchFamily="2" charset="-78"/>
              </a:rPr>
              <a:t>and challenges </a:t>
            </a:r>
            <a:r>
              <a:rPr lang="en-US" sz="4000" dirty="0" smtClean="0">
                <a:solidFill>
                  <a:schemeClr val="bg1"/>
                </a:solidFill>
                <a:latin typeface="Tajawal Medium" panose="00000600000000000000" pitchFamily="2" charset="-78"/>
                <a:cs typeface="Tajawal Medium" panose="00000600000000000000" pitchFamily="2" charset="-78"/>
              </a:rPr>
              <a:t>of Middleboxes</a:t>
            </a:r>
            <a:endParaRPr lang="en-US" sz="40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4</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10" name="TextBox 9"/>
          <p:cNvSpPr txBox="1"/>
          <p:nvPr/>
        </p:nvSpPr>
        <p:spPr>
          <a:xfrm>
            <a:off x="303403" y="1845677"/>
            <a:ext cx="11538827" cy="3539430"/>
          </a:xfrm>
          <a:prstGeom prst="rect">
            <a:avLst/>
          </a:prstGeom>
          <a:noFill/>
        </p:spPr>
        <p:txBody>
          <a:bodyPr wrap="square" rtlCol="0">
            <a:spAutoFit/>
          </a:bodyPr>
          <a:lstStyle/>
          <a:p>
            <a:pPr marL="457200" indent="-457200" algn="just">
              <a:buFont typeface="Wingdings" pitchFamily="2" charset="2"/>
              <a:buChar char="§"/>
            </a:pPr>
            <a:r>
              <a:rPr lang="en-US" sz="3200" dirty="0">
                <a:solidFill>
                  <a:srgbClr val="0A1F61"/>
                </a:solidFill>
                <a:latin typeface="Tajawal ExtraBold" panose="00000800000000000000" pitchFamily="2" charset="-78"/>
                <a:cs typeface="Tajawal ExtraBold" panose="00000800000000000000" pitchFamily="2" charset="-78"/>
              </a:rPr>
              <a:t>Compared to forwarding devices such as switches and routers, </a:t>
            </a:r>
            <a:r>
              <a:rPr lang="en-US" sz="3200" dirty="0" err="1">
                <a:solidFill>
                  <a:srgbClr val="0A1F61"/>
                </a:solidFill>
                <a:latin typeface="Tajawal ExtraBold" panose="00000800000000000000" pitchFamily="2" charset="-78"/>
                <a:cs typeface="Tajawal ExtraBold" panose="00000800000000000000" pitchFamily="2" charset="-78"/>
              </a:rPr>
              <a:t>middleboxes</a:t>
            </a:r>
            <a:r>
              <a:rPr lang="en-US" sz="3200" dirty="0">
                <a:solidFill>
                  <a:srgbClr val="0A1F61"/>
                </a:solidFill>
                <a:latin typeface="Tajawal ExtraBold" panose="00000800000000000000" pitchFamily="2" charset="-78"/>
                <a:cs typeface="Tajawal ExtraBold" panose="00000800000000000000" pitchFamily="2" charset="-78"/>
              </a:rPr>
              <a:t> are complex. </a:t>
            </a:r>
            <a:endParaRPr lang="en-US" sz="3200" dirty="0" smtClean="0">
              <a:solidFill>
                <a:srgbClr val="0A1F61"/>
              </a:solidFill>
              <a:latin typeface="Tajawal ExtraBold" panose="00000800000000000000" pitchFamily="2" charset="-78"/>
              <a:cs typeface="Tajawal ExtraBold" panose="00000800000000000000" pitchFamily="2" charset="-78"/>
            </a:endParaRPr>
          </a:p>
          <a:p>
            <a:pPr algn="just"/>
            <a:endParaRPr lang="en-US" sz="1200" dirty="0" smtClean="0">
              <a:solidFill>
                <a:srgbClr val="0A1F61"/>
              </a:solidFill>
              <a:latin typeface="Tajawal ExtraBold" panose="00000800000000000000" pitchFamily="2" charset="-78"/>
              <a:cs typeface="Tajawal ExtraBold" panose="00000800000000000000" pitchFamily="2" charset="-78"/>
            </a:endParaRPr>
          </a:p>
          <a:p>
            <a:pPr marL="457200" indent="-457200" algn="just">
              <a:buFont typeface="Wingdings" pitchFamily="2" charset="2"/>
              <a:buChar char="§"/>
            </a:pPr>
            <a:r>
              <a:rPr lang="en-US" sz="3200" dirty="0" smtClean="0">
                <a:solidFill>
                  <a:srgbClr val="0A1F61"/>
                </a:solidFill>
                <a:latin typeface="Tajawal ExtraBold" panose="00000800000000000000" pitchFamily="2" charset="-78"/>
                <a:cs typeface="Tajawal ExtraBold" panose="00000800000000000000" pitchFamily="2" charset="-78"/>
              </a:rPr>
              <a:t>Indeed</a:t>
            </a:r>
            <a:r>
              <a:rPr lang="en-US" sz="3200" dirty="0">
                <a:solidFill>
                  <a:srgbClr val="0A1F61"/>
                </a:solidFill>
                <a:latin typeface="Tajawal ExtraBold" panose="00000800000000000000" pitchFamily="2" charset="-78"/>
                <a:cs typeface="Tajawal ExtraBold" panose="00000800000000000000" pitchFamily="2" charset="-78"/>
              </a:rPr>
              <a:t>, they operate on flows of packets at multiple layers of the network stack, from the network layer to the application layer, and do so at line rate. </a:t>
            </a:r>
            <a:endParaRPr lang="en-US" sz="3200" dirty="0" smtClean="0">
              <a:solidFill>
                <a:srgbClr val="0A1F61"/>
              </a:solidFill>
              <a:latin typeface="Tajawal ExtraBold" panose="00000800000000000000" pitchFamily="2" charset="-78"/>
              <a:cs typeface="Tajawal ExtraBold" panose="00000800000000000000" pitchFamily="2" charset="-78"/>
            </a:endParaRPr>
          </a:p>
          <a:p>
            <a:pPr algn="just"/>
            <a:endParaRPr lang="en-US" sz="1200" dirty="0" smtClean="0">
              <a:solidFill>
                <a:srgbClr val="0A1F61"/>
              </a:solidFill>
              <a:latin typeface="Tajawal ExtraBold" panose="00000800000000000000" pitchFamily="2" charset="-78"/>
              <a:cs typeface="Tajawal ExtraBold" panose="00000800000000000000" pitchFamily="2" charset="-78"/>
            </a:endParaRPr>
          </a:p>
          <a:p>
            <a:pPr marL="457200" indent="-457200" algn="just">
              <a:buFont typeface="Wingdings" pitchFamily="2" charset="2"/>
              <a:buChar char="§"/>
            </a:pPr>
            <a:r>
              <a:rPr lang="en-US" sz="3200" dirty="0" smtClean="0">
                <a:solidFill>
                  <a:srgbClr val="0A1F61"/>
                </a:solidFill>
                <a:latin typeface="Tajawal ExtraBold" panose="00000800000000000000" pitchFamily="2" charset="-78"/>
                <a:cs typeface="Tajawal ExtraBold" panose="00000800000000000000" pitchFamily="2" charset="-78"/>
              </a:rPr>
              <a:t>Middleboxes </a:t>
            </a:r>
            <a:r>
              <a:rPr lang="en-US" sz="3200" dirty="0">
                <a:solidFill>
                  <a:srgbClr val="0A1F61"/>
                </a:solidFill>
                <a:latin typeface="Tajawal ExtraBold" panose="00000800000000000000" pitchFamily="2" charset="-78"/>
                <a:cs typeface="Tajawal ExtraBold" panose="00000800000000000000" pitchFamily="2" charset="-78"/>
              </a:rPr>
              <a:t>interfere with end-to-end packet transmission, application functionality, and restricting or preventing end host applications from functioning </a:t>
            </a:r>
            <a:r>
              <a:rPr lang="en-US" sz="3200" dirty="0" smtClean="0">
                <a:solidFill>
                  <a:srgbClr val="0A1F61"/>
                </a:solidFill>
                <a:latin typeface="Tajawal ExtraBold" panose="00000800000000000000" pitchFamily="2" charset="-78"/>
                <a:cs typeface="Tajawal ExtraBold" panose="00000800000000000000" pitchFamily="2" charset="-78"/>
              </a:rPr>
              <a:t>properly. </a:t>
            </a:r>
            <a:endParaRPr lang="en-US" sz="3200" dirty="0">
              <a:solidFill>
                <a:srgbClr val="0A1F61"/>
              </a:solidFill>
              <a:latin typeface="Tajawal ExtraBold" panose="00000800000000000000" pitchFamily="2" charset="-78"/>
              <a:cs typeface="Tajawal ExtraBold" panose="000008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13</a:t>
            </a:fld>
            <a:endParaRPr lang="en-US" dirty="0"/>
          </a:p>
        </p:txBody>
      </p:sp>
    </p:spTree>
    <p:extLst>
      <p:ext uri="{BB962C8B-B14F-4D97-AF65-F5344CB8AC3E}">
        <p14:creationId xmlns:p14="http://schemas.microsoft.com/office/powerpoint/2010/main" val="99672150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05106" y="256997"/>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465325" y="557895"/>
            <a:ext cx="6848232" cy="707886"/>
          </a:xfrm>
          <a:prstGeom prst="rect">
            <a:avLst/>
          </a:prstGeom>
          <a:noFill/>
        </p:spPr>
        <p:txBody>
          <a:bodyPr wrap="square" rtlCol="0">
            <a:spAutoFit/>
          </a:bodyPr>
          <a:lstStyle/>
          <a:p>
            <a:pPr algn="ctr"/>
            <a:r>
              <a:rPr lang="en-US" sz="4000" dirty="0" smtClean="0">
                <a:solidFill>
                  <a:schemeClr val="bg1"/>
                </a:solidFill>
                <a:latin typeface="Tajawal Medium" panose="00000600000000000000" pitchFamily="2" charset="-78"/>
                <a:cs typeface="Tajawal Medium" panose="00000600000000000000" pitchFamily="2" charset="-78"/>
              </a:rPr>
              <a:t>Criticism </a:t>
            </a:r>
            <a:r>
              <a:rPr lang="en-US" sz="4000" dirty="0">
                <a:solidFill>
                  <a:schemeClr val="bg1"/>
                </a:solidFill>
                <a:latin typeface="Tajawal Medium" panose="00000600000000000000" pitchFamily="2" charset="-78"/>
                <a:cs typeface="Tajawal Medium" panose="00000600000000000000" pitchFamily="2" charset="-78"/>
              </a:rPr>
              <a:t>and challenges </a:t>
            </a:r>
            <a:r>
              <a:rPr lang="en-US" sz="4000" dirty="0" smtClean="0">
                <a:solidFill>
                  <a:schemeClr val="bg1"/>
                </a:solidFill>
                <a:latin typeface="Tajawal Medium" panose="00000600000000000000" pitchFamily="2" charset="-78"/>
                <a:cs typeface="Tajawal Medium" panose="00000600000000000000" pitchFamily="2" charset="-78"/>
              </a:rPr>
              <a:t>of </a:t>
            </a:r>
            <a:r>
              <a:rPr lang="en-US" sz="4000" dirty="0" err="1" smtClean="0">
                <a:solidFill>
                  <a:schemeClr val="bg1"/>
                </a:solidFill>
                <a:latin typeface="Tajawal Medium" panose="00000600000000000000" pitchFamily="2" charset="-78"/>
                <a:cs typeface="Tajawal Medium" panose="00000600000000000000" pitchFamily="2" charset="-78"/>
              </a:rPr>
              <a:t>Middleboxe</a:t>
            </a:r>
            <a:endParaRPr lang="en-US" sz="40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4</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14</a:t>
            </a:fld>
            <a:endParaRPr lang="en-US" dirty="0"/>
          </a:p>
        </p:txBody>
      </p:sp>
      <p:pic>
        <p:nvPicPr>
          <p:cNvPr id="17410" name="Picture 2"/>
          <p:cNvPicPr>
            <a:picLocks noChangeAspect="1" noChangeArrowheads="1"/>
          </p:cNvPicPr>
          <p:nvPr/>
        </p:nvPicPr>
        <p:blipFill>
          <a:blip r:embed="rId6">
            <a:extLst>
              <a:ext uri="{BEBA8EAE-BF5A-486C-A8C5-ECC9F3942E4B}">
                <a14:imgProps xmlns:a14="http://schemas.microsoft.com/office/drawing/2010/main">
                  <a14:imgLayer r:embed="rId7">
                    <a14:imgEffect>
                      <a14:sharpenSoften amount="50000"/>
                    </a14:imgEffect>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1272268" y="1989669"/>
            <a:ext cx="9544050" cy="35814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13946585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05106" y="256997"/>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551262" y="557895"/>
            <a:ext cx="6188823" cy="707886"/>
          </a:xfrm>
          <a:prstGeom prst="rect">
            <a:avLst/>
          </a:prstGeom>
          <a:noFill/>
        </p:spPr>
        <p:txBody>
          <a:bodyPr wrap="square" rtlCol="0">
            <a:spAutoFit/>
          </a:bodyPr>
          <a:lstStyle/>
          <a:p>
            <a:pPr algn="ctr"/>
            <a:r>
              <a:rPr lang="en-US" sz="4000" dirty="0" smtClean="0">
                <a:solidFill>
                  <a:schemeClr val="bg1"/>
                </a:solidFill>
                <a:latin typeface="Tajawal Medium" panose="00000600000000000000" pitchFamily="2" charset="-78"/>
                <a:cs typeface="Tajawal Medium" panose="00000600000000000000" pitchFamily="2" charset="-78"/>
              </a:rPr>
              <a:t>Middlebox Categories </a:t>
            </a:r>
            <a:endParaRPr lang="en-US" sz="4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4</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10" name="TextBox 9"/>
          <p:cNvSpPr txBox="1"/>
          <p:nvPr/>
        </p:nvSpPr>
        <p:spPr>
          <a:xfrm>
            <a:off x="387430" y="1610200"/>
            <a:ext cx="11408985" cy="4724370"/>
          </a:xfrm>
          <a:prstGeom prst="rect">
            <a:avLst/>
          </a:prstGeom>
          <a:noFill/>
        </p:spPr>
        <p:txBody>
          <a:bodyPr wrap="square" rtlCol="0">
            <a:spAutoFit/>
          </a:bodyPr>
          <a:lstStyle/>
          <a:p>
            <a:pPr algn="just"/>
            <a:r>
              <a:rPr lang="en-US" sz="3200" b="1" dirty="0" smtClean="0">
                <a:solidFill>
                  <a:srgbClr val="0A1F61"/>
                </a:solidFill>
                <a:latin typeface="Tajawal ExtraBold" panose="00000800000000000000" pitchFamily="2" charset="-78"/>
                <a:cs typeface="Tajawal ExtraBold" panose="00000800000000000000" pitchFamily="2" charset="-78"/>
              </a:rPr>
              <a:t>Middlebox </a:t>
            </a:r>
            <a:r>
              <a:rPr lang="en-US" sz="3200" b="1" dirty="0">
                <a:solidFill>
                  <a:srgbClr val="0A1F61"/>
                </a:solidFill>
                <a:latin typeface="Tajawal ExtraBold" panose="00000800000000000000" pitchFamily="2" charset="-78"/>
                <a:cs typeface="Tajawal ExtraBold" panose="00000800000000000000" pitchFamily="2" charset="-78"/>
              </a:rPr>
              <a:t>interference can be categorized into three </a:t>
            </a:r>
            <a:r>
              <a:rPr lang="en-US" sz="3200" b="1" dirty="0" smtClean="0">
                <a:solidFill>
                  <a:srgbClr val="0A1F61"/>
                </a:solidFill>
                <a:latin typeface="Tajawal ExtraBold" panose="00000800000000000000" pitchFamily="2" charset="-78"/>
                <a:cs typeface="Tajawal ExtraBold" panose="00000800000000000000" pitchFamily="2" charset="-78"/>
              </a:rPr>
              <a:t>types:</a:t>
            </a:r>
          </a:p>
          <a:p>
            <a:pPr algn="just"/>
            <a:endParaRPr lang="en-US" sz="500" b="1" dirty="0" smtClean="0">
              <a:solidFill>
                <a:srgbClr val="0A1F61"/>
              </a:solidFill>
              <a:latin typeface="Tajawal ExtraBold" panose="00000800000000000000" pitchFamily="2" charset="-78"/>
              <a:cs typeface="Tajawal ExtraBold" panose="00000800000000000000" pitchFamily="2" charset="-78"/>
            </a:endParaRPr>
          </a:p>
          <a:p>
            <a:pPr marL="514350" indent="-514350" algn="just">
              <a:buFont typeface="+mj-lt"/>
              <a:buAutoNum type="arabicPeriod"/>
            </a:pPr>
            <a:r>
              <a:rPr lang="en-US" sz="3200" dirty="0" smtClean="0">
                <a:solidFill>
                  <a:srgbClr val="0A1F61"/>
                </a:solidFill>
                <a:latin typeface="Tajawal ExtraBold" panose="00000800000000000000" pitchFamily="2" charset="-78"/>
                <a:cs typeface="Tajawal ExtraBold" panose="00000800000000000000" pitchFamily="2" charset="-78"/>
              </a:rPr>
              <a:t>Middleboxes </a:t>
            </a:r>
            <a:r>
              <a:rPr lang="en-US" sz="3200" dirty="0">
                <a:solidFill>
                  <a:srgbClr val="0A1F61"/>
                </a:solidFill>
                <a:latin typeface="Tajawal ExtraBold" panose="00000800000000000000" pitchFamily="2" charset="-78"/>
                <a:cs typeface="Tajawal ExtraBold" panose="00000800000000000000" pitchFamily="2" charset="-78"/>
              </a:rPr>
              <a:t>intentionally drop or filter packets according to </a:t>
            </a:r>
            <a:r>
              <a:rPr lang="en-US" sz="3200" dirty="0" smtClean="0">
                <a:solidFill>
                  <a:srgbClr val="0A1F61"/>
                </a:solidFill>
                <a:latin typeface="Tajawal ExtraBold" panose="00000800000000000000" pitchFamily="2" charset="-78"/>
                <a:cs typeface="Tajawal ExtraBold" panose="00000800000000000000" pitchFamily="2" charset="-78"/>
              </a:rPr>
              <a:t>policies:</a:t>
            </a:r>
          </a:p>
          <a:p>
            <a:pPr lvl="2" algn="just"/>
            <a:r>
              <a:rPr lang="en-US" sz="2800" dirty="0" smtClean="0">
                <a:solidFill>
                  <a:srgbClr val="0A1F61"/>
                </a:solidFill>
                <a:latin typeface="Tajawal ExtraBold" panose="00000800000000000000" pitchFamily="2" charset="-78"/>
                <a:cs typeface="Tajawal ExtraBold" panose="00000800000000000000" pitchFamily="2" charset="-78"/>
              </a:rPr>
              <a:t>For </a:t>
            </a:r>
            <a:r>
              <a:rPr lang="en-US" sz="2800" dirty="0">
                <a:solidFill>
                  <a:srgbClr val="0A1F61"/>
                </a:solidFill>
                <a:latin typeface="Tajawal ExtraBold" panose="00000800000000000000" pitchFamily="2" charset="-78"/>
                <a:cs typeface="Tajawal ExtraBold" panose="00000800000000000000" pitchFamily="2" charset="-78"/>
              </a:rPr>
              <a:t>example, network administrators filter P2P file sharing traffic to avoid the legal implications of copyrighted content .</a:t>
            </a:r>
            <a:r>
              <a:rPr lang="en-US" sz="2800" dirty="0" smtClean="0">
                <a:solidFill>
                  <a:srgbClr val="0A1F61"/>
                </a:solidFill>
                <a:latin typeface="Tajawal ExtraBold" panose="00000800000000000000" pitchFamily="2" charset="-78"/>
                <a:cs typeface="Tajawal ExtraBold" panose="00000800000000000000" pitchFamily="2" charset="-78"/>
              </a:rPr>
              <a:t> </a:t>
            </a:r>
          </a:p>
          <a:p>
            <a:pPr lvl="1" indent="-514350" algn="just">
              <a:buFont typeface="+mj-lt"/>
              <a:buAutoNum type="arabicPeriod" startAt="2"/>
            </a:pPr>
            <a:r>
              <a:rPr lang="en-US" sz="3200" dirty="0" smtClean="0">
                <a:solidFill>
                  <a:srgbClr val="0A1F61"/>
                </a:solidFill>
                <a:latin typeface="Tajawal ExtraBold" panose="00000800000000000000" pitchFamily="2" charset="-78"/>
                <a:cs typeface="Tajawal ExtraBold" panose="00000800000000000000" pitchFamily="2" charset="-78"/>
              </a:rPr>
              <a:t>Middleboxes </a:t>
            </a:r>
            <a:r>
              <a:rPr lang="en-US" sz="3200" dirty="0">
                <a:solidFill>
                  <a:srgbClr val="0A1F61"/>
                </a:solidFill>
                <a:latin typeface="Tajawal ExtraBold" panose="00000800000000000000" pitchFamily="2" charset="-78"/>
                <a:cs typeface="Tajawal ExtraBold" panose="00000800000000000000" pitchFamily="2" charset="-78"/>
              </a:rPr>
              <a:t>modify the content of </a:t>
            </a:r>
            <a:r>
              <a:rPr lang="en-US" sz="3200" dirty="0" smtClean="0">
                <a:solidFill>
                  <a:srgbClr val="0A1F61"/>
                </a:solidFill>
                <a:latin typeface="Tajawal ExtraBold" panose="00000800000000000000" pitchFamily="2" charset="-78"/>
                <a:cs typeface="Tajawal ExtraBold" panose="00000800000000000000" pitchFamily="2" charset="-78"/>
              </a:rPr>
              <a:t>packets:</a:t>
            </a:r>
          </a:p>
          <a:p>
            <a:pPr marL="857250" lvl="3" algn="just"/>
            <a:r>
              <a:rPr lang="en-US" sz="2800" dirty="0" smtClean="0">
                <a:solidFill>
                  <a:srgbClr val="0A1F61"/>
                </a:solidFill>
                <a:latin typeface="Tajawal ExtraBold" panose="00000800000000000000" pitchFamily="2" charset="-78"/>
                <a:cs typeface="Tajawal ExtraBold" panose="00000800000000000000" pitchFamily="2" charset="-78"/>
              </a:rPr>
              <a:t>Some </a:t>
            </a:r>
            <a:r>
              <a:rPr lang="en-US" sz="2800" dirty="0">
                <a:solidFill>
                  <a:srgbClr val="0A1F61"/>
                </a:solidFill>
                <a:latin typeface="Tajawal ExtraBold" panose="00000800000000000000" pitchFamily="2" charset="-78"/>
                <a:cs typeface="Tajawal ExtraBold" panose="00000800000000000000" pitchFamily="2" charset="-78"/>
              </a:rPr>
              <a:t>web proxies modify HTTP headers to control meta information between client and server (e.g., cache preferences). </a:t>
            </a:r>
          </a:p>
          <a:p>
            <a:pPr marL="514350" indent="-514350" algn="just">
              <a:buFont typeface="+mj-lt"/>
              <a:buAutoNum type="arabicPeriod"/>
            </a:pPr>
            <a:r>
              <a:rPr lang="en-US" sz="3200" dirty="0" smtClean="0">
                <a:solidFill>
                  <a:srgbClr val="0A1F61"/>
                </a:solidFill>
                <a:latin typeface="Tajawal ExtraBold" panose="00000800000000000000" pitchFamily="2" charset="-78"/>
                <a:cs typeface="Tajawal ExtraBold" panose="00000800000000000000" pitchFamily="2" charset="-78"/>
              </a:rPr>
              <a:t>Middleboxes </a:t>
            </a:r>
            <a:r>
              <a:rPr lang="en-US" sz="3200" dirty="0">
                <a:solidFill>
                  <a:srgbClr val="0A1F61"/>
                </a:solidFill>
                <a:latin typeface="Tajawal ExtraBold" panose="00000800000000000000" pitchFamily="2" charset="-78"/>
                <a:cs typeface="Tajawal ExtraBold" panose="00000800000000000000" pitchFamily="2" charset="-78"/>
              </a:rPr>
              <a:t>also inject forged packets, e.g., for blocking </a:t>
            </a:r>
            <a:r>
              <a:rPr lang="en-US" sz="3200" dirty="0" smtClean="0">
                <a:solidFill>
                  <a:srgbClr val="0A1F61"/>
                </a:solidFill>
                <a:latin typeface="Tajawal ExtraBold" panose="00000800000000000000" pitchFamily="2" charset="-78"/>
                <a:cs typeface="Tajawal ExtraBold" panose="00000800000000000000" pitchFamily="2" charset="-78"/>
              </a:rPr>
              <a:t>purposes:</a:t>
            </a:r>
          </a:p>
          <a:p>
            <a:pPr lvl="2" algn="just"/>
            <a:r>
              <a:rPr lang="en-US" sz="2800" dirty="0">
                <a:solidFill>
                  <a:srgbClr val="0A1F61"/>
                </a:solidFill>
                <a:latin typeface="Tajawal ExtraBold" panose="00000800000000000000" pitchFamily="2" charset="-78"/>
                <a:cs typeface="Tajawal ExtraBold" panose="00000800000000000000" pitchFamily="2" charset="-78"/>
              </a:rPr>
              <a:t>A notorious example is the Great Firewall of China (GFC) that blocks specific sites by injecting spoofed DNS responses, with obvious consequences in terms of Internet censorship</a:t>
            </a: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15</a:t>
            </a:fld>
            <a:endParaRPr lang="en-US" dirty="0"/>
          </a:p>
        </p:txBody>
      </p:sp>
    </p:spTree>
    <p:extLst>
      <p:ext uri="{BB962C8B-B14F-4D97-AF65-F5344CB8AC3E}">
        <p14:creationId xmlns:p14="http://schemas.microsoft.com/office/powerpoint/2010/main" val="331328696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05106" y="256997"/>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1828800" y="557895"/>
            <a:ext cx="7959777" cy="707886"/>
          </a:xfrm>
          <a:prstGeom prst="rect">
            <a:avLst/>
          </a:prstGeom>
          <a:noFill/>
        </p:spPr>
        <p:txBody>
          <a:bodyPr wrap="square" rtlCol="0">
            <a:spAutoFit/>
          </a:bodyPr>
          <a:lstStyle/>
          <a:p>
            <a:pPr algn="ctr"/>
            <a:r>
              <a:rPr lang="en-US" sz="4000" dirty="0" smtClean="0">
                <a:solidFill>
                  <a:schemeClr val="bg1"/>
                </a:solidFill>
                <a:latin typeface="Tajawal Medium" panose="00000600000000000000" pitchFamily="2" charset="-78"/>
                <a:cs typeface="Tajawal Medium" panose="00000600000000000000" pitchFamily="2" charset="-78"/>
              </a:rPr>
              <a:t>Examples </a:t>
            </a:r>
            <a:r>
              <a:rPr lang="en-US" sz="4000" dirty="0">
                <a:solidFill>
                  <a:schemeClr val="bg1"/>
                </a:solidFill>
                <a:latin typeface="Tajawal Medium" panose="00000600000000000000" pitchFamily="2" charset="-78"/>
                <a:cs typeface="Tajawal Medium" panose="00000600000000000000" pitchFamily="2" charset="-78"/>
              </a:rPr>
              <a:t>of </a:t>
            </a:r>
            <a:r>
              <a:rPr lang="en-US" sz="4000" dirty="0" smtClean="0">
                <a:solidFill>
                  <a:schemeClr val="bg1"/>
                </a:solidFill>
                <a:latin typeface="Tajawal Medium" panose="00000600000000000000" pitchFamily="2" charset="-78"/>
                <a:cs typeface="Tajawal Medium" panose="00000600000000000000" pitchFamily="2" charset="-78"/>
              </a:rPr>
              <a:t>Middleboxes</a:t>
            </a:r>
            <a:endParaRPr lang="en-US" sz="4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4</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10" name="TextBox 9"/>
          <p:cNvSpPr txBox="1"/>
          <p:nvPr/>
        </p:nvSpPr>
        <p:spPr>
          <a:xfrm>
            <a:off x="303403" y="1938230"/>
            <a:ext cx="11662826" cy="3539430"/>
          </a:xfrm>
          <a:prstGeom prst="rect">
            <a:avLst/>
          </a:prstGeom>
          <a:noFill/>
        </p:spPr>
        <p:txBody>
          <a:bodyPr wrap="square" rtlCol="0">
            <a:spAutoFit/>
          </a:bodyPr>
          <a:lstStyle/>
          <a:p>
            <a:pPr marL="514350" indent="-514350" algn="just">
              <a:buFont typeface="+mj-lt"/>
              <a:buAutoNum type="arabicParenR"/>
            </a:pPr>
            <a:r>
              <a:rPr lang="en-US" sz="3200" b="1" dirty="0" smtClean="0">
                <a:solidFill>
                  <a:srgbClr val="0A1F61"/>
                </a:solidFill>
                <a:latin typeface="Tajawal ExtraBold" panose="00000800000000000000" pitchFamily="2" charset="-78"/>
                <a:cs typeface="Tajawal ExtraBold" panose="00000800000000000000" pitchFamily="2" charset="-78"/>
              </a:rPr>
              <a:t>Firewalls</a:t>
            </a:r>
          </a:p>
          <a:p>
            <a:pPr marL="514350" indent="-514350" algn="just">
              <a:buFont typeface="+mj-lt"/>
              <a:buAutoNum type="arabicParenR"/>
            </a:pPr>
            <a:r>
              <a:rPr lang="en-US" sz="3200" b="1" dirty="0">
                <a:solidFill>
                  <a:srgbClr val="0A1F61"/>
                </a:solidFill>
                <a:latin typeface="Tajawal ExtraBold" panose="00000800000000000000" pitchFamily="2" charset="-78"/>
                <a:cs typeface="Tajawal ExtraBold" panose="00000800000000000000" pitchFamily="2" charset="-78"/>
              </a:rPr>
              <a:t>Intrusion detection systems (IDSs</a:t>
            </a:r>
            <a:r>
              <a:rPr lang="en-US" sz="3200" b="1" dirty="0" smtClean="0">
                <a:solidFill>
                  <a:srgbClr val="0A1F61"/>
                </a:solidFill>
                <a:latin typeface="Tajawal ExtraBold" panose="00000800000000000000" pitchFamily="2" charset="-78"/>
                <a:cs typeface="Tajawal ExtraBold" panose="00000800000000000000" pitchFamily="2" charset="-78"/>
              </a:rPr>
              <a:t>)</a:t>
            </a:r>
          </a:p>
          <a:p>
            <a:pPr marL="514350" indent="-514350" algn="just">
              <a:buFont typeface="+mj-lt"/>
              <a:buAutoNum type="arabicParenR"/>
            </a:pPr>
            <a:r>
              <a:rPr lang="en-US" sz="3200" b="1" dirty="0">
                <a:solidFill>
                  <a:srgbClr val="0A1F61"/>
                </a:solidFill>
                <a:latin typeface="Tajawal ExtraBold" panose="00000800000000000000" pitchFamily="2" charset="-78"/>
                <a:cs typeface="Tajawal ExtraBold" panose="00000800000000000000" pitchFamily="2" charset="-78"/>
              </a:rPr>
              <a:t>Intrusion prevention systems (IPSs</a:t>
            </a:r>
            <a:r>
              <a:rPr lang="en-US" sz="3200" b="1" dirty="0" smtClean="0">
                <a:solidFill>
                  <a:srgbClr val="0A1F61"/>
                </a:solidFill>
                <a:latin typeface="Tajawal ExtraBold" panose="00000800000000000000" pitchFamily="2" charset="-78"/>
                <a:cs typeface="Tajawal ExtraBold" panose="00000800000000000000" pitchFamily="2" charset="-78"/>
              </a:rPr>
              <a:t>)</a:t>
            </a:r>
          </a:p>
          <a:p>
            <a:pPr marL="514350" indent="-514350" algn="just">
              <a:buFont typeface="+mj-lt"/>
              <a:buAutoNum type="arabicParenR"/>
            </a:pPr>
            <a:r>
              <a:rPr lang="en-US" sz="3200" b="1" dirty="0">
                <a:solidFill>
                  <a:srgbClr val="0A1F61"/>
                </a:solidFill>
                <a:latin typeface="Tajawal ExtraBold" panose="00000800000000000000" pitchFamily="2" charset="-78"/>
                <a:cs typeface="Tajawal ExtraBold" panose="00000800000000000000" pitchFamily="2" charset="-78"/>
              </a:rPr>
              <a:t>Network address translators (NATs</a:t>
            </a:r>
            <a:r>
              <a:rPr lang="en-US" sz="3200" b="1" dirty="0" smtClean="0">
                <a:solidFill>
                  <a:srgbClr val="0A1F61"/>
                </a:solidFill>
                <a:latin typeface="Tajawal ExtraBold" panose="00000800000000000000" pitchFamily="2" charset="-78"/>
                <a:cs typeface="Tajawal ExtraBold" panose="00000800000000000000" pitchFamily="2" charset="-78"/>
              </a:rPr>
              <a:t>)          </a:t>
            </a:r>
            <a:r>
              <a:rPr lang="en-US" altLang="en-US" sz="3200" b="1" dirty="0">
                <a:solidFill>
                  <a:srgbClr val="0A1F61"/>
                </a:solidFill>
                <a:latin typeface="Tajawal ExtraBold" panose="00000800000000000000" pitchFamily="2" charset="-78"/>
                <a:cs typeface="Tajawal ExtraBold" panose="00000800000000000000" pitchFamily="2" charset="-78"/>
              </a:rPr>
              <a:t>Port-Translating </a:t>
            </a:r>
            <a:r>
              <a:rPr lang="en-US" altLang="en-US" sz="3200" b="1" dirty="0" smtClean="0">
                <a:solidFill>
                  <a:srgbClr val="0A1F61"/>
                </a:solidFill>
                <a:latin typeface="Tajawal ExtraBold" panose="00000800000000000000" pitchFamily="2" charset="-78"/>
                <a:cs typeface="Tajawal ExtraBold" panose="00000800000000000000" pitchFamily="2" charset="-78"/>
              </a:rPr>
              <a:t>NAT  (PAT)</a:t>
            </a:r>
            <a:endParaRPr lang="en-US" sz="3200" b="1" dirty="0">
              <a:solidFill>
                <a:srgbClr val="0A1F61"/>
              </a:solidFill>
              <a:latin typeface="Tajawal ExtraBold" panose="00000800000000000000" pitchFamily="2" charset="-78"/>
              <a:cs typeface="Tajawal ExtraBold" panose="00000800000000000000" pitchFamily="2" charset="-78"/>
            </a:endParaRPr>
          </a:p>
          <a:p>
            <a:pPr marL="514350" indent="-514350" algn="just">
              <a:buFont typeface="+mj-lt"/>
              <a:buAutoNum type="arabicParenR"/>
            </a:pPr>
            <a:r>
              <a:rPr lang="en-US" sz="3200" b="1" dirty="0">
                <a:solidFill>
                  <a:srgbClr val="0A1F61"/>
                </a:solidFill>
                <a:latin typeface="Tajawal ExtraBold" panose="00000800000000000000" pitchFamily="2" charset="-78"/>
                <a:cs typeface="Tajawal ExtraBold" panose="00000800000000000000" pitchFamily="2" charset="-78"/>
              </a:rPr>
              <a:t>WAN </a:t>
            </a:r>
            <a:r>
              <a:rPr lang="en-US" sz="3200" b="1" dirty="0" smtClean="0">
                <a:solidFill>
                  <a:srgbClr val="0A1F61"/>
                </a:solidFill>
                <a:latin typeface="Tajawal ExtraBold" panose="00000800000000000000" pitchFamily="2" charset="-78"/>
                <a:cs typeface="Tajawal ExtraBold" panose="00000800000000000000" pitchFamily="2" charset="-78"/>
              </a:rPr>
              <a:t>optimizers</a:t>
            </a:r>
          </a:p>
          <a:p>
            <a:pPr marL="514350" indent="-514350" algn="just">
              <a:buFont typeface="+mj-lt"/>
              <a:buAutoNum type="arabicParenR"/>
            </a:pPr>
            <a:r>
              <a:rPr lang="en-US" sz="3200" b="1" dirty="0">
                <a:solidFill>
                  <a:srgbClr val="0A1F61"/>
                </a:solidFill>
                <a:latin typeface="Tajawal ExtraBold" panose="00000800000000000000" pitchFamily="2" charset="-78"/>
                <a:cs typeface="Tajawal ExtraBold" panose="00000800000000000000" pitchFamily="2" charset="-78"/>
              </a:rPr>
              <a:t>Proxy </a:t>
            </a:r>
            <a:r>
              <a:rPr lang="en-US" sz="3200" b="1" dirty="0" smtClean="0">
                <a:solidFill>
                  <a:srgbClr val="0A1F61"/>
                </a:solidFill>
                <a:latin typeface="Tajawal ExtraBold" panose="00000800000000000000" pitchFamily="2" charset="-78"/>
                <a:cs typeface="Tajawal ExtraBold" panose="00000800000000000000" pitchFamily="2" charset="-78"/>
              </a:rPr>
              <a:t>server</a:t>
            </a:r>
          </a:p>
          <a:p>
            <a:pPr marL="514350" indent="-514350" algn="just">
              <a:buFont typeface="+mj-lt"/>
              <a:buAutoNum type="arabicParenR"/>
            </a:pPr>
            <a:r>
              <a:rPr lang="en-US" sz="3200" b="1" dirty="0">
                <a:solidFill>
                  <a:srgbClr val="0A1F61"/>
                </a:solidFill>
                <a:latin typeface="Tajawal ExtraBold" panose="00000800000000000000" pitchFamily="2" charset="-78"/>
                <a:cs typeface="Tajawal ExtraBold" panose="00000800000000000000" pitchFamily="2" charset="-78"/>
              </a:rPr>
              <a:t>Load balancers</a:t>
            </a:r>
            <a:endParaRPr lang="en-US" sz="3200" dirty="0">
              <a:solidFill>
                <a:srgbClr val="0A1F61"/>
              </a:solidFill>
              <a:latin typeface="Tajawal ExtraBold" panose="00000800000000000000" pitchFamily="2" charset="-78"/>
              <a:cs typeface="Tajawal ExtraBold" panose="000008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16</a:t>
            </a:fld>
            <a:endParaRPr lang="en-US" dirty="0"/>
          </a:p>
        </p:txBody>
      </p:sp>
      <p:cxnSp>
        <p:nvCxnSpPr>
          <p:cNvPr id="12" name="Straight Arrow Connector 11"/>
          <p:cNvCxnSpPr/>
          <p:nvPr/>
        </p:nvCxnSpPr>
        <p:spPr>
          <a:xfrm>
            <a:off x="5808688" y="3620861"/>
            <a:ext cx="483255" cy="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7652279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05106" y="256997"/>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1828800" y="557895"/>
            <a:ext cx="7959777" cy="646331"/>
          </a:xfrm>
          <a:prstGeom prst="rect">
            <a:avLst/>
          </a:prstGeom>
          <a:noFill/>
        </p:spPr>
        <p:txBody>
          <a:bodyPr wrap="square" rtlCol="0">
            <a:spAutoFit/>
          </a:bodyPr>
          <a:lstStyle/>
          <a:p>
            <a:pPr algn="ctr"/>
            <a:r>
              <a:rPr lang="en-US" sz="3600" dirty="0" smtClean="0">
                <a:solidFill>
                  <a:schemeClr val="bg1"/>
                </a:solidFill>
                <a:latin typeface="Tajawal Medium" panose="00000600000000000000" pitchFamily="2" charset="-78"/>
                <a:cs typeface="Tajawal Medium" panose="00000600000000000000" pitchFamily="2" charset="-78"/>
              </a:rPr>
              <a:t>Examples </a:t>
            </a:r>
            <a:r>
              <a:rPr lang="en-US" sz="3600" dirty="0">
                <a:solidFill>
                  <a:schemeClr val="bg1"/>
                </a:solidFill>
                <a:latin typeface="Tajawal Medium" panose="00000600000000000000" pitchFamily="2" charset="-78"/>
                <a:cs typeface="Tajawal Medium" panose="00000600000000000000" pitchFamily="2" charset="-78"/>
              </a:rPr>
              <a:t>of </a:t>
            </a:r>
            <a:r>
              <a:rPr lang="en-US" sz="3600" dirty="0" smtClean="0">
                <a:solidFill>
                  <a:schemeClr val="bg1"/>
                </a:solidFill>
                <a:latin typeface="Tajawal Medium" panose="00000600000000000000" pitchFamily="2" charset="-78"/>
                <a:cs typeface="Tajawal Medium" panose="00000600000000000000" pitchFamily="2" charset="-78"/>
              </a:rPr>
              <a:t>Middleboxes (Firewalls)</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4</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10" name="TextBox 9"/>
          <p:cNvSpPr txBox="1"/>
          <p:nvPr/>
        </p:nvSpPr>
        <p:spPr>
          <a:xfrm>
            <a:off x="303403" y="1836420"/>
            <a:ext cx="11662826" cy="4401205"/>
          </a:xfrm>
          <a:prstGeom prst="rect">
            <a:avLst/>
          </a:prstGeom>
          <a:noFill/>
        </p:spPr>
        <p:txBody>
          <a:bodyPr wrap="square" rtlCol="0">
            <a:spAutoFit/>
          </a:bodyPr>
          <a:lstStyle/>
          <a:p>
            <a:pPr marL="514350" indent="-514350" algn="just">
              <a:buFont typeface="+mj-lt"/>
              <a:buAutoNum type="arabicParenR"/>
            </a:pPr>
            <a:r>
              <a:rPr lang="en-US" sz="3200" b="1" dirty="0" smtClean="0">
                <a:solidFill>
                  <a:srgbClr val="0A1F61"/>
                </a:solidFill>
                <a:latin typeface="Tajawal ExtraBold" panose="00000800000000000000" pitchFamily="2" charset="-78"/>
                <a:cs typeface="Tajawal ExtraBold" panose="00000800000000000000" pitchFamily="2" charset="-78"/>
              </a:rPr>
              <a:t>Firewalls:</a:t>
            </a:r>
            <a:r>
              <a:rPr lang="en-US" sz="3200" dirty="0">
                <a:solidFill>
                  <a:srgbClr val="0A1F61"/>
                </a:solidFill>
                <a:latin typeface="Tajawal ExtraBold" panose="00000800000000000000" pitchFamily="2" charset="-78"/>
                <a:cs typeface="Tajawal ExtraBold" panose="00000800000000000000" pitchFamily="2" charset="-78"/>
              </a:rPr>
              <a:t> </a:t>
            </a:r>
            <a:endParaRPr lang="en-US" sz="3200" dirty="0" smtClean="0">
              <a:solidFill>
                <a:srgbClr val="0A1F61"/>
              </a:solidFill>
              <a:latin typeface="Tajawal ExtraBold" panose="00000800000000000000" pitchFamily="2" charset="-78"/>
              <a:cs typeface="Tajawal ExtraBold" panose="00000800000000000000" pitchFamily="2" charset="-78"/>
            </a:endParaRPr>
          </a:p>
          <a:p>
            <a:pPr marL="914400" lvl="1" indent="-457200" algn="just">
              <a:buFont typeface="Arial" pitchFamily="34" charset="0"/>
              <a:buChar char="•"/>
            </a:pPr>
            <a:r>
              <a:rPr lang="en-US" sz="3200" dirty="0" smtClean="0">
                <a:solidFill>
                  <a:srgbClr val="0A1F61"/>
                </a:solidFill>
                <a:latin typeface="Tajawal ExtraBold" panose="00000800000000000000" pitchFamily="2" charset="-78"/>
                <a:cs typeface="Tajawal ExtraBold" panose="00000800000000000000" pitchFamily="2" charset="-78"/>
              </a:rPr>
              <a:t>Filter </a:t>
            </a:r>
            <a:r>
              <a:rPr lang="en-US" sz="3200" dirty="0">
                <a:solidFill>
                  <a:srgbClr val="0A1F61"/>
                </a:solidFill>
                <a:latin typeface="Tajawal ExtraBold" panose="00000800000000000000" pitchFamily="2" charset="-78"/>
                <a:cs typeface="Tajawal ExtraBold" panose="00000800000000000000" pitchFamily="2" charset="-78"/>
              </a:rPr>
              <a:t>traffic based on a set of predefined security rules defined by a network administrator. </a:t>
            </a:r>
            <a:endParaRPr lang="en-US" sz="3200" dirty="0" smtClean="0">
              <a:solidFill>
                <a:srgbClr val="0A1F61"/>
              </a:solidFill>
              <a:latin typeface="Tajawal ExtraBold" panose="00000800000000000000" pitchFamily="2" charset="-78"/>
              <a:cs typeface="Tajawal ExtraBold" panose="00000800000000000000" pitchFamily="2" charset="-78"/>
            </a:endParaRPr>
          </a:p>
          <a:p>
            <a:pPr marL="914400" lvl="1" indent="-457200" algn="just">
              <a:buFont typeface="Arial" pitchFamily="34" charset="0"/>
              <a:buChar char="•"/>
            </a:pPr>
            <a:r>
              <a:rPr lang="en-US" sz="3200" dirty="0" smtClean="0">
                <a:solidFill>
                  <a:srgbClr val="0A1F61"/>
                </a:solidFill>
                <a:latin typeface="Tajawal ExtraBold" panose="00000800000000000000" pitchFamily="2" charset="-78"/>
                <a:cs typeface="Tajawal ExtraBold" panose="00000800000000000000" pitchFamily="2" charset="-78"/>
              </a:rPr>
              <a:t>IP </a:t>
            </a:r>
            <a:r>
              <a:rPr lang="en-US" sz="3200" dirty="0">
                <a:solidFill>
                  <a:srgbClr val="0A1F61"/>
                </a:solidFill>
                <a:latin typeface="Tajawal ExtraBold" panose="00000800000000000000" pitchFamily="2" charset="-78"/>
                <a:cs typeface="Tajawal ExtraBold" panose="00000800000000000000" pitchFamily="2" charset="-78"/>
              </a:rPr>
              <a:t>firewalls reject packets "based purely on fields in the IP and transport headers (e.g., disallow incoming traffic to certain port numbers, disallow any traffic to certain subnets etc</a:t>
            </a:r>
            <a:r>
              <a:rPr lang="en-US" sz="3200" dirty="0" smtClean="0">
                <a:solidFill>
                  <a:srgbClr val="0A1F61"/>
                </a:solidFill>
                <a:latin typeface="Tajawal ExtraBold" panose="00000800000000000000" pitchFamily="2" charset="-78"/>
                <a:cs typeface="Tajawal ExtraBold" panose="00000800000000000000" pitchFamily="2" charset="-78"/>
              </a:rPr>
              <a:t>.)“.</a:t>
            </a:r>
          </a:p>
          <a:p>
            <a:pPr marL="914400" lvl="1" indent="-457200" algn="just">
              <a:buFont typeface="Arial" pitchFamily="34" charset="0"/>
              <a:buChar char="•"/>
            </a:pPr>
            <a:r>
              <a:rPr lang="en-US" sz="3200" dirty="0" smtClean="0">
                <a:solidFill>
                  <a:srgbClr val="0A1F61"/>
                </a:solidFill>
                <a:latin typeface="Tajawal ExtraBold" panose="00000800000000000000" pitchFamily="2" charset="-78"/>
                <a:cs typeface="Tajawal ExtraBold" panose="00000800000000000000" pitchFamily="2" charset="-78"/>
              </a:rPr>
              <a:t>Other </a:t>
            </a:r>
            <a:r>
              <a:rPr lang="en-US" sz="3200" dirty="0">
                <a:solidFill>
                  <a:srgbClr val="0A1F61"/>
                </a:solidFill>
                <a:latin typeface="Tajawal ExtraBold" panose="00000800000000000000" pitchFamily="2" charset="-78"/>
                <a:cs typeface="Tajawal ExtraBold" panose="00000800000000000000" pitchFamily="2" charset="-78"/>
              </a:rPr>
              <a:t>types of firewalls may use more complex </a:t>
            </a:r>
            <a:r>
              <a:rPr lang="en-US" sz="3200" dirty="0" smtClean="0">
                <a:solidFill>
                  <a:srgbClr val="0A1F61"/>
                </a:solidFill>
                <a:latin typeface="Tajawal ExtraBold" panose="00000800000000000000" pitchFamily="2" charset="-78"/>
                <a:cs typeface="Tajawal ExtraBold" panose="00000800000000000000" pitchFamily="2" charset="-78"/>
              </a:rPr>
              <a:t>rule sets</a:t>
            </a:r>
            <a:r>
              <a:rPr lang="en-US" sz="3200" dirty="0">
                <a:solidFill>
                  <a:srgbClr val="0A1F61"/>
                </a:solidFill>
                <a:latin typeface="Tajawal ExtraBold" panose="00000800000000000000" pitchFamily="2" charset="-78"/>
                <a:cs typeface="Tajawal ExtraBold" panose="00000800000000000000" pitchFamily="2" charset="-78"/>
              </a:rPr>
              <a:t>, including those that inspect traffic at the session or application </a:t>
            </a:r>
            <a:r>
              <a:rPr lang="en-US" sz="3200" dirty="0" smtClean="0">
                <a:solidFill>
                  <a:srgbClr val="0A1F61"/>
                </a:solidFill>
                <a:latin typeface="Tajawal ExtraBold" panose="00000800000000000000" pitchFamily="2" charset="-78"/>
                <a:cs typeface="Tajawal ExtraBold" panose="00000800000000000000" pitchFamily="2" charset="-78"/>
              </a:rPr>
              <a:t>layer.</a:t>
            </a:r>
          </a:p>
          <a:p>
            <a:pPr algn="ctr"/>
            <a:r>
              <a:rPr lang="en-US" sz="2400" dirty="0" smtClean="0">
                <a:solidFill>
                  <a:srgbClr val="C00000"/>
                </a:solidFill>
                <a:latin typeface="Tajawal ExtraBold" panose="00000800000000000000" pitchFamily="2" charset="-78"/>
                <a:cs typeface="Tajawal ExtraBold" panose="00000800000000000000" pitchFamily="2" charset="-78"/>
              </a:rPr>
              <a:t>https</a:t>
            </a:r>
            <a:r>
              <a:rPr lang="en-US" sz="2400" dirty="0">
                <a:solidFill>
                  <a:srgbClr val="C00000"/>
                </a:solidFill>
                <a:latin typeface="Tajawal ExtraBold" panose="00000800000000000000" pitchFamily="2" charset="-78"/>
                <a:cs typeface="Tajawal ExtraBold" panose="00000800000000000000" pitchFamily="2" charset="-78"/>
              </a:rPr>
              <a:t>://docs.rackspace.com/support/how-to/best-practices-for-firewall-rules-configuration/</a:t>
            </a: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17</a:t>
            </a:fld>
            <a:endParaRPr lang="en-US" dirty="0"/>
          </a:p>
        </p:txBody>
      </p:sp>
    </p:spTree>
    <p:extLst>
      <p:ext uri="{BB962C8B-B14F-4D97-AF65-F5344CB8AC3E}">
        <p14:creationId xmlns:p14="http://schemas.microsoft.com/office/powerpoint/2010/main" val="317731933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05106" y="256997"/>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1828800" y="557895"/>
            <a:ext cx="7959777" cy="707886"/>
          </a:xfrm>
          <a:prstGeom prst="rect">
            <a:avLst/>
          </a:prstGeom>
          <a:noFill/>
        </p:spPr>
        <p:txBody>
          <a:bodyPr wrap="square" rtlCol="0">
            <a:spAutoFit/>
          </a:bodyPr>
          <a:lstStyle/>
          <a:p>
            <a:pPr algn="ctr"/>
            <a:r>
              <a:rPr lang="en-US" altLang="en-US" sz="4000" dirty="0" smtClean="0">
                <a:solidFill>
                  <a:schemeClr val="bg1"/>
                </a:solidFill>
                <a:latin typeface="Tajawal Medium" panose="00000600000000000000" pitchFamily="2" charset="-78"/>
                <a:cs typeface="Tajawal Medium" panose="00000600000000000000" pitchFamily="2" charset="-78"/>
              </a:rPr>
              <a:t>Firewall </a:t>
            </a:r>
            <a:r>
              <a:rPr lang="en-US" altLang="en-US" sz="4000" dirty="0">
                <a:solidFill>
                  <a:schemeClr val="bg1"/>
                </a:solidFill>
                <a:latin typeface="Tajawal Medium" panose="00000600000000000000" pitchFamily="2" charset="-78"/>
                <a:cs typeface="Tajawal Medium" panose="00000600000000000000" pitchFamily="2" charset="-78"/>
              </a:rPr>
              <a:t>Configuration</a:t>
            </a:r>
            <a:endParaRPr lang="en-US" sz="4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4</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18</a:t>
            </a:fld>
            <a:endParaRPr lang="en-US" dirty="0"/>
          </a:p>
        </p:txBody>
      </p:sp>
      <p:sp>
        <p:nvSpPr>
          <p:cNvPr id="11" name="Rectangle 10"/>
          <p:cNvSpPr/>
          <p:nvPr/>
        </p:nvSpPr>
        <p:spPr>
          <a:xfrm>
            <a:off x="640975" y="1720840"/>
            <a:ext cx="11178989" cy="4755148"/>
          </a:xfrm>
          <a:prstGeom prst="rect">
            <a:avLst/>
          </a:prstGeom>
        </p:spPr>
        <p:txBody>
          <a:bodyPr wrap="square">
            <a:spAutoFit/>
          </a:bodyPr>
          <a:lstStyle/>
          <a:p>
            <a:pPr marL="457200" indent="-457200">
              <a:lnSpc>
                <a:spcPts val="2663"/>
              </a:lnSpc>
              <a:spcAft>
                <a:spcPts val="600"/>
              </a:spcAft>
              <a:buFont typeface="Wingdings" pitchFamily="2" charset="2"/>
              <a:buChar char="§"/>
            </a:pPr>
            <a:r>
              <a:rPr lang="en-US" altLang="en-US" sz="3200" b="1" dirty="0">
                <a:solidFill>
                  <a:srgbClr val="0A1F61"/>
                </a:solidFill>
                <a:latin typeface="Tajawal ExtraBold" panose="00000800000000000000" pitchFamily="2" charset="-78"/>
                <a:cs typeface="Tajawal ExtraBold" panose="00000800000000000000" pitchFamily="2" charset="-78"/>
              </a:rPr>
              <a:t>So, Firewall filters packet-by-packet, based on:</a:t>
            </a:r>
          </a:p>
          <a:p>
            <a:pPr lvl="1">
              <a:lnSpc>
                <a:spcPts val="2663"/>
              </a:lnSpc>
              <a:spcAft>
                <a:spcPts val="600"/>
              </a:spcAft>
            </a:pPr>
            <a:r>
              <a:rPr lang="en-US" altLang="en-US" sz="2400" i="1" dirty="0" smtClean="0">
                <a:solidFill>
                  <a:srgbClr val="0A1F61"/>
                </a:solidFill>
                <a:latin typeface="Tajawal ExtraBold" panose="00000800000000000000" pitchFamily="2" charset="-78"/>
                <a:cs typeface="Tajawal ExtraBold" panose="00000800000000000000" pitchFamily="2" charset="-78"/>
              </a:rPr>
              <a:t>-    Source </a:t>
            </a:r>
            <a:r>
              <a:rPr lang="en-US" altLang="en-US" sz="2400" i="1" dirty="0">
                <a:solidFill>
                  <a:srgbClr val="0A1F61"/>
                </a:solidFill>
                <a:latin typeface="Tajawal ExtraBold" panose="00000800000000000000" pitchFamily="2" charset="-78"/>
                <a:cs typeface="Tajawal ExtraBold" panose="00000800000000000000" pitchFamily="2" charset="-78"/>
              </a:rPr>
              <a:t>and destination IP addresses and port #’s</a:t>
            </a:r>
          </a:p>
          <a:p>
            <a:pPr lvl="1">
              <a:lnSpc>
                <a:spcPts val="2663"/>
              </a:lnSpc>
              <a:spcAft>
                <a:spcPts val="600"/>
              </a:spcAft>
            </a:pPr>
            <a:r>
              <a:rPr lang="en-US" altLang="en-US" sz="2400" i="1" dirty="0" smtClean="0">
                <a:solidFill>
                  <a:srgbClr val="0A1F61"/>
                </a:solidFill>
                <a:latin typeface="Tajawal ExtraBold" panose="00000800000000000000" pitchFamily="2" charset="-78"/>
                <a:cs typeface="Tajawal ExtraBold" panose="00000800000000000000" pitchFamily="2" charset="-78"/>
              </a:rPr>
              <a:t>-   TCP </a:t>
            </a:r>
            <a:r>
              <a:rPr lang="en-US" altLang="en-US" sz="2400" i="1" dirty="0">
                <a:solidFill>
                  <a:srgbClr val="0A1F61"/>
                </a:solidFill>
                <a:latin typeface="Tajawal ExtraBold" panose="00000800000000000000" pitchFamily="2" charset="-78"/>
                <a:cs typeface="Tajawal ExtraBold" panose="00000800000000000000" pitchFamily="2" charset="-78"/>
              </a:rPr>
              <a:t>SYN and ACK bits;  ICMP message type</a:t>
            </a:r>
          </a:p>
          <a:p>
            <a:pPr lvl="1">
              <a:lnSpc>
                <a:spcPts val="2663"/>
              </a:lnSpc>
              <a:spcAft>
                <a:spcPts val="600"/>
              </a:spcAft>
            </a:pPr>
            <a:r>
              <a:rPr lang="en-US" altLang="en-US" sz="2400" i="1" dirty="0" smtClean="0">
                <a:solidFill>
                  <a:srgbClr val="0A1F61"/>
                </a:solidFill>
                <a:latin typeface="Tajawal ExtraBold" panose="00000800000000000000" pitchFamily="2" charset="-78"/>
                <a:cs typeface="Tajawal ExtraBold" panose="00000800000000000000" pitchFamily="2" charset="-78"/>
              </a:rPr>
              <a:t>-   Deep </a:t>
            </a:r>
            <a:r>
              <a:rPr lang="en-US" altLang="en-US" sz="2400" i="1" dirty="0">
                <a:solidFill>
                  <a:srgbClr val="0A1F61"/>
                </a:solidFill>
                <a:latin typeface="Tajawal ExtraBold" panose="00000800000000000000" pitchFamily="2" charset="-78"/>
                <a:cs typeface="Tajawal ExtraBold" panose="00000800000000000000" pitchFamily="2" charset="-78"/>
              </a:rPr>
              <a:t>packet inspection on packet contents (DPI</a:t>
            </a:r>
            <a:r>
              <a:rPr lang="en-US" altLang="en-US" sz="2400" i="1" dirty="0" smtClean="0">
                <a:solidFill>
                  <a:srgbClr val="0A1F61"/>
                </a:solidFill>
                <a:latin typeface="Tajawal ExtraBold" panose="00000800000000000000" pitchFamily="2" charset="-78"/>
                <a:cs typeface="Tajawal ExtraBold" panose="00000800000000000000" pitchFamily="2" charset="-78"/>
              </a:rPr>
              <a:t>)</a:t>
            </a:r>
            <a:endParaRPr lang="en-GB" altLang="en-US" sz="2400" i="1" dirty="0">
              <a:solidFill>
                <a:srgbClr val="0A1F61"/>
              </a:solidFill>
              <a:latin typeface="Tajawal ExtraBold" panose="00000800000000000000" pitchFamily="2" charset="-78"/>
              <a:cs typeface="Tajawal ExtraBold" panose="00000800000000000000" pitchFamily="2" charset="-78"/>
            </a:endParaRPr>
          </a:p>
          <a:p>
            <a:pPr marL="457200" indent="-457200">
              <a:buFont typeface="Wingdings" pitchFamily="2" charset="2"/>
              <a:buChar char="§"/>
            </a:pPr>
            <a:r>
              <a:rPr lang="en-US" altLang="en-US" sz="3200" b="1" dirty="0">
                <a:solidFill>
                  <a:srgbClr val="0A1F61"/>
                </a:solidFill>
                <a:latin typeface="Tajawal ExtraBold" panose="00000800000000000000" pitchFamily="2" charset="-78"/>
                <a:cs typeface="Tajawal ExtraBold" panose="00000800000000000000" pitchFamily="2" charset="-78"/>
              </a:rPr>
              <a:t>Firewall applies a set of rules to each packet</a:t>
            </a:r>
          </a:p>
          <a:p>
            <a:pPr lvl="1">
              <a:spcAft>
                <a:spcPts val="1200"/>
              </a:spcAft>
            </a:pPr>
            <a:r>
              <a:rPr lang="en-US" altLang="en-US" dirty="0" smtClean="0">
                <a:ea typeface="ＭＳ Ｐゴシック" panose="020B0600070205080204" pitchFamily="34" charset="-128"/>
              </a:rPr>
              <a:t>-  </a:t>
            </a:r>
            <a:r>
              <a:rPr lang="en-US" altLang="en-US" sz="2400" i="1" dirty="0" smtClean="0">
                <a:solidFill>
                  <a:srgbClr val="0A1F61"/>
                </a:solidFill>
                <a:latin typeface="Tajawal ExtraBold" panose="00000800000000000000" pitchFamily="2" charset="-78"/>
                <a:cs typeface="Tajawal ExtraBold" panose="00000800000000000000" pitchFamily="2" charset="-78"/>
              </a:rPr>
              <a:t>To </a:t>
            </a:r>
            <a:r>
              <a:rPr lang="en-US" altLang="en-US" sz="2400" i="1" dirty="0">
                <a:solidFill>
                  <a:srgbClr val="0A1F61"/>
                </a:solidFill>
                <a:latin typeface="Tajawal ExtraBold" panose="00000800000000000000" pitchFamily="2" charset="-78"/>
                <a:cs typeface="Tajawal ExtraBold" panose="00000800000000000000" pitchFamily="2" charset="-78"/>
              </a:rPr>
              <a:t>decide whether to permit or deny the packet</a:t>
            </a:r>
          </a:p>
          <a:p>
            <a:pPr marL="457200" indent="-457200">
              <a:buFont typeface="Wingdings" pitchFamily="2" charset="2"/>
              <a:buChar char="§"/>
            </a:pPr>
            <a:r>
              <a:rPr lang="en-US" altLang="en-US" sz="3200" b="1" dirty="0">
                <a:solidFill>
                  <a:srgbClr val="0A1F61"/>
                </a:solidFill>
                <a:latin typeface="Tajawal ExtraBold" panose="00000800000000000000" pitchFamily="2" charset="-78"/>
                <a:cs typeface="Tajawal ExtraBold" panose="00000800000000000000" pitchFamily="2" charset="-78"/>
              </a:rPr>
              <a:t>Each rule is </a:t>
            </a:r>
            <a:r>
              <a:rPr lang="en-US" altLang="en-US" sz="3200" b="1" dirty="0" smtClean="0">
                <a:solidFill>
                  <a:srgbClr val="0A1F61"/>
                </a:solidFill>
                <a:latin typeface="Tajawal ExtraBold" panose="00000800000000000000" pitchFamily="2" charset="-78"/>
                <a:cs typeface="Tajawal ExtraBold" panose="00000800000000000000" pitchFamily="2" charset="-78"/>
              </a:rPr>
              <a:t>tested </a:t>
            </a:r>
            <a:r>
              <a:rPr lang="en-US" altLang="en-US" sz="3200" b="1" dirty="0">
                <a:solidFill>
                  <a:srgbClr val="0A1F61"/>
                </a:solidFill>
                <a:latin typeface="Tajawal ExtraBold" panose="00000800000000000000" pitchFamily="2" charset="-78"/>
                <a:cs typeface="Tajawal ExtraBold" panose="00000800000000000000" pitchFamily="2" charset="-78"/>
              </a:rPr>
              <a:t>on the packet</a:t>
            </a:r>
          </a:p>
          <a:p>
            <a:pPr lvl="1">
              <a:spcAft>
                <a:spcPts val="1800"/>
              </a:spcAft>
            </a:pPr>
            <a:r>
              <a:rPr lang="en-US" altLang="en-US" sz="2400" i="1" dirty="0" smtClean="0">
                <a:solidFill>
                  <a:srgbClr val="0A1F61"/>
                </a:solidFill>
                <a:latin typeface="Tajawal ExtraBold" panose="00000800000000000000" pitchFamily="2" charset="-78"/>
                <a:cs typeface="Tajawal ExtraBold" panose="00000800000000000000" pitchFamily="2" charset="-78"/>
              </a:rPr>
              <a:t> -  Comparing </a:t>
            </a:r>
            <a:r>
              <a:rPr lang="en-US" altLang="en-US" sz="2400" i="1" dirty="0">
                <a:solidFill>
                  <a:srgbClr val="0A1F61"/>
                </a:solidFill>
                <a:latin typeface="Tajawal ExtraBold" panose="00000800000000000000" pitchFamily="2" charset="-78"/>
                <a:cs typeface="Tajawal ExtraBold" panose="00000800000000000000" pitchFamily="2" charset="-78"/>
              </a:rPr>
              <a:t>headers, deciding whether to allow/deny</a:t>
            </a:r>
          </a:p>
          <a:p>
            <a:pPr marL="457200" indent="-457200">
              <a:buFont typeface="Wingdings" pitchFamily="2" charset="2"/>
              <a:buChar char="§"/>
            </a:pPr>
            <a:r>
              <a:rPr lang="en-US" altLang="en-US" sz="3200" b="1" dirty="0">
                <a:solidFill>
                  <a:srgbClr val="0A1F61"/>
                </a:solidFill>
                <a:latin typeface="Tajawal ExtraBold" panose="00000800000000000000" pitchFamily="2" charset="-78"/>
                <a:cs typeface="Tajawal ExtraBold" panose="00000800000000000000" pitchFamily="2" charset="-78"/>
              </a:rPr>
              <a:t>Order matters</a:t>
            </a:r>
          </a:p>
          <a:p>
            <a:pPr lvl="1"/>
            <a:r>
              <a:rPr lang="en-US" altLang="en-US" sz="2400" i="1" dirty="0" smtClean="0">
                <a:solidFill>
                  <a:srgbClr val="0A1F61"/>
                </a:solidFill>
                <a:latin typeface="Tajawal ExtraBold" panose="00000800000000000000" pitchFamily="2" charset="-78"/>
                <a:cs typeface="Tajawal ExtraBold" panose="00000800000000000000" pitchFamily="2" charset="-78"/>
              </a:rPr>
              <a:t> -  Once </a:t>
            </a:r>
            <a:r>
              <a:rPr lang="en-US" altLang="en-US" sz="2400" i="1" dirty="0">
                <a:solidFill>
                  <a:srgbClr val="0A1F61"/>
                </a:solidFill>
                <a:latin typeface="Tajawal ExtraBold" panose="00000800000000000000" pitchFamily="2" charset="-78"/>
                <a:cs typeface="Tajawal ExtraBold" panose="00000800000000000000" pitchFamily="2" charset="-78"/>
              </a:rPr>
              <a:t>packet matches a rule, the decision is </a:t>
            </a:r>
            <a:r>
              <a:rPr lang="en-US" altLang="en-US" sz="2400" i="1" dirty="0" smtClean="0">
                <a:solidFill>
                  <a:srgbClr val="0A1F61"/>
                </a:solidFill>
                <a:latin typeface="Tajawal ExtraBold" panose="00000800000000000000" pitchFamily="2" charset="-78"/>
                <a:cs typeface="Tajawal ExtraBold" panose="00000800000000000000" pitchFamily="2" charset="-78"/>
              </a:rPr>
              <a:t>done</a:t>
            </a:r>
            <a:endParaRPr lang="en-US" altLang="en-US" sz="2400" i="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87211354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05106" y="256997"/>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1828800" y="557895"/>
            <a:ext cx="7959777" cy="707886"/>
          </a:xfrm>
          <a:prstGeom prst="rect">
            <a:avLst/>
          </a:prstGeom>
          <a:noFill/>
        </p:spPr>
        <p:txBody>
          <a:bodyPr wrap="square" rtlCol="0">
            <a:spAutoFit/>
          </a:bodyPr>
          <a:lstStyle/>
          <a:p>
            <a:pPr algn="ctr"/>
            <a:r>
              <a:rPr lang="en-US" altLang="en-US" sz="4000" dirty="0" smtClean="0">
                <a:solidFill>
                  <a:schemeClr val="bg1"/>
                </a:solidFill>
                <a:latin typeface="Tajawal Medium" panose="00000600000000000000" pitchFamily="2" charset="-78"/>
                <a:cs typeface="Tajawal Medium" panose="00000600000000000000" pitchFamily="2" charset="-78"/>
              </a:rPr>
              <a:t>Packet </a:t>
            </a:r>
            <a:r>
              <a:rPr lang="en-US" altLang="en-US" sz="4000" dirty="0">
                <a:solidFill>
                  <a:schemeClr val="bg1"/>
                </a:solidFill>
                <a:latin typeface="Tajawal Medium" panose="00000600000000000000" pitchFamily="2" charset="-78"/>
                <a:cs typeface="Tajawal Medium" panose="00000600000000000000" pitchFamily="2" charset="-78"/>
              </a:rPr>
              <a:t>Filtering Examples</a:t>
            </a:r>
            <a:endParaRPr lang="en-US" sz="4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4</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19</a:t>
            </a:fld>
            <a:endParaRPr lang="en-US" dirty="0"/>
          </a:p>
        </p:txBody>
      </p:sp>
      <p:sp>
        <p:nvSpPr>
          <p:cNvPr id="10" name="Rectangle 9"/>
          <p:cNvSpPr/>
          <p:nvPr/>
        </p:nvSpPr>
        <p:spPr>
          <a:xfrm>
            <a:off x="238650" y="2006779"/>
            <a:ext cx="11684037" cy="3724096"/>
          </a:xfrm>
          <a:prstGeom prst="rect">
            <a:avLst/>
          </a:prstGeom>
        </p:spPr>
        <p:txBody>
          <a:bodyPr wrap="square">
            <a:spAutoFit/>
          </a:bodyPr>
          <a:lstStyle/>
          <a:p>
            <a:pPr marL="457200" indent="-457200">
              <a:buFont typeface="Wingdings" pitchFamily="2" charset="2"/>
              <a:buChar char="§"/>
            </a:pPr>
            <a:r>
              <a:rPr lang="en-US" altLang="en-US" sz="3200" b="1" dirty="0">
                <a:solidFill>
                  <a:srgbClr val="0A1F61"/>
                </a:solidFill>
                <a:latin typeface="Tajawal ExtraBold" panose="00000800000000000000" pitchFamily="2" charset="-78"/>
                <a:cs typeface="Tajawal ExtraBold" panose="00000800000000000000" pitchFamily="2" charset="-78"/>
              </a:rPr>
              <a:t>Block all packets with IP protocol field = 17 and with either </a:t>
            </a:r>
            <a:r>
              <a:rPr lang="en-US" altLang="en-US" sz="3200" b="1" dirty="0" err="1" smtClean="0">
                <a:solidFill>
                  <a:srgbClr val="0A1F61"/>
                </a:solidFill>
                <a:latin typeface="Tajawal ExtraBold" panose="00000800000000000000" pitchFamily="2" charset="-78"/>
                <a:cs typeface="Tajawal ExtraBold" panose="00000800000000000000" pitchFamily="2" charset="-78"/>
              </a:rPr>
              <a:t>src</a:t>
            </a:r>
            <a:r>
              <a:rPr lang="en-US" altLang="en-US" sz="3200" b="1" dirty="0" smtClean="0">
                <a:solidFill>
                  <a:srgbClr val="0A1F61"/>
                </a:solidFill>
                <a:latin typeface="Tajawal ExtraBold" panose="00000800000000000000" pitchFamily="2" charset="-78"/>
                <a:cs typeface="Tajawal ExtraBold" panose="00000800000000000000" pitchFamily="2" charset="-78"/>
              </a:rPr>
              <a:t> port </a:t>
            </a:r>
            <a:r>
              <a:rPr lang="en-US" altLang="en-US" sz="3200" b="1" dirty="0">
                <a:solidFill>
                  <a:srgbClr val="0A1F61"/>
                </a:solidFill>
                <a:latin typeface="Tajawal ExtraBold" panose="00000800000000000000" pitchFamily="2" charset="-78"/>
                <a:cs typeface="Tajawal ExtraBold" panose="00000800000000000000" pitchFamily="2" charset="-78"/>
              </a:rPr>
              <a:t>or </a:t>
            </a:r>
            <a:r>
              <a:rPr lang="en-US" altLang="en-US" sz="3200" b="1" dirty="0" err="1" smtClean="0">
                <a:solidFill>
                  <a:srgbClr val="0A1F61"/>
                </a:solidFill>
                <a:latin typeface="Tajawal ExtraBold" panose="00000800000000000000" pitchFamily="2" charset="-78"/>
                <a:cs typeface="Tajawal ExtraBold" panose="00000800000000000000" pitchFamily="2" charset="-78"/>
              </a:rPr>
              <a:t>dst</a:t>
            </a:r>
            <a:r>
              <a:rPr lang="en-US" altLang="en-US" sz="3200" b="1" dirty="0" smtClean="0">
                <a:solidFill>
                  <a:srgbClr val="0A1F61"/>
                </a:solidFill>
                <a:latin typeface="Tajawal ExtraBold" panose="00000800000000000000" pitchFamily="2" charset="-78"/>
                <a:cs typeface="Tajawal ExtraBold" panose="00000800000000000000" pitchFamily="2" charset="-78"/>
              </a:rPr>
              <a:t> </a:t>
            </a:r>
            <a:r>
              <a:rPr lang="en-US" altLang="en-US" sz="3200" b="1" dirty="0">
                <a:solidFill>
                  <a:srgbClr val="0A1F61"/>
                </a:solidFill>
                <a:latin typeface="Tajawal ExtraBold" panose="00000800000000000000" pitchFamily="2" charset="-78"/>
                <a:cs typeface="Tajawal ExtraBold" panose="00000800000000000000" pitchFamily="2" charset="-78"/>
              </a:rPr>
              <a:t>port = </a:t>
            </a:r>
            <a:r>
              <a:rPr lang="en-US" altLang="en-US" sz="3200" b="1" dirty="0" smtClean="0">
                <a:solidFill>
                  <a:srgbClr val="0A1F61"/>
                </a:solidFill>
                <a:latin typeface="Tajawal ExtraBold" panose="00000800000000000000" pitchFamily="2" charset="-78"/>
                <a:cs typeface="Tajawal ExtraBold" panose="00000800000000000000" pitchFamily="2" charset="-78"/>
              </a:rPr>
              <a:t>23</a:t>
            </a:r>
            <a:endParaRPr lang="en-US" altLang="en-US" sz="3200" b="1" dirty="0">
              <a:solidFill>
                <a:srgbClr val="0A1F61"/>
              </a:solidFill>
              <a:latin typeface="Tajawal ExtraBold" panose="00000800000000000000" pitchFamily="2" charset="-78"/>
              <a:cs typeface="Tajawal ExtraBold" panose="00000800000000000000" pitchFamily="2" charset="-78"/>
            </a:endParaRPr>
          </a:p>
          <a:p>
            <a:pPr lvl="1"/>
            <a:r>
              <a:rPr lang="en-US" altLang="en-US" sz="2400" i="1" dirty="0" smtClean="0">
                <a:solidFill>
                  <a:srgbClr val="0A1F61"/>
                </a:solidFill>
                <a:latin typeface="Tajawal ExtraBold" panose="00000800000000000000" pitchFamily="2" charset="-78"/>
                <a:cs typeface="Tajawal ExtraBold" panose="00000800000000000000" pitchFamily="2" charset="-78"/>
              </a:rPr>
              <a:t>-   All </a:t>
            </a:r>
            <a:r>
              <a:rPr lang="en-US" altLang="en-US" sz="2400" i="1" dirty="0">
                <a:solidFill>
                  <a:srgbClr val="0A1F61"/>
                </a:solidFill>
                <a:latin typeface="Tajawal ExtraBold" panose="00000800000000000000" pitchFamily="2" charset="-78"/>
                <a:cs typeface="Tajawal ExtraBold" panose="00000800000000000000" pitchFamily="2" charset="-78"/>
              </a:rPr>
              <a:t>incoming and outgoing UDP flows blocked</a:t>
            </a:r>
          </a:p>
          <a:p>
            <a:pPr lvl="1">
              <a:spcAft>
                <a:spcPts val="1200"/>
              </a:spcAft>
            </a:pPr>
            <a:r>
              <a:rPr lang="en-US" altLang="en-US" sz="2400" i="1" dirty="0" smtClean="0">
                <a:solidFill>
                  <a:srgbClr val="0A1F61"/>
                </a:solidFill>
                <a:latin typeface="Tajawal ExtraBold" panose="00000800000000000000" pitchFamily="2" charset="-78"/>
                <a:cs typeface="Tajawal ExtraBold" panose="00000800000000000000" pitchFamily="2" charset="-78"/>
              </a:rPr>
              <a:t>-   All </a:t>
            </a:r>
            <a:r>
              <a:rPr lang="en-US" altLang="en-US" sz="2400" i="1" dirty="0">
                <a:solidFill>
                  <a:srgbClr val="0A1F61"/>
                </a:solidFill>
                <a:latin typeface="Tajawal ExtraBold" panose="00000800000000000000" pitchFamily="2" charset="-78"/>
                <a:cs typeface="Tajawal ExtraBold" panose="00000800000000000000" pitchFamily="2" charset="-78"/>
              </a:rPr>
              <a:t>Telnet connections are blocked</a:t>
            </a:r>
          </a:p>
          <a:p>
            <a:pPr marL="457200" indent="-457200">
              <a:buFont typeface="Wingdings" pitchFamily="2" charset="2"/>
              <a:buChar char="§"/>
            </a:pPr>
            <a:r>
              <a:rPr lang="en-US" altLang="en-US" sz="3200" b="1" dirty="0">
                <a:solidFill>
                  <a:srgbClr val="0A1F61"/>
                </a:solidFill>
                <a:latin typeface="Tajawal ExtraBold" panose="00000800000000000000" pitchFamily="2" charset="-78"/>
                <a:cs typeface="Tajawal ExtraBold" panose="00000800000000000000" pitchFamily="2" charset="-78"/>
              </a:rPr>
              <a:t>Block inbound TCP packets with SYN but no ACK</a:t>
            </a:r>
          </a:p>
          <a:p>
            <a:pPr lvl="1"/>
            <a:r>
              <a:rPr lang="en-US" altLang="en-US" sz="2400" i="1" dirty="0" smtClean="0">
                <a:solidFill>
                  <a:srgbClr val="0A1F61"/>
                </a:solidFill>
                <a:latin typeface="Tajawal ExtraBold" panose="00000800000000000000" pitchFamily="2" charset="-78"/>
                <a:cs typeface="Tajawal ExtraBold" panose="00000800000000000000" pitchFamily="2" charset="-78"/>
              </a:rPr>
              <a:t>-   Prevents </a:t>
            </a:r>
            <a:r>
              <a:rPr lang="en-US" altLang="en-US" sz="2400" i="1" dirty="0">
                <a:solidFill>
                  <a:srgbClr val="0A1F61"/>
                </a:solidFill>
                <a:latin typeface="Tajawal ExtraBold" panose="00000800000000000000" pitchFamily="2" charset="-78"/>
                <a:cs typeface="Tajawal ExtraBold" panose="00000800000000000000" pitchFamily="2" charset="-78"/>
              </a:rPr>
              <a:t>external clients from making TCP connections with internal clients</a:t>
            </a:r>
          </a:p>
          <a:p>
            <a:pPr lvl="1">
              <a:spcAft>
                <a:spcPts val="1200"/>
              </a:spcAft>
            </a:pPr>
            <a:r>
              <a:rPr lang="en-US" altLang="en-US" sz="2400" i="1" dirty="0" smtClean="0">
                <a:solidFill>
                  <a:srgbClr val="0A1F61"/>
                </a:solidFill>
                <a:latin typeface="Tajawal ExtraBold" panose="00000800000000000000" pitchFamily="2" charset="-78"/>
                <a:cs typeface="Tajawal ExtraBold" panose="00000800000000000000" pitchFamily="2" charset="-78"/>
              </a:rPr>
              <a:t>-   But </a:t>
            </a:r>
            <a:r>
              <a:rPr lang="en-US" altLang="en-US" sz="2400" i="1" dirty="0">
                <a:solidFill>
                  <a:srgbClr val="0A1F61"/>
                </a:solidFill>
                <a:latin typeface="Tajawal ExtraBold" panose="00000800000000000000" pitchFamily="2" charset="-78"/>
                <a:cs typeface="Tajawal ExtraBold" panose="00000800000000000000" pitchFamily="2" charset="-78"/>
              </a:rPr>
              <a:t>allows internal clients to connect to outside</a:t>
            </a:r>
          </a:p>
          <a:p>
            <a:pPr marL="457200" indent="-457200">
              <a:buFont typeface="Wingdings" pitchFamily="2" charset="2"/>
              <a:buChar char="§"/>
            </a:pPr>
            <a:r>
              <a:rPr lang="en-US" altLang="en-US" sz="3200" b="1" dirty="0">
                <a:solidFill>
                  <a:srgbClr val="0A1F61"/>
                </a:solidFill>
                <a:latin typeface="Tajawal ExtraBold" panose="00000800000000000000" pitchFamily="2" charset="-78"/>
                <a:cs typeface="Tajawal ExtraBold" panose="00000800000000000000" pitchFamily="2" charset="-78"/>
              </a:rPr>
              <a:t>Block all packets with TCP port of </a:t>
            </a:r>
            <a:r>
              <a:rPr lang="en-US" altLang="en-US" sz="3200" b="1" i="1" dirty="0" err="1" smtClean="0">
                <a:solidFill>
                  <a:srgbClr val="0A1F61"/>
                </a:solidFill>
                <a:latin typeface="Tajawal ExtraBold" panose="00000800000000000000" pitchFamily="2" charset="-78"/>
                <a:cs typeface="Tajawal ExtraBold" panose="00000800000000000000" pitchFamily="2" charset="-78"/>
              </a:rPr>
              <a:t>Fortnite</a:t>
            </a:r>
            <a:endParaRPr lang="en-US" altLang="en-US" sz="3200" b="1" i="1" dirty="0" smtClean="0">
              <a:solidFill>
                <a:srgbClr val="0A1F61"/>
              </a:solidFill>
              <a:latin typeface="Tajawal ExtraBold" panose="00000800000000000000" pitchFamily="2" charset="-78"/>
              <a:cs typeface="Tajawal ExtraBold" panose="00000800000000000000" pitchFamily="2" charset="-78"/>
            </a:endParaRPr>
          </a:p>
          <a:p>
            <a:r>
              <a:rPr lang="en-GB" altLang="en-US" sz="2400" i="1" dirty="0" smtClean="0">
                <a:solidFill>
                  <a:srgbClr val="0A1F61"/>
                </a:solidFill>
                <a:latin typeface="Tajawal ExtraBold" panose="00000800000000000000" pitchFamily="2" charset="-78"/>
                <a:cs typeface="Tajawal ExtraBold" panose="00000800000000000000" pitchFamily="2" charset="-78"/>
              </a:rPr>
              <a:t>         -     Ex:  </a:t>
            </a:r>
            <a:r>
              <a:rPr lang="en-US" sz="2400" i="1" dirty="0">
                <a:solidFill>
                  <a:srgbClr val="0A1F61"/>
                </a:solidFill>
                <a:latin typeface="Tajawal ExtraBold" panose="00000800000000000000" pitchFamily="2" charset="-78"/>
                <a:cs typeface="Tajawal ExtraBold" panose="00000800000000000000" pitchFamily="2" charset="-78"/>
              </a:rPr>
              <a:t>80, 443 and 5222 all TCP</a:t>
            </a:r>
            <a:endParaRPr lang="en-US" altLang="en-US" sz="2400" i="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417739530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302650" y="6400347"/>
            <a:ext cx="9902229" cy="204838"/>
          </a:xfrm>
          <a:prstGeom prst="rect">
            <a:avLst/>
          </a:prstGeom>
        </p:spPr>
      </p:pic>
      <p:sp>
        <p:nvSpPr>
          <p:cNvPr id="14" name="Rectangle 1"/>
          <p:cNvSpPr>
            <a:spLocks noChangeArrowheads="1"/>
          </p:cNvSpPr>
          <p:nvPr/>
        </p:nvSpPr>
        <p:spPr bwMode="auto">
          <a:xfrm>
            <a:off x="0" y="1691220"/>
            <a:ext cx="12204879" cy="5047536"/>
          </a:xfrm>
          <a:prstGeom prst="rect">
            <a:avLst/>
          </a:prstGeom>
          <a:solidFill>
            <a:srgbClr val="2B2B2B"/>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fontAlgn="base">
              <a:spcBef>
                <a:spcPct val="0"/>
              </a:spcBef>
              <a:spcAft>
                <a:spcPct val="0"/>
              </a:spcAft>
            </a:pPr>
            <a:r>
              <a:rPr kumimoji="0" lang="en-US" sz="1400" b="0" i="0" u="none" strike="noStrike" cap="none" normalizeH="0" baseline="0" dirty="0" smtClean="0">
                <a:ln>
                  <a:noFill/>
                </a:ln>
                <a:solidFill>
                  <a:srgbClr val="CC7832"/>
                </a:solidFill>
                <a:effectLst/>
                <a:latin typeface="JetBrains Mono"/>
                <a:cs typeface="Arial" pitchFamily="34" charset="0"/>
              </a:rPr>
              <a:t>from </a:t>
            </a:r>
            <a:r>
              <a:rPr kumimoji="0" lang="en-US" sz="1400" b="0" i="0" u="none" strike="noStrike" cap="none" normalizeH="0" baseline="0" dirty="0" err="1" smtClean="0">
                <a:ln>
                  <a:noFill/>
                </a:ln>
                <a:solidFill>
                  <a:srgbClr val="A9B7C6"/>
                </a:solidFill>
                <a:effectLst/>
                <a:latin typeface="JetBrains Mono"/>
                <a:cs typeface="Arial" pitchFamily="34" charset="0"/>
              </a:rPr>
              <a:t>scapy.all</a:t>
            </a:r>
            <a:r>
              <a:rPr kumimoji="0" lang="en-US" sz="1400" b="0" i="0" u="none" strike="noStrike" cap="none" normalizeH="0" baseline="0" dirty="0" smtClean="0">
                <a:ln>
                  <a:noFill/>
                </a:ln>
                <a:solidFill>
                  <a:srgbClr val="A9B7C6"/>
                </a:solidFill>
                <a:effectLst/>
                <a:latin typeface="JetBrains Mono"/>
                <a:cs typeface="Arial" pitchFamily="34" charset="0"/>
              </a:rPr>
              <a:t> </a:t>
            </a:r>
            <a:r>
              <a:rPr kumimoji="0" lang="en-US" sz="1400" b="0" i="0" u="none" strike="noStrike" cap="none" normalizeH="0" baseline="0" dirty="0" smtClean="0">
                <a:ln>
                  <a:noFill/>
                </a:ln>
                <a:solidFill>
                  <a:srgbClr val="CC7832"/>
                </a:solidFill>
                <a:effectLst/>
                <a:latin typeface="JetBrains Mono"/>
                <a:cs typeface="Arial" pitchFamily="34" charset="0"/>
              </a:rPr>
              <a:t>import </a:t>
            </a:r>
            <a:r>
              <a:rPr kumimoji="0" lang="en-US" sz="1400" b="0" i="0" u="none" strike="noStrike" cap="none" normalizeH="0" baseline="0" dirty="0" smtClean="0">
                <a:ln>
                  <a:noFill/>
                </a:ln>
                <a:solidFill>
                  <a:srgbClr val="A9B7C6"/>
                </a:solidFill>
                <a:effectLst/>
                <a:latin typeface="JetBrains Mono"/>
                <a:cs typeface="Arial" pitchFamily="34" charset="0"/>
              </a:rPr>
              <a:t>*</a:t>
            </a:r>
            <a:br>
              <a:rPr kumimoji="0" lang="en-US" sz="1400" b="0" i="0" u="none" strike="noStrike" cap="none" normalizeH="0" baseline="0" dirty="0" smtClean="0">
                <a:ln>
                  <a:noFill/>
                </a:ln>
                <a:solidFill>
                  <a:srgbClr val="A9B7C6"/>
                </a:solidFill>
                <a:effectLst/>
                <a:latin typeface="JetBrains Mono"/>
                <a:cs typeface="Arial" pitchFamily="34" charset="0"/>
              </a:rPr>
            </a:br>
            <a:r>
              <a:rPr kumimoji="0" lang="en-US" sz="1400" b="0" i="0" u="none" strike="noStrike" cap="none" normalizeH="0" baseline="0" dirty="0" smtClean="0">
                <a:ln>
                  <a:noFill/>
                </a:ln>
                <a:solidFill>
                  <a:srgbClr val="CC7832"/>
                </a:solidFill>
                <a:effectLst/>
                <a:latin typeface="JetBrains Mono"/>
                <a:cs typeface="Arial" pitchFamily="34" charset="0"/>
              </a:rPr>
              <a:t>global </a:t>
            </a:r>
            <a:r>
              <a:rPr kumimoji="0" lang="en-US" sz="1400" b="0" i="0" u="none" strike="noStrike" cap="none" normalizeH="0" baseline="0" dirty="0" smtClean="0">
                <a:ln>
                  <a:noFill/>
                </a:ln>
                <a:solidFill>
                  <a:srgbClr val="A9B7C6"/>
                </a:solidFill>
                <a:effectLst/>
                <a:latin typeface="JetBrains Mono"/>
                <a:cs typeface="Arial" pitchFamily="34" charset="0"/>
              </a:rPr>
              <a:t>my_keyword1</a:t>
            </a:r>
            <a:r>
              <a:rPr kumimoji="0" lang="en-US" sz="1400" b="0" i="0" u="none" strike="noStrike" cap="none" normalizeH="0" baseline="0" dirty="0" smtClean="0">
                <a:ln>
                  <a:noFill/>
                </a:ln>
                <a:solidFill>
                  <a:srgbClr val="CC7832"/>
                </a:solidFill>
                <a:effectLst/>
                <a:latin typeface="JetBrains Mono"/>
                <a:cs typeface="Arial" pitchFamily="34" charset="0"/>
              </a:rPr>
              <a:t>, </a:t>
            </a:r>
            <a:r>
              <a:rPr kumimoji="0" lang="en-US" sz="1400" b="0" i="0" u="none" strike="noStrike" cap="none" normalizeH="0" baseline="0" dirty="0" smtClean="0">
                <a:ln>
                  <a:noFill/>
                </a:ln>
                <a:solidFill>
                  <a:srgbClr val="A9B7C6"/>
                </a:solidFill>
                <a:effectLst/>
                <a:latin typeface="JetBrains Mono"/>
                <a:cs typeface="Arial" pitchFamily="34" charset="0"/>
              </a:rPr>
              <a:t>my_keyword2</a:t>
            </a:r>
            <a:br>
              <a:rPr kumimoji="0" lang="en-US" sz="1400" b="0" i="0" u="none" strike="noStrike" cap="none" normalizeH="0" baseline="0" dirty="0" smtClean="0">
                <a:ln>
                  <a:noFill/>
                </a:ln>
                <a:solidFill>
                  <a:srgbClr val="A9B7C6"/>
                </a:solidFill>
                <a:effectLst/>
                <a:latin typeface="JetBrains Mono"/>
                <a:cs typeface="Arial" pitchFamily="34" charset="0"/>
              </a:rPr>
            </a:br>
            <a:r>
              <a:rPr kumimoji="0" lang="en-US" sz="1400" b="0" i="0" u="none" strike="noStrike" cap="none" normalizeH="0" baseline="0" dirty="0" smtClean="0">
                <a:ln>
                  <a:noFill/>
                </a:ln>
                <a:solidFill>
                  <a:srgbClr val="A9B7C6"/>
                </a:solidFill>
                <a:effectLst/>
                <a:latin typeface="JetBrains Mono"/>
                <a:cs typeface="Arial" pitchFamily="34" charset="0"/>
              </a:rPr>
              <a:t>my_keyword1 = TCP</a:t>
            </a:r>
            <a:br>
              <a:rPr kumimoji="0" lang="en-US" sz="1400" b="0" i="0" u="none" strike="noStrike" cap="none" normalizeH="0" baseline="0" dirty="0" smtClean="0">
                <a:ln>
                  <a:noFill/>
                </a:ln>
                <a:solidFill>
                  <a:srgbClr val="A9B7C6"/>
                </a:solidFill>
                <a:effectLst/>
                <a:latin typeface="JetBrains Mono"/>
                <a:cs typeface="Arial" pitchFamily="34" charset="0"/>
              </a:rPr>
            </a:br>
            <a:r>
              <a:rPr kumimoji="0" lang="en-US" sz="1400" b="0" i="0" u="none" strike="noStrike" cap="none" normalizeH="0" baseline="0" dirty="0" smtClean="0">
                <a:ln>
                  <a:noFill/>
                </a:ln>
                <a:solidFill>
                  <a:srgbClr val="A9B7C6"/>
                </a:solidFill>
                <a:effectLst/>
                <a:latin typeface="JetBrains Mono"/>
                <a:cs typeface="Arial" pitchFamily="34" charset="0"/>
              </a:rPr>
              <a:t>my_keyword2 = UDP</a:t>
            </a:r>
            <a:br>
              <a:rPr kumimoji="0" lang="en-US" sz="1400" b="0" i="0" u="none" strike="noStrike" cap="none" normalizeH="0" baseline="0" dirty="0" smtClean="0">
                <a:ln>
                  <a:noFill/>
                </a:ln>
                <a:solidFill>
                  <a:srgbClr val="A9B7C6"/>
                </a:solidFill>
                <a:effectLst/>
                <a:latin typeface="JetBrains Mono"/>
                <a:cs typeface="Arial" pitchFamily="34" charset="0"/>
              </a:rPr>
            </a:br>
            <a:r>
              <a:rPr kumimoji="0" lang="en-US" sz="1400" b="0" i="0" u="none" strike="noStrike" cap="none" normalizeH="0" baseline="0" dirty="0" smtClean="0">
                <a:ln>
                  <a:noFill/>
                </a:ln>
                <a:solidFill>
                  <a:srgbClr val="A9B7C6"/>
                </a:solidFill>
                <a:effectLst/>
                <a:latin typeface="JetBrains Mono"/>
                <a:cs typeface="Arial" pitchFamily="34" charset="0"/>
              </a:rPr>
              <a:t/>
            </a:r>
            <a:br>
              <a:rPr kumimoji="0" lang="en-US" sz="1400" b="0" i="0" u="none" strike="noStrike" cap="none" normalizeH="0" baseline="0" dirty="0" smtClean="0">
                <a:ln>
                  <a:noFill/>
                </a:ln>
                <a:solidFill>
                  <a:srgbClr val="A9B7C6"/>
                </a:solidFill>
                <a:effectLst/>
                <a:latin typeface="JetBrains Mono"/>
                <a:cs typeface="Arial" pitchFamily="34" charset="0"/>
              </a:rPr>
            </a:br>
            <a:r>
              <a:rPr kumimoji="0" lang="en-US" sz="1400" b="0" i="0" u="none" strike="noStrike" cap="none" normalizeH="0" baseline="0" dirty="0" err="1" smtClean="0">
                <a:ln>
                  <a:noFill/>
                </a:ln>
                <a:solidFill>
                  <a:srgbClr val="CC7832"/>
                </a:solidFill>
                <a:effectLst/>
                <a:latin typeface="JetBrains Mono"/>
                <a:cs typeface="Arial" pitchFamily="34" charset="0"/>
              </a:rPr>
              <a:t>def</a:t>
            </a:r>
            <a:r>
              <a:rPr kumimoji="0" lang="en-US" sz="1400" b="0" i="0" u="none" strike="noStrike" cap="none" normalizeH="0" baseline="0" dirty="0" smtClean="0">
                <a:ln>
                  <a:noFill/>
                </a:ln>
                <a:solidFill>
                  <a:srgbClr val="CC7832"/>
                </a:solidFill>
                <a:effectLst/>
                <a:latin typeface="JetBrains Mono"/>
                <a:cs typeface="Arial" pitchFamily="34" charset="0"/>
              </a:rPr>
              <a:t> </a:t>
            </a:r>
            <a:r>
              <a:rPr kumimoji="0" lang="en-US" sz="1400" b="0" i="0" u="none" strike="noStrike" cap="none" normalizeH="0" baseline="0" dirty="0" err="1" smtClean="0">
                <a:ln>
                  <a:noFill/>
                </a:ln>
                <a:solidFill>
                  <a:srgbClr val="FFC66D"/>
                </a:solidFill>
                <a:effectLst/>
                <a:latin typeface="JetBrains Mono"/>
                <a:cs typeface="Arial" pitchFamily="34" charset="0"/>
              </a:rPr>
              <a:t>pkt_callback</a:t>
            </a:r>
            <a:r>
              <a:rPr kumimoji="0" lang="en-US" sz="1400" b="0" i="0" u="none" strike="noStrike" cap="none" normalizeH="0" baseline="0" dirty="0" smtClean="0">
                <a:ln>
                  <a:noFill/>
                </a:ln>
                <a:solidFill>
                  <a:srgbClr val="A9B7C6"/>
                </a:solidFill>
                <a:effectLst/>
                <a:latin typeface="JetBrains Mono"/>
                <a:cs typeface="Arial" pitchFamily="34" charset="0"/>
              </a:rPr>
              <a:t>(</a:t>
            </a:r>
            <a:r>
              <a:rPr kumimoji="0" lang="en-US" sz="1400" b="0" i="0" u="none" strike="noStrike" cap="none" normalizeH="0" baseline="0" dirty="0" err="1" smtClean="0">
                <a:ln>
                  <a:noFill/>
                </a:ln>
                <a:solidFill>
                  <a:srgbClr val="A9B7C6"/>
                </a:solidFill>
                <a:effectLst/>
                <a:latin typeface="JetBrains Mono"/>
                <a:cs typeface="Arial" pitchFamily="34" charset="0"/>
              </a:rPr>
              <a:t>pkt</a:t>
            </a:r>
            <a:r>
              <a:rPr kumimoji="0" lang="en-US" sz="1400" b="0" i="0" u="none" strike="noStrike" cap="none" normalizeH="0" baseline="0" dirty="0" smtClean="0">
                <a:ln>
                  <a:noFill/>
                </a:ln>
                <a:solidFill>
                  <a:srgbClr val="A9B7C6"/>
                </a:solidFill>
                <a:effectLst/>
                <a:latin typeface="JetBrains Mono"/>
                <a:cs typeface="Arial" pitchFamily="34" charset="0"/>
              </a:rPr>
              <a:t>):</a:t>
            </a:r>
            <a:br>
              <a:rPr kumimoji="0" lang="en-US" sz="1400" b="0" i="0" u="none" strike="noStrike" cap="none" normalizeH="0" baseline="0" dirty="0" smtClean="0">
                <a:ln>
                  <a:noFill/>
                </a:ln>
                <a:solidFill>
                  <a:srgbClr val="A9B7C6"/>
                </a:solidFill>
                <a:effectLst/>
                <a:latin typeface="JetBrains Mono"/>
                <a:cs typeface="Arial" pitchFamily="34" charset="0"/>
              </a:rPr>
            </a:br>
            <a:r>
              <a:rPr kumimoji="0" lang="en-US" sz="1400" b="0" i="0" u="none" strike="noStrike" cap="none" normalizeH="0" baseline="0" dirty="0" smtClean="0">
                <a:ln>
                  <a:noFill/>
                </a:ln>
                <a:solidFill>
                  <a:srgbClr val="A9B7C6"/>
                </a:solidFill>
                <a:effectLst/>
                <a:latin typeface="JetBrains Mono"/>
                <a:cs typeface="Arial" pitchFamily="34" charset="0"/>
              </a:rPr>
              <a:t>    </a:t>
            </a:r>
            <a:r>
              <a:rPr kumimoji="0" lang="en-US" sz="1400" b="0" i="0" u="none" strike="noStrike" cap="none" normalizeH="0" baseline="0" dirty="0" smtClean="0">
                <a:ln>
                  <a:noFill/>
                </a:ln>
                <a:solidFill>
                  <a:srgbClr val="CC7832"/>
                </a:solidFill>
                <a:effectLst/>
                <a:latin typeface="JetBrains Mono"/>
                <a:cs typeface="Arial" pitchFamily="34" charset="0"/>
              </a:rPr>
              <a:t>global </a:t>
            </a:r>
            <a:r>
              <a:rPr kumimoji="0" lang="en-US" sz="1400" b="0" i="0" u="none" strike="noStrike" cap="none" normalizeH="0" baseline="0" dirty="0" smtClean="0">
                <a:ln>
                  <a:noFill/>
                </a:ln>
                <a:solidFill>
                  <a:srgbClr val="A9B7C6"/>
                </a:solidFill>
                <a:effectLst/>
                <a:latin typeface="JetBrains Mono"/>
                <a:cs typeface="Arial" pitchFamily="34" charset="0"/>
              </a:rPr>
              <a:t>my_keyword1</a:t>
            </a:r>
            <a:r>
              <a:rPr kumimoji="0" lang="en-US" sz="1400" b="0" i="0" u="none" strike="noStrike" cap="none" normalizeH="0" baseline="0" dirty="0" smtClean="0">
                <a:ln>
                  <a:noFill/>
                </a:ln>
                <a:solidFill>
                  <a:srgbClr val="CC7832"/>
                </a:solidFill>
                <a:effectLst/>
                <a:latin typeface="JetBrains Mono"/>
                <a:cs typeface="Arial" pitchFamily="34" charset="0"/>
              </a:rPr>
              <a:t>, </a:t>
            </a:r>
            <a:r>
              <a:rPr kumimoji="0" lang="en-US" sz="1400" b="0" i="0" u="none" strike="noStrike" cap="none" normalizeH="0" baseline="0" dirty="0" smtClean="0">
                <a:ln>
                  <a:noFill/>
                </a:ln>
                <a:solidFill>
                  <a:srgbClr val="A9B7C6"/>
                </a:solidFill>
                <a:effectLst/>
                <a:latin typeface="JetBrains Mono"/>
                <a:cs typeface="Arial" pitchFamily="34" charset="0"/>
              </a:rPr>
              <a:t>my_keyword2</a:t>
            </a:r>
            <a:br>
              <a:rPr kumimoji="0" lang="en-US" sz="1400" b="0" i="0" u="none" strike="noStrike" cap="none" normalizeH="0" baseline="0" dirty="0" smtClean="0">
                <a:ln>
                  <a:noFill/>
                </a:ln>
                <a:solidFill>
                  <a:srgbClr val="A9B7C6"/>
                </a:solidFill>
                <a:effectLst/>
                <a:latin typeface="JetBrains Mono"/>
                <a:cs typeface="Arial" pitchFamily="34" charset="0"/>
              </a:rPr>
            </a:br>
            <a:r>
              <a:rPr kumimoji="0" lang="en-US" sz="1400" b="0" i="0" u="none" strike="noStrike" cap="none" normalizeH="0" baseline="0" dirty="0" smtClean="0">
                <a:ln>
                  <a:noFill/>
                </a:ln>
                <a:solidFill>
                  <a:srgbClr val="A9B7C6"/>
                </a:solidFill>
                <a:effectLst/>
                <a:latin typeface="JetBrains Mono"/>
                <a:cs typeface="Arial" pitchFamily="34" charset="0"/>
              </a:rPr>
              <a:t>    </a:t>
            </a:r>
            <a:r>
              <a:rPr kumimoji="0" lang="en-US" sz="1400" b="0" i="0" u="none" strike="noStrike" cap="none" normalizeH="0" baseline="0" dirty="0" smtClean="0">
                <a:ln>
                  <a:noFill/>
                </a:ln>
                <a:solidFill>
                  <a:srgbClr val="CC7832"/>
                </a:solidFill>
                <a:effectLst/>
                <a:latin typeface="JetBrains Mono"/>
                <a:cs typeface="Arial" pitchFamily="34" charset="0"/>
              </a:rPr>
              <a:t>if </a:t>
            </a:r>
            <a:r>
              <a:rPr kumimoji="0" lang="en-US" sz="1400" b="0" i="0" u="none" strike="noStrike" cap="none" normalizeH="0" baseline="0" dirty="0" smtClean="0">
                <a:ln>
                  <a:noFill/>
                </a:ln>
                <a:solidFill>
                  <a:srgbClr val="A9B7C6"/>
                </a:solidFill>
                <a:effectLst/>
                <a:latin typeface="JetBrains Mono"/>
                <a:cs typeface="Arial" pitchFamily="34" charset="0"/>
              </a:rPr>
              <a:t>my_keyword1 </a:t>
            </a:r>
            <a:r>
              <a:rPr kumimoji="0" lang="en-US" sz="1400" b="0" i="0" u="none" strike="noStrike" cap="none" normalizeH="0" baseline="0" dirty="0" smtClean="0">
                <a:ln>
                  <a:noFill/>
                </a:ln>
                <a:solidFill>
                  <a:srgbClr val="CC7832"/>
                </a:solidFill>
                <a:effectLst/>
                <a:latin typeface="JetBrains Mono"/>
                <a:cs typeface="Arial" pitchFamily="34" charset="0"/>
              </a:rPr>
              <a:t>in </a:t>
            </a:r>
            <a:r>
              <a:rPr kumimoji="0" lang="en-US" sz="1400" b="0" i="0" u="none" strike="noStrike" cap="none" normalizeH="0" baseline="0" dirty="0" err="1" smtClean="0">
                <a:ln>
                  <a:noFill/>
                </a:ln>
                <a:solidFill>
                  <a:srgbClr val="A9B7C6"/>
                </a:solidFill>
                <a:effectLst/>
                <a:latin typeface="JetBrains Mono"/>
                <a:cs typeface="Arial" pitchFamily="34" charset="0"/>
              </a:rPr>
              <a:t>pkt</a:t>
            </a:r>
            <a:r>
              <a:rPr kumimoji="0" lang="en-US" sz="1400" b="0" i="0" u="none" strike="noStrike" cap="none" normalizeH="0" baseline="0" dirty="0" smtClean="0">
                <a:ln>
                  <a:noFill/>
                </a:ln>
                <a:solidFill>
                  <a:srgbClr val="A9B7C6"/>
                </a:solidFill>
                <a:effectLst/>
                <a:latin typeface="JetBrains Mono"/>
                <a:cs typeface="Arial" pitchFamily="34" charset="0"/>
              </a:rPr>
              <a:t>:</a:t>
            </a:r>
            <a:br>
              <a:rPr kumimoji="0" lang="en-US" sz="1400" b="0" i="0" u="none" strike="noStrike" cap="none" normalizeH="0" baseline="0" dirty="0" smtClean="0">
                <a:ln>
                  <a:noFill/>
                </a:ln>
                <a:solidFill>
                  <a:srgbClr val="A9B7C6"/>
                </a:solidFill>
                <a:effectLst/>
                <a:latin typeface="JetBrains Mono"/>
                <a:cs typeface="Arial" pitchFamily="34" charset="0"/>
              </a:rPr>
            </a:br>
            <a:r>
              <a:rPr kumimoji="0" lang="en-US" sz="1400" b="0" i="0" u="none" strike="noStrike" cap="none" normalizeH="0" baseline="0" dirty="0" smtClean="0">
                <a:ln>
                  <a:noFill/>
                </a:ln>
                <a:solidFill>
                  <a:srgbClr val="A9B7C6"/>
                </a:solidFill>
                <a:effectLst/>
                <a:latin typeface="JetBrains Mono"/>
                <a:cs typeface="Arial" pitchFamily="34" charset="0"/>
              </a:rPr>
              <a:t>        </a:t>
            </a:r>
            <a:r>
              <a:rPr kumimoji="0" lang="en-US" sz="1400" b="0" i="0" u="none" strike="noStrike" cap="none" normalizeH="0" baseline="0" dirty="0" err="1" smtClean="0">
                <a:ln>
                  <a:noFill/>
                </a:ln>
                <a:solidFill>
                  <a:srgbClr val="A9B7C6"/>
                </a:solidFill>
                <a:effectLst/>
                <a:latin typeface="JetBrains Mono"/>
                <a:cs typeface="Arial" pitchFamily="34" charset="0"/>
              </a:rPr>
              <a:t>pkt.show</a:t>
            </a:r>
            <a:r>
              <a:rPr kumimoji="0" lang="en-US" sz="1400" b="0" i="0" u="none" strike="noStrike" cap="none" normalizeH="0" baseline="0" dirty="0" smtClean="0">
                <a:ln>
                  <a:noFill/>
                </a:ln>
                <a:solidFill>
                  <a:srgbClr val="A9B7C6"/>
                </a:solidFill>
                <a:effectLst/>
                <a:latin typeface="JetBrains Mono"/>
                <a:cs typeface="Arial" pitchFamily="34" charset="0"/>
              </a:rPr>
              <a:t>()</a:t>
            </a:r>
            <a:br>
              <a:rPr kumimoji="0" lang="en-US" sz="1400" b="0" i="0" u="none" strike="noStrike" cap="none" normalizeH="0" baseline="0" dirty="0" smtClean="0">
                <a:ln>
                  <a:noFill/>
                </a:ln>
                <a:solidFill>
                  <a:srgbClr val="A9B7C6"/>
                </a:solidFill>
                <a:effectLst/>
                <a:latin typeface="JetBrains Mono"/>
                <a:cs typeface="Arial" pitchFamily="34" charset="0"/>
              </a:rPr>
            </a:br>
            <a:r>
              <a:rPr kumimoji="0" lang="en-US" sz="1400" b="0" i="0" u="none" strike="noStrike" cap="none" normalizeH="0" baseline="0" dirty="0" smtClean="0">
                <a:ln>
                  <a:noFill/>
                </a:ln>
                <a:solidFill>
                  <a:srgbClr val="A9B7C6"/>
                </a:solidFill>
                <a:effectLst/>
                <a:latin typeface="JetBrains Mono"/>
                <a:cs typeface="Arial" pitchFamily="34" charset="0"/>
              </a:rPr>
              <a:t>        print(</a:t>
            </a:r>
            <a:r>
              <a:rPr kumimoji="0" lang="en-US" sz="1400" b="0" i="0" u="none" strike="noStrike" cap="none" normalizeH="0" baseline="0" dirty="0" smtClean="0">
                <a:ln>
                  <a:noFill/>
                </a:ln>
                <a:solidFill>
                  <a:srgbClr val="6A8759"/>
                </a:solidFill>
                <a:effectLst/>
                <a:latin typeface="JetBrains Mono"/>
                <a:cs typeface="Arial" pitchFamily="34" charset="0"/>
              </a:rPr>
              <a:t>"recognized TCP packet"</a:t>
            </a:r>
            <a:r>
              <a:rPr kumimoji="0" lang="en-US" sz="1400" b="0" i="0" u="none" strike="noStrike" cap="none" normalizeH="0" baseline="0" dirty="0" smtClean="0">
                <a:ln>
                  <a:noFill/>
                </a:ln>
                <a:solidFill>
                  <a:srgbClr val="A9B7C6"/>
                </a:solidFill>
                <a:effectLst/>
                <a:latin typeface="JetBrains Mono"/>
                <a:cs typeface="Arial" pitchFamily="34" charset="0"/>
              </a:rPr>
              <a:t>)</a:t>
            </a:r>
            <a:br>
              <a:rPr kumimoji="0" lang="en-US" sz="1400" b="0" i="0" u="none" strike="noStrike" cap="none" normalizeH="0" baseline="0" dirty="0" smtClean="0">
                <a:ln>
                  <a:noFill/>
                </a:ln>
                <a:solidFill>
                  <a:srgbClr val="A9B7C6"/>
                </a:solidFill>
                <a:effectLst/>
                <a:latin typeface="JetBrains Mono"/>
                <a:cs typeface="Arial" pitchFamily="34" charset="0"/>
              </a:rPr>
            </a:br>
            <a:r>
              <a:rPr kumimoji="0" lang="en-US" sz="1400" b="0" i="0" u="none" strike="noStrike" cap="none" normalizeH="0" baseline="0" dirty="0" smtClean="0">
                <a:ln>
                  <a:noFill/>
                </a:ln>
                <a:solidFill>
                  <a:srgbClr val="A9B7C6"/>
                </a:solidFill>
                <a:effectLst/>
                <a:latin typeface="JetBrains Mono"/>
                <a:cs typeface="Arial" pitchFamily="34" charset="0"/>
              </a:rPr>
              <a:t>        print(</a:t>
            </a:r>
            <a:r>
              <a:rPr kumimoji="0" lang="en-US" sz="1400" b="0" i="0" u="none" strike="noStrike" cap="none" normalizeH="0" baseline="0" dirty="0" smtClean="0">
                <a:ln>
                  <a:noFill/>
                </a:ln>
                <a:solidFill>
                  <a:srgbClr val="6A8759"/>
                </a:solidFill>
                <a:effectLst/>
                <a:latin typeface="JetBrains Mono"/>
                <a:cs typeface="Arial" pitchFamily="34" charset="0"/>
              </a:rPr>
              <a:t>'Destination port ='</a:t>
            </a:r>
            <a:r>
              <a:rPr kumimoji="0" lang="en-US" sz="1400" b="0" i="0" u="none" strike="noStrike" cap="none" normalizeH="0" baseline="0" dirty="0" smtClean="0">
                <a:ln>
                  <a:noFill/>
                </a:ln>
                <a:solidFill>
                  <a:srgbClr val="CC7832"/>
                </a:solidFill>
                <a:effectLst/>
                <a:latin typeface="JetBrains Mono"/>
                <a:cs typeface="Arial" pitchFamily="34" charset="0"/>
              </a:rPr>
              <a:t>, </a:t>
            </a:r>
            <a:r>
              <a:rPr kumimoji="0" lang="en-US" sz="1400" b="0" i="0" u="none" strike="noStrike" cap="none" normalizeH="0" baseline="0" dirty="0" err="1" smtClean="0">
                <a:ln>
                  <a:noFill/>
                </a:ln>
                <a:solidFill>
                  <a:srgbClr val="A9B7C6"/>
                </a:solidFill>
                <a:effectLst/>
                <a:latin typeface="JetBrains Mono"/>
                <a:cs typeface="Arial" pitchFamily="34" charset="0"/>
              </a:rPr>
              <a:t>pkt</a:t>
            </a:r>
            <a:r>
              <a:rPr kumimoji="0" lang="en-US" sz="1400" b="0" i="0" u="none" strike="noStrike" cap="none" normalizeH="0" baseline="0" dirty="0" smtClean="0">
                <a:ln>
                  <a:noFill/>
                </a:ln>
                <a:solidFill>
                  <a:srgbClr val="A9B7C6"/>
                </a:solidFill>
                <a:effectLst/>
                <a:latin typeface="JetBrains Mono"/>
                <a:cs typeface="Arial" pitchFamily="34" charset="0"/>
              </a:rPr>
              <a:t>[TCP].</a:t>
            </a:r>
            <a:r>
              <a:rPr kumimoji="0" lang="en-US" sz="1400" b="0" i="0" u="none" strike="noStrike" cap="none" normalizeH="0" baseline="0" dirty="0" err="1" smtClean="0">
                <a:ln>
                  <a:noFill/>
                </a:ln>
                <a:solidFill>
                  <a:srgbClr val="A9B7C6"/>
                </a:solidFill>
                <a:effectLst/>
                <a:latin typeface="JetBrains Mono"/>
                <a:cs typeface="Arial" pitchFamily="34" charset="0"/>
              </a:rPr>
              <a:t>dport</a:t>
            </a:r>
            <a:r>
              <a:rPr kumimoji="0" lang="en-US" sz="1400" b="0" i="0" u="none" strike="noStrike" cap="none" normalizeH="0" baseline="0" dirty="0" smtClean="0">
                <a:ln>
                  <a:noFill/>
                </a:ln>
                <a:solidFill>
                  <a:srgbClr val="A9B7C6"/>
                </a:solidFill>
                <a:effectLst/>
                <a:latin typeface="JetBrains Mono"/>
                <a:cs typeface="Arial" pitchFamily="34" charset="0"/>
              </a:rPr>
              <a:t>)</a:t>
            </a:r>
            <a:br>
              <a:rPr kumimoji="0" lang="en-US" sz="1400" b="0" i="0" u="none" strike="noStrike" cap="none" normalizeH="0" baseline="0" dirty="0" smtClean="0">
                <a:ln>
                  <a:noFill/>
                </a:ln>
                <a:solidFill>
                  <a:srgbClr val="A9B7C6"/>
                </a:solidFill>
                <a:effectLst/>
                <a:latin typeface="JetBrains Mono"/>
                <a:cs typeface="Arial" pitchFamily="34" charset="0"/>
              </a:rPr>
            </a:br>
            <a:r>
              <a:rPr kumimoji="0" lang="en-US" sz="1400" b="0" i="0" u="none" strike="noStrike" cap="none" normalizeH="0" baseline="0" dirty="0" smtClean="0">
                <a:ln>
                  <a:noFill/>
                </a:ln>
                <a:solidFill>
                  <a:srgbClr val="A9B7C6"/>
                </a:solidFill>
                <a:effectLst/>
                <a:latin typeface="JetBrains Mono"/>
                <a:cs typeface="Arial" pitchFamily="34" charset="0"/>
              </a:rPr>
              <a:t>        print(</a:t>
            </a:r>
            <a:r>
              <a:rPr kumimoji="0" lang="en-US" sz="1400" b="0" i="0" u="none" strike="noStrike" cap="none" normalizeH="0" baseline="0" dirty="0" smtClean="0">
                <a:ln>
                  <a:noFill/>
                </a:ln>
                <a:solidFill>
                  <a:srgbClr val="6A8759"/>
                </a:solidFill>
                <a:effectLst/>
                <a:latin typeface="JetBrains Mono"/>
                <a:cs typeface="Arial" pitchFamily="34" charset="0"/>
              </a:rPr>
              <a:t>'Source port ='</a:t>
            </a:r>
            <a:r>
              <a:rPr kumimoji="0" lang="en-US" sz="1400" b="0" i="0" u="none" strike="noStrike" cap="none" normalizeH="0" baseline="0" dirty="0" smtClean="0">
                <a:ln>
                  <a:noFill/>
                </a:ln>
                <a:solidFill>
                  <a:srgbClr val="CC7832"/>
                </a:solidFill>
                <a:effectLst/>
                <a:latin typeface="JetBrains Mono"/>
                <a:cs typeface="Arial" pitchFamily="34" charset="0"/>
              </a:rPr>
              <a:t>, </a:t>
            </a:r>
            <a:r>
              <a:rPr kumimoji="0" lang="en-US" sz="1400" b="0" i="0" u="none" strike="noStrike" cap="none" normalizeH="0" baseline="0" dirty="0" err="1" smtClean="0">
                <a:ln>
                  <a:noFill/>
                </a:ln>
                <a:solidFill>
                  <a:srgbClr val="A9B7C6"/>
                </a:solidFill>
                <a:effectLst/>
                <a:latin typeface="JetBrains Mono"/>
                <a:cs typeface="Arial" pitchFamily="34" charset="0"/>
              </a:rPr>
              <a:t>pkt</a:t>
            </a:r>
            <a:r>
              <a:rPr kumimoji="0" lang="en-US" sz="1400" b="0" i="0" u="none" strike="noStrike" cap="none" normalizeH="0" baseline="0" dirty="0" smtClean="0">
                <a:ln>
                  <a:noFill/>
                </a:ln>
                <a:solidFill>
                  <a:srgbClr val="A9B7C6"/>
                </a:solidFill>
                <a:effectLst/>
                <a:latin typeface="JetBrains Mono"/>
                <a:cs typeface="Arial" pitchFamily="34" charset="0"/>
              </a:rPr>
              <a:t>[TCP].sport)</a:t>
            </a:r>
            <a:br>
              <a:rPr kumimoji="0" lang="en-US" sz="1400" b="0" i="0" u="none" strike="noStrike" cap="none" normalizeH="0" baseline="0" dirty="0" smtClean="0">
                <a:ln>
                  <a:noFill/>
                </a:ln>
                <a:solidFill>
                  <a:srgbClr val="A9B7C6"/>
                </a:solidFill>
                <a:effectLst/>
                <a:latin typeface="JetBrains Mono"/>
                <a:cs typeface="Arial" pitchFamily="34" charset="0"/>
              </a:rPr>
            </a:br>
            <a:r>
              <a:rPr kumimoji="0" lang="en-US" sz="1400" b="0" i="0" u="none" strike="noStrike" cap="none" normalizeH="0" baseline="0" dirty="0" smtClean="0">
                <a:ln>
                  <a:noFill/>
                </a:ln>
                <a:solidFill>
                  <a:srgbClr val="A9B7C6"/>
                </a:solidFill>
                <a:effectLst/>
                <a:latin typeface="JetBrains Mono"/>
                <a:cs typeface="Arial" pitchFamily="34" charset="0"/>
              </a:rPr>
              <a:t>    </a:t>
            </a:r>
            <a:r>
              <a:rPr kumimoji="0" lang="en-US" sz="1400" b="0" i="0" u="none" strike="noStrike" cap="none" normalizeH="0" baseline="0" dirty="0" err="1" smtClean="0">
                <a:ln>
                  <a:noFill/>
                </a:ln>
                <a:solidFill>
                  <a:srgbClr val="CC7832"/>
                </a:solidFill>
                <a:effectLst/>
                <a:latin typeface="JetBrains Mono"/>
                <a:cs typeface="Arial" pitchFamily="34" charset="0"/>
              </a:rPr>
              <a:t>elif</a:t>
            </a:r>
            <a:r>
              <a:rPr kumimoji="0" lang="en-US" sz="1400" b="0" i="0" u="none" strike="noStrike" cap="none" normalizeH="0" baseline="0" dirty="0" smtClean="0">
                <a:ln>
                  <a:noFill/>
                </a:ln>
                <a:solidFill>
                  <a:srgbClr val="CC7832"/>
                </a:solidFill>
                <a:effectLst/>
                <a:latin typeface="JetBrains Mono"/>
                <a:cs typeface="Arial" pitchFamily="34" charset="0"/>
              </a:rPr>
              <a:t> </a:t>
            </a:r>
            <a:r>
              <a:rPr kumimoji="0" lang="en-US" sz="1400" b="0" i="0" u="none" strike="noStrike" cap="none" normalizeH="0" baseline="0" dirty="0" smtClean="0">
                <a:ln>
                  <a:noFill/>
                </a:ln>
                <a:solidFill>
                  <a:srgbClr val="A9B7C6"/>
                </a:solidFill>
                <a:effectLst/>
                <a:latin typeface="JetBrains Mono"/>
                <a:cs typeface="Arial" pitchFamily="34" charset="0"/>
              </a:rPr>
              <a:t>my_keyword2:</a:t>
            </a:r>
            <a:br>
              <a:rPr kumimoji="0" lang="en-US" sz="1400" b="0" i="0" u="none" strike="noStrike" cap="none" normalizeH="0" baseline="0" dirty="0" smtClean="0">
                <a:ln>
                  <a:noFill/>
                </a:ln>
                <a:solidFill>
                  <a:srgbClr val="A9B7C6"/>
                </a:solidFill>
                <a:effectLst/>
                <a:latin typeface="JetBrains Mono"/>
                <a:cs typeface="Arial" pitchFamily="34" charset="0"/>
              </a:rPr>
            </a:br>
            <a:r>
              <a:rPr kumimoji="0" lang="en-US" sz="1400" b="0" i="0" u="none" strike="noStrike" cap="none" normalizeH="0" baseline="0" dirty="0" smtClean="0">
                <a:ln>
                  <a:noFill/>
                </a:ln>
                <a:solidFill>
                  <a:srgbClr val="A9B7C6"/>
                </a:solidFill>
                <a:effectLst/>
                <a:latin typeface="JetBrains Mono"/>
                <a:cs typeface="Arial" pitchFamily="34" charset="0"/>
              </a:rPr>
              <a:t>        </a:t>
            </a:r>
            <a:r>
              <a:rPr kumimoji="0" lang="en-US" sz="1400" b="0" i="0" u="none" strike="noStrike" cap="none" normalizeH="0" baseline="0" dirty="0" err="1" smtClean="0">
                <a:ln>
                  <a:noFill/>
                </a:ln>
                <a:solidFill>
                  <a:srgbClr val="A9B7C6"/>
                </a:solidFill>
                <a:effectLst/>
                <a:latin typeface="JetBrains Mono"/>
                <a:cs typeface="Arial" pitchFamily="34" charset="0"/>
              </a:rPr>
              <a:t>pkt.show</a:t>
            </a:r>
            <a:r>
              <a:rPr kumimoji="0" lang="en-US" sz="1400" b="0" i="0" u="none" strike="noStrike" cap="none" normalizeH="0" baseline="0" dirty="0" smtClean="0">
                <a:ln>
                  <a:noFill/>
                </a:ln>
                <a:solidFill>
                  <a:srgbClr val="A9B7C6"/>
                </a:solidFill>
                <a:effectLst/>
                <a:latin typeface="JetBrains Mono"/>
                <a:cs typeface="Arial" pitchFamily="34" charset="0"/>
              </a:rPr>
              <a:t>()</a:t>
            </a:r>
            <a:br>
              <a:rPr kumimoji="0" lang="en-US" sz="1400" b="0" i="0" u="none" strike="noStrike" cap="none" normalizeH="0" baseline="0" dirty="0" smtClean="0">
                <a:ln>
                  <a:noFill/>
                </a:ln>
                <a:solidFill>
                  <a:srgbClr val="A9B7C6"/>
                </a:solidFill>
                <a:effectLst/>
                <a:latin typeface="JetBrains Mono"/>
                <a:cs typeface="Arial" pitchFamily="34" charset="0"/>
              </a:rPr>
            </a:br>
            <a:r>
              <a:rPr kumimoji="0" lang="en-US" sz="1400" b="0" i="0" u="none" strike="noStrike" cap="none" normalizeH="0" baseline="0" dirty="0" smtClean="0">
                <a:ln>
                  <a:noFill/>
                </a:ln>
                <a:solidFill>
                  <a:srgbClr val="A9B7C6"/>
                </a:solidFill>
                <a:effectLst/>
                <a:latin typeface="JetBrains Mono"/>
                <a:cs typeface="Arial" pitchFamily="34" charset="0"/>
              </a:rPr>
              <a:t>        print(</a:t>
            </a:r>
            <a:r>
              <a:rPr kumimoji="0" lang="en-US" sz="1400" b="0" i="0" u="none" strike="noStrike" cap="none" normalizeH="0" baseline="0" dirty="0" smtClean="0">
                <a:ln>
                  <a:noFill/>
                </a:ln>
                <a:solidFill>
                  <a:srgbClr val="6A8759"/>
                </a:solidFill>
                <a:effectLst/>
                <a:latin typeface="JetBrains Mono"/>
                <a:cs typeface="Arial" pitchFamily="34" charset="0"/>
              </a:rPr>
              <a:t>"recognized UDP packet"</a:t>
            </a:r>
            <a:r>
              <a:rPr kumimoji="0" lang="en-US" sz="1400" b="0" i="0" u="none" strike="noStrike" cap="none" normalizeH="0" baseline="0" dirty="0" smtClean="0">
                <a:ln>
                  <a:noFill/>
                </a:ln>
                <a:solidFill>
                  <a:srgbClr val="A9B7C6"/>
                </a:solidFill>
                <a:effectLst/>
                <a:latin typeface="JetBrains Mono"/>
                <a:cs typeface="Arial" pitchFamily="34" charset="0"/>
              </a:rPr>
              <a:t>)</a:t>
            </a:r>
            <a:br>
              <a:rPr kumimoji="0" lang="en-US" sz="1400" b="0" i="0" u="none" strike="noStrike" cap="none" normalizeH="0" baseline="0" dirty="0" smtClean="0">
                <a:ln>
                  <a:noFill/>
                </a:ln>
                <a:solidFill>
                  <a:srgbClr val="A9B7C6"/>
                </a:solidFill>
                <a:effectLst/>
                <a:latin typeface="JetBrains Mono"/>
                <a:cs typeface="Arial" pitchFamily="34" charset="0"/>
              </a:rPr>
            </a:br>
            <a:r>
              <a:rPr kumimoji="0" lang="en-US" sz="1400" b="0" i="0" u="none" strike="noStrike" cap="none" normalizeH="0" baseline="0" dirty="0" smtClean="0">
                <a:ln>
                  <a:noFill/>
                </a:ln>
                <a:solidFill>
                  <a:srgbClr val="A9B7C6"/>
                </a:solidFill>
                <a:effectLst/>
                <a:latin typeface="JetBrains Mono"/>
                <a:cs typeface="Arial" pitchFamily="34" charset="0"/>
              </a:rPr>
              <a:t>        print(</a:t>
            </a:r>
            <a:r>
              <a:rPr kumimoji="0" lang="en-US" sz="1400" b="0" i="0" u="none" strike="noStrike" cap="none" normalizeH="0" baseline="0" dirty="0" smtClean="0">
                <a:ln>
                  <a:noFill/>
                </a:ln>
                <a:solidFill>
                  <a:srgbClr val="6A8759"/>
                </a:solidFill>
                <a:effectLst/>
                <a:latin typeface="JetBrains Mono"/>
                <a:cs typeface="Arial" pitchFamily="34" charset="0"/>
              </a:rPr>
              <a:t>'Destination port ='</a:t>
            </a:r>
            <a:r>
              <a:rPr kumimoji="0" lang="en-US" sz="1400" b="0" i="0" u="none" strike="noStrike" cap="none" normalizeH="0" baseline="0" dirty="0" smtClean="0">
                <a:ln>
                  <a:noFill/>
                </a:ln>
                <a:solidFill>
                  <a:srgbClr val="CC7832"/>
                </a:solidFill>
                <a:effectLst/>
                <a:latin typeface="JetBrains Mono"/>
                <a:cs typeface="Arial" pitchFamily="34" charset="0"/>
              </a:rPr>
              <a:t>, </a:t>
            </a:r>
            <a:r>
              <a:rPr kumimoji="0" lang="en-US" sz="1400" b="0" i="0" u="none" strike="noStrike" cap="none" normalizeH="0" baseline="0" dirty="0" err="1" smtClean="0">
                <a:ln>
                  <a:noFill/>
                </a:ln>
                <a:solidFill>
                  <a:srgbClr val="A9B7C6"/>
                </a:solidFill>
                <a:effectLst/>
                <a:latin typeface="JetBrains Mono"/>
                <a:cs typeface="Arial" pitchFamily="34" charset="0"/>
              </a:rPr>
              <a:t>pkt</a:t>
            </a:r>
            <a:r>
              <a:rPr kumimoji="0" lang="en-US" sz="1400" b="0" i="0" u="none" strike="noStrike" cap="none" normalizeH="0" baseline="0" dirty="0" smtClean="0">
                <a:ln>
                  <a:noFill/>
                </a:ln>
                <a:solidFill>
                  <a:srgbClr val="A9B7C6"/>
                </a:solidFill>
                <a:effectLst/>
                <a:latin typeface="JetBrains Mono"/>
                <a:cs typeface="Arial" pitchFamily="34" charset="0"/>
              </a:rPr>
              <a:t>[UDP].</a:t>
            </a:r>
            <a:r>
              <a:rPr kumimoji="0" lang="en-US" sz="1400" b="0" i="0" u="none" strike="noStrike" cap="none" normalizeH="0" baseline="0" dirty="0" err="1" smtClean="0">
                <a:ln>
                  <a:noFill/>
                </a:ln>
                <a:solidFill>
                  <a:srgbClr val="A9B7C6"/>
                </a:solidFill>
                <a:effectLst/>
                <a:latin typeface="JetBrains Mono"/>
                <a:cs typeface="Arial" pitchFamily="34" charset="0"/>
              </a:rPr>
              <a:t>dport</a:t>
            </a:r>
            <a:r>
              <a:rPr kumimoji="0" lang="en-US" sz="1400" b="0" i="0" u="none" strike="noStrike" cap="none" normalizeH="0" baseline="0" dirty="0" smtClean="0">
                <a:ln>
                  <a:noFill/>
                </a:ln>
                <a:solidFill>
                  <a:srgbClr val="A9B7C6"/>
                </a:solidFill>
                <a:effectLst/>
                <a:latin typeface="JetBrains Mono"/>
                <a:cs typeface="Arial" pitchFamily="34" charset="0"/>
              </a:rPr>
              <a:t>)</a:t>
            </a:r>
            <a:br>
              <a:rPr kumimoji="0" lang="en-US" sz="1400" b="0" i="0" u="none" strike="noStrike" cap="none" normalizeH="0" baseline="0" dirty="0" smtClean="0">
                <a:ln>
                  <a:noFill/>
                </a:ln>
                <a:solidFill>
                  <a:srgbClr val="A9B7C6"/>
                </a:solidFill>
                <a:effectLst/>
                <a:latin typeface="JetBrains Mono"/>
                <a:cs typeface="Arial" pitchFamily="34" charset="0"/>
              </a:rPr>
            </a:br>
            <a:r>
              <a:rPr kumimoji="0" lang="en-US" sz="1400" b="0" i="0" u="none" strike="noStrike" cap="none" normalizeH="0" baseline="0" dirty="0" smtClean="0">
                <a:ln>
                  <a:noFill/>
                </a:ln>
                <a:solidFill>
                  <a:srgbClr val="A9B7C6"/>
                </a:solidFill>
                <a:effectLst/>
                <a:latin typeface="JetBrains Mono"/>
                <a:cs typeface="Arial" pitchFamily="34" charset="0"/>
              </a:rPr>
              <a:t>        print(</a:t>
            </a:r>
            <a:r>
              <a:rPr kumimoji="0" lang="en-US" sz="1400" b="0" i="0" u="none" strike="noStrike" cap="none" normalizeH="0" baseline="0" dirty="0" smtClean="0">
                <a:ln>
                  <a:noFill/>
                </a:ln>
                <a:solidFill>
                  <a:srgbClr val="6A8759"/>
                </a:solidFill>
                <a:effectLst/>
                <a:latin typeface="JetBrains Mono"/>
                <a:cs typeface="Arial" pitchFamily="34" charset="0"/>
              </a:rPr>
              <a:t>'Source port ='</a:t>
            </a:r>
            <a:r>
              <a:rPr kumimoji="0" lang="en-US" sz="1400" b="0" i="0" u="none" strike="noStrike" cap="none" normalizeH="0" baseline="0" dirty="0" smtClean="0">
                <a:ln>
                  <a:noFill/>
                </a:ln>
                <a:solidFill>
                  <a:srgbClr val="CC7832"/>
                </a:solidFill>
                <a:effectLst/>
                <a:latin typeface="JetBrains Mono"/>
                <a:cs typeface="Arial" pitchFamily="34" charset="0"/>
              </a:rPr>
              <a:t>, </a:t>
            </a:r>
            <a:r>
              <a:rPr kumimoji="0" lang="en-US" sz="1400" b="0" i="0" u="none" strike="noStrike" cap="none" normalizeH="0" baseline="0" dirty="0" err="1" smtClean="0">
                <a:ln>
                  <a:noFill/>
                </a:ln>
                <a:solidFill>
                  <a:srgbClr val="A9B7C6"/>
                </a:solidFill>
                <a:effectLst/>
                <a:latin typeface="JetBrains Mono"/>
                <a:cs typeface="Arial" pitchFamily="34" charset="0"/>
              </a:rPr>
              <a:t>pkt</a:t>
            </a:r>
            <a:r>
              <a:rPr kumimoji="0" lang="en-US" sz="1400" b="0" i="0" u="none" strike="noStrike" cap="none" normalizeH="0" baseline="0" dirty="0" smtClean="0">
                <a:ln>
                  <a:noFill/>
                </a:ln>
                <a:solidFill>
                  <a:srgbClr val="A9B7C6"/>
                </a:solidFill>
                <a:effectLst/>
                <a:latin typeface="JetBrains Mono"/>
                <a:cs typeface="Arial" pitchFamily="34" charset="0"/>
              </a:rPr>
              <a:t>[UDP].sport)</a:t>
            </a:r>
            <a:br>
              <a:rPr kumimoji="0" lang="en-US" sz="1400" b="0" i="0" u="none" strike="noStrike" cap="none" normalizeH="0" baseline="0" dirty="0" smtClean="0">
                <a:ln>
                  <a:noFill/>
                </a:ln>
                <a:solidFill>
                  <a:srgbClr val="A9B7C6"/>
                </a:solidFill>
                <a:effectLst/>
                <a:latin typeface="JetBrains Mono"/>
                <a:cs typeface="Arial" pitchFamily="34" charset="0"/>
              </a:rPr>
            </a:br>
            <a:r>
              <a:rPr kumimoji="0" lang="en-US" sz="1400" b="0" i="0" u="none" strike="noStrike" cap="none" normalizeH="0" baseline="0" dirty="0" smtClean="0">
                <a:ln>
                  <a:noFill/>
                </a:ln>
                <a:solidFill>
                  <a:srgbClr val="A9B7C6"/>
                </a:solidFill>
                <a:effectLst/>
                <a:latin typeface="JetBrains Mono"/>
                <a:cs typeface="Arial" pitchFamily="34" charset="0"/>
              </a:rPr>
              <a:t>    </a:t>
            </a:r>
            <a:r>
              <a:rPr kumimoji="0" lang="en-US" sz="1400" b="0" i="0" u="none" strike="noStrike" cap="none" normalizeH="0" baseline="0" dirty="0" smtClean="0">
                <a:ln>
                  <a:noFill/>
                </a:ln>
                <a:solidFill>
                  <a:srgbClr val="CC7832"/>
                </a:solidFill>
                <a:effectLst/>
                <a:latin typeface="JetBrains Mono"/>
                <a:cs typeface="Arial" pitchFamily="34" charset="0"/>
              </a:rPr>
              <a:t>else</a:t>
            </a:r>
            <a:r>
              <a:rPr kumimoji="0" lang="en-US" sz="1400" b="0" i="0" u="none" strike="noStrike" cap="none" normalizeH="0" baseline="0" dirty="0" smtClean="0">
                <a:ln>
                  <a:noFill/>
                </a:ln>
                <a:solidFill>
                  <a:srgbClr val="A9B7C6"/>
                </a:solidFill>
                <a:effectLst/>
                <a:latin typeface="JetBrains Mono"/>
                <a:cs typeface="Arial" pitchFamily="34" charset="0"/>
              </a:rPr>
              <a:t>:</a:t>
            </a:r>
            <a:br>
              <a:rPr kumimoji="0" lang="en-US" sz="1400" b="0" i="0" u="none" strike="noStrike" cap="none" normalizeH="0" baseline="0" dirty="0" smtClean="0">
                <a:ln>
                  <a:noFill/>
                </a:ln>
                <a:solidFill>
                  <a:srgbClr val="A9B7C6"/>
                </a:solidFill>
                <a:effectLst/>
                <a:latin typeface="JetBrains Mono"/>
                <a:cs typeface="Arial" pitchFamily="34" charset="0"/>
              </a:rPr>
            </a:br>
            <a:r>
              <a:rPr kumimoji="0" lang="en-US" sz="1400" b="0" i="0" u="none" strike="noStrike" cap="none" normalizeH="0" baseline="0" dirty="0" smtClean="0">
                <a:ln>
                  <a:noFill/>
                </a:ln>
                <a:solidFill>
                  <a:srgbClr val="A9B7C6"/>
                </a:solidFill>
                <a:effectLst/>
                <a:latin typeface="JetBrains Mono"/>
                <a:cs typeface="Arial" pitchFamily="34" charset="0"/>
              </a:rPr>
              <a:t>        </a:t>
            </a:r>
            <a:r>
              <a:rPr kumimoji="0" lang="en-US" sz="1400" b="0" i="0" u="none" strike="noStrike" cap="none" normalizeH="0" baseline="0" dirty="0" err="1" smtClean="0">
                <a:ln>
                  <a:noFill/>
                </a:ln>
                <a:solidFill>
                  <a:srgbClr val="A9B7C6"/>
                </a:solidFill>
                <a:effectLst/>
                <a:latin typeface="JetBrains Mono"/>
                <a:cs typeface="Arial" pitchFamily="34" charset="0"/>
              </a:rPr>
              <a:t>pkt.show</a:t>
            </a:r>
            <a:r>
              <a:rPr kumimoji="0" lang="en-US" sz="1400" b="0" i="0" u="none" strike="noStrike" cap="none" normalizeH="0" baseline="0" dirty="0" smtClean="0">
                <a:ln>
                  <a:noFill/>
                </a:ln>
                <a:solidFill>
                  <a:srgbClr val="A9B7C6"/>
                </a:solidFill>
                <a:effectLst/>
                <a:latin typeface="JetBrains Mono"/>
                <a:cs typeface="Arial" pitchFamily="34" charset="0"/>
              </a:rPr>
              <a:t>()</a:t>
            </a:r>
            <a:br>
              <a:rPr kumimoji="0" lang="en-US" sz="1400" b="0" i="0" u="none" strike="noStrike" cap="none" normalizeH="0" baseline="0" dirty="0" smtClean="0">
                <a:ln>
                  <a:noFill/>
                </a:ln>
                <a:solidFill>
                  <a:srgbClr val="A9B7C6"/>
                </a:solidFill>
                <a:effectLst/>
                <a:latin typeface="JetBrains Mono"/>
                <a:cs typeface="Arial" pitchFamily="34" charset="0"/>
              </a:rPr>
            </a:br>
            <a:r>
              <a:rPr kumimoji="0" lang="en-US" sz="1400" b="0" i="0" u="none" strike="noStrike" cap="none" normalizeH="0" baseline="0" dirty="0" smtClean="0">
                <a:ln>
                  <a:noFill/>
                </a:ln>
                <a:solidFill>
                  <a:srgbClr val="A9B7C6"/>
                </a:solidFill>
                <a:effectLst/>
                <a:latin typeface="JetBrains Mono"/>
                <a:cs typeface="Arial" pitchFamily="34" charset="0"/>
              </a:rPr>
              <a:t>        print(</a:t>
            </a:r>
            <a:r>
              <a:rPr kumimoji="0" lang="en-US" sz="1400" b="0" i="0" u="none" strike="noStrike" cap="none" normalizeH="0" baseline="0" dirty="0" smtClean="0">
                <a:ln>
                  <a:noFill/>
                </a:ln>
                <a:solidFill>
                  <a:srgbClr val="6A8759"/>
                </a:solidFill>
                <a:effectLst/>
                <a:latin typeface="JetBrains Mono"/>
                <a:cs typeface="Arial" pitchFamily="34" charset="0"/>
              </a:rPr>
              <a:t>"This packet is neither TCP nor UDP"</a:t>
            </a:r>
            <a:r>
              <a:rPr kumimoji="0" lang="en-US" sz="1400" b="0" i="0" u="none" strike="noStrike" cap="none" normalizeH="0" baseline="0" dirty="0" smtClean="0">
                <a:ln>
                  <a:noFill/>
                </a:ln>
                <a:solidFill>
                  <a:srgbClr val="A9B7C6"/>
                </a:solidFill>
                <a:effectLst/>
                <a:latin typeface="JetBrains Mono"/>
                <a:cs typeface="Arial" pitchFamily="34" charset="0"/>
              </a:rPr>
              <a:t>)</a:t>
            </a:r>
            <a:br>
              <a:rPr kumimoji="0" lang="en-US" sz="1400" b="0" i="0" u="none" strike="noStrike" cap="none" normalizeH="0" baseline="0" dirty="0" smtClean="0">
                <a:ln>
                  <a:noFill/>
                </a:ln>
                <a:solidFill>
                  <a:srgbClr val="A9B7C6"/>
                </a:solidFill>
                <a:effectLst/>
                <a:latin typeface="JetBrains Mono"/>
                <a:cs typeface="Arial" pitchFamily="34" charset="0"/>
              </a:rPr>
            </a:br>
            <a:r>
              <a:rPr kumimoji="0" lang="en-US" sz="1400" b="0" i="0" u="none" strike="noStrike" cap="none" normalizeH="0" baseline="0" dirty="0" smtClean="0">
                <a:ln>
                  <a:noFill/>
                </a:ln>
                <a:solidFill>
                  <a:srgbClr val="808080"/>
                </a:solidFill>
                <a:effectLst/>
                <a:latin typeface="JetBrains Mono"/>
                <a:cs typeface="Arial" pitchFamily="34" charset="0"/>
              </a:rPr>
              <a:t># </a:t>
            </a:r>
            <a:r>
              <a:rPr kumimoji="0" lang="en-US" sz="1400" b="0" i="0" u="none" strike="noStrike" cap="none" normalizeH="0" baseline="0" dirty="0" err="1" smtClean="0">
                <a:ln>
                  <a:noFill/>
                </a:ln>
                <a:solidFill>
                  <a:srgbClr val="808080"/>
                </a:solidFill>
                <a:effectLst/>
                <a:latin typeface="JetBrains Mono"/>
                <a:cs typeface="Arial" pitchFamily="34" charset="0"/>
              </a:rPr>
              <a:t>Spkt</a:t>
            </a:r>
            <a:r>
              <a:rPr kumimoji="0" lang="en-US" sz="1400" b="0" i="0" u="none" strike="noStrike" cap="none" normalizeH="0" baseline="0" dirty="0" smtClean="0">
                <a:ln>
                  <a:noFill/>
                </a:ln>
                <a:solidFill>
                  <a:srgbClr val="808080"/>
                </a:solidFill>
                <a:effectLst/>
                <a:latin typeface="JetBrains Mono"/>
                <a:cs typeface="Arial" pitchFamily="34" charset="0"/>
              </a:rPr>
              <a:t> = sniff(</a:t>
            </a:r>
            <a:r>
              <a:rPr kumimoji="0" lang="en-US" sz="1400" b="0" i="0" u="none" strike="noStrike" cap="none" normalizeH="0" baseline="0" dirty="0" err="1" smtClean="0">
                <a:ln>
                  <a:noFill/>
                </a:ln>
                <a:solidFill>
                  <a:srgbClr val="808080"/>
                </a:solidFill>
                <a:effectLst/>
                <a:latin typeface="JetBrains Mono"/>
                <a:cs typeface="Arial" pitchFamily="34" charset="0"/>
              </a:rPr>
              <a:t>iface</a:t>
            </a:r>
            <a:r>
              <a:rPr kumimoji="0" lang="en-US" sz="1400" b="0" i="0" u="none" strike="noStrike" cap="none" normalizeH="0" baseline="0" dirty="0" smtClean="0">
                <a:ln>
                  <a:noFill/>
                </a:ln>
                <a:solidFill>
                  <a:srgbClr val="808080"/>
                </a:solidFill>
                <a:effectLst/>
                <a:latin typeface="JetBrains Mono"/>
                <a:cs typeface="Arial" pitchFamily="34" charset="0"/>
              </a:rPr>
              <a:t>='</a:t>
            </a:r>
            <a:r>
              <a:rPr kumimoji="0" lang="en-US" sz="1300" b="0" i="0" u="none" strike="noStrike" cap="none" normalizeH="0" baseline="0" dirty="0" smtClean="0">
                <a:ln>
                  <a:noFill/>
                </a:ln>
                <a:solidFill>
                  <a:srgbClr val="808080"/>
                </a:solidFill>
                <a:effectLst/>
                <a:latin typeface="JetBrains Mono"/>
                <a:cs typeface="Arial" pitchFamily="34" charset="0"/>
              </a:rPr>
              <a:t>Qualcomm Atheros AR9485WB-EG Wireless Network Adapter</a:t>
            </a:r>
            <a:r>
              <a:rPr kumimoji="0" lang="en-US" sz="1400" b="0" i="0" u="none" strike="noStrike" cap="none" normalizeH="0" baseline="0" dirty="0" smtClean="0">
                <a:ln>
                  <a:noFill/>
                </a:ln>
                <a:solidFill>
                  <a:srgbClr val="808080"/>
                </a:solidFill>
                <a:effectLst/>
                <a:latin typeface="JetBrains Mono"/>
                <a:cs typeface="Arial" pitchFamily="34" charset="0"/>
              </a:rPr>
              <a:t>', count=4, filter="</a:t>
            </a:r>
            <a:r>
              <a:rPr lang="en-US" sz="1400" dirty="0" err="1" smtClean="0">
                <a:solidFill>
                  <a:srgbClr val="6A8759"/>
                </a:solidFill>
                <a:latin typeface="JetBrains Mono"/>
                <a:cs typeface="Arial" pitchFamily="34" charset="0"/>
              </a:rPr>
              <a:t>udp</a:t>
            </a:r>
            <a:r>
              <a:rPr lang="en-US" sz="1400" dirty="0" smtClean="0">
                <a:solidFill>
                  <a:srgbClr val="6A8759"/>
                </a:solidFill>
                <a:latin typeface="JetBrains Mono"/>
                <a:cs typeface="Arial" pitchFamily="34" charset="0"/>
              </a:rPr>
              <a:t> </a:t>
            </a:r>
            <a:r>
              <a:rPr lang="en-US" sz="1400" dirty="0">
                <a:solidFill>
                  <a:srgbClr val="6A8759"/>
                </a:solidFill>
                <a:latin typeface="JetBrains Mono"/>
                <a:cs typeface="Arial" pitchFamily="34" charset="0"/>
              </a:rPr>
              <a:t>sport 80 or </a:t>
            </a:r>
            <a:r>
              <a:rPr lang="en-US" sz="1400" dirty="0" err="1">
                <a:solidFill>
                  <a:srgbClr val="6A8759"/>
                </a:solidFill>
                <a:latin typeface="JetBrains Mono"/>
                <a:cs typeface="Arial" pitchFamily="34" charset="0"/>
              </a:rPr>
              <a:t>dport</a:t>
            </a:r>
            <a:r>
              <a:rPr lang="en-US" sz="1400" dirty="0">
                <a:solidFill>
                  <a:srgbClr val="6A8759"/>
                </a:solidFill>
                <a:latin typeface="JetBrains Mono"/>
                <a:cs typeface="Arial" pitchFamily="34" charset="0"/>
              </a:rPr>
              <a:t> 80 </a:t>
            </a:r>
            <a:r>
              <a:rPr kumimoji="0" lang="en-US" sz="1400" b="0" i="0" u="none" strike="noStrike" cap="none" normalizeH="0" baseline="0" dirty="0" smtClean="0">
                <a:ln>
                  <a:noFill/>
                </a:ln>
                <a:solidFill>
                  <a:srgbClr val="808080"/>
                </a:solidFill>
                <a:effectLst/>
                <a:latin typeface="JetBrains Mono"/>
                <a:cs typeface="Arial" pitchFamily="34" charset="0"/>
              </a:rPr>
              <a:t>", </a:t>
            </a:r>
            <a:r>
              <a:rPr kumimoji="0" lang="en-US" sz="1400" b="0" i="0" u="none" strike="noStrike" cap="none" normalizeH="0" baseline="0" dirty="0" err="1" smtClean="0">
                <a:ln>
                  <a:noFill/>
                </a:ln>
                <a:solidFill>
                  <a:srgbClr val="808080"/>
                </a:solidFill>
                <a:effectLst/>
                <a:latin typeface="JetBrains Mono"/>
                <a:cs typeface="Arial" pitchFamily="34" charset="0"/>
              </a:rPr>
              <a:t>prn</a:t>
            </a:r>
            <a:r>
              <a:rPr kumimoji="0" lang="en-US" sz="1400" b="0" i="0" u="none" strike="noStrike" cap="none" normalizeH="0" baseline="0" dirty="0" smtClean="0">
                <a:ln>
                  <a:noFill/>
                </a:ln>
                <a:solidFill>
                  <a:srgbClr val="808080"/>
                </a:solidFill>
                <a:effectLst/>
                <a:latin typeface="JetBrains Mono"/>
                <a:cs typeface="Arial" pitchFamily="34" charset="0"/>
              </a:rPr>
              <a:t>=lambda x:x.summary())</a:t>
            </a:r>
            <a:br>
              <a:rPr kumimoji="0" lang="en-US" sz="1400" b="0" i="0" u="none" strike="noStrike" cap="none" normalizeH="0" baseline="0" dirty="0" smtClean="0">
                <a:ln>
                  <a:noFill/>
                </a:ln>
                <a:solidFill>
                  <a:srgbClr val="808080"/>
                </a:solidFill>
                <a:effectLst/>
                <a:latin typeface="JetBrains Mono"/>
                <a:cs typeface="Arial" pitchFamily="34" charset="0"/>
              </a:rPr>
            </a:br>
            <a:r>
              <a:rPr kumimoji="0" lang="en-US" sz="1400" b="0" i="0" u="none" strike="noStrike" cap="none" normalizeH="0" baseline="0" dirty="0" err="1" smtClean="0">
                <a:ln>
                  <a:noFill/>
                </a:ln>
                <a:solidFill>
                  <a:srgbClr val="A9B7C6"/>
                </a:solidFill>
                <a:effectLst/>
                <a:latin typeface="JetBrains Mono"/>
                <a:cs typeface="Arial" pitchFamily="34" charset="0"/>
              </a:rPr>
              <a:t>Spkt</a:t>
            </a:r>
            <a:r>
              <a:rPr kumimoji="0" lang="en-US" sz="1400" b="0" i="0" u="none" strike="noStrike" cap="none" normalizeH="0" baseline="0" dirty="0" smtClean="0">
                <a:ln>
                  <a:noFill/>
                </a:ln>
                <a:solidFill>
                  <a:srgbClr val="A9B7C6"/>
                </a:solidFill>
                <a:effectLst/>
                <a:latin typeface="JetBrains Mono"/>
                <a:cs typeface="Arial" pitchFamily="34" charset="0"/>
              </a:rPr>
              <a:t> = sniff(</a:t>
            </a:r>
            <a:r>
              <a:rPr kumimoji="0" lang="en-US" sz="1400" b="0" i="0" u="none" strike="noStrike" cap="none" normalizeH="0" baseline="0" dirty="0" err="1" smtClean="0">
                <a:ln>
                  <a:noFill/>
                </a:ln>
                <a:solidFill>
                  <a:srgbClr val="AA4926"/>
                </a:solidFill>
                <a:effectLst/>
                <a:latin typeface="JetBrains Mono"/>
                <a:cs typeface="Arial" pitchFamily="34" charset="0"/>
              </a:rPr>
              <a:t>iface</a:t>
            </a:r>
            <a:r>
              <a:rPr kumimoji="0" lang="en-US" sz="1400" b="0" i="0" u="none" strike="noStrike" cap="none" normalizeH="0" baseline="0" dirty="0" smtClean="0">
                <a:ln>
                  <a:noFill/>
                </a:ln>
                <a:solidFill>
                  <a:srgbClr val="A9B7C6"/>
                </a:solidFill>
                <a:effectLst/>
                <a:latin typeface="JetBrains Mono"/>
                <a:cs typeface="Arial" pitchFamily="34" charset="0"/>
              </a:rPr>
              <a:t>=</a:t>
            </a:r>
            <a:r>
              <a:rPr kumimoji="0" lang="en-US" sz="1400" b="0" i="0" u="none" strike="noStrike" cap="none" normalizeH="0" baseline="0" dirty="0" smtClean="0">
                <a:ln>
                  <a:noFill/>
                </a:ln>
                <a:solidFill>
                  <a:srgbClr val="6A8759"/>
                </a:solidFill>
                <a:effectLst/>
                <a:latin typeface="JetBrains Mono"/>
                <a:cs typeface="Arial" pitchFamily="34" charset="0"/>
              </a:rPr>
              <a:t>'Qualcomm Atheros AR9485WB-EG Wireless Network Adapter'</a:t>
            </a:r>
            <a:r>
              <a:rPr kumimoji="0" lang="en-US" sz="1400" b="0" i="0" u="none" strike="noStrike" cap="none" normalizeH="0" baseline="0" dirty="0" smtClean="0">
                <a:ln>
                  <a:noFill/>
                </a:ln>
                <a:solidFill>
                  <a:srgbClr val="CC7832"/>
                </a:solidFill>
                <a:effectLst/>
                <a:latin typeface="JetBrains Mono"/>
                <a:cs typeface="Arial" pitchFamily="34" charset="0"/>
              </a:rPr>
              <a:t>, </a:t>
            </a:r>
            <a:r>
              <a:rPr kumimoji="0" lang="en-US" sz="1400" b="0" i="0" u="none" strike="noStrike" cap="none" normalizeH="0" baseline="0" dirty="0" smtClean="0">
                <a:ln>
                  <a:noFill/>
                </a:ln>
                <a:solidFill>
                  <a:srgbClr val="AA4926"/>
                </a:solidFill>
                <a:effectLst/>
                <a:latin typeface="JetBrains Mono"/>
                <a:cs typeface="Arial" pitchFamily="34" charset="0"/>
              </a:rPr>
              <a:t>filter</a:t>
            </a:r>
            <a:r>
              <a:rPr kumimoji="0" lang="en-US" sz="1400" b="0" i="0" u="none" strike="noStrike" cap="none" normalizeH="0" baseline="0" dirty="0" smtClean="0">
                <a:ln>
                  <a:noFill/>
                </a:ln>
                <a:solidFill>
                  <a:srgbClr val="A9B7C6"/>
                </a:solidFill>
                <a:effectLst/>
                <a:latin typeface="JetBrains Mono"/>
                <a:cs typeface="Arial" pitchFamily="34" charset="0"/>
              </a:rPr>
              <a:t>=</a:t>
            </a:r>
            <a:r>
              <a:rPr kumimoji="0" lang="en-US" sz="1400" b="0" i="0" u="none" strike="noStrike" cap="none" normalizeH="0" baseline="0" dirty="0" smtClean="0">
                <a:ln>
                  <a:noFill/>
                </a:ln>
                <a:solidFill>
                  <a:srgbClr val="6A8759"/>
                </a:solidFill>
                <a:effectLst/>
                <a:latin typeface="JetBrains Mono"/>
                <a:cs typeface="Arial" pitchFamily="34" charset="0"/>
              </a:rPr>
              <a:t>"</a:t>
            </a:r>
            <a:r>
              <a:rPr lang="en-US" sz="1400" dirty="0">
                <a:solidFill>
                  <a:srgbClr val="808080"/>
                </a:solidFill>
                <a:latin typeface="JetBrains Mono"/>
                <a:cs typeface="Arial" pitchFamily="34" charset="0"/>
              </a:rPr>
              <a:t> </a:t>
            </a:r>
            <a:r>
              <a:rPr lang="en-US" sz="1400" dirty="0" err="1">
                <a:solidFill>
                  <a:srgbClr val="808080"/>
                </a:solidFill>
                <a:latin typeface="JetBrains Mono"/>
                <a:cs typeface="Arial" pitchFamily="34" charset="0"/>
              </a:rPr>
              <a:t>tcp</a:t>
            </a:r>
            <a:r>
              <a:rPr lang="en-US" sz="1400" dirty="0">
                <a:solidFill>
                  <a:srgbClr val="808080"/>
                </a:solidFill>
                <a:latin typeface="JetBrains Mono"/>
                <a:cs typeface="Arial" pitchFamily="34" charset="0"/>
              </a:rPr>
              <a:t> or </a:t>
            </a:r>
            <a:r>
              <a:rPr lang="en-US" sz="1400" dirty="0" err="1" smtClean="0">
                <a:solidFill>
                  <a:srgbClr val="808080"/>
                </a:solidFill>
                <a:latin typeface="JetBrains Mono"/>
                <a:cs typeface="Arial" pitchFamily="34" charset="0"/>
              </a:rPr>
              <a:t>udp</a:t>
            </a:r>
            <a:r>
              <a:rPr kumimoji="0" lang="en-US" sz="1400" b="0" i="0" u="none" strike="noStrike" cap="none" normalizeH="0" baseline="0" dirty="0" smtClean="0">
                <a:ln>
                  <a:noFill/>
                </a:ln>
                <a:solidFill>
                  <a:srgbClr val="6A8759"/>
                </a:solidFill>
                <a:effectLst/>
                <a:latin typeface="JetBrains Mono"/>
                <a:cs typeface="Arial" pitchFamily="34" charset="0"/>
              </a:rPr>
              <a:t>"</a:t>
            </a:r>
            <a:r>
              <a:rPr kumimoji="0" lang="en-US" sz="1400" b="0" i="0" u="none" strike="noStrike" cap="none" normalizeH="0" baseline="0" dirty="0" smtClean="0">
                <a:ln>
                  <a:noFill/>
                </a:ln>
                <a:solidFill>
                  <a:srgbClr val="CC7832"/>
                </a:solidFill>
                <a:effectLst/>
                <a:latin typeface="JetBrains Mono"/>
                <a:cs typeface="Arial" pitchFamily="34" charset="0"/>
              </a:rPr>
              <a:t>, </a:t>
            </a:r>
            <a:r>
              <a:rPr kumimoji="0" lang="en-US" sz="1400" b="0" i="0" u="none" strike="noStrike" cap="none" normalizeH="0" baseline="0" dirty="0" smtClean="0">
                <a:ln>
                  <a:noFill/>
                </a:ln>
                <a:solidFill>
                  <a:srgbClr val="AA4926"/>
                </a:solidFill>
                <a:effectLst/>
                <a:latin typeface="JetBrains Mono"/>
                <a:cs typeface="Arial" pitchFamily="34" charset="0"/>
              </a:rPr>
              <a:t>count</a:t>
            </a:r>
            <a:r>
              <a:rPr kumimoji="0" lang="en-US" sz="1400" b="0" i="0" u="none" strike="noStrike" cap="none" normalizeH="0" baseline="0" dirty="0" smtClean="0">
                <a:ln>
                  <a:noFill/>
                </a:ln>
                <a:solidFill>
                  <a:srgbClr val="A9B7C6"/>
                </a:solidFill>
                <a:effectLst/>
                <a:latin typeface="JetBrains Mono"/>
                <a:cs typeface="Arial" pitchFamily="34" charset="0"/>
              </a:rPr>
              <a:t>=</a:t>
            </a:r>
            <a:r>
              <a:rPr kumimoji="0" lang="en-US" sz="1400" b="0" i="0" u="none" strike="noStrike" cap="none" normalizeH="0" baseline="0" dirty="0" smtClean="0">
                <a:ln>
                  <a:noFill/>
                </a:ln>
                <a:solidFill>
                  <a:srgbClr val="6897BB"/>
                </a:solidFill>
                <a:effectLst/>
                <a:latin typeface="JetBrains Mono"/>
                <a:cs typeface="Arial" pitchFamily="34" charset="0"/>
              </a:rPr>
              <a:t>2</a:t>
            </a:r>
            <a:r>
              <a:rPr kumimoji="0" lang="en-US" sz="1400" b="0" i="0" u="none" strike="noStrike" cap="none" normalizeH="0" baseline="0" dirty="0" smtClean="0">
                <a:ln>
                  <a:noFill/>
                </a:ln>
                <a:solidFill>
                  <a:srgbClr val="CC7832"/>
                </a:solidFill>
                <a:effectLst/>
                <a:latin typeface="JetBrains Mono"/>
                <a:cs typeface="Arial" pitchFamily="34" charset="0"/>
              </a:rPr>
              <a:t>, </a:t>
            </a:r>
            <a:r>
              <a:rPr kumimoji="0" lang="en-US" sz="1400" b="0" i="0" u="none" strike="noStrike" cap="none" normalizeH="0" baseline="0" dirty="0" err="1" smtClean="0">
                <a:ln>
                  <a:noFill/>
                </a:ln>
                <a:solidFill>
                  <a:srgbClr val="AA4926"/>
                </a:solidFill>
                <a:effectLst/>
                <a:latin typeface="JetBrains Mono"/>
                <a:cs typeface="Arial" pitchFamily="34" charset="0"/>
              </a:rPr>
              <a:t>prn</a:t>
            </a:r>
            <a:r>
              <a:rPr kumimoji="0" lang="en-US" sz="1400" b="0" i="0" u="none" strike="noStrike" cap="none" normalizeH="0" baseline="0" dirty="0" smtClean="0">
                <a:ln>
                  <a:noFill/>
                </a:ln>
                <a:solidFill>
                  <a:srgbClr val="A9B7C6"/>
                </a:solidFill>
                <a:effectLst/>
                <a:latin typeface="JetBrains Mono"/>
                <a:cs typeface="Arial" pitchFamily="34" charset="0"/>
              </a:rPr>
              <a:t>=</a:t>
            </a:r>
            <a:r>
              <a:rPr kumimoji="0" lang="en-US" sz="1400" b="0" i="0" u="none" strike="noStrike" cap="none" normalizeH="0" baseline="0" dirty="0" err="1" smtClean="0">
                <a:ln>
                  <a:noFill/>
                </a:ln>
                <a:solidFill>
                  <a:srgbClr val="A9B7C6"/>
                </a:solidFill>
                <a:effectLst/>
                <a:latin typeface="JetBrains Mono"/>
                <a:cs typeface="Arial" pitchFamily="34" charset="0"/>
              </a:rPr>
              <a:t>pkt_callback</a:t>
            </a:r>
            <a:r>
              <a:rPr kumimoji="0" lang="en-US" sz="1400" b="0" i="0" u="none" strike="noStrike" cap="none" normalizeH="0" baseline="0" dirty="0" smtClean="0">
                <a:ln>
                  <a:noFill/>
                </a:ln>
                <a:solidFill>
                  <a:srgbClr val="A9B7C6"/>
                </a:solidFill>
                <a:effectLst/>
                <a:latin typeface="JetBrains Mono"/>
                <a:cs typeface="Arial" pitchFamily="34" charset="0"/>
              </a:rPr>
              <a:t>)</a:t>
            </a:r>
            <a:br>
              <a:rPr kumimoji="0" lang="en-US" sz="1400" b="0" i="0" u="none" strike="noStrike" cap="none" normalizeH="0" baseline="0" dirty="0" smtClean="0">
                <a:ln>
                  <a:noFill/>
                </a:ln>
                <a:solidFill>
                  <a:srgbClr val="A9B7C6"/>
                </a:solidFill>
                <a:effectLst/>
                <a:latin typeface="JetBrains Mono"/>
                <a:cs typeface="Arial" pitchFamily="34" charset="0"/>
              </a:rPr>
            </a:br>
            <a:r>
              <a:rPr kumimoji="0" lang="en-US" sz="1400" b="0" i="0" u="none" strike="noStrike" cap="none" normalizeH="0" baseline="0" dirty="0" err="1" smtClean="0">
                <a:ln>
                  <a:noFill/>
                </a:ln>
                <a:solidFill>
                  <a:srgbClr val="A9B7C6"/>
                </a:solidFill>
                <a:effectLst/>
                <a:latin typeface="JetBrains Mono"/>
                <a:cs typeface="Arial" pitchFamily="34" charset="0"/>
              </a:rPr>
              <a:t>Spkt.summary</a:t>
            </a:r>
            <a:r>
              <a:rPr kumimoji="0" lang="en-US" sz="1400" b="0" i="0" u="none" strike="noStrike" cap="none" normalizeH="0" baseline="0" dirty="0" smtClean="0">
                <a:ln>
                  <a:noFill/>
                </a:ln>
                <a:solidFill>
                  <a:srgbClr val="A9B7C6"/>
                </a:solidFill>
                <a:effectLst/>
                <a:latin typeface="JetBrains Mono"/>
                <a:cs typeface="Arial" pitchFamily="34" charset="0"/>
              </a:rPr>
              <a:t>()</a:t>
            </a:r>
            <a:endParaRPr kumimoji="0" lang="en-US" sz="3200" b="0" i="0" u="none" strike="noStrike" cap="none" normalizeH="0" baseline="0" dirty="0" smtClean="0">
              <a:ln>
                <a:noFill/>
              </a:ln>
              <a:solidFill>
                <a:schemeClr val="tx1"/>
              </a:solidFill>
              <a:effectLst/>
              <a:latin typeface="Arial" pitchFamily="34" charset="0"/>
              <a:cs typeface="Arial" pitchFamily="34" charset="0"/>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05106" y="256997"/>
            <a:ext cx="1222425" cy="1096206"/>
          </a:xfrm>
          <a:prstGeom prst="rect">
            <a:avLst/>
          </a:prstGeom>
        </p:spPr>
      </p:pic>
      <p:pic>
        <p:nvPicPr>
          <p:cNvPr id="6" name="Picture 5"/>
          <p:cNvPicPr>
            <a:picLocks noChangeAspect="1"/>
          </p:cNvPicPr>
          <p:nvPr/>
        </p:nvPicPr>
        <p:blipFill>
          <a:blip r:embed="rId4"/>
          <a:stretch>
            <a:fillRect/>
          </a:stretch>
        </p:blipFill>
        <p:spPr>
          <a:xfrm>
            <a:off x="-12879" y="13447"/>
            <a:ext cx="9533101" cy="1610200"/>
          </a:xfrm>
          <a:prstGeom prst="rect">
            <a:avLst/>
          </a:prstGeom>
        </p:spPr>
      </p:pic>
      <p:sp>
        <p:nvSpPr>
          <p:cNvPr id="7" name="TextBox 6"/>
          <p:cNvSpPr txBox="1"/>
          <p:nvPr/>
        </p:nvSpPr>
        <p:spPr>
          <a:xfrm>
            <a:off x="2551262" y="557895"/>
            <a:ext cx="6188823" cy="707886"/>
          </a:xfrm>
          <a:prstGeom prst="rect">
            <a:avLst/>
          </a:prstGeom>
          <a:noFill/>
        </p:spPr>
        <p:txBody>
          <a:bodyPr wrap="square" rtlCol="0">
            <a:spAutoFit/>
          </a:bodyPr>
          <a:lstStyle/>
          <a:p>
            <a:pPr algn="ctr"/>
            <a:r>
              <a:rPr lang="en-US" sz="4000" dirty="0" smtClean="0">
                <a:solidFill>
                  <a:schemeClr val="bg1"/>
                </a:solidFill>
                <a:latin typeface="Tajawal Medium" panose="00000600000000000000" pitchFamily="2" charset="-78"/>
                <a:cs typeface="Tajawal Medium" panose="00000600000000000000" pitchFamily="2" charset="-78"/>
              </a:rPr>
              <a:t>Filtering  packets using  </a:t>
            </a:r>
            <a:r>
              <a:rPr lang="en-US" sz="4000" dirty="0" err="1" smtClean="0">
                <a:solidFill>
                  <a:schemeClr val="bg1"/>
                </a:solidFill>
                <a:latin typeface="Tajawal Medium" panose="00000600000000000000" pitchFamily="2" charset="-78"/>
                <a:cs typeface="Tajawal Medium" panose="00000600000000000000" pitchFamily="2" charset="-78"/>
              </a:rPr>
              <a:t>Scapy</a:t>
            </a:r>
            <a:endParaRPr lang="en-US" sz="4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4</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400347"/>
            <a:ext cx="2743200" cy="365125"/>
          </a:xfrm>
        </p:spPr>
        <p:txBody>
          <a:bodyPr/>
          <a:lstStyle/>
          <a:p>
            <a:fld id="{FDED41F8-FC0F-4085-8150-313B6CF05213}" type="slidenum">
              <a:rPr lang="en-US" smtClean="0"/>
              <a:t>20</a:t>
            </a:fld>
            <a:endParaRPr lang="en-US" dirty="0"/>
          </a:p>
        </p:txBody>
      </p:sp>
      <p:sp>
        <p:nvSpPr>
          <p:cNvPr id="11" name="AutoShape 4" descr="7.2.4. Directio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cxnSp>
        <p:nvCxnSpPr>
          <p:cNvPr id="13" name="Straight Arrow Connector 12"/>
          <p:cNvCxnSpPr/>
          <p:nvPr/>
        </p:nvCxnSpPr>
        <p:spPr>
          <a:xfrm flipH="1">
            <a:off x="8241297" y="3439540"/>
            <a:ext cx="1241855" cy="2578201"/>
          </a:xfrm>
          <a:prstGeom prst="straightConnector1">
            <a:avLst/>
          </a:prstGeom>
          <a:ln w="38100">
            <a:solidFill>
              <a:srgbClr val="FF0000"/>
            </a:solidFill>
            <a:prstDash val="sysDot"/>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6971735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05106" y="256997"/>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13447"/>
            <a:ext cx="9533101" cy="1610200"/>
          </a:xfrm>
          <a:prstGeom prst="rect">
            <a:avLst/>
          </a:prstGeom>
        </p:spPr>
      </p:pic>
      <p:sp>
        <p:nvSpPr>
          <p:cNvPr id="7" name="TextBox 6"/>
          <p:cNvSpPr txBox="1"/>
          <p:nvPr/>
        </p:nvSpPr>
        <p:spPr>
          <a:xfrm>
            <a:off x="2551262" y="557895"/>
            <a:ext cx="6188823" cy="707886"/>
          </a:xfrm>
          <a:prstGeom prst="rect">
            <a:avLst/>
          </a:prstGeom>
          <a:noFill/>
        </p:spPr>
        <p:txBody>
          <a:bodyPr wrap="square" rtlCol="0">
            <a:spAutoFit/>
          </a:bodyPr>
          <a:lstStyle/>
          <a:p>
            <a:pPr algn="ctr"/>
            <a:r>
              <a:rPr lang="en-US" sz="4000" dirty="0" smtClean="0">
                <a:solidFill>
                  <a:schemeClr val="bg1"/>
                </a:solidFill>
                <a:latin typeface="Tajawal Medium" panose="00000600000000000000" pitchFamily="2" charset="-78"/>
                <a:cs typeface="Tajawal Medium" panose="00000600000000000000" pitchFamily="2" charset="-78"/>
              </a:rPr>
              <a:t>Filtering  packets using  </a:t>
            </a:r>
            <a:r>
              <a:rPr lang="en-US" sz="4000" dirty="0" err="1" smtClean="0">
                <a:solidFill>
                  <a:schemeClr val="bg1"/>
                </a:solidFill>
                <a:latin typeface="Tajawal Medium" panose="00000600000000000000" pitchFamily="2" charset="-78"/>
                <a:cs typeface="Tajawal Medium" panose="00000600000000000000" pitchFamily="2" charset="-78"/>
              </a:rPr>
              <a:t>Scapy</a:t>
            </a:r>
            <a:endParaRPr lang="en-US" sz="4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4</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21</a:t>
            </a:fld>
            <a:endParaRPr lang="en-US" dirty="0"/>
          </a:p>
        </p:txBody>
      </p:sp>
      <p:sp>
        <p:nvSpPr>
          <p:cNvPr id="11" name="AutoShape 4" descr="7.2.4. Directio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2" name="Rectangle 1"/>
          <p:cNvSpPr>
            <a:spLocks noChangeArrowheads="1"/>
          </p:cNvSpPr>
          <p:nvPr/>
        </p:nvSpPr>
        <p:spPr bwMode="auto">
          <a:xfrm rot="10800000" flipV="1">
            <a:off x="471404" y="1742105"/>
            <a:ext cx="11099839" cy="43088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457200" indent="-457200" algn="just" fontAlgn="base">
              <a:buFont typeface="Wingdings" pitchFamily="2" charset="2"/>
              <a:buChar char="§"/>
            </a:pPr>
            <a:r>
              <a:rPr lang="en-US" sz="2800" dirty="0">
                <a:solidFill>
                  <a:srgbClr val="0A1F61"/>
                </a:solidFill>
                <a:latin typeface="Tajawal ExtraBold" panose="00000800000000000000" pitchFamily="2" charset="-78"/>
                <a:cs typeface="Tajawal ExtraBold" panose="00000800000000000000" pitchFamily="2" charset="-78"/>
              </a:rPr>
              <a:t>The sniff() function listens for an infinite period of time until the user interrupts</a:t>
            </a:r>
            <a:r>
              <a:rPr lang="en-US" sz="2800" dirty="0" smtClean="0">
                <a:solidFill>
                  <a:srgbClr val="0A1F61"/>
                </a:solidFill>
                <a:latin typeface="Tajawal ExtraBold" panose="00000800000000000000" pitchFamily="2" charset="-78"/>
                <a:cs typeface="Tajawal ExtraBold" panose="00000800000000000000" pitchFamily="2" charset="-78"/>
              </a:rPr>
              <a:t>.</a:t>
            </a:r>
          </a:p>
          <a:p>
            <a:pPr marL="457200" indent="-457200" algn="just" fontAlgn="base">
              <a:buFont typeface="Wingdings" pitchFamily="2" charset="2"/>
              <a:buChar char="§"/>
            </a:pPr>
            <a:r>
              <a:rPr lang="en-US" sz="2800" dirty="0">
                <a:solidFill>
                  <a:srgbClr val="0A1F61"/>
                </a:solidFill>
                <a:latin typeface="Tajawal ExtraBold" panose="00000800000000000000" pitchFamily="2" charset="-78"/>
                <a:cs typeface="Tajawal ExtraBold" panose="00000800000000000000" pitchFamily="2" charset="-78"/>
              </a:rPr>
              <a:t>To restrict the number of packets to be captured sniff() allows a </a:t>
            </a:r>
            <a:r>
              <a:rPr lang="en-US" sz="2800" dirty="0">
                <a:solidFill>
                  <a:srgbClr val="C00000"/>
                </a:solidFill>
                <a:latin typeface="Tajawal ExtraBold" panose="00000800000000000000" pitchFamily="2" charset="-78"/>
                <a:cs typeface="Tajawal ExtraBold" panose="00000800000000000000" pitchFamily="2" charset="-78"/>
              </a:rPr>
              <a:t>count</a:t>
            </a:r>
            <a:r>
              <a:rPr lang="en-US" sz="2800" dirty="0">
                <a:solidFill>
                  <a:srgbClr val="0A1F61"/>
                </a:solidFill>
                <a:latin typeface="Tajawal ExtraBold" panose="00000800000000000000" pitchFamily="2" charset="-78"/>
                <a:cs typeface="Tajawal ExtraBold" panose="00000800000000000000" pitchFamily="2" charset="-78"/>
              </a:rPr>
              <a:t> parameter.</a:t>
            </a:r>
            <a:r>
              <a:rPr lang="en-US" sz="2800" dirty="0"/>
              <a:t> </a:t>
            </a:r>
            <a:endParaRPr lang="en-US" sz="2800" dirty="0" smtClean="0"/>
          </a:p>
          <a:p>
            <a:pPr marL="457200" indent="-457200" algn="just" fontAlgn="base">
              <a:buFont typeface="Wingdings" pitchFamily="2" charset="2"/>
              <a:buChar char="§"/>
            </a:pPr>
            <a:r>
              <a:rPr lang="en-US" sz="2800" dirty="0">
                <a:solidFill>
                  <a:srgbClr val="0A1F61"/>
                </a:solidFill>
                <a:latin typeface="Tajawal ExtraBold" panose="00000800000000000000" pitchFamily="2" charset="-78"/>
                <a:cs typeface="Tajawal ExtraBold" panose="00000800000000000000" pitchFamily="2" charset="-78"/>
              </a:rPr>
              <a:t>You can also filter packets while sniffing using the filter parameter. It uses a Berkeley Packet Filter </a:t>
            </a:r>
            <a:r>
              <a:rPr lang="en-US" sz="2800" dirty="0">
                <a:solidFill>
                  <a:srgbClr val="C00000"/>
                </a:solidFill>
                <a:latin typeface="Tajawal ExtraBold" panose="00000800000000000000" pitchFamily="2" charset="-78"/>
                <a:cs typeface="Tajawal ExtraBold" panose="00000800000000000000" pitchFamily="2" charset="-78"/>
              </a:rPr>
              <a:t>(BPF) </a:t>
            </a:r>
            <a:r>
              <a:rPr lang="en-US" sz="2800" dirty="0" smtClean="0">
                <a:solidFill>
                  <a:srgbClr val="0A1F61"/>
                </a:solidFill>
                <a:latin typeface="Tajawal ExtraBold" panose="00000800000000000000" pitchFamily="2" charset="-78"/>
                <a:cs typeface="Tajawal ExtraBold" panose="00000800000000000000" pitchFamily="2" charset="-78"/>
              </a:rPr>
              <a:t>syntax.</a:t>
            </a:r>
          </a:p>
          <a:p>
            <a:pPr marL="457200" indent="-457200" algn="just" fontAlgn="base">
              <a:buFont typeface="Wingdings" pitchFamily="2" charset="2"/>
              <a:buChar char="§"/>
            </a:pPr>
            <a:r>
              <a:rPr lang="en-US" sz="2800" dirty="0" smtClean="0">
                <a:solidFill>
                  <a:srgbClr val="0A1F61"/>
                </a:solidFill>
                <a:latin typeface="Tajawal ExtraBold" panose="00000800000000000000" pitchFamily="2" charset="-78"/>
                <a:cs typeface="Tajawal ExtraBold" panose="00000800000000000000" pitchFamily="2" charset="-78"/>
              </a:rPr>
              <a:t>You </a:t>
            </a:r>
            <a:r>
              <a:rPr lang="en-US" sz="2800" dirty="0">
                <a:solidFill>
                  <a:srgbClr val="0A1F61"/>
                </a:solidFill>
                <a:latin typeface="Tajawal ExtraBold" panose="00000800000000000000" pitchFamily="2" charset="-78"/>
                <a:cs typeface="Tajawal ExtraBold" panose="00000800000000000000" pitchFamily="2" charset="-78"/>
              </a:rPr>
              <a:t>can filter any packet on the basis of source/destination IP address, port number, protocol and lot more by using the </a:t>
            </a:r>
            <a:r>
              <a:rPr lang="en-US" sz="2800" dirty="0">
                <a:solidFill>
                  <a:srgbClr val="C00000"/>
                </a:solidFill>
                <a:latin typeface="Tajawal ExtraBold" panose="00000800000000000000" pitchFamily="2" charset="-78"/>
                <a:cs typeface="Tajawal ExtraBold" panose="00000800000000000000" pitchFamily="2" charset="-78"/>
              </a:rPr>
              <a:t>BPF</a:t>
            </a:r>
            <a:r>
              <a:rPr lang="en-US" sz="2800" dirty="0">
                <a:solidFill>
                  <a:srgbClr val="0A1F61"/>
                </a:solidFill>
                <a:latin typeface="Tajawal ExtraBold" panose="00000800000000000000" pitchFamily="2" charset="-78"/>
                <a:cs typeface="Tajawal ExtraBold" panose="00000800000000000000" pitchFamily="2" charset="-78"/>
              </a:rPr>
              <a:t> syntax.</a:t>
            </a:r>
          </a:p>
          <a:p>
            <a:pPr marL="457200" indent="-457200" algn="just" fontAlgn="base">
              <a:buFont typeface="Wingdings" pitchFamily="2" charset="2"/>
              <a:buChar char="§"/>
            </a:pPr>
            <a:r>
              <a:rPr lang="en-US" sz="2800" dirty="0" smtClean="0">
                <a:solidFill>
                  <a:srgbClr val="0A1F61"/>
                </a:solidFill>
                <a:latin typeface="Tajawal ExtraBold" panose="00000800000000000000" pitchFamily="2" charset="-78"/>
                <a:cs typeface="Tajawal ExtraBold" panose="00000800000000000000" pitchFamily="2" charset="-78"/>
              </a:rPr>
              <a:t>We </a:t>
            </a:r>
            <a:r>
              <a:rPr lang="en-US" sz="2800" dirty="0">
                <a:solidFill>
                  <a:srgbClr val="0A1F61"/>
                </a:solidFill>
                <a:latin typeface="Tajawal ExtraBold" panose="00000800000000000000" pitchFamily="2" charset="-78"/>
                <a:cs typeface="Tajawal ExtraBold" panose="00000800000000000000" pitchFamily="2" charset="-78"/>
              </a:rPr>
              <a:t>can also sniff packets offline from </a:t>
            </a:r>
            <a:r>
              <a:rPr lang="en-US" sz="2800" dirty="0" err="1">
                <a:solidFill>
                  <a:srgbClr val="0A1F61"/>
                </a:solidFill>
                <a:latin typeface="Tajawal ExtraBold" panose="00000800000000000000" pitchFamily="2" charset="-78"/>
                <a:cs typeface="Tajawal ExtraBold" panose="00000800000000000000" pitchFamily="2" charset="-78"/>
              </a:rPr>
              <a:t>pcap</a:t>
            </a:r>
            <a:r>
              <a:rPr lang="en-US" sz="2800" dirty="0">
                <a:solidFill>
                  <a:srgbClr val="0A1F61"/>
                </a:solidFill>
                <a:latin typeface="Tajawal ExtraBold" panose="00000800000000000000" pitchFamily="2" charset="-78"/>
                <a:cs typeface="Tajawal ExtraBold" panose="00000800000000000000" pitchFamily="2" charset="-78"/>
              </a:rPr>
              <a:t> files by running the following </a:t>
            </a:r>
            <a:r>
              <a:rPr lang="en-US" sz="2800" dirty="0" smtClean="0">
                <a:solidFill>
                  <a:srgbClr val="0A1F61"/>
                </a:solidFill>
                <a:latin typeface="Tajawal ExtraBold" panose="00000800000000000000" pitchFamily="2" charset="-78"/>
                <a:cs typeface="Tajawal ExtraBold" panose="00000800000000000000" pitchFamily="2" charset="-78"/>
              </a:rPr>
              <a:t>command:      </a:t>
            </a:r>
            <a:r>
              <a:rPr lang="en-US" sz="2800" dirty="0" smtClean="0">
                <a:solidFill>
                  <a:srgbClr val="C00000"/>
                </a:solidFill>
                <a:latin typeface="Tajawal ExtraBold" panose="00000800000000000000" pitchFamily="2" charset="-78"/>
                <a:cs typeface="Tajawal ExtraBold" panose="00000800000000000000" pitchFamily="2" charset="-78"/>
              </a:rPr>
              <a:t>sniff(offline</a:t>
            </a:r>
            <a:r>
              <a:rPr lang="en-US" sz="2800" dirty="0">
                <a:solidFill>
                  <a:srgbClr val="C00000"/>
                </a:solidFill>
                <a:latin typeface="Tajawal ExtraBold" panose="00000800000000000000" pitchFamily="2" charset="-78"/>
                <a:cs typeface="Tajawal ExtraBold" panose="00000800000000000000" pitchFamily="2" charset="-78"/>
              </a:rPr>
              <a:t>="&lt;file name</a:t>
            </a:r>
            <a:r>
              <a:rPr lang="en-US" sz="2800" dirty="0" smtClean="0">
                <a:solidFill>
                  <a:srgbClr val="C00000"/>
                </a:solidFill>
                <a:latin typeface="Tajawal ExtraBold" panose="00000800000000000000" pitchFamily="2" charset="-78"/>
                <a:cs typeface="Tajawal ExtraBold" panose="00000800000000000000" pitchFamily="2" charset="-78"/>
              </a:rPr>
              <a:t>&gt;")  </a:t>
            </a:r>
            <a:r>
              <a:rPr lang="en-US" sz="2800" dirty="0" smtClean="0">
                <a:solidFill>
                  <a:srgbClr val="0A1F61"/>
                </a:solidFill>
                <a:latin typeface="Tajawal ExtraBold" panose="00000800000000000000" pitchFamily="2" charset="-78"/>
                <a:cs typeface="Tajawal ExtraBold" panose="00000800000000000000" pitchFamily="2" charset="-78"/>
              </a:rPr>
              <a:t>,    ex: </a:t>
            </a:r>
            <a:r>
              <a:rPr lang="en-US" sz="2800" dirty="0">
                <a:solidFill>
                  <a:srgbClr val="0A1F61"/>
                </a:solidFill>
                <a:latin typeface="Tajawal ExtraBold" panose="00000800000000000000" pitchFamily="2" charset="-78"/>
                <a:cs typeface="Tajawal ExtraBold" panose="00000800000000000000" pitchFamily="2" charset="-78"/>
              </a:rPr>
              <a:t>="&lt;file name</a:t>
            </a:r>
            <a:r>
              <a:rPr lang="en-US" sz="2800" dirty="0" smtClean="0">
                <a:solidFill>
                  <a:srgbClr val="0A1F61"/>
                </a:solidFill>
                <a:latin typeface="Tajawal ExtraBold" panose="00000800000000000000" pitchFamily="2" charset="-78"/>
                <a:cs typeface="Tajawal ExtraBold" panose="00000800000000000000" pitchFamily="2" charset="-78"/>
              </a:rPr>
              <a:t>&gt; = 1.pcap</a:t>
            </a:r>
          </a:p>
          <a:p>
            <a:pPr marL="457200" indent="-457200" algn="just" fontAlgn="base">
              <a:buFont typeface="Wingdings" pitchFamily="2" charset="2"/>
              <a:buChar char="§"/>
            </a:pPr>
            <a:r>
              <a:rPr lang="en-US" sz="2800" dirty="0">
                <a:solidFill>
                  <a:srgbClr val="0A1F61"/>
                </a:solidFill>
                <a:latin typeface="Tajawal ExtraBold" panose="00000800000000000000" pitchFamily="2" charset="-78"/>
                <a:cs typeface="Tajawal ExtraBold" panose="00000800000000000000" pitchFamily="2" charset="-78"/>
              </a:rPr>
              <a:t>When </a:t>
            </a:r>
            <a:r>
              <a:rPr lang="en-US" sz="2800" dirty="0" err="1">
                <a:solidFill>
                  <a:srgbClr val="0A1F61"/>
                </a:solidFill>
                <a:latin typeface="Tajawal ExtraBold" panose="00000800000000000000" pitchFamily="2" charset="-78"/>
                <a:cs typeface="Tajawal ExtraBold" panose="00000800000000000000" pitchFamily="2" charset="-78"/>
              </a:rPr>
              <a:t>scapy</a:t>
            </a:r>
            <a:r>
              <a:rPr lang="en-US" sz="2800" dirty="0">
                <a:solidFill>
                  <a:srgbClr val="0A1F61"/>
                </a:solidFill>
                <a:latin typeface="Tajawal ExtraBold" panose="00000800000000000000" pitchFamily="2" charset="-78"/>
                <a:cs typeface="Tajawal ExtraBold" panose="00000800000000000000" pitchFamily="2" charset="-78"/>
              </a:rPr>
              <a:t> sniffs packets, it generally sniffs from all of your network interfaces. However, we can explicitly mention the interfaces that we would like to sniff on using the </a:t>
            </a:r>
            <a:r>
              <a:rPr lang="en-US" sz="2800" dirty="0" err="1">
                <a:solidFill>
                  <a:srgbClr val="C00000"/>
                </a:solidFill>
                <a:latin typeface="Tajawal ExtraBold" panose="00000800000000000000" pitchFamily="2" charset="-78"/>
                <a:cs typeface="Tajawal ExtraBold" panose="00000800000000000000" pitchFamily="2" charset="-78"/>
              </a:rPr>
              <a:t>iface</a:t>
            </a:r>
            <a:r>
              <a:rPr lang="en-US" sz="2800" dirty="0">
                <a:solidFill>
                  <a:srgbClr val="0A1F61"/>
                </a:solidFill>
                <a:latin typeface="Tajawal ExtraBold" panose="00000800000000000000" pitchFamily="2" charset="-78"/>
                <a:cs typeface="Tajawal ExtraBold" panose="00000800000000000000" pitchFamily="2" charset="-78"/>
              </a:rPr>
              <a:t> parameter</a:t>
            </a:r>
            <a:r>
              <a:rPr lang="en-US" sz="2800" dirty="0" smtClean="0">
                <a:solidFill>
                  <a:srgbClr val="0A1F61"/>
                </a:solidFill>
                <a:latin typeface="Tajawal ExtraBold" panose="00000800000000000000" pitchFamily="2" charset="-78"/>
                <a:cs typeface="Tajawal ExtraBold" panose="00000800000000000000" pitchFamily="2" charset="-78"/>
              </a:rPr>
              <a:t>.</a:t>
            </a:r>
          </a:p>
        </p:txBody>
      </p:sp>
      <p:sp>
        <p:nvSpPr>
          <p:cNvPr id="15" name="Rectangle 14"/>
          <p:cNvSpPr/>
          <p:nvPr/>
        </p:nvSpPr>
        <p:spPr>
          <a:xfrm>
            <a:off x="4427779" y="6115290"/>
            <a:ext cx="3187091" cy="400110"/>
          </a:xfrm>
          <a:prstGeom prst="rect">
            <a:avLst/>
          </a:prstGeom>
        </p:spPr>
        <p:txBody>
          <a:bodyPr wrap="none">
            <a:spAutoFit/>
          </a:bodyPr>
          <a:lstStyle/>
          <a:p>
            <a:r>
              <a:rPr lang="en-US" sz="2000" b="1" dirty="0">
                <a:solidFill>
                  <a:srgbClr val="C00000"/>
                </a:solidFill>
                <a:latin typeface="Tajawal ExtraBold" panose="00000800000000000000" pitchFamily="2" charset="-78"/>
                <a:cs typeface="Tajawal ExtraBold" panose="00000800000000000000" pitchFamily="2" charset="-78"/>
              </a:rPr>
              <a:t>https://biot.com/capstats/bpf.html</a:t>
            </a:r>
          </a:p>
        </p:txBody>
      </p:sp>
    </p:spTree>
    <p:extLst>
      <p:ext uri="{BB962C8B-B14F-4D97-AF65-F5344CB8AC3E}">
        <p14:creationId xmlns:p14="http://schemas.microsoft.com/office/powerpoint/2010/main" val="268543439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05106" y="256997"/>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19803"/>
            <a:ext cx="9533101" cy="1610200"/>
          </a:xfrm>
          <a:prstGeom prst="rect">
            <a:avLst/>
          </a:prstGeom>
        </p:spPr>
      </p:pic>
      <p:sp>
        <p:nvSpPr>
          <p:cNvPr id="7" name="TextBox 6"/>
          <p:cNvSpPr txBox="1"/>
          <p:nvPr/>
        </p:nvSpPr>
        <p:spPr>
          <a:xfrm>
            <a:off x="2551262" y="557895"/>
            <a:ext cx="6188823" cy="707886"/>
          </a:xfrm>
          <a:prstGeom prst="rect">
            <a:avLst/>
          </a:prstGeom>
          <a:noFill/>
        </p:spPr>
        <p:txBody>
          <a:bodyPr wrap="square" rtlCol="0">
            <a:spAutoFit/>
          </a:bodyPr>
          <a:lstStyle/>
          <a:p>
            <a:pPr algn="ctr"/>
            <a:r>
              <a:rPr lang="en-US" sz="4000" dirty="0" smtClean="0">
                <a:solidFill>
                  <a:schemeClr val="bg1"/>
                </a:solidFill>
                <a:latin typeface="Tajawal Medium" panose="00000600000000000000" pitchFamily="2" charset="-78"/>
                <a:cs typeface="Tajawal Medium" panose="00000600000000000000" pitchFamily="2" charset="-78"/>
              </a:rPr>
              <a:t>Filtering  packets using  </a:t>
            </a:r>
            <a:r>
              <a:rPr lang="en-US" sz="4000" dirty="0" err="1" smtClean="0">
                <a:solidFill>
                  <a:schemeClr val="bg1"/>
                </a:solidFill>
                <a:latin typeface="Tajawal Medium" panose="00000600000000000000" pitchFamily="2" charset="-78"/>
                <a:cs typeface="Tajawal Medium" panose="00000600000000000000" pitchFamily="2" charset="-78"/>
              </a:rPr>
              <a:t>Scapy</a:t>
            </a:r>
            <a:endParaRPr lang="en-US" sz="4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4</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22</a:t>
            </a:fld>
            <a:endParaRPr lang="en-US" dirty="0"/>
          </a:p>
        </p:txBody>
      </p:sp>
      <p:sp>
        <p:nvSpPr>
          <p:cNvPr id="11" name="AutoShape 4" descr="7.2.4. Directio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2" name="Rectangle 1"/>
          <p:cNvSpPr>
            <a:spLocks noChangeArrowheads="1"/>
          </p:cNvSpPr>
          <p:nvPr/>
        </p:nvSpPr>
        <p:spPr bwMode="auto">
          <a:xfrm rot="10800000" flipV="1">
            <a:off x="471404" y="1756424"/>
            <a:ext cx="11099839" cy="30162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457200" indent="-457200" algn="just" fontAlgn="base">
              <a:buFont typeface="Wingdings" pitchFamily="2" charset="2"/>
              <a:buChar char="§"/>
            </a:pPr>
            <a:r>
              <a:rPr lang="en-US" sz="2800" dirty="0" smtClean="0">
                <a:solidFill>
                  <a:srgbClr val="0A1F61"/>
                </a:solidFill>
                <a:latin typeface="Tajawal ExtraBold" panose="00000800000000000000" pitchFamily="2" charset="-78"/>
                <a:cs typeface="Tajawal ExtraBold" panose="00000800000000000000" pitchFamily="2" charset="-78"/>
              </a:rPr>
              <a:t>sniff</a:t>
            </a:r>
            <a:r>
              <a:rPr lang="en-US" sz="2800" dirty="0">
                <a:solidFill>
                  <a:srgbClr val="0A1F61"/>
                </a:solidFill>
                <a:latin typeface="Tajawal ExtraBold" panose="00000800000000000000" pitchFamily="2" charset="-78"/>
                <a:cs typeface="Tajawal ExtraBold" panose="00000800000000000000" pitchFamily="2" charset="-78"/>
              </a:rPr>
              <a:t>() function has another interesting parameter called </a:t>
            </a:r>
            <a:r>
              <a:rPr lang="en-US" sz="2800" dirty="0" err="1">
                <a:solidFill>
                  <a:srgbClr val="C00000"/>
                </a:solidFill>
                <a:latin typeface="Tajawal ExtraBold" panose="00000800000000000000" pitchFamily="2" charset="-78"/>
                <a:cs typeface="Tajawal ExtraBold" panose="00000800000000000000" pitchFamily="2" charset="-78"/>
              </a:rPr>
              <a:t>prn</a:t>
            </a:r>
            <a:r>
              <a:rPr lang="en-US" sz="2800" dirty="0">
                <a:solidFill>
                  <a:srgbClr val="0A1F61"/>
                </a:solidFill>
                <a:latin typeface="Tajawal ExtraBold" panose="00000800000000000000" pitchFamily="2" charset="-78"/>
                <a:cs typeface="Tajawal ExtraBold" panose="00000800000000000000" pitchFamily="2" charset="-78"/>
              </a:rPr>
              <a:t> that allows you to pass a function that executes with each packet sniffed. This allows us to do some custom actions with each packet sniffed</a:t>
            </a:r>
            <a:r>
              <a:rPr lang="en-US" sz="2800" dirty="0" smtClean="0">
                <a:solidFill>
                  <a:srgbClr val="0A1F61"/>
                </a:solidFill>
                <a:latin typeface="Tajawal ExtraBold" panose="00000800000000000000" pitchFamily="2" charset="-78"/>
                <a:cs typeface="Tajawal ExtraBold" panose="00000800000000000000" pitchFamily="2" charset="-78"/>
              </a:rPr>
              <a:t>. </a:t>
            </a:r>
            <a:r>
              <a:rPr lang="en-US" sz="2800" i="1" dirty="0">
                <a:solidFill>
                  <a:srgbClr val="C00000"/>
                </a:solidFill>
                <a:latin typeface="Tajawal ExtraBold" panose="00000800000000000000" pitchFamily="2" charset="-78"/>
                <a:cs typeface="Tajawal ExtraBold" panose="00000800000000000000" pitchFamily="2" charset="-78"/>
              </a:rPr>
              <a:t>sniff(</a:t>
            </a:r>
            <a:r>
              <a:rPr lang="en-US" sz="2800" i="1" dirty="0" err="1">
                <a:solidFill>
                  <a:srgbClr val="C00000"/>
                </a:solidFill>
                <a:latin typeface="Tajawal ExtraBold" panose="00000800000000000000" pitchFamily="2" charset="-78"/>
                <a:cs typeface="Tajawal ExtraBold" panose="00000800000000000000" pitchFamily="2" charset="-78"/>
              </a:rPr>
              <a:t>prn</a:t>
            </a:r>
            <a:r>
              <a:rPr lang="en-US" sz="2800" i="1" dirty="0">
                <a:solidFill>
                  <a:srgbClr val="C00000"/>
                </a:solidFill>
                <a:latin typeface="Tajawal ExtraBold" panose="00000800000000000000" pitchFamily="2" charset="-78"/>
                <a:cs typeface="Tajawal ExtraBold" panose="00000800000000000000" pitchFamily="2" charset="-78"/>
              </a:rPr>
              <a:t>=lambda x:x.summary(), count=5</a:t>
            </a:r>
            <a:r>
              <a:rPr lang="en-US" sz="2800" i="1" dirty="0" smtClean="0">
                <a:solidFill>
                  <a:srgbClr val="C00000"/>
                </a:solidFill>
                <a:latin typeface="Tajawal ExtraBold" panose="00000800000000000000" pitchFamily="2" charset="-78"/>
                <a:cs typeface="Tajawal ExtraBold" panose="00000800000000000000" pitchFamily="2" charset="-78"/>
              </a:rPr>
              <a:t>)</a:t>
            </a:r>
          </a:p>
          <a:p>
            <a:pPr marL="457200" indent="-457200" algn="just" fontAlgn="base">
              <a:buFont typeface="Wingdings" pitchFamily="2" charset="2"/>
              <a:buChar char="§"/>
            </a:pPr>
            <a:r>
              <a:rPr lang="en-US" sz="2800" dirty="0">
                <a:solidFill>
                  <a:srgbClr val="0A1F61"/>
                </a:solidFill>
                <a:latin typeface="Tajawal ExtraBold" panose="00000800000000000000" pitchFamily="2" charset="-78"/>
                <a:cs typeface="Tajawal ExtraBold" panose="00000800000000000000" pitchFamily="2" charset="-78"/>
              </a:rPr>
              <a:t>In order for your program/script to format and return the packet info as you wish, the sniff function passes the packet object as the one and only argument into the function you specify in the sniff's </a:t>
            </a:r>
            <a:r>
              <a:rPr lang="en-US" sz="2800" dirty="0" err="1">
                <a:solidFill>
                  <a:srgbClr val="0A1F61"/>
                </a:solidFill>
                <a:latin typeface="Tajawal ExtraBold" panose="00000800000000000000" pitchFamily="2" charset="-78"/>
                <a:cs typeface="Tajawal ExtraBold" panose="00000800000000000000" pitchFamily="2" charset="-78"/>
              </a:rPr>
              <a:t>prn</a:t>
            </a:r>
            <a:r>
              <a:rPr lang="en-US" sz="2800" dirty="0">
                <a:solidFill>
                  <a:srgbClr val="0A1F61"/>
                </a:solidFill>
                <a:latin typeface="Tajawal ExtraBold" panose="00000800000000000000" pitchFamily="2" charset="-78"/>
                <a:cs typeface="Tajawal ExtraBold" panose="00000800000000000000" pitchFamily="2" charset="-78"/>
              </a:rPr>
              <a:t> argument. This gives us the option to do some fun stuff (not just formatting) with each packet sniffed</a:t>
            </a:r>
          </a:p>
        </p:txBody>
      </p:sp>
      <p:sp>
        <p:nvSpPr>
          <p:cNvPr id="15" name="Rectangle 14"/>
          <p:cNvSpPr/>
          <p:nvPr/>
        </p:nvSpPr>
        <p:spPr>
          <a:xfrm>
            <a:off x="4427779" y="6115290"/>
            <a:ext cx="3187091" cy="400110"/>
          </a:xfrm>
          <a:prstGeom prst="rect">
            <a:avLst/>
          </a:prstGeom>
        </p:spPr>
        <p:txBody>
          <a:bodyPr wrap="none">
            <a:spAutoFit/>
          </a:bodyPr>
          <a:lstStyle/>
          <a:p>
            <a:r>
              <a:rPr lang="en-US" sz="2000" b="1" dirty="0">
                <a:solidFill>
                  <a:srgbClr val="C00000"/>
                </a:solidFill>
                <a:latin typeface="Tajawal ExtraBold" panose="00000800000000000000" pitchFamily="2" charset="-78"/>
                <a:cs typeface="Tajawal ExtraBold" panose="00000800000000000000" pitchFamily="2" charset="-78"/>
              </a:rPr>
              <a:t>https://biot.com/capstats/bpf.html</a:t>
            </a:r>
          </a:p>
        </p:txBody>
      </p:sp>
    </p:spTree>
    <p:extLst>
      <p:ext uri="{BB962C8B-B14F-4D97-AF65-F5344CB8AC3E}">
        <p14:creationId xmlns:p14="http://schemas.microsoft.com/office/powerpoint/2010/main" val="388744301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05106" y="256997"/>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19803"/>
            <a:ext cx="9533101" cy="1610200"/>
          </a:xfrm>
          <a:prstGeom prst="rect">
            <a:avLst/>
          </a:prstGeom>
        </p:spPr>
      </p:pic>
      <p:sp>
        <p:nvSpPr>
          <p:cNvPr id="7" name="TextBox 6"/>
          <p:cNvSpPr txBox="1"/>
          <p:nvPr/>
        </p:nvSpPr>
        <p:spPr>
          <a:xfrm>
            <a:off x="1687786" y="557895"/>
            <a:ext cx="8249590" cy="707886"/>
          </a:xfrm>
          <a:prstGeom prst="rect">
            <a:avLst/>
          </a:prstGeom>
          <a:noFill/>
        </p:spPr>
        <p:txBody>
          <a:bodyPr wrap="square" rtlCol="0">
            <a:spAutoFit/>
          </a:bodyPr>
          <a:lstStyle/>
          <a:p>
            <a:pPr algn="ctr"/>
            <a:r>
              <a:rPr lang="en-US" sz="4000" dirty="0">
                <a:solidFill>
                  <a:schemeClr val="bg1"/>
                </a:solidFill>
                <a:latin typeface="Tajawal Medium" panose="00000600000000000000" pitchFamily="2" charset="-78"/>
                <a:cs typeface="Tajawal Medium" panose="00000600000000000000" pitchFamily="2" charset="-78"/>
              </a:rPr>
              <a:t>Custom Formatted ARP Monitor</a:t>
            </a: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4</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23</a:t>
            </a:fld>
            <a:endParaRPr lang="en-US" dirty="0"/>
          </a:p>
        </p:txBody>
      </p:sp>
      <p:sp>
        <p:nvSpPr>
          <p:cNvPr id="11" name="AutoShape 4" descr="7.2.4. Directio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3" name="Rectangle 1"/>
          <p:cNvSpPr>
            <a:spLocks noChangeArrowheads="1"/>
          </p:cNvSpPr>
          <p:nvPr/>
        </p:nvSpPr>
        <p:spPr bwMode="auto">
          <a:xfrm>
            <a:off x="387431" y="1702730"/>
            <a:ext cx="11472876" cy="1200329"/>
          </a:xfrm>
          <a:prstGeom prst="rect">
            <a:avLst/>
          </a:prstGeom>
          <a:noFill/>
          <a:ln>
            <a:noFill/>
          </a:ln>
          <a:effectLst/>
        </p:spPr>
        <p:txBody>
          <a:bodyPr vert="horz" wrap="square" lIns="91440" tIns="45720" rIns="91440" bIns="45720" numCol="1" anchor="ctr" anchorCtr="0" compatLnSpc="1">
            <a:prstTxWarp prst="textNoShape">
              <a:avLst/>
            </a:prstTxWarp>
            <a:spAutoFit/>
          </a:bodyPr>
          <a:lstStyle/>
          <a:p>
            <a:pPr marL="457200" lvl="0" indent="-457200" algn="just" fontAlgn="base">
              <a:spcBef>
                <a:spcPct val="0"/>
              </a:spcBef>
              <a:spcAft>
                <a:spcPct val="0"/>
              </a:spcAft>
              <a:buFont typeface="Wingdings" pitchFamily="2" charset="2"/>
              <a:buChar char="§"/>
            </a:pPr>
            <a:r>
              <a:rPr lang="en-US" sz="2400" dirty="0" smtClean="0">
                <a:solidFill>
                  <a:srgbClr val="0A1F61"/>
                </a:solidFill>
                <a:latin typeface="Tajawal ExtraBold" panose="00000800000000000000" pitchFamily="2" charset="-78"/>
                <a:cs typeface="Tajawal ExtraBold" panose="00000800000000000000" pitchFamily="2" charset="-78"/>
              </a:rPr>
              <a:t>Here are </a:t>
            </a:r>
            <a:r>
              <a:rPr lang="en-US" sz="2400" dirty="0">
                <a:solidFill>
                  <a:srgbClr val="0A1F61"/>
                </a:solidFill>
                <a:latin typeface="Tajawal ExtraBold" panose="00000800000000000000" pitchFamily="2" charset="-78"/>
                <a:cs typeface="Tajawal ExtraBold" panose="00000800000000000000" pitchFamily="2" charset="-78"/>
              </a:rPr>
              <a:t>some conditional statements to very clearly tell </a:t>
            </a:r>
            <a:r>
              <a:rPr lang="en-US" sz="2400" dirty="0" smtClean="0">
                <a:solidFill>
                  <a:srgbClr val="0A1F61"/>
                </a:solidFill>
                <a:latin typeface="Tajawal ExtraBold" panose="00000800000000000000" pitchFamily="2" charset="-78"/>
                <a:cs typeface="Tajawal ExtraBold" panose="00000800000000000000" pitchFamily="2" charset="-78"/>
              </a:rPr>
              <a:t>me </a:t>
            </a:r>
            <a:r>
              <a:rPr lang="en-US" sz="2400" dirty="0">
                <a:solidFill>
                  <a:srgbClr val="0A1F61"/>
                </a:solidFill>
                <a:latin typeface="Tajawal ExtraBold" panose="00000800000000000000" pitchFamily="2" charset="-78"/>
                <a:cs typeface="Tajawal ExtraBold" panose="00000800000000000000" pitchFamily="2" charset="-78"/>
              </a:rPr>
              <a:t>what ARP traffic </a:t>
            </a:r>
            <a:r>
              <a:rPr lang="en-US" sz="2400" dirty="0" smtClean="0">
                <a:solidFill>
                  <a:srgbClr val="0A1F61"/>
                </a:solidFill>
                <a:latin typeface="Tajawal ExtraBold" panose="00000800000000000000" pitchFamily="2" charset="-78"/>
                <a:cs typeface="Tajawal ExtraBold" panose="00000800000000000000" pitchFamily="2" charset="-78"/>
              </a:rPr>
              <a:t>in my </a:t>
            </a:r>
            <a:r>
              <a:rPr lang="en-US" sz="2400" dirty="0">
                <a:solidFill>
                  <a:srgbClr val="0A1F61"/>
                </a:solidFill>
                <a:latin typeface="Tajawal ExtraBold" panose="00000800000000000000" pitchFamily="2" charset="-78"/>
                <a:cs typeface="Tajawal ExtraBold" panose="00000800000000000000" pitchFamily="2" charset="-78"/>
              </a:rPr>
              <a:t>computer is seeing</a:t>
            </a:r>
            <a:r>
              <a:rPr lang="en-US" sz="2400" dirty="0" smtClean="0">
                <a:solidFill>
                  <a:srgbClr val="0A1F61"/>
                </a:solidFill>
                <a:latin typeface="Tajawal ExtraBold" panose="00000800000000000000" pitchFamily="2" charset="-78"/>
                <a:cs typeface="Tajawal ExtraBold" panose="00000800000000000000" pitchFamily="2" charset="-78"/>
              </a:rPr>
              <a:t>.</a:t>
            </a:r>
          </a:p>
          <a:p>
            <a:pPr marL="457200" lvl="0" indent="-457200" algn="just" fontAlgn="base">
              <a:spcBef>
                <a:spcPct val="0"/>
              </a:spcBef>
              <a:spcAft>
                <a:spcPct val="0"/>
              </a:spcAft>
              <a:buFont typeface="Wingdings" pitchFamily="2" charset="2"/>
              <a:buChar char="§"/>
            </a:pPr>
            <a:r>
              <a:rPr lang="en-US" sz="2400" dirty="0">
                <a:solidFill>
                  <a:srgbClr val="0A1F61"/>
                </a:solidFill>
                <a:latin typeface="Tajawal ExtraBold" panose="00000800000000000000" pitchFamily="2" charset="-78"/>
                <a:cs typeface="Tajawal ExtraBold" panose="00000800000000000000" pitchFamily="2" charset="-78"/>
              </a:rPr>
              <a:t>Address Resolution Protocol (ARP) is a protocol or procedure that connects an ever-changing Internet Protocol (IP) address to a fixed physical </a:t>
            </a:r>
            <a:r>
              <a:rPr lang="en-US" sz="2400" dirty="0" smtClean="0">
                <a:solidFill>
                  <a:srgbClr val="0A1F61"/>
                </a:solidFill>
                <a:latin typeface="Tajawal ExtraBold" panose="00000800000000000000" pitchFamily="2" charset="-78"/>
                <a:cs typeface="Tajawal ExtraBold" panose="00000800000000000000" pitchFamily="2" charset="-78"/>
              </a:rPr>
              <a:t>machine.</a:t>
            </a:r>
            <a:endParaRPr lang="en-US" sz="2400" dirty="0">
              <a:solidFill>
                <a:srgbClr val="0A1F61"/>
              </a:solidFill>
              <a:latin typeface="Tajawal ExtraBold" panose="00000800000000000000" pitchFamily="2" charset="-78"/>
              <a:cs typeface="Tajawal ExtraBold" panose="00000800000000000000" pitchFamily="2" charset="-78"/>
            </a:endParaRPr>
          </a:p>
        </p:txBody>
      </p:sp>
      <p:sp>
        <p:nvSpPr>
          <p:cNvPr id="10" name="Rectangle 1"/>
          <p:cNvSpPr>
            <a:spLocks noChangeArrowheads="1"/>
          </p:cNvSpPr>
          <p:nvPr/>
        </p:nvSpPr>
        <p:spPr bwMode="auto">
          <a:xfrm>
            <a:off x="283118" y="3355993"/>
            <a:ext cx="7529625" cy="2862322"/>
          </a:xfrm>
          <a:prstGeom prst="rect">
            <a:avLst/>
          </a:prstGeom>
          <a:solidFill>
            <a:srgbClr val="2B2B2B"/>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b="0" i="0" u="none" strike="noStrike" cap="none" normalizeH="0" baseline="0" dirty="0" smtClean="0">
                <a:ln>
                  <a:noFill/>
                </a:ln>
                <a:solidFill>
                  <a:srgbClr val="CC7832"/>
                </a:solidFill>
                <a:effectLst/>
                <a:latin typeface="JetBrains Mono"/>
                <a:cs typeface="Arial" pitchFamily="34" charset="0"/>
              </a:rPr>
              <a:t>from </a:t>
            </a:r>
            <a:r>
              <a:rPr kumimoji="0" lang="en-US" b="0" i="0" u="none" strike="noStrike" cap="none" normalizeH="0" baseline="0" dirty="0" smtClean="0">
                <a:ln>
                  <a:noFill/>
                </a:ln>
                <a:solidFill>
                  <a:srgbClr val="A9B7C6"/>
                </a:solidFill>
                <a:effectLst/>
                <a:latin typeface="JetBrains Mono"/>
                <a:cs typeface="Arial" pitchFamily="34" charset="0"/>
              </a:rPr>
              <a:t>collections </a:t>
            </a:r>
            <a:r>
              <a:rPr kumimoji="0" lang="en-US" b="0" i="0" u="none" strike="noStrike" cap="none" normalizeH="0" baseline="0" dirty="0" smtClean="0">
                <a:ln>
                  <a:noFill/>
                </a:ln>
                <a:solidFill>
                  <a:srgbClr val="CC7832"/>
                </a:solidFill>
                <a:effectLst/>
                <a:latin typeface="JetBrains Mono"/>
                <a:cs typeface="Arial" pitchFamily="34" charset="0"/>
              </a:rPr>
              <a:t>import </a:t>
            </a:r>
            <a:r>
              <a:rPr kumimoji="0" lang="en-US" b="0" i="0" u="none" strike="noStrike" cap="none" normalizeH="0" baseline="0" dirty="0" smtClean="0">
                <a:ln>
                  <a:noFill/>
                </a:ln>
                <a:solidFill>
                  <a:srgbClr val="A9B7C6"/>
                </a:solidFill>
                <a:effectLst/>
                <a:latin typeface="JetBrains Mono"/>
                <a:cs typeface="Arial" pitchFamily="34" charset="0"/>
              </a:rPr>
              <a:t>Counter</a:t>
            </a:r>
            <a:br>
              <a:rPr kumimoji="0" lang="en-US" b="0" i="0" u="none" strike="noStrike" cap="none" normalizeH="0" baseline="0" dirty="0" smtClean="0">
                <a:ln>
                  <a:noFill/>
                </a:ln>
                <a:solidFill>
                  <a:srgbClr val="A9B7C6"/>
                </a:solidFill>
                <a:effectLst/>
                <a:latin typeface="JetBrains Mono"/>
                <a:cs typeface="Arial" pitchFamily="34" charset="0"/>
              </a:rPr>
            </a:br>
            <a:r>
              <a:rPr kumimoji="0" lang="en-US" b="0" i="0" u="none" strike="noStrike" cap="none" normalizeH="0" baseline="0" dirty="0" smtClean="0">
                <a:ln>
                  <a:noFill/>
                </a:ln>
                <a:solidFill>
                  <a:srgbClr val="CC7832"/>
                </a:solidFill>
                <a:effectLst/>
                <a:latin typeface="JetBrains Mono"/>
                <a:cs typeface="Arial" pitchFamily="34" charset="0"/>
              </a:rPr>
              <a:t>from </a:t>
            </a:r>
            <a:r>
              <a:rPr kumimoji="0" lang="en-US" b="0" i="0" u="none" strike="noStrike" cap="none" normalizeH="0" baseline="0" dirty="0" err="1" smtClean="0">
                <a:ln>
                  <a:noFill/>
                </a:ln>
                <a:solidFill>
                  <a:srgbClr val="A9B7C6"/>
                </a:solidFill>
                <a:effectLst/>
                <a:latin typeface="JetBrains Mono"/>
                <a:cs typeface="Arial" pitchFamily="34" charset="0"/>
              </a:rPr>
              <a:t>scapy.all</a:t>
            </a:r>
            <a:r>
              <a:rPr kumimoji="0" lang="en-US" b="0" i="0" u="none" strike="noStrike" cap="none" normalizeH="0" baseline="0" dirty="0" smtClean="0">
                <a:ln>
                  <a:noFill/>
                </a:ln>
                <a:solidFill>
                  <a:srgbClr val="A9B7C6"/>
                </a:solidFill>
                <a:effectLst/>
                <a:latin typeface="JetBrains Mono"/>
                <a:cs typeface="Arial" pitchFamily="34" charset="0"/>
              </a:rPr>
              <a:t> </a:t>
            </a:r>
            <a:r>
              <a:rPr kumimoji="0" lang="en-US" b="0" i="0" u="none" strike="noStrike" cap="none" normalizeH="0" baseline="0" dirty="0" smtClean="0">
                <a:ln>
                  <a:noFill/>
                </a:ln>
                <a:solidFill>
                  <a:srgbClr val="CC7832"/>
                </a:solidFill>
                <a:effectLst/>
                <a:latin typeface="JetBrains Mono"/>
                <a:cs typeface="Arial" pitchFamily="34" charset="0"/>
              </a:rPr>
              <a:t>import </a:t>
            </a:r>
            <a:r>
              <a:rPr kumimoji="0" lang="en-US" b="0" i="0" u="none" strike="noStrike" cap="none" normalizeH="0" baseline="0" dirty="0" smtClean="0">
                <a:ln>
                  <a:noFill/>
                </a:ln>
                <a:solidFill>
                  <a:srgbClr val="A9B7C6"/>
                </a:solidFill>
                <a:effectLst/>
                <a:latin typeface="JetBrains Mono"/>
                <a:cs typeface="Arial" pitchFamily="34" charset="0"/>
              </a:rPr>
              <a:t>ARP</a:t>
            </a:r>
            <a:r>
              <a:rPr kumimoji="0" lang="en-US" b="0" i="0" u="none" strike="noStrike" cap="none" normalizeH="0" baseline="0" dirty="0" smtClean="0">
                <a:ln>
                  <a:noFill/>
                </a:ln>
                <a:solidFill>
                  <a:srgbClr val="CC7832"/>
                </a:solidFill>
                <a:effectLst/>
                <a:latin typeface="JetBrains Mono"/>
                <a:cs typeface="Arial" pitchFamily="34" charset="0"/>
              </a:rPr>
              <a:t>, </a:t>
            </a:r>
            <a:r>
              <a:rPr kumimoji="0" lang="en-US" b="0" i="0" u="none" strike="noStrike" cap="none" normalizeH="0" baseline="0" dirty="0" smtClean="0">
                <a:ln>
                  <a:noFill/>
                </a:ln>
                <a:solidFill>
                  <a:srgbClr val="A9B7C6"/>
                </a:solidFill>
                <a:effectLst/>
                <a:latin typeface="JetBrains Mono"/>
                <a:cs typeface="Arial" pitchFamily="34" charset="0"/>
              </a:rPr>
              <a:t>sniff</a:t>
            </a:r>
            <a:br>
              <a:rPr kumimoji="0" lang="en-US" b="0" i="0" u="none" strike="noStrike" cap="none" normalizeH="0" baseline="0" dirty="0" smtClean="0">
                <a:ln>
                  <a:noFill/>
                </a:ln>
                <a:solidFill>
                  <a:srgbClr val="A9B7C6"/>
                </a:solidFill>
                <a:effectLst/>
                <a:latin typeface="JetBrains Mono"/>
                <a:cs typeface="Arial" pitchFamily="34" charset="0"/>
              </a:rPr>
            </a:br>
            <a:r>
              <a:rPr kumimoji="0" lang="en-US" b="0" i="0" u="none" strike="noStrike" cap="none" normalizeH="0" baseline="0" dirty="0" smtClean="0">
                <a:ln>
                  <a:noFill/>
                </a:ln>
                <a:solidFill>
                  <a:srgbClr val="A9B7C6"/>
                </a:solidFill>
                <a:effectLst/>
                <a:latin typeface="JetBrains Mono"/>
                <a:cs typeface="Arial" pitchFamily="34" charset="0"/>
              </a:rPr>
              <a:t/>
            </a:r>
            <a:br>
              <a:rPr kumimoji="0" lang="en-US" b="0" i="0" u="none" strike="noStrike" cap="none" normalizeH="0" baseline="0" dirty="0" smtClean="0">
                <a:ln>
                  <a:noFill/>
                </a:ln>
                <a:solidFill>
                  <a:srgbClr val="A9B7C6"/>
                </a:solidFill>
                <a:effectLst/>
                <a:latin typeface="JetBrains Mono"/>
                <a:cs typeface="Arial" pitchFamily="34" charset="0"/>
              </a:rPr>
            </a:br>
            <a:r>
              <a:rPr kumimoji="0" lang="en-US" b="0" i="0" u="none" strike="noStrike" cap="none" normalizeH="0" baseline="0" dirty="0" err="1" smtClean="0">
                <a:ln>
                  <a:noFill/>
                </a:ln>
                <a:solidFill>
                  <a:srgbClr val="CC7832"/>
                </a:solidFill>
                <a:effectLst/>
                <a:latin typeface="JetBrains Mono"/>
                <a:cs typeface="Arial" pitchFamily="34" charset="0"/>
              </a:rPr>
              <a:t>def</a:t>
            </a:r>
            <a:r>
              <a:rPr kumimoji="0" lang="en-US" b="0" i="0" u="none" strike="noStrike" cap="none" normalizeH="0" baseline="0" dirty="0" smtClean="0">
                <a:ln>
                  <a:noFill/>
                </a:ln>
                <a:solidFill>
                  <a:srgbClr val="CC7832"/>
                </a:solidFill>
                <a:effectLst/>
                <a:latin typeface="JetBrains Mono"/>
                <a:cs typeface="Arial" pitchFamily="34" charset="0"/>
              </a:rPr>
              <a:t> </a:t>
            </a:r>
            <a:r>
              <a:rPr kumimoji="0" lang="en-US" b="0" i="0" u="none" strike="noStrike" cap="none" normalizeH="0" baseline="0" dirty="0" err="1" smtClean="0">
                <a:ln>
                  <a:noFill/>
                </a:ln>
                <a:solidFill>
                  <a:srgbClr val="FFC66D"/>
                </a:solidFill>
                <a:effectLst/>
                <a:latin typeface="JetBrains Mono"/>
                <a:cs typeface="Arial" pitchFamily="34" charset="0"/>
              </a:rPr>
              <a:t>arp_display</a:t>
            </a:r>
            <a:r>
              <a:rPr kumimoji="0" lang="en-US" b="0" i="0" u="none" strike="noStrike" cap="none" normalizeH="0" baseline="0" dirty="0" smtClean="0">
                <a:ln>
                  <a:noFill/>
                </a:ln>
                <a:solidFill>
                  <a:srgbClr val="A9B7C6"/>
                </a:solidFill>
                <a:effectLst/>
                <a:latin typeface="JetBrains Mono"/>
                <a:cs typeface="Arial" pitchFamily="34" charset="0"/>
              </a:rPr>
              <a:t>(</a:t>
            </a:r>
            <a:r>
              <a:rPr kumimoji="0" lang="en-US" b="0" i="0" u="none" strike="noStrike" cap="none" normalizeH="0" baseline="0" dirty="0" err="1" smtClean="0">
                <a:ln>
                  <a:noFill/>
                </a:ln>
                <a:solidFill>
                  <a:srgbClr val="A9B7C6"/>
                </a:solidFill>
                <a:effectLst/>
                <a:latin typeface="JetBrains Mono"/>
                <a:cs typeface="Arial" pitchFamily="34" charset="0"/>
              </a:rPr>
              <a:t>pkt</a:t>
            </a:r>
            <a:r>
              <a:rPr kumimoji="0" lang="en-US" b="0" i="0" u="none" strike="noStrike" cap="none" normalizeH="0" baseline="0" dirty="0" smtClean="0">
                <a:ln>
                  <a:noFill/>
                </a:ln>
                <a:solidFill>
                  <a:srgbClr val="A9B7C6"/>
                </a:solidFill>
                <a:effectLst/>
                <a:latin typeface="JetBrains Mono"/>
                <a:cs typeface="Arial" pitchFamily="34" charset="0"/>
              </a:rPr>
              <a:t>):</a:t>
            </a:r>
            <a:br>
              <a:rPr kumimoji="0" lang="en-US" b="0" i="0" u="none" strike="noStrike" cap="none" normalizeH="0" baseline="0" dirty="0" smtClean="0">
                <a:ln>
                  <a:noFill/>
                </a:ln>
                <a:solidFill>
                  <a:srgbClr val="A9B7C6"/>
                </a:solidFill>
                <a:effectLst/>
                <a:latin typeface="JetBrains Mono"/>
                <a:cs typeface="Arial" pitchFamily="34" charset="0"/>
              </a:rPr>
            </a:br>
            <a:r>
              <a:rPr kumimoji="0" lang="en-US" b="0" i="0" u="none" strike="noStrike" cap="none" normalizeH="0" baseline="0" dirty="0" smtClean="0">
                <a:ln>
                  <a:noFill/>
                </a:ln>
                <a:solidFill>
                  <a:srgbClr val="A9B7C6"/>
                </a:solidFill>
                <a:effectLst/>
                <a:latin typeface="JetBrains Mono"/>
                <a:cs typeface="Arial" pitchFamily="34" charset="0"/>
              </a:rPr>
              <a:t>    </a:t>
            </a:r>
            <a:r>
              <a:rPr kumimoji="0" lang="en-US" b="0" i="0" u="none" strike="noStrike" cap="none" normalizeH="0" baseline="0" dirty="0" smtClean="0">
                <a:ln>
                  <a:noFill/>
                </a:ln>
                <a:solidFill>
                  <a:srgbClr val="CC7832"/>
                </a:solidFill>
                <a:effectLst/>
                <a:latin typeface="JetBrains Mono"/>
                <a:cs typeface="Arial" pitchFamily="34" charset="0"/>
              </a:rPr>
              <a:t>if </a:t>
            </a:r>
            <a:r>
              <a:rPr kumimoji="0" lang="en-US" b="0" i="0" u="none" strike="noStrike" cap="none" normalizeH="0" baseline="0" dirty="0" err="1" smtClean="0">
                <a:ln>
                  <a:noFill/>
                </a:ln>
                <a:solidFill>
                  <a:srgbClr val="A9B7C6"/>
                </a:solidFill>
                <a:effectLst/>
                <a:latin typeface="JetBrains Mono"/>
                <a:cs typeface="Arial" pitchFamily="34" charset="0"/>
              </a:rPr>
              <a:t>pkt</a:t>
            </a:r>
            <a:r>
              <a:rPr kumimoji="0" lang="en-US" b="0" i="0" u="none" strike="noStrike" cap="none" normalizeH="0" baseline="0" dirty="0" smtClean="0">
                <a:ln>
                  <a:noFill/>
                </a:ln>
                <a:solidFill>
                  <a:srgbClr val="A9B7C6"/>
                </a:solidFill>
                <a:effectLst/>
                <a:latin typeface="JetBrains Mono"/>
                <a:cs typeface="Arial" pitchFamily="34" charset="0"/>
              </a:rPr>
              <a:t>[ARP].op == </a:t>
            </a:r>
            <a:r>
              <a:rPr kumimoji="0" lang="en-US" b="0" i="0" u="none" strike="noStrike" cap="none" normalizeH="0" baseline="0" dirty="0" smtClean="0">
                <a:ln>
                  <a:noFill/>
                </a:ln>
                <a:solidFill>
                  <a:srgbClr val="6897BB"/>
                </a:solidFill>
                <a:effectLst/>
                <a:latin typeface="JetBrains Mono"/>
                <a:cs typeface="Arial" pitchFamily="34" charset="0"/>
              </a:rPr>
              <a:t>1</a:t>
            </a:r>
            <a:r>
              <a:rPr kumimoji="0" lang="en-US" b="0" i="0" u="none" strike="noStrike" cap="none" normalizeH="0" baseline="0" dirty="0" smtClean="0">
                <a:ln>
                  <a:noFill/>
                </a:ln>
                <a:solidFill>
                  <a:srgbClr val="A9B7C6"/>
                </a:solidFill>
                <a:effectLst/>
                <a:latin typeface="JetBrains Mono"/>
                <a:cs typeface="Arial" pitchFamily="34" charset="0"/>
              </a:rPr>
              <a:t>: </a:t>
            </a:r>
            <a:r>
              <a:rPr kumimoji="0" lang="en-US" b="0" i="0" u="none" strike="noStrike" cap="none" normalizeH="0" baseline="0" dirty="0" smtClean="0">
                <a:ln>
                  <a:noFill/>
                </a:ln>
                <a:solidFill>
                  <a:srgbClr val="808080"/>
                </a:solidFill>
                <a:effectLst/>
                <a:latin typeface="JetBrains Mono"/>
                <a:cs typeface="Arial" pitchFamily="34" charset="0"/>
              </a:rPr>
              <a:t>#who-has (request)</a:t>
            </a:r>
            <a:br>
              <a:rPr kumimoji="0" lang="en-US" b="0" i="0" u="none" strike="noStrike" cap="none" normalizeH="0" baseline="0" dirty="0" smtClean="0">
                <a:ln>
                  <a:noFill/>
                </a:ln>
                <a:solidFill>
                  <a:srgbClr val="808080"/>
                </a:solidFill>
                <a:effectLst/>
                <a:latin typeface="JetBrains Mono"/>
                <a:cs typeface="Arial" pitchFamily="34" charset="0"/>
              </a:rPr>
            </a:br>
            <a:r>
              <a:rPr kumimoji="0" lang="en-US" b="0" i="0" u="none" strike="noStrike" cap="none" normalizeH="0" baseline="0" dirty="0" smtClean="0">
                <a:ln>
                  <a:noFill/>
                </a:ln>
                <a:solidFill>
                  <a:srgbClr val="808080"/>
                </a:solidFill>
                <a:effectLst/>
                <a:latin typeface="JetBrains Mono"/>
                <a:cs typeface="Arial" pitchFamily="34" charset="0"/>
              </a:rPr>
              <a:t>        </a:t>
            </a:r>
            <a:r>
              <a:rPr kumimoji="0" lang="en-US" b="0" i="0" u="none" strike="noStrike" cap="none" normalizeH="0" baseline="0" dirty="0" smtClean="0">
                <a:ln>
                  <a:noFill/>
                </a:ln>
                <a:solidFill>
                  <a:srgbClr val="CC7832"/>
                </a:solidFill>
                <a:effectLst/>
                <a:latin typeface="JetBrains Mono"/>
                <a:cs typeface="Arial" pitchFamily="34" charset="0"/>
              </a:rPr>
              <a:t>return </a:t>
            </a:r>
            <a:r>
              <a:rPr kumimoji="0" lang="en-US" b="0" i="0" u="none" strike="noStrike" cap="none" normalizeH="0" baseline="0" dirty="0" err="1" smtClean="0">
                <a:ln>
                  <a:noFill/>
                </a:ln>
                <a:solidFill>
                  <a:srgbClr val="6A8759"/>
                </a:solidFill>
                <a:effectLst/>
                <a:latin typeface="JetBrains Mono"/>
                <a:cs typeface="Arial" pitchFamily="34" charset="0"/>
              </a:rPr>
              <a:t>f"Request</a:t>
            </a:r>
            <a:r>
              <a:rPr kumimoji="0" lang="en-US" b="0" i="0" u="none" strike="noStrike" cap="none" normalizeH="0" baseline="0" dirty="0" smtClean="0">
                <a:ln>
                  <a:noFill/>
                </a:ln>
                <a:solidFill>
                  <a:srgbClr val="6A8759"/>
                </a:solidFill>
                <a:effectLst/>
                <a:latin typeface="JetBrains Mono"/>
                <a:cs typeface="Arial" pitchFamily="34" charset="0"/>
              </a:rPr>
              <a:t>: </a:t>
            </a:r>
            <a:r>
              <a:rPr kumimoji="0" lang="en-US" b="0" i="0" u="none" strike="noStrike" cap="none" normalizeH="0" baseline="0" dirty="0" smtClean="0">
                <a:ln>
                  <a:noFill/>
                </a:ln>
                <a:solidFill>
                  <a:srgbClr val="CC7832"/>
                </a:solidFill>
                <a:effectLst/>
                <a:latin typeface="JetBrains Mono"/>
                <a:cs typeface="Arial" pitchFamily="34" charset="0"/>
              </a:rPr>
              <a:t>{</a:t>
            </a:r>
            <a:r>
              <a:rPr kumimoji="0" lang="en-US" b="0" i="0" u="none" strike="noStrike" cap="none" normalizeH="0" baseline="0" dirty="0" err="1" smtClean="0">
                <a:ln>
                  <a:noFill/>
                </a:ln>
                <a:solidFill>
                  <a:srgbClr val="A9B7C6"/>
                </a:solidFill>
                <a:effectLst/>
                <a:latin typeface="JetBrains Mono"/>
                <a:cs typeface="Arial" pitchFamily="34" charset="0"/>
              </a:rPr>
              <a:t>pkt</a:t>
            </a:r>
            <a:r>
              <a:rPr kumimoji="0" lang="en-US" b="0" i="0" u="none" strike="noStrike" cap="none" normalizeH="0" baseline="0" dirty="0" smtClean="0">
                <a:ln>
                  <a:noFill/>
                </a:ln>
                <a:solidFill>
                  <a:srgbClr val="A9B7C6"/>
                </a:solidFill>
                <a:effectLst/>
                <a:latin typeface="JetBrains Mono"/>
                <a:cs typeface="Arial" pitchFamily="34" charset="0"/>
              </a:rPr>
              <a:t>[ARP].</a:t>
            </a:r>
            <a:r>
              <a:rPr kumimoji="0" lang="en-US" b="0" i="0" u="none" strike="noStrike" cap="none" normalizeH="0" baseline="0" dirty="0" err="1" smtClean="0">
                <a:ln>
                  <a:noFill/>
                </a:ln>
                <a:solidFill>
                  <a:srgbClr val="A9B7C6"/>
                </a:solidFill>
                <a:effectLst/>
                <a:latin typeface="JetBrains Mono"/>
                <a:cs typeface="Arial" pitchFamily="34" charset="0"/>
              </a:rPr>
              <a:t>psrc</a:t>
            </a:r>
            <a:r>
              <a:rPr kumimoji="0" lang="en-US" b="0" i="0" u="none" strike="noStrike" cap="none" normalizeH="0" baseline="0" dirty="0" smtClean="0">
                <a:ln>
                  <a:noFill/>
                </a:ln>
                <a:solidFill>
                  <a:srgbClr val="CC7832"/>
                </a:solidFill>
                <a:effectLst/>
                <a:latin typeface="JetBrains Mono"/>
                <a:cs typeface="Arial" pitchFamily="34" charset="0"/>
              </a:rPr>
              <a:t>}</a:t>
            </a:r>
            <a:r>
              <a:rPr kumimoji="0" lang="en-US" b="0" i="0" u="none" strike="noStrike" cap="none" normalizeH="0" baseline="0" dirty="0" smtClean="0">
                <a:ln>
                  <a:noFill/>
                </a:ln>
                <a:solidFill>
                  <a:srgbClr val="6A8759"/>
                </a:solidFill>
                <a:effectLst/>
                <a:latin typeface="JetBrains Mono"/>
                <a:cs typeface="Arial" pitchFamily="34" charset="0"/>
              </a:rPr>
              <a:t> is asking about </a:t>
            </a:r>
            <a:r>
              <a:rPr kumimoji="0" lang="en-US" b="0" i="0" u="none" strike="noStrike" cap="none" normalizeH="0" baseline="0" dirty="0" smtClean="0">
                <a:ln>
                  <a:noFill/>
                </a:ln>
                <a:solidFill>
                  <a:srgbClr val="CC7832"/>
                </a:solidFill>
                <a:effectLst/>
                <a:latin typeface="JetBrains Mono"/>
                <a:cs typeface="Arial" pitchFamily="34" charset="0"/>
              </a:rPr>
              <a:t>{</a:t>
            </a:r>
            <a:r>
              <a:rPr kumimoji="0" lang="en-US" b="0" i="0" u="none" strike="noStrike" cap="none" normalizeH="0" baseline="0" dirty="0" err="1" smtClean="0">
                <a:ln>
                  <a:noFill/>
                </a:ln>
                <a:solidFill>
                  <a:srgbClr val="A9B7C6"/>
                </a:solidFill>
                <a:effectLst/>
                <a:latin typeface="JetBrains Mono"/>
                <a:cs typeface="Arial" pitchFamily="34" charset="0"/>
              </a:rPr>
              <a:t>pkt</a:t>
            </a:r>
            <a:r>
              <a:rPr kumimoji="0" lang="en-US" b="0" i="0" u="none" strike="noStrike" cap="none" normalizeH="0" baseline="0" dirty="0" smtClean="0">
                <a:ln>
                  <a:noFill/>
                </a:ln>
                <a:solidFill>
                  <a:srgbClr val="A9B7C6"/>
                </a:solidFill>
                <a:effectLst/>
                <a:latin typeface="JetBrains Mono"/>
                <a:cs typeface="Arial" pitchFamily="34" charset="0"/>
              </a:rPr>
              <a:t>[ARP].</a:t>
            </a:r>
            <a:r>
              <a:rPr kumimoji="0" lang="en-US" b="0" i="0" u="none" strike="noStrike" cap="none" normalizeH="0" baseline="0" dirty="0" err="1" smtClean="0">
                <a:ln>
                  <a:noFill/>
                </a:ln>
                <a:solidFill>
                  <a:srgbClr val="A9B7C6"/>
                </a:solidFill>
                <a:effectLst/>
                <a:latin typeface="JetBrains Mono"/>
                <a:cs typeface="Arial" pitchFamily="34" charset="0"/>
              </a:rPr>
              <a:t>pdst</a:t>
            </a:r>
            <a:r>
              <a:rPr kumimoji="0" lang="en-US" b="0" i="0" u="none" strike="noStrike" cap="none" normalizeH="0" baseline="0" dirty="0" smtClean="0">
                <a:ln>
                  <a:noFill/>
                </a:ln>
                <a:solidFill>
                  <a:srgbClr val="CC7832"/>
                </a:solidFill>
                <a:effectLst/>
                <a:latin typeface="JetBrains Mono"/>
                <a:cs typeface="Arial" pitchFamily="34" charset="0"/>
              </a:rPr>
              <a:t>}</a:t>
            </a:r>
            <a:r>
              <a:rPr kumimoji="0" lang="en-US" b="0" i="0" u="none" strike="noStrike" cap="none" normalizeH="0" baseline="0" dirty="0" smtClean="0">
                <a:ln>
                  <a:noFill/>
                </a:ln>
                <a:solidFill>
                  <a:srgbClr val="6A8759"/>
                </a:solidFill>
                <a:effectLst/>
                <a:latin typeface="JetBrains Mono"/>
                <a:cs typeface="Arial" pitchFamily="34" charset="0"/>
              </a:rPr>
              <a:t>"</a:t>
            </a:r>
            <a:br>
              <a:rPr kumimoji="0" lang="en-US" b="0" i="0" u="none" strike="noStrike" cap="none" normalizeH="0" baseline="0" dirty="0" smtClean="0">
                <a:ln>
                  <a:noFill/>
                </a:ln>
                <a:solidFill>
                  <a:srgbClr val="6A8759"/>
                </a:solidFill>
                <a:effectLst/>
                <a:latin typeface="JetBrains Mono"/>
                <a:cs typeface="Arial" pitchFamily="34" charset="0"/>
              </a:rPr>
            </a:br>
            <a:r>
              <a:rPr kumimoji="0" lang="en-US" b="0" i="0" u="none" strike="noStrike" cap="none" normalizeH="0" baseline="0" dirty="0" smtClean="0">
                <a:ln>
                  <a:noFill/>
                </a:ln>
                <a:solidFill>
                  <a:srgbClr val="6A8759"/>
                </a:solidFill>
                <a:effectLst/>
                <a:latin typeface="JetBrains Mono"/>
                <a:cs typeface="Arial" pitchFamily="34" charset="0"/>
              </a:rPr>
              <a:t>    </a:t>
            </a:r>
            <a:r>
              <a:rPr kumimoji="0" lang="en-US" b="0" i="0" u="none" strike="noStrike" cap="none" normalizeH="0" baseline="0" dirty="0" smtClean="0">
                <a:ln>
                  <a:noFill/>
                </a:ln>
                <a:solidFill>
                  <a:srgbClr val="CC7832"/>
                </a:solidFill>
                <a:effectLst/>
                <a:latin typeface="JetBrains Mono"/>
                <a:cs typeface="Arial" pitchFamily="34" charset="0"/>
              </a:rPr>
              <a:t>if </a:t>
            </a:r>
            <a:r>
              <a:rPr kumimoji="0" lang="en-US" b="0" i="0" u="none" strike="noStrike" cap="none" normalizeH="0" baseline="0" dirty="0" err="1" smtClean="0">
                <a:ln>
                  <a:noFill/>
                </a:ln>
                <a:solidFill>
                  <a:srgbClr val="A9B7C6"/>
                </a:solidFill>
                <a:effectLst/>
                <a:latin typeface="JetBrains Mono"/>
                <a:cs typeface="Arial" pitchFamily="34" charset="0"/>
              </a:rPr>
              <a:t>pkt</a:t>
            </a:r>
            <a:r>
              <a:rPr kumimoji="0" lang="en-US" b="0" i="0" u="none" strike="noStrike" cap="none" normalizeH="0" baseline="0" dirty="0" smtClean="0">
                <a:ln>
                  <a:noFill/>
                </a:ln>
                <a:solidFill>
                  <a:srgbClr val="A9B7C6"/>
                </a:solidFill>
                <a:effectLst/>
                <a:latin typeface="JetBrains Mono"/>
                <a:cs typeface="Arial" pitchFamily="34" charset="0"/>
              </a:rPr>
              <a:t>[ARP].op == </a:t>
            </a:r>
            <a:r>
              <a:rPr kumimoji="0" lang="en-US" b="0" i="0" u="none" strike="noStrike" cap="none" normalizeH="0" baseline="0" dirty="0" smtClean="0">
                <a:ln>
                  <a:noFill/>
                </a:ln>
                <a:solidFill>
                  <a:srgbClr val="6897BB"/>
                </a:solidFill>
                <a:effectLst/>
                <a:latin typeface="JetBrains Mono"/>
                <a:cs typeface="Arial" pitchFamily="34" charset="0"/>
              </a:rPr>
              <a:t>2</a:t>
            </a:r>
            <a:r>
              <a:rPr kumimoji="0" lang="en-US" b="0" i="0" u="none" strike="noStrike" cap="none" normalizeH="0" baseline="0" dirty="0" smtClean="0">
                <a:ln>
                  <a:noFill/>
                </a:ln>
                <a:solidFill>
                  <a:srgbClr val="A9B7C6"/>
                </a:solidFill>
                <a:effectLst/>
                <a:latin typeface="JetBrains Mono"/>
                <a:cs typeface="Arial" pitchFamily="34" charset="0"/>
              </a:rPr>
              <a:t>: </a:t>
            </a:r>
            <a:r>
              <a:rPr kumimoji="0" lang="en-US" b="0" i="0" u="none" strike="noStrike" cap="none" normalizeH="0" baseline="0" dirty="0" smtClean="0">
                <a:ln>
                  <a:noFill/>
                </a:ln>
                <a:solidFill>
                  <a:srgbClr val="808080"/>
                </a:solidFill>
                <a:effectLst/>
                <a:latin typeface="JetBrains Mono"/>
                <a:cs typeface="Arial" pitchFamily="34" charset="0"/>
              </a:rPr>
              <a:t>#is-at (response)</a:t>
            </a:r>
            <a:br>
              <a:rPr kumimoji="0" lang="en-US" b="0" i="0" u="none" strike="noStrike" cap="none" normalizeH="0" baseline="0" dirty="0" smtClean="0">
                <a:ln>
                  <a:noFill/>
                </a:ln>
                <a:solidFill>
                  <a:srgbClr val="808080"/>
                </a:solidFill>
                <a:effectLst/>
                <a:latin typeface="JetBrains Mono"/>
                <a:cs typeface="Arial" pitchFamily="34" charset="0"/>
              </a:rPr>
            </a:br>
            <a:r>
              <a:rPr kumimoji="0" lang="en-US" b="0" i="0" u="none" strike="noStrike" cap="none" normalizeH="0" baseline="0" dirty="0" smtClean="0">
                <a:ln>
                  <a:noFill/>
                </a:ln>
                <a:solidFill>
                  <a:srgbClr val="808080"/>
                </a:solidFill>
                <a:effectLst/>
                <a:latin typeface="JetBrains Mono"/>
                <a:cs typeface="Arial" pitchFamily="34" charset="0"/>
              </a:rPr>
              <a:t>        </a:t>
            </a:r>
            <a:r>
              <a:rPr kumimoji="0" lang="en-US" b="0" i="0" u="none" strike="noStrike" cap="none" normalizeH="0" baseline="0" dirty="0" smtClean="0">
                <a:ln>
                  <a:noFill/>
                </a:ln>
                <a:solidFill>
                  <a:srgbClr val="CC7832"/>
                </a:solidFill>
                <a:effectLst/>
                <a:latin typeface="JetBrains Mono"/>
                <a:cs typeface="Arial" pitchFamily="34" charset="0"/>
              </a:rPr>
              <a:t>return </a:t>
            </a:r>
            <a:r>
              <a:rPr kumimoji="0" lang="en-US" b="0" i="0" u="none" strike="noStrike" cap="none" normalizeH="0" baseline="0" dirty="0" smtClean="0">
                <a:ln>
                  <a:noFill/>
                </a:ln>
                <a:solidFill>
                  <a:srgbClr val="6A8759"/>
                </a:solidFill>
                <a:effectLst/>
                <a:latin typeface="JetBrains Mono"/>
                <a:cs typeface="Arial" pitchFamily="34" charset="0"/>
              </a:rPr>
              <a:t>f"*Response: </a:t>
            </a:r>
            <a:r>
              <a:rPr kumimoji="0" lang="en-US" b="0" i="0" u="none" strike="noStrike" cap="none" normalizeH="0" baseline="0" dirty="0" smtClean="0">
                <a:ln>
                  <a:noFill/>
                </a:ln>
                <a:solidFill>
                  <a:srgbClr val="CC7832"/>
                </a:solidFill>
                <a:effectLst/>
                <a:latin typeface="JetBrains Mono"/>
                <a:cs typeface="Arial" pitchFamily="34" charset="0"/>
              </a:rPr>
              <a:t>{</a:t>
            </a:r>
            <a:r>
              <a:rPr kumimoji="0" lang="en-US" b="0" i="0" u="none" strike="noStrike" cap="none" normalizeH="0" baseline="0" dirty="0" err="1" smtClean="0">
                <a:ln>
                  <a:noFill/>
                </a:ln>
                <a:solidFill>
                  <a:srgbClr val="A9B7C6"/>
                </a:solidFill>
                <a:effectLst/>
                <a:latin typeface="JetBrains Mono"/>
                <a:cs typeface="Arial" pitchFamily="34" charset="0"/>
              </a:rPr>
              <a:t>pkt</a:t>
            </a:r>
            <a:r>
              <a:rPr kumimoji="0" lang="en-US" b="0" i="0" u="none" strike="noStrike" cap="none" normalizeH="0" baseline="0" dirty="0" smtClean="0">
                <a:ln>
                  <a:noFill/>
                </a:ln>
                <a:solidFill>
                  <a:srgbClr val="A9B7C6"/>
                </a:solidFill>
                <a:effectLst/>
                <a:latin typeface="JetBrains Mono"/>
                <a:cs typeface="Arial" pitchFamily="34" charset="0"/>
              </a:rPr>
              <a:t>[ARP].</a:t>
            </a:r>
            <a:r>
              <a:rPr kumimoji="0" lang="en-US" b="0" i="0" u="none" strike="noStrike" cap="none" normalizeH="0" baseline="0" dirty="0" err="1" smtClean="0">
                <a:ln>
                  <a:noFill/>
                </a:ln>
                <a:solidFill>
                  <a:srgbClr val="A9B7C6"/>
                </a:solidFill>
                <a:effectLst/>
                <a:latin typeface="JetBrains Mono"/>
                <a:cs typeface="Arial" pitchFamily="34" charset="0"/>
              </a:rPr>
              <a:t>hwsrc</a:t>
            </a:r>
            <a:r>
              <a:rPr kumimoji="0" lang="en-US" b="0" i="0" u="none" strike="noStrike" cap="none" normalizeH="0" baseline="0" dirty="0" smtClean="0">
                <a:ln>
                  <a:noFill/>
                </a:ln>
                <a:solidFill>
                  <a:srgbClr val="CC7832"/>
                </a:solidFill>
                <a:effectLst/>
                <a:latin typeface="JetBrains Mono"/>
                <a:cs typeface="Arial" pitchFamily="34" charset="0"/>
              </a:rPr>
              <a:t>}</a:t>
            </a:r>
            <a:r>
              <a:rPr kumimoji="0" lang="en-US" b="0" i="0" u="none" strike="noStrike" cap="none" normalizeH="0" baseline="0" dirty="0" smtClean="0">
                <a:ln>
                  <a:noFill/>
                </a:ln>
                <a:solidFill>
                  <a:srgbClr val="6A8759"/>
                </a:solidFill>
                <a:effectLst/>
                <a:latin typeface="JetBrains Mono"/>
                <a:cs typeface="Arial" pitchFamily="34" charset="0"/>
              </a:rPr>
              <a:t> has address </a:t>
            </a:r>
            <a:r>
              <a:rPr kumimoji="0" lang="en-US" b="0" i="0" u="none" strike="noStrike" cap="none" normalizeH="0" baseline="0" dirty="0" smtClean="0">
                <a:ln>
                  <a:noFill/>
                </a:ln>
                <a:solidFill>
                  <a:srgbClr val="CC7832"/>
                </a:solidFill>
                <a:effectLst/>
                <a:latin typeface="JetBrains Mono"/>
                <a:cs typeface="Arial" pitchFamily="34" charset="0"/>
              </a:rPr>
              <a:t>{</a:t>
            </a:r>
            <a:r>
              <a:rPr kumimoji="0" lang="en-US" b="0" i="0" u="none" strike="noStrike" cap="none" normalizeH="0" baseline="0" dirty="0" err="1" smtClean="0">
                <a:ln>
                  <a:noFill/>
                </a:ln>
                <a:solidFill>
                  <a:srgbClr val="A9B7C6"/>
                </a:solidFill>
                <a:effectLst/>
                <a:latin typeface="JetBrains Mono"/>
                <a:cs typeface="Arial" pitchFamily="34" charset="0"/>
              </a:rPr>
              <a:t>pkt</a:t>
            </a:r>
            <a:r>
              <a:rPr kumimoji="0" lang="en-US" b="0" i="0" u="none" strike="noStrike" cap="none" normalizeH="0" baseline="0" dirty="0" smtClean="0">
                <a:ln>
                  <a:noFill/>
                </a:ln>
                <a:solidFill>
                  <a:srgbClr val="A9B7C6"/>
                </a:solidFill>
                <a:effectLst/>
                <a:latin typeface="JetBrains Mono"/>
                <a:cs typeface="Arial" pitchFamily="34" charset="0"/>
              </a:rPr>
              <a:t>[ARP].</a:t>
            </a:r>
            <a:r>
              <a:rPr kumimoji="0" lang="en-US" b="0" i="0" u="none" strike="noStrike" cap="none" normalizeH="0" baseline="0" dirty="0" err="1" smtClean="0">
                <a:ln>
                  <a:noFill/>
                </a:ln>
                <a:solidFill>
                  <a:srgbClr val="A9B7C6"/>
                </a:solidFill>
                <a:effectLst/>
                <a:latin typeface="JetBrains Mono"/>
                <a:cs typeface="Arial" pitchFamily="34" charset="0"/>
              </a:rPr>
              <a:t>psrc</a:t>
            </a:r>
            <a:r>
              <a:rPr kumimoji="0" lang="en-US" b="0" i="0" u="none" strike="noStrike" cap="none" normalizeH="0" baseline="0" dirty="0" smtClean="0">
                <a:ln>
                  <a:noFill/>
                </a:ln>
                <a:solidFill>
                  <a:srgbClr val="CC7832"/>
                </a:solidFill>
                <a:effectLst/>
                <a:latin typeface="JetBrains Mono"/>
                <a:cs typeface="Arial" pitchFamily="34" charset="0"/>
              </a:rPr>
              <a:t>}</a:t>
            </a:r>
            <a:r>
              <a:rPr kumimoji="0" lang="en-US" b="0" i="0" u="none" strike="noStrike" cap="none" normalizeH="0" baseline="0" dirty="0" smtClean="0">
                <a:ln>
                  <a:noFill/>
                </a:ln>
                <a:solidFill>
                  <a:srgbClr val="6A8759"/>
                </a:solidFill>
                <a:effectLst/>
                <a:latin typeface="JetBrains Mono"/>
                <a:cs typeface="Arial" pitchFamily="34" charset="0"/>
              </a:rPr>
              <a:t>"</a:t>
            </a:r>
            <a:br>
              <a:rPr kumimoji="0" lang="en-US" b="0" i="0" u="none" strike="noStrike" cap="none" normalizeH="0" baseline="0" dirty="0" smtClean="0">
                <a:ln>
                  <a:noFill/>
                </a:ln>
                <a:solidFill>
                  <a:srgbClr val="6A8759"/>
                </a:solidFill>
                <a:effectLst/>
                <a:latin typeface="JetBrains Mono"/>
                <a:cs typeface="Arial" pitchFamily="34" charset="0"/>
              </a:rPr>
            </a:br>
            <a:r>
              <a:rPr kumimoji="0" lang="en-US" b="0" i="0" u="none" strike="noStrike" cap="none" normalizeH="0" baseline="0" dirty="0" smtClean="0">
                <a:ln>
                  <a:noFill/>
                </a:ln>
                <a:solidFill>
                  <a:srgbClr val="6A8759"/>
                </a:solidFill>
                <a:effectLst/>
                <a:latin typeface="JetBrains Mono"/>
                <a:cs typeface="Arial" pitchFamily="34" charset="0"/>
              </a:rPr>
              <a:t/>
            </a:r>
            <a:br>
              <a:rPr kumimoji="0" lang="en-US" b="0" i="0" u="none" strike="noStrike" cap="none" normalizeH="0" baseline="0" dirty="0" smtClean="0">
                <a:ln>
                  <a:noFill/>
                </a:ln>
                <a:solidFill>
                  <a:srgbClr val="6A8759"/>
                </a:solidFill>
                <a:effectLst/>
                <a:latin typeface="JetBrains Mono"/>
                <a:cs typeface="Arial" pitchFamily="34" charset="0"/>
              </a:rPr>
            </a:br>
            <a:r>
              <a:rPr kumimoji="0" lang="en-US" b="0" i="0" u="none" strike="noStrike" cap="none" normalizeH="0" baseline="0" dirty="0" smtClean="0">
                <a:ln>
                  <a:noFill/>
                </a:ln>
                <a:solidFill>
                  <a:srgbClr val="A9B7C6"/>
                </a:solidFill>
                <a:effectLst/>
                <a:latin typeface="JetBrains Mono"/>
                <a:cs typeface="Arial" pitchFamily="34" charset="0"/>
              </a:rPr>
              <a:t>sniff(</a:t>
            </a:r>
            <a:r>
              <a:rPr kumimoji="0" lang="en-US" b="0" i="0" u="none" strike="noStrike" cap="none" normalizeH="0" baseline="0" dirty="0" err="1" smtClean="0">
                <a:ln>
                  <a:noFill/>
                </a:ln>
                <a:solidFill>
                  <a:srgbClr val="AA4926"/>
                </a:solidFill>
                <a:effectLst/>
                <a:latin typeface="JetBrains Mono"/>
                <a:cs typeface="Arial" pitchFamily="34" charset="0"/>
              </a:rPr>
              <a:t>prn</a:t>
            </a:r>
            <a:r>
              <a:rPr kumimoji="0" lang="en-US" b="0" i="0" u="none" strike="noStrike" cap="none" normalizeH="0" baseline="0" dirty="0" smtClean="0">
                <a:ln>
                  <a:noFill/>
                </a:ln>
                <a:solidFill>
                  <a:srgbClr val="A9B7C6"/>
                </a:solidFill>
                <a:effectLst/>
                <a:latin typeface="JetBrains Mono"/>
                <a:cs typeface="Arial" pitchFamily="34" charset="0"/>
              </a:rPr>
              <a:t>=</a:t>
            </a:r>
            <a:r>
              <a:rPr kumimoji="0" lang="en-US" b="0" i="0" u="none" strike="noStrike" cap="none" normalizeH="0" baseline="0" dirty="0" err="1" smtClean="0">
                <a:ln>
                  <a:noFill/>
                </a:ln>
                <a:solidFill>
                  <a:srgbClr val="A9B7C6"/>
                </a:solidFill>
                <a:effectLst/>
                <a:latin typeface="JetBrains Mono"/>
                <a:cs typeface="Arial" pitchFamily="34" charset="0"/>
              </a:rPr>
              <a:t>arp_display</a:t>
            </a:r>
            <a:r>
              <a:rPr kumimoji="0" lang="en-US" b="0" i="0" u="none" strike="noStrike" cap="none" normalizeH="0" baseline="0" dirty="0" smtClean="0">
                <a:ln>
                  <a:noFill/>
                </a:ln>
                <a:solidFill>
                  <a:srgbClr val="CC7832"/>
                </a:solidFill>
                <a:effectLst/>
                <a:latin typeface="JetBrains Mono"/>
                <a:cs typeface="Arial" pitchFamily="34" charset="0"/>
              </a:rPr>
              <a:t>, </a:t>
            </a:r>
            <a:r>
              <a:rPr kumimoji="0" lang="en-US" b="0" i="0" u="none" strike="noStrike" cap="none" normalizeH="0" baseline="0" dirty="0" smtClean="0">
                <a:ln>
                  <a:noFill/>
                </a:ln>
                <a:solidFill>
                  <a:srgbClr val="AA4926"/>
                </a:solidFill>
                <a:effectLst/>
                <a:latin typeface="JetBrains Mono"/>
                <a:cs typeface="Arial" pitchFamily="34" charset="0"/>
              </a:rPr>
              <a:t>filter</a:t>
            </a:r>
            <a:r>
              <a:rPr kumimoji="0" lang="en-US" b="0" i="0" u="none" strike="noStrike" cap="none" normalizeH="0" baseline="0" dirty="0" smtClean="0">
                <a:ln>
                  <a:noFill/>
                </a:ln>
                <a:solidFill>
                  <a:srgbClr val="A9B7C6"/>
                </a:solidFill>
                <a:effectLst/>
                <a:latin typeface="JetBrains Mono"/>
                <a:cs typeface="Arial" pitchFamily="34" charset="0"/>
              </a:rPr>
              <a:t>=</a:t>
            </a:r>
            <a:r>
              <a:rPr kumimoji="0" lang="en-US" b="0" i="0" u="none" strike="noStrike" cap="none" normalizeH="0" baseline="0" dirty="0" smtClean="0">
                <a:ln>
                  <a:noFill/>
                </a:ln>
                <a:solidFill>
                  <a:srgbClr val="6A8759"/>
                </a:solidFill>
                <a:effectLst/>
                <a:latin typeface="JetBrains Mono"/>
                <a:cs typeface="Arial" pitchFamily="34" charset="0"/>
              </a:rPr>
              <a:t>"</a:t>
            </a:r>
            <a:r>
              <a:rPr kumimoji="0" lang="en-US" b="0" i="0" u="none" strike="noStrike" cap="none" normalizeH="0" baseline="0" dirty="0" err="1" smtClean="0">
                <a:ln>
                  <a:noFill/>
                </a:ln>
                <a:solidFill>
                  <a:srgbClr val="6A8759"/>
                </a:solidFill>
                <a:effectLst/>
                <a:latin typeface="JetBrains Mono"/>
                <a:cs typeface="Arial" pitchFamily="34" charset="0"/>
              </a:rPr>
              <a:t>arp</a:t>
            </a:r>
            <a:r>
              <a:rPr kumimoji="0" lang="en-US" b="0" i="0" u="none" strike="noStrike" cap="none" normalizeH="0" baseline="0" dirty="0" smtClean="0">
                <a:ln>
                  <a:noFill/>
                </a:ln>
                <a:solidFill>
                  <a:srgbClr val="6A8759"/>
                </a:solidFill>
                <a:effectLst/>
                <a:latin typeface="JetBrains Mono"/>
                <a:cs typeface="Arial" pitchFamily="34" charset="0"/>
              </a:rPr>
              <a:t>"</a:t>
            </a:r>
            <a:r>
              <a:rPr kumimoji="0" lang="en-US" b="0" i="0" u="none" strike="noStrike" cap="none" normalizeH="0" baseline="0" dirty="0" smtClean="0">
                <a:ln>
                  <a:noFill/>
                </a:ln>
                <a:solidFill>
                  <a:srgbClr val="CC7832"/>
                </a:solidFill>
                <a:effectLst/>
                <a:latin typeface="JetBrains Mono"/>
                <a:cs typeface="Arial" pitchFamily="34" charset="0"/>
              </a:rPr>
              <a:t>, </a:t>
            </a:r>
            <a:r>
              <a:rPr kumimoji="0" lang="en-US" b="0" i="0" u="none" strike="noStrike" cap="none" normalizeH="0" baseline="0" dirty="0" smtClean="0">
                <a:ln>
                  <a:noFill/>
                </a:ln>
                <a:solidFill>
                  <a:srgbClr val="AA4926"/>
                </a:solidFill>
                <a:effectLst/>
                <a:latin typeface="JetBrains Mono"/>
                <a:cs typeface="Arial" pitchFamily="34" charset="0"/>
              </a:rPr>
              <a:t>store</a:t>
            </a:r>
            <a:r>
              <a:rPr kumimoji="0" lang="en-US" b="0" i="0" u="none" strike="noStrike" cap="none" normalizeH="0" baseline="0" dirty="0" smtClean="0">
                <a:ln>
                  <a:noFill/>
                </a:ln>
                <a:solidFill>
                  <a:srgbClr val="A9B7C6"/>
                </a:solidFill>
                <a:effectLst/>
                <a:latin typeface="JetBrains Mono"/>
                <a:cs typeface="Arial" pitchFamily="34" charset="0"/>
              </a:rPr>
              <a:t>=</a:t>
            </a:r>
            <a:r>
              <a:rPr kumimoji="0" lang="en-US" b="0" i="0" u="none" strike="noStrike" cap="none" normalizeH="0" baseline="0" dirty="0" smtClean="0">
                <a:ln>
                  <a:noFill/>
                </a:ln>
                <a:solidFill>
                  <a:srgbClr val="6897BB"/>
                </a:solidFill>
                <a:effectLst/>
                <a:latin typeface="JetBrains Mono"/>
                <a:cs typeface="Arial" pitchFamily="34" charset="0"/>
              </a:rPr>
              <a:t>0</a:t>
            </a:r>
            <a:r>
              <a:rPr kumimoji="0" lang="en-US" b="0" i="0" u="none" strike="noStrike" cap="none" normalizeH="0" baseline="0" dirty="0" smtClean="0">
                <a:ln>
                  <a:noFill/>
                </a:ln>
                <a:solidFill>
                  <a:srgbClr val="CC7832"/>
                </a:solidFill>
                <a:effectLst/>
                <a:latin typeface="JetBrains Mono"/>
                <a:cs typeface="Arial" pitchFamily="34" charset="0"/>
              </a:rPr>
              <a:t>, </a:t>
            </a:r>
            <a:r>
              <a:rPr kumimoji="0" lang="en-US" b="0" i="0" u="none" strike="noStrike" cap="none" normalizeH="0" baseline="0" dirty="0" smtClean="0">
                <a:ln>
                  <a:noFill/>
                </a:ln>
                <a:solidFill>
                  <a:srgbClr val="AA4926"/>
                </a:solidFill>
                <a:effectLst/>
                <a:latin typeface="JetBrains Mono"/>
                <a:cs typeface="Arial" pitchFamily="34" charset="0"/>
              </a:rPr>
              <a:t>count</a:t>
            </a:r>
            <a:r>
              <a:rPr kumimoji="0" lang="en-US" b="0" i="0" u="none" strike="noStrike" cap="none" normalizeH="0" baseline="0" dirty="0" smtClean="0">
                <a:ln>
                  <a:noFill/>
                </a:ln>
                <a:solidFill>
                  <a:srgbClr val="A9B7C6"/>
                </a:solidFill>
                <a:effectLst/>
                <a:latin typeface="JetBrains Mono"/>
                <a:cs typeface="Arial" pitchFamily="34" charset="0"/>
              </a:rPr>
              <a:t>=</a:t>
            </a:r>
            <a:r>
              <a:rPr kumimoji="0" lang="en-US" b="0" i="0" u="none" strike="noStrike" cap="none" normalizeH="0" baseline="0" dirty="0" smtClean="0">
                <a:ln>
                  <a:noFill/>
                </a:ln>
                <a:solidFill>
                  <a:srgbClr val="6897BB"/>
                </a:solidFill>
                <a:effectLst/>
                <a:latin typeface="JetBrains Mono"/>
                <a:cs typeface="Arial" pitchFamily="34" charset="0"/>
              </a:rPr>
              <a:t>10</a:t>
            </a:r>
            <a:r>
              <a:rPr kumimoji="0" lang="en-US" b="0" i="0" u="none" strike="noStrike" cap="none" normalizeH="0" baseline="0" dirty="0" smtClean="0">
                <a:ln>
                  <a:noFill/>
                </a:ln>
                <a:solidFill>
                  <a:srgbClr val="A9B7C6"/>
                </a:solidFill>
                <a:effectLst/>
                <a:latin typeface="JetBrains Mono"/>
                <a:cs typeface="Arial" pitchFamily="34" charset="0"/>
              </a:rPr>
              <a:t>)</a:t>
            </a:r>
            <a:endParaRPr kumimoji="0" lang="en-US" sz="4000" b="0" i="0" u="none" strike="noStrike" cap="none" normalizeH="0" baseline="0" dirty="0" smtClean="0">
              <a:ln>
                <a:noFill/>
              </a:ln>
              <a:solidFill>
                <a:schemeClr val="tx1"/>
              </a:solidFill>
              <a:effectLst/>
              <a:latin typeface="Arial" pitchFamily="34" charset="0"/>
              <a:cs typeface="Arial" pitchFamily="34" charset="0"/>
            </a:endParaRPr>
          </a:p>
        </p:txBody>
      </p:sp>
      <p:pic>
        <p:nvPicPr>
          <p:cNvPr id="2050" name="Picture 2"/>
          <p:cNvPicPr>
            <a:picLocks noChangeAspect="1" noChangeArrowheads="1"/>
          </p:cNvPicPr>
          <p:nvPr/>
        </p:nvPicPr>
        <p:blipFill>
          <a:blip r:embed="rId6">
            <a:extLst>
              <a:ext uri="{BEBA8EAE-BF5A-486C-A8C5-ECC9F3942E4B}">
                <a14:imgProps xmlns:a14="http://schemas.microsoft.com/office/drawing/2010/main">
                  <a14:imgLayer r:embed="rId7">
                    <a14:imgEffect>
                      <a14:sharpenSoften amount="50000"/>
                    </a14:imgEffect>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7933766" y="2997744"/>
            <a:ext cx="3926542" cy="33147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15" name="Straight Arrow Connector 14"/>
          <p:cNvCxnSpPr>
            <a:stCxn id="16" idx="1"/>
          </p:cNvCxnSpPr>
          <p:nvPr/>
        </p:nvCxnSpPr>
        <p:spPr>
          <a:xfrm flipH="1">
            <a:off x="3429000" y="2710626"/>
            <a:ext cx="3455894" cy="3192632"/>
          </a:xfrm>
          <a:prstGeom prst="straightConnector1">
            <a:avLst/>
          </a:prstGeom>
          <a:ln w="28575">
            <a:solidFill>
              <a:srgbClr val="FF0000"/>
            </a:solidFill>
            <a:prstDash val="sysDot"/>
            <a:tailEnd type="arrow"/>
          </a:ln>
        </p:spPr>
        <p:style>
          <a:lnRef idx="1">
            <a:schemeClr val="accent1"/>
          </a:lnRef>
          <a:fillRef idx="0">
            <a:schemeClr val="accent1"/>
          </a:fillRef>
          <a:effectRef idx="0">
            <a:schemeClr val="accent1"/>
          </a:effectRef>
          <a:fontRef idx="minor">
            <a:schemeClr val="tx1"/>
          </a:fontRef>
        </p:style>
      </p:cxnSp>
      <p:sp>
        <p:nvSpPr>
          <p:cNvPr id="16" name="TextBox 15"/>
          <p:cNvSpPr txBox="1"/>
          <p:nvPr/>
        </p:nvSpPr>
        <p:spPr>
          <a:xfrm>
            <a:off x="6884894" y="2525960"/>
            <a:ext cx="4262718" cy="369332"/>
          </a:xfrm>
          <a:prstGeom prst="rect">
            <a:avLst/>
          </a:prstGeom>
          <a:noFill/>
          <a:ln>
            <a:solidFill>
              <a:srgbClr val="FF0000"/>
            </a:solidFill>
          </a:ln>
        </p:spPr>
        <p:txBody>
          <a:bodyPr wrap="square" rtlCol="0">
            <a:spAutoFit/>
          </a:bodyPr>
          <a:lstStyle/>
          <a:p>
            <a:r>
              <a:rPr lang="en-GB" dirty="0" smtClean="0">
                <a:solidFill>
                  <a:srgbClr val="FF0000"/>
                </a:solidFill>
              </a:rPr>
              <a:t>Small letters, ex: </a:t>
            </a:r>
            <a:r>
              <a:rPr lang="en-GB" dirty="0" err="1" smtClean="0">
                <a:solidFill>
                  <a:srgbClr val="FF0000"/>
                </a:solidFill>
              </a:rPr>
              <a:t>ip</a:t>
            </a:r>
            <a:r>
              <a:rPr lang="en-GB" dirty="0" smtClean="0">
                <a:solidFill>
                  <a:srgbClr val="FF0000"/>
                </a:solidFill>
              </a:rPr>
              <a:t>, </a:t>
            </a:r>
            <a:r>
              <a:rPr lang="en-GB" dirty="0" err="1" smtClean="0">
                <a:solidFill>
                  <a:srgbClr val="FF0000"/>
                </a:solidFill>
              </a:rPr>
              <a:t>arp</a:t>
            </a:r>
            <a:r>
              <a:rPr lang="en-GB" dirty="0" smtClean="0">
                <a:solidFill>
                  <a:srgbClr val="FF0000"/>
                </a:solidFill>
              </a:rPr>
              <a:t>, </a:t>
            </a:r>
            <a:r>
              <a:rPr lang="en-GB" dirty="0" err="1" smtClean="0">
                <a:solidFill>
                  <a:srgbClr val="FF0000"/>
                </a:solidFill>
              </a:rPr>
              <a:t>tcp</a:t>
            </a:r>
            <a:r>
              <a:rPr lang="en-GB" dirty="0" smtClean="0">
                <a:solidFill>
                  <a:srgbClr val="FF0000"/>
                </a:solidFill>
              </a:rPr>
              <a:t>, </a:t>
            </a:r>
            <a:r>
              <a:rPr lang="en-GB" dirty="0" err="1" smtClean="0">
                <a:solidFill>
                  <a:srgbClr val="FF0000"/>
                </a:solidFill>
              </a:rPr>
              <a:t>udp</a:t>
            </a:r>
            <a:r>
              <a:rPr lang="en-GB" dirty="0" smtClean="0">
                <a:solidFill>
                  <a:srgbClr val="FF0000"/>
                </a:solidFill>
              </a:rPr>
              <a:t>, </a:t>
            </a:r>
            <a:r>
              <a:rPr lang="en-GB" dirty="0" err="1" smtClean="0">
                <a:solidFill>
                  <a:srgbClr val="FF0000"/>
                </a:solidFill>
              </a:rPr>
              <a:t>icmp</a:t>
            </a:r>
            <a:endParaRPr lang="en-US" dirty="0">
              <a:solidFill>
                <a:srgbClr val="FF0000"/>
              </a:solidFill>
            </a:endParaRPr>
          </a:p>
        </p:txBody>
      </p:sp>
    </p:spTree>
    <p:extLst>
      <p:ext uri="{BB962C8B-B14F-4D97-AF65-F5344CB8AC3E}">
        <p14:creationId xmlns:p14="http://schemas.microsoft.com/office/powerpoint/2010/main" val="308692960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05106" y="256997"/>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551262" y="557895"/>
            <a:ext cx="6188823" cy="707886"/>
          </a:xfrm>
          <a:prstGeom prst="rect">
            <a:avLst/>
          </a:prstGeom>
          <a:noFill/>
        </p:spPr>
        <p:txBody>
          <a:bodyPr wrap="square" rtlCol="0">
            <a:spAutoFit/>
          </a:bodyPr>
          <a:lstStyle/>
          <a:p>
            <a:pPr algn="ctr"/>
            <a:r>
              <a:rPr lang="en-US" sz="4000" dirty="0" err="1" smtClean="0">
                <a:solidFill>
                  <a:schemeClr val="bg1"/>
                </a:solidFill>
                <a:latin typeface="Tajawal Medium" panose="00000600000000000000" pitchFamily="2" charset="-78"/>
                <a:cs typeface="Tajawal Medium" panose="00000600000000000000" pitchFamily="2" charset="-78"/>
              </a:rPr>
              <a:t>Scapy</a:t>
            </a:r>
            <a:r>
              <a:rPr lang="en-US" sz="4000" dirty="0" smtClean="0">
                <a:solidFill>
                  <a:schemeClr val="bg1"/>
                </a:solidFill>
                <a:latin typeface="Tajawal Medium" panose="00000600000000000000" pitchFamily="2" charset="-78"/>
                <a:cs typeface="Tajawal Medium" panose="00000600000000000000" pitchFamily="2" charset="-78"/>
              </a:rPr>
              <a:t> </a:t>
            </a:r>
            <a:r>
              <a:rPr lang="en-US" sz="4000" dirty="0">
                <a:solidFill>
                  <a:schemeClr val="bg1"/>
                </a:solidFill>
                <a:latin typeface="Tajawal Medium" panose="00000600000000000000" pitchFamily="2" charset="-78"/>
                <a:cs typeface="Tajawal Medium" panose="00000600000000000000" pitchFamily="2" charset="-78"/>
              </a:rPr>
              <a:t>sniff filter </a:t>
            </a:r>
            <a:r>
              <a:rPr lang="en-US" sz="4000" dirty="0" err="1">
                <a:solidFill>
                  <a:schemeClr val="bg1"/>
                </a:solidFill>
                <a:latin typeface="Tajawal Medium" panose="00000600000000000000" pitchFamily="2" charset="-78"/>
                <a:cs typeface="Tajawal Medium" panose="00000600000000000000" pitchFamily="2" charset="-78"/>
              </a:rPr>
              <a:t>tcp</a:t>
            </a:r>
            <a:r>
              <a:rPr lang="en-US" sz="4000" dirty="0">
                <a:solidFill>
                  <a:schemeClr val="bg1"/>
                </a:solidFill>
                <a:latin typeface="Tajawal Medium" panose="00000600000000000000" pitchFamily="2" charset="-78"/>
                <a:cs typeface="Tajawal Medium" panose="00000600000000000000" pitchFamily="2" charset="-78"/>
              </a:rPr>
              <a:t> with SYN </a:t>
            </a:r>
            <a:r>
              <a:rPr lang="en-US" sz="4000" dirty="0" smtClean="0">
                <a:solidFill>
                  <a:schemeClr val="bg1"/>
                </a:solidFill>
                <a:latin typeface="Tajawal Medium" panose="00000600000000000000" pitchFamily="2" charset="-78"/>
                <a:cs typeface="Tajawal Medium" panose="00000600000000000000" pitchFamily="2" charset="-78"/>
              </a:rPr>
              <a:t>ACK</a:t>
            </a:r>
            <a:endParaRPr lang="en-US" sz="4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4</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24</a:t>
            </a:fld>
            <a:endParaRPr lang="en-US" dirty="0"/>
          </a:p>
        </p:txBody>
      </p:sp>
      <p:sp>
        <p:nvSpPr>
          <p:cNvPr id="10" name="Rectangle 1"/>
          <p:cNvSpPr>
            <a:spLocks noChangeArrowheads="1"/>
          </p:cNvSpPr>
          <p:nvPr/>
        </p:nvSpPr>
        <p:spPr bwMode="auto">
          <a:xfrm>
            <a:off x="914399" y="1699850"/>
            <a:ext cx="10296601" cy="3785652"/>
          </a:xfrm>
          <a:prstGeom prst="rect">
            <a:avLst/>
          </a:prstGeom>
          <a:solidFill>
            <a:srgbClr val="2B2B2B"/>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lvl="0" fontAlgn="base">
              <a:spcBef>
                <a:spcPct val="0"/>
              </a:spcBef>
              <a:spcAft>
                <a:spcPct val="0"/>
              </a:spcAft>
            </a:pPr>
            <a:r>
              <a:rPr kumimoji="0" lang="en-US" sz="2000" b="0" i="0" u="none" strike="noStrike" cap="none" normalizeH="0" baseline="0" dirty="0" smtClean="0">
                <a:ln>
                  <a:noFill/>
                </a:ln>
                <a:solidFill>
                  <a:srgbClr val="CC7832"/>
                </a:solidFill>
                <a:effectLst/>
                <a:latin typeface="JetBrains Mono"/>
                <a:cs typeface="Arial" pitchFamily="34" charset="0"/>
              </a:rPr>
              <a:t>from </a:t>
            </a:r>
            <a:r>
              <a:rPr kumimoji="0" lang="en-US" sz="2000" b="0" i="0" u="none" strike="noStrike" cap="none" normalizeH="0" baseline="0" dirty="0" err="1" smtClean="0">
                <a:ln>
                  <a:noFill/>
                </a:ln>
                <a:solidFill>
                  <a:srgbClr val="A9B7C6"/>
                </a:solidFill>
                <a:effectLst/>
                <a:latin typeface="JetBrains Mono"/>
                <a:cs typeface="Arial" pitchFamily="34" charset="0"/>
              </a:rPr>
              <a:t>scapy.all</a:t>
            </a:r>
            <a:r>
              <a:rPr kumimoji="0" lang="en-US" sz="2000" b="0" i="0" u="none" strike="noStrike" cap="none" normalizeH="0" baseline="0" dirty="0" smtClean="0">
                <a:ln>
                  <a:noFill/>
                </a:ln>
                <a:solidFill>
                  <a:srgbClr val="A9B7C6"/>
                </a:solidFill>
                <a:effectLst/>
                <a:latin typeface="JetBrains Mono"/>
                <a:cs typeface="Arial" pitchFamily="34" charset="0"/>
              </a:rPr>
              <a:t> </a:t>
            </a:r>
            <a:r>
              <a:rPr kumimoji="0" lang="en-US" sz="2000" b="0" i="0" u="none" strike="noStrike" cap="none" normalizeH="0" baseline="0" dirty="0" smtClean="0">
                <a:ln>
                  <a:noFill/>
                </a:ln>
                <a:solidFill>
                  <a:srgbClr val="CC7832"/>
                </a:solidFill>
                <a:effectLst/>
                <a:latin typeface="JetBrains Mono"/>
                <a:cs typeface="Arial" pitchFamily="34" charset="0"/>
              </a:rPr>
              <a:t>import </a:t>
            </a:r>
            <a:r>
              <a:rPr kumimoji="0" lang="en-US" sz="2000" b="0" i="0" u="none" strike="noStrike" cap="none" normalizeH="0" baseline="0" dirty="0" smtClean="0">
                <a:ln>
                  <a:noFill/>
                </a:ln>
                <a:solidFill>
                  <a:srgbClr val="A9B7C6"/>
                </a:solidFill>
                <a:effectLst/>
                <a:latin typeface="JetBrains Mono"/>
                <a:cs typeface="Arial" pitchFamily="34" charset="0"/>
              </a:rPr>
              <a:t>*</a:t>
            </a:r>
            <a:br>
              <a:rPr kumimoji="0" lang="en-US" sz="2000" b="0" i="0" u="none" strike="noStrike" cap="none" normalizeH="0" baseline="0" dirty="0" smtClean="0">
                <a:ln>
                  <a:noFill/>
                </a:ln>
                <a:solidFill>
                  <a:srgbClr val="A9B7C6"/>
                </a:solidFill>
                <a:effectLst/>
                <a:latin typeface="JetBrains Mono"/>
                <a:cs typeface="Arial" pitchFamily="34" charset="0"/>
              </a:rPr>
            </a:br>
            <a:r>
              <a:rPr kumimoji="0" lang="en-US" sz="2000" b="0" i="0" u="none" strike="noStrike" cap="none" normalizeH="0" baseline="0" dirty="0" smtClean="0">
                <a:ln>
                  <a:noFill/>
                </a:ln>
                <a:solidFill>
                  <a:srgbClr val="A9B7C6"/>
                </a:solidFill>
                <a:effectLst/>
                <a:latin typeface="JetBrains Mono"/>
                <a:cs typeface="Arial" pitchFamily="34" charset="0"/>
              </a:rPr>
              <a:t/>
            </a:r>
            <a:br>
              <a:rPr kumimoji="0" lang="en-US" sz="2000" b="0" i="0" u="none" strike="noStrike" cap="none" normalizeH="0" baseline="0" dirty="0" smtClean="0">
                <a:ln>
                  <a:noFill/>
                </a:ln>
                <a:solidFill>
                  <a:srgbClr val="A9B7C6"/>
                </a:solidFill>
                <a:effectLst/>
                <a:latin typeface="JetBrains Mono"/>
                <a:cs typeface="Arial" pitchFamily="34" charset="0"/>
              </a:rPr>
            </a:br>
            <a:r>
              <a:rPr kumimoji="0" lang="en-US" sz="2000" b="0" i="0" u="none" strike="noStrike" cap="none" normalizeH="0" baseline="0" dirty="0" err="1" smtClean="0">
                <a:ln>
                  <a:noFill/>
                </a:ln>
                <a:solidFill>
                  <a:srgbClr val="CC7832"/>
                </a:solidFill>
                <a:effectLst/>
                <a:latin typeface="JetBrains Mono"/>
                <a:cs typeface="Arial" pitchFamily="34" charset="0"/>
              </a:rPr>
              <a:t>def</a:t>
            </a:r>
            <a:r>
              <a:rPr kumimoji="0" lang="en-US" sz="2000" b="0" i="0" u="none" strike="noStrike" cap="none" normalizeH="0" baseline="0" dirty="0" smtClean="0">
                <a:ln>
                  <a:noFill/>
                </a:ln>
                <a:solidFill>
                  <a:srgbClr val="CC7832"/>
                </a:solidFill>
                <a:effectLst/>
                <a:latin typeface="JetBrains Mono"/>
                <a:cs typeface="Arial" pitchFamily="34" charset="0"/>
              </a:rPr>
              <a:t> </a:t>
            </a:r>
            <a:r>
              <a:rPr kumimoji="0" lang="en-US" sz="2000" b="0" i="0" u="none" strike="noStrike" cap="none" normalizeH="0" baseline="0" dirty="0" err="1" smtClean="0">
                <a:ln>
                  <a:noFill/>
                </a:ln>
                <a:solidFill>
                  <a:srgbClr val="FFC66D"/>
                </a:solidFill>
                <a:effectLst/>
                <a:latin typeface="JetBrains Mono"/>
                <a:cs typeface="Arial" pitchFamily="34" charset="0"/>
              </a:rPr>
              <a:t>filter_TCP_flags</a:t>
            </a:r>
            <a:r>
              <a:rPr kumimoji="0" lang="en-US" sz="2000" b="0" i="0" u="none" strike="noStrike" cap="none" normalizeH="0" baseline="0" dirty="0" smtClean="0">
                <a:ln>
                  <a:noFill/>
                </a:ln>
                <a:solidFill>
                  <a:srgbClr val="A9B7C6"/>
                </a:solidFill>
                <a:effectLst/>
                <a:latin typeface="JetBrains Mono"/>
                <a:cs typeface="Arial" pitchFamily="34" charset="0"/>
              </a:rPr>
              <a:t>(</a:t>
            </a:r>
            <a:r>
              <a:rPr kumimoji="0" lang="en-US" sz="2000" b="0" i="0" u="none" strike="noStrike" cap="none" normalizeH="0" baseline="0" dirty="0" err="1" smtClean="0">
                <a:ln>
                  <a:noFill/>
                </a:ln>
                <a:solidFill>
                  <a:srgbClr val="A9B7C6"/>
                </a:solidFill>
                <a:effectLst/>
                <a:latin typeface="JetBrains Mono"/>
                <a:cs typeface="Arial" pitchFamily="34" charset="0"/>
              </a:rPr>
              <a:t>pkt</a:t>
            </a:r>
            <a:r>
              <a:rPr kumimoji="0" lang="en-US" sz="2000" b="0" i="0" u="none" strike="noStrike" cap="none" normalizeH="0" baseline="0" dirty="0" smtClean="0">
                <a:ln>
                  <a:noFill/>
                </a:ln>
                <a:solidFill>
                  <a:srgbClr val="A9B7C6"/>
                </a:solidFill>
                <a:effectLst/>
                <a:latin typeface="JetBrains Mono"/>
                <a:cs typeface="Arial" pitchFamily="34" charset="0"/>
              </a:rPr>
              <a:t>):</a:t>
            </a:r>
            <a:br>
              <a:rPr kumimoji="0" lang="en-US" sz="2000" b="0" i="0" u="none" strike="noStrike" cap="none" normalizeH="0" baseline="0" dirty="0" smtClean="0">
                <a:ln>
                  <a:noFill/>
                </a:ln>
                <a:solidFill>
                  <a:srgbClr val="A9B7C6"/>
                </a:solidFill>
                <a:effectLst/>
                <a:latin typeface="JetBrains Mono"/>
                <a:cs typeface="Arial" pitchFamily="34" charset="0"/>
              </a:rPr>
            </a:br>
            <a:r>
              <a:rPr kumimoji="0" lang="en-US" sz="2000" b="0" i="0" u="none" strike="noStrike" cap="none" normalizeH="0" baseline="0" dirty="0" smtClean="0">
                <a:ln>
                  <a:noFill/>
                </a:ln>
                <a:solidFill>
                  <a:srgbClr val="A9B7C6"/>
                </a:solidFill>
                <a:effectLst/>
                <a:latin typeface="JetBrains Mono"/>
                <a:cs typeface="Arial" pitchFamily="34" charset="0"/>
              </a:rPr>
              <a:t>    </a:t>
            </a:r>
            <a:r>
              <a:rPr kumimoji="0" lang="en-US" sz="2000" b="0" i="0" u="none" strike="noStrike" cap="none" normalizeH="0" baseline="0" dirty="0" smtClean="0">
                <a:ln>
                  <a:noFill/>
                </a:ln>
                <a:solidFill>
                  <a:srgbClr val="CC7832"/>
                </a:solidFill>
                <a:effectLst/>
                <a:latin typeface="JetBrains Mono"/>
                <a:cs typeface="Arial" pitchFamily="34" charset="0"/>
              </a:rPr>
              <a:t>if </a:t>
            </a:r>
            <a:r>
              <a:rPr kumimoji="0" lang="en-US" sz="2000" b="0" i="0" u="none" strike="noStrike" cap="none" normalizeH="0" baseline="0" dirty="0" err="1" smtClean="0">
                <a:ln>
                  <a:noFill/>
                </a:ln>
                <a:solidFill>
                  <a:srgbClr val="A9B7C6"/>
                </a:solidFill>
                <a:effectLst/>
                <a:latin typeface="JetBrains Mono"/>
                <a:cs typeface="Arial" pitchFamily="34" charset="0"/>
              </a:rPr>
              <a:t>pkt.haslayer</a:t>
            </a:r>
            <a:r>
              <a:rPr kumimoji="0" lang="en-US" sz="2000" b="0" i="0" u="none" strike="noStrike" cap="none" normalizeH="0" baseline="0" dirty="0" smtClean="0">
                <a:ln>
                  <a:noFill/>
                </a:ln>
                <a:solidFill>
                  <a:srgbClr val="A9B7C6"/>
                </a:solidFill>
                <a:effectLst/>
                <a:latin typeface="JetBrains Mono"/>
                <a:cs typeface="Arial" pitchFamily="34" charset="0"/>
              </a:rPr>
              <a:t>(TCP):</a:t>
            </a:r>
            <a:br>
              <a:rPr kumimoji="0" lang="en-US" sz="2000" b="0" i="0" u="none" strike="noStrike" cap="none" normalizeH="0" baseline="0" dirty="0" smtClean="0">
                <a:ln>
                  <a:noFill/>
                </a:ln>
                <a:solidFill>
                  <a:srgbClr val="A9B7C6"/>
                </a:solidFill>
                <a:effectLst/>
                <a:latin typeface="JetBrains Mono"/>
                <a:cs typeface="Arial" pitchFamily="34" charset="0"/>
              </a:rPr>
            </a:br>
            <a:r>
              <a:rPr kumimoji="0" lang="en-US" sz="2000" b="0" i="0" u="none" strike="noStrike" cap="none" normalizeH="0" baseline="0" dirty="0" smtClean="0">
                <a:ln>
                  <a:noFill/>
                </a:ln>
                <a:solidFill>
                  <a:srgbClr val="A9B7C6"/>
                </a:solidFill>
                <a:effectLst/>
                <a:latin typeface="JetBrains Mono"/>
                <a:cs typeface="Arial" pitchFamily="34" charset="0"/>
              </a:rPr>
              <a:t>        </a:t>
            </a:r>
            <a:r>
              <a:rPr kumimoji="0" lang="en-US" sz="2000" b="0" i="0" u="none" strike="noStrike" cap="none" normalizeH="0" baseline="0" dirty="0" smtClean="0">
                <a:ln>
                  <a:noFill/>
                </a:ln>
                <a:solidFill>
                  <a:srgbClr val="808080"/>
                </a:solidFill>
                <a:effectLst/>
                <a:latin typeface="JetBrains Mono"/>
                <a:cs typeface="Arial" pitchFamily="34" charset="0"/>
              </a:rPr>
              <a:t># print('Packet = ', </a:t>
            </a:r>
            <a:r>
              <a:rPr kumimoji="0" lang="en-US" sz="2000" b="0" i="0" u="none" strike="noStrike" cap="none" normalizeH="0" baseline="0" dirty="0" err="1" smtClean="0">
                <a:ln>
                  <a:noFill/>
                </a:ln>
                <a:solidFill>
                  <a:srgbClr val="808080"/>
                </a:solidFill>
                <a:effectLst/>
                <a:latin typeface="JetBrains Mono"/>
                <a:cs typeface="Arial" pitchFamily="34" charset="0"/>
              </a:rPr>
              <a:t>pkt</a:t>
            </a:r>
            <a:r>
              <a:rPr kumimoji="0" lang="en-US" sz="2000" b="0" i="0" u="none" strike="noStrike" cap="none" normalizeH="0" baseline="0" dirty="0" smtClean="0">
                <a:ln>
                  <a:noFill/>
                </a:ln>
                <a:solidFill>
                  <a:srgbClr val="808080"/>
                </a:solidFill>
                <a:effectLst/>
                <a:latin typeface="JetBrains Mono"/>
                <a:cs typeface="Arial" pitchFamily="34" charset="0"/>
              </a:rPr>
              <a:t>)</a:t>
            </a:r>
            <a:br>
              <a:rPr kumimoji="0" lang="en-US" sz="2000" b="0" i="0" u="none" strike="noStrike" cap="none" normalizeH="0" baseline="0" dirty="0" smtClean="0">
                <a:ln>
                  <a:noFill/>
                </a:ln>
                <a:solidFill>
                  <a:srgbClr val="808080"/>
                </a:solidFill>
                <a:effectLst/>
                <a:latin typeface="JetBrains Mono"/>
                <a:cs typeface="Arial" pitchFamily="34" charset="0"/>
              </a:rPr>
            </a:br>
            <a:r>
              <a:rPr kumimoji="0" lang="en-US" sz="2000" b="0" i="0" u="none" strike="noStrike" cap="none" normalizeH="0" baseline="0" dirty="0" smtClean="0">
                <a:ln>
                  <a:noFill/>
                </a:ln>
                <a:solidFill>
                  <a:srgbClr val="808080"/>
                </a:solidFill>
                <a:effectLst/>
                <a:latin typeface="JetBrains Mono"/>
                <a:cs typeface="Arial" pitchFamily="34" charset="0"/>
              </a:rPr>
              <a:t>        # </a:t>
            </a:r>
            <a:r>
              <a:rPr kumimoji="0" lang="en-US" sz="2000" b="0" i="0" u="none" strike="noStrike" cap="none" normalizeH="0" baseline="0" dirty="0" err="1" smtClean="0">
                <a:ln>
                  <a:noFill/>
                </a:ln>
                <a:solidFill>
                  <a:srgbClr val="808080"/>
                </a:solidFill>
                <a:effectLst/>
                <a:latin typeface="JetBrains Mono"/>
                <a:cs typeface="Arial" pitchFamily="34" charset="0"/>
              </a:rPr>
              <a:t>packetstr</a:t>
            </a:r>
            <a:r>
              <a:rPr kumimoji="0" lang="en-US" sz="2000" b="0" i="0" u="none" strike="noStrike" cap="none" normalizeH="0" baseline="0" dirty="0" smtClean="0">
                <a:ln>
                  <a:noFill/>
                </a:ln>
                <a:solidFill>
                  <a:srgbClr val="808080"/>
                </a:solidFill>
                <a:effectLst/>
                <a:latin typeface="JetBrains Mono"/>
                <a:cs typeface="Arial" pitchFamily="34" charset="0"/>
              </a:rPr>
              <a:t> = "".join(map(</a:t>
            </a:r>
            <a:r>
              <a:rPr kumimoji="0" lang="en-US" sz="2000" b="0" i="0" u="none" strike="noStrike" cap="none" normalizeH="0" baseline="0" dirty="0" err="1" smtClean="0">
                <a:ln>
                  <a:noFill/>
                </a:ln>
                <a:solidFill>
                  <a:srgbClr val="808080"/>
                </a:solidFill>
                <a:effectLst/>
                <a:latin typeface="JetBrains Mono"/>
                <a:cs typeface="Arial" pitchFamily="34" charset="0"/>
              </a:rPr>
              <a:t>chr</a:t>
            </a:r>
            <a:r>
              <a:rPr kumimoji="0" lang="en-US" sz="2000" b="0" i="0" u="none" strike="noStrike" cap="none" normalizeH="0" baseline="0" dirty="0" smtClean="0">
                <a:ln>
                  <a:noFill/>
                </a:ln>
                <a:solidFill>
                  <a:srgbClr val="808080"/>
                </a:solidFill>
                <a:effectLst/>
                <a:latin typeface="JetBrains Mono"/>
                <a:cs typeface="Arial" pitchFamily="34" charset="0"/>
              </a:rPr>
              <a:t>, bytes(</a:t>
            </a:r>
            <a:r>
              <a:rPr kumimoji="0" lang="en-US" sz="2000" b="0" i="0" u="none" strike="noStrike" cap="none" normalizeH="0" baseline="0" dirty="0" err="1" smtClean="0">
                <a:ln>
                  <a:noFill/>
                </a:ln>
                <a:solidFill>
                  <a:srgbClr val="808080"/>
                </a:solidFill>
                <a:effectLst/>
                <a:latin typeface="JetBrains Mono"/>
                <a:cs typeface="Arial" pitchFamily="34" charset="0"/>
              </a:rPr>
              <a:t>pkt</a:t>
            </a:r>
            <a:r>
              <a:rPr kumimoji="0" lang="en-US" sz="2000" b="0" i="0" u="none" strike="noStrike" cap="none" normalizeH="0" baseline="0" dirty="0" smtClean="0">
                <a:ln>
                  <a:noFill/>
                </a:ln>
                <a:solidFill>
                  <a:srgbClr val="808080"/>
                </a:solidFill>
                <a:effectLst/>
                <a:latin typeface="JetBrains Mono"/>
                <a:cs typeface="Arial" pitchFamily="34" charset="0"/>
              </a:rPr>
              <a:t>)))</a:t>
            </a:r>
            <a:br>
              <a:rPr kumimoji="0" lang="en-US" sz="2000" b="0" i="0" u="none" strike="noStrike" cap="none" normalizeH="0" baseline="0" dirty="0" smtClean="0">
                <a:ln>
                  <a:noFill/>
                </a:ln>
                <a:solidFill>
                  <a:srgbClr val="808080"/>
                </a:solidFill>
                <a:effectLst/>
                <a:latin typeface="JetBrains Mono"/>
                <a:cs typeface="Arial" pitchFamily="34" charset="0"/>
              </a:rPr>
            </a:br>
            <a:r>
              <a:rPr kumimoji="0" lang="en-US" sz="2000" b="0" i="0" u="none" strike="noStrike" cap="none" normalizeH="0" baseline="0" dirty="0" smtClean="0">
                <a:ln>
                  <a:noFill/>
                </a:ln>
                <a:solidFill>
                  <a:srgbClr val="808080"/>
                </a:solidFill>
                <a:effectLst/>
                <a:latin typeface="JetBrains Mono"/>
                <a:cs typeface="Arial" pitchFamily="34" charset="0"/>
              </a:rPr>
              <a:t>        # print('Packet AS string= ', </a:t>
            </a:r>
            <a:r>
              <a:rPr kumimoji="0" lang="en-US" sz="2000" b="0" i="0" u="none" strike="noStrike" cap="none" normalizeH="0" baseline="0" dirty="0" err="1" smtClean="0">
                <a:ln>
                  <a:noFill/>
                </a:ln>
                <a:solidFill>
                  <a:srgbClr val="808080"/>
                </a:solidFill>
                <a:effectLst/>
                <a:latin typeface="JetBrains Mono"/>
                <a:cs typeface="Arial" pitchFamily="34" charset="0"/>
              </a:rPr>
              <a:t>packetstr</a:t>
            </a:r>
            <a:r>
              <a:rPr kumimoji="0" lang="en-US" sz="2000" b="0" i="0" u="none" strike="noStrike" cap="none" normalizeH="0" baseline="0" dirty="0" smtClean="0">
                <a:ln>
                  <a:noFill/>
                </a:ln>
                <a:solidFill>
                  <a:srgbClr val="808080"/>
                </a:solidFill>
                <a:effectLst/>
                <a:latin typeface="JetBrains Mono"/>
                <a:cs typeface="Arial" pitchFamily="34" charset="0"/>
              </a:rPr>
              <a:t>)</a:t>
            </a:r>
            <a:br>
              <a:rPr kumimoji="0" lang="en-US" sz="2000" b="0" i="0" u="none" strike="noStrike" cap="none" normalizeH="0" baseline="0" dirty="0" smtClean="0">
                <a:ln>
                  <a:noFill/>
                </a:ln>
                <a:solidFill>
                  <a:srgbClr val="808080"/>
                </a:solidFill>
                <a:effectLst/>
                <a:latin typeface="JetBrains Mono"/>
                <a:cs typeface="Arial" pitchFamily="34" charset="0"/>
              </a:rPr>
            </a:br>
            <a:r>
              <a:rPr kumimoji="0" lang="en-US" sz="2000" b="0" i="0" u="none" strike="noStrike" cap="none" normalizeH="0" baseline="0" dirty="0" smtClean="0">
                <a:ln>
                  <a:noFill/>
                </a:ln>
                <a:solidFill>
                  <a:srgbClr val="808080"/>
                </a:solidFill>
                <a:effectLst/>
                <a:latin typeface="JetBrains Mono"/>
                <a:cs typeface="Arial" pitchFamily="34" charset="0"/>
              </a:rPr>
              <a:t>        </a:t>
            </a:r>
            <a:r>
              <a:rPr kumimoji="0" lang="en-US" sz="2000" b="0" i="0" u="none" strike="noStrike" cap="none" normalizeH="0" baseline="0" dirty="0" smtClean="0">
                <a:ln>
                  <a:noFill/>
                </a:ln>
                <a:solidFill>
                  <a:srgbClr val="A9B7C6"/>
                </a:solidFill>
                <a:effectLst/>
                <a:latin typeface="JetBrains Mono"/>
                <a:cs typeface="Arial" pitchFamily="34" charset="0"/>
              </a:rPr>
              <a:t>print(</a:t>
            </a:r>
            <a:r>
              <a:rPr kumimoji="0" lang="en-US" sz="2000" b="0" i="0" u="none" strike="noStrike" cap="none" normalizeH="0" baseline="0" dirty="0" smtClean="0">
                <a:ln>
                  <a:noFill/>
                </a:ln>
                <a:solidFill>
                  <a:srgbClr val="6A8759"/>
                </a:solidFill>
                <a:effectLst/>
                <a:latin typeface="JetBrains Mono"/>
                <a:cs typeface="Arial" pitchFamily="34" charset="0"/>
              </a:rPr>
              <a:t>'TCP flag is   '</a:t>
            </a:r>
            <a:r>
              <a:rPr kumimoji="0" lang="en-US" sz="2000" b="0" i="0" u="none" strike="noStrike" cap="none" normalizeH="0" baseline="0" dirty="0" smtClean="0">
                <a:ln>
                  <a:noFill/>
                </a:ln>
                <a:solidFill>
                  <a:srgbClr val="CC7832"/>
                </a:solidFill>
                <a:effectLst/>
                <a:latin typeface="JetBrains Mono"/>
                <a:cs typeface="Arial" pitchFamily="34" charset="0"/>
              </a:rPr>
              <a:t>, </a:t>
            </a:r>
            <a:r>
              <a:rPr kumimoji="0" lang="en-US" sz="2000" b="0" i="0" u="none" strike="noStrike" cap="none" normalizeH="0" baseline="0" dirty="0" err="1" smtClean="0">
                <a:ln>
                  <a:noFill/>
                </a:ln>
                <a:solidFill>
                  <a:srgbClr val="A9B7C6"/>
                </a:solidFill>
                <a:effectLst/>
                <a:latin typeface="JetBrains Mono"/>
                <a:cs typeface="Arial" pitchFamily="34" charset="0"/>
              </a:rPr>
              <a:t>pkt</a:t>
            </a:r>
            <a:r>
              <a:rPr kumimoji="0" lang="en-US" sz="2000" b="0" i="0" u="none" strike="noStrike" cap="none" normalizeH="0" baseline="0" dirty="0" smtClean="0">
                <a:ln>
                  <a:noFill/>
                </a:ln>
                <a:solidFill>
                  <a:srgbClr val="A9B7C6"/>
                </a:solidFill>
                <a:effectLst/>
                <a:latin typeface="JetBrains Mono"/>
                <a:cs typeface="Arial" pitchFamily="34" charset="0"/>
              </a:rPr>
              <a:t>[TCP].flags)</a:t>
            </a:r>
            <a:br>
              <a:rPr kumimoji="0" lang="en-US" sz="2000" b="0" i="0" u="none" strike="noStrike" cap="none" normalizeH="0" baseline="0" dirty="0" smtClean="0">
                <a:ln>
                  <a:noFill/>
                </a:ln>
                <a:solidFill>
                  <a:srgbClr val="A9B7C6"/>
                </a:solidFill>
                <a:effectLst/>
                <a:latin typeface="JetBrains Mono"/>
                <a:cs typeface="Arial" pitchFamily="34" charset="0"/>
              </a:rPr>
            </a:br>
            <a:r>
              <a:rPr kumimoji="0" lang="en-US" sz="2000" b="0" i="0" u="none" strike="noStrike" cap="none" normalizeH="0" baseline="0" dirty="0" smtClean="0">
                <a:ln>
                  <a:noFill/>
                </a:ln>
                <a:solidFill>
                  <a:srgbClr val="A9B7C6"/>
                </a:solidFill>
                <a:effectLst/>
                <a:latin typeface="JetBrains Mono"/>
                <a:cs typeface="Arial" pitchFamily="34" charset="0"/>
              </a:rPr>
              <a:t>        </a:t>
            </a:r>
            <a:r>
              <a:rPr kumimoji="0" lang="en-US" sz="2000" b="0" i="0" u="none" strike="noStrike" cap="none" normalizeH="0" baseline="0" dirty="0" smtClean="0">
                <a:ln>
                  <a:noFill/>
                </a:ln>
                <a:solidFill>
                  <a:srgbClr val="CC7832"/>
                </a:solidFill>
                <a:effectLst/>
                <a:latin typeface="JetBrains Mono"/>
                <a:cs typeface="Arial" pitchFamily="34" charset="0"/>
              </a:rPr>
              <a:t>if </a:t>
            </a:r>
            <a:r>
              <a:rPr kumimoji="0" lang="en-US" sz="2000" b="0" i="0" u="none" strike="noStrike" cap="none" normalizeH="0" baseline="0" dirty="0" smtClean="0">
                <a:ln>
                  <a:noFill/>
                </a:ln>
                <a:solidFill>
                  <a:srgbClr val="6A8759"/>
                </a:solidFill>
                <a:effectLst/>
                <a:latin typeface="JetBrains Mono"/>
                <a:cs typeface="Arial" pitchFamily="34" charset="0"/>
              </a:rPr>
              <a:t>'P' </a:t>
            </a:r>
            <a:r>
              <a:rPr kumimoji="0" lang="en-US" sz="2000" b="0" i="0" u="none" strike="noStrike" cap="none" normalizeH="0" baseline="0" dirty="0" smtClean="0">
                <a:ln>
                  <a:noFill/>
                </a:ln>
                <a:solidFill>
                  <a:srgbClr val="CC7832"/>
                </a:solidFill>
                <a:effectLst/>
                <a:latin typeface="JetBrains Mono"/>
                <a:cs typeface="Arial" pitchFamily="34" charset="0"/>
              </a:rPr>
              <a:t>in </a:t>
            </a:r>
            <a:r>
              <a:rPr kumimoji="0" lang="en-US" sz="2000" b="0" i="0" u="none" strike="noStrike" cap="none" normalizeH="0" baseline="0" dirty="0" err="1" smtClean="0">
                <a:ln>
                  <a:noFill/>
                </a:ln>
                <a:solidFill>
                  <a:srgbClr val="A9B7C6"/>
                </a:solidFill>
                <a:effectLst/>
                <a:latin typeface="JetBrains Mono"/>
                <a:cs typeface="Arial" pitchFamily="34" charset="0"/>
              </a:rPr>
              <a:t>pkt</a:t>
            </a:r>
            <a:r>
              <a:rPr kumimoji="0" lang="en-US" sz="2000" b="0" i="0" u="none" strike="noStrike" cap="none" normalizeH="0" baseline="0" dirty="0" smtClean="0">
                <a:ln>
                  <a:noFill/>
                </a:ln>
                <a:solidFill>
                  <a:srgbClr val="A9B7C6"/>
                </a:solidFill>
                <a:effectLst/>
                <a:latin typeface="JetBrains Mono"/>
                <a:cs typeface="Arial" pitchFamily="34" charset="0"/>
              </a:rPr>
              <a:t>[TCP].flags:</a:t>
            </a:r>
            <a:br>
              <a:rPr kumimoji="0" lang="en-US" sz="2000" b="0" i="0" u="none" strike="noStrike" cap="none" normalizeH="0" baseline="0" dirty="0" smtClean="0">
                <a:ln>
                  <a:noFill/>
                </a:ln>
                <a:solidFill>
                  <a:srgbClr val="A9B7C6"/>
                </a:solidFill>
                <a:effectLst/>
                <a:latin typeface="JetBrains Mono"/>
                <a:cs typeface="Arial" pitchFamily="34" charset="0"/>
              </a:rPr>
            </a:br>
            <a:r>
              <a:rPr kumimoji="0" lang="en-US" sz="2000" b="0" i="0" u="none" strike="noStrike" cap="none" normalizeH="0" baseline="0" dirty="0" smtClean="0">
                <a:ln>
                  <a:noFill/>
                </a:ln>
                <a:solidFill>
                  <a:srgbClr val="A9B7C6"/>
                </a:solidFill>
                <a:effectLst/>
                <a:latin typeface="JetBrains Mono"/>
                <a:cs typeface="Arial" pitchFamily="34" charset="0"/>
              </a:rPr>
              <a:t>         </a:t>
            </a:r>
            <a:r>
              <a:rPr lang="en-US" sz="2000" dirty="0" smtClean="0">
                <a:solidFill>
                  <a:srgbClr val="A9B7C6"/>
                </a:solidFill>
                <a:latin typeface="JetBrains Mono"/>
                <a:cs typeface="Arial" pitchFamily="34" charset="0"/>
              </a:rPr>
              <a:t>print</a:t>
            </a:r>
            <a:r>
              <a:rPr lang="en-US" sz="2000" dirty="0" smtClean="0">
                <a:solidFill>
                  <a:srgbClr val="A9B7C6"/>
                </a:solidFill>
                <a:latin typeface="JetBrains Mono"/>
                <a:cs typeface="Arial" pitchFamily="34" charset="0"/>
              </a:rPr>
              <a:t>(</a:t>
            </a:r>
            <a:r>
              <a:rPr lang="en-US" sz="2000" dirty="0" smtClean="0">
                <a:solidFill>
                  <a:srgbClr val="6A8759"/>
                </a:solidFill>
                <a:latin typeface="JetBrains Mono"/>
                <a:cs typeface="Arial" pitchFamily="34" charset="0"/>
              </a:rPr>
              <a:t>'</a:t>
            </a:r>
            <a:r>
              <a:rPr kumimoji="0" lang="en-US" sz="2000" b="0" i="0" u="none" strike="noStrike" cap="none" normalizeH="0" baseline="0" dirty="0" smtClean="0">
                <a:ln>
                  <a:noFill/>
                </a:ln>
                <a:solidFill>
                  <a:srgbClr val="6A8759"/>
                </a:solidFill>
                <a:effectLst/>
                <a:latin typeface="JetBrains Mono"/>
                <a:cs typeface="Arial" pitchFamily="34" charset="0"/>
              </a:rPr>
              <a:t>Could you drop this packet?'</a:t>
            </a:r>
            <a:r>
              <a:rPr kumimoji="0" lang="en-US" sz="2000" b="0" i="0" u="none" strike="noStrike" cap="none" normalizeH="0" baseline="0" dirty="0" smtClean="0">
                <a:ln>
                  <a:noFill/>
                </a:ln>
                <a:solidFill>
                  <a:srgbClr val="A9B7C6"/>
                </a:solidFill>
                <a:effectLst/>
                <a:latin typeface="JetBrains Mono"/>
                <a:cs typeface="Arial" pitchFamily="34" charset="0"/>
              </a:rPr>
              <a:t>)</a:t>
            </a:r>
            <a:br>
              <a:rPr kumimoji="0" lang="en-US" sz="2000" b="0" i="0" u="none" strike="noStrike" cap="none" normalizeH="0" baseline="0" dirty="0" smtClean="0">
                <a:ln>
                  <a:noFill/>
                </a:ln>
                <a:solidFill>
                  <a:srgbClr val="A9B7C6"/>
                </a:solidFill>
                <a:effectLst/>
                <a:latin typeface="JetBrains Mono"/>
                <a:cs typeface="Arial" pitchFamily="34" charset="0"/>
              </a:rPr>
            </a:br>
            <a:r>
              <a:rPr kumimoji="0" lang="en-US" sz="2000" b="0" i="0" u="none" strike="noStrike" cap="none" normalizeH="0" baseline="0" dirty="0" smtClean="0">
                <a:ln>
                  <a:noFill/>
                </a:ln>
                <a:solidFill>
                  <a:srgbClr val="A9B7C6"/>
                </a:solidFill>
                <a:effectLst/>
                <a:latin typeface="JetBrains Mono"/>
                <a:cs typeface="Arial" pitchFamily="34" charset="0"/>
              </a:rPr>
              <a:t/>
            </a:r>
            <a:br>
              <a:rPr kumimoji="0" lang="en-US" sz="2000" b="0" i="0" u="none" strike="noStrike" cap="none" normalizeH="0" baseline="0" dirty="0" smtClean="0">
                <a:ln>
                  <a:noFill/>
                </a:ln>
                <a:solidFill>
                  <a:srgbClr val="A9B7C6"/>
                </a:solidFill>
                <a:effectLst/>
                <a:latin typeface="JetBrains Mono"/>
                <a:cs typeface="Arial" pitchFamily="34" charset="0"/>
              </a:rPr>
            </a:br>
            <a:r>
              <a:rPr kumimoji="0" lang="en-US" sz="2000" b="0" i="0" u="none" strike="noStrike" cap="none" normalizeH="0" baseline="0" dirty="0" err="1" smtClean="0">
                <a:ln>
                  <a:noFill/>
                </a:ln>
                <a:solidFill>
                  <a:srgbClr val="A9B7C6"/>
                </a:solidFill>
                <a:effectLst/>
                <a:latin typeface="JetBrains Mono"/>
                <a:cs typeface="Arial" pitchFamily="34" charset="0"/>
              </a:rPr>
              <a:t>pkts</a:t>
            </a:r>
            <a:r>
              <a:rPr kumimoji="0" lang="en-US" sz="2000" b="0" i="0" u="none" strike="noStrike" cap="none" normalizeH="0" baseline="0" dirty="0" smtClean="0">
                <a:ln>
                  <a:noFill/>
                </a:ln>
                <a:solidFill>
                  <a:srgbClr val="A9B7C6"/>
                </a:solidFill>
                <a:effectLst/>
                <a:latin typeface="JetBrains Mono"/>
                <a:cs typeface="Arial" pitchFamily="34" charset="0"/>
              </a:rPr>
              <a:t> = sniff(</a:t>
            </a:r>
            <a:r>
              <a:rPr kumimoji="0" lang="en-US" sz="2000" b="0" i="0" u="none" strike="noStrike" cap="none" normalizeH="0" baseline="0" dirty="0" smtClean="0">
                <a:ln>
                  <a:noFill/>
                </a:ln>
                <a:solidFill>
                  <a:srgbClr val="AA4926"/>
                </a:solidFill>
                <a:effectLst/>
                <a:latin typeface="JetBrains Mono"/>
                <a:cs typeface="Arial" pitchFamily="34" charset="0"/>
              </a:rPr>
              <a:t>filter</a:t>
            </a:r>
            <a:r>
              <a:rPr kumimoji="0" lang="en-US" sz="2000" b="0" i="0" u="none" strike="noStrike" cap="none" normalizeH="0" baseline="0" dirty="0" smtClean="0">
                <a:ln>
                  <a:noFill/>
                </a:ln>
                <a:solidFill>
                  <a:srgbClr val="A9B7C6"/>
                </a:solidFill>
                <a:effectLst/>
                <a:latin typeface="JetBrains Mono"/>
                <a:cs typeface="Arial" pitchFamily="34" charset="0"/>
              </a:rPr>
              <a:t>=</a:t>
            </a:r>
            <a:r>
              <a:rPr kumimoji="0" lang="en-US" sz="2000" b="0" i="0" u="none" strike="noStrike" cap="none" normalizeH="0" baseline="0" dirty="0" smtClean="0">
                <a:ln>
                  <a:noFill/>
                </a:ln>
                <a:solidFill>
                  <a:srgbClr val="6A8759"/>
                </a:solidFill>
                <a:effectLst/>
                <a:latin typeface="JetBrains Mono"/>
                <a:cs typeface="Arial" pitchFamily="34" charset="0"/>
              </a:rPr>
              <a:t>'</a:t>
            </a:r>
            <a:r>
              <a:rPr kumimoji="0" lang="en-US" sz="2000" b="0" i="0" u="none" strike="noStrike" cap="none" normalizeH="0" baseline="0" dirty="0" err="1" smtClean="0">
                <a:ln>
                  <a:noFill/>
                </a:ln>
                <a:solidFill>
                  <a:srgbClr val="6A8759"/>
                </a:solidFill>
                <a:effectLst/>
                <a:latin typeface="JetBrains Mono"/>
                <a:cs typeface="Arial" pitchFamily="34" charset="0"/>
              </a:rPr>
              <a:t>tcp</a:t>
            </a:r>
            <a:r>
              <a:rPr kumimoji="0" lang="en-US" sz="2000" b="0" i="0" u="none" strike="noStrike" cap="none" normalizeH="0" baseline="0" dirty="0" smtClean="0">
                <a:ln>
                  <a:noFill/>
                </a:ln>
                <a:solidFill>
                  <a:srgbClr val="6A8759"/>
                </a:solidFill>
                <a:effectLst/>
                <a:latin typeface="JetBrains Mono"/>
                <a:cs typeface="Arial" pitchFamily="34" charset="0"/>
              </a:rPr>
              <a:t> and (</a:t>
            </a:r>
            <a:r>
              <a:rPr kumimoji="0" lang="en-US" sz="2000" b="0" i="0" u="none" strike="noStrike" cap="none" normalizeH="0" baseline="0" dirty="0" err="1" smtClean="0">
                <a:ln>
                  <a:noFill/>
                </a:ln>
                <a:solidFill>
                  <a:srgbClr val="6A8759"/>
                </a:solidFill>
                <a:effectLst/>
                <a:latin typeface="JetBrains Mono"/>
                <a:cs typeface="Arial" pitchFamily="34" charset="0"/>
              </a:rPr>
              <a:t>tcp.flags.syn</a:t>
            </a:r>
            <a:r>
              <a:rPr kumimoji="0" lang="en-US" sz="2000" b="0" i="0" u="none" strike="noStrike" cap="none" normalizeH="0" baseline="0" dirty="0" smtClean="0">
                <a:ln>
                  <a:noFill/>
                </a:ln>
                <a:solidFill>
                  <a:srgbClr val="6A8759"/>
                </a:solidFill>
                <a:effectLst/>
                <a:latin typeface="JetBrains Mono"/>
                <a:cs typeface="Arial" pitchFamily="34" charset="0"/>
              </a:rPr>
              <a:t> or </a:t>
            </a:r>
            <a:r>
              <a:rPr kumimoji="0" lang="en-US" sz="2000" b="0" i="0" u="none" strike="noStrike" cap="none" normalizeH="0" baseline="0" dirty="0" err="1" smtClean="0">
                <a:ln>
                  <a:noFill/>
                </a:ln>
                <a:solidFill>
                  <a:srgbClr val="6A8759"/>
                </a:solidFill>
                <a:effectLst/>
                <a:latin typeface="JetBrains Mono"/>
                <a:cs typeface="Arial" pitchFamily="34" charset="0"/>
              </a:rPr>
              <a:t>tcp.flags.ack</a:t>
            </a:r>
            <a:r>
              <a:rPr kumimoji="0" lang="en-US" sz="2000" b="0" i="0" u="none" strike="noStrike" cap="none" normalizeH="0" baseline="0" dirty="0" smtClean="0">
                <a:ln>
                  <a:noFill/>
                </a:ln>
                <a:solidFill>
                  <a:srgbClr val="6A8759"/>
                </a:solidFill>
                <a:effectLst/>
                <a:latin typeface="JetBrains Mono"/>
                <a:cs typeface="Arial" pitchFamily="34" charset="0"/>
              </a:rPr>
              <a:t>)'</a:t>
            </a:r>
            <a:r>
              <a:rPr kumimoji="0" lang="en-US" sz="2000" b="0" i="0" u="none" strike="noStrike" cap="none" normalizeH="0" baseline="0" dirty="0" smtClean="0">
                <a:ln>
                  <a:noFill/>
                </a:ln>
                <a:solidFill>
                  <a:srgbClr val="CC7832"/>
                </a:solidFill>
                <a:effectLst/>
                <a:latin typeface="JetBrains Mono"/>
                <a:cs typeface="Arial" pitchFamily="34" charset="0"/>
              </a:rPr>
              <a:t>, </a:t>
            </a:r>
            <a:r>
              <a:rPr kumimoji="0" lang="en-US" sz="2000" b="0" i="0" u="none" strike="noStrike" cap="none" normalizeH="0" baseline="0" dirty="0" err="1" smtClean="0">
                <a:ln>
                  <a:noFill/>
                </a:ln>
                <a:solidFill>
                  <a:srgbClr val="AA4926"/>
                </a:solidFill>
                <a:effectLst/>
                <a:latin typeface="JetBrains Mono"/>
                <a:cs typeface="Arial" pitchFamily="34" charset="0"/>
              </a:rPr>
              <a:t>prn</a:t>
            </a:r>
            <a:r>
              <a:rPr kumimoji="0" lang="en-US" sz="2000" b="0" i="0" u="none" strike="noStrike" cap="none" normalizeH="0" baseline="0" dirty="0" smtClean="0">
                <a:ln>
                  <a:noFill/>
                </a:ln>
                <a:solidFill>
                  <a:srgbClr val="A9B7C6"/>
                </a:solidFill>
                <a:effectLst/>
                <a:latin typeface="JetBrains Mono"/>
                <a:cs typeface="Arial" pitchFamily="34" charset="0"/>
              </a:rPr>
              <a:t>=</a:t>
            </a:r>
            <a:r>
              <a:rPr kumimoji="0" lang="en-US" sz="2000" b="0" i="0" u="none" strike="noStrike" cap="none" normalizeH="0" baseline="0" dirty="0" err="1" smtClean="0">
                <a:ln>
                  <a:noFill/>
                </a:ln>
                <a:solidFill>
                  <a:srgbClr val="A9B7C6"/>
                </a:solidFill>
                <a:effectLst/>
                <a:latin typeface="JetBrains Mono"/>
                <a:cs typeface="Arial" pitchFamily="34" charset="0"/>
              </a:rPr>
              <a:t>filter_TCP_flags</a:t>
            </a:r>
            <a:r>
              <a:rPr kumimoji="0" lang="en-US" sz="2000" b="0" i="0" u="none" strike="noStrike" cap="none" normalizeH="0" baseline="0" dirty="0" smtClean="0">
                <a:ln>
                  <a:noFill/>
                </a:ln>
                <a:solidFill>
                  <a:srgbClr val="CC7832"/>
                </a:solidFill>
                <a:effectLst/>
                <a:latin typeface="JetBrains Mono"/>
                <a:cs typeface="Arial" pitchFamily="34" charset="0"/>
              </a:rPr>
              <a:t>, </a:t>
            </a:r>
            <a:r>
              <a:rPr kumimoji="0" lang="en-US" sz="2000" b="0" i="0" u="none" strike="noStrike" cap="none" normalizeH="0" baseline="0" dirty="0" smtClean="0">
                <a:ln>
                  <a:noFill/>
                </a:ln>
                <a:solidFill>
                  <a:srgbClr val="AA4926"/>
                </a:solidFill>
                <a:effectLst/>
                <a:latin typeface="JetBrains Mono"/>
                <a:cs typeface="Arial" pitchFamily="34" charset="0"/>
              </a:rPr>
              <a:t>count</a:t>
            </a:r>
            <a:r>
              <a:rPr kumimoji="0" lang="en-US" sz="2000" b="0" i="0" u="none" strike="noStrike" cap="none" normalizeH="0" baseline="0" dirty="0" smtClean="0">
                <a:ln>
                  <a:noFill/>
                </a:ln>
                <a:solidFill>
                  <a:srgbClr val="A9B7C6"/>
                </a:solidFill>
                <a:effectLst/>
                <a:latin typeface="JetBrains Mono"/>
                <a:cs typeface="Arial" pitchFamily="34" charset="0"/>
              </a:rPr>
              <a:t>=</a:t>
            </a:r>
            <a:r>
              <a:rPr kumimoji="0" lang="en-US" sz="2000" b="0" i="0" u="none" strike="noStrike" cap="none" normalizeH="0" baseline="0" dirty="0" smtClean="0">
                <a:ln>
                  <a:noFill/>
                </a:ln>
                <a:solidFill>
                  <a:srgbClr val="6897BB"/>
                </a:solidFill>
                <a:effectLst/>
                <a:latin typeface="JetBrains Mono"/>
                <a:cs typeface="Arial" pitchFamily="34" charset="0"/>
              </a:rPr>
              <a:t>30</a:t>
            </a:r>
            <a:r>
              <a:rPr kumimoji="0" lang="en-US" sz="2000" b="0" i="0" u="none" strike="noStrike" cap="none" normalizeH="0" baseline="0" dirty="0" smtClean="0">
                <a:ln>
                  <a:noFill/>
                </a:ln>
                <a:solidFill>
                  <a:srgbClr val="A9B7C6"/>
                </a:solidFill>
                <a:effectLst/>
                <a:latin typeface="JetBrains Mono"/>
                <a:cs typeface="Arial" pitchFamily="34" charset="0"/>
              </a:rPr>
              <a:t>)</a:t>
            </a:r>
            <a:endParaRPr kumimoji="0" lang="en-US" sz="4400" b="0" i="0" u="none" strike="noStrike" cap="none" normalizeH="0" baseline="0" dirty="0" smtClean="0">
              <a:ln>
                <a:noFill/>
              </a:ln>
              <a:solidFill>
                <a:schemeClr val="tx1"/>
              </a:solidFill>
              <a:effectLst/>
              <a:latin typeface="Arial" pitchFamily="34" charset="0"/>
              <a:cs typeface="Arial" pitchFamily="34" charset="0"/>
            </a:endParaRPr>
          </a:p>
        </p:txBody>
      </p:sp>
      <p:sp>
        <p:nvSpPr>
          <p:cNvPr id="11" name="Rectangle 10"/>
          <p:cNvSpPr/>
          <p:nvPr/>
        </p:nvSpPr>
        <p:spPr>
          <a:xfrm>
            <a:off x="387431" y="5722799"/>
            <a:ext cx="11578798" cy="584775"/>
          </a:xfrm>
          <a:prstGeom prst="rect">
            <a:avLst/>
          </a:prstGeom>
          <a:ln>
            <a:solidFill>
              <a:srgbClr val="FF0000"/>
            </a:solidFill>
            <a:prstDash val="sysDash"/>
          </a:ln>
        </p:spPr>
        <p:txBody>
          <a:bodyPr wrap="square">
            <a:spAutoFit/>
          </a:bodyPr>
          <a:lstStyle/>
          <a:p>
            <a:pPr algn="ctr"/>
            <a:r>
              <a:rPr lang="en-US" sz="1600" dirty="0">
                <a:solidFill>
                  <a:srgbClr val="FF0000"/>
                </a:solidFill>
              </a:rPr>
              <a:t>If you wonder why the packets cannot be dropped: The software does not intercept the traffic, it instead shares a view on the network data through promiscuous mode.</a:t>
            </a:r>
          </a:p>
        </p:txBody>
      </p:sp>
      <p:cxnSp>
        <p:nvCxnSpPr>
          <p:cNvPr id="13" name="Elbow Connector 12"/>
          <p:cNvCxnSpPr/>
          <p:nvPr/>
        </p:nvCxnSpPr>
        <p:spPr>
          <a:xfrm rot="16200000" flipH="1">
            <a:off x="5526506" y="4658886"/>
            <a:ext cx="1205386" cy="922441"/>
          </a:xfrm>
          <a:prstGeom prst="bentConnector3">
            <a:avLst>
              <a:gd name="adj1" fmla="val 47242"/>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5" name="Rectangle 14"/>
          <p:cNvSpPr/>
          <p:nvPr/>
        </p:nvSpPr>
        <p:spPr>
          <a:xfrm>
            <a:off x="1546168" y="4517411"/>
            <a:ext cx="4099506" cy="396945"/>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8142756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05106" y="256997"/>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13447"/>
            <a:ext cx="9533101" cy="1610200"/>
          </a:xfrm>
          <a:prstGeom prst="rect">
            <a:avLst/>
          </a:prstGeom>
        </p:spPr>
      </p:pic>
      <p:sp>
        <p:nvSpPr>
          <p:cNvPr id="7" name="TextBox 6"/>
          <p:cNvSpPr txBox="1"/>
          <p:nvPr/>
        </p:nvSpPr>
        <p:spPr>
          <a:xfrm>
            <a:off x="2551262" y="557895"/>
            <a:ext cx="6188823" cy="707886"/>
          </a:xfrm>
          <a:prstGeom prst="rect">
            <a:avLst/>
          </a:prstGeom>
          <a:noFill/>
        </p:spPr>
        <p:txBody>
          <a:bodyPr wrap="square" rtlCol="0">
            <a:spAutoFit/>
          </a:bodyPr>
          <a:lstStyle/>
          <a:p>
            <a:pPr algn="ctr"/>
            <a:r>
              <a:rPr lang="en-US" sz="4000" dirty="0" smtClean="0">
                <a:solidFill>
                  <a:schemeClr val="bg1"/>
                </a:solidFill>
                <a:latin typeface="Tajawal Medium" panose="00000600000000000000" pitchFamily="2" charset="-78"/>
                <a:cs typeface="Tajawal Medium" panose="00000600000000000000" pitchFamily="2" charset="-78"/>
              </a:rPr>
              <a:t>Filtering  packets (IPs) using  </a:t>
            </a:r>
            <a:r>
              <a:rPr lang="en-US" sz="4000" dirty="0" err="1" smtClean="0">
                <a:solidFill>
                  <a:schemeClr val="bg1"/>
                </a:solidFill>
                <a:latin typeface="Tajawal Medium" panose="00000600000000000000" pitchFamily="2" charset="-78"/>
                <a:cs typeface="Tajawal Medium" panose="00000600000000000000" pitchFamily="2" charset="-78"/>
              </a:rPr>
              <a:t>Scapy</a:t>
            </a:r>
            <a:endParaRPr lang="en-US" sz="4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4</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25</a:t>
            </a:fld>
            <a:endParaRPr lang="en-US" dirty="0"/>
          </a:p>
        </p:txBody>
      </p:sp>
      <p:sp>
        <p:nvSpPr>
          <p:cNvPr id="11" name="AutoShape 4" descr="7.2.4. Directio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2" name="Rectangle 1"/>
          <p:cNvSpPr>
            <a:spLocks noChangeArrowheads="1"/>
          </p:cNvSpPr>
          <p:nvPr/>
        </p:nvSpPr>
        <p:spPr bwMode="auto">
          <a:xfrm rot="10800000" flipV="1">
            <a:off x="612018" y="1705721"/>
            <a:ext cx="11099839"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457200" marR="0" lvl="0" indent="-457200" algn="l" defTabSz="914400" rtl="0" eaLnBrk="1" fontAlgn="base" latinLnBrk="0" hangingPunct="1">
              <a:lnSpc>
                <a:spcPct val="100000"/>
              </a:lnSpc>
              <a:spcBef>
                <a:spcPct val="0"/>
              </a:spcBef>
              <a:spcAft>
                <a:spcPct val="0"/>
              </a:spcAft>
              <a:buClrTx/>
              <a:buSzTx/>
              <a:buFont typeface="Wingdings" pitchFamily="2" charset="2"/>
              <a:buChar char="§"/>
              <a:tabLst/>
            </a:pPr>
            <a:r>
              <a:rPr lang="en-US" sz="3200" b="1" dirty="0" smtClean="0">
                <a:solidFill>
                  <a:srgbClr val="0A1F61"/>
                </a:solidFill>
                <a:latin typeface="Tajawal ExtraBold" panose="00000800000000000000" pitchFamily="2" charset="-78"/>
                <a:cs typeface="Tajawal ExtraBold" panose="00000800000000000000" pitchFamily="2" charset="-78"/>
              </a:rPr>
              <a:t>You </a:t>
            </a:r>
            <a:r>
              <a:rPr lang="en-US" sz="3200" b="1" dirty="0">
                <a:solidFill>
                  <a:srgbClr val="0A1F61"/>
                </a:solidFill>
                <a:latin typeface="Tajawal ExtraBold" panose="00000800000000000000" pitchFamily="2" charset="-78"/>
                <a:cs typeface="Tajawal ExtraBold" panose="00000800000000000000" pitchFamily="2" charset="-78"/>
              </a:rPr>
              <a:t>can use </a:t>
            </a:r>
            <a:r>
              <a:rPr lang="en-US" sz="3200" b="1" i="1" dirty="0" err="1">
                <a:solidFill>
                  <a:srgbClr val="0A1F61"/>
                </a:solidFill>
                <a:latin typeface="Tajawal ExtraBold" panose="00000800000000000000" pitchFamily="2" charset="-78"/>
                <a:cs typeface="Tajawal ExtraBold" panose="00000800000000000000" pitchFamily="2" charset="-78"/>
              </a:rPr>
              <a:t>haslayer</a:t>
            </a:r>
            <a:r>
              <a:rPr lang="en-US" sz="3200" b="1" i="1" dirty="0">
                <a:solidFill>
                  <a:srgbClr val="0A1F61"/>
                </a:solidFill>
                <a:latin typeface="Tajawal ExtraBold" panose="00000800000000000000" pitchFamily="2" charset="-78"/>
                <a:cs typeface="Tajawal ExtraBold" panose="00000800000000000000" pitchFamily="2" charset="-78"/>
              </a:rPr>
              <a:t>()</a:t>
            </a:r>
            <a:r>
              <a:rPr lang="en-US" sz="3200" b="1" dirty="0">
                <a:solidFill>
                  <a:srgbClr val="0A1F61"/>
                </a:solidFill>
                <a:latin typeface="Tajawal ExtraBold" panose="00000800000000000000" pitchFamily="2" charset="-78"/>
                <a:cs typeface="Tajawal ExtraBold" panose="00000800000000000000" pitchFamily="2" charset="-78"/>
              </a:rPr>
              <a:t> </a:t>
            </a:r>
            <a:r>
              <a:rPr lang="en-US" sz="3200" b="1" dirty="0" smtClean="0">
                <a:solidFill>
                  <a:srgbClr val="0A1F61"/>
                </a:solidFill>
                <a:latin typeface="Tajawal ExtraBold" panose="00000800000000000000" pitchFamily="2" charset="-78"/>
                <a:cs typeface="Tajawal ExtraBold" panose="00000800000000000000" pitchFamily="2" charset="-78"/>
              </a:rPr>
              <a:t>method: </a:t>
            </a:r>
            <a:endParaRPr lang="en-US" sz="3200" b="1" dirty="0">
              <a:solidFill>
                <a:srgbClr val="0A1F61"/>
              </a:solidFill>
              <a:latin typeface="Tajawal ExtraBold" panose="00000800000000000000" pitchFamily="2" charset="-78"/>
              <a:cs typeface="Tajawal ExtraBold" panose="00000800000000000000" pitchFamily="2" charset="-78"/>
            </a:endParaRPr>
          </a:p>
        </p:txBody>
      </p:sp>
      <p:sp>
        <p:nvSpPr>
          <p:cNvPr id="13" name="Rectangle 2"/>
          <p:cNvSpPr>
            <a:spLocks noChangeArrowheads="1"/>
          </p:cNvSpPr>
          <p:nvPr/>
        </p:nvSpPr>
        <p:spPr bwMode="auto">
          <a:xfrm>
            <a:off x="3924006" y="2459683"/>
            <a:ext cx="3329758" cy="1200329"/>
          </a:xfrm>
          <a:prstGeom prst="rect">
            <a:avLst/>
          </a:prstGeom>
          <a:solidFill>
            <a:srgbClr val="2B2B2B"/>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err="1" smtClean="0">
                <a:ln>
                  <a:noFill/>
                </a:ln>
                <a:solidFill>
                  <a:srgbClr val="CC7832"/>
                </a:solidFill>
                <a:effectLst/>
                <a:latin typeface="JetBrains Mono"/>
                <a:cs typeface="Arial" pitchFamily="34" charset="0"/>
              </a:rPr>
              <a:t>def</a:t>
            </a:r>
            <a:r>
              <a:rPr kumimoji="0" lang="en-US" sz="2400" b="0" i="0" u="none" strike="noStrike" cap="none" normalizeH="0" baseline="0" dirty="0" smtClean="0">
                <a:ln>
                  <a:noFill/>
                </a:ln>
                <a:solidFill>
                  <a:srgbClr val="CC7832"/>
                </a:solidFill>
                <a:effectLst/>
                <a:latin typeface="JetBrains Mono"/>
                <a:cs typeface="Arial" pitchFamily="34" charset="0"/>
              </a:rPr>
              <a:t> </a:t>
            </a:r>
            <a:r>
              <a:rPr kumimoji="0" lang="en-US" sz="2400" b="0" i="0" u="none" strike="noStrike" cap="none" normalizeH="0" baseline="0" dirty="0" err="1" smtClean="0">
                <a:ln>
                  <a:noFill/>
                </a:ln>
                <a:solidFill>
                  <a:srgbClr val="FFC66D"/>
                </a:solidFill>
                <a:effectLst/>
                <a:latin typeface="JetBrains Mono"/>
                <a:cs typeface="Arial" pitchFamily="34" charset="0"/>
              </a:rPr>
              <a:t>pkt_callback</a:t>
            </a:r>
            <a:r>
              <a:rPr kumimoji="0" lang="en-US" sz="2400" b="0" i="0" u="none" strike="noStrike" cap="none" normalizeH="0" baseline="0" dirty="0" smtClean="0">
                <a:ln>
                  <a:noFill/>
                </a:ln>
                <a:solidFill>
                  <a:srgbClr val="A9B7C6"/>
                </a:solidFill>
                <a:effectLst/>
                <a:latin typeface="JetBrains Mono"/>
                <a:cs typeface="Arial" pitchFamily="34" charset="0"/>
              </a:rPr>
              <a:t>(</a:t>
            </a:r>
            <a:r>
              <a:rPr kumimoji="0" lang="en-US" sz="2400" b="0" i="0" u="none" strike="noStrike" cap="none" normalizeH="0" baseline="0" dirty="0" err="1" smtClean="0">
                <a:ln>
                  <a:noFill/>
                </a:ln>
                <a:solidFill>
                  <a:srgbClr val="A9B7C6"/>
                </a:solidFill>
                <a:effectLst/>
                <a:latin typeface="JetBrains Mono"/>
                <a:cs typeface="Arial" pitchFamily="34" charset="0"/>
              </a:rPr>
              <a:t>pkt</a:t>
            </a:r>
            <a:r>
              <a:rPr kumimoji="0" lang="en-US" sz="2400" b="0" i="0" u="none" strike="noStrike" cap="none" normalizeH="0" baseline="0" dirty="0" smtClean="0">
                <a:ln>
                  <a:noFill/>
                </a:ln>
                <a:solidFill>
                  <a:srgbClr val="A9B7C6"/>
                </a:solidFill>
                <a:effectLst/>
                <a:latin typeface="JetBrains Mono"/>
                <a:cs typeface="Arial" pitchFamily="34" charset="0"/>
              </a:rPr>
              <a:t>):</a:t>
            </a:r>
            <a:br>
              <a:rPr kumimoji="0" lang="en-US" sz="2400" b="0" i="0" u="none" strike="noStrike" cap="none" normalizeH="0" baseline="0" dirty="0" smtClean="0">
                <a:ln>
                  <a:noFill/>
                </a:ln>
                <a:solidFill>
                  <a:srgbClr val="A9B7C6"/>
                </a:solidFill>
                <a:effectLst/>
                <a:latin typeface="JetBrains Mono"/>
                <a:cs typeface="Arial" pitchFamily="34" charset="0"/>
              </a:rPr>
            </a:br>
            <a:r>
              <a:rPr kumimoji="0" lang="en-US" sz="2400" b="0" i="0" u="none" strike="noStrike" cap="none" normalizeH="0" baseline="0" dirty="0" smtClean="0">
                <a:ln>
                  <a:noFill/>
                </a:ln>
                <a:solidFill>
                  <a:srgbClr val="A9B7C6"/>
                </a:solidFill>
                <a:effectLst/>
                <a:latin typeface="JetBrains Mono"/>
                <a:cs typeface="Arial" pitchFamily="34" charset="0"/>
              </a:rPr>
              <a:t>    </a:t>
            </a:r>
            <a:r>
              <a:rPr kumimoji="0" lang="en-US" sz="2400" b="0" i="0" u="none" strike="noStrike" cap="none" normalizeH="0" baseline="0" dirty="0" smtClean="0">
                <a:ln>
                  <a:noFill/>
                </a:ln>
                <a:solidFill>
                  <a:srgbClr val="CC7832"/>
                </a:solidFill>
                <a:effectLst/>
                <a:latin typeface="JetBrains Mono"/>
                <a:cs typeface="Arial" pitchFamily="34" charset="0"/>
              </a:rPr>
              <a:t>if </a:t>
            </a:r>
            <a:r>
              <a:rPr kumimoji="0" lang="en-US" sz="2400" b="0" i="0" u="none" strike="noStrike" cap="none" normalizeH="0" baseline="0" dirty="0" err="1" smtClean="0">
                <a:ln>
                  <a:noFill/>
                </a:ln>
                <a:solidFill>
                  <a:srgbClr val="A9B7C6"/>
                </a:solidFill>
                <a:effectLst/>
                <a:latin typeface="JetBrains Mono"/>
                <a:cs typeface="Arial" pitchFamily="34" charset="0"/>
              </a:rPr>
              <a:t>pkt.haslayer</a:t>
            </a:r>
            <a:r>
              <a:rPr kumimoji="0" lang="en-US" sz="2400" b="0" i="0" u="none" strike="noStrike" cap="none" normalizeH="0" baseline="0" dirty="0" smtClean="0">
                <a:ln>
                  <a:noFill/>
                </a:ln>
                <a:solidFill>
                  <a:srgbClr val="A9B7C6"/>
                </a:solidFill>
                <a:effectLst/>
                <a:latin typeface="JetBrains Mono"/>
                <a:cs typeface="Arial" pitchFamily="34" charset="0"/>
              </a:rPr>
              <a:t>(TCP):</a:t>
            </a:r>
            <a:br>
              <a:rPr kumimoji="0" lang="en-US" sz="2400" b="0" i="0" u="none" strike="noStrike" cap="none" normalizeH="0" baseline="0" dirty="0" smtClean="0">
                <a:ln>
                  <a:noFill/>
                </a:ln>
                <a:solidFill>
                  <a:srgbClr val="A9B7C6"/>
                </a:solidFill>
                <a:effectLst/>
                <a:latin typeface="JetBrains Mono"/>
                <a:cs typeface="Arial" pitchFamily="34" charset="0"/>
              </a:rPr>
            </a:br>
            <a:r>
              <a:rPr kumimoji="0" lang="en-US" sz="2400" b="0" i="0" u="none" strike="noStrike" cap="none" normalizeH="0" baseline="0" dirty="0" smtClean="0">
                <a:ln>
                  <a:noFill/>
                </a:ln>
                <a:solidFill>
                  <a:srgbClr val="A9B7C6"/>
                </a:solidFill>
                <a:effectLst/>
                <a:latin typeface="JetBrains Mono"/>
                <a:cs typeface="Arial" pitchFamily="34" charset="0"/>
              </a:rPr>
              <a:t>        </a:t>
            </a:r>
            <a:r>
              <a:rPr kumimoji="0" lang="en-US" sz="2400" b="0" i="0" u="none" strike="noStrike" cap="none" normalizeH="0" baseline="0" dirty="0" err="1" smtClean="0">
                <a:ln>
                  <a:noFill/>
                </a:ln>
                <a:solidFill>
                  <a:srgbClr val="A9B7C6"/>
                </a:solidFill>
                <a:effectLst/>
                <a:latin typeface="JetBrains Mono"/>
                <a:cs typeface="Arial" pitchFamily="34" charset="0"/>
              </a:rPr>
              <a:t>pkt.show</a:t>
            </a:r>
            <a:r>
              <a:rPr kumimoji="0" lang="en-US" sz="2400" b="0" i="0" u="none" strike="noStrike" cap="none" normalizeH="0" baseline="0" dirty="0" smtClean="0">
                <a:ln>
                  <a:noFill/>
                </a:ln>
                <a:solidFill>
                  <a:srgbClr val="A9B7C6"/>
                </a:solidFill>
                <a:effectLst/>
                <a:latin typeface="JetBrains Mono"/>
                <a:cs typeface="Arial" pitchFamily="34" charset="0"/>
              </a:rPr>
              <a:t>()</a:t>
            </a:r>
            <a:endParaRPr kumimoji="0" lang="en-US" sz="4800" b="0" i="0" u="none" strike="noStrike" cap="none" normalizeH="0" baseline="0" dirty="0" smtClean="0">
              <a:ln>
                <a:noFill/>
              </a:ln>
              <a:solidFill>
                <a:schemeClr val="tx1"/>
              </a:solidFill>
              <a:effectLst/>
              <a:latin typeface="Arial" pitchFamily="34" charset="0"/>
              <a:cs typeface="Arial" pitchFamily="34" charset="0"/>
            </a:endParaRPr>
          </a:p>
        </p:txBody>
      </p:sp>
      <p:sp>
        <p:nvSpPr>
          <p:cNvPr id="14" name="Rectangle 13"/>
          <p:cNvSpPr/>
          <p:nvPr/>
        </p:nvSpPr>
        <p:spPr>
          <a:xfrm>
            <a:off x="612016" y="4221858"/>
            <a:ext cx="11099839" cy="1384995"/>
          </a:xfrm>
          <a:prstGeom prst="rect">
            <a:avLst/>
          </a:prstGeom>
        </p:spPr>
        <p:txBody>
          <a:bodyPr wrap="square">
            <a:spAutoFit/>
          </a:bodyPr>
          <a:lstStyle/>
          <a:p>
            <a:pPr algn="just"/>
            <a:r>
              <a:rPr lang="en-US" sz="2800" b="1" dirty="0" smtClean="0">
                <a:solidFill>
                  <a:srgbClr val="0A1F61"/>
                </a:solidFill>
                <a:latin typeface="Tajawal ExtraBold" panose="00000800000000000000" pitchFamily="2" charset="-78"/>
                <a:cs typeface="Tajawal ExtraBold" panose="00000800000000000000" pitchFamily="2" charset="-78"/>
              </a:rPr>
              <a:t>Q</a:t>
            </a:r>
            <a:r>
              <a:rPr lang="en-US" sz="2800" b="1" dirty="0">
                <a:solidFill>
                  <a:srgbClr val="0A1F61"/>
                </a:solidFill>
                <a:latin typeface="Tajawal ExtraBold" panose="00000800000000000000" pitchFamily="2" charset="-78"/>
                <a:cs typeface="Tajawal ExtraBold" panose="00000800000000000000" pitchFamily="2" charset="-78"/>
              </a:rPr>
              <a:t>:</a:t>
            </a:r>
            <a:r>
              <a:rPr lang="en-US" sz="2800" dirty="0">
                <a:solidFill>
                  <a:srgbClr val="0A1F61"/>
                </a:solidFill>
                <a:latin typeface="Tajawal ExtraBold" panose="00000800000000000000" pitchFamily="2" charset="-78"/>
                <a:cs typeface="Tajawal ExtraBold" panose="00000800000000000000" pitchFamily="2" charset="-78"/>
              </a:rPr>
              <a:t> </a:t>
            </a:r>
            <a:r>
              <a:rPr lang="en-US" sz="2800" dirty="0" smtClean="0">
                <a:solidFill>
                  <a:srgbClr val="0A1F61"/>
                </a:solidFill>
                <a:latin typeface="Tajawal ExtraBold" panose="00000800000000000000" pitchFamily="2" charset="-78"/>
                <a:cs typeface="Tajawal ExtraBold" panose="00000800000000000000" pitchFamily="2" charset="-78"/>
              </a:rPr>
              <a:t>Filter </a:t>
            </a:r>
            <a:r>
              <a:rPr lang="en-US" sz="2800" dirty="0">
                <a:solidFill>
                  <a:srgbClr val="0A1F61"/>
                </a:solidFill>
                <a:latin typeface="Tajawal ExtraBold" panose="00000800000000000000" pitchFamily="2" charset="-78"/>
                <a:cs typeface="Tajawal ExtraBold" panose="00000800000000000000" pitchFamily="2" charset="-78"/>
              </a:rPr>
              <a:t>packets of a particular website in Python (using </a:t>
            </a:r>
            <a:r>
              <a:rPr lang="en-US" sz="2800" dirty="0" err="1">
                <a:solidFill>
                  <a:srgbClr val="0A1F61"/>
                </a:solidFill>
                <a:latin typeface="Tajawal ExtraBold" panose="00000800000000000000" pitchFamily="2" charset="-78"/>
                <a:cs typeface="Tajawal ExtraBold" panose="00000800000000000000" pitchFamily="2" charset="-78"/>
              </a:rPr>
              <a:t>Scapy</a:t>
            </a:r>
            <a:r>
              <a:rPr lang="en-US" sz="2800" dirty="0" smtClean="0">
                <a:solidFill>
                  <a:srgbClr val="0A1F61"/>
                </a:solidFill>
                <a:latin typeface="Tajawal ExtraBold" panose="00000800000000000000" pitchFamily="2" charset="-78"/>
                <a:cs typeface="Tajawal ExtraBold" panose="00000800000000000000" pitchFamily="2" charset="-78"/>
              </a:rPr>
              <a:t>)? Suppose that you </a:t>
            </a:r>
            <a:r>
              <a:rPr lang="en-US" sz="2800" dirty="0">
                <a:solidFill>
                  <a:srgbClr val="0A1F61"/>
                </a:solidFill>
                <a:latin typeface="Tajawal ExtraBold" panose="00000800000000000000" pitchFamily="2" charset="-78"/>
                <a:cs typeface="Tajawal ExtraBold" panose="00000800000000000000" pitchFamily="2" charset="-78"/>
              </a:rPr>
              <a:t>have a list of possible IPs (used for load balancing) of the website. </a:t>
            </a:r>
            <a:r>
              <a:rPr lang="en-US" sz="2800" dirty="0" smtClean="0">
                <a:solidFill>
                  <a:srgbClr val="0A1F61"/>
                </a:solidFill>
                <a:latin typeface="Tajawal ExtraBold" panose="00000800000000000000" pitchFamily="2" charset="-78"/>
                <a:cs typeface="Tajawal ExtraBold" panose="00000800000000000000" pitchFamily="2" charset="-78"/>
              </a:rPr>
              <a:t>And, you </a:t>
            </a:r>
            <a:r>
              <a:rPr lang="en-US" sz="2800" dirty="0">
                <a:solidFill>
                  <a:srgbClr val="0A1F61"/>
                </a:solidFill>
                <a:latin typeface="Tajawal ExtraBold" panose="00000800000000000000" pitchFamily="2" charset="-78"/>
                <a:cs typeface="Tajawal ExtraBold" panose="00000800000000000000" pitchFamily="2" charset="-78"/>
              </a:rPr>
              <a:t>want to filter packets for all those IPs. How can </a:t>
            </a:r>
            <a:r>
              <a:rPr lang="en-US" sz="2800" dirty="0" smtClean="0">
                <a:solidFill>
                  <a:srgbClr val="0A1F61"/>
                </a:solidFill>
                <a:latin typeface="Tajawal ExtraBold" panose="00000800000000000000" pitchFamily="2" charset="-78"/>
                <a:cs typeface="Tajawal ExtraBold" panose="00000800000000000000" pitchFamily="2" charset="-78"/>
              </a:rPr>
              <a:t>you </a:t>
            </a:r>
            <a:r>
              <a:rPr lang="en-US" sz="2800" dirty="0">
                <a:solidFill>
                  <a:srgbClr val="0A1F61"/>
                </a:solidFill>
                <a:latin typeface="Tajawal ExtraBold" panose="00000800000000000000" pitchFamily="2" charset="-78"/>
                <a:cs typeface="Tajawal ExtraBold" panose="00000800000000000000" pitchFamily="2" charset="-78"/>
              </a:rPr>
              <a:t>do that</a:t>
            </a:r>
            <a:r>
              <a:rPr lang="en-US" sz="2800" dirty="0" smtClean="0">
                <a:solidFill>
                  <a:srgbClr val="0A1F61"/>
                </a:solidFill>
                <a:latin typeface="Tajawal ExtraBold" panose="00000800000000000000" pitchFamily="2" charset="-78"/>
                <a:cs typeface="Tajawal ExtraBold" panose="00000800000000000000" pitchFamily="2" charset="-78"/>
              </a:rPr>
              <a:t>? </a:t>
            </a:r>
            <a:endParaRPr lang="en-US" sz="2800" dirty="0">
              <a:solidFill>
                <a:srgbClr val="0A1F61"/>
              </a:solidFill>
              <a:latin typeface="Tajawal ExtraBold" panose="00000800000000000000" pitchFamily="2" charset="-78"/>
              <a:cs typeface="Tajawal ExtraBold" panose="00000800000000000000" pitchFamily="2" charset="-78"/>
            </a:endParaRPr>
          </a:p>
        </p:txBody>
      </p:sp>
      <p:sp>
        <p:nvSpPr>
          <p:cNvPr id="15" name="Rectangle 14"/>
          <p:cNvSpPr/>
          <p:nvPr/>
        </p:nvSpPr>
        <p:spPr>
          <a:xfrm>
            <a:off x="4427779" y="6115290"/>
            <a:ext cx="3187091" cy="400110"/>
          </a:xfrm>
          <a:prstGeom prst="rect">
            <a:avLst/>
          </a:prstGeom>
        </p:spPr>
        <p:txBody>
          <a:bodyPr wrap="none">
            <a:spAutoFit/>
          </a:bodyPr>
          <a:lstStyle/>
          <a:p>
            <a:r>
              <a:rPr lang="en-US" sz="2000" b="1" dirty="0">
                <a:solidFill>
                  <a:srgbClr val="C00000"/>
                </a:solidFill>
                <a:latin typeface="Tajawal ExtraBold" panose="00000800000000000000" pitchFamily="2" charset="-78"/>
                <a:cs typeface="Tajawal ExtraBold" panose="00000800000000000000" pitchFamily="2" charset="-78"/>
              </a:rPr>
              <a:t>https://biot.com/capstats/bpf.html</a:t>
            </a:r>
          </a:p>
        </p:txBody>
      </p:sp>
    </p:spTree>
    <p:extLst>
      <p:ext uri="{BB962C8B-B14F-4D97-AF65-F5344CB8AC3E}">
        <p14:creationId xmlns:p14="http://schemas.microsoft.com/office/powerpoint/2010/main" val="29596689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302650" y="6400347"/>
            <a:ext cx="9902229" cy="204838"/>
          </a:xfrm>
          <a:prstGeom prst="rect">
            <a:avLst/>
          </a:prstGeom>
        </p:spPr>
      </p:pic>
      <p:pic>
        <p:nvPicPr>
          <p:cNvPr id="4" name="Picture 3"/>
          <p:cNvPicPr>
            <a:picLocks noChangeAspect="1"/>
          </p:cNvPicPr>
          <p:nvPr/>
        </p:nvPicPr>
        <p:blipFill>
          <a:blip r:embed="rId3"/>
          <a:stretch>
            <a:fillRect/>
          </a:stretch>
        </p:blipFill>
        <p:spPr>
          <a:xfrm>
            <a:off x="0" y="2204822"/>
            <a:ext cx="238650" cy="2709534"/>
          </a:xfrm>
          <a:prstGeom prst="rect">
            <a:avLst/>
          </a:prstGeom>
        </p:spPr>
      </p:pic>
      <p:pic>
        <p:nvPicPr>
          <p:cNvPr id="5" name="Picture 4"/>
          <p:cNvPicPr>
            <a:picLocks noChangeAspect="1"/>
          </p:cNvPicPr>
          <p:nvPr/>
        </p:nvPicPr>
        <p:blipFill>
          <a:blip r:embed="rId3"/>
          <a:stretch>
            <a:fillRect/>
          </a:stretch>
        </p:blipFill>
        <p:spPr>
          <a:xfrm>
            <a:off x="11966229" y="2204822"/>
            <a:ext cx="238650" cy="2709534"/>
          </a:xfrm>
          <a:prstGeom prst="rect">
            <a:avLst/>
          </a:prstGeom>
        </p:spPr>
      </p:pic>
      <p:sp>
        <p:nvSpPr>
          <p:cNvPr id="7" name="TextBox 6"/>
          <p:cNvSpPr txBox="1"/>
          <p:nvPr/>
        </p:nvSpPr>
        <p:spPr>
          <a:xfrm>
            <a:off x="2551262" y="557895"/>
            <a:ext cx="6188823" cy="707886"/>
          </a:xfrm>
          <a:prstGeom prst="rect">
            <a:avLst/>
          </a:prstGeom>
          <a:noFill/>
        </p:spPr>
        <p:txBody>
          <a:bodyPr wrap="square" rtlCol="0">
            <a:spAutoFit/>
          </a:bodyPr>
          <a:lstStyle/>
          <a:p>
            <a:pPr algn="ctr"/>
            <a:r>
              <a:rPr lang="en-US" sz="4000" dirty="0" smtClean="0">
                <a:solidFill>
                  <a:schemeClr val="bg1"/>
                </a:solidFill>
                <a:latin typeface="Tajawal Medium" panose="00000600000000000000" pitchFamily="2" charset="-78"/>
                <a:cs typeface="Tajawal Medium" panose="00000600000000000000" pitchFamily="2" charset="-78"/>
              </a:rPr>
              <a:t>Filtering  packets using  </a:t>
            </a:r>
            <a:r>
              <a:rPr lang="en-US" sz="4000" dirty="0" err="1" smtClean="0">
                <a:solidFill>
                  <a:schemeClr val="bg1"/>
                </a:solidFill>
                <a:latin typeface="Tajawal Medium" panose="00000600000000000000" pitchFamily="2" charset="-78"/>
                <a:cs typeface="Tajawal Medium" panose="00000600000000000000" pitchFamily="2" charset="-78"/>
              </a:rPr>
              <a:t>Scapy</a:t>
            </a:r>
            <a:endParaRPr lang="en-US" sz="4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4</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26</a:t>
            </a:fld>
            <a:endParaRPr lang="en-US" dirty="0"/>
          </a:p>
        </p:txBody>
      </p:sp>
      <p:sp>
        <p:nvSpPr>
          <p:cNvPr id="11" name="AutoShape 4" descr="7.2.4. Directio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 name="Rectangle 1"/>
          <p:cNvSpPr>
            <a:spLocks noChangeArrowheads="1"/>
          </p:cNvSpPr>
          <p:nvPr/>
        </p:nvSpPr>
        <p:spPr bwMode="auto">
          <a:xfrm>
            <a:off x="688975" y="357321"/>
            <a:ext cx="10931903" cy="6247864"/>
          </a:xfrm>
          <a:prstGeom prst="rect">
            <a:avLst/>
          </a:prstGeom>
          <a:solidFill>
            <a:srgbClr val="2B2B2B"/>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smtClean="0">
                <a:ln>
                  <a:noFill/>
                </a:ln>
                <a:solidFill>
                  <a:srgbClr val="CC7832"/>
                </a:solidFill>
                <a:effectLst/>
                <a:latin typeface="JetBrains Mono"/>
                <a:cs typeface="Arial" pitchFamily="34" charset="0"/>
              </a:rPr>
              <a:t>from </a:t>
            </a:r>
            <a:r>
              <a:rPr kumimoji="0" lang="en-US" sz="1600" b="0" i="0" u="none" strike="noStrike" cap="none" normalizeH="0" baseline="0" dirty="0" err="1" smtClean="0">
                <a:ln>
                  <a:noFill/>
                </a:ln>
                <a:solidFill>
                  <a:srgbClr val="A9B7C6"/>
                </a:solidFill>
                <a:effectLst/>
                <a:latin typeface="JetBrains Mono"/>
                <a:cs typeface="Arial" pitchFamily="34" charset="0"/>
              </a:rPr>
              <a:t>scapy.all</a:t>
            </a:r>
            <a:r>
              <a:rPr kumimoji="0" lang="en-US" sz="1600" b="0" i="0" u="none" strike="noStrike" cap="none" normalizeH="0" baseline="0" dirty="0" smtClean="0">
                <a:ln>
                  <a:noFill/>
                </a:ln>
                <a:solidFill>
                  <a:srgbClr val="A9B7C6"/>
                </a:solidFill>
                <a:effectLst/>
                <a:latin typeface="JetBrains Mono"/>
                <a:cs typeface="Arial" pitchFamily="34" charset="0"/>
              </a:rPr>
              <a:t> </a:t>
            </a:r>
            <a:r>
              <a:rPr kumimoji="0" lang="en-US" sz="1600" b="0" i="0" u="none" strike="noStrike" cap="none" normalizeH="0" baseline="0" dirty="0" smtClean="0">
                <a:ln>
                  <a:noFill/>
                </a:ln>
                <a:solidFill>
                  <a:srgbClr val="CC7832"/>
                </a:solidFill>
                <a:effectLst/>
                <a:latin typeface="JetBrains Mono"/>
                <a:cs typeface="Arial" pitchFamily="34" charset="0"/>
              </a:rPr>
              <a:t>import </a:t>
            </a:r>
            <a:r>
              <a:rPr kumimoji="0" lang="en-US" sz="1600" b="0" i="0" u="none" strike="noStrike" cap="none" normalizeH="0" baseline="0" dirty="0" smtClean="0">
                <a:ln>
                  <a:noFill/>
                </a:ln>
                <a:solidFill>
                  <a:srgbClr val="A9B7C6"/>
                </a:solidFill>
                <a:effectLst/>
                <a:latin typeface="JetBrains Mono"/>
                <a:cs typeface="Arial" pitchFamily="34" charset="0"/>
              </a:rPr>
              <a:t>*</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A9B7C6"/>
                </a:solidFill>
                <a:effectLst/>
                <a:latin typeface="JetBrains Mono"/>
                <a:cs typeface="Arial" pitchFamily="34" charset="0"/>
              </a:rPr>
              <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CC7832"/>
                </a:solidFill>
                <a:effectLst/>
                <a:latin typeface="JetBrains Mono"/>
                <a:cs typeface="Arial" pitchFamily="34" charset="0"/>
              </a:rPr>
              <a:t>global </a:t>
            </a:r>
            <a:r>
              <a:rPr kumimoji="0" lang="en-US" sz="1600" b="0" i="0" u="none" strike="noStrike" cap="none" normalizeH="0" baseline="0" dirty="0" smtClean="0">
                <a:ln>
                  <a:noFill/>
                </a:ln>
                <a:solidFill>
                  <a:srgbClr val="A9B7C6"/>
                </a:solidFill>
                <a:effectLst/>
                <a:latin typeface="JetBrains Mono"/>
                <a:cs typeface="Arial" pitchFamily="34" charset="0"/>
              </a:rPr>
              <a:t>addresses</a:t>
            </a:r>
            <a:r>
              <a:rPr kumimoji="0" lang="en-US" sz="1600" b="0" i="0" u="none" strike="noStrike" cap="none" normalizeH="0" baseline="0" dirty="0" smtClean="0">
                <a:ln>
                  <a:noFill/>
                </a:ln>
                <a:solidFill>
                  <a:srgbClr val="CC7832"/>
                </a:solidFill>
                <a:effectLst/>
                <a:latin typeface="JetBrains Mono"/>
                <a:cs typeface="Arial" pitchFamily="34" charset="0"/>
              </a:rPr>
              <a:t>, </a:t>
            </a:r>
            <a:r>
              <a:rPr kumimoji="0" lang="en-US" sz="1600" b="0" i="0" u="none" strike="noStrike" cap="none" normalizeH="0" baseline="0" dirty="0" err="1" smtClean="0">
                <a:ln>
                  <a:noFill/>
                </a:ln>
                <a:solidFill>
                  <a:srgbClr val="A9B7C6"/>
                </a:solidFill>
                <a:effectLst/>
                <a:latin typeface="JetBrains Mono"/>
                <a:cs typeface="Arial" pitchFamily="34" charset="0"/>
              </a:rPr>
              <a:t>addressesBlocked</a:t>
            </a:r>
            <a:r>
              <a:rPr kumimoji="0" lang="en-US" sz="1600" b="0" i="0" u="none" strike="noStrike" cap="none" normalizeH="0" baseline="0" dirty="0" smtClean="0">
                <a:ln>
                  <a:noFill/>
                </a:ln>
                <a:solidFill>
                  <a:srgbClr val="A9B7C6"/>
                </a:solidFill>
                <a:effectLst/>
                <a:latin typeface="JetBrains Mono"/>
                <a:cs typeface="Arial" pitchFamily="34" charset="0"/>
              </a:rPr>
              <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A9B7C6"/>
                </a:solidFill>
                <a:effectLst/>
                <a:latin typeface="JetBrains Mono"/>
                <a:cs typeface="Arial" pitchFamily="34" charset="0"/>
              </a:rPr>
              <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A9B7C6"/>
                </a:solidFill>
                <a:effectLst/>
                <a:latin typeface="JetBrains Mono"/>
                <a:cs typeface="Arial" pitchFamily="34" charset="0"/>
              </a:rPr>
              <a:t>addresses = [</a:t>
            </a:r>
            <a:r>
              <a:rPr kumimoji="0" lang="en-US" sz="1600" b="0" i="0" u="none" strike="noStrike" cap="none" normalizeH="0" baseline="0" dirty="0" smtClean="0">
                <a:ln>
                  <a:noFill/>
                </a:ln>
                <a:solidFill>
                  <a:srgbClr val="6A8759"/>
                </a:solidFill>
                <a:effectLst/>
                <a:latin typeface="JetBrains Mono"/>
                <a:cs typeface="Arial" pitchFamily="34" charset="0"/>
              </a:rPr>
              <a:t>"239.255.255.250"</a:t>
            </a:r>
            <a:r>
              <a:rPr kumimoji="0" lang="en-US" sz="1600" b="0" i="0" u="none" strike="noStrike" cap="none" normalizeH="0" baseline="0" dirty="0" smtClean="0">
                <a:ln>
                  <a:noFill/>
                </a:ln>
                <a:solidFill>
                  <a:srgbClr val="CC7832"/>
                </a:solidFill>
                <a:effectLst/>
                <a:latin typeface="JetBrains Mono"/>
                <a:cs typeface="Arial" pitchFamily="34" charset="0"/>
              </a:rPr>
              <a:t>, </a:t>
            </a:r>
            <a:r>
              <a:rPr kumimoji="0" lang="en-US" sz="1600" b="0" i="0" u="none" strike="noStrike" cap="none" normalizeH="0" baseline="0" dirty="0" smtClean="0">
                <a:ln>
                  <a:noFill/>
                </a:ln>
                <a:solidFill>
                  <a:srgbClr val="6A8759"/>
                </a:solidFill>
                <a:effectLst/>
                <a:latin typeface="JetBrains Mono"/>
                <a:cs typeface="Arial" pitchFamily="34" charset="0"/>
              </a:rPr>
              <a:t>"216.58.212.110"</a:t>
            </a:r>
            <a:r>
              <a:rPr kumimoji="0" lang="en-US" sz="1600" b="0" i="0" u="none" strike="noStrike" cap="none" normalizeH="0" baseline="0" dirty="0" smtClean="0">
                <a:ln>
                  <a:noFill/>
                </a:ln>
                <a:solidFill>
                  <a:srgbClr val="CC7832"/>
                </a:solidFill>
                <a:effectLst/>
                <a:latin typeface="JetBrains Mono"/>
                <a:cs typeface="Arial" pitchFamily="34" charset="0"/>
              </a:rPr>
              <a:t>, </a:t>
            </a:r>
            <a:r>
              <a:rPr kumimoji="0" lang="en-US" sz="1600" b="0" i="0" u="none" strike="noStrike" cap="none" normalizeH="0" baseline="0" dirty="0" smtClean="0">
                <a:ln>
                  <a:noFill/>
                </a:ln>
                <a:solidFill>
                  <a:srgbClr val="6A8759"/>
                </a:solidFill>
                <a:effectLst/>
                <a:latin typeface="JetBrains Mono"/>
                <a:cs typeface="Arial" pitchFamily="34" charset="0"/>
              </a:rPr>
              <a:t>"142.251.37.163"</a:t>
            </a:r>
            <a:r>
              <a:rPr kumimoji="0" lang="en-US" sz="1600" b="0" i="0" u="none" strike="noStrike" cap="none" normalizeH="0" baseline="0" dirty="0" smtClean="0">
                <a:ln>
                  <a:noFill/>
                </a:ln>
                <a:solidFill>
                  <a:srgbClr val="CC7832"/>
                </a:solidFill>
                <a:effectLst/>
                <a:latin typeface="JetBrains Mono"/>
                <a:cs typeface="Arial" pitchFamily="34" charset="0"/>
              </a:rPr>
              <a:t>, </a:t>
            </a:r>
            <a:r>
              <a:rPr kumimoji="0" lang="en-US" sz="1600" b="0" i="0" u="none" strike="noStrike" cap="none" normalizeH="0" baseline="0" dirty="0" smtClean="0">
                <a:ln>
                  <a:noFill/>
                </a:ln>
                <a:solidFill>
                  <a:srgbClr val="6A8759"/>
                </a:solidFill>
                <a:effectLst/>
                <a:latin typeface="JetBrains Mono"/>
                <a:cs typeface="Arial" pitchFamily="34" charset="0"/>
              </a:rPr>
              <a:t>"142.251.37.35"</a:t>
            </a:r>
            <a:r>
              <a:rPr kumimoji="0" lang="en-US" sz="1600" b="0" i="0" u="none" strike="noStrike" cap="none" normalizeH="0" baseline="0" dirty="0" smtClean="0">
                <a:ln>
                  <a:noFill/>
                </a:ln>
                <a:solidFill>
                  <a:srgbClr val="CC7832"/>
                </a:solidFill>
                <a:effectLst/>
                <a:latin typeface="JetBrains Mono"/>
                <a:cs typeface="Arial" pitchFamily="34" charset="0"/>
              </a:rPr>
              <a:t>, </a:t>
            </a:r>
            <a:r>
              <a:rPr kumimoji="0" lang="en-US" sz="1600" b="0" i="0" u="none" strike="noStrike" cap="none" normalizeH="0" baseline="0" dirty="0" smtClean="0">
                <a:ln>
                  <a:noFill/>
                </a:ln>
                <a:solidFill>
                  <a:srgbClr val="6A8759"/>
                </a:solidFill>
                <a:effectLst/>
                <a:latin typeface="JetBrains Mono"/>
                <a:cs typeface="Arial" pitchFamily="34" charset="0"/>
              </a:rPr>
              <a:t>"142.250.200.238"</a:t>
            </a:r>
            <a:r>
              <a:rPr kumimoji="0" lang="en-US" sz="1600" b="0" i="0" u="none" strike="noStrike" cap="none" normalizeH="0" baseline="0" dirty="0" smtClean="0">
                <a:ln>
                  <a:noFill/>
                </a:ln>
                <a:solidFill>
                  <a:srgbClr val="A9B7C6"/>
                </a:solidFill>
                <a:effectLst/>
                <a:latin typeface="JetBrains Mono"/>
                <a:cs typeface="Arial" pitchFamily="34" charset="0"/>
              </a:rPr>
              <a:t>]</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err="1" smtClean="0">
                <a:ln>
                  <a:noFill/>
                </a:ln>
                <a:solidFill>
                  <a:srgbClr val="A9B7C6"/>
                </a:solidFill>
                <a:effectLst/>
                <a:latin typeface="JetBrains Mono"/>
                <a:cs typeface="Arial" pitchFamily="34" charset="0"/>
              </a:rPr>
              <a:t>addressesBlocked</a:t>
            </a:r>
            <a:r>
              <a:rPr kumimoji="0" lang="en-US" sz="1600" b="0" i="0" u="none" strike="noStrike" cap="none" normalizeH="0" baseline="0" dirty="0" smtClean="0">
                <a:ln>
                  <a:noFill/>
                </a:ln>
                <a:solidFill>
                  <a:srgbClr val="A9B7C6"/>
                </a:solidFill>
                <a:effectLst/>
                <a:latin typeface="JetBrains Mono"/>
                <a:cs typeface="Arial" pitchFamily="34" charset="0"/>
              </a:rPr>
              <a:t> = []</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A9B7C6"/>
                </a:solidFill>
                <a:effectLst/>
                <a:latin typeface="JetBrains Mono"/>
                <a:cs typeface="Arial" pitchFamily="34" charset="0"/>
              </a:rPr>
              <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err="1" smtClean="0">
                <a:ln>
                  <a:noFill/>
                </a:ln>
                <a:solidFill>
                  <a:srgbClr val="CC7832"/>
                </a:solidFill>
                <a:effectLst/>
                <a:latin typeface="JetBrains Mono"/>
                <a:cs typeface="Arial" pitchFamily="34" charset="0"/>
              </a:rPr>
              <a:t>def</a:t>
            </a:r>
            <a:r>
              <a:rPr kumimoji="0" lang="en-US" sz="1600" b="0" i="0" u="none" strike="noStrike" cap="none" normalizeH="0" baseline="0" dirty="0" smtClean="0">
                <a:ln>
                  <a:noFill/>
                </a:ln>
                <a:solidFill>
                  <a:srgbClr val="CC7832"/>
                </a:solidFill>
                <a:effectLst/>
                <a:latin typeface="JetBrains Mono"/>
                <a:cs typeface="Arial" pitchFamily="34" charset="0"/>
              </a:rPr>
              <a:t> </a:t>
            </a:r>
            <a:r>
              <a:rPr kumimoji="0" lang="en-US" sz="1600" b="0" i="0" u="none" strike="noStrike" cap="none" normalizeH="0" baseline="0" dirty="0" err="1" smtClean="0">
                <a:ln>
                  <a:noFill/>
                </a:ln>
                <a:solidFill>
                  <a:srgbClr val="FFC66D"/>
                </a:solidFill>
                <a:effectLst/>
                <a:latin typeface="JetBrains Mono"/>
                <a:cs typeface="Arial" pitchFamily="34" charset="0"/>
              </a:rPr>
              <a:t>pkt_callback</a:t>
            </a:r>
            <a:r>
              <a:rPr kumimoji="0" lang="en-US" sz="1600" b="0" i="0" u="none" strike="noStrike" cap="none" normalizeH="0" baseline="0" dirty="0" smtClean="0">
                <a:ln>
                  <a:noFill/>
                </a:ln>
                <a:solidFill>
                  <a:srgbClr val="A9B7C6"/>
                </a:solidFill>
                <a:effectLst/>
                <a:latin typeface="JetBrains Mono"/>
                <a:cs typeface="Arial" pitchFamily="34" charset="0"/>
              </a:rPr>
              <a:t>(</a:t>
            </a:r>
            <a:r>
              <a:rPr kumimoji="0" lang="en-US" sz="1600" b="0" i="0" u="none" strike="noStrike" cap="none" normalizeH="0" baseline="0" dirty="0" err="1" smtClean="0">
                <a:ln>
                  <a:noFill/>
                </a:ln>
                <a:solidFill>
                  <a:srgbClr val="A9B7C6"/>
                </a:solidFill>
                <a:effectLst/>
                <a:latin typeface="JetBrains Mono"/>
                <a:cs typeface="Arial" pitchFamily="34" charset="0"/>
              </a:rPr>
              <a:t>pkts</a:t>
            </a:r>
            <a:r>
              <a:rPr kumimoji="0" lang="en-US" sz="1600" b="0" i="0" u="none" strike="noStrike" cap="none" normalizeH="0" baseline="0" dirty="0" smtClean="0">
                <a:ln>
                  <a:noFill/>
                </a:ln>
                <a:solidFill>
                  <a:srgbClr val="A9B7C6"/>
                </a:solidFill>
                <a:effectLst/>
                <a:latin typeface="JetBrains Mono"/>
                <a:cs typeface="Arial" pitchFamily="34" charset="0"/>
              </a:rPr>
              <a:t>):</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A9B7C6"/>
                </a:solidFill>
                <a:effectLst/>
                <a:latin typeface="JetBrains Mono"/>
                <a:cs typeface="Arial" pitchFamily="34" charset="0"/>
              </a:rPr>
              <a:t>    </a:t>
            </a:r>
            <a:r>
              <a:rPr kumimoji="0" lang="en-US" sz="1600" b="0" i="0" u="none" strike="noStrike" cap="none" normalizeH="0" baseline="0" dirty="0" smtClean="0">
                <a:ln>
                  <a:noFill/>
                </a:ln>
                <a:solidFill>
                  <a:srgbClr val="CC7832"/>
                </a:solidFill>
                <a:effectLst/>
                <a:latin typeface="JetBrains Mono"/>
                <a:cs typeface="Arial" pitchFamily="34" charset="0"/>
              </a:rPr>
              <a:t>global  </a:t>
            </a:r>
            <a:r>
              <a:rPr kumimoji="0" lang="en-US" sz="1600" b="0" i="0" u="none" strike="noStrike" cap="none" normalizeH="0" baseline="0" dirty="0" smtClean="0">
                <a:ln>
                  <a:noFill/>
                </a:ln>
                <a:solidFill>
                  <a:srgbClr val="A9B7C6"/>
                </a:solidFill>
                <a:effectLst/>
                <a:latin typeface="JetBrains Mono"/>
                <a:cs typeface="Arial" pitchFamily="34" charset="0"/>
              </a:rPr>
              <a:t>addresses</a:t>
            </a:r>
            <a:r>
              <a:rPr kumimoji="0" lang="en-US" sz="1600" b="0" i="0" u="none" strike="noStrike" cap="none" normalizeH="0" baseline="0" dirty="0" smtClean="0">
                <a:ln>
                  <a:noFill/>
                </a:ln>
                <a:solidFill>
                  <a:srgbClr val="CC7832"/>
                </a:solidFill>
                <a:effectLst/>
                <a:latin typeface="JetBrains Mono"/>
                <a:cs typeface="Arial" pitchFamily="34" charset="0"/>
              </a:rPr>
              <a:t>, </a:t>
            </a:r>
            <a:r>
              <a:rPr kumimoji="0" lang="en-US" sz="1600" b="0" i="0" u="none" strike="noStrike" cap="none" normalizeH="0" baseline="0" dirty="0" err="1" smtClean="0">
                <a:ln>
                  <a:noFill/>
                </a:ln>
                <a:solidFill>
                  <a:srgbClr val="A9B7C6"/>
                </a:solidFill>
                <a:effectLst/>
                <a:latin typeface="JetBrains Mono"/>
                <a:cs typeface="Arial" pitchFamily="34" charset="0"/>
              </a:rPr>
              <a:t>addressesBlocked</a:t>
            </a:r>
            <a:r>
              <a:rPr kumimoji="0" lang="en-US" sz="1600" b="0" i="0" u="none" strike="noStrike" cap="none" normalizeH="0" baseline="0" dirty="0" smtClean="0">
                <a:ln>
                  <a:noFill/>
                </a:ln>
                <a:solidFill>
                  <a:srgbClr val="A9B7C6"/>
                </a:solidFill>
                <a:effectLst/>
                <a:latin typeface="JetBrains Mono"/>
                <a:cs typeface="Arial" pitchFamily="34" charset="0"/>
              </a:rPr>
              <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A9B7C6"/>
                </a:solidFill>
                <a:effectLst/>
                <a:latin typeface="JetBrains Mono"/>
                <a:cs typeface="Arial" pitchFamily="34" charset="0"/>
              </a:rPr>
              <a:t>    print(</a:t>
            </a:r>
            <a:r>
              <a:rPr kumimoji="0" lang="en-US" sz="1600" b="0" i="0" u="none" strike="noStrike" cap="none" normalizeH="0" baseline="0" dirty="0" err="1" smtClean="0">
                <a:ln>
                  <a:noFill/>
                </a:ln>
                <a:solidFill>
                  <a:srgbClr val="A9B7C6"/>
                </a:solidFill>
                <a:effectLst/>
                <a:latin typeface="JetBrains Mono"/>
                <a:cs typeface="Arial" pitchFamily="34" charset="0"/>
              </a:rPr>
              <a:t>pkts</a:t>
            </a:r>
            <a:r>
              <a:rPr kumimoji="0" lang="en-US" sz="1600" b="0" i="0" u="none" strike="noStrike" cap="none" normalizeH="0" baseline="0" dirty="0" smtClean="0">
                <a:ln>
                  <a:noFill/>
                </a:ln>
                <a:solidFill>
                  <a:srgbClr val="A9B7C6"/>
                </a:solidFill>
                <a:effectLst/>
                <a:latin typeface="JetBrains Mono"/>
                <a:cs typeface="Arial" pitchFamily="34" charset="0"/>
              </a:rPr>
              <a:t>[IP].</a:t>
            </a:r>
            <a:r>
              <a:rPr kumimoji="0" lang="en-US" sz="1600" b="0" i="0" u="none" strike="noStrike" cap="none" normalizeH="0" baseline="0" dirty="0" err="1" smtClean="0">
                <a:ln>
                  <a:noFill/>
                </a:ln>
                <a:solidFill>
                  <a:srgbClr val="A9B7C6"/>
                </a:solidFill>
                <a:effectLst/>
                <a:latin typeface="JetBrains Mono"/>
                <a:cs typeface="Arial" pitchFamily="34" charset="0"/>
              </a:rPr>
              <a:t>dst</a:t>
            </a:r>
            <a:r>
              <a:rPr kumimoji="0" lang="en-US" sz="1600" b="0" i="0" u="none" strike="noStrike" cap="none" normalizeH="0" baseline="0" dirty="0" smtClean="0">
                <a:ln>
                  <a:noFill/>
                </a:ln>
                <a:solidFill>
                  <a:srgbClr val="A9B7C6"/>
                </a:solidFill>
                <a:effectLst/>
                <a:latin typeface="JetBrains Mono"/>
                <a:cs typeface="Arial" pitchFamily="34" charset="0"/>
              </a:rPr>
              <a:t>)</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A9B7C6"/>
                </a:solidFill>
                <a:effectLst/>
                <a:latin typeface="JetBrains Mono"/>
                <a:cs typeface="Arial" pitchFamily="34" charset="0"/>
              </a:rPr>
              <a:t>    </a:t>
            </a:r>
            <a:r>
              <a:rPr kumimoji="0" lang="en-US" sz="1600" b="0" i="0" u="none" strike="noStrike" cap="none" normalizeH="0" baseline="0" dirty="0" smtClean="0">
                <a:ln>
                  <a:noFill/>
                </a:ln>
                <a:solidFill>
                  <a:srgbClr val="CC7832"/>
                </a:solidFill>
                <a:effectLst/>
                <a:latin typeface="JetBrains Mono"/>
                <a:cs typeface="Arial" pitchFamily="34" charset="0"/>
              </a:rPr>
              <a:t>if </a:t>
            </a:r>
            <a:r>
              <a:rPr kumimoji="0" lang="en-US" sz="1600" b="0" i="0" u="none" strike="noStrike" cap="none" normalizeH="0" baseline="0" dirty="0" err="1" smtClean="0">
                <a:ln>
                  <a:noFill/>
                </a:ln>
                <a:solidFill>
                  <a:srgbClr val="A9B7C6"/>
                </a:solidFill>
                <a:effectLst/>
                <a:latin typeface="JetBrains Mono"/>
                <a:cs typeface="Arial" pitchFamily="34" charset="0"/>
              </a:rPr>
              <a:t>pkts</a:t>
            </a:r>
            <a:r>
              <a:rPr kumimoji="0" lang="en-US" sz="1600" b="0" i="0" u="none" strike="noStrike" cap="none" normalizeH="0" baseline="0" dirty="0" smtClean="0">
                <a:ln>
                  <a:noFill/>
                </a:ln>
                <a:solidFill>
                  <a:srgbClr val="A9B7C6"/>
                </a:solidFill>
                <a:effectLst/>
                <a:latin typeface="JetBrains Mono"/>
                <a:cs typeface="Arial" pitchFamily="34" charset="0"/>
              </a:rPr>
              <a:t>[IP].</a:t>
            </a:r>
            <a:r>
              <a:rPr kumimoji="0" lang="en-US" sz="1600" b="0" i="0" u="none" strike="noStrike" cap="none" normalizeH="0" baseline="0" dirty="0" err="1" smtClean="0">
                <a:ln>
                  <a:noFill/>
                </a:ln>
                <a:solidFill>
                  <a:srgbClr val="A9B7C6"/>
                </a:solidFill>
                <a:effectLst/>
                <a:latin typeface="JetBrains Mono"/>
                <a:cs typeface="Arial" pitchFamily="34" charset="0"/>
              </a:rPr>
              <a:t>dst</a:t>
            </a:r>
            <a:r>
              <a:rPr kumimoji="0" lang="en-US" sz="1600" b="0" i="0" u="none" strike="noStrike" cap="none" normalizeH="0" baseline="0" dirty="0" smtClean="0">
                <a:ln>
                  <a:noFill/>
                </a:ln>
                <a:solidFill>
                  <a:srgbClr val="A9B7C6"/>
                </a:solidFill>
                <a:effectLst/>
                <a:latin typeface="JetBrains Mono"/>
                <a:cs typeface="Arial" pitchFamily="34" charset="0"/>
              </a:rPr>
              <a:t> </a:t>
            </a:r>
            <a:r>
              <a:rPr kumimoji="0" lang="en-US" sz="1600" b="0" i="0" u="none" strike="noStrike" cap="none" normalizeH="0" baseline="0" dirty="0" smtClean="0">
                <a:ln>
                  <a:noFill/>
                </a:ln>
                <a:solidFill>
                  <a:srgbClr val="CC7832"/>
                </a:solidFill>
                <a:effectLst/>
                <a:latin typeface="JetBrains Mono"/>
                <a:cs typeface="Arial" pitchFamily="34" charset="0"/>
              </a:rPr>
              <a:t>in </a:t>
            </a:r>
            <a:r>
              <a:rPr kumimoji="0" lang="en-US" sz="1600" b="0" i="0" u="none" strike="noStrike" cap="none" normalizeH="0" baseline="0" dirty="0" smtClean="0">
                <a:ln>
                  <a:noFill/>
                </a:ln>
                <a:solidFill>
                  <a:srgbClr val="A9B7C6"/>
                </a:solidFill>
                <a:effectLst/>
                <a:latin typeface="JetBrains Mono"/>
                <a:cs typeface="Arial" pitchFamily="34" charset="0"/>
              </a:rPr>
              <a:t>addresses:</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A9B7C6"/>
                </a:solidFill>
                <a:effectLst/>
                <a:latin typeface="JetBrains Mono"/>
                <a:cs typeface="Arial" pitchFamily="34" charset="0"/>
              </a:rPr>
              <a:t>        </a:t>
            </a:r>
            <a:r>
              <a:rPr kumimoji="0" lang="en-US" sz="1600" b="0" i="0" u="none" strike="noStrike" cap="none" normalizeH="0" baseline="0" dirty="0" smtClean="0">
                <a:ln>
                  <a:noFill/>
                </a:ln>
                <a:solidFill>
                  <a:srgbClr val="CC7832"/>
                </a:solidFill>
                <a:effectLst/>
                <a:latin typeface="JetBrains Mono"/>
                <a:cs typeface="Arial" pitchFamily="34" charset="0"/>
              </a:rPr>
              <a:t>if </a:t>
            </a:r>
            <a:r>
              <a:rPr kumimoji="0" lang="en-US" sz="1600" b="0" i="0" u="none" strike="noStrike" cap="none" normalizeH="0" baseline="0" dirty="0" err="1" smtClean="0">
                <a:ln>
                  <a:noFill/>
                </a:ln>
                <a:solidFill>
                  <a:srgbClr val="A9B7C6"/>
                </a:solidFill>
                <a:effectLst/>
                <a:latin typeface="JetBrains Mono"/>
                <a:cs typeface="Arial" pitchFamily="34" charset="0"/>
              </a:rPr>
              <a:t>pkts</a:t>
            </a:r>
            <a:r>
              <a:rPr kumimoji="0" lang="en-US" sz="1600" b="0" i="0" u="none" strike="noStrike" cap="none" normalizeH="0" baseline="0" dirty="0" smtClean="0">
                <a:ln>
                  <a:noFill/>
                </a:ln>
                <a:solidFill>
                  <a:srgbClr val="A9B7C6"/>
                </a:solidFill>
                <a:effectLst/>
                <a:latin typeface="JetBrains Mono"/>
                <a:cs typeface="Arial" pitchFamily="34" charset="0"/>
              </a:rPr>
              <a:t>[IP].</a:t>
            </a:r>
            <a:r>
              <a:rPr kumimoji="0" lang="en-US" sz="1600" b="0" i="0" u="none" strike="noStrike" cap="none" normalizeH="0" baseline="0" dirty="0" err="1" smtClean="0">
                <a:ln>
                  <a:noFill/>
                </a:ln>
                <a:solidFill>
                  <a:srgbClr val="A9B7C6"/>
                </a:solidFill>
                <a:effectLst/>
                <a:latin typeface="JetBrains Mono"/>
                <a:cs typeface="Arial" pitchFamily="34" charset="0"/>
              </a:rPr>
              <a:t>dst</a:t>
            </a:r>
            <a:r>
              <a:rPr kumimoji="0" lang="en-US" sz="1600" b="0" i="0" u="none" strike="noStrike" cap="none" normalizeH="0" baseline="0" dirty="0" smtClean="0">
                <a:ln>
                  <a:noFill/>
                </a:ln>
                <a:solidFill>
                  <a:srgbClr val="A9B7C6"/>
                </a:solidFill>
                <a:effectLst/>
                <a:latin typeface="JetBrains Mono"/>
                <a:cs typeface="Arial" pitchFamily="34" charset="0"/>
              </a:rPr>
              <a:t> </a:t>
            </a:r>
            <a:r>
              <a:rPr kumimoji="0" lang="en-US" sz="1600" b="0" i="0" u="none" strike="noStrike" cap="none" normalizeH="0" baseline="0" dirty="0" smtClean="0">
                <a:ln>
                  <a:noFill/>
                </a:ln>
                <a:solidFill>
                  <a:srgbClr val="CC7832"/>
                </a:solidFill>
                <a:effectLst/>
                <a:latin typeface="JetBrains Mono"/>
                <a:cs typeface="Arial" pitchFamily="34" charset="0"/>
              </a:rPr>
              <a:t>in </a:t>
            </a:r>
            <a:r>
              <a:rPr kumimoji="0" lang="en-US" sz="1600" b="0" i="0" u="none" strike="noStrike" cap="none" normalizeH="0" baseline="0" dirty="0" err="1" smtClean="0">
                <a:ln>
                  <a:noFill/>
                </a:ln>
                <a:solidFill>
                  <a:srgbClr val="A9B7C6"/>
                </a:solidFill>
                <a:effectLst/>
                <a:latin typeface="JetBrains Mono"/>
                <a:cs typeface="Arial" pitchFamily="34" charset="0"/>
              </a:rPr>
              <a:t>addressesBlocked</a:t>
            </a:r>
            <a:r>
              <a:rPr kumimoji="0" lang="en-US" sz="1600" b="0" i="0" u="none" strike="noStrike" cap="none" normalizeH="0" baseline="0" dirty="0" smtClean="0">
                <a:ln>
                  <a:noFill/>
                </a:ln>
                <a:solidFill>
                  <a:srgbClr val="A9B7C6"/>
                </a:solidFill>
                <a:effectLst/>
                <a:latin typeface="JetBrains Mono"/>
                <a:cs typeface="Arial" pitchFamily="34" charset="0"/>
              </a:rPr>
              <a:t>:</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A9B7C6"/>
                </a:solidFill>
                <a:effectLst/>
                <a:latin typeface="JetBrains Mono"/>
                <a:cs typeface="Arial" pitchFamily="34" charset="0"/>
              </a:rPr>
              <a:t>            </a:t>
            </a:r>
            <a:r>
              <a:rPr kumimoji="0" lang="en-US" sz="1600" b="0" i="0" u="none" strike="noStrike" cap="none" normalizeH="0" baseline="0" dirty="0" smtClean="0">
                <a:ln>
                  <a:noFill/>
                </a:ln>
                <a:solidFill>
                  <a:srgbClr val="72737A"/>
                </a:solidFill>
                <a:effectLst/>
                <a:latin typeface="JetBrains Mono"/>
                <a:cs typeface="Arial" pitchFamily="34" charset="0"/>
              </a:rPr>
              <a:t>a </a:t>
            </a:r>
            <a:r>
              <a:rPr kumimoji="0" lang="en-US" sz="1600" b="0" i="0" u="none" strike="noStrike" cap="none" normalizeH="0" baseline="0" dirty="0" smtClean="0">
                <a:ln>
                  <a:noFill/>
                </a:ln>
                <a:solidFill>
                  <a:srgbClr val="A9B7C6"/>
                </a:solidFill>
                <a:effectLst/>
                <a:latin typeface="JetBrains Mono"/>
                <a:cs typeface="Arial" pitchFamily="34" charset="0"/>
              </a:rPr>
              <a:t>= </a:t>
            </a:r>
            <a:r>
              <a:rPr kumimoji="0" lang="en-US" sz="1600" b="0" i="0" u="none" strike="noStrike" cap="none" normalizeH="0" baseline="0" dirty="0" smtClean="0">
                <a:ln>
                  <a:noFill/>
                </a:ln>
                <a:solidFill>
                  <a:srgbClr val="6897BB"/>
                </a:solidFill>
                <a:effectLst/>
                <a:latin typeface="JetBrains Mono"/>
                <a:cs typeface="Arial" pitchFamily="34" charset="0"/>
              </a:rPr>
              <a:t>4</a:t>
            </a:r>
            <a:br>
              <a:rPr kumimoji="0" lang="en-US" sz="1600" b="0" i="0" u="none" strike="noStrike" cap="none" normalizeH="0" baseline="0" dirty="0" smtClean="0">
                <a:ln>
                  <a:noFill/>
                </a:ln>
                <a:solidFill>
                  <a:srgbClr val="6897BB"/>
                </a:solidFill>
                <a:effectLst/>
                <a:latin typeface="JetBrains Mono"/>
                <a:cs typeface="Arial" pitchFamily="34" charset="0"/>
              </a:rPr>
            </a:br>
            <a:r>
              <a:rPr kumimoji="0" lang="en-US" sz="1600" b="0" i="0" u="none" strike="noStrike" cap="none" normalizeH="0" baseline="0" dirty="0" smtClean="0">
                <a:ln>
                  <a:noFill/>
                </a:ln>
                <a:solidFill>
                  <a:srgbClr val="6897BB"/>
                </a:solidFill>
                <a:effectLst/>
                <a:latin typeface="JetBrains Mono"/>
                <a:cs typeface="Arial" pitchFamily="34" charset="0"/>
              </a:rPr>
              <a:t>        </a:t>
            </a:r>
            <a:r>
              <a:rPr kumimoji="0" lang="en-US" sz="1600" b="0" i="0" u="none" strike="noStrike" cap="none" normalizeH="0" baseline="0" dirty="0" smtClean="0">
                <a:ln>
                  <a:noFill/>
                </a:ln>
                <a:solidFill>
                  <a:srgbClr val="CC7832"/>
                </a:solidFill>
                <a:effectLst/>
                <a:latin typeface="JetBrains Mono"/>
                <a:cs typeface="Arial" pitchFamily="34" charset="0"/>
              </a:rPr>
              <a:t>else</a:t>
            </a:r>
            <a:r>
              <a:rPr kumimoji="0" lang="en-US" sz="1600" b="0" i="0" u="none" strike="noStrike" cap="none" normalizeH="0" baseline="0" dirty="0" smtClean="0">
                <a:ln>
                  <a:noFill/>
                </a:ln>
                <a:solidFill>
                  <a:srgbClr val="A9B7C6"/>
                </a:solidFill>
                <a:effectLst/>
                <a:latin typeface="JetBrains Mono"/>
                <a:cs typeface="Arial" pitchFamily="34" charset="0"/>
              </a:rPr>
              <a:t>:</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A9B7C6"/>
                </a:solidFill>
                <a:effectLst/>
                <a:latin typeface="JetBrains Mono"/>
                <a:cs typeface="Arial" pitchFamily="34" charset="0"/>
              </a:rPr>
              <a:t>            </a:t>
            </a:r>
            <a:r>
              <a:rPr kumimoji="0" lang="en-US" sz="1600" b="0" i="0" u="none" strike="noStrike" cap="none" normalizeH="0" baseline="0" dirty="0" err="1" smtClean="0">
                <a:ln>
                  <a:noFill/>
                </a:ln>
                <a:solidFill>
                  <a:srgbClr val="A9B7C6"/>
                </a:solidFill>
                <a:effectLst/>
                <a:latin typeface="JetBrains Mono"/>
                <a:cs typeface="Arial" pitchFamily="34" charset="0"/>
              </a:rPr>
              <a:t>addressesBlocked.append</a:t>
            </a:r>
            <a:r>
              <a:rPr kumimoji="0" lang="en-US" sz="1600" b="0" i="0" u="none" strike="noStrike" cap="none" normalizeH="0" baseline="0" dirty="0" smtClean="0">
                <a:ln>
                  <a:noFill/>
                </a:ln>
                <a:solidFill>
                  <a:srgbClr val="A9B7C6"/>
                </a:solidFill>
                <a:effectLst/>
                <a:latin typeface="JetBrains Mono"/>
                <a:cs typeface="Arial" pitchFamily="34" charset="0"/>
              </a:rPr>
              <a:t>(</a:t>
            </a:r>
            <a:r>
              <a:rPr kumimoji="0" lang="en-US" sz="1600" b="0" i="0" u="none" strike="noStrike" cap="none" normalizeH="0" baseline="0" dirty="0" err="1" smtClean="0">
                <a:ln>
                  <a:noFill/>
                </a:ln>
                <a:solidFill>
                  <a:srgbClr val="A9B7C6"/>
                </a:solidFill>
                <a:effectLst/>
                <a:latin typeface="JetBrains Mono"/>
                <a:cs typeface="Arial" pitchFamily="34" charset="0"/>
              </a:rPr>
              <a:t>pkts</a:t>
            </a:r>
            <a:r>
              <a:rPr kumimoji="0" lang="en-US" sz="1600" b="0" i="0" u="none" strike="noStrike" cap="none" normalizeH="0" baseline="0" dirty="0" smtClean="0">
                <a:ln>
                  <a:noFill/>
                </a:ln>
                <a:solidFill>
                  <a:srgbClr val="A9B7C6"/>
                </a:solidFill>
                <a:effectLst/>
                <a:latin typeface="JetBrains Mono"/>
                <a:cs typeface="Arial" pitchFamily="34" charset="0"/>
              </a:rPr>
              <a:t>[IP].</a:t>
            </a:r>
            <a:r>
              <a:rPr kumimoji="0" lang="en-US" sz="1600" b="0" i="0" u="none" strike="noStrike" cap="none" normalizeH="0" baseline="0" dirty="0" err="1" smtClean="0">
                <a:ln>
                  <a:noFill/>
                </a:ln>
                <a:solidFill>
                  <a:srgbClr val="A9B7C6"/>
                </a:solidFill>
                <a:effectLst/>
                <a:latin typeface="JetBrains Mono"/>
                <a:cs typeface="Arial" pitchFamily="34" charset="0"/>
              </a:rPr>
              <a:t>dst</a:t>
            </a:r>
            <a:r>
              <a:rPr kumimoji="0" lang="en-US" sz="1600" b="0" i="0" u="none" strike="noStrike" cap="none" normalizeH="0" baseline="0" dirty="0" smtClean="0">
                <a:ln>
                  <a:noFill/>
                </a:ln>
                <a:solidFill>
                  <a:srgbClr val="A9B7C6"/>
                </a:solidFill>
                <a:effectLst/>
                <a:latin typeface="JetBrains Mono"/>
                <a:cs typeface="Arial" pitchFamily="34" charset="0"/>
              </a:rPr>
              <a:t>)</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A9B7C6"/>
                </a:solidFill>
                <a:effectLst/>
                <a:latin typeface="JetBrains Mono"/>
                <a:cs typeface="Arial" pitchFamily="34" charset="0"/>
              </a:rPr>
              <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A9B7C6"/>
                </a:solidFill>
                <a:effectLst/>
                <a:latin typeface="JetBrains Mono"/>
                <a:cs typeface="Arial" pitchFamily="34" charset="0"/>
              </a:rPr>
              <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err="1" smtClean="0">
                <a:ln>
                  <a:noFill/>
                </a:ln>
                <a:solidFill>
                  <a:srgbClr val="A9B7C6"/>
                </a:solidFill>
                <a:effectLst/>
                <a:latin typeface="JetBrains Mono"/>
                <a:cs typeface="Arial" pitchFamily="34" charset="0"/>
              </a:rPr>
              <a:t>Spkt</a:t>
            </a:r>
            <a:r>
              <a:rPr kumimoji="0" lang="en-US" sz="1600" b="0" i="0" u="none" strike="noStrike" cap="none" normalizeH="0" baseline="0" dirty="0" smtClean="0">
                <a:ln>
                  <a:noFill/>
                </a:ln>
                <a:solidFill>
                  <a:srgbClr val="A9B7C6"/>
                </a:solidFill>
                <a:effectLst/>
                <a:latin typeface="JetBrains Mono"/>
                <a:cs typeface="Arial" pitchFamily="34" charset="0"/>
              </a:rPr>
              <a:t> = sniff(</a:t>
            </a:r>
            <a:r>
              <a:rPr kumimoji="0" lang="en-US" sz="1600" b="0" i="0" u="none" strike="noStrike" cap="none" normalizeH="0" baseline="0" dirty="0" err="1" smtClean="0">
                <a:ln>
                  <a:noFill/>
                </a:ln>
                <a:solidFill>
                  <a:srgbClr val="AA4926"/>
                </a:solidFill>
                <a:effectLst/>
                <a:latin typeface="JetBrains Mono"/>
                <a:cs typeface="Arial" pitchFamily="34" charset="0"/>
              </a:rPr>
              <a:t>iface</a:t>
            </a:r>
            <a:r>
              <a:rPr kumimoji="0" lang="en-US" sz="1600" b="0" i="0" u="none" strike="noStrike" cap="none" normalizeH="0" baseline="0" dirty="0" smtClean="0">
                <a:ln>
                  <a:noFill/>
                </a:ln>
                <a:solidFill>
                  <a:srgbClr val="A9B7C6"/>
                </a:solidFill>
                <a:effectLst/>
                <a:latin typeface="JetBrains Mono"/>
                <a:cs typeface="Arial" pitchFamily="34" charset="0"/>
              </a:rPr>
              <a:t>=</a:t>
            </a:r>
            <a:r>
              <a:rPr kumimoji="0" lang="en-US" sz="1600" b="0" i="0" u="none" strike="noStrike" cap="none" normalizeH="0" baseline="0" dirty="0" smtClean="0">
                <a:ln>
                  <a:noFill/>
                </a:ln>
                <a:solidFill>
                  <a:srgbClr val="6A8759"/>
                </a:solidFill>
                <a:effectLst/>
                <a:latin typeface="JetBrains Mono"/>
                <a:cs typeface="Arial" pitchFamily="34" charset="0"/>
              </a:rPr>
              <a:t>'Qualcomm Atheros AR9485WB-EG Wireless Network Adapter'</a:t>
            </a:r>
            <a:r>
              <a:rPr kumimoji="0" lang="en-US" sz="1600" b="0" i="0" u="none" strike="noStrike" cap="none" normalizeH="0" baseline="0" dirty="0" smtClean="0">
                <a:ln>
                  <a:noFill/>
                </a:ln>
                <a:solidFill>
                  <a:srgbClr val="CC7832"/>
                </a:solidFill>
                <a:effectLst/>
                <a:latin typeface="JetBrains Mono"/>
                <a:cs typeface="Arial" pitchFamily="34" charset="0"/>
              </a:rPr>
              <a:t>, </a:t>
            </a:r>
            <a:r>
              <a:rPr kumimoji="0" lang="en-US" sz="1600" b="0" i="0" u="none" strike="noStrike" cap="none" normalizeH="0" baseline="0" dirty="0" smtClean="0">
                <a:ln>
                  <a:noFill/>
                </a:ln>
                <a:solidFill>
                  <a:srgbClr val="AA4926"/>
                </a:solidFill>
                <a:effectLst/>
                <a:latin typeface="JetBrains Mono"/>
                <a:cs typeface="Arial" pitchFamily="34" charset="0"/>
              </a:rPr>
              <a:t>count</a:t>
            </a:r>
            <a:r>
              <a:rPr kumimoji="0" lang="en-US" sz="1600" b="0" i="0" u="none" strike="noStrike" cap="none" normalizeH="0" baseline="0" dirty="0" smtClean="0">
                <a:ln>
                  <a:noFill/>
                </a:ln>
                <a:solidFill>
                  <a:srgbClr val="A9B7C6"/>
                </a:solidFill>
                <a:effectLst/>
                <a:latin typeface="JetBrains Mono"/>
                <a:cs typeface="Arial" pitchFamily="34" charset="0"/>
              </a:rPr>
              <a:t>=</a:t>
            </a:r>
            <a:r>
              <a:rPr kumimoji="0" lang="en-US" sz="1600" b="0" i="0" u="none" strike="noStrike" cap="none" normalizeH="0" baseline="0" dirty="0" smtClean="0">
                <a:ln>
                  <a:noFill/>
                </a:ln>
                <a:solidFill>
                  <a:srgbClr val="6897BB"/>
                </a:solidFill>
                <a:effectLst/>
                <a:latin typeface="JetBrains Mono"/>
                <a:cs typeface="Arial" pitchFamily="34" charset="0"/>
              </a:rPr>
              <a:t>3</a:t>
            </a:r>
            <a:r>
              <a:rPr kumimoji="0" lang="en-US" sz="1600" b="0" i="0" u="none" strike="noStrike" cap="none" normalizeH="0" baseline="0" dirty="0" smtClean="0">
                <a:ln>
                  <a:noFill/>
                </a:ln>
                <a:solidFill>
                  <a:srgbClr val="CC7832"/>
                </a:solidFill>
                <a:effectLst/>
                <a:latin typeface="JetBrains Mono"/>
                <a:cs typeface="Arial" pitchFamily="34" charset="0"/>
              </a:rPr>
              <a:t>, </a:t>
            </a:r>
            <a:r>
              <a:rPr kumimoji="0" lang="en-US" sz="1600" b="0" i="0" u="none" strike="noStrike" cap="none" normalizeH="0" baseline="0" dirty="0" err="1" smtClean="0">
                <a:ln>
                  <a:noFill/>
                </a:ln>
                <a:solidFill>
                  <a:srgbClr val="AA4926"/>
                </a:solidFill>
                <a:effectLst/>
                <a:latin typeface="JetBrains Mono"/>
                <a:cs typeface="Arial" pitchFamily="34" charset="0"/>
              </a:rPr>
              <a:t>prn</a:t>
            </a:r>
            <a:r>
              <a:rPr kumimoji="0" lang="en-US" sz="1600" b="0" i="0" u="none" strike="noStrike" cap="none" normalizeH="0" baseline="0" dirty="0" smtClean="0">
                <a:ln>
                  <a:noFill/>
                </a:ln>
                <a:solidFill>
                  <a:srgbClr val="A9B7C6"/>
                </a:solidFill>
                <a:effectLst/>
                <a:latin typeface="JetBrains Mono"/>
                <a:cs typeface="Arial" pitchFamily="34" charset="0"/>
              </a:rPr>
              <a:t>=</a:t>
            </a:r>
            <a:r>
              <a:rPr kumimoji="0" lang="en-US" sz="1600" b="0" i="0" u="none" strike="noStrike" cap="none" normalizeH="0" baseline="0" dirty="0" err="1" smtClean="0">
                <a:ln>
                  <a:noFill/>
                </a:ln>
                <a:solidFill>
                  <a:srgbClr val="A9B7C6"/>
                </a:solidFill>
                <a:effectLst/>
                <a:latin typeface="JetBrains Mono"/>
                <a:cs typeface="Arial" pitchFamily="34" charset="0"/>
              </a:rPr>
              <a:t>pkt_callback</a:t>
            </a:r>
            <a:r>
              <a:rPr kumimoji="0" lang="en-US" sz="1600" b="0" i="0" u="none" strike="noStrike" cap="none" normalizeH="0" baseline="0" dirty="0" smtClean="0">
                <a:ln>
                  <a:noFill/>
                </a:ln>
                <a:solidFill>
                  <a:srgbClr val="CC7832"/>
                </a:solidFill>
                <a:effectLst/>
                <a:latin typeface="JetBrains Mono"/>
                <a:cs typeface="Arial" pitchFamily="34" charset="0"/>
              </a:rPr>
              <a:t>, </a:t>
            </a:r>
            <a:r>
              <a:rPr kumimoji="0" lang="en-US" sz="1600" b="0" i="0" u="none" strike="noStrike" cap="none" normalizeH="0" baseline="0" dirty="0" smtClean="0">
                <a:ln>
                  <a:noFill/>
                </a:ln>
                <a:solidFill>
                  <a:srgbClr val="AA4926"/>
                </a:solidFill>
                <a:effectLst/>
                <a:latin typeface="JetBrains Mono"/>
                <a:cs typeface="Arial" pitchFamily="34" charset="0"/>
              </a:rPr>
              <a:t>store</a:t>
            </a:r>
            <a:r>
              <a:rPr kumimoji="0" lang="en-US" sz="1600" b="0" i="0" u="none" strike="noStrike" cap="none" normalizeH="0" baseline="0" dirty="0" smtClean="0">
                <a:ln>
                  <a:noFill/>
                </a:ln>
                <a:solidFill>
                  <a:srgbClr val="A9B7C6"/>
                </a:solidFill>
                <a:effectLst/>
                <a:latin typeface="JetBrains Mono"/>
                <a:cs typeface="Arial" pitchFamily="34" charset="0"/>
              </a:rPr>
              <a:t>=</a:t>
            </a:r>
            <a:r>
              <a:rPr kumimoji="0" lang="en-US" sz="1600" b="0" i="0" u="none" strike="noStrike" cap="none" normalizeH="0" baseline="0" dirty="0" smtClean="0">
                <a:ln>
                  <a:noFill/>
                </a:ln>
                <a:solidFill>
                  <a:srgbClr val="6897BB"/>
                </a:solidFill>
                <a:effectLst/>
                <a:latin typeface="JetBrains Mono"/>
                <a:cs typeface="Arial" pitchFamily="34" charset="0"/>
              </a:rPr>
              <a:t>0</a:t>
            </a:r>
            <a:r>
              <a:rPr kumimoji="0" lang="en-US" sz="1600" b="0" i="0" u="none" strike="noStrike" cap="none" normalizeH="0" baseline="0" dirty="0" smtClean="0">
                <a:ln>
                  <a:noFill/>
                </a:ln>
                <a:solidFill>
                  <a:srgbClr val="A9B7C6"/>
                </a:solidFill>
                <a:effectLst/>
                <a:latin typeface="JetBrains Mono"/>
                <a:cs typeface="Arial" pitchFamily="34" charset="0"/>
              </a:rPr>
              <a:t>)</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A9B7C6"/>
                </a:solidFill>
                <a:effectLst/>
                <a:latin typeface="JetBrains Mono"/>
                <a:cs typeface="Arial" pitchFamily="34" charset="0"/>
              </a:rPr>
              <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CC7832"/>
                </a:solidFill>
                <a:effectLst/>
                <a:latin typeface="JetBrains Mono"/>
                <a:cs typeface="Arial" pitchFamily="34" charset="0"/>
              </a:rPr>
              <a:t>if </a:t>
            </a:r>
            <a:r>
              <a:rPr kumimoji="0" lang="en-US" sz="1600" b="0" i="0" u="none" strike="noStrike" cap="none" normalizeH="0" baseline="0" dirty="0" err="1" smtClean="0">
                <a:ln>
                  <a:noFill/>
                </a:ln>
                <a:solidFill>
                  <a:srgbClr val="A9B7C6"/>
                </a:solidFill>
                <a:effectLst/>
                <a:latin typeface="JetBrains Mono"/>
                <a:cs typeface="Arial" pitchFamily="34" charset="0"/>
              </a:rPr>
              <a:t>len</a:t>
            </a:r>
            <a:r>
              <a:rPr kumimoji="0" lang="en-US" sz="1600" b="0" i="0" u="none" strike="noStrike" cap="none" normalizeH="0" baseline="0" dirty="0" smtClean="0">
                <a:ln>
                  <a:noFill/>
                </a:ln>
                <a:solidFill>
                  <a:srgbClr val="A9B7C6"/>
                </a:solidFill>
                <a:effectLst/>
                <a:latin typeface="JetBrains Mono"/>
                <a:cs typeface="Arial" pitchFamily="34" charset="0"/>
              </a:rPr>
              <a:t>(</a:t>
            </a:r>
            <a:r>
              <a:rPr kumimoji="0" lang="en-US" sz="1600" b="0" i="0" u="none" strike="noStrike" cap="none" normalizeH="0" baseline="0" dirty="0" err="1" smtClean="0">
                <a:ln>
                  <a:noFill/>
                </a:ln>
                <a:solidFill>
                  <a:srgbClr val="A9B7C6"/>
                </a:solidFill>
                <a:effectLst/>
                <a:latin typeface="JetBrains Mono"/>
                <a:cs typeface="Arial" pitchFamily="34" charset="0"/>
              </a:rPr>
              <a:t>addressesBlocked</a:t>
            </a:r>
            <a:r>
              <a:rPr kumimoji="0" lang="en-US" sz="1600" b="0" i="0" u="none" strike="noStrike" cap="none" normalizeH="0" baseline="0" dirty="0" smtClean="0">
                <a:ln>
                  <a:noFill/>
                </a:ln>
                <a:solidFill>
                  <a:srgbClr val="A9B7C6"/>
                </a:solidFill>
                <a:effectLst/>
                <a:latin typeface="JetBrains Mono"/>
                <a:cs typeface="Arial" pitchFamily="34" charset="0"/>
              </a:rPr>
              <a:t>):</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A9B7C6"/>
                </a:solidFill>
                <a:effectLst/>
                <a:latin typeface="JetBrains Mono"/>
                <a:cs typeface="Arial" pitchFamily="34" charset="0"/>
              </a:rPr>
              <a:t>    print(</a:t>
            </a:r>
            <a:r>
              <a:rPr kumimoji="0" lang="en-US" sz="1600" b="0" i="0" u="none" strike="noStrike" cap="none" normalizeH="0" baseline="0" dirty="0" smtClean="0">
                <a:ln>
                  <a:noFill/>
                </a:ln>
                <a:solidFill>
                  <a:srgbClr val="6A8759"/>
                </a:solidFill>
                <a:effectLst/>
                <a:latin typeface="JetBrains Mono"/>
                <a:cs typeface="Arial" pitchFamily="34" charset="0"/>
              </a:rPr>
              <a:t>'Blocked IPs : '</a:t>
            </a:r>
            <a:r>
              <a:rPr kumimoji="0" lang="en-US" sz="1600" b="0" i="0" u="none" strike="noStrike" cap="none" normalizeH="0" baseline="0" dirty="0" smtClean="0">
                <a:ln>
                  <a:noFill/>
                </a:ln>
                <a:solidFill>
                  <a:srgbClr val="CC7832"/>
                </a:solidFill>
                <a:effectLst/>
                <a:latin typeface="JetBrains Mono"/>
                <a:cs typeface="Arial" pitchFamily="34" charset="0"/>
              </a:rPr>
              <a:t>, </a:t>
            </a:r>
            <a:r>
              <a:rPr kumimoji="0" lang="en-US" sz="1600" b="0" i="0" u="none" strike="noStrike" cap="none" normalizeH="0" baseline="0" dirty="0" err="1" smtClean="0">
                <a:ln>
                  <a:noFill/>
                </a:ln>
                <a:solidFill>
                  <a:srgbClr val="A9B7C6"/>
                </a:solidFill>
                <a:effectLst/>
                <a:latin typeface="JetBrains Mono"/>
                <a:cs typeface="Arial" pitchFamily="34" charset="0"/>
              </a:rPr>
              <a:t>addressesBlocked</a:t>
            </a:r>
            <a:r>
              <a:rPr kumimoji="0" lang="en-US" sz="1600" b="0" i="0" u="none" strike="noStrike" cap="none" normalizeH="0" baseline="0" dirty="0" smtClean="0">
                <a:ln>
                  <a:noFill/>
                </a:ln>
                <a:solidFill>
                  <a:srgbClr val="A9B7C6"/>
                </a:solidFill>
                <a:effectLst/>
                <a:latin typeface="JetBrains Mono"/>
                <a:cs typeface="Arial" pitchFamily="34" charset="0"/>
              </a:rPr>
              <a:t>)</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CC7832"/>
                </a:solidFill>
                <a:effectLst/>
                <a:latin typeface="JetBrains Mono"/>
                <a:cs typeface="Arial" pitchFamily="34" charset="0"/>
              </a:rPr>
              <a:t>else</a:t>
            </a:r>
            <a:r>
              <a:rPr kumimoji="0" lang="en-US" sz="1600" b="0" i="0" u="none" strike="noStrike" cap="none" normalizeH="0" baseline="0" dirty="0" smtClean="0">
                <a:ln>
                  <a:noFill/>
                </a:ln>
                <a:solidFill>
                  <a:srgbClr val="A9B7C6"/>
                </a:solidFill>
                <a:effectLst/>
                <a:latin typeface="JetBrains Mono"/>
                <a:cs typeface="Arial" pitchFamily="34" charset="0"/>
              </a:rPr>
              <a:t>:</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A9B7C6"/>
                </a:solidFill>
                <a:effectLst/>
                <a:latin typeface="JetBrains Mono"/>
                <a:cs typeface="Arial" pitchFamily="34" charset="0"/>
              </a:rPr>
              <a:t>    print(</a:t>
            </a:r>
            <a:r>
              <a:rPr kumimoji="0" lang="en-US" sz="1600" b="0" i="0" u="none" strike="noStrike" cap="none" normalizeH="0" baseline="0" dirty="0" smtClean="0">
                <a:ln>
                  <a:noFill/>
                </a:ln>
                <a:solidFill>
                  <a:srgbClr val="6A8759"/>
                </a:solidFill>
                <a:effectLst/>
                <a:latin typeface="JetBrains Mono"/>
                <a:cs typeface="Arial" pitchFamily="34" charset="0"/>
              </a:rPr>
              <a:t>'***   NO Blocked IPs!    ***'</a:t>
            </a:r>
            <a:r>
              <a:rPr kumimoji="0" lang="en-US" sz="1600" b="0" i="0" u="none" strike="noStrike" cap="none" normalizeH="0" baseline="0" dirty="0" smtClean="0">
                <a:ln>
                  <a:noFill/>
                </a:ln>
                <a:solidFill>
                  <a:srgbClr val="A9B7C6"/>
                </a:solidFill>
                <a:effectLst/>
                <a:latin typeface="JetBrains Mono"/>
                <a:cs typeface="Arial" pitchFamily="34" charset="0"/>
              </a:rPr>
              <a:t>)</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A9B7C6"/>
                </a:solidFill>
                <a:effectLst/>
                <a:latin typeface="JetBrains Mono"/>
                <a:cs typeface="Arial" pitchFamily="34" charset="0"/>
              </a:rPr>
              <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808080"/>
                </a:solidFill>
                <a:effectLst/>
                <a:latin typeface="JetBrains Mono"/>
                <a:cs typeface="Arial" pitchFamily="34" charset="0"/>
              </a:rPr>
              <a:t># store=0  ---&gt; discard sniffed packets</a:t>
            </a:r>
            <a:endParaRPr kumimoji="0" lang="en-US" sz="3600" b="0" i="0" u="none" strike="noStrike" cap="none" normalizeH="0" baseline="0" dirty="0" smtClean="0">
              <a:ln>
                <a:noFill/>
              </a:ln>
              <a:solidFill>
                <a:schemeClr val="tx1"/>
              </a:solidFill>
              <a:effectLst/>
              <a:latin typeface="Arial" pitchFamily="34" charset="0"/>
              <a:cs typeface="Arial" pitchFamily="34" charset="0"/>
            </a:endParaRPr>
          </a:p>
        </p:txBody>
      </p:sp>
      <p:pic>
        <p:nvPicPr>
          <p:cNvPr id="2" name="Picture 1"/>
          <p:cNvPicPr>
            <a:picLocks noChangeAspect="1"/>
          </p:cNvPicPr>
          <p:nvPr/>
        </p:nvPicPr>
        <p:blipFill>
          <a:blip r:embed="rId4" cstate="print">
            <a:duotone>
              <a:schemeClr val="accent6">
                <a:shade val="45000"/>
                <a:satMod val="135000"/>
              </a:schemeClr>
              <a:prstClr val="white"/>
            </a:duotone>
            <a:extLst>
              <a:ext uri="{BEBA8EAE-BF5A-486C-A8C5-ECC9F3942E4B}">
                <a14:imgProps xmlns:a14="http://schemas.microsoft.com/office/drawing/2010/main">
                  <a14:imgLayer r:embed="rId5">
                    <a14:imgEffect>
                      <a14:sharpenSoften amount="50000"/>
                    </a14:imgEffect>
                  </a14:imgLayer>
                </a14:imgProps>
              </a:ext>
              <a:ext uri="{28A0092B-C50C-407E-A947-70E740481C1C}">
                <a14:useLocalDpi xmlns:a14="http://schemas.microsoft.com/office/drawing/2010/main" val="0"/>
              </a:ext>
            </a:extLst>
          </a:blip>
          <a:stretch>
            <a:fillRect/>
          </a:stretch>
        </p:blipFill>
        <p:spPr>
          <a:xfrm>
            <a:off x="10398453" y="340847"/>
            <a:ext cx="1222425" cy="1096206"/>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4460262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05106" y="256997"/>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16625"/>
            <a:ext cx="9533101" cy="1610200"/>
          </a:xfrm>
          <a:prstGeom prst="rect">
            <a:avLst/>
          </a:prstGeom>
        </p:spPr>
      </p:pic>
      <p:sp>
        <p:nvSpPr>
          <p:cNvPr id="7" name="TextBox 6"/>
          <p:cNvSpPr txBox="1"/>
          <p:nvPr/>
        </p:nvSpPr>
        <p:spPr>
          <a:xfrm>
            <a:off x="1828800" y="557895"/>
            <a:ext cx="7959777" cy="646331"/>
          </a:xfrm>
          <a:prstGeom prst="rect">
            <a:avLst/>
          </a:prstGeom>
          <a:noFill/>
        </p:spPr>
        <p:txBody>
          <a:bodyPr wrap="square" rtlCol="0">
            <a:spAutoFit/>
          </a:bodyPr>
          <a:lstStyle/>
          <a:p>
            <a:pPr algn="ctr"/>
            <a:r>
              <a:rPr lang="en-US" sz="3600" dirty="0" smtClean="0">
                <a:solidFill>
                  <a:schemeClr val="bg1"/>
                </a:solidFill>
                <a:latin typeface="Tajawal Medium" panose="00000600000000000000" pitchFamily="2" charset="-78"/>
                <a:cs typeface="Tajawal Medium" panose="00000600000000000000" pitchFamily="2" charset="-78"/>
              </a:rPr>
              <a:t>Examples </a:t>
            </a:r>
            <a:r>
              <a:rPr lang="en-US" sz="3600" dirty="0">
                <a:solidFill>
                  <a:schemeClr val="bg1"/>
                </a:solidFill>
                <a:latin typeface="Tajawal Medium" panose="00000600000000000000" pitchFamily="2" charset="-78"/>
                <a:cs typeface="Tajawal Medium" panose="00000600000000000000" pitchFamily="2" charset="-78"/>
              </a:rPr>
              <a:t>of </a:t>
            </a:r>
            <a:r>
              <a:rPr lang="en-US" sz="3600" dirty="0" smtClean="0">
                <a:solidFill>
                  <a:schemeClr val="bg1"/>
                </a:solidFill>
                <a:latin typeface="Tajawal Medium" panose="00000600000000000000" pitchFamily="2" charset="-78"/>
                <a:cs typeface="Tajawal Medium" panose="00000600000000000000" pitchFamily="2" charset="-78"/>
              </a:rPr>
              <a:t>Middleboxes (IDs)</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4</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10" name="TextBox 9"/>
          <p:cNvSpPr txBox="1"/>
          <p:nvPr/>
        </p:nvSpPr>
        <p:spPr>
          <a:xfrm>
            <a:off x="303403" y="1621267"/>
            <a:ext cx="11662826" cy="2800767"/>
          </a:xfrm>
          <a:prstGeom prst="rect">
            <a:avLst/>
          </a:prstGeom>
          <a:noFill/>
        </p:spPr>
        <p:txBody>
          <a:bodyPr wrap="square" rtlCol="0">
            <a:spAutoFit/>
          </a:bodyPr>
          <a:lstStyle/>
          <a:p>
            <a:pPr marL="514350" indent="-514350" algn="just">
              <a:buFont typeface="+mj-lt"/>
              <a:buAutoNum type="arabicParenR" startAt="2"/>
            </a:pPr>
            <a:r>
              <a:rPr lang="en-US" sz="3200" b="1" dirty="0" smtClean="0">
                <a:solidFill>
                  <a:srgbClr val="0A1F61"/>
                </a:solidFill>
                <a:latin typeface="Tajawal ExtraBold" panose="00000800000000000000" pitchFamily="2" charset="-78"/>
                <a:cs typeface="Tajawal ExtraBold" panose="00000800000000000000" pitchFamily="2" charset="-78"/>
              </a:rPr>
              <a:t>Intrusion </a:t>
            </a:r>
            <a:r>
              <a:rPr lang="en-US" sz="3200" b="1" dirty="0">
                <a:solidFill>
                  <a:srgbClr val="0A1F61"/>
                </a:solidFill>
                <a:latin typeface="Tajawal ExtraBold" panose="00000800000000000000" pitchFamily="2" charset="-78"/>
                <a:cs typeface="Tajawal ExtraBold" panose="00000800000000000000" pitchFamily="2" charset="-78"/>
              </a:rPr>
              <a:t>detection systems (IDSs</a:t>
            </a:r>
            <a:r>
              <a:rPr lang="en-US" sz="3200" b="1" dirty="0" smtClean="0">
                <a:solidFill>
                  <a:srgbClr val="0A1F61"/>
                </a:solidFill>
                <a:latin typeface="Tajawal ExtraBold" panose="00000800000000000000" pitchFamily="2" charset="-78"/>
                <a:cs typeface="Tajawal ExtraBold" panose="00000800000000000000" pitchFamily="2" charset="-78"/>
              </a:rPr>
              <a:t>): </a:t>
            </a:r>
          </a:p>
          <a:p>
            <a:pPr marL="914400" lvl="1" indent="-457200" algn="just">
              <a:buFont typeface="Arial" pitchFamily="34" charset="0"/>
              <a:buChar char="•"/>
            </a:pPr>
            <a:endParaRPr lang="en-US" sz="1400" dirty="0" smtClean="0">
              <a:solidFill>
                <a:srgbClr val="0A1F61"/>
              </a:solidFill>
              <a:latin typeface="Tajawal ExtraBold" panose="00000800000000000000" pitchFamily="2" charset="-78"/>
              <a:cs typeface="Tajawal ExtraBold" panose="00000800000000000000" pitchFamily="2" charset="-78"/>
            </a:endParaRPr>
          </a:p>
          <a:p>
            <a:pPr marL="914400" lvl="1" indent="-457200" algn="just">
              <a:buFont typeface="Arial" pitchFamily="34" charset="0"/>
              <a:buChar char="•"/>
            </a:pPr>
            <a:r>
              <a:rPr lang="en-US" sz="3200" dirty="0" smtClean="0">
                <a:solidFill>
                  <a:srgbClr val="0A1F61"/>
                </a:solidFill>
                <a:latin typeface="Tajawal ExtraBold" panose="00000800000000000000" pitchFamily="2" charset="-78"/>
                <a:cs typeface="Tajawal ExtraBold" panose="00000800000000000000" pitchFamily="2" charset="-78"/>
              </a:rPr>
              <a:t>Monitor </a:t>
            </a:r>
            <a:r>
              <a:rPr lang="en-US" sz="3200" dirty="0">
                <a:solidFill>
                  <a:srgbClr val="0A1F61"/>
                </a:solidFill>
                <a:latin typeface="Tajawal ExtraBold" panose="00000800000000000000" pitchFamily="2" charset="-78"/>
                <a:cs typeface="Tajawal ExtraBold" panose="00000800000000000000" pitchFamily="2" charset="-78"/>
              </a:rPr>
              <a:t>traffic and collect data for offline analysis for security anomalies. </a:t>
            </a:r>
            <a:endParaRPr lang="en-US" sz="3200" dirty="0" smtClean="0">
              <a:solidFill>
                <a:srgbClr val="0A1F61"/>
              </a:solidFill>
              <a:latin typeface="Tajawal ExtraBold" panose="00000800000000000000" pitchFamily="2" charset="-78"/>
              <a:cs typeface="Tajawal ExtraBold" panose="00000800000000000000" pitchFamily="2" charset="-78"/>
            </a:endParaRPr>
          </a:p>
          <a:p>
            <a:pPr marL="914400" lvl="1" indent="-457200" algn="just">
              <a:buFont typeface="Arial" pitchFamily="34" charset="0"/>
              <a:buChar char="•"/>
            </a:pPr>
            <a:r>
              <a:rPr lang="en-US" sz="3200" dirty="0" smtClean="0">
                <a:solidFill>
                  <a:srgbClr val="0A1F61"/>
                </a:solidFill>
                <a:latin typeface="Tajawal ExtraBold" panose="00000800000000000000" pitchFamily="2" charset="-78"/>
                <a:cs typeface="Tajawal ExtraBold" panose="00000800000000000000" pitchFamily="2" charset="-78"/>
              </a:rPr>
              <a:t>Unlike </a:t>
            </a:r>
            <a:r>
              <a:rPr lang="en-US" sz="3200" dirty="0">
                <a:solidFill>
                  <a:srgbClr val="0A1F61"/>
                </a:solidFill>
                <a:latin typeface="Tajawal ExtraBold" panose="00000800000000000000" pitchFamily="2" charset="-78"/>
                <a:cs typeface="Tajawal ExtraBold" panose="00000800000000000000" pitchFamily="2" charset="-78"/>
              </a:rPr>
              <a:t>firewalls, IDSs do not filter packets in real time, as they are capable of more complex inspection and must decide whether to accept or reject each packet as it arrives</a:t>
            </a:r>
            <a:r>
              <a:rPr lang="en-US" sz="3200" dirty="0" smtClean="0">
                <a:solidFill>
                  <a:srgbClr val="0A1F61"/>
                </a:solidFill>
                <a:latin typeface="Tajawal ExtraBold" panose="00000800000000000000" pitchFamily="2" charset="-78"/>
                <a:cs typeface="Tajawal ExtraBold" panose="00000800000000000000" pitchFamily="2" charset="-78"/>
              </a:rPr>
              <a:t>.</a:t>
            </a: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27</a:t>
            </a:fld>
            <a:endParaRPr lang="en-US" dirty="0"/>
          </a:p>
        </p:txBody>
      </p:sp>
      <p:sp>
        <p:nvSpPr>
          <p:cNvPr id="11" name="Rectangle 10"/>
          <p:cNvSpPr/>
          <p:nvPr/>
        </p:nvSpPr>
        <p:spPr>
          <a:xfrm>
            <a:off x="2590800" y="6041101"/>
            <a:ext cx="8225518" cy="461665"/>
          </a:xfrm>
          <a:prstGeom prst="rect">
            <a:avLst/>
          </a:prstGeom>
        </p:spPr>
        <p:txBody>
          <a:bodyPr wrap="square">
            <a:spAutoFit/>
          </a:bodyPr>
          <a:lstStyle/>
          <a:p>
            <a:pPr algn="ctr"/>
            <a:r>
              <a:rPr lang="en-US" sz="2400" b="1" dirty="0">
                <a:solidFill>
                  <a:srgbClr val="C00000"/>
                </a:solidFill>
                <a:latin typeface="Tajawal ExtraBold" panose="00000800000000000000" pitchFamily="2" charset="-78"/>
                <a:cs typeface="Tajawal ExtraBold" panose="00000800000000000000" pitchFamily="2" charset="-78"/>
              </a:rPr>
              <a:t>https://www.dnsstuff.com/network-intrusion-detection-software</a:t>
            </a:r>
          </a:p>
        </p:txBody>
      </p:sp>
    </p:spTree>
    <p:extLst>
      <p:ext uri="{BB962C8B-B14F-4D97-AF65-F5344CB8AC3E}">
        <p14:creationId xmlns:p14="http://schemas.microsoft.com/office/powerpoint/2010/main" val="18679082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05106" y="256997"/>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551262" y="557895"/>
            <a:ext cx="6188823" cy="707886"/>
          </a:xfrm>
          <a:prstGeom prst="rect">
            <a:avLst/>
          </a:prstGeom>
          <a:noFill/>
        </p:spPr>
        <p:txBody>
          <a:bodyPr wrap="square" rtlCol="0">
            <a:spAutoFit/>
          </a:bodyPr>
          <a:lstStyle/>
          <a:p>
            <a:pPr algn="ctr"/>
            <a:r>
              <a:rPr lang="en-US" sz="4000" dirty="0" smtClean="0">
                <a:solidFill>
                  <a:schemeClr val="bg1"/>
                </a:solidFill>
                <a:latin typeface="Tajawal Medium" panose="00000600000000000000" pitchFamily="2" charset="-78"/>
                <a:cs typeface="Tajawal Medium" panose="00000600000000000000" pitchFamily="2" charset="-78"/>
              </a:rPr>
              <a:t>IDS by </a:t>
            </a:r>
            <a:r>
              <a:rPr lang="en-US" sz="4000" dirty="0" err="1" smtClean="0">
                <a:solidFill>
                  <a:schemeClr val="bg1"/>
                </a:solidFill>
                <a:latin typeface="Tajawal Medium" panose="00000600000000000000" pitchFamily="2" charset="-78"/>
                <a:cs typeface="Tajawal Medium" panose="00000600000000000000" pitchFamily="2" charset="-78"/>
              </a:rPr>
              <a:t>Scapy</a:t>
            </a:r>
            <a:endParaRPr lang="en-US" sz="4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4</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28</a:t>
            </a:fld>
            <a:endParaRPr lang="en-US" dirty="0"/>
          </a:p>
        </p:txBody>
      </p:sp>
      <p:sp>
        <p:nvSpPr>
          <p:cNvPr id="13" name="Rectangle 1"/>
          <p:cNvSpPr>
            <a:spLocks noChangeArrowheads="1"/>
          </p:cNvSpPr>
          <p:nvPr/>
        </p:nvSpPr>
        <p:spPr bwMode="auto">
          <a:xfrm>
            <a:off x="2632430" y="1458731"/>
            <a:ext cx="7241149" cy="4801314"/>
          </a:xfrm>
          <a:prstGeom prst="rect">
            <a:avLst/>
          </a:prstGeom>
          <a:solidFill>
            <a:srgbClr val="2B2B2B"/>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b="0" i="0" u="none" strike="noStrike" cap="none" normalizeH="0" baseline="0" dirty="0" err="1" smtClean="0">
                <a:ln>
                  <a:noFill/>
                </a:ln>
                <a:solidFill>
                  <a:srgbClr val="CC7832"/>
                </a:solidFill>
                <a:effectLst/>
                <a:latin typeface="JetBrains Mono"/>
                <a:cs typeface="Arial" pitchFamily="34" charset="0"/>
              </a:rPr>
              <a:t>def</a:t>
            </a:r>
            <a:r>
              <a:rPr kumimoji="0" lang="en-US" b="0" i="0" u="none" strike="noStrike" cap="none" normalizeH="0" baseline="0" dirty="0" smtClean="0">
                <a:ln>
                  <a:noFill/>
                </a:ln>
                <a:solidFill>
                  <a:srgbClr val="CC7832"/>
                </a:solidFill>
                <a:effectLst/>
                <a:latin typeface="JetBrains Mono"/>
                <a:cs typeface="Arial" pitchFamily="34" charset="0"/>
              </a:rPr>
              <a:t> </a:t>
            </a:r>
            <a:r>
              <a:rPr kumimoji="0" lang="en-US" b="0" i="0" u="none" strike="noStrike" cap="none" normalizeH="0" baseline="0" dirty="0" err="1" smtClean="0">
                <a:ln>
                  <a:noFill/>
                </a:ln>
                <a:solidFill>
                  <a:srgbClr val="FFC66D"/>
                </a:solidFill>
                <a:effectLst/>
                <a:latin typeface="JetBrains Mono"/>
                <a:cs typeface="Arial" pitchFamily="34" charset="0"/>
              </a:rPr>
              <a:t>detect_TCPflood</a:t>
            </a:r>
            <a:r>
              <a:rPr kumimoji="0" lang="en-US" b="0" i="0" u="none" strike="noStrike" cap="none" normalizeH="0" baseline="0" dirty="0" smtClean="0">
                <a:ln>
                  <a:noFill/>
                </a:ln>
                <a:solidFill>
                  <a:srgbClr val="A9B7C6"/>
                </a:solidFill>
                <a:effectLst/>
                <a:latin typeface="JetBrains Mono"/>
                <a:cs typeface="Arial" pitchFamily="34" charset="0"/>
              </a:rPr>
              <a:t>(</a:t>
            </a:r>
            <a:r>
              <a:rPr kumimoji="0" lang="en-US" b="0" i="0" u="none" strike="noStrike" cap="none" normalizeH="0" baseline="0" dirty="0" err="1" smtClean="0">
                <a:ln>
                  <a:noFill/>
                </a:ln>
                <a:solidFill>
                  <a:srgbClr val="94558D"/>
                </a:solidFill>
                <a:effectLst/>
                <a:latin typeface="JetBrains Mono"/>
                <a:cs typeface="Arial" pitchFamily="34" charset="0"/>
              </a:rPr>
              <a:t>self</a:t>
            </a:r>
            <a:r>
              <a:rPr kumimoji="0" lang="en-US" b="0" i="0" u="none" strike="noStrike" cap="none" normalizeH="0" baseline="0" dirty="0" err="1" smtClean="0">
                <a:ln>
                  <a:noFill/>
                </a:ln>
                <a:solidFill>
                  <a:srgbClr val="CC7832"/>
                </a:solidFill>
                <a:effectLst/>
                <a:latin typeface="JetBrains Mono"/>
                <a:cs typeface="Arial" pitchFamily="34" charset="0"/>
              </a:rPr>
              <a:t>,</a:t>
            </a:r>
            <a:r>
              <a:rPr kumimoji="0" lang="en-US" b="0" i="0" u="none" strike="noStrike" cap="none" normalizeH="0" baseline="0" dirty="0" err="1" smtClean="0">
                <a:ln>
                  <a:noFill/>
                </a:ln>
                <a:solidFill>
                  <a:srgbClr val="A9B7C6"/>
                </a:solidFill>
                <a:effectLst/>
                <a:latin typeface="JetBrains Mono"/>
                <a:cs typeface="Arial" pitchFamily="34" charset="0"/>
              </a:rPr>
              <a:t>packet</a:t>
            </a:r>
            <a:r>
              <a:rPr kumimoji="0" lang="en-US" b="0" i="0" u="none" strike="noStrike" cap="none" normalizeH="0" baseline="0" dirty="0" smtClean="0">
                <a:ln>
                  <a:noFill/>
                </a:ln>
                <a:solidFill>
                  <a:srgbClr val="A9B7C6"/>
                </a:solidFill>
                <a:effectLst/>
                <a:latin typeface="JetBrains Mono"/>
                <a:cs typeface="Arial" pitchFamily="34" charset="0"/>
              </a:rPr>
              <a:t>):</a:t>
            </a:r>
            <a:br>
              <a:rPr kumimoji="0" lang="en-US" b="0" i="0" u="none" strike="noStrike" cap="none" normalizeH="0" baseline="0" dirty="0" smtClean="0">
                <a:ln>
                  <a:noFill/>
                </a:ln>
                <a:solidFill>
                  <a:srgbClr val="A9B7C6"/>
                </a:solidFill>
                <a:effectLst/>
                <a:latin typeface="JetBrains Mono"/>
                <a:cs typeface="Arial" pitchFamily="34" charset="0"/>
              </a:rPr>
            </a:br>
            <a:r>
              <a:rPr kumimoji="0" lang="en-US" b="0" i="0" u="none" strike="noStrike" cap="none" normalizeH="0" baseline="0" dirty="0" smtClean="0">
                <a:ln>
                  <a:noFill/>
                </a:ln>
                <a:solidFill>
                  <a:srgbClr val="A9B7C6"/>
                </a:solidFill>
                <a:effectLst/>
                <a:latin typeface="JetBrains Mono"/>
                <a:cs typeface="Arial" pitchFamily="34" charset="0"/>
              </a:rPr>
              <a:t>    </a:t>
            </a:r>
            <a:r>
              <a:rPr kumimoji="0" lang="en-US" b="0" i="0" u="none" strike="noStrike" cap="none" normalizeH="0" baseline="0" dirty="0" smtClean="0">
                <a:ln>
                  <a:noFill/>
                </a:ln>
                <a:solidFill>
                  <a:srgbClr val="CC7832"/>
                </a:solidFill>
                <a:effectLst/>
                <a:latin typeface="JetBrains Mono"/>
                <a:cs typeface="Arial" pitchFamily="34" charset="0"/>
              </a:rPr>
              <a:t>if </a:t>
            </a:r>
            <a:r>
              <a:rPr kumimoji="0" lang="en-US" b="0" i="0" u="none" strike="noStrike" cap="none" normalizeH="0" baseline="0" dirty="0" err="1" smtClean="0">
                <a:ln>
                  <a:noFill/>
                </a:ln>
                <a:solidFill>
                  <a:srgbClr val="A9B7C6"/>
                </a:solidFill>
                <a:effectLst/>
                <a:latin typeface="JetBrains Mono"/>
                <a:cs typeface="Arial" pitchFamily="34" charset="0"/>
              </a:rPr>
              <a:t>packet.haslayer</a:t>
            </a:r>
            <a:r>
              <a:rPr kumimoji="0" lang="en-US" b="0" i="0" u="none" strike="noStrike" cap="none" normalizeH="0" baseline="0" dirty="0" smtClean="0">
                <a:ln>
                  <a:noFill/>
                </a:ln>
                <a:solidFill>
                  <a:srgbClr val="A9B7C6"/>
                </a:solidFill>
                <a:effectLst/>
                <a:latin typeface="JetBrains Mono"/>
                <a:cs typeface="Arial" pitchFamily="34" charset="0"/>
              </a:rPr>
              <a:t>(TCP):</a:t>
            </a:r>
            <a:br>
              <a:rPr kumimoji="0" lang="en-US" b="0" i="0" u="none" strike="noStrike" cap="none" normalizeH="0" baseline="0" dirty="0" smtClean="0">
                <a:ln>
                  <a:noFill/>
                </a:ln>
                <a:solidFill>
                  <a:srgbClr val="A9B7C6"/>
                </a:solidFill>
                <a:effectLst/>
                <a:latin typeface="JetBrains Mono"/>
                <a:cs typeface="Arial" pitchFamily="34" charset="0"/>
              </a:rPr>
            </a:br>
            <a:r>
              <a:rPr kumimoji="0" lang="en-US" b="0" i="0" u="none" strike="noStrike" cap="none" normalizeH="0" baseline="0" dirty="0" smtClean="0">
                <a:ln>
                  <a:noFill/>
                </a:ln>
                <a:solidFill>
                  <a:srgbClr val="A9B7C6"/>
                </a:solidFill>
                <a:effectLst/>
                <a:latin typeface="JetBrains Mono"/>
                <a:cs typeface="Arial" pitchFamily="34" charset="0"/>
              </a:rPr>
              <a:t>        </a:t>
            </a:r>
            <a:r>
              <a:rPr kumimoji="0" lang="en-US" b="0" i="0" u="none" strike="noStrike" cap="none" normalizeH="0" baseline="0" dirty="0" err="1" smtClean="0">
                <a:ln>
                  <a:noFill/>
                </a:ln>
                <a:solidFill>
                  <a:srgbClr val="A9B7C6"/>
                </a:solidFill>
                <a:effectLst/>
                <a:latin typeface="JetBrains Mono"/>
                <a:cs typeface="Arial" pitchFamily="34" charset="0"/>
              </a:rPr>
              <a:t>pckt_src</a:t>
            </a:r>
            <a:r>
              <a:rPr kumimoji="0" lang="en-US" b="0" i="0" u="none" strike="noStrike" cap="none" normalizeH="0" baseline="0" dirty="0" smtClean="0">
                <a:ln>
                  <a:noFill/>
                </a:ln>
                <a:solidFill>
                  <a:srgbClr val="A9B7C6"/>
                </a:solidFill>
                <a:effectLst/>
                <a:latin typeface="JetBrains Mono"/>
                <a:cs typeface="Arial" pitchFamily="34" charset="0"/>
              </a:rPr>
              <a:t>=packet[IP].</a:t>
            </a:r>
            <a:r>
              <a:rPr kumimoji="0" lang="en-US" b="0" i="0" u="none" strike="noStrike" cap="none" normalizeH="0" baseline="0" dirty="0" err="1" smtClean="0">
                <a:ln>
                  <a:noFill/>
                </a:ln>
                <a:solidFill>
                  <a:srgbClr val="A9B7C6"/>
                </a:solidFill>
                <a:effectLst/>
                <a:latin typeface="JetBrains Mono"/>
                <a:cs typeface="Arial" pitchFamily="34" charset="0"/>
              </a:rPr>
              <a:t>src</a:t>
            </a:r>
            <a:r>
              <a:rPr kumimoji="0" lang="en-US" b="0" i="0" u="none" strike="noStrike" cap="none" normalizeH="0" baseline="0" dirty="0" smtClean="0">
                <a:ln>
                  <a:noFill/>
                </a:ln>
                <a:solidFill>
                  <a:srgbClr val="A9B7C6"/>
                </a:solidFill>
                <a:effectLst/>
                <a:latin typeface="JetBrains Mono"/>
                <a:cs typeface="Arial" pitchFamily="34" charset="0"/>
              </a:rPr>
              <a:t/>
            </a:r>
            <a:br>
              <a:rPr kumimoji="0" lang="en-US" b="0" i="0" u="none" strike="noStrike" cap="none" normalizeH="0" baseline="0" dirty="0" smtClean="0">
                <a:ln>
                  <a:noFill/>
                </a:ln>
                <a:solidFill>
                  <a:srgbClr val="A9B7C6"/>
                </a:solidFill>
                <a:effectLst/>
                <a:latin typeface="JetBrains Mono"/>
                <a:cs typeface="Arial" pitchFamily="34" charset="0"/>
              </a:rPr>
            </a:br>
            <a:r>
              <a:rPr kumimoji="0" lang="en-US" b="0" i="0" u="none" strike="noStrike" cap="none" normalizeH="0" baseline="0" dirty="0" smtClean="0">
                <a:ln>
                  <a:noFill/>
                </a:ln>
                <a:solidFill>
                  <a:srgbClr val="A9B7C6"/>
                </a:solidFill>
                <a:effectLst/>
                <a:latin typeface="JetBrains Mono"/>
                <a:cs typeface="Arial" pitchFamily="34" charset="0"/>
              </a:rPr>
              <a:t>        </a:t>
            </a:r>
            <a:r>
              <a:rPr kumimoji="0" lang="en-US" b="0" i="0" u="none" strike="noStrike" cap="none" normalizeH="0" baseline="0" dirty="0" err="1" smtClean="0">
                <a:ln>
                  <a:noFill/>
                </a:ln>
                <a:solidFill>
                  <a:srgbClr val="A9B7C6"/>
                </a:solidFill>
                <a:effectLst/>
                <a:latin typeface="JetBrains Mono"/>
                <a:cs typeface="Arial" pitchFamily="34" charset="0"/>
              </a:rPr>
              <a:t>pckt_dst</a:t>
            </a:r>
            <a:r>
              <a:rPr kumimoji="0" lang="en-US" b="0" i="0" u="none" strike="noStrike" cap="none" normalizeH="0" baseline="0" dirty="0" smtClean="0">
                <a:ln>
                  <a:noFill/>
                </a:ln>
                <a:solidFill>
                  <a:srgbClr val="A9B7C6"/>
                </a:solidFill>
                <a:effectLst/>
                <a:latin typeface="JetBrains Mono"/>
                <a:cs typeface="Arial" pitchFamily="34" charset="0"/>
              </a:rPr>
              <a:t>=packet[IP].</a:t>
            </a:r>
            <a:r>
              <a:rPr kumimoji="0" lang="en-US" b="0" i="0" u="none" strike="noStrike" cap="none" normalizeH="0" baseline="0" dirty="0" err="1" smtClean="0">
                <a:ln>
                  <a:noFill/>
                </a:ln>
                <a:solidFill>
                  <a:srgbClr val="A9B7C6"/>
                </a:solidFill>
                <a:effectLst/>
                <a:latin typeface="JetBrains Mono"/>
                <a:cs typeface="Arial" pitchFamily="34" charset="0"/>
              </a:rPr>
              <a:t>dst</a:t>
            </a:r>
            <a:r>
              <a:rPr kumimoji="0" lang="en-US" b="0" i="0" u="none" strike="noStrike" cap="none" normalizeH="0" baseline="0" dirty="0" smtClean="0">
                <a:ln>
                  <a:noFill/>
                </a:ln>
                <a:solidFill>
                  <a:srgbClr val="A9B7C6"/>
                </a:solidFill>
                <a:effectLst/>
                <a:latin typeface="JetBrains Mono"/>
                <a:cs typeface="Arial" pitchFamily="34" charset="0"/>
              </a:rPr>
              <a:t/>
            </a:r>
            <a:br>
              <a:rPr kumimoji="0" lang="en-US" b="0" i="0" u="none" strike="noStrike" cap="none" normalizeH="0" baseline="0" dirty="0" smtClean="0">
                <a:ln>
                  <a:noFill/>
                </a:ln>
                <a:solidFill>
                  <a:srgbClr val="A9B7C6"/>
                </a:solidFill>
                <a:effectLst/>
                <a:latin typeface="JetBrains Mono"/>
                <a:cs typeface="Arial" pitchFamily="34" charset="0"/>
              </a:rPr>
            </a:br>
            <a:r>
              <a:rPr kumimoji="0" lang="en-US" b="0" i="0" u="none" strike="noStrike" cap="none" normalizeH="0" baseline="0" dirty="0" smtClean="0">
                <a:ln>
                  <a:noFill/>
                </a:ln>
                <a:solidFill>
                  <a:srgbClr val="A9B7C6"/>
                </a:solidFill>
                <a:effectLst/>
                <a:latin typeface="JetBrains Mono"/>
                <a:cs typeface="Arial" pitchFamily="34" charset="0"/>
              </a:rPr>
              <a:t>        stream = </a:t>
            </a:r>
            <a:r>
              <a:rPr kumimoji="0" lang="en-US" b="0" i="0" u="none" strike="noStrike" cap="none" normalizeH="0" baseline="0" dirty="0" err="1" smtClean="0">
                <a:ln>
                  <a:noFill/>
                </a:ln>
                <a:solidFill>
                  <a:srgbClr val="A9B7C6"/>
                </a:solidFill>
                <a:effectLst/>
                <a:latin typeface="JetBrains Mono"/>
                <a:cs typeface="Arial" pitchFamily="34" charset="0"/>
              </a:rPr>
              <a:t>pckt_src</a:t>
            </a:r>
            <a:r>
              <a:rPr kumimoji="0" lang="en-US" b="0" i="0" u="none" strike="noStrike" cap="none" normalizeH="0" baseline="0" dirty="0" smtClean="0">
                <a:ln>
                  <a:noFill/>
                </a:ln>
                <a:solidFill>
                  <a:srgbClr val="A9B7C6"/>
                </a:solidFill>
                <a:effectLst/>
                <a:latin typeface="JetBrains Mono"/>
                <a:cs typeface="Arial" pitchFamily="34" charset="0"/>
              </a:rPr>
              <a:t> + </a:t>
            </a:r>
            <a:r>
              <a:rPr kumimoji="0" lang="en-US" b="0" i="0" u="none" strike="noStrike" cap="none" normalizeH="0" baseline="0" dirty="0" smtClean="0">
                <a:ln>
                  <a:noFill/>
                </a:ln>
                <a:solidFill>
                  <a:srgbClr val="6A8759"/>
                </a:solidFill>
                <a:effectLst/>
                <a:latin typeface="JetBrains Mono"/>
                <a:cs typeface="Arial" pitchFamily="34" charset="0"/>
              </a:rPr>
              <a:t>':' </a:t>
            </a:r>
            <a:r>
              <a:rPr kumimoji="0" lang="en-US" b="0" i="0" u="none" strike="noStrike" cap="none" normalizeH="0" baseline="0" dirty="0" smtClean="0">
                <a:ln>
                  <a:noFill/>
                </a:ln>
                <a:solidFill>
                  <a:srgbClr val="A9B7C6"/>
                </a:solidFill>
                <a:effectLst/>
                <a:latin typeface="JetBrains Mono"/>
                <a:cs typeface="Arial" pitchFamily="34" charset="0"/>
              </a:rPr>
              <a:t>+ </a:t>
            </a:r>
            <a:r>
              <a:rPr kumimoji="0" lang="en-US" b="0" i="0" u="none" strike="noStrike" cap="none" normalizeH="0" baseline="0" dirty="0" err="1" smtClean="0">
                <a:ln>
                  <a:noFill/>
                </a:ln>
                <a:solidFill>
                  <a:srgbClr val="A9B7C6"/>
                </a:solidFill>
                <a:effectLst/>
                <a:latin typeface="JetBrains Mono"/>
                <a:cs typeface="Arial" pitchFamily="34" charset="0"/>
              </a:rPr>
              <a:t>pckt_dst</a:t>
            </a:r>
            <a:r>
              <a:rPr kumimoji="0" lang="en-US" b="0" i="0" u="none" strike="noStrike" cap="none" normalizeH="0" baseline="0" dirty="0" smtClean="0">
                <a:ln>
                  <a:noFill/>
                </a:ln>
                <a:solidFill>
                  <a:srgbClr val="A9B7C6"/>
                </a:solidFill>
                <a:effectLst/>
                <a:latin typeface="JetBrains Mono"/>
                <a:cs typeface="Arial" pitchFamily="34" charset="0"/>
              </a:rPr>
              <a:t/>
            </a:r>
            <a:br>
              <a:rPr kumimoji="0" lang="en-US" b="0" i="0" u="none" strike="noStrike" cap="none" normalizeH="0" baseline="0" dirty="0" smtClean="0">
                <a:ln>
                  <a:noFill/>
                </a:ln>
                <a:solidFill>
                  <a:srgbClr val="A9B7C6"/>
                </a:solidFill>
                <a:effectLst/>
                <a:latin typeface="JetBrains Mono"/>
                <a:cs typeface="Arial" pitchFamily="34" charset="0"/>
              </a:rPr>
            </a:br>
            <a:r>
              <a:rPr kumimoji="0" lang="en-US" b="0" i="0" u="none" strike="noStrike" cap="none" normalizeH="0" baseline="0" dirty="0" smtClean="0">
                <a:ln>
                  <a:noFill/>
                </a:ln>
                <a:solidFill>
                  <a:srgbClr val="A9B7C6"/>
                </a:solidFill>
                <a:effectLst/>
                <a:latin typeface="JetBrains Mono"/>
                <a:cs typeface="Arial" pitchFamily="34" charset="0"/>
              </a:rPr>
              <a:t/>
            </a:r>
            <a:br>
              <a:rPr kumimoji="0" lang="en-US" b="0" i="0" u="none" strike="noStrike" cap="none" normalizeH="0" baseline="0" dirty="0" smtClean="0">
                <a:ln>
                  <a:noFill/>
                </a:ln>
                <a:solidFill>
                  <a:srgbClr val="A9B7C6"/>
                </a:solidFill>
                <a:effectLst/>
                <a:latin typeface="JetBrains Mono"/>
                <a:cs typeface="Arial" pitchFamily="34" charset="0"/>
              </a:rPr>
            </a:br>
            <a:r>
              <a:rPr kumimoji="0" lang="en-US" b="0" i="0" u="none" strike="noStrike" cap="none" normalizeH="0" baseline="0" dirty="0" smtClean="0">
                <a:ln>
                  <a:noFill/>
                </a:ln>
                <a:solidFill>
                  <a:srgbClr val="A9B7C6"/>
                </a:solidFill>
                <a:effectLst/>
                <a:latin typeface="JetBrains Mono"/>
                <a:cs typeface="Arial" pitchFamily="34" charset="0"/>
              </a:rPr>
              <a:t>        </a:t>
            </a:r>
            <a:r>
              <a:rPr kumimoji="0" lang="en-US" b="0" i="0" u="none" strike="noStrike" cap="none" normalizeH="0" baseline="0" dirty="0" smtClean="0">
                <a:ln>
                  <a:noFill/>
                </a:ln>
                <a:solidFill>
                  <a:srgbClr val="CC7832"/>
                </a:solidFill>
                <a:effectLst/>
                <a:latin typeface="JetBrains Mono"/>
                <a:cs typeface="Arial" pitchFamily="34" charset="0"/>
              </a:rPr>
              <a:t>if </a:t>
            </a:r>
            <a:r>
              <a:rPr kumimoji="0" lang="en-US" b="0" i="0" u="none" strike="noStrike" cap="none" normalizeH="0" baseline="0" dirty="0" smtClean="0">
                <a:ln>
                  <a:noFill/>
                </a:ln>
                <a:solidFill>
                  <a:srgbClr val="A9B7C6"/>
                </a:solidFill>
                <a:effectLst/>
                <a:latin typeface="JetBrains Mono"/>
                <a:cs typeface="Arial" pitchFamily="34" charset="0"/>
              </a:rPr>
              <a:t>stream </a:t>
            </a:r>
            <a:r>
              <a:rPr kumimoji="0" lang="en-US" b="0" i="0" u="none" strike="noStrike" cap="none" normalizeH="0" baseline="0" dirty="0" smtClean="0">
                <a:ln>
                  <a:noFill/>
                </a:ln>
                <a:solidFill>
                  <a:srgbClr val="CC7832"/>
                </a:solidFill>
                <a:effectLst/>
                <a:latin typeface="JetBrains Mono"/>
                <a:cs typeface="Arial" pitchFamily="34" charset="0"/>
              </a:rPr>
              <a:t>in </a:t>
            </a:r>
            <a:r>
              <a:rPr kumimoji="0" lang="en-US" b="0" i="0" u="none" strike="noStrike" cap="none" normalizeH="0" baseline="0" dirty="0" smtClean="0">
                <a:ln>
                  <a:noFill/>
                </a:ln>
                <a:solidFill>
                  <a:srgbClr val="A9B7C6"/>
                </a:solidFill>
                <a:effectLst/>
                <a:latin typeface="JetBrains Mono"/>
                <a:cs typeface="Arial" pitchFamily="34" charset="0"/>
              </a:rPr>
              <a:t>type(</a:t>
            </a:r>
            <a:r>
              <a:rPr kumimoji="0" lang="en-US" b="0" i="0" u="none" strike="noStrike" cap="none" normalizeH="0" baseline="0" dirty="0" smtClean="0">
                <a:ln>
                  <a:noFill/>
                </a:ln>
                <a:solidFill>
                  <a:srgbClr val="94558D"/>
                </a:solidFill>
                <a:effectLst/>
                <a:latin typeface="JetBrains Mono"/>
                <a:cs typeface="Arial" pitchFamily="34" charset="0"/>
              </a:rPr>
              <a:t>self</a:t>
            </a:r>
            <a:r>
              <a:rPr kumimoji="0" lang="en-US" b="0" i="0" u="none" strike="noStrike" cap="none" normalizeH="0" baseline="0" dirty="0" smtClean="0">
                <a:ln>
                  <a:noFill/>
                </a:ln>
                <a:solidFill>
                  <a:srgbClr val="A9B7C6"/>
                </a:solidFill>
                <a:effectLst/>
                <a:latin typeface="JetBrains Mono"/>
                <a:cs typeface="Arial" pitchFamily="34" charset="0"/>
              </a:rPr>
              <a:t>).__</a:t>
            </a:r>
            <a:r>
              <a:rPr kumimoji="0" lang="en-US" b="0" i="0" u="none" strike="noStrike" cap="none" normalizeH="0" baseline="0" dirty="0" err="1" smtClean="0">
                <a:ln>
                  <a:noFill/>
                </a:ln>
                <a:solidFill>
                  <a:srgbClr val="A9B7C6"/>
                </a:solidFill>
                <a:effectLst/>
                <a:latin typeface="JetBrains Mono"/>
                <a:cs typeface="Arial" pitchFamily="34" charset="0"/>
              </a:rPr>
              <a:t>ip_cnt_TCP</a:t>
            </a:r>
            <a:r>
              <a:rPr kumimoji="0" lang="en-US" b="0" i="0" u="none" strike="noStrike" cap="none" normalizeH="0" baseline="0" dirty="0" smtClean="0">
                <a:ln>
                  <a:noFill/>
                </a:ln>
                <a:solidFill>
                  <a:srgbClr val="A9B7C6"/>
                </a:solidFill>
                <a:effectLst/>
                <a:latin typeface="JetBrains Mono"/>
                <a:cs typeface="Arial" pitchFamily="34" charset="0"/>
              </a:rPr>
              <a:t>:</a:t>
            </a:r>
            <a:br>
              <a:rPr kumimoji="0" lang="en-US" b="0" i="0" u="none" strike="noStrike" cap="none" normalizeH="0" baseline="0" dirty="0" smtClean="0">
                <a:ln>
                  <a:noFill/>
                </a:ln>
                <a:solidFill>
                  <a:srgbClr val="A9B7C6"/>
                </a:solidFill>
                <a:effectLst/>
                <a:latin typeface="JetBrains Mono"/>
                <a:cs typeface="Arial" pitchFamily="34" charset="0"/>
              </a:rPr>
            </a:br>
            <a:r>
              <a:rPr kumimoji="0" lang="en-US" b="0" i="0" u="none" strike="noStrike" cap="none" normalizeH="0" baseline="0" dirty="0" smtClean="0">
                <a:ln>
                  <a:noFill/>
                </a:ln>
                <a:solidFill>
                  <a:srgbClr val="A9B7C6"/>
                </a:solidFill>
                <a:effectLst/>
                <a:latin typeface="JetBrains Mono"/>
                <a:cs typeface="Arial" pitchFamily="34" charset="0"/>
              </a:rPr>
              <a:t>            type(</a:t>
            </a:r>
            <a:r>
              <a:rPr kumimoji="0" lang="en-US" b="0" i="0" u="none" strike="noStrike" cap="none" normalizeH="0" baseline="0" dirty="0" smtClean="0">
                <a:ln>
                  <a:noFill/>
                </a:ln>
                <a:solidFill>
                  <a:srgbClr val="94558D"/>
                </a:solidFill>
                <a:effectLst/>
                <a:latin typeface="JetBrains Mono"/>
                <a:cs typeface="Arial" pitchFamily="34" charset="0"/>
              </a:rPr>
              <a:t>self</a:t>
            </a:r>
            <a:r>
              <a:rPr kumimoji="0" lang="en-US" b="0" i="0" u="none" strike="noStrike" cap="none" normalizeH="0" baseline="0" dirty="0" smtClean="0">
                <a:ln>
                  <a:noFill/>
                </a:ln>
                <a:solidFill>
                  <a:srgbClr val="A9B7C6"/>
                </a:solidFill>
                <a:effectLst/>
                <a:latin typeface="JetBrains Mono"/>
                <a:cs typeface="Arial" pitchFamily="34" charset="0"/>
              </a:rPr>
              <a:t>).__</a:t>
            </a:r>
            <a:r>
              <a:rPr kumimoji="0" lang="en-US" b="0" i="0" u="none" strike="noStrike" cap="none" normalizeH="0" baseline="0" dirty="0" err="1" smtClean="0">
                <a:ln>
                  <a:noFill/>
                </a:ln>
                <a:solidFill>
                  <a:srgbClr val="A9B7C6"/>
                </a:solidFill>
                <a:effectLst/>
                <a:latin typeface="JetBrains Mono"/>
                <a:cs typeface="Arial" pitchFamily="34" charset="0"/>
              </a:rPr>
              <a:t>ip_cnt_TCP</a:t>
            </a:r>
            <a:r>
              <a:rPr kumimoji="0" lang="en-US" b="0" i="0" u="none" strike="noStrike" cap="none" normalizeH="0" baseline="0" dirty="0" smtClean="0">
                <a:ln>
                  <a:noFill/>
                </a:ln>
                <a:solidFill>
                  <a:srgbClr val="A9B7C6"/>
                </a:solidFill>
                <a:effectLst/>
                <a:latin typeface="JetBrains Mono"/>
                <a:cs typeface="Arial" pitchFamily="34" charset="0"/>
              </a:rPr>
              <a:t>[stream] += </a:t>
            </a:r>
            <a:r>
              <a:rPr kumimoji="0" lang="en-US" b="0" i="0" u="none" strike="noStrike" cap="none" normalizeH="0" baseline="0" dirty="0" smtClean="0">
                <a:ln>
                  <a:noFill/>
                </a:ln>
                <a:solidFill>
                  <a:srgbClr val="6897BB"/>
                </a:solidFill>
                <a:effectLst/>
                <a:latin typeface="JetBrains Mono"/>
                <a:cs typeface="Arial" pitchFamily="34" charset="0"/>
              </a:rPr>
              <a:t>1</a:t>
            </a:r>
            <a:br>
              <a:rPr kumimoji="0" lang="en-US" b="0" i="0" u="none" strike="noStrike" cap="none" normalizeH="0" baseline="0" dirty="0" smtClean="0">
                <a:ln>
                  <a:noFill/>
                </a:ln>
                <a:solidFill>
                  <a:srgbClr val="6897BB"/>
                </a:solidFill>
                <a:effectLst/>
                <a:latin typeface="JetBrains Mono"/>
                <a:cs typeface="Arial" pitchFamily="34" charset="0"/>
              </a:rPr>
            </a:br>
            <a:r>
              <a:rPr kumimoji="0" lang="en-US" b="0" i="0" u="none" strike="noStrike" cap="none" normalizeH="0" baseline="0" dirty="0" smtClean="0">
                <a:ln>
                  <a:noFill/>
                </a:ln>
                <a:solidFill>
                  <a:srgbClr val="6897BB"/>
                </a:solidFill>
                <a:effectLst/>
                <a:latin typeface="JetBrains Mono"/>
                <a:cs typeface="Arial" pitchFamily="34" charset="0"/>
              </a:rPr>
              <a:t>        </a:t>
            </a:r>
            <a:r>
              <a:rPr kumimoji="0" lang="en-US" b="0" i="0" u="none" strike="noStrike" cap="none" normalizeH="0" baseline="0" dirty="0" smtClean="0">
                <a:ln>
                  <a:noFill/>
                </a:ln>
                <a:solidFill>
                  <a:srgbClr val="CC7832"/>
                </a:solidFill>
                <a:effectLst/>
                <a:latin typeface="JetBrains Mono"/>
                <a:cs typeface="Arial" pitchFamily="34" charset="0"/>
              </a:rPr>
              <a:t>else</a:t>
            </a:r>
            <a:r>
              <a:rPr kumimoji="0" lang="en-US" b="0" i="0" u="none" strike="noStrike" cap="none" normalizeH="0" baseline="0" dirty="0" smtClean="0">
                <a:ln>
                  <a:noFill/>
                </a:ln>
                <a:solidFill>
                  <a:srgbClr val="A9B7C6"/>
                </a:solidFill>
                <a:effectLst/>
                <a:latin typeface="JetBrains Mono"/>
                <a:cs typeface="Arial" pitchFamily="34" charset="0"/>
              </a:rPr>
              <a:t>:</a:t>
            </a:r>
            <a:br>
              <a:rPr kumimoji="0" lang="en-US" b="0" i="0" u="none" strike="noStrike" cap="none" normalizeH="0" baseline="0" dirty="0" smtClean="0">
                <a:ln>
                  <a:noFill/>
                </a:ln>
                <a:solidFill>
                  <a:srgbClr val="A9B7C6"/>
                </a:solidFill>
                <a:effectLst/>
                <a:latin typeface="JetBrains Mono"/>
                <a:cs typeface="Arial" pitchFamily="34" charset="0"/>
              </a:rPr>
            </a:br>
            <a:r>
              <a:rPr kumimoji="0" lang="en-US" b="0" i="0" u="none" strike="noStrike" cap="none" normalizeH="0" baseline="0" dirty="0" smtClean="0">
                <a:ln>
                  <a:noFill/>
                </a:ln>
                <a:solidFill>
                  <a:srgbClr val="A9B7C6"/>
                </a:solidFill>
                <a:effectLst/>
                <a:latin typeface="JetBrains Mono"/>
                <a:cs typeface="Arial" pitchFamily="34" charset="0"/>
              </a:rPr>
              <a:t>            type(</a:t>
            </a:r>
            <a:r>
              <a:rPr kumimoji="0" lang="en-US" b="0" i="0" u="none" strike="noStrike" cap="none" normalizeH="0" baseline="0" dirty="0" smtClean="0">
                <a:ln>
                  <a:noFill/>
                </a:ln>
                <a:solidFill>
                  <a:srgbClr val="94558D"/>
                </a:solidFill>
                <a:effectLst/>
                <a:latin typeface="JetBrains Mono"/>
                <a:cs typeface="Arial" pitchFamily="34" charset="0"/>
              </a:rPr>
              <a:t>self</a:t>
            </a:r>
            <a:r>
              <a:rPr kumimoji="0" lang="en-US" b="0" i="0" u="none" strike="noStrike" cap="none" normalizeH="0" baseline="0" dirty="0" smtClean="0">
                <a:ln>
                  <a:noFill/>
                </a:ln>
                <a:solidFill>
                  <a:srgbClr val="A9B7C6"/>
                </a:solidFill>
                <a:effectLst/>
                <a:latin typeface="JetBrains Mono"/>
                <a:cs typeface="Arial" pitchFamily="34" charset="0"/>
              </a:rPr>
              <a:t>).__</a:t>
            </a:r>
            <a:r>
              <a:rPr kumimoji="0" lang="en-US" b="0" i="0" u="none" strike="noStrike" cap="none" normalizeH="0" baseline="0" dirty="0" err="1" smtClean="0">
                <a:ln>
                  <a:noFill/>
                </a:ln>
                <a:solidFill>
                  <a:srgbClr val="A9B7C6"/>
                </a:solidFill>
                <a:effectLst/>
                <a:latin typeface="JetBrains Mono"/>
                <a:cs typeface="Arial" pitchFamily="34" charset="0"/>
              </a:rPr>
              <a:t>ip_cnt_TCP</a:t>
            </a:r>
            <a:r>
              <a:rPr kumimoji="0" lang="en-US" b="0" i="0" u="none" strike="noStrike" cap="none" normalizeH="0" baseline="0" dirty="0" smtClean="0">
                <a:ln>
                  <a:noFill/>
                </a:ln>
                <a:solidFill>
                  <a:srgbClr val="A9B7C6"/>
                </a:solidFill>
                <a:effectLst/>
                <a:latin typeface="JetBrains Mono"/>
                <a:cs typeface="Arial" pitchFamily="34" charset="0"/>
              </a:rPr>
              <a:t>[stream] = </a:t>
            </a:r>
            <a:r>
              <a:rPr kumimoji="0" lang="en-US" b="0" i="0" u="none" strike="noStrike" cap="none" normalizeH="0" baseline="0" dirty="0" smtClean="0">
                <a:ln>
                  <a:noFill/>
                </a:ln>
                <a:solidFill>
                  <a:srgbClr val="6897BB"/>
                </a:solidFill>
                <a:effectLst/>
                <a:latin typeface="JetBrains Mono"/>
                <a:cs typeface="Arial" pitchFamily="34" charset="0"/>
              </a:rPr>
              <a:t>1</a:t>
            </a:r>
            <a:br>
              <a:rPr kumimoji="0" lang="en-US" b="0" i="0" u="none" strike="noStrike" cap="none" normalizeH="0" baseline="0" dirty="0" smtClean="0">
                <a:ln>
                  <a:noFill/>
                </a:ln>
                <a:solidFill>
                  <a:srgbClr val="6897BB"/>
                </a:solidFill>
                <a:effectLst/>
                <a:latin typeface="JetBrains Mono"/>
                <a:cs typeface="Arial" pitchFamily="34" charset="0"/>
              </a:rPr>
            </a:br>
            <a:r>
              <a:rPr kumimoji="0" lang="en-US" b="0" i="0" u="none" strike="noStrike" cap="none" normalizeH="0" baseline="0" dirty="0" smtClean="0">
                <a:ln>
                  <a:noFill/>
                </a:ln>
                <a:solidFill>
                  <a:srgbClr val="6897BB"/>
                </a:solidFill>
                <a:effectLst/>
                <a:latin typeface="JetBrains Mono"/>
                <a:cs typeface="Arial" pitchFamily="34" charset="0"/>
              </a:rPr>
              <a:t/>
            </a:r>
            <a:br>
              <a:rPr kumimoji="0" lang="en-US" b="0" i="0" u="none" strike="noStrike" cap="none" normalizeH="0" baseline="0" dirty="0" smtClean="0">
                <a:ln>
                  <a:noFill/>
                </a:ln>
                <a:solidFill>
                  <a:srgbClr val="6897BB"/>
                </a:solidFill>
                <a:effectLst/>
                <a:latin typeface="JetBrains Mono"/>
                <a:cs typeface="Arial" pitchFamily="34" charset="0"/>
              </a:rPr>
            </a:br>
            <a:r>
              <a:rPr kumimoji="0" lang="en-US" b="0" i="0" u="none" strike="noStrike" cap="none" normalizeH="0" baseline="0" dirty="0" smtClean="0">
                <a:ln>
                  <a:noFill/>
                </a:ln>
                <a:solidFill>
                  <a:srgbClr val="6897BB"/>
                </a:solidFill>
                <a:effectLst/>
                <a:latin typeface="JetBrains Mono"/>
                <a:cs typeface="Arial" pitchFamily="34" charset="0"/>
              </a:rPr>
              <a:t>        </a:t>
            </a:r>
            <a:r>
              <a:rPr kumimoji="0" lang="en-US" b="0" i="0" u="none" strike="noStrike" cap="none" normalizeH="0" baseline="0" dirty="0" smtClean="0">
                <a:ln>
                  <a:noFill/>
                </a:ln>
                <a:solidFill>
                  <a:srgbClr val="CC7832"/>
                </a:solidFill>
                <a:effectLst/>
                <a:latin typeface="JetBrains Mono"/>
                <a:cs typeface="Arial" pitchFamily="34" charset="0"/>
              </a:rPr>
              <a:t>for </a:t>
            </a:r>
            <a:r>
              <a:rPr kumimoji="0" lang="en-US" b="0" i="0" u="none" strike="noStrike" cap="none" normalizeH="0" baseline="0" dirty="0" smtClean="0">
                <a:ln>
                  <a:noFill/>
                </a:ln>
                <a:solidFill>
                  <a:srgbClr val="A9B7C6"/>
                </a:solidFill>
                <a:effectLst/>
                <a:latin typeface="JetBrains Mono"/>
                <a:cs typeface="Arial" pitchFamily="34" charset="0"/>
              </a:rPr>
              <a:t>stream </a:t>
            </a:r>
            <a:r>
              <a:rPr kumimoji="0" lang="en-US" b="0" i="0" u="none" strike="noStrike" cap="none" normalizeH="0" baseline="0" dirty="0" smtClean="0">
                <a:ln>
                  <a:noFill/>
                </a:ln>
                <a:solidFill>
                  <a:srgbClr val="CC7832"/>
                </a:solidFill>
                <a:effectLst/>
                <a:latin typeface="JetBrains Mono"/>
                <a:cs typeface="Arial" pitchFamily="34" charset="0"/>
              </a:rPr>
              <a:t>in </a:t>
            </a:r>
            <a:r>
              <a:rPr kumimoji="0" lang="en-US" b="0" i="0" u="none" strike="noStrike" cap="none" normalizeH="0" baseline="0" dirty="0" smtClean="0">
                <a:ln>
                  <a:noFill/>
                </a:ln>
                <a:solidFill>
                  <a:srgbClr val="A9B7C6"/>
                </a:solidFill>
                <a:effectLst/>
                <a:latin typeface="JetBrains Mono"/>
                <a:cs typeface="Arial" pitchFamily="34" charset="0"/>
              </a:rPr>
              <a:t>type(</a:t>
            </a:r>
            <a:r>
              <a:rPr kumimoji="0" lang="en-US" b="0" i="0" u="none" strike="noStrike" cap="none" normalizeH="0" baseline="0" dirty="0" smtClean="0">
                <a:ln>
                  <a:noFill/>
                </a:ln>
                <a:solidFill>
                  <a:srgbClr val="94558D"/>
                </a:solidFill>
                <a:effectLst/>
                <a:latin typeface="JetBrains Mono"/>
                <a:cs typeface="Arial" pitchFamily="34" charset="0"/>
              </a:rPr>
              <a:t>self</a:t>
            </a:r>
            <a:r>
              <a:rPr kumimoji="0" lang="en-US" b="0" i="0" u="none" strike="noStrike" cap="none" normalizeH="0" baseline="0" dirty="0" smtClean="0">
                <a:ln>
                  <a:noFill/>
                </a:ln>
                <a:solidFill>
                  <a:srgbClr val="A9B7C6"/>
                </a:solidFill>
                <a:effectLst/>
                <a:latin typeface="JetBrains Mono"/>
                <a:cs typeface="Arial" pitchFamily="34" charset="0"/>
              </a:rPr>
              <a:t>).__</a:t>
            </a:r>
            <a:r>
              <a:rPr kumimoji="0" lang="en-US" b="0" i="0" u="none" strike="noStrike" cap="none" normalizeH="0" baseline="0" dirty="0" err="1" smtClean="0">
                <a:ln>
                  <a:noFill/>
                </a:ln>
                <a:solidFill>
                  <a:srgbClr val="A9B7C6"/>
                </a:solidFill>
                <a:effectLst/>
                <a:latin typeface="JetBrains Mono"/>
                <a:cs typeface="Arial" pitchFamily="34" charset="0"/>
              </a:rPr>
              <a:t>ip_cnt_TCP</a:t>
            </a:r>
            <a:r>
              <a:rPr kumimoji="0" lang="en-US" b="0" i="0" u="none" strike="noStrike" cap="none" normalizeH="0" baseline="0" dirty="0" smtClean="0">
                <a:ln>
                  <a:noFill/>
                </a:ln>
                <a:solidFill>
                  <a:srgbClr val="A9B7C6"/>
                </a:solidFill>
                <a:effectLst/>
                <a:latin typeface="JetBrains Mono"/>
                <a:cs typeface="Arial" pitchFamily="34" charset="0"/>
              </a:rPr>
              <a:t>:</a:t>
            </a:r>
            <a:br>
              <a:rPr kumimoji="0" lang="en-US" b="0" i="0" u="none" strike="noStrike" cap="none" normalizeH="0" baseline="0" dirty="0" smtClean="0">
                <a:ln>
                  <a:noFill/>
                </a:ln>
                <a:solidFill>
                  <a:srgbClr val="A9B7C6"/>
                </a:solidFill>
                <a:effectLst/>
                <a:latin typeface="JetBrains Mono"/>
                <a:cs typeface="Arial" pitchFamily="34" charset="0"/>
              </a:rPr>
            </a:br>
            <a:r>
              <a:rPr kumimoji="0" lang="en-US" b="0" i="0" u="none" strike="noStrike" cap="none" normalizeH="0" baseline="0" dirty="0" smtClean="0">
                <a:ln>
                  <a:noFill/>
                </a:ln>
                <a:solidFill>
                  <a:srgbClr val="A9B7C6"/>
                </a:solidFill>
                <a:effectLst/>
                <a:latin typeface="JetBrains Mono"/>
                <a:cs typeface="Arial" pitchFamily="34" charset="0"/>
              </a:rPr>
              <a:t>            </a:t>
            </a:r>
            <a:r>
              <a:rPr kumimoji="0" lang="en-US" b="0" i="0" u="none" strike="noStrike" cap="none" normalizeH="0" baseline="0" dirty="0" err="1" smtClean="0">
                <a:ln>
                  <a:noFill/>
                </a:ln>
                <a:solidFill>
                  <a:srgbClr val="A9B7C6"/>
                </a:solidFill>
                <a:effectLst/>
                <a:latin typeface="JetBrains Mono"/>
                <a:cs typeface="Arial" pitchFamily="34" charset="0"/>
              </a:rPr>
              <a:t>pckts_sent</a:t>
            </a:r>
            <a:r>
              <a:rPr kumimoji="0" lang="en-US" b="0" i="0" u="none" strike="noStrike" cap="none" normalizeH="0" baseline="0" dirty="0" smtClean="0">
                <a:ln>
                  <a:noFill/>
                </a:ln>
                <a:solidFill>
                  <a:srgbClr val="A9B7C6"/>
                </a:solidFill>
                <a:effectLst/>
                <a:latin typeface="JetBrains Mono"/>
                <a:cs typeface="Arial" pitchFamily="34" charset="0"/>
              </a:rPr>
              <a:t> = type(</a:t>
            </a:r>
            <a:r>
              <a:rPr kumimoji="0" lang="en-US" b="0" i="0" u="none" strike="noStrike" cap="none" normalizeH="0" baseline="0" dirty="0" smtClean="0">
                <a:ln>
                  <a:noFill/>
                </a:ln>
                <a:solidFill>
                  <a:srgbClr val="94558D"/>
                </a:solidFill>
                <a:effectLst/>
                <a:latin typeface="JetBrains Mono"/>
                <a:cs typeface="Arial" pitchFamily="34" charset="0"/>
              </a:rPr>
              <a:t>self</a:t>
            </a:r>
            <a:r>
              <a:rPr kumimoji="0" lang="en-US" b="0" i="0" u="none" strike="noStrike" cap="none" normalizeH="0" baseline="0" dirty="0" smtClean="0">
                <a:ln>
                  <a:noFill/>
                </a:ln>
                <a:solidFill>
                  <a:srgbClr val="A9B7C6"/>
                </a:solidFill>
                <a:effectLst/>
                <a:latin typeface="JetBrains Mono"/>
                <a:cs typeface="Arial" pitchFamily="34" charset="0"/>
              </a:rPr>
              <a:t>).__</a:t>
            </a:r>
            <a:r>
              <a:rPr kumimoji="0" lang="en-US" b="0" i="0" u="none" strike="noStrike" cap="none" normalizeH="0" baseline="0" dirty="0" err="1" smtClean="0">
                <a:ln>
                  <a:noFill/>
                </a:ln>
                <a:solidFill>
                  <a:srgbClr val="A9B7C6"/>
                </a:solidFill>
                <a:effectLst/>
                <a:latin typeface="JetBrains Mono"/>
                <a:cs typeface="Arial" pitchFamily="34" charset="0"/>
              </a:rPr>
              <a:t>ip_cnt_TCP</a:t>
            </a:r>
            <a:r>
              <a:rPr kumimoji="0" lang="en-US" b="0" i="0" u="none" strike="noStrike" cap="none" normalizeH="0" baseline="0" dirty="0" smtClean="0">
                <a:ln>
                  <a:noFill/>
                </a:ln>
                <a:solidFill>
                  <a:srgbClr val="A9B7C6"/>
                </a:solidFill>
                <a:effectLst/>
                <a:latin typeface="JetBrains Mono"/>
                <a:cs typeface="Arial" pitchFamily="34" charset="0"/>
              </a:rPr>
              <a:t>[stream]</a:t>
            </a:r>
            <a:br>
              <a:rPr kumimoji="0" lang="en-US" b="0" i="0" u="none" strike="noStrike" cap="none" normalizeH="0" baseline="0" dirty="0" smtClean="0">
                <a:ln>
                  <a:noFill/>
                </a:ln>
                <a:solidFill>
                  <a:srgbClr val="A9B7C6"/>
                </a:solidFill>
                <a:effectLst/>
                <a:latin typeface="JetBrains Mono"/>
                <a:cs typeface="Arial" pitchFamily="34" charset="0"/>
              </a:rPr>
            </a:br>
            <a:r>
              <a:rPr kumimoji="0" lang="en-US" b="0" i="0" u="none" strike="noStrike" cap="none" normalizeH="0" baseline="0" dirty="0" smtClean="0">
                <a:ln>
                  <a:noFill/>
                </a:ln>
                <a:solidFill>
                  <a:srgbClr val="A9B7C6"/>
                </a:solidFill>
                <a:effectLst/>
                <a:latin typeface="JetBrains Mono"/>
                <a:cs typeface="Arial" pitchFamily="34" charset="0"/>
              </a:rPr>
              <a:t>            </a:t>
            </a:r>
            <a:r>
              <a:rPr kumimoji="0" lang="en-US" b="0" i="0" u="none" strike="noStrike" cap="none" normalizeH="0" baseline="0" dirty="0" smtClean="0">
                <a:ln>
                  <a:noFill/>
                </a:ln>
                <a:solidFill>
                  <a:srgbClr val="CC7832"/>
                </a:solidFill>
                <a:effectLst/>
                <a:latin typeface="JetBrains Mono"/>
                <a:cs typeface="Arial" pitchFamily="34" charset="0"/>
              </a:rPr>
              <a:t>if </a:t>
            </a:r>
            <a:r>
              <a:rPr kumimoji="0" lang="en-US" b="0" i="0" u="none" strike="noStrike" cap="none" normalizeH="0" baseline="0" dirty="0" err="1" smtClean="0">
                <a:ln>
                  <a:noFill/>
                </a:ln>
                <a:solidFill>
                  <a:srgbClr val="A9B7C6"/>
                </a:solidFill>
                <a:effectLst/>
                <a:latin typeface="JetBrains Mono"/>
                <a:cs typeface="Arial" pitchFamily="34" charset="0"/>
              </a:rPr>
              <a:t>pckts_sent</a:t>
            </a:r>
            <a:r>
              <a:rPr kumimoji="0" lang="en-US" b="0" i="0" u="none" strike="noStrike" cap="none" normalizeH="0" baseline="0" dirty="0" smtClean="0">
                <a:ln>
                  <a:noFill/>
                </a:ln>
                <a:solidFill>
                  <a:srgbClr val="A9B7C6"/>
                </a:solidFill>
                <a:effectLst/>
                <a:latin typeface="JetBrains Mono"/>
                <a:cs typeface="Arial" pitchFamily="34" charset="0"/>
              </a:rPr>
              <a:t> &gt; type(</a:t>
            </a:r>
            <a:r>
              <a:rPr kumimoji="0" lang="en-US" b="0" i="0" u="none" strike="noStrike" cap="none" normalizeH="0" baseline="0" dirty="0" smtClean="0">
                <a:ln>
                  <a:noFill/>
                </a:ln>
                <a:solidFill>
                  <a:srgbClr val="94558D"/>
                </a:solidFill>
                <a:effectLst/>
                <a:latin typeface="JetBrains Mono"/>
                <a:cs typeface="Arial" pitchFamily="34" charset="0"/>
              </a:rPr>
              <a:t>self</a:t>
            </a:r>
            <a:r>
              <a:rPr kumimoji="0" lang="en-US" b="0" i="0" u="none" strike="noStrike" cap="none" normalizeH="0" baseline="0" dirty="0" smtClean="0">
                <a:ln>
                  <a:noFill/>
                </a:ln>
                <a:solidFill>
                  <a:srgbClr val="A9B7C6"/>
                </a:solidFill>
                <a:effectLst/>
                <a:latin typeface="JetBrains Mono"/>
                <a:cs typeface="Arial" pitchFamily="34" charset="0"/>
              </a:rPr>
              <a:t>).__THRESH:</a:t>
            </a:r>
            <a:br>
              <a:rPr kumimoji="0" lang="en-US" b="0" i="0" u="none" strike="noStrike" cap="none" normalizeH="0" baseline="0" dirty="0" smtClean="0">
                <a:ln>
                  <a:noFill/>
                </a:ln>
                <a:solidFill>
                  <a:srgbClr val="A9B7C6"/>
                </a:solidFill>
                <a:effectLst/>
                <a:latin typeface="JetBrains Mono"/>
                <a:cs typeface="Arial" pitchFamily="34" charset="0"/>
              </a:rPr>
            </a:br>
            <a:r>
              <a:rPr kumimoji="0" lang="en-US" b="0" i="0" u="none" strike="noStrike" cap="none" normalizeH="0" baseline="0" dirty="0" smtClean="0">
                <a:ln>
                  <a:noFill/>
                </a:ln>
                <a:solidFill>
                  <a:srgbClr val="A9B7C6"/>
                </a:solidFill>
                <a:effectLst/>
                <a:latin typeface="JetBrains Mono"/>
                <a:cs typeface="Arial" pitchFamily="34" charset="0"/>
              </a:rPr>
              <a:t>                </a:t>
            </a:r>
            <a:r>
              <a:rPr kumimoji="0" lang="en-US" b="0" i="0" u="none" strike="noStrike" cap="none" normalizeH="0" baseline="0" dirty="0" err="1" smtClean="0">
                <a:ln>
                  <a:noFill/>
                </a:ln>
                <a:solidFill>
                  <a:srgbClr val="A9B7C6"/>
                </a:solidFill>
                <a:effectLst/>
                <a:latin typeface="JetBrains Mono"/>
                <a:cs typeface="Arial" pitchFamily="34" charset="0"/>
              </a:rPr>
              <a:t>src</a:t>
            </a:r>
            <a:r>
              <a:rPr kumimoji="0" lang="en-US" b="0" i="0" u="none" strike="noStrike" cap="none" normalizeH="0" baseline="0" dirty="0" smtClean="0">
                <a:ln>
                  <a:noFill/>
                </a:ln>
                <a:solidFill>
                  <a:srgbClr val="A9B7C6"/>
                </a:solidFill>
                <a:effectLst/>
                <a:latin typeface="JetBrains Mono"/>
                <a:cs typeface="Arial" pitchFamily="34" charset="0"/>
              </a:rPr>
              <a:t> = </a:t>
            </a:r>
            <a:r>
              <a:rPr kumimoji="0" lang="en-US" b="0" i="0" u="none" strike="noStrike" cap="none" normalizeH="0" baseline="0" dirty="0" err="1" smtClean="0">
                <a:ln>
                  <a:noFill/>
                </a:ln>
                <a:solidFill>
                  <a:srgbClr val="A9B7C6"/>
                </a:solidFill>
                <a:effectLst/>
                <a:latin typeface="JetBrains Mono"/>
                <a:cs typeface="Arial" pitchFamily="34" charset="0"/>
              </a:rPr>
              <a:t>stream.split</a:t>
            </a:r>
            <a:r>
              <a:rPr kumimoji="0" lang="en-US" b="0" i="0" u="none" strike="noStrike" cap="none" normalizeH="0" baseline="0" dirty="0" smtClean="0">
                <a:ln>
                  <a:noFill/>
                </a:ln>
                <a:solidFill>
                  <a:srgbClr val="A9B7C6"/>
                </a:solidFill>
                <a:effectLst/>
                <a:latin typeface="JetBrains Mono"/>
                <a:cs typeface="Arial" pitchFamily="34" charset="0"/>
              </a:rPr>
              <a:t>(</a:t>
            </a:r>
            <a:r>
              <a:rPr kumimoji="0" lang="en-US" b="0" i="0" u="none" strike="noStrike" cap="none" normalizeH="0" baseline="0" dirty="0" smtClean="0">
                <a:ln>
                  <a:noFill/>
                </a:ln>
                <a:solidFill>
                  <a:srgbClr val="6A8759"/>
                </a:solidFill>
                <a:effectLst/>
                <a:latin typeface="JetBrains Mono"/>
                <a:cs typeface="Arial" pitchFamily="34" charset="0"/>
              </a:rPr>
              <a:t>':'</a:t>
            </a:r>
            <a:r>
              <a:rPr kumimoji="0" lang="en-US" b="0" i="0" u="none" strike="noStrike" cap="none" normalizeH="0" baseline="0" dirty="0" smtClean="0">
                <a:ln>
                  <a:noFill/>
                </a:ln>
                <a:solidFill>
                  <a:srgbClr val="A9B7C6"/>
                </a:solidFill>
                <a:effectLst/>
                <a:latin typeface="JetBrains Mono"/>
                <a:cs typeface="Arial" pitchFamily="34" charset="0"/>
              </a:rPr>
              <a:t>)[</a:t>
            </a:r>
            <a:r>
              <a:rPr kumimoji="0" lang="en-US" b="0" i="0" u="none" strike="noStrike" cap="none" normalizeH="0" baseline="0" dirty="0" smtClean="0">
                <a:ln>
                  <a:noFill/>
                </a:ln>
                <a:solidFill>
                  <a:srgbClr val="6897BB"/>
                </a:solidFill>
                <a:effectLst/>
                <a:latin typeface="JetBrains Mono"/>
                <a:cs typeface="Arial" pitchFamily="34" charset="0"/>
              </a:rPr>
              <a:t>0</a:t>
            </a:r>
            <a:r>
              <a:rPr kumimoji="0" lang="en-US" b="0" i="0" u="none" strike="noStrike" cap="none" normalizeH="0" baseline="0" dirty="0" smtClean="0">
                <a:ln>
                  <a:noFill/>
                </a:ln>
                <a:solidFill>
                  <a:srgbClr val="A9B7C6"/>
                </a:solidFill>
                <a:effectLst/>
                <a:latin typeface="JetBrains Mono"/>
                <a:cs typeface="Arial" pitchFamily="34" charset="0"/>
              </a:rPr>
              <a:t>]</a:t>
            </a:r>
            <a:br>
              <a:rPr kumimoji="0" lang="en-US" b="0" i="0" u="none" strike="noStrike" cap="none" normalizeH="0" baseline="0" dirty="0" smtClean="0">
                <a:ln>
                  <a:noFill/>
                </a:ln>
                <a:solidFill>
                  <a:srgbClr val="A9B7C6"/>
                </a:solidFill>
                <a:effectLst/>
                <a:latin typeface="JetBrains Mono"/>
                <a:cs typeface="Arial" pitchFamily="34" charset="0"/>
              </a:rPr>
            </a:br>
            <a:r>
              <a:rPr kumimoji="0" lang="en-US" b="0" i="0" u="none" strike="noStrike" cap="none" normalizeH="0" baseline="0" dirty="0" smtClean="0">
                <a:ln>
                  <a:noFill/>
                </a:ln>
                <a:solidFill>
                  <a:srgbClr val="A9B7C6"/>
                </a:solidFill>
                <a:effectLst/>
                <a:latin typeface="JetBrains Mono"/>
                <a:cs typeface="Arial" pitchFamily="34" charset="0"/>
              </a:rPr>
              <a:t>                </a:t>
            </a:r>
            <a:r>
              <a:rPr kumimoji="0" lang="en-US" b="0" i="0" u="none" strike="noStrike" cap="none" normalizeH="0" baseline="0" dirty="0" err="1" smtClean="0">
                <a:ln>
                  <a:noFill/>
                </a:ln>
                <a:solidFill>
                  <a:srgbClr val="A9B7C6"/>
                </a:solidFill>
                <a:effectLst/>
                <a:latin typeface="JetBrains Mono"/>
                <a:cs typeface="Arial" pitchFamily="34" charset="0"/>
              </a:rPr>
              <a:t>dst</a:t>
            </a:r>
            <a:r>
              <a:rPr kumimoji="0" lang="en-US" b="0" i="0" u="none" strike="noStrike" cap="none" normalizeH="0" baseline="0" dirty="0" smtClean="0">
                <a:ln>
                  <a:noFill/>
                </a:ln>
                <a:solidFill>
                  <a:srgbClr val="A9B7C6"/>
                </a:solidFill>
                <a:effectLst/>
                <a:latin typeface="JetBrains Mono"/>
                <a:cs typeface="Arial" pitchFamily="34" charset="0"/>
              </a:rPr>
              <a:t> = </a:t>
            </a:r>
            <a:r>
              <a:rPr kumimoji="0" lang="en-US" b="0" i="0" u="none" strike="noStrike" cap="none" normalizeH="0" baseline="0" dirty="0" err="1" smtClean="0">
                <a:ln>
                  <a:noFill/>
                </a:ln>
                <a:solidFill>
                  <a:srgbClr val="A9B7C6"/>
                </a:solidFill>
                <a:effectLst/>
                <a:latin typeface="JetBrains Mono"/>
                <a:cs typeface="Arial" pitchFamily="34" charset="0"/>
              </a:rPr>
              <a:t>stream.split</a:t>
            </a:r>
            <a:r>
              <a:rPr kumimoji="0" lang="en-US" b="0" i="0" u="none" strike="noStrike" cap="none" normalizeH="0" baseline="0" dirty="0" smtClean="0">
                <a:ln>
                  <a:noFill/>
                </a:ln>
                <a:solidFill>
                  <a:srgbClr val="A9B7C6"/>
                </a:solidFill>
                <a:effectLst/>
                <a:latin typeface="JetBrains Mono"/>
                <a:cs typeface="Arial" pitchFamily="34" charset="0"/>
              </a:rPr>
              <a:t>(</a:t>
            </a:r>
            <a:r>
              <a:rPr kumimoji="0" lang="en-US" b="0" i="0" u="none" strike="noStrike" cap="none" normalizeH="0" baseline="0" dirty="0" smtClean="0">
                <a:ln>
                  <a:noFill/>
                </a:ln>
                <a:solidFill>
                  <a:srgbClr val="6A8759"/>
                </a:solidFill>
                <a:effectLst/>
                <a:latin typeface="JetBrains Mono"/>
                <a:cs typeface="Arial" pitchFamily="34" charset="0"/>
              </a:rPr>
              <a:t>':'</a:t>
            </a:r>
            <a:r>
              <a:rPr kumimoji="0" lang="en-US" b="0" i="0" u="none" strike="noStrike" cap="none" normalizeH="0" baseline="0" dirty="0" smtClean="0">
                <a:ln>
                  <a:noFill/>
                </a:ln>
                <a:solidFill>
                  <a:srgbClr val="A9B7C6"/>
                </a:solidFill>
                <a:effectLst/>
                <a:latin typeface="JetBrains Mono"/>
                <a:cs typeface="Arial" pitchFamily="34" charset="0"/>
              </a:rPr>
              <a:t>)[</a:t>
            </a:r>
            <a:r>
              <a:rPr kumimoji="0" lang="en-US" b="0" i="0" u="none" strike="noStrike" cap="none" normalizeH="0" baseline="0" dirty="0" smtClean="0">
                <a:ln>
                  <a:noFill/>
                </a:ln>
                <a:solidFill>
                  <a:srgbClr val="6897BB"/>
                </a:solidFill>
                <a:effectLst/>
                <a:latin typeface="JetBrains Mono"/>
                <a:cs typeface="Arial" pitchFamily="34" charset="0"/>
              </a:rPr>
              <a:t>1</a:t>
            </a:r>
            <a:r>
              <a:rPr kumimoji="0" lang="en-US" b="0" i="0" u="none" strike="noStrike" cap="none" normalizeH="0" baseline="0" dirty="0" smtClean="0">
                <a:ln>
                  <a:noFill/>
                </a:ln>
                <a:solidFill>
                  <a:srgbClr val="A9B7C6"/>
                </a:solidFill>
                <a:effectLst/>
                <a:latin typeface="JetBrains Mono"/>
                <a:cs typeface="Arial" pitchFamily="34" charset="0"/>
              </a:rPr>
              <a:t>]</a:t>
            </a:r>
            <a:br>
              <a:rPr kumimoji="0" lang="en-US" b="0" i="0" u="none" strike="noStrike" cap="none" normalizeH="0" baseline="0" dirty="0" smtClean="0">
                <a:ln>
                  <a:noFill/>
                </a:ln>
                <a:solidFill>
                  <a:srgbClr val="A9B7C6"/>
                </a:solidFill>
                <a:effectLst/>
                <a:latin typeface="JetBrains Mono"/>
                <a:cs typeface="Arial" pitchFamily="34" charset="0"/>
              </a:rPr>
            </a:br>
            <a:r>
              <a:rPr kumimoji="0" lang="en-US" b="0" i="0" u="none" strike="noStrike" cap="none" normalizeH="0" baseline="0" dirty="0" smtClean="0">
                <a:ln>
                  <a:noFill/>
                </a:ln>
                <a:solidFill>
                  <a:srgbClr val="A9B7C6"/>
                </a:solidFill>
                <a:effectLst/>
                <a:latin typeface="JetBrains Mono"/>
                <a:cs typeface="Arial" pitchFamily="34" charset="0"/>
              </a:rPr>
              <a:t>                print(</a:t>
            </a:r>
            <a:r>
              <a:rPr kumimoji="0" lang="en-US" b="0" i="0" u="none" strike="noStrike" cap="none" normalizeH="0" baseline="0" dirty="0" smtClean="0">
                <a:ln>
                  <a:noFill/>
                </a:ln>
                <a:solidFill>
                  <a:srgbClr val="6A8759"/>
                </a:solidFill>
                <a:effectLst/>
                <a:latin typeface="JetBrains Mono"/>
                <a:cs typeface="Arial" pitchFamily="34" charset="0"/>
              </a:rPr>
              <a:t>"Possible Flooding Attack from %s --&gt; %s"</a:t>
            </a:r>
            <a:r>
              <a:rPr kumimoji="0" lang="en-US" b="0" i="0" u="none" strike="noStrike" cap="none" normalizeH="0" baseline="0" dirty="0" smtClean="0">
                <a:ln>
                  <a:noFill/>
                </a:ln>
                <a:solidFill>
                  <a:srgbClr val="A9B7C6"/>
                </a:solidFill>
                <a:effectLst/>
                <a:latin typeface="JetBrains Mono"/>
                <a:cs typeface="Arial" pitchFamily="34" charset="0"/>
              </a:rPr>
              <a:t>%(</a:t>
            </a:r>
            <a:r>
              <a:rPr kumimoji="0" lang="en-US" b="0" i="0" u="none" strike="noStrike" cap="none" normalizeH="0" baseline="0" dirty="0" err="1" smtClean="0">
                <a:ln>
                  <a:noFill/>
                </a:ln>
                <a:solidFill>
                  <a:srgbClr val="A9B7C6"/>
                </a:solidFill>
                <a:effectLst/>
                <a:latin typeface="JetBrains Mono"/>
                <a:cs typeface="Arial" pitchFamily="34" charset="0"/>
              </a:rPr>
              <a:t>src</a:t>
            </a:r>
            <a:r>
              <a:rPr kumimoji="0" lang="en-US" b="0" i="0" u="none" strike="noStrike" cap="none" normalizeH="0" baseline="0" dirty="0" smtClean="0">
                <a:ln>
                  <a:noFill/>
                </a:ln>
                <a:solidFill>
                  <a:srgbClr val="CC7832"/>
                </a:solidFill>
                <a:effectLst/>
                <a:latin typeface="JetBrains Mono"/>
                <a:cs typeface="Arial" pitchFamily="34" charset="0"/>
              </a:rPr>
              <a:t>, </a:t>
            </a:r>
            <a:r>
              <a:rPr kumimoji="0" lang="en-US" b="0" i="0" u="none" strike="noStrike" cap="none" normalizeH="0" baseline="0" dirty="0" err="1" smtClean="0">
                <a:ln>
                  <a:noFill/>
                </a:ln>
                <a:solidFill>
                  <a:srgbClr val="A9B7C6"/>
                </a:solidFill>
                <a:effectLst/>
                <a:latin typeface="JetBrains Mono"/>
                <a:cs typeface="Arial" pitchFamily="34" charset="0"/>
              </a:rPr>
              <a:t>dst</a:t>
            </a:r>
            <a:r>
              <a:rPr kumimoji="0" lang="en-US" b="0" i="0" u="none" strike="noStrike" cap="none" normalizeH="0" baseline="0" dirty="0" smtClean="0">
                <a:ln>
                  <a:noFill/>
                </a:ln>
                <a:solidFill>
                  <a:srgbClr val="A9B7C6"/>
                </a:solidFill>
                <a:effectLst/>
                <a:latin typeface="JetBrains Mono"/>
                <a:cs typeface="Arial" pitchFamily="34" charset="0"/>
              </a:rPr>
              <a:t>))</a:t>
            </a:r>
            <a:endParaRPr kumimoji="0" lang="en-US" sz="40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8382278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05106" y="256997"/>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551262" y="557895"/>
            <a:ext cx="6188823" cy="707886"/>
          </a:xfrm>
          <a:prstGeom prst="rect">
            <a:avLst/>
          </a:prstGeom>
          <a:noFill/>
        </p:spPr>
        <p:txBody>
          <a:bodyPr wrap="square" rtlCol="0">
            <a:spAutoFit/>
          </a:bodyPr>
          <a:lstStyle/>
          <a:p>
            <a:pPr algn="ctr"/>
            <a:r>
              <a:rPr lang="en-US" sz="4000" dirty="0" smtClean="0">
                <a:solidFill>
                  <a:schemeClr val="bg1"/>
                </a:solidFill>
                <a:latin typeface="Tajawal Medium" panose="00000600000000000000" pitchFamily="2" charset="-78"/>
                <a:cs typeface="Tajawal Medium" panose="00000600000000000000" pitchFamily="2" charset="-78"/>
              </a:rPr>
              <a:t>IDS by </a:t>
            </a:r>
            <a:r>
              <a:rPr lang="en-US" sz="4000" dirty="0" err="1" smtClean="0">
                <a:solidFill>
                  <a:schemeClr val="bg1"/>
                </a:solidFill>
                <a:latin typeface="Tajawal Medium" panose="00000600000000000000" pitchFamily="2" charset="-78"/>
                <a:cs typeface="Tajawal Medium" panose="00000600000000000000" pitchFamily="2" charset="-78"/>
              </a:rPr>
              <a:t>Scapy</a:t>
            </a:r>
            <a:endParaRPr lang="en-US" sz="4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4</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29</a:t>
            </a:fld>
            <a:endParaRPr lang="en-US" dirty="0"/>
          </a:p>
        </p:txBody>
      </p:sp>
      <p:pic>
        <p:nvPicPr>
          <p:cNvPr id="12" name="Picture 1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212710" y="1443386"/>
            <a:ext cx="8259328" cy="5161799"/>
          </a:xfrm>
          <a:prstGeom prst="rect">
            <a:avLst/>
          </a:prstGeom>
        </p:spPr>
      </p:pic>
    </p:spTree>
    <p:extLst>
      <p:ext uri="{BB962C8B-B14F-4D97-AF65-F5344CB8AC3E}">
        <p14:creationId xmlns:p14="http://schemas.microsoft.com/office/powerpoint/2010/main" val="26444717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05106" y="256997"/>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1828800" y="557895"/>
            <a:ext cx="7959777" cy="646331"/>
          </a:xfrm>
          <a:prstGeom prst="rect">
            <a:avLst/>
          </a:prstGeom>
          <a:noFill/>
        </p:spPr>
        <p:txBody>
          <a:bodyPr wrap="square" rtlCol="0">
            <a:spAutoFit/>
          </a:bodyPr>
          <a:lstStyle/>
          <a:p>
            <a:pPr algn="ctr"/>
            <a:r>
              <a:rPr lang="en-US" sz="3600" dirty="0" smtClean="0">
                <a:solidFill>
                  <a:schemeClr val="bg1"/>
                </a:solidFill>
                <a:latin typeface="Tajawal Medium" panose="00000600000000000000" pitchFamily="2" charset="-78"/>
                <a:cs typeface="Tajawal Medium" panose="00000600000000000000" pitchFamily="2" charset="-78"/>
              </a:rPr>
              <a:t>Examples </a:t>
            </a:r>
            <a:r>
              <a:rPr lang="en-US" sz="3600" dirty="0">
                <a:solidFill>
                  <a:schemeClr val="bg1"/>
                </a:solidFill>
                <a:latin typeface="Tajawal Medium" panose="00000600000000000000" pitchFamily="2" charset="-78"/>
                <a:cs typeface="Tajawal Medium" panose="00000600000000000000" pitchFamily="2" charset="-78"/>
              </a:rPr>
              <a:t>of </a:t>
            </a:r>
            <a:r>
              <a:rPr lang="en-US" sz="3600" dirty="0" smtClean="0">
                <a:solidFill>
                  <a:schemeClr val="bg1"/>
                </a:solidFill>
                <a:latin typeface="Tajawal Medium" panose="00000600000000000000" pitchFamily="2" charset="-78"/>
                <a:cs typeface="Tajawal Medium" panose="00000600000000000000" pitchFamily="2" charset="-78"/>
              </a:rPr>
              <a:t>Middleboxes (IPSs)</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4</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10" name="TextBox 9"/>
          <p:cNvSpPr txBox="1"/>
          <p:nvPr/>
        </p:nvSpPr>
        <p:spPr>
          <a:xfrm>
            <a:off x="303403" y="1580926"/>
            <a:ext cx="11516562" cy="5001369"/>
          </a:xfrm>
          <a:prstGeom prst="rect">
            <a:avLst/>
          </a:prstGeom>
          <a:noFill/>
        </p:spPr>
        <p:txBody>
          <a:bodyPr wrap="square" rtlCol="0">
            <a:spAutoFit/>
          </a:bodyPr>
          <a:lstStyle/>
          <a:p>
            <a:pPr marL="514350" indent="-514350" algn="just">
              <a:buFont typeface="+mj-lt"/>
              <a:buAutoNum type="arabicParenR" startAt="3"/>
            </a:pPr>
            <a:r>
              <a:rPr lang="en-US" sz="3200" b="1" dirty="0" smtClean="0">
                <a:solidFill>
                  <a:srgbClr val="0A1F61"/>
                </a:solidFill>
                <a:latin typeface="Tajawal ExtraBold" panose="00000800000000000000" pitchFamily="2" charset="-78"/>
                <a:cs typeface="Tajawal ExtraBold" panose="00000800000000000000" pitchFamily="2" charset="-78"/>
              </a:rPr>
              <a:t>Intrusion prevention </a:t>
            </a:r>
            <a:r>
              <a:rPr lang="en-US" sz="3200" b="1" dirty="0">
                <a:solidFill>
                  <a:srgbClr val="0A1F61"/>
                </a:solidFill>
                <a:latin typeface="Tajawal ExtraBold" panose="00000800000000000000" pitchFamily="2" charset="-78"/>
                <a:cs typeface="Tajawal ExtraBold" panose="00000800000000000000" pitchFamily="2" charset="-78"/>
              </a:rPr>
              <a:t>systems (</a:t>
            </a:r>
            <a:r>
              <a:rPr lang="en-US" sz="3200" b="1" dirty="0" smtClean="0">
                <a:solidFill>
                  <a:srgbClr val="0A1F61"/>
                </a:solidFill>
                <a:latin typeface="Tajawal ExtraBold" panose="00000800000000000000" pitchFamily="2" charset="-78"/>
                <a:cs typeface="Tajawal ExtraBold" panose="00000800000000000000" pitchFamily="2" charset="-78"/>
              </a:rPr>
              <a:t>IPSs): </a:t>
            </a:r>
            <a:r>
              <a:rPr lang="en-US" sz="3200" dirty="0"/>
              <a:t> </a:t>
            </a:r>
          </a:p>
          <a:p>
            <a:pPr marL="914400" lvl="1" indent="-457200" algn="just">
              <a:buFont typeface="Arial" pitchFamily="34" charset="0"/>
              <a:buChar char="•"/>
            </a:pPr>
            <a:endParaRPr lang="en-US" sz="1100" dirty="0" smtClean="0">
              <a:solidFill>
                <a:srgbClr val="0A1F61"/>
              </a:solidFill>
              <a:latin typeface="Tajawal ExtraBold" panose="00000800000000000000" pitchFamily="2" charset="-78"/>
              <a:cs typeface="Tajawal ExtraBold" panose="00000800000000000000" pitchFamily="2" charset="-78"/>
            </a:endParaRPr>
          </a:p>
          <a:p>
            <a:pPr marL="914400" lvl="1" indent="-457200" algn="just">
              <a:buFont typeface="Arial" pitchFamily="34" charset="0"/>
              <a:buChar char="•"/>
            </a:pPr>
            <a:r>
              <a:rPr lang="en-US" sz="2800" dirty="0" smtClean="0">
                <a:solidFill>
                  <a:srgbClr val="0A1F61"/>
                </a:solidFill>
                <a:latin typeface="Tajawal ExtraBold" panose="00000800000000000000" pitchFamily="2" charset="-78"/>
                <a:cs typeface="Tajawal ExtraBold" panose="00000800000000000000" pitchFamily="2" charset="-78"/>
              </a:rPr>
              <a:t>is </a:t>
            </a:r>
            <a:r>
              <a:rPr lang="en-US" sz="2800" dirty="0">
                <a:solidFill>
                  <a:srgbClr val="0A1F61"/>
                </a:solidFill>
                <a:latin typeface="Tajawal ExtraBold" panose="00000800000000000000" pitchFamily="2" charset="-78"/>
                <a:cs typeface="Tajawal ExtraBold" panose="00000800000000000000" pitchFamily="2" charset="-78"/>
              </a:rPr>
              <a:t>a network security tool (which can be a hardware device or software) that continuously monitors a network for malicious activity and takes action to prevent it, including reporting, blocking, or dropping it, when it does occur</a:t>
            </a:r>
            <a:r>
              <a:rPr lang="en-US" sz="2800" dirty="0" smtClean="0">
                <a:solidFill>
                  <a:srgbClr val="0A1F61"/>
                </a:solidFill>
                <a:latin typeface="Tajawal ExtraBold" panose="00000800000000000000" pitchFamily="2" charset="-78"/>
                <a:cs typeface="Tajawal ExtraBold" panose="00000800000000000000" pitchFamily="2" charset="-78"/>
              </a:rPr>
              <a:t>.</a:t>
            </a:r>
          </a:p>
          <a:p>
            <a:pPr marL="914400" lvl="1" indent="-457200" algn="just">
              <a:buFont typeface="Arial" pitchFamily="34" charset="0"/>
              <a:buChar char="•"/>
            </a:pPr>
            <a:r>
              <a:rPr lang="en-US" sz="2800" dirty="0">
                <a:solidFill>
                  <a:srgbClr val="0A1F61"/>
                </a:solidFill>
                <a:latin typeface="Tajawal ExtraBold" panose="00000800000000000000" pitchFamily="2" charset="-78"/>
                <a:cs typeface="Tajawal ExtraBold" panose="00000800000000000000" pitchFamily="2" charset="-78"/>
              </a:rPr>
              <a:t>Intrusion prevention systems expand on the capabilities of intrusion detection systems (IDS), which serve the fundamental purpose of monitoring network and system traffic. </a:t>
            </a:r>
            <a:endParaRPr lang="en-US" sz="2800" dirty="0" smtClean="0">
              <a:solidFill>
                <a:srgbClr val="0A1F61"/>
              </a:solidFill>
              <a:latin typeface="Tajawal ExtraBold" panose="00000800000000000000" pitchFamily="2" charset="-78"/>
              <a:cs typeface="Tajawal ExtraBold" panose="00000800000000000000" pitchFamily="2" charset="-78"/>
            </a:endParaRPr>
          </a:p>
          <a:p>
            <a:pPr marL="914400" lvl="1" indent="-457200" algn="just">
              <a:buFont typeface="Arial" pitchFamily="34" charset="0"/>
              <a:buChar char="•"/>
            </a:pPr>
            <a:r>
              <a:rPr lang="en-US" sz="2800" dirty="0" smtClean="0">
                <a:solidFill>
                  <a:srgbClr val="0A1F61"/>
                </a:solidFill>
                <a:latin typeface="Tajawal ExtraBold" panose="00000800000000000000" pitchFamily="2" charset="-78"/>
                <a:cs typeface="Tajawal ExtraBold" panose="00000800000000000000" pitchFamily="2" charset="-78"/>
              </a:rPr>
              <a:t>What </a:t>
            </a:r>
            <a:r>
              <a:rPr lang="en-US" sz="2800" dirty="0">
                <a:solidFill>
                  <a:srgbClr val="0A1F61"/>
                </a:solidFill>
                <a:latin typeface="Tajawal ExtraBold" panose="00000800000000000000" pitchFamily="2" charset="-78"/>
                <a:cs typeface="Tajawal ExtraBold" panose="00000800000000000000" pitchFamily="2" charset="-78"/>
              </a:rPr>
              <a:t>makes intrusion prevention systems more advanced than intrusion detection systems is that IPS are located in-line (directly in the path in which the source and destination communicate) and have the capability to prevent or block the malicious activity that is occurring. </a:t>
            </a:r>
            <a:r>
              <a:rPr lang="en-US" sz="2800" dirty="0" smtClean="0">
                <a:solidFill>
                  <a:srgbClr val="0A1F61"/>
                </a:solidFill>
                <a:latin typeface="Tajawal ExtraBold" panose="00000800000000000000" pitchFamily="2" charset="-78"/>
                <a:cs typeface="Tajawal ExtraBold" panose="00000800000000000000" pitchFamily="2" charset="-78"/>
              </a:rPr>
              <a:t>       </a:t>
            </a:r>
          </a:p>
          <a:p>
            <a:pPr lvl="1" algn="ctr"/>
            <a:r>
              <a:rPr lang="en-US" sz="2400" dirty="0" smtClean="0">
                <a:solidFill>
                  <a:srgbClr val="C00000"/>
                </a:solidFill>
                <a:latin typeface="Tajawal ExtraBold" panose="00000800000000000000" pitchFamily="2" charset="-78"/>
                <a:cs typeface="Tajawal ExtraBold" panose="00000800000000000000" pitchFamily="2" charset="-78"/>
              </a:rPr>
              <a:t>https</a:t>
            </a:r>
            <a:r>
              <a:rPr lang="en-US" sz="2400" dirty="0">
                <a:solidFill>
                  <a:srgbClr val="C00000"/>
                </a:solidFill>
                <a:latin typeface="Tajawal ExtraBold" panose="00000800000000000000" pitchFamily="2" charset="-78"/>
                <a:cs typeface="Tajawal ExtraBold" panose="00000800000000000000" pitchFamily="2" charset="-78"/>
              </a:rPr>
              <a:t>://digitalguardian.com/dskb/intrusion-prevention-system</a:t>
            </a:r>
            <a:endParaRPr lang="en-US" sz="2800" dirty="0">
              <a:solidFill>
                <a:srgbClr val="C00000"/>
              </a:solidFill>
              <a:latin typeface="Tajawal ExtraBold" panose="00000800000000000000" pitchFamily="2" charset="-78"/>
              <a:cs typeface="Tajawal ExtraBold" panose="000008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30</a:t>
            </a:fld>
            <a:endParaRPr lang="en-US" dirty="0"/>
          </a:p>
        </p:txBody>
      </p:sp>
    </p:spTree>
    <p:extLst>
      <p:ext uri="{BB962C8B-B14F-4D97-AF65-F5344CB8AC3E}">
        <p14:creationId xmlns:p14="http://schemas.microsoft.com/office/powerpoint/2010/main" val="369209034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05106" y="256997"/>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1828800" y="557895"/>
            <a:ext cx="7959777" cy="646331"/>
          </a:xfrm>
          <a:prstGeom prst="rect">
            <a:avLst/>
          </a:prstGeom>
          <a:noFill/>
        </p:spPr>
        <p:txBody>
          <a:bodyPr wrap="square" rtlCol="0">
            <a:spAutoFit/>
          </a:bodyPr>
          <a:lstStyle/>
          <a:p>
            <a:pPr fontAlgn="ctr"/>
            <a:r>
              <a:rPr lang="en-US" sz="3600" dirty="0" smtClean="0">
                <a:solidFill>
                  <a:schemeClr val="bg1"/>
                </a:solidFill>
                <a:latin typeface="Tajawal Medium" panose="00000600000000000000" pitchFamily="2" charset="-78"/>
                <a:cs typeface="Tajawal Medium" panose="00000600000000000000" pitchFamily="2" charset="-78"/>
              </a:rPr>
              <a:t>            Intrusion </a:t>
            </a:r>
            <a:r>
              <a:rPr lang="en-US" sz="3600" dirty="0">
                <a:solidFill>
                  <a:schemeClr val="bg1"/>
                </a:solidFill>
                <a:latin typeface="Tajawal Medium" panose="00000600000000000000" pitchFamily="2" charset="-78"/>
                <a:cs typeface="Tajawal Medium" panose="00000600000000000000" pitchFamily="2" charset="-78"/>
              </a:rPr>
              <a:t>Detection VS Prevention </a:t>
            </a:r>
            <a:r>
              <a:rPr lang="en-US" sz="3600" dirty="0" smtClean="0">
                <a:solidFill>
                  <a:schemeClr val="bg1"/>
                </a:solidFill>
                <a:latin typeface="Tajawal Medium" panose="00000600000000000000" pitchFamily="2" charset="-78"/>
                <a:cs typeface="Tajawal Medium" panose="00000600000000000000" pitchFamily="2" charset="-78"/>
              </a:rPr>
              <a:t>Systems</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4</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31</a:t>
            </a:fld>
            <a:endParaRPr lang="en-US" dirty="0"/>
          </a:p>
        </p:txBody>
      </p:sp>
      <p:pic>
        <p:nvPicPr>
          <p:cNvPr id="4098" name="Picture 2" descr="Intrusion Detection VS Prevention Systems: What's The Difference?"/>
          <p:cNvPicPr>
            <a:picLocks noChangeAspect="1" noChangeArrowheads="1"/>
          </p:cNvPicPr>
          <p:nvPr/>
        </p:nvPicPr>
        <p:blipFill rotWithShape="1">
          <a:blip r:embed="rId6">
            <a:extLst>
              <a:ext uri="{BEBA8EAE-BF5A-486C-A8C5-ECC9F3942E4B}">
                <a14:imgProps xmlns:a14="http://schemas.microsoft.com/office/drawing/2010/main">
                  <a14:imgLayer r:embed="rId7">
                    <a14:imgEffect>
                      <a14:brightnessContrast contrast="-40000"/>
                    </a14:imgEffect>
                  </a14:imgLayer>
                </a14:imgProps>
              </a:ext>
              <a:ext uri="{28A0092B-C50C-407E-A947-70E740481C1C}">
                <a14:useLocalDpi xmlns:a14="http://schemas.microsoft.com/office/drawing/2010/main" val="0"/>
              </a:ext>
            </a:extLst>
          </a:blip>
          <a:srcRect b="1822"/>
          <a:stretch/>
        </p:blipFill>
        <p:spPr bwMode="auto">
          <a:xfrm>
            <a:off x="1253400" y="1699405"/>
            <a:ext cx="9979379" cy="380104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11" name="Rectangle 10"/>
          <p:cNvSpPr/>
          <p:nvPr/>
        </p:nvSpPr>
        <p:spPr>
          <a:xfrm>
            <a:off x="3138415" y="6090515"/>
            <a:ext cx="8827814" cy="400110"/>
          </a:xfrm>
          <a:prstGeom prst="rect">
            <a:avLst/>
          </a:prstGeom>
        </p:spPr>
        <p:txBody>
          <a:bodyPr wrap="square">
            <a:spAutoFit/>
          </a:bodyPr>
          <a:lstStyle/>
          <a:p>
            <a:r>
              <a:rPr lang="en-US" sz="2000" b="1" dirty="0">
                <a:solidFill>
                  <a:srgbClr val="C00000"/>
                </a:solidFill>
                <a:latin typeface="Tajawal ExtraBold" panose="00000800000000000000" pitchFamily="2" charset="-78"/>
                <a:cs typeface="Tajawal ExtraBold" panose="00000800000000000000" pitchFamily="2" charset="-78"/>
              </a:rPr>
              <a:t>https://purplesec.us/intrusion-detection-vs-intrusion-prevention-systems/</a:t>
            </a:r>
          </a:p>
        </p:txBody>
      </p:sp>
      <p:sp>
        <p:nvSpPr>
          <p:cNvPr id="10" name="Rectangle 9"/>
          <p:cNvSpPr/>
          <p:nvPr/>
        </p:nvSpPr>
        <p:spPr>
          <a:xfrm>
            <a:off x="320195" y="5728011"/>
            <a:ext cx="11698124" cy="446276"/>
          </a:xfrm>
          <a:prstGeom prst="rect">
            <a:avLst/>
          </a:prstGeom>
        </p:spPr>
        <p:txBody>
          <a:bodyPr wrap="square">
            <a:spAutoFit/>
          </a:bodyPr>
          <a:lstStyle/>
          <a:p>
            <a:pPr marL="342900" indent="-342900">
              <a:buFont typeface="Wingdings" pitchFamily="2" charset="2"/>
              <a:buChar char="§"/>
            </a:pPr>
            <a:r>
              <a:rPr lang="en-US" sz="2300" b="1" dirty="0">
                <a:solidFill>
                  <a:srgbClr val="0A1F61"/>
                </a:solidFill>
                <a:latin typeface="Tajawal ExtraBold" panose="00000800000000000000" pitchFamily="2" charset="-78"/>
                <a:cs typeface="Tajawal ExtraBold" panose="00000800000000000000" pitchFamily="2" charset="-78"/>
              </a:rPr>
              <a:t>Intrusion prevention systems are usually located behind a firewall to function as another filter for malicious activity.</a:t>
            </a:r>
          </a:p>
        </p:txBody>
      </p:sp>
    </p:spTree>
    <p:extLst>
      <p:ext uri="{BB962C8B-B14F-4D97-AF65-F5344CB8AC3E}">
        <p14:creationId xmlns:p14="http://schemas.microsoft.com/office/powerpoint/2010/main" val="3030607337"/>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05106" y="256997"/>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1828800" y="557895"/>
            <a:ext cx="7959777" cy="646331"/>
          </a:xfrm>
          <a:prstGeom prst="rect">
            <a:avLst/>
          </a:prstGeom>
          <a:noFill/>
        </p:spPr>
        <p:txBody>
          <a:bodyPr wrap="square" rtlCol="0">
            <a:spAutoFit/>
          </a:bodyPr>
          <a:lstStyle/>
          <a:p>
            <a:pPr algn="ctr"/>
            <a:r>
              <a:rPr lang="en-US" sz="3600" dirty="0" smtClean="0">
                <a:solidFill>
                  <a:schemeClr val="bg1"/>
                </a:solidFill>
                <a:latin typeface="Tajawal Medium" panose="00000600000000000000" pitchFamily="2" charset="-78"/>
                <a:cs typeface="Tajawal Medium" panose="00000600000000000000" pitchFamily="2" charset="-78"/>
              </a:rPr>
              <a:t>Examples </a:t>
            </a:r>
            <a:r>
              <a:rPr lang="en-US" sz="3600" dirty="0">
                <a:solidFill>
                  <a:schemeClr val="bg1"/>
                </a:solidFill>
                <a:latin typeface="Tajawal Medium" panose="00000600000000000000" pitchFamily="2" charset="-78"/>
                <a:cs typeface="Tajawal Medium" panose="00000600000000000000" pitchFamily="2" charset="-78"/>
              </a:rPr>
              <a:t>of </a:t>
            </a:r>
            <a:r>
              <a:rPr lang="en-US" sz="3600" dirty="0" smtClean="0">
                <a:solidFill>
                  <a:schemeClr val="bg1"/>
                </a:solidFill>
                <a:latin typeface="Tajawal Medium" panose="00000600000000000000" pitchFamily="2" charset="-78"/>
                <a:cs typeface="Tajawal Medium" panose="00000600000000000000" pitchFamily="2" charset="-78"/>
              </a:rPr>
              <a:t>Middleboxes (NAT)</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4</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10" name="TextBox 9"/>
          <p:cNvSpPr txBox="1"/>
          <p:nvPr/>
        </p:nvSpPr>
        <p:spPr>
          <a:xfrm>
            <a:off x="303403" y="1711207"/>
            <a:ext cx="11662826" cy="3693319"/>
          </a:xfrm>
          <a:prstGeom prst="rect">
            <a:avLst/>
          </a:prstGeom>
          <a:noFill/>
        </p:spPr>
        <p:txBody>
          <a:bodyPr wrap="square" rtlCol="0">
            <a:spAutoFit/>
          </a:bodyPr>
          <a:lstStyle/>
          <a:p>
            <a:pPr marL="514350" indent="-514350" algn="just">
              <a:buFont typeface="+mj-lt"/>
              <a:buAutoNum type="arabicParenR" startAt="4"/>
            </a:pPr>
            <a:r>
              <a:rPr lang="en-US" sz="3200" b="1" dirty="0" smtClean="0">
                <a:solidFill>
                  <a:srgbClr val="0A1F61"/>
                </a:solidFill>
                <a:latin typeface="Tajawal ExtraBold" panose="00000800000000000000" pitchFamily="2" charset="-78"/>
                <a:cs typeface="Tajawal ExtraBold" panose="00000800000000000000" pitchFamily="2" charset="-78"/>
              </a:rPr>
              <a:t>Network </a:t>
            </a:r>
            <a:r>
              <a:rPr lang="en-US" sz="3200" b="1" dirty="0">
                <a:solidFill>
                  <a:srgbClr val="0A1F61"/>
                </a:solidFill>
                <a:latin typeface="Tajawal ExtraBold" panose="00000800000000000000" pitchFamily="2" charset="-78"/>
                <a:cs typeface="Tajawal ExtraBold" panose="00000800000000000000" pitchFamily="2" charset="-78"/>
              </a:rPr>
              <a:t>address translators (NATs</a:t>
            </a:r>
            <a:r>
              <a:rPr lang="en-US" sz="3200" b="1" dirty="0" smtClean="0">
                <a:solidFill>
                  <a:srgbClr val="0A1F61"/>
                </a:solidFill>
                <a:latin typeface="Tajawal ExtraBold" panose="00000800000000000000" pitchFamily="2" charset="-78"/>
                <a:cs typeface="Tajawal ExtraBold" panose="00000800000000000000" pitchFamily="2" charset="-78"/>
              </a:rPr>
              <a:t>):</a:t>
            </a:r>
            <a:r>
              <a:rPr lang="en-US" sz="3200" dirty="0" smtClean="0">
                <a:solidFill>
                  <a:srgbClr val="0A1F61"/>
                </a:solidFill>
                <a:latin typeface="Tajawal ExtraBold" panose="00000800000000000000" pitchFamily="2" charset="-78"/>
                <a:cs typeface="Tajawal ExtraBold" panose="00000800000000000000" pitchFamily="2" charset="-78"/>
              </a:rPr>
              <a:t> </a:t>
            </a:r>
          </a:p>
          <a:p>
            <a:pPr marL="914400" lvl="1" indent="-457200" algn="just">
              <a:buFont typeface="Arial" pitchFamily="34" charset="0"/>
              <a:buChar char="•"/>
            </a:pPr>
            <a:endParaRPr lang="en-US" sz="900" dirty="0">
              <a:solidFill>
                <a:srgbClr val="0A1F61"/>
              </a:solidFill>
              <a:latin typeface="Tajawal ExtraBold" panose="00000800000000000000" pitchFamily="2" charset="-78"/>
              <a:cs typeface="Tajawal ExtraBold" panose="00000800000000000000" pitchFamily="2" charset="-78"/>
            </a:endParaRPr>
          </a:p>
          <a:p>
            <a:pPr marL="914400" lvl="1" indent="-457200" algn="just">
              <a:buFont typeface="Arial" pitchFamily="34" charset="0"/>
              <a:buChar char="•"/>
            </a:pPr>
            <a:r>
              <a:rPr lang="en-US" sz="3200" dirty="0" smtClean="0">
                <a:solidFill>
                  <a:srgbClr val="0A1F61"/>
                </a:solidFill>
                <a:latin typeface="Tajawal ExtraBold" panose="00000800000000000000" pitchFamily="2" charset="-78"/>
                <a:cs typeface="Tajawal ExtraBold" panose="00000800000000000000" pitchFamily="2" charset="-78"/>
              </a:rPr>
              <a:t>replace </a:t>
            </a:r>
            <a:r>
              <a:rPr lang="en-US" sz="3200" dirty="0">
                <a:solidFill>
                  <a:srgbClr val="0A1F61"/>
                </a:solidFill>
                <a:latin typeface="Tajawal ExtraBold" panose="00000800000000000000" pitchFamily="2" charset="-78"/>
                <a:cs typeface="Tajawal ExtraBold" panose="00000800000000000000" pitchFamily="2" charset="-78"/>
              </a:rPr>
              <a:t>the source and/or destination IP addresses of packets that traverse them. </a:t>
            </a:r>
            <a:endParaRPr lang="en-US" sz="3200" dirty="0" smtClean="0">
              <a:solidFill>
                <a:srgbClr val="0A1F61"/>
              </a:solidFill>
              <a:latin typeface="Tajawal ExtraBold" panose="00000800000000000000" pitchFamily="2" charset="-78"/>
              <a:cs typeface="Tajawal ExtraBold" panose="00000800000000000000" pitchFamily="2" charset="-78"/>
            </a:endParaRPr>
          </a:p>
          <a:p>
            <a:pPr marL="914400" lvl="1" indent="-457200" algn="just">
              <a:buFont typeface="Arial" pitchFamily="34" charset="0"/>
              <a:buChar char="•"/>
            </a:pPr>
            <a:r>
              <a:rPr lang="en-US" sz="3200" dirty="0" smtClean="0">
                <a:solidFill>
                  <a:srgbClr val="0A1F61"/>
                </a:solidFill>
                <a:latin typeface="Tajawal ExtraBold" panose="00000800000000000000" pitchFamily="2" charset="-78"/>
                <a:cs typeface="Tajawal ExtraBold" panose="00000800000000000000" pitchFamily="2" charset="-78"/>
              </a:rPr>
              <a:t>Typically</a:t>
            </a:r>
            <a:r>
              <a:rPr lang="en-US" sz="3200" dirty="0">
                <a:solidFill>
                  <a:srgbClr val="0A1F61"/>
                </a:solidFill>
                <a:latin typeface="Tajawal ExtraBold" panose="00000800000000000000" pitchFamily="2" charset="-78"/>
                <a:cs typeface="Tajawal ExtraBold" panose="00000800000000000000" pitchFamily="2" charset="-78"/>
              </a:rPr>
              <a:t>, NATs are deployed to allow multiple end hosts to share a single IP address: hosts "behind" the NAT are assigned a private IP address and their packets destined to the public Internet traverse a NAT, which replaces their internal private address with a shared public address</a:t>
            </a:r>
            <a:r>
              <a:rPr lang="en-US" sz="3200" dirty="0" smtClean="0">
                <a:solidFill>
                  <a:srgbClr val="0A1F61"/>
                </a:solidFill>
                <a:latin typeface="Tajawal ExtraBold" panose="00000800000000000000" pitchFamily="2" charset="-78"/>
                <a:cs typeface="Tajawal ExtraBold" panose="00000800000000000000" pitchFamily="2" charset="-78"/>
              </a:rPr>
              <a:t>.</a:t>
            </a:r>
            <a:r>
              <a:rPr lang="en-US" sz="3200" dirty="0">
                <a:solidFill>
                  <a:srgbClr val="0A1F61"/>
                </a:solidFill>
                <a:latin typeface="Tajawal ExtraBold" panose="00000800000000000000" pitchFamily="2" charset="-78"/>
                <a:cs typeface="Tajawal ExtraBold" panose="00000800000000000000" pitchFamily="2" charset="-78"/>
              </a:rPr>
              <a:t> </a:t>
            </a:r>
            <a:r>
              <a:rPr lang="en-US" sz="3200" dirty="0" smtClean="0">
                <a:solidFill>
                  <a:srgbClr val="0A1F61"/>
                </a:solidFill>
                <a:latin typeface="Tajawal ExtraBold" panose="00000800000000000000" pitchFamily="2" charset="-78"/>
                <a:cs typeface="Tajawal ExtraBold" panose="00000800000000000000" pitchFamily="2" charset="-78"/>
              </a:rPr>
              <a:t>These </a:t>
            </a:r>
            <a:r>
              <a:rPr lang="en-US" sz="3200" dirty="0">
                <a:solidFill>
                  <a:srgbClr val="0A1F61"/>
                </a:solidFill>
                <a:latin typeface="Tajawal ExtraBold" panose="00000800000000000000" pitchFamily="2" charset="-78"/>
                <a:cs typeface="Tajawal ExtraBold" panose="00000800000000000000" pitchFamily="2" charset="-78"/>
              </a:rPr>
              <a:t>are widely used by cellular network providers to manage scarce resources</a:t>
            </a:r>
            <a:r>
              <a:rPr lang="en-US" sz="3200" dirty="0" smtClean="0">
                <a:solidFill>
                  <a:srgbClr val="0A1F61"/>
                </a:solidFill>
                <a:latin typeface="Tajawal ExtraBold" panose="00000800000000000000" pitchFamily="2" charset="-78"/>
                <a:cs typeface="Tajawal ExtraBold" panose="00000800000000000000" pitchFamily="2" charset="-78"/>
              </a:rPr>
              <a:t>.</a:t>
            </a:r>
            <a:endParaRPr lang="en-US" sz="3200" dirty="0">
              <a:solidFill>
                <a:srgbClr val="0A1F61"/>
              </a:solidFill>
              <a:latin typeface="Tajawal ExtraBold" panose="00000800000000000000" pitchFamily="2" charset="-78"/>
              <a:cs typeface="Tajawal ExtraBold" panose="000008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32</a:t>
            </a:fld>
            <a:endParaRPr lang="en-US" dirty="0"/>
          </a:p>
        </p:txBody>
      </p:sp>
    </p:spTree>
    <p:extLst>
      <p:ext uri="{BB962C8B-B14F-4D97-AF65-F5344CB8AC3E}">
        <p14:creationId xmlns:p14="http://schemas.microsoft.com/office/powerpoint/2010/main" val="4117435836"/>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FDED41F8-FC0F-4085-8150-313B6CF05213}" type="slidenum">
              <a:rPr lang="en-US" smtClean="0"/>
              <a:t>33</a:t>
            </a:fld>
            <a:endParaRPr lang="en-US"/>
          </a:p>
        </p:txBody>
      </p:sp>
      <p:sp>
        <p:nvSpPr>
          <p:cNvPr id="3" name="Line 23">
            <a:extLst>
              <a:ext uri="{FF2B5EF4-FFF2-40B4-BE49-F238E27FC236}">
                <a16:creationId xmlns="" xmlns:a16="http://schemas.microsoft.com/office/drawing/2014/main" id="{26AFDCE2-8F1F-8847-A7F6-EF1A52B1EE0B}"/>
              </a:ext>
            </a:extLst>
          </p:cNvPr>
          <p:cNvSpPr>
            <a:spLocks noChangeShapeType="1"/>
          </p:cNvSpPr>
          <p:nvPr/>
        </p:nvSpPr>
        <p:spPr bwMode="auto">
          <a:xfrm>
            <a:off x="7443452" y="3956610"/>
            <a:ext cx="2894028" cy="0"/>
          </a:xfrm>
          <a:prstGeom prst="line">
            <a:avLst/>
          </a:prstGeom>
          <a:noFill/>
          <a:ln w="38100">
            <a:solidFill>
              <a:srgbClr val="0000FF"/>
            </a:solidFill>
            <a:round/>
            <a:headEnd/>
            <a:tailEnd/>
          </a:ln>
          <a:extLst>
            <a:ext uri="{909E8E84-426E-40DD-AFC4-6F175D3DCCD1}">
              <a14:hiddenFill xmlns:a14="http://schemas.microsoft.com/office/drawing/2010/main">
                <a:noFill/>
              </a14:hiddenFill>
            </a:ext>
          </a:extLst>
        </p:spPr>
        <p:txBody>
          <a:bodyPr wrap="none" anchor="ctr"/>
          <a:lstStyle/>
          <a:p>
            <a:endParaRPr lang="en-US">
              <a:latin typeface="Calibri" panose="020F0502020204030204" pitchFamily="34" charset="0"/>
              <a:cs typeface="Calibri" panose="020F0502020204030204" pitchFamily="34" charset="0"/>
            </a:endParaRPr>
          </a:p>
        </p:txBody>
      </p:sp>
      <p:sp>
        <p:nvSpPr>
          <p:cNvPr id="4" name="Rectangle 2">
            <a:extLst>
              <a:ext uri="{FF2B5EF4-FFF2-40B4-BE49-F238E27FC236}">
                <a16:creationId xmlns="" xmlns:a16="http://schemas.microsoft.com/office/drawing/2014/main" id="{6576704A-FFB3-C44B-8761-DB296EAC931E}"/>
              </a:ext>
            </a:extLst>
          </p:cNvPr>
          <p:cNvSpPr txBox="1">
            <a:spLocks noChangeArrowheads="1"/>
          </p:cNvSpPr>
          <p:nvPr/>
        </p:nvSpPr>
        <p:spPr>
          <a:xfrm>
            <a:off x="519912" y="251012"/>
            <a:ext cx="10693254" cy="74126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4000" b="1" dirty="0">
                <a:solidFill>
                  <a:srgbClr val="0A1F61"/>
                </a:solidFill>
                <a:latin typeface="Tajawal ExtraBold" panose="00000800000000000000" pitchFamily="2" charset="-78"/>
                <a:ea typeface="+mn-ea"/>
                <a:cs typeface="Tajawal ExtraBold" panose="00000800000000000000" pitchFamily="2" charset="-78"/>
              </a:rPr>
              <a:t>Examples of Middleboxes (NAT)</a:t>
            </a:r>
          </a:p>
        </p:txBody>
      </p:sp>
      <p:pic>
        <p:nvPicPr>
          <p:cNvPr id="6" name="Picture 19" descr="j0292020">
            <a:extLst>
              <a:ext uri="{FF2B5EF4-FFF2-40B4-BE49-F238E27FC236}">
                <a16:creationId xmlns="" xmlns:a16="http://schemas.microsoft.com/office/drawing/2014/main" id="{6E424E16-EBEC-5F4B-AA1A-10CBD0321AFB}"/>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143644" y="1499160"/>
            <a:ext cx="2427847" cy="1773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20" descr="j0195384">
            <a:extLst>
              <a:ext uri="{FF2B5EF4-FFF2-40B4-BE49-F238E27FC236}">
                <a16:creationId xmlns="" xmlns:a16="http://schemas.microsoft.com/office/drawing/2014/main" id="{9EB4B8DC-F18C-7441-9BF0-73DBD569840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flipH="1">
            <a:off x="2235528" y="4840848"/>
            <a:ext cx="2332960" cy="1833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 Box 24">
            <a:extLst>
              <a:ext uri="{FF2B5EF4-FFF2-40B4-BE49-F238E27FC236}">
                <a16:creationId xmlns="" xmlns:a16="http://schemas.microsoft.com/office/drawing/2014/main" id="{86C02B92-F28A-9D4C-9C88-0A622D2426D7}"/>
              </a:ext>
            </a:extLst>
          </p:cNvPr>
          <p:cNvSpPr txBox="1">
            <a:spLocks noChangeArrowheads="1"/>
          </p:cNvSpPr>
          <p:nvPr/>
        </p:nvSpPr>
        <p:spPr bwMode="auto">
          <a:xfrm>
            <a:off x="6587126" y="4456673"/>
            <a:ext cx="102518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wrap="square">
            <a:spAutoFit/>
          </a:bodyPr>
          <a:lstStyle>
            <a:lvl1pPr eaLnBrk="0" hangingPunct="0">
              <a:defRPr sz="2000" b="1">
                <a:solidFill>
                  <a:schemeClr val="tx1"/>
                </a:solidFill>
                <a:latin typeface="Courier New" panose="02070309020205020404" pitchFamily="49" charset="0"/>
                <a:ea typeface="ＭＳ Ｐゴシック" panose="020B0600070205080204" pitchFamily="34" charset="-128"/>
              </a:defRPr>
            </a:lvl1pPr>
            <a:lvl2pPr marL="37931725" indent="-37474525" eaLnBrk="0" hangingPunct="0">
              <a:defRPr sz="2000" b="1">
                <a:solidFill>
                  <a:schemeClr val="tx1"/>
                </a:solidFill>
                <a:latin typeface="Courier New" panose="02070309020205020404" pitchFamily="49" charset="0"/>
                <a:ea typeface="ＭＳ Ｐゴシック" panose="020B0600070205080204" pitchFamily="34" charset="-128"/>
              </a:defRPr>
            </a:lvl2pPr>
            <a:lvl3pPr eaLnBrk="0" hangingPunct="0">
              <a:defRPr sz="2000" b="1">
                <a:solidFill>
                  <a:schemeClr val="tx1"/>
                </a:solidFill>
                <a:latin typeface="Courier New" panose="02070309020205020404" pitchFamily="49" charset="0"/>
                <a:ea typeface="ＭＳ Ｐゴシック" panose="020B0600070205080204" pitchFamily="34" charset="-128"/>
              </a:defRPr>
            </a:lvl3pPr>
            <a:lvl4pPr eaLnBrk="0" hangingPunct="0">
              <a:defRPr sz="2000" b="1">
                <a:solidFill>
                  <a:schemeClr val="tx1"/>
                </a:solidFill>
                <a:latin typeface="Courier New" panose="02070309020205020404" pitchFamily="49" charset="0"/>
                <a:ea typeface="ＭＳ Ｐゴシック" panose="020B0600070205080204" pitchFamily="34" charset="-128"/>
              </a:defRPr>
            </a:lvl4pPr>
            <a:lvl5pPr eaLnBrk="0" hangingPunct="0">
              <a:defRPr sz="2000" b="1">
                <a:solidFill>
                  <a:schemeClr val="tx1"/>
                </a:solidFill>
                <a:latin typeface="Courier New" panose="02070309020205020404" pitchFamily="49" charset="0"/>
                <a:ea typeface="ＭＳ Ｐゴシック" panose="020B0600070205080204" pitchFamily="34" charset="-128"/>
              </a:defRPr>
            </a:lvl5pPr>
            <a:lvl6pPr marL="457200" eaLnBrk="0" fontAlgn="base" hangingPunct="0">
              <a:spcBef>
                <a:spcPct val="0"/>
              </a:spcBef>
              <a:spcAft>
                <a:spcPct val="0"/>
              </a:spcAft>
              <a:defRPr sz="2000" b="1">
                <a:solidFill>
                  <a:schemeClr val="tx1"/>
                </a:solidFill>
                <a:latin typeface="Courier New" panose="02070309020205020404" pitchFamily="49" charset="0"/>
                <a:ea typeface="ＭＳ Ｐゴシック" panose="020B0600070205080204" pitchFamily="34" charset="-128"/>
              </a:defRPr>
            </a:lvl6pPr>
            <a:lvl7pPr marL="914400" eaLnBrk="0" fontAlgn="base" hangingPunct="0">
              <a:spcBef>
                <a:spcPct val="0"/>
              </a:spcBef>
              <a:spcAft>
                <a:spcPct val="0"/>
              </a:spcAft>
              <a:defRPr sz="2000" b="1">
                <a:solidFill>
                  <a:schemeClr val="tx1"/>
                </a:solidFill>
                <a:latin typeface="Courier New" panose="02070309020205020404" pitchFamily="49" charset="0"/>
                <a:ea typeface="ＭＳ Ｐゴシック" panose="020B0600070205080204" pitchFamily="34" charset="-128"/>
              </a:defRPr>
            </a:lvl7pPr>
            <a:lvl8pPr marL="1371600" eaLnBrk="0" fontAlgn="base" hangingPunct="0">
              <a:spcBef>
                <a:spcPct val="0"/>
              </a:spcBef>
              <a:spcAft>
                <a:spcPct val="0"/>
              </a:spcAft>
              <a:defRPr sz="2000" b="1">
                <a:solidFill>
                  <a:schemeClr val="tx1"/>
                </a:solidFill>
                <a:latin typeface="Courier New" panose="02070309020205020404" pitchFamily="49" charset="0"/>
                <a:ea typeface="ＭＳ Ｐゴシック" panose="020B0600070205080204" pitchFamily="34" charset="-128"/>
              </a:defRPr>
            </a:lvl8pPr>
            <a:lvl9pPr marL="1828800" eaLnBrk="0" fontAlgn="base" hangingPunct="0">
              <a:spcBef>
                <a:spcPct val="0"/>
              </a:spcBef>
              <a:spcAft>
                <a:spcPct val="0"/>
              </a:spcAft>
              <a:defRPr sz="2000" b="1">
                <a:solidFill>
                  <a:schemeClr val="tx1"/>
                </a:solidFill>
                <a:latin typeface="Courier New" panose="02070309020205020404" pitchFamily="49" charset="0"/>
                <a:ea typeface="ＭＳ Ｐゴシック" panose="020B0600070205080204" pitchFamily="34" charset="-128"/>
              </a:defRPr>
            </a:lvl9pPr>
          </a:lstStyle>
          <a:p>
            <a:pPr eaLnBrk="1" hangingPunct="1"/>
            <a:r>
              <a:rPr lang="en-US" altLang="en-US" sz="2800">
                <a:latin typeface="Calibri" panose="020F0502020204030204" pitchFamily="34" charset="0"/>
                <a:cs typeface="Calibri" panose="020F0502020204030204" pitchFamily="34" charset="0"/>
              </a:rPr>
              <a:t>NAT</a:t>
            </a:r>
          </a:p>
        </p:txBody>
      </p:sp>
      <p:sp>
        <p:nvSpPr>
          <p:cNvPr id="9" name="Rectangle 25">
            <a:extLst>
              <a:ext uri="{FF2B5EF4-FFF2-40B4-BE49-F238E27FC236}">
                <a16:creationId xmlns="" xmlns:a16="http://schemas.microsoft.com/office/drawing/2014/main" id="{018AE9AE-2807-6B49-9DF7-606F2B87D98A}"/>
              </a:ext>
            </a:extLst>
          </p:cNvPr>
          <p:cNvSpPr>
            <a:spLocks noChangeArrowheads="1"/>
          </p:cNvSpPr>
          <p:nvPr/>
        </p:nvSpPr>
        <p:spPr bwMode="auto">
          <a:xfrm>
            <a:off x="1057926" y="1383273"/>
            <a:ext cx="7834294" cy="5300662"/>
          </a:xfrm>
          <a:prstGeom prst="rect">
            <a:avLst/>
          </a:prstGeom>
          <a:noFill/>
          <a:ln w="38100">
            <a:solidFill>
              <a:srgbClr val="0000FF"/>
            </a:solidFill>
            <a:prstDash val="dash"/>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sz="2000" b="1">
                <a:solidFill>
                  <a:schemeClr val="tx1"/>
                </a:solidFill>
                <a:latin typeface="Courier New" panose="02070309020205020404" pitchFamily="49" charset="0"/>
                <a:ea typeface="ＭＳ Ｐゴシック" panose="020B0600070205080204" pitchFamily="34" charset="-128"/>
              </a:defRPr>
            </a:lvl1pPr>
            <a:lvl2pPr marL="37931725" indent="-37474525" eaLnBrk="0" hangingPunct="0">
              <a:defRPr sz="2000" b="1">
                <a:solidFill>
                  <a:schemeClr val="tx1"/>
                </a:solidFill>
                <a:latin typeface="Courier New" panose="02070309020205020404" pitchFamily="49" charset="0"/>
                <a:ea typeface="ＭＳ Ｐゴシック" panose="020B0600070205080204" pitchFamily="34" charset="-128"/>
              </a:defRPr>
            </a:lvl2pPr>
            <a:lvl3pPr eaLnBrk="0" hangingPunct="0">
              <a:defRPr sz="2000" b="1">
                <a:solidFill>
                  <a:schemeClr val="tx1"/>
                </a:solidFill>
                <a:latin typeface="Courier New" panose="02070309020205020404" pitchFamily="49" charset="0"/>
                <a:ea typeface="ＭＳ Ｐゴシック" panose="020B0600070205080204" pitchFamily="34" charset="-128"/>
              </a:defRPr>
            </a:lvl3pPr>
            <a:lvl4pPr eaLnBrk="0" hangingPunct="0">
              <a:defRPr sz="2000" b="1">
                <a:solidFill>
                  <a:schemeClr val="tx1"/>
                </a:solidFill>
                <a:latin typeface="Courier New" panose="02070309020205020404" pitchFamily="49" charset="0"/>
                <a:ea typeface="ＭＳ Ｐゴシック" panose="020B0600070205080204" pitchFamily="34" charset="-128"/>
              </a:defRPr>
            </a:lvl4pPr>
            <a:lvl5pPr eaLnBrk="0" hangingPunct="0">
              <a:defRPr sz="2000" b="1">
                <a:solidFill>
                  <a:schemeClr val="tx1"/>
                </a:solidFill>
                <a:latin typeface="Courier New" panose="02070309020205020404" pitchFamily="49" charset="0"/>
                <a:ea typeface="ＭＳ Ｐゴシック" panose="020B0600070205080204" pitchFamily="34" charset="-128"/>
              </a:defRPr>
            </a:lvl5pPr>
            <a:lvl6pPr marL="457200" eaLnBrk="0" fontAlgn="base" hangingPunct="0">
              <a:spcBef>
                <a:spcPct val="0"/>
              </a:spcBef>
              <a:spcAft>
                <a:spcPct val="0"/>
              </a:spcAft>
              <a:defRPr sz="2000" b="1">
                <a:solidFill>
                  <a:schemeClr val="tx1"/>
                </a:solidFill>
                <a:latin typeface="Courier New" panose="02070309020205020404" pitchFamily="49" charset="0"/>
                <a:ea typeface="ＭＳ Ｐゴシック" panose="020B0600070205080204" pitchFamily="34" charset="-128"/>
              </a:defRPr>
            </a:lvl6pPr>
            <a:lvl7pPr marL="914400" eaLnBrk="0" fontAlgn="base" hangingPunct="0">
              <a:spcBef>
                <a:spcPct val="0"/>
              </a:spcBef>
              <a:spcAft>
                <a:spcPct val="0"/>
              </a:spcAft>
              <a:defRPr sz="2000" b="1">
                <a:solidFill>
                  <a:schemeClr val="tx1"/>
                </a:solidFill>
                <a:latin typeface="Courier New" panose="02070309020205020404" pitchFamily="49" charset="0"/>
                <a:ea typeface="ＭＳ Ｐゴシック" panose="020B0600070205080204" pitchFamily="34" charset="-128"/>
              </a:defRPr>
            </a:lvl7pPr>
            <a:lvl8pPr marL="1371600" eaLnBrk="0" fontAlgn="base" hangingPunct="0">
              <a:spcBef>
                <a:spcPct val="0"/>
              </a:spcBef>
              <a:spcAft>
                <a:spcPct val="0"/>
              </a:spcAft>
              <a:defRPr sz="2000" b="1">
                <a:solidFill>
                  <a:schemeClr val="tx1"/>
                </a:solidFill>
                <a:latin typeface="Courier New" panose="02070309020205020404" pitchFamily="49" charset="0"/>
                <a:ea typeface="ＭＳ Ｐゴシック" panose="020B0600070205080204" pitchFamily="34" charset="-128"/>
              </a:defRPr>
            </a:lvl8pPr>
            <a:lvl9pPr marL="1828800" eaLnBrk="0" fontAlgn="base" hangingPunct="0">
              <a:spcBef>
                <a:spcPct val="0"/>
              </a:spcBef>
              <a:spcAft>
                <a:spcPct val="0"/>
              </a:spcAft>
              <a:defRPr sz="2000" b="1">
                <a:solidFill>
                  <a:schemeClr val="tx1"/>
                </a:solidFill>
                <a:latin typeface="Courier New" panose="02070309020205020404" pitchFamily="49" charset="0"/>
                <a:ea typeface="ＭＳ Ｐゴシック" panose="020B0600070205080204" pitchFamily="34" charset="-128"/>
              </a:defRPr>
            </a:lvl9pPr>
          </a:lstStyle>
          <a:p>
            <a:pPr eaLnBrk="1" hangingPunct="1"/>
            <a:endParaRPr lang="en-US" altLang="en-US">
              <a:latin typeface="Calibri" panose="020F0502020204030204" pitchFamily="34" charset="0"/>
              <a:cs typeface="Calibri" panose="020F0502020204030204" pitchFamily="34" charset="0"/>
            </a:endParaRPr>
          </a:p>
        </p:txBody>
      </p:sp>
      <p:sp>
        <p:nvSpPr>
          <p:cNvPr id="10" name="Rectangle 27">
            <a:extLst>
              <a:ext uri="{FF2B5EF4-FFF2-40B4-BE49-F238E27FC236}">
                <a16:creationId xmlns="" xmlns:a16="http://schemas.microsoft.com/office/drawing/2014/main" id="{B88C7590-9BF5-554F-B164-BAF03BCC3785}"/>
              </a:ext>
            </a:extLst>
          </p:cNvPr>
          <p:cNvSpPr>
            <a:spLocks noChangeArrowheads="1"/>
          </p:cNvSpPr>
          <p:nvPr/>
        </p:nvSpPr>
        <p:spPr bwMode="auto">
          <a:xfrm>
            <a:off x="4453073" y="4802748"/>
            <a:ext cx="422862" cy="457200"/>
          </a:xfrm>
          <a:prstGeom prst="rect">
            <a:avLst/>
          </a:prstGeom>
          <a:solidFill>
            <a:schemeClr val="bg2"/>
          </a:solidFill>
          <a:ln w="38100">
            <a:solidFill>
              <a:schemeClr val="bg2"/>
            </a:solidFill>
            <a:miter lim="800000"/>
            <a:headEnd/>
            <a:tailEnd/>
          </a:ln>
        </p:spPr>
        <p:txBody>
          <a:bodyPr wrap="none" anchor="ctr"/>
          <a:lstStyle>
            <a:lvl1pPr eaLnBrk="0" hangingPunct="0">
              <a:defRPr sz="2000" b="1">
                <a:solidFill>
                  <a:schemeClr val="tx1"/>
                </a:solidFill>
                <a:latin typeface="Courier New" panose="02070309020205020404" pitchFamily="49" charset="0"/>
                <a:ea typeface="ＭＳ Ｐゴシック" panose="020B0600070205080204" pitchFamily="34" charset="-128"/>
              </a:defRPr>
            </a:lvl1pPr>
            <a:lvl2pPr marL="37931725" indent="-37474525" eaLnBrk="0" hangingPunct="0">
              <a:defRPr sz="2000" b="1">
                <a:solidFill>
                  <a:schemeClr val="tx1"/>
                </a:solidFill>
                <a:latin typeface="Courier New" panose="02070309020205020404" pitchFamily="49" charset="0"/>
                <a:ea typeface="ＭＳ Ｐゴシック" panose="020B0600070205080204" pitchFamily="34" charset="-128"/>
              </a:defRPr>
            </a:lvl2pPr>
            <a:lvl3pPr eaLnBrk="0" hangingPunct="0">
              <a:defRPr sz="2000" b="1">
                <a:solidFill>
                  <a:schemeClr val="tx1"/>
                </a:solidFill>
                <a:latin typeface="Courier New" panose="02070309020205020404" pitchFamily="49" charset="0"/>
                <a:ea typeface="ＭＳ Ｐゴシック" panose="020B0600070205080204" pitchFamily="34" charset="-128"/>
              </a:defRPr>
            </a:lvl3pPr>
            <a:lvl4pPr eaLnBrk="0" hangingPunct="0">
              <a:defRPr sz="2000" b="1">
                <a:solidFill>
                  <a:schemeClr val="tx1"/>
                </a:solidFill>
                <a:latin typeface="Courier New" panose="02070309020205020404" pitchFamily="49" charset="0"/>
                <a:ea typeface="ＭＳ Ｐゴシック" panose="020B0600070205080204" pitchFamily="34" charset="-128"/>
              </a:defRPr>
            </a:lvl4pPr>
            <a:lvl5pPr eaLnBrk="0" hangingPunct="0">
              <a:defRPr sz="2000" b="1">
                <a:solidFill>
                  <a:schemeClr val="tx1"/>
                </a:solidFill>
                <a:latin typeface="Courier New" panose="02070309020205020404" pitchFamily="49" charset="0"/>
                <a:ea typeface="ＭＳ Ｐゴシック" panose="020B0600070205080204" pitchFamily="34" charset="-128"/>
              </a:defRPr>
            </a:lvl5pPr>
            <a:lvl6pPr marL="457200" eaLnBrk="0" fontAlgn="base" hangingPunct="0">
              <a:spcBef>
                <a:spcPct val="0"/>
              </a:spcBef>
              <a:spcAft>
                <a:spcPct val="0"/>
              </a:spcAft>
              <a:defRPr sz="2000" b="1">
                <a:solidFill>
                  <a:schemeClr val="tx1"/>
                </a:solidFill>
                <a:latin typeface="Courier New" panose="02070309020205020404" pitchFamily="49" charset="0"/>
                <a:ea typeface="ＭＳ Ｐゴシック" panose="020B0600070205080204" pitchFamily="34" charset="-128"/>
              </a:defRPr>
            </a:lvl6pPr>
            <a:lvl7pPr marL="914400" eaLnBrk="0" fontAlgn="base" hangingPunct="0">
              <a:spcBef>
                <a:spcPct val="0"/>
              </a:spcBef>
              <a:spcAft>
                <a:spcPct val="0"/>
              </a:spcAft>
              <a:defRPr sz="2000" b="1">
                <a:solidFill>
                  <a:schemeClr val="tx1"/>
                </a:solidFill>
                <a:latin typeface="Courier New" panose="02070309020205020404" pitchFamily="49" charset="0"/>
                <a:ea typeface="ＭＳ Ｐゴシック" panose="020B0600070205080204" pitchFamily="34" charset="-128"/>
              </a:defRPr>
            </a:lvl7pPr>
            <a:lvl8pPr marL="1371600" eaLnBrk="0" fontAlgn="base" hangingPunct="0">
              <a:spcBef>
                <a:spcPct val="0"/>
              </a:spcBef>
              <a:spcAft>
                <a:spcPct val="0"/>
              </a:spcAft>
              <a:defRPr sz="2000" b="1">
                <a:solidFill>
                  <a:schemeClr val="tx1"/>
                </a:solidFill>
                <a:latin typeface="Courier New" panose="02070309020205020404" pitchFamily="49" charset="0"/>
                <a:ea typeface="ＭＳ Ｐゴシック" panose="020B0600070205080204" pitchFamily="34" charset="-128"/>
              </a:defRPr>
            </a:lvl8pPr>
            <a:lvl9pPr marL="1828800" eaLnBrk="0" fontAlgn="base" hangingPunct="0">
              <a:spcBef>
                <a:spcPct val="0"/>
              </a:spcBef>
              <a:spcAft>
                <a:spcPct val="0"/>
              </a:spcAft>
              <a:defRPr sz="2000" b="1">
                <a:solidFill>
                  <a:schemeClr val="tx1"/>
                </a:solidFill>
                <a:latin typeface="Courier New" panose="02070309020205020404" pitchFamily="49" charset="0"/>
                <a:ea typeface="ＭＳ Ｐゴシック" panose="020B0600070205080204" pitchFamily="34" charset="-128"/>
              </a:defRPr>
            </a:lvl9pPr>
          </a:lstStyle>
          <a:p>
            <a:pPr eaLnBrk="1" hangingPunct="1"/>
            <a:endParaRPr lang="en-US" altLang="en-US">
              <a:latin typeface="Calibri" panose="020F0502020204030204" pitchFamily="34" charset="0"/>
              <a:cs typeface="Calibri" panose="020F0502020204030204" pitchFamily="34" charset="0"/>
            </a:endParaRPr>
          </a:p>
        </p:txBody>
      </p:sp>
      <p:sp>
        <p:nvSpPr>
          <p:cNvPr id="11" name="Rectangle 28">
            <a:extLst>
              <a:ext uri="{FF2B5EF4-FFF2-40B4-BE49-F238E27FC236}">
                <a16:creationId xmlns="" xmlns:a16="http://schemas.microsoft.com/office/drawing/2014/main" id="{51F6D3FE-05F5-3F4D-B021-1D4B5C40DBB8}"/>
              </a:ext>
            </a:extLst>
          </p:cNvPr>
          <p:cNvSpPr>
            <a:spLocks noChangeArrowheads="1"/>
          </p:cNvSpPr>
          <p:nvPr/>
        </p:nvSpPr>
        <p:spPr bwMode="auto">
          <a:xfrm>
            <a:off x="4451484" y="4802748"/>
            <a:ext cx="422863" cy="88900"/>
          </a:xfrm>
          <a:prstGeom prst="rect">
            <a:avLst/>
          </a:prstGeom>
          <a:solidFill>
            <a:srgbClr val="008000"/>
          </a:solidFill>
          <a:ln>
            <a:noFill/>
          </a:ln>
          <a:extLst>
            <a:ext uri="{91240B29-F687-4F45-9708-019B960494DF}">
              <a14:hiddenLine xmlns:a14="http://schemas.microsoft.com/office/drawing/2010/main" w="38100">
                <a:solidFill>
                  <a:srgbClr val="000000"/>
                </a:solidFill>
                <a:miter lim="800000"/>
                <a:headEnd/>
                <a:tailEnd/>
              </a14:hiddenLine>
            </a:ext>
          </a:extLst>
        </p:spPr>
        <p:txBody>
          <a:bodyPr wrap="none" anchor="ctr"/>
          <a:lstStyle>
            <a:lvl1pPr eaLnBrk="0" hangingPunct="0">
              <a:defRPr sz="2000" b="1">
                <a:solidFill>
                  <a:schemeClr val="tx1"/>
                </a:solidFill>
                <a:latin typeface="Courier New" panose="02070309020205020404" pitchFamily="49" charset="0"/>
                <a:ea typeface="ＭＳ Ｐゴシック" panose="020B0600070205080204" pitchFamily="34" charset="-128"/>
              </a:defRPr>
            </a:lvl1pPr>
            <a:lvl2pPr marL="37931725" indent="-37474525" eaLnBrk="0" hangingPunct="0">
              <a:defRPr sz="2000" b="1">
                <a:solidFill>
                  <a:schemeClr val="tx1"/>
                </a:solidFill>
                <a:latin typeface="Courier New" panose="02070309020205020404" pitchFamily="49" charset="0"/>
                <a:ea typeface="ＭＳ Ｐゴシック" panose="020B0600070205080204" pitchFamily="34" charset="-128"/>
              </a:defRPr>
            </a:lvl2pPr>
            <a:lvl3pPr eaLnBrk="0" hangingPunct="0">
              <a:defRPr sz="2000" b="1">
                <a:solidFill>
                  <a:schemeClr val="tx1"/>
                </a:solidFill>
                <a:latin typeface="Courier New" panose="02070309020205020404" pitchFamily="49" charset="0"/>
                <a:ea typeface="ＭＳ Ｐゴシック" panose="020B0600070205080204" pitchFamily="34" charset="-128"/>
              </a:defRPr>
            </a:lvl3pPr>
            <a:lvl4pPr eaLnBrk="0" hangingPunct="0">
              <a:defRPr sz="2000" b="1">
                <a:solidFill>
                  <a:schemeClr val="tx1"/>
                </a:solidFill>
                <a:latin typeface="Courier New" panose="02070309020205020404" pitchFamily="49" charset="0"/>
                <a:ea typeface="ＭＳ Ｐゴシック" panose="020B0600070205080204" pitchFamily="34" charset="-128"/>
              </a:defRPr>
            </a:lvl4pPr>
            <a:lvl5pPr eaLnBrk="0" hangingPunct="0">
              <a:defRPr sz="2000" b="1">
                <a:solidFill>
                  <a:schemeClr val="tx1"/>
                </a:solidFill>
                <a:latin typeface="Courier New" panose="02070309020205020404" pitchFamily="49" charset="0"/>
                <a:ea typeface="ＭＳ Ｐゴシック" panose="020B0600070205080204" pitchFamily="34" charset="-128"/>
              </a:defRPr>
            </a:lvl5pPr>
            <a:lvl6pPr marL="457200" eaLnBrk="0" fontAlgn="base" hangingPunct="0">
              <a:spcBef>
                <a:spcPct val="0"/>
              </a:spcBef>
              <a:spcAft>
                <a:spcPct val="0"/>
              </a:spcAft>
              <a:defRPr sz="2000" b="1">
                <a:solidFill>
                  <a:schemeClr val="tx1"/>
                </a:solidFill>
                <a:latin typeface="Courier New" panose="02070309020205020404" pitchFamily="49" charset="0"/>
                <a:ea typeface="ＭＳ Ｐゴシック" panose="020B0600070205080204" pitchFamily="34" charset="-128"/>
              </a:defRPr>
            </a:lvl6pPr>
            <a:lvl7pPr marL="914400" eaLnBrk="0" fontAlgn="base" hangingPunct="0">
              <a:spcBef>
                <a:spcPct val="0"/>
              </a:spcBef>
              <a:spcAft>
                <a:spcPct val="0"/>
              </a:spcAft>
              <a:defRPr sz="2000" b="1">
                <a:solidFill>
                  <a:schemeClr val="tx1"/>
                </a:solidFill>
                <a:latin typeface="Courier New" panose="02070309020205020404" pitchFamily="49" charset="0"/>
                <a:ea typeface="ＭＳ Ｐゴシック" panose="020B0600070205080204" pitchFamily="34" charset="-128"/>
              </a:defRPr>
            </a:lvl7pPr>
            <a:lvl8pPr marL="1371600" eaLnBrk="0" fontAlgn="base" hangingPunct="0">
              <a:spcBef>
                <a:spcPct val="0"/>
              </a:spcBef>
              <a:spcAft>
                <a:spcPct val="0"/>
              </a:spcAft>
              <a:defRPr sz="2000" b="1">
                <a:solidFill>
                  <a:schemeClr val="tx1"/>
                </a:solidFill>
                <a:latin typeface="Courier New" panose="02070309020205020404" pitchFamily="49" charset="0"/>
                <a:ea typeface="ＭＳ Ｐゴシック" panose="020B0600070205080204" pitchFamily="34" charset="-128"/>
              </a:defRPr>
            </a:lvl8pPr>
            <a:lvl9pPr marL="1828800" eaLnBrk="0" fontAlgn="base" hangingPunct="0">
              <a:spcBef>
                <a:spcPct val="0"/>
              </a:spcBef>
              <a:spcAft>
                <a:spcPct val="0"/>
              </a:spcAft>
              <a:defRPr sz="2000" b="1">
                <a:solidFill>
                  <a:schemeClr val="tx1"/>
                </a:solidFill>
                <a:latin typeface="Courier New" panose="02070309020205020404" pitchFamily="49" charset="0"/>
                <a:ea typeface="ＭＳ Ｐゴシック" panose="020B0600070205080204" pitchFamily="34" charset="-128"/>
              </a:defRPr>
            </a:lvl9pPr>
          </a:lstStyle>
          <a:p>
            <a:pPr eaLnBrk="1" hangingPunct="1"/>
            <a:endParaRPr lang="en-US" altLang="en-US">
              <a:latin typeface="Calibri" panose="020F0502020204030204" pitchFamily="34" charset="0"/>
              <a:cs typeface="Calibri" panose="020F0502020204030204" pitchFamily="34" charset="0"/>
            </a:endParaRPr>
          </a:p>
        </p:txBody>
      </p:sp>
      <p:sp>
        <p:nvSpPr>
          <p:cNvPr id="12" name="Rectangle 30">
            <a:extLst>
              <a:ext uri="{FF2B5EF4-FFF2-40B4-BE49-F238E27FC236}">
                <a16:creationId xmlns="" xmlns:a16="http://schemas.microsoft.com/office/drawing/2014/main" id="{7AD88B0B-0140-4E4C-AF7B-7F33E7ECC833}"/>
              </a:ext>
            </a:extLst>
          </p:cNvPr>
          <p:cNvSpPr>
            <a:spLocks noChangeArrowheads="1"/>
          </p:cNvSpPr>
          <p:nvPr/>
        </p:nvSpPr>
        <p:spPr bwMode="auto">
          <a:xfrm>
            <a:off x="5029334" y="4378885"/>
            <a:ext cx="422863" cy="457200"/>
          </a:xfrm>
          <a:prstGeom prst="rect">
            <a:avLst/>
          </a:prstGeom>
          <a:solidFill>
            <a:schemeClr val="bg2"/>
          </a:solidFill>
          <a:ln w="38100">
            <a:solidFill>
              <a:schemeClr val="bg2"/>
            </a:solidFill>
            <a:miter lim="800000"/>
            <a:headEnd/>
            <a:tailEnd/>
          </a:ln>
        </p:spPr>
        <p:txBody>
          <a:bodyPr wrap="none" anchor="ctr"/>
          <a:lstStyle>
            <a:lvl1pPr eaLnBrk="0" hangingPunct="0">
              <a:defRPr sz="2000" b="1">
                <a:solidFill>
                  <a:schemeClr val="tx1"/>
                </a:solidFill>
                <a:latin typeface="Courier New" panose="02070309020205020404" pitchFamily="49" charset="0"/>
                <a:ea typeface="ＭＳ Ｐゴシック" panose="020B0600070205080204" pitchFamily="34" charset="-128"/>
              </a:defRPr>
            </a:lvl1pPr>
            <a:lvl2pPr marL="37931725" indent="-37474525" eaLnBrk="0" hangingPunct="0">
              <a:defRPr sz="2000" b="1">
                <a:solidFill>
                  <a:schemeClr val="tx1"/>
                </a:solidFill>
                <a:latin typeface="Courier New" panose="02070309020205020404" pitchFamily="49" charset="0"/>
                <a:ea typeface="ＭＳ Ｐゴシック" panose="020B0600070205080204" pitchFamily="34" charset="-128"/>
              </a:defRPr>
            </a:lvl2pPr>
            <a:lvl3pPr eaLnBrk="0" hangingPunct="0">
              <a:defRPr sz="2000" b="1">
                <a:solidFill>
                  <a:schemeClr val="tx1"/>
                </a:solidFill>
                <a:latin typeface="Courier New" panose="02070309020205020404" pitchFamily="49" charset="0"/>
                <a:ea typeface="ＭＳ Ｐゴシック" panose="020B0600070205080204" pitchFamily="34" charset="-128"/>
              </a:defRPr>
            </a:lvl3pPr>
            <a:lvl4pPr eaLnBrk="0" hangingPunct="0">
              <a:defRPr sz="2000" b="1">
                <a:solidFill>
                  <a:schemeClr val="tx1"/>
                </a:solidFill>
                <a:latin typeface="Courier New" panose="02070309020205020404" pitchFamily="49" charset="0"/>
                <a:ea typeface="ＭＳ Ｐゴシック" panose="020B0600070205080204" pitchFamily="34" charset="-128"/>
              </a:defRPr>
            </a:lvl4pPr>
            <a:lvl5pPr eaLnBrk="0" hangingPunct="0">
              <a:defRPr sz="2000" b="1">
                <a:solidFill>
                  <a:schemeClr val="tx1"/>
                </a:solidFill>
                <a:latin typeface="Courier New" panose="02070309020205020404" pitchFamily="49" charset="0"/>
                <a:ea typeface="ＭＳ Ｐゴシック" panose="020B0600070205080204" pitchFamily="34" charset="-128"/>
              </a:defRPr>
            </a:lvl5pPr>
            <a:lvl6pPr marL="457200" eaLnBrk="0" fontAlgn="base" hangingPunct="0">
              <a:spcBef>
                <a:spcPct val="0"/>
              </a:spcBef>
              <a:spcAft>
                <a:spcPct val="0"/>
              </a:spcAft>
              <a:defRPr sz="2000" b="1">
                <a:solidFill>
                  <a:schemeClr val="tx1"/>
                </a:solidFill>
                <a:latin typeface="Courier New" panose="02070309020205020404" pitchFamily="49" charset="0"/>
                <a:ea typeface="ＭＳ Ｐゴシック" panose="020B0600070205080204" pitchFamily="34" charset="-128"/>
              </a:defRPr>
            </a:lvl6pPr>
            <a:lvl7pPr marL="914400" eaLnBrk="0" fontAlgn="base" hangingPunct="0">
              <a:spcBef>
                <a:spcPct val="0"/>
              </a:spcBef>
              <a:spcAft>
                <a:spcPct val="0"/>
              </a:spcAft>
              <a:defRPr sz="2000" b="1">
                <a:solidFill>
                  <a:schemeClr val="tx1"/>
                </a:solidFill>
                <a:latin typeface="Courier New" panose="02070309020205020404" pitchFamily="49" charset="0"/>
                <a:ea typeface="ＭＳ Ｐゴシック" panose="020B0600070205080204" pitchFamily="34" charset="-128"/>
              </a:defRPr>
            </a:lvl7pPr>
            <a:lvl8pPr marL="1371600" eaLnBrk="0" fontAlgn="base" hangingPunct="0">
              <a:spcBef>
                <a:spcPct val="0"/>
              </a:spcBef>
              <a:spcAft>
                <a:spcPct val="0"/>
              </a:spcAft>
              <a:defRPr sz="2000" b="1">
                <a:solidFill>
                  <a:schemeClr val="tx1"/>
                </a:solidFill>
                <a:latin typeface="Courier New" panose="02070309020205020404" pitchFamily="49" charset="0"/>
                <a:ea typeface="ＭＳ Ｐゴシック" panose="020B0600070205080204" pitchFamily="34" charset="-128"/>
              </a:defRPr>
            </a:lvl8pPr>
            <a:lvl9pPr marL="1828800" eaLnBrk="0" fontAlgn="base" hangingPunct="0">
              <a:spcBef>
                <a:spcPct val="0"/>
              </a:spcBef>
              <a:spcAft>
                <a:spcPct val="0"/>
              </a:spcAft>
              <a:defRPr sz="2000" b="1">
                <a:solidFill>
                  <a:schemeClr val="tx1"/>
                </a:solidFill>
                <a:latin typeface="Courier New" panose="02070309020205020404" pitchFamily="49" charset="0"/>
                <a:ea typeface="ＭＳ Ｐゴシック" panose="020B0600070205080204" pitchFamily="34" charset="-128"/>
              </a:defRPr>
            </a:lvl9pPr>
          </a:lstStyle>
          <a:p>
            <a:pPr eaLnBrk="1" hangingPunct="1"/>
            <a:endParaRPr lang="en-US" altLang="en-US">
              <a:latin typeface="Calibri" panose="020F0502020204030204" pitchFamily="34" charset="0"/>
              <a:cs typeface="Calibri" panose="020F0502020204030204" pitchFamily="34" charset="0"/>
            </a:endParaRPr>
          </a:p>
        </p:txBody>
      </p:sp>
      <p:sp>
        <p:nvSpPr>
          <p:cNvPr id="13" name="Rectangle 31">
            <a:extLst>
              <a:ext uri="{FF2B5EF4-FFF2-40B4-BE49-F238E27FC236}">
                <a16:creationId xmlns="" xmlns:a16="http://schemas.microsoft.com/office/drawing/2014/main" id="{A3D81609-A962-6746-8382-81EA93DB2C31}"/>
              </a:ext>
            </a:extLst>
          </p:cNvPr>
          <p:cNvSpPr>
            <a:spLocks noChangeArrowheads="1"/>
          </p:cNvSpPr>
          <p:nvPr/>
        </p:nvSpPr>
        <p:spPr bwMode="auto">
          <a:xfrm>
            <a:off x="5027748" y="4378885"/>
            <a:ext cx="422862" cy="88900"/>
          </a:xfrm>
          <a:prstGeom prst="rect">
            <a:avLst/>
          </a:prstGeom>
          <a:solidFill>
            <a:srgbClr val="008000"/>
          </a:solidFill>
          <a:ln>
            <a:noFill/>
          </a:ln>
          <a:extLst>
            <a:ext uri="{91240B29-F687-4F45-9708-019B960494DF}">
              <a14:hiddenLine xmlns:a14="http://schemas.microsoft.com/office/drawing/2010/main" w="38100">
                <a:solidFill>
                  <a:srgbClr val="000000"/>
                </a:solidFill>
                <a:miter lim="800000"/>
                <a:headEnd/>
                <a:tailEnd/>
              </a14:hiddenLine>
            </a:ext>
          </a:extLst>
        </p:spPr>
        <p:txBody>
          <a:bodyPr wrap="none" anchor="ctr"/>
          <a:lstStyle>
            <a:lvl1pPr eaLnBrk="0" hangingPunct="0">
              <a:defRPr sz="2000" b="1">
                <a:solidFill>
                  <a:schemeClr val="tx1"/>
                </a:solidFill>
                <a:latin typeface="Courier New" panose="02070309020205020404" pitchFamily="49" charset="0"/>
                <a:ea typeface="ＭＳ Ｐゴシック" panose="020B0600070205080204" pitchFamily="34" charset="-128"/>
              </a:defRPr>
            </a:lvl1pPr>
            <a:lvl2pPr marL="37931725" indent="-37474525" eaLnBrk="0" hangingPunct="0">
              <a:defRPr sz="2000" b="1">
                <a:solidFill>
                  <a:schemeClr val="tx1"/>
                </a:solidFill>
                <a:latin typeface="Courier New" panose="02070309020205020404" pitchFamily="49" charset="0"/>
                <a:ea typeface="ＭＳ Ｐゴシック" panose="020B0600070205080204" pitchFamily="34" charset="-128"/>
              </a:defRPr>
            </a:lvl2pPr>
            <a:lvl3pPr eaLnBrk="0" hangingPunct="0">
              <a:defRPr sz="2000" b="1">
                <a:solidFill>
                  <a:schemeClr val="tx1"/>
                </a:solidFill>
                <a:latin typeface="Courier New" panose="02070309020205020404" pitchFamily="49" charset="0"/>
                <a:ea typeface="ＭＳ Ｐゴシック" panose="020B0600070205080204" pitchFamily="34" charset="-128"/>
              </a:defRPr>
            </a:lvl3pPr>
            <a:lvl4pPr eaLnBrk="0" hangingPunct="0">
              <a:defRPr sz="2000" b="1">
                <a:solidFill>
                  <a:schemeClr val="tx1"/>
                </a:solidFill>
                <a:latin typeface="Courier New" panose="02070309020205020404" pitchFamily="49" charset="0"/>
                <a:ea typeface="ＭＳ Ｐゴシック" panose="020B0600070205080204" pitchFamily="34" charset="-128"/>
              </a:defRPr>
            </a:lvl4pPr>
            <a:lvl5pPr eaLnBrk="0" hangingPunct="0">
              <a:defRPr sz="2000" b="1">
                <a:solidFill>
                  <a:schemeClr val="tx1"/>
                </a:solidFill>
                <a:latin typeface="Courier New" panose="02070309020205020404" pitchFamily="49" charset="0"/>
                <a:ea typeface="ＭＳ Ｐゴシック" panose="020B0600070205080204" pitchFamily="34" charset="-128"/>
              </a:defRPr>
            </a:lvl5pPr>
            <a:lvl6pPr marL="457200" eaLnBrk="0" fontAlgn="base" hangingPunct="0">
              <a:spcBef>
                <a:spcPct val="0"/>
              </a:spcBef>
              <a:spcAft>
                <a:spcPct val="0"/>
              </a:spcAft>
              <a:defRPr sz="2000" b="1">
                <a:solidFill>
                  <a:schemeClr val="tx1"/>
                </a:solidFill>
                <a:latin typeface="Courier New" panose="02070309020205020404" pitchFamily="49" charset="0"/>
                <a:ea typeface="ＭＳ Ｐゴシック" panose="020B0600070205080204" pitchFamily="34" charset="-128"/>
              </a:defRPr>
            </a:lvl6pPr>
            <a:lvl7pPr marL="914400" eaLnBrk="0" fontAlgn="base" hangingPunct="0">
              <a:spcBef>
                <a:spcPct val="0"/>
              </a:spcBef>
              <a:spcAft>
                <a:spcPct val="0"/>
              </a:spcAft>
              <a:defRPr sz="2000" b="1">
                <a:solidFill>
                  <a:schemeClr val="tx1"/>
                </a:solidFill>
                <a:latin typeface="Courier New" panose="02070309020205020404" pitchFamily="49" charset="0"/>
                <a:ea typeface="ＭＳ Ｐゴシック" panose="020B0600070205080204" pitchFamily="34" charset="-128"/>
              </a:defRPr>
            </a:lvl7pPr>
            <a:lvl8pPr marL="1371600" eaLnBrk="0" fontAlgn="base" hangingPunct="0">
              <a:spcBef>
                <a:spcPct val="0"/>
              </a:spcBef>
              <a:spcAft>
                <a:spcPct val="0"/>
              </a:spcAft>
              <a:defRPr sz="2000" b="1">
                <a:solidFill>
                  <a:schemeClr val="tx1"/>
                </a:solidFill>
                <a:latin typeface="Courier New" panose="02070309020205020404" pitchFamily="49" charset="0"/>
                <a:ea typeface="ＭＳ Ｐゴシック" panose="020B0600070205080204" pitchFamily="34" charset="-128"/>
              </a:defRPr>
            </a:lvl8pPr>
            <a:lvl9pPr marL="1828800" eaLnBrk="0" fontAlgn="base" hangingPunct="0">
              <a:spcBef>
                <a:spcPct val="0"/>
              </a:spcBef>
              <a:spcAft>
                <a:spcPct val="0"/>
              </a:spcAft>
              <a:defRPr sz="2000" b="1">
                <a:solidFill>
                  <a:schemeClr val="tx1"/>
                </a:solidFill>
                <a:latin typeface="Courier New" panose="02070309020205020404" pitchFamily="49" charset="0"/>
                <a:ea typeface="ＭＳ Ｐゴシック" panose="020B0600070205080204" pitchFamily="34" charset="-128"/>
              </a:defRPr>
            </a:lvl9pPr>
          </a:lstStyle>
          <a:p>
            <a:pPr eaLnBrk="1" hangingPunct="1"/>
            <a:endParaRPr lang="en-US" altLang="en-US">
              <a:latin typeface="Calibri" panose="020F0502020204030204" pitchFamily="34" charset="0"/>
              <a:cs typeface="Calibri" panose="020F0502020204030204" pitchFamily="34" charset="0"/>
            </a:endParaRPr>
          </a:p>
        </p:txBody>
      </p:sp>
      <p:sp>
        <p:nvSpPr>
          <p:cNvPr id="14" name="Rectangle 33">
            <a:extLst>
              <a:ext uri="{FF2B5EF4-FFF2-40B4-BE49-F238E27FC236}">
                <a16:creationId xmlns="" xmlns:a16="http://schemas.microsoft.com/office/drawing/2014/main" id="{FB8F9948-9CFD-844D-9475-86C88E5AC63C}"/>
              </a:ext>
            </a:extLst>
          </p:cNvPr>
          <p:cNvSpPr>
            <a:spLocks noChangeArrowheads="1"/>
          </p:cNvSpPr>
          <p:nvPr/>
        </p:nvSpPr>
        <p:spPr bwMode="auto">
          <a:xfrm>
            <a:off x="4722948" y="2381810"/>
            <a:ext cx="422862" cy="457200"/>
          </a:xfrm>
          <a:prstGeom prst="rect">
            <a:avLst/>
          </a:prstGeom>
          <a:solidFill>
            <a:schemeClr val="bg2"/>
          </a:solidFill>
          <a:ln w="38100">
            <a:solidFill>
              <a:schemeClr val="bg2"/>
            </a:solidFill>
            <a:miter lim="800000"/>
            <a:headEnd/>
            <a:tailEnd/>
          </a:ln>
        </p:spPr>
        <p:txBody>
          <a:bodyPr wrap="none" anchor="ctr"/>
          <a:lstStyle>
            <a:lvl1pPr eaLnBrk="0" hangingPunct="0">
              <a:defRPr sz="2000" b="1">
                <a:solidFill>
                  <a:schemeClr val="tx1"/>
                </a:solidFill>
                <a:latin typeface="Courier New" panose="02070309020205020404" pitchFamily="49" charset="0"/>
                <a:ea typeface="ＭＳ Ｐゴシック" panose="020B0600070205080204" pitchFamily="34" charset="-128"/>
              </a:defRPr>
            </a:lvl1pPr>
            <a:lvl2pPr marL="37931725" indent="-37474525" eaLnBrk="0" hangingPunct="0">
              <a:defRPr sz="2000" b="1">
                <a:solidFill>
                  <a:schemeClr val="tx1"/>
                </a:solidFill>
                <a:latin typeface="Courier New" panose="02070309020205020404" pitchFamily="49" charset="0"/>
                <a:ea typeface="ＭＳ Ｐゴシック" panose="020B0600070205080204" pitchFamily="34" charset="-128"/>
              </a:defRPr>
            </a:lvl2pPr>
            <a:lvl3pPr eaLnBrk="0" hangingPunct="0">
              <a:defRPr sz="2000" b="1">
                <a:solidFill>
                  <a:schemeClr val="tx1"/>
                </a:solidFill>
                <a:latin typeface="Courier New" panose="02070309020205020404" pitchFamily="49" charset="0"/>
                <a:ea typeface="ＭＳ Ｐゴシック" panose="020B0600070205080204" pitchFamily="34" charset="-128"/>
              </a:defRPr>
            </a:lvl3pPr>
            <a:lvl4pPr eaLnBrk="0" hangingPunct="0">
              <a:defRPr sz="2000" b="1">
                <a:solidFill>
                  <a:schemeClr val="tx1"/>
                </a:solidFill>
                <a:latin typeface="Courier New" panose="02070309020205020404" pitchFamily="49" charset="0"/>
                <a:ea typeface="ＭＳ Ｐゴシック" panose="020B0600070205080204" pitchFamily="34" charset="-128"/>
              </a:defRPr>
            </a:lvl4pPr>
            <a:lvl5pPr eaLnBrk="0" hangingPunct="0">
              <a:defRPr sz="2000" b="1">
                <a:solidFill>
                  <a:schemeClr val="tx1"/>
                </a:solidFill>
                <a:latin typeface="Courier New" panose="02070309020205020404" pitchFamily="49" charset="0"/>
                <a:ea typeface="ＭＳ Ｐゴシック" panose="020B0600070205080204" pitchFamily="34" charset="-128"/>
              </a:defRPr>
            </a:lvl5pPr>
            <a:lvl6pPr marL="457200" eaLnBrk="0" fontAlgn="base" hangingPunct="0">
              <a:spcBef>
                <a:spcPct val="0"/>
              </a:spcBef>
              <a:spcAft>
                <a:spcPct val="0"/>
              </a:spcAft>
              <a:defRPr sz="2000" b="1">
                <a:solidFill>
                  <a:schemeClr val="tx1"/>
                </a:solidFill>
                <a:latin typeface="Courier New" panose="02070309020205020404" pitchFamily="49" charset="0"/>
                <a:ea typeface="ＭＳ Ｐゴシック" panose="020B0600070205080204" pitchFamily="34" charset="-128"/>
              </a:defRPr>
            </a:lvl6pPr>
            <a:lvl7pPr marL="914400" eaLnBrk="0" fontAlgn="base" hangingPunct="0">
              <a:spcBef>
                <a:spcPct val="0"/>
              </a:spcBef>
              <a:spcAft>
                <a:spcPct val="0"/>
              </a:spcAft>
              <a:defRPr sz="2000" b="1">
                <a:solidFill>
                  <a:schemeClr val="tx1"/>
                </a:solidFill>
                <a:latin typeface="Courier New" panose="02070309020205020404" pitchFamily="49" charset="0"/>
                <a:ea typeface="ＭＳ Ｐゴシック" panose="020B0600070205080204" pitchFamily="34" charset="-128"/>
              </a:defRPr>
            </a:lvl7pPr>
            <a:lvl8pPr marL="1371600" eaLnBrk="0" fontAlgn="base" hangingPunct="0">
              <a:spcBef>
                <a:spcPct val="0"/>
              </a:spcBef>
              <a:spcAft>
                <a:spcPct val="0"/>
              </a:spcAft>
              <a:defRPr sz="2000" b="1">
                <a:solidFill>
                  <a:schemeClr val="tx1"/>
                </a:solidFill>
                <a:latin typeface="Courier New" panose="02070309020205020404" pitchFamily="49" charset="0"/>
                <a:ea typeface="ＭＳ Ｐゴシック" panose="020B0600070205080204" pitchFamily="34" charset="-128"/>
              </a:defRPr>
            </a:lvl8pPr>
            <a:lvl9pPr marL="1828800" eaLnBrk="0" fontAlgn="base" hangingPunct="0">
              <a:spcBef>
                <a:spcPct val="0"/>
              </a:spcBef>
              <a:spcAft>
                <a:spcPct val="0"/>
              </a:spcAft>
              <a:defRPr sz="2000" b="1">
                <a:solidFill>
                  <a:schemeClr val="tx1"/>
                </a:solidFill>
                <a:latin typeface="Courier New" panose="02070309020205020404" pitchFamily="49" charset="0"/>
                <a:ea typeface="ＭＳ Ｐゴシック" panose="020B0600070205080204" pitchFamily="34" charset="-128"/>
              </a:defRPr>
            </a:lvl9pPr>
          </a:lstStyle>
          <a:p>
            <a:pPr eaLnBrk="1" hangingPunct="1"/>
            <a:endParaRPr lang="en-US" altLang="en-US">
              <a:latin typeface="Calibri" panose="020F0502020204030204" pitchFamily="34" charset="0"/>
              <a:cs typeface="Calibri" panose="020F0502020204030204" pitchFamily="34" charset="0"/>
            </a:endParaRPr>
          </a:p>
        </p:txBody>
      </p:sp>
      <p:sp>
        <p:nvSpPr>
          <p:cNvPr id="15" name="Rectangle 34">
            <a:extLst>
              <a:ext uri="{FF2B5EF4-FFF2-40B4-BE49-F238E27FC236}">
                <a16:creationId xmlns="" xmlns:a16="http://schemas.microsoft.com/office/drawing/2014/main" id="{FC5BF0A5-57D7-B14F-B99E-04828405B1F7}"/>
              </a:ext>
            </a:extLst>
          </p:cNvPr>
          <p:cNvSpPr>
            <a:spLocks noChangeArrowheads="1"/>
          </p:cNvSpPr>
          <p:nvPr/>
        </p:nvSpPr>
        <p:spPr bwMode="auto">
          <a:xfrm>
            <a:off x="4721359" y="2381810"/>
            <a:ext cx="422863" cy="88900"/>
          </a:xfrm>
          <a:prstGeom prst="rect">
            <a:avLst/>
          </a:prstGeom>
          <a:solidFill>
            <a:srgbClr val="FF3300"/>
          </a:solidFill>
          <a:ln>
            <a:noFill/>
          </a:ln>
          <a:extLst>
            <a:ext uri="{91240B29-F687-4F45-9708-019B960494DF}">
              <a14:hiddenLine xmlns:a14="http://schemas.microsoft.com/office/drawing/2010/main" w="38100">
                <a:solidFill>
                  <a:srgbClr val="000000"/>
                </a:solidFill>
                <a:miter lim="800000"/>
                <a:headEnd/>
                <a:tailEnd/>
              </a14:hiddenLine>
            </a:ext>
          </a:extLst>
        </p:spPr>
        <p:txBody>
          <a:bodyPr wrap="none" anchor="ctr"/>
          <a:lstStyle>
            <a:lvl1pPr eaLnBrk="0" hangingPunct="0">
              <a:defRPr sz="2000" b="1">
                <a:solidFill>
                  <a:schemeClr val="tx1"/>
                </a:solidFill>
                <a:latin typeface="Courier New" panose="02070309020205020404" pitchFamily="49" charset="0"/>
                <a:ea typeface="ＭＳ Ｐゴシック" panose="020B0600070205080204" pitchFamily="34" charset="-128"/>
              </a:defRPr>
            </a:lvl1pPr>
            <a:lvl2pPr marL="37931725" indent="-37474525" eaLnBrk="0" hangingPunct="0">
              <a:defRPr sz="2000" b="1">
                <a:solidFill>
                  <a:schemeClr val="tx1"/>
                </a:solidFill>
                <a:latin typeface="Courier New" panose="02070309020205020404" pitchFamily="49" charset="0"/>
                <a:ea typeface="ＭＳ Ｐゴシック" panose="020B0600070205080204" pitchFamily="34" charset="-128"/>
              </a:defRPr>
            </a:lvl2pPr>
            <a:lvl3pPr eaLnBrk="0" hangingPunct="0">
              <a:defRPr sz="2000" b="1">
                <a:solidFill>
                  <a:schemeClr val="tx1"/>
                </a:solidFill>
                <a:latin typeface="Courier New" panose="02070309020205020404" pitchFamily="49" charset="0"/>
                <a:ea typeface="ＭＳ Ｐゴシック" panose="020B0600070205080204" pitchFamily="34" charset="-128"/>
              </a:defRPr>
            </a:lvl3pPr>
            <a:lvl4pPr eaLnBrk="0" hangingPunct="0">
              <a:defRPr sz="2000" b="1">
                <a:solidFill>
                  <a:schemeClr val="tx1"/>
                </a:solidFill>
                <a:latin typeface="Courier New" panose="02070309020205020404" pitchFamily="49" charset="0"/>
                <a:ea typeface="ＭＳ Ｐゴシック" panose="020B0600070205080204" pitchFamily="34" charset="-128"/>
              </a:defRPr>
            </a:lvl4pPr>
            <a:lvl5pPr eaLnBrk="0" hangingPunct="0">
              <a:defRPr sz="2000" b="1">
                <a:solidFill>
                  <a:schemeClr val="tx1"/>
                </a:solidFill>
                <a:latin typeface="Courier New" panose="02070309020205020404" pitchFamily="49" charset="0"/>
                <a:ea typeface="ＭＳ Ｐゴシック" panose="020B0600070205080204" pitchFamily="34" charset="-128"/>
              </a:defRPr>
            </a:lvl5pPr>
            <a:lvl6pPr marL="457200" eaLnBrk="0" fontAlgn="base" hangingPunct="0">
              <a:spcBef>
                <a:spcPct val="0"/>
              </a:spcBef>
              <a:spcAft>
                <a:spcPct val="0"/>
              </a:spcAft>
              <a:defRPr sz="2000" b="1">
                <a:solidFill>
                  <a:schemeClr val="tx1"/>
                </a:solidFill>
                <a:latin typeface="Courier New" panose="02070309020205020404" pitchFamily="49" charset="0"/>
                <a:ea typeface="ＭＳ Ｐゴシック" panose="020B0600070205080204" pitchFamily="34" charset="-128"/>
              </a:defRPr>
            </a:lvl6pPr>
            <a:lvl7pPr marL="914400" eaLnBrk="0" fontAlgn="base" hangingPunct="0">
              <a:spcBef>
                <a:spcPct val="0"/>
              </a:spcBef>
              <a:spcAft>
                <a:spcPct val="0"/>
              </a:spcAft>
              <a:defRPr sz="2000" b="1">
                <a:solidFill>
                  <a:schemeClr val="tx1"/>
                </a:solidFill>
                <a:latin typeface="Courier New" panose="02070309020205020404" pitchFamily="49" charset="0"/>
                <a:ea typeface="ＭＳ Ｐゴシック" panose="020B0600070205080204" pitchFamily="34" charset="-128"/>
              </a:defRPr>
            </a:lvl7pPr>
            <a:lvl8pPr marL="1371600" eaLnBrk="0" fontAlgn="base" hangingPunct="0">
              <a:spcBef>
                <a:spcPct val="0"/>
              </a:spcBef>
              <a:spcAft>
                <a:spcPct val="0"/>
              </a:spcAft>
              <a:defRPr sz="2000" b="1">
                <a:solidFill>
                  <a:schemeClr val="tx1"/>
                </a:solidFill>
                <a:latin typeface="Courier New" panose="02070309020205020404" pitchFamily="49" charset="0"/>
                <a:ea typeface="ＭＳ Ｐゴシック" panose="020B0600070205080204" pitchFamily="34" charset="-128"/>
              </a:defRPr>
            </a:lvl8pPr>
            <a:lvl9pPr marL="1828800" eaLnBrk="0" fontAlgn="base" hangingPunct="0">
              <a:spcBef>
                <a:spcPct val="0"/>
              </a:spcBef>
              <a:spcAft>
                <a:spcPct val="0"/>
              </a:spcAft>
              <a:defRPr sz="2000" b="1">
                <a:solidFill>
                  <a:schemeClr val="tx1"/>
                </a:solidFill>
                <a:latin typeface="Courier New" panose="02070309020205020404" pitchFamily="49" charset="0"/>
                <a:ea typeface="ＭＳ Ｐゴシック" panose="020B0600070205080204" pitchFamily="34" charset="-128"/>
              </a:defRPr>
            </a:lvl9pPr>
          </a:lstStyle>
          <a:p>
            <a:pPr eaLnBrk="1" hangingPunct="1"/>
            <a:endParaRPr lang="en-US" altLang="en-US">
              <a:latin typeface="Calibri" panose="020F0502020204030204" pitchFamily="34" charset="0"/>
              <a:cs typeface="Calibri" panose="020F0502020204030204" pitchFamily="34" charset="0"/>
            </a:endParaRPr>
          </a:p>
        </p:txBody>
      </p:sp>
      <p:sp>
        <p:nvSpPr>
          <p:cNvPr id="16" name="Rectangle 36">
            <a:extLst>
              <a:ext uri="{FF2B5EF4-FFF2-40B4-BE49-F238E27FC236}">
                <a16:creationId xmlns="" xmlns:a16="http://schemas.microsoft.com/office/drawing/2014/main" id="{471C1BC3-4F1B-8644-AE66-C7BAE58FA2BE}"/>
              </a:ext>
            </a:extLst>
          </p:cNvPr>
          <p:cNvSpPr>
            <a:spLocks noChangeArrowheads="1"/>
          </p:cNvSpPr>
          <p:nvPr/>
        </p:nvSpPr>
        <p:spPr bwMode="auto">
          <a:xfrm>
            <a:off x="5491298" y="2765985"/>
            <a:ext cx="422862" cy="457200"/>
          </a:xfrm>
          <a:prstGeom prst="rect">
            <a:avLst/>
          </a:prstGeom>
          <a:solidFill>
            <a:schemeClr val="bg2"/>
          </a:solidFill>
          <a:ln w="38100">
            <a:solidFill>
              <a:schemeClr val="bg2"/>
            </a:solidFill>
            <a:miter lim="800000"/>
            <a:headEnd/>
            <a:tailEnd/>
          </a:ln>
        </p:spPr>
        <p:txBody>
          <a:bodyPr wrap="none" anchor="ctr"/>
          <a:lstStyle>
            <a:lvl1pPr eaLnBrk="0" hangingPunct="0">
              <a:defRPr sz="2000" b="1">
                <a:solidFill>
                  <a:schemeClr val="tx1"/>
                </a:solidFill>
                <a:latin typeface="Courier New" panose="02070309020205020404" pitchFamily="49" charset="0"/>
                <a:ea typeface="ＭＳ Ｐゴシック" panose="020B0600070205080204" pitchFamily="34" charset="-128"/>
              </a:defRPr>
            </a:lvl1pPr>
            <a:lvl2pPr marL="37931725" indent="-37474525" eaLnBrk="0" hangingPunct="0">
              <a:defRPr sz="2000" b="1">
                <a:solidFill>
                  <a:schemeClr val="tx1"/>
                </a:solidFill>
                <a:latin typeface="Courier New" panose="02070309020205020404" pitchFamily="49" charset="0"/>
                <a:ea typeface="ＭＳ Ｐゴシック" panose="020B0600070205080204" pitchFamily="34" charset="-128"/>
              </a:defRPr>
            </a:lvl2pPr>
            <a:lvl3pPr eaLnBrk="0" hangingPunct="0">
              <a:defRPr sz="2000" b="1">
                <a:solidFill>
                  <a:schemeClr val="tx1"/>
                </a:solidFill>
                <a:latin typeface="Courier New" panose="02070309020205020404" pitchFamily="49" charset="0"/>
                <a:ea typeface="ＭＳ Ｐゴシック" panose="020B0600070205080204" pitchFamily="34" charset="-128"/>
              </a:defRPr>
            </a:lvl3pPr>
            <a:lvl4pPr eaLnBrk="0" hangingPunct="0">
              <a:defRPr sz="2000" b="1">
                <a:solidFill>
                  <a:schemeClr val="tx1"/>
                </a:solidFill>
                <a:latin typeface="Courier New" panose="02070309020205020404" pitchFamily="49" charset="0"/>
                <a:ea typeface="ＭＳ Ｐゴシック" panose="020B0600070205080204" pitchFamily="34" charset="-128"/>
              </a:defRPr>
            </a:lvl4pPr>
            <a:lvl5pPr eaLnBrk="0" hangingPunct="0">
              <a:defRPr sz="2000" b="1">
                <a:solidFill>
                  <a:schemeClr val="tx1"/>
                </a:solidFill>
                <a:latin typeface="Courier New" panose="02070309020205020404" pitchFamily="49" charset="0"/>
                <a:ea typeface="ＭＳ Ｐゴシック" panose="020B0600070205080204" pitchFamily="34" charset="-128"/>
              </a:defRPr>
            </a:lvl5pPr>
            <a:lvl6pPr marL="457200" eaLnBrk="0" fontAlgn="base" hangingPunct="0">
              <a:spcBef>
                <a:spcPct val="0"/>
              </a:spcBef>
              <a:spcAft>
                <a:spcPct val="0"/>
              </a:spcAft>
              <a:defRPr sz="2000" b="1">
                <a:solidFill>
                  <a:schemeClr val="tx1"/>
                </a:solidFill>
                <a:latin typeface="Courier New" panose="02070309020205020404" pitchFamily="49" charset="0"/>
                <a:ea typeface="ＭＳ Ｐゴシック" panose="020B0600070205080204" pitchFamily="34" charset="-128"/>
              </a:defRPr>
            </a:lvl6pPr>
            <a:lvl7pPr marL="914400" eaLnBrk="0" fontAlgn="base" hangingPunct="0">
              <a:spcBef>
                <a:spcPct val="0"/>
              </a:spcBef>
              <a:spcAft>
                <a:spcPct val="0"/>
              </a:spcAft>
              <a:defRPr sz="2000" b="1">
                <a:solidFill>
                  <a:schemeClr val="tx1"/>
                </a:solidFill>
                <a:latin typeface="Courier New" panose="02070309020205020404" pitchFamily="49" charset="0"/>
                <a:ea typeface="ＭＳ Ｐゴシック" panose="020B0600070205080204" pitchFamily="34" charset="-128"/>
              </a:defRPr>
            </a:lvl7pPr>
            <a:lvl8pPr marL="1371600" eaLnBrk="0" fontAlgn="base" hangingPunct="0">
              <a:spcBef>
                <a:spcPct val="0"/>
              </a:spcBef>
              <a:spcAft>
                <a:spcPct val="0"/>
              </a:spcAft>
              <a:defRPr sz="2000" b="1">
                <a:solidFill>
                  <a:schemeClr val="tx1"/>
                </a:solidFill>
                <a:latin typeface="Courier New" panose="02070309020205020404" pitchFamily="49" charset="0"/>
                <a:ea typeface="ＭＳ Ｐゴシック" panose="020B0600070205080204" pitchFamily="34" charset="-128"/>
              </a:defRPr>
            </a:lvl8pPr>
            <a:lvl9pPr marL="1828800" eaLnBrk="0" fontAlgn="base" hangingPunct="0">
              <a:spcBef>
                <a:spcPct val="0"/>
              </a:spcBef>
              <a:spcAft>
                <a:spcPct val="0"/>
              </a:spcAft>
              <a:defRPr sz="2000" b="1">
                <a:solidFill>
                  <a:schemeClr val="tx1"/>
                </a:solidFill>
                <a:latin typeface="Courier New" panose="02070309020205020404" pitchFamily="49" charset="0"/>
                <a:ea typeface="ＭＳ Ｐゴシック" panose="020B0600070205080204" pitchFamily="34" charset="-128"/>
              </a:defRPr>
            </a:lvl9pPr>
          </a:lstStyle>
          <a:p>
            <a:pPr eaLnBrk="1" hangingPunct="1"/>
            <a:endParaRPr lang="en-US" altLang="en-US">
              <a:latin typeface="Calibri" panose="020F0502020204030204" pitchFamily="34" charset="0"/>
              <a:cs typeface="Calibri" panose="020F0502020204030204" pitchFamily="34" charset="0"/>
            </a:endParaRPr>
          </a:p>
        </p:txBody>
      </p:sp>
      <p:sp>
        <p:nvSpPr>
          <p:cNvPr id="17" name="Rectangle 37">
            <a:extLst>
              <a:ext uri="{FF2B5EF4-FFF2-40B4-BE49-F238E27FC236}">
                <a16:creationId xmlns="" xmlns:a16="http://schemas.microsoft.com/office/drawing/2014/main" id="{85FA8CF6-1FD7-A942-8FC2-C43C6BD84830}"/>
              </a:ext>
            </a:extLst>
          </p:cNvPr>
          <p:cNvSpPr>
            <a:spLocks noChangeArrowheads="1"/>
          </p:cNvSpPr>
          <p:nvPr/>
        </p:nvSpPr>
        <p:spPr bwMode="auto">
          <a:xfrm>
            <a:off x="5489709" y="2765985"/>
            <a:ext cx="422863" cy="88900"/>
          </a:xfrm>
          <a:prstGeom prst="rect">
            <a:avLst/>
          </a:prstGeom>
          <a:solidFill>
            <a:srgbClr val="FF3300"/>
          </a:solidFill>
          <a:ln>
            <a:noFill/>
          </a:ln>
          <a:extLst>
            <a:ext uri="{91240B29-F687-4F45-9708-019B960494DF}">
              <a14:hiddenLine xmlns:a14="http://schemas.microsoft.com/office/drawing/2010/main" w="38100">
                <a:solidFill>
                  <a:srgbClr val="000000"/>
                </a:solidFill>
                <a:miter lim="800000"/>
                <a:headEnd/>
                <a:tailEnd/>
              </a14:hiddenLine>
            </a:ext>
          </a:extLst>
        </p:spPr>
        <p:txBody>
          <a:bodyPr wrap="none" anchor="ctr"/>
          <a:lstStyle>
            <a:lvl1pPr eaLnBrk="0" hangingPunct="0">
              <a:defRPr sz="2000" b="1">
                <a:solidFill>
                  <a:schemeClr val="tx1"/>
                </a:solidFill>
                <a:latin typeface="Courier New" panose="02070309020205020404" pitchFamily="49" charset="0"/>
                <a:ea typeface="ＭＳ Ｐゴシック" panose="020B0600070205080204" pitchFamily="34" charset="-128"/>
              </a:defRPr>
            </a:lvl1pPr>
            <a:lvl2pPr marL="37931725" indent="-37474525" eaLnBrk="0" hangingPunct="0">
              <a:defRPr sz="2000" b="1">
                <a:solidFill>
                  <a:schemeClr val="tx1"/>
                </a:solidFill>
                <a:latin typeface="Courier New" panose="02070309020205020404" pitchFamily="49" charset="0"/>
                <a:ea typeface="ＭＳ Ｐゴシック" panose="020B0600070205080204" pitchFamily="34" charset="-128"/>
              </a:defRPr>
            </a:lvl2pPr>
            <a:lvl3pPr eaLnBrk="0" hangingPunct="0">
              <a:defRPr sz="2000" b="1">
                <a:solidFill>
                  <a:schemeClr val="tx1"/>
                </a:solidFill>
                <a:latin typeface="Courier New" panose="02070309020205020404" pitchFamily="49" charset="0"/>
                <a:ea typeface="ＭＳ Ｐゴシック" panose="020B0600070205080204" pitchFamily="34" charset="-128"/>
              </a:defRPr>
            </a:lvl3pPr>
            <a:lvl4pPr eaLnBrk="0" hangingPunct="0">
              <a:defRPr sz="2000" b="1">
                <a:solidFill>
                  <a:schemeClr val="tx1"/>
                </a:solidFill>
                <a:latin typeface="Courier New" panose="02070309020205020404" pitchFamily="49" charset="0"/>
                <a:ea typeface="ＭＳ Ｐゴシック" panose="020B0600070205080204" pitchFamily="34" charset="-128"/>
              </a:defRPr>
            </a:lvl4pPr>
            <a:lvl5pPr eaLnBrk="0" hangingPunct="0">
              <a:defRPr sz="2000" b="1">
                <a:solidFill>
                  <a:schemeClr val="tx1"/>
                </a:solidFill>
                <a:latin typeface="Courier New" panose="02070309020205020404" pitchFamily="49" charset="0"/>
                <a:ea typeface="ＭＳ Ｐゴシック" panose="020B0600070205080204" pitchFamily="34" charset="-128"/>
              </a:defRPr>
            </a:lvl5pPr>
            <a:lvl6pPr marL="457200" eaLnBrk="0" fontAlgn="base" hangingPunct="0">
              <a:spcBef>
                <a:spcPct val="0"/>
              </a:spcBef>
              <a:spcAft>
                <a:spcPct val="0"/>
              </a:spcAft>
              <a:defRPr sz="2000" b="1">
                <a:solidFill>
                  <a:schemeClr val="tx1"/>
                </a:solidFill>
                <a:latin typeface="Courier New" panose="02070309020205020404" pitchFamily="49" charset="0"/>
                <a:ea typeface="ＭＳ Ｐゴシック" panose="020B0600070205080204" pitchFamily="34" charset="-128"/>
              </a:defRPr>
            </a:lvl6pPr>
            <a:lvl7pPr marL="914400" eaLnBrk="0" fontAlgn="base" hangingPunct="0">
              <a:spcBef>
                <a:spcPct val="0"/>
              </a:spcBef>
              <a:spcAft>
                <a:spcPct val="0"/>
              </a:spcAft>
              <a:defRPr sz="2000" b="1">
                <a:solidFill>
                  <a:schemeClr val="tx1"/>
                </a:solidFill>
                <a:latin typeface="Courier New" panose="02070309020205020404" pitchFamily="49" charset="0"/>
                <a:ea typeface="ＭＳ Ｐゴシック" panose="020B0600070205080204" pitchFamily="34" charset="-128"/>
              </a:defRPr>
            </a:lvl7pPr>
            <a:lvl8pPr marL="1371600" eaLnBrk="0" fontAlgn="base" hangingPunct="0">
              <a:spcBef>
                <a:spcPct val="0"/>
              </a:spcBef>
              <a:spcAft>
                <a:spcPct val="0"/>
              </a:spcAft>
              <a:defRPr sz="2000" b="1">
                <a:solidFill>
                  <a:schemeClr val="tx1"/>
                </a:solidFill>
                <a:latin typeface="Courier New" panose="02070309020205020404" pitchFamily="49" charset="0"/>
                <a:ea typeface="ＭＳ Ｐゴシック" panose="020B0600070205080204" pitchFamily="34" charset="-128"/>
              </a:defRPr>
            </a:lvl8pPr>
            <a:lvl9pPr marL="1828800" eaLnBrk="0" fontAlgn="base" hangingPunct="0">
              <a:spcBef>
                <a:spcPct val="0"/>
              </a:spcBef>
              <a:spcAft>
                <a:spcPct val="0"/>
              </a:spcAft>
              <a:defRPr sz="2000" b="1">
                <a:solidFill>
                  <a:schemeClr val="tx1"/>
                </a:solidFill>
                <a:latin typeface="Courier New" panose="02070309020205020404" pitchFamily="49" charset="0"/>
                <a:ea typeface="ＭＳ Ｐゴシック" panose="020B0600070205080204" pitchFamily="34" charset="-128"/>
              </a:defRPr>
            </a:lvl9pPr>
          </a:lstStyle>
          <a:p>
            <a:pPr eaLnBrk="1" hangingPunct="1"/>
            <a:endParaRPr lang="en-US" altLang="en-US">
              <a:latin typeface="Calibri" panose="020F0502020204030204" pitchFamily="34" charset="0"/>
              <a:cs typeface="Calibri" panose="020F0502020204030204" pitchFamily="34" charset="0"/>
            </a:endParaRPr>
          </a:p>
        </p:txBody>
      </p:sp>
      <p:sp>
        <p:nvSpPr>
          <p:cNvPr id="18" name="Rectangle 39">
            <a:extLst>
              <a:ext uri="{FF2B5EF4-FFF2-40B4-BE49-F238E27FC236}">
                <a16:creationId xmlns="" xmlns:a16="http://schemas.microsoft.com/office/drawing/2014/main" id="{813D74A0-355B-084B-86E7-7B97DC441217}"/>
              </a:ext>
            </a:extLst>
          </p:cNvPr>
          <p:cNvSpPr>
            <a:spLocks noChangeArrowheads="1"/>
          </p:cNvSpPr>
          <p:nvPr/>
        </p:nvSpPr>
        <p:spPr bwMode="auto">
          <a:xfrm>
            <a:off x="8639309" y="3347010"/>
            <a:ext cx="422863" cy="457200"/>
          </a:xfrm>
          <a:prstGeom prst="rect">
            <a:avLst/>
          </a:prstGeom>
          <a:solidFill>
            <a:schemeClr val="bg2"/>
          </a:solidFill>
          <a:ln w="38100">
            <a:solidFill>
              <a:schemeClr val="bg2"/>
            </a:solidFill>
            <a:miter lim="800000"/>
            <a:headEnd/>
            <a:tailEnd/>
          </a:ln>
        </p:spPr>
        <p:txBody>
          <a:bodyPr wrap="none" anchor="ctr"/>
          <a:lstStyle>
            <a:lvl1pPr eaLnBrk="0" hangingPunct="0">
              <a:defRPr sz="2000" b="1">
                <a:solidFill>
                  <a:schemeClr val="tx1"/>
                </a:solidFill>
                <a:latin typeface="Courier New" panose="02070309020205020404" pitchFamily="49" charset="0"/>
                <a:ea typeface="ＭＳ Ｐゴシック" panose="020B0600070205080204" pitchFamily="34" charset="-128"/>
              </a:defRPr>
            </a:lvl1pPr>
            <a:lvl2pPr marL="37931725" indent="-37474525" eaLnBrk="0" hangingPunct="0">
              <a:defRPr sz="2000" b="1">
                <a:solidFill>
                  <a:schemeClr val="tx1"/>
                </a:solidFill>
                <a:latin typeface="Courier New" panose="02070309020205020404" pitchFamily="49" charset="0"/>
                <a:ea typeface="ＭＳ Ｐゴシック" panose="020B0600070205080204" pitchFamily="34" charset="-128"/>
              </a:defRPr>
            </a:lvl2pPr>
            <a:lvl3pPr eaLnBrk="0" hangingPunct="0">
              <a:defRPr sz="2000" b="1">
                <a:solidFill>
                  <a:schemeClr val="tx1"/>
                </a:solidFill>
                <a:latin typeface="Courier New" panose="02070309020205020404" pitchFamily="49" charset="0"/>
                <a:ea typeface="ＭＳ Ｐゴシック" panose="020B0600070205080204" pitchFamily="34" charset="-128"/>
              </a:defRPr>
            </a:lvl3pPr>
            <a:lvl4pPr eaLnBrk="0" hangingPunct="0">
              <a:defRPr sz="2000" b="1">
                <a:solidFill>
                  <a:schemeClr val="tx1"/>
                </a:solidFill>
                <a:latin typeface="Courier New" panose="02070309020205020404" pitchFamily="49" charset="0"/>
                <a:ea typeface="ＭＳ Ｐゴシック" panose="020B0600070205080204" pitchFamily="34" charset="-128"/>
              </a:defRPr>
            </a:lvl4pPr>
            <a:lvl5pPr eaLnBrk="0" hangingPunct="0">
              <a:defRPr sz="2000" b="1">
                <a:solidFill>
                  <a:schemeClr val="tx1"/>
                </a:solidFill>
                <a:latin typeface="Courier New" panose="02070309020205020404" pitchFamily="49" charset="0"/>
                <a:ea typeface="ＭＳ Ｐゴシック" panose="020B0600070205080204" pitchFamily="34" charset="-128"/>
              </a:defRPr>
            </a:lvl5pPr>
            <a:lvl6pPr marL="457200" eaLnBrk="0" fontAlgn="base" hangingPunct="0">
              <a:spcBef>
                <a:spcPct val="0"/>
              </a:spcBef>
              <a:spcAft>
                <a:spcPct val="0"/>
              </a:spcAft>
              <a:defRPr sz="2000" b="1">
                <a:solidFill>
                  <a:schemeClr val="tx1"/>
                </a:solidFill>
                <a:latin typeface="Courier New" panose="02070309020205020404" pitchFamily="49" charset="0"/>
                <a:ea typeface="ＭＳ Ｐゴシック" panose="020B0600070205080204" pitchFamily="34" charset="-128"/>
              </a:defRPr>
            </a:lvl6pPr>
            <a:lvl7pPr marL="914400" eaLnBrk="0" fontAlgn="base" hangingPunct="0">
              <a:spcBef>
                <a:spcPct val="0"/>
              </a:spcBef>
              <a:spcAft>
                <a:spcPct val="0"/>
              </a:spcAft>
              <a:defRPr sz="2000" b="1">
                <a:solidFill>
                  <a:schemeClr val="tx1"/>
                </a:solidFill>
                <a:latin typeface="Courier New" panose="02070309020205020404" pitchFamily="49" charset="0"/>
                <a:ea typeface="ＭＳ Ｐゴシック" panose="020B0600070205080204" pitchFamily="34" charset="-128"/>
              </a:defRPr>
            </a:lvl7pPr>
            <a:lvl8pPr marL="1371600" eaLnBrk="0" fontAlgn="base" hangingPunct="0">
              <a:spcBef>
                <a:spcPct val="0"/>
              </a:spcBef>
              <a:spcAft>
                <a:spcPct val="0"/>
              </a:spcAft>
              <a:defRPr sz="2000" b="1">
                <a:solidFill>
                  <a:schemeClr val="tx1"/>
                </a:solidFill>
                <a:latin typeface="Courier New" panose="02070309020205020404" pitchFamily="49" charset="0"/>
                <a:ea typeface="ＭＳ Ｐゴシック" panose="020B0600070205080204" pitchFamily="34" charset="-128"/>
              </a:defRPr>
            </a:lvl8pPr>
            <a:lvl9pPr marL="1828800" eaLnBrk="0" fontAlgn="base" hangingPunct="0">
              <a:spcBef>
                <a:spcPct val="0"/>
              </a:spcBef>
              <a:spcAft>
                <a:spcPct val="0"/>
              </a:spcAft>
              <a:defRPr sz="2000" b="1">
                <a:solidFill>
                  <a:schemeClr val="tx1"/>
                </a:solidFill>
                <a:latin typeface="Courier New" panose="02070309020205020404" pitchFamily="49" charset="0"/>
                <a:ea typeface="ＭＳ Ｐゴシック" panose="020B0600070205080204" pitchFamily="34" charset="-128"/>
              </a:defRPr>
            </a:lvl9pPr>
          </a:lstStyle>
          <a:p>
            <a:pPr eaLnBrk="1" hangingPunct="1"/>
            <a:endParaRPr lang="en-US" altLang="en-US">
              <a:latin typeface="Calibri" panose="020F0502020204030204" pitchFamily="34" charset="0"/>
              <a:cs typeface="Calibri" panose="020F0502020204030204" pitchFamily="34" charset="0"/>
            </a:endParaRPr>
          </a:p>
        </p:txBody>
      </p:sp>
      <p:sp>
        <p:nvSpPr>
          <p:cNvPr id="19" name="Rectangle 40">
            <a:extLst>
              <a:ext uri="{FF2B5EF4-FFF2-40B4-BE49-F238E27FC236}">
                <a16:creationId xmlns="" xmlns:a16="http://schemas.microsoft.com/office/drawing/2014/main" id="{8AE7C0EB-E7B1-5944-A26F-2A4F4B08F5F4}"/>
              </a:ext>
            </a:extLst>
          </p:cNvPr>
          <p:cNvSpPr>
            <a:spLocks noChangeArrowheads="1"/>
          </p:cNvSpPr>
          <p:nvPr/>
        </p:nvSpPr>
        <p:spPr bwMode="auto">
          <a:xfrm>
            <a:off x="8637723" y="3347010"/>
            <a:ext cx="422862" cy="88900"/>
          </a:xfrm>
          <a:prstGeom prst="rect">
            <a:avLst/>
          </a:prstGeom>
          <a:solidFill>
            <a:srgbClr val="0000FF"/>
          </a:solidFill>
          <a:ln>
            <a:noFill/>
          </a:ln>
          <a:extLst>
            <a:ext uri="{91240B29-F687-4F45-9708-019B960494DF}">
              <a14:hiddenLine xmlns:a14="http://schemas.microsoft.com/office/drawing/2010/main" w="38100">
                <a:solidFill>
                  <a:srgbClr val="000000"/>
                </a:solidFill>
                <a:miter lim="800000"/>
                <a:headEnd/>
                <a:tailEnd/>
              </a14:hiddenLine>
            </a:ext>
          </a:extLst>
        </p:spPr>
        <p:txBody>
          <a:bodyPr wrap="none" anchor="ctr"/>
          <a:lstStyle>
            <a:lvl1pPr eaLnBrk="0" hangingPunct="0">
              <a:defRPr sz="2000" b="1">
                <a:solidFill>
                  <a:schemeClr val="tx1"/>
                </a:solidFill>
                <a:latin typeface="Courier New" panose="02070309020205020404" pitchFamily="49" charset="0"/>
                <a:ea typeface="ＭＳ Ｐゴシック" panose="020B0600070205080204" pitchFamily="34" charset="-128"/>
              </a:defRPr>
            </a:lvl1pPr>
            <a:lvl2pPr marL="37931725" indent="-37474525" eaLnBrk="0" hangingPunct="0">
              <a:defRPr sz="2000" b="1">
                <a:solidFill>
                  <a:schemeClr val="tx1"/>
                </a:solidFill>
                <a:latin typeface="Courier New" panose="02070309020205020404" pitchFamily="49" charset="0"/>
                <a:ea typeface="ＭＳ Ｐゴシック" panose="020B0600070205080204" pitchFamily="34" charset="-128"/>
              </a:defRPr>
            </a:lvl2pPr>
            <a:lvl3pPr eaLnBrk="0" hangingPunct="0">
              <a:defRPr sz="2000" b="1">
                <a:solidFill>
                  <a:schemeClr val="tx1"/>
                </a:solidFill>
                <a:latin typeface="Courier New" panose="02070309020205020404" pitchFamily="49" charset="0"/>
                <a:ea typeface="ＭＳ Ｐゴシック" panose="020B0600070205080204" pitchFamily="34" charset="-128"/>
              </a:defRPr>
            </a:lvl3pPr>
            <a:lvl4pPr eaLnBrk="0" hangingPunct="0">
              <a:defRPr sz="2000" b="1">
                <a:solidFill>
                  <a:schemeClr val="tx1"/>
                </a:solidFill>
                <a:latin typeface="Courier New" panose="02070309020205020404" pitchFamily="49" charset="0"/>
                <a:ea typeface="ＭＳ Ｐゴシック" panose="020B0600070205080204" pitchFamily="34" charset="-128"/>
              </a:defRPr>
            </a:lvl4pPr>
            <a:lvl5pPr eaLnBrk="0" hangingPunct="0">
              <a:defRPr sz="2000" b="1">
                <a:solidFill>
                  <a:schemeClr val="tx1"/>
                </a:solidFill>
                <a:latin typeface="Courier New" panose="02070309020205020404" pitchFamily="49" charset="0"/>
                <a:ea typeface="ＭＳ Ｐゴシック" panose="020B0600070205080204" pitchFamily="34" charset="-128"/>
              </a:defRPr>
            </a:lvl5pPr>
            <a:lvl6pPr marL="457200" eaLnBrk="0" fontAlgn="base" hangingPunct="0">
              <a:spcBef>
                <a:spcPct val="0"/>
              </a:spcBef>
              <a:spcAft>
                <a:spcPct val="0"/>
              </a:spcAft>
              <a:defRPr sz="2000" b="1">
                <a:solidFill>
                  <a:schemeClr val="tx1"/>
                </a:solidFill>
                <a:latin typeface="Courier New" panose="02070309020205020404" pitchFamily="49" charset="0"/>
                <a:ea typeface="ＭＳ Ｐゴシック" panose="020B0600070205080204" pitchFamily="34" charset="-128"/>
              </a:defRPr>
            </a:lvl6pPr>
            <a:lvl7pPr marL="914400" eaLnBrk="0" fontAlgn="base" hangingPunct="0">
              <a:spcBef>
                <a:spcPct val="0"/>
              </a:spcBef>
              <a:spcAft>
                <a:spcPct val="0"/>
              </a:spcAft>
              <a:defRPr sz="2000" b="1">
                <a:solidFill>
                  <a:schemeClr val="tx1"/>
                </a:solidFill>
                <a:latin typeface="Courier New" panose="02070309020205020404" pitchFamily="49" charset="0"/>
                <a:ea typeface="ＭＳ Ｐゴシック" panose="020B0600070205080204" pitchFamily="34" charset="-128"/>
              </a:defRPr>
            </a:lvl7pPr>
            <a:lvl8pPr marL="1371600" eaLnBrk="0" fontAlgn="base" hangingPunct="0">
              <a:spcBef>
                <a:spcPct val="0"/>
              </a:spcBef>
              <a:spcAft>
                <a:spcPct val="0"/>
              </a:spcAft>
              <a:defRPr sz="2000" b="1">
                <a:solidFill>
                  <a:schemeClr val="tx1"/>
                </a:solidFill>
                <a:latin typeface="Courier New" panose="02070309020205020404" pitchFamily="49" charset="0"/>
                <a:ea typeface="ＭＳ Ｐゴシック" panose="020B0600070205080204" pitchFamily="34" charset="-128"/>
              </a:defRPr>
            </a:lvl8pPr>
            <a:lvl9pPr marL="1828800" eaLnBrk="0" fontAlgn="base" hangingPunct="0">
              <a:spcBef>
                <a:spcPct val="0"/>
              </a:spcBef>
              <a:spcAft>
                <a:spcPct val="0"/>
              </a:spcAft>
              <a:defRPr sz="2000" b="1">
                <a:solidFill>
                  <a:schemeClr val="tx1"/>
                </a:solidFill>
                <a:latin typeface="Courier New" panose="02070309020205020404" pitchFamily="49" charset="0"/>
                <a:ea typeface="ＭＳ Ｐゴシック" panose="020B0600070205080204" pitchFamily="34" charset="-128"/>
              </a:defRPr>
            </a:lvl9pPr>
          </a:lstStyle>
          <a:p>
            <a:pPr eaLnBrk="1" hangingPunct="1"/>
            <a:endParaRPr lang="en-US" altLang="en-US">
              <a:latin typeface="Calibri" panose="020F0502020204030204" pitchFamily="34" charset="0"/>
              <a:cs typeface="Calibri" panose="020F0502020204030204" pitchFamily="34" charset="0"/>
            </a:endParaRPr>
          </a:p>
        </p:txBody>
      </p:sp>
      <p:sp>
        <p:nvSpPr>
          <p:cNvPr id="20" name="Rectangle 42">
            <a:extLst>
              <a:ext uri="{FF2B5EF4-FFF2-40B4-BE49-F238E27FC236}">
                <a16:creationId xmlns="" xmlns:a16="http://schemas.microsoft.com/office/drawing/2014/main" id="{82622059-DF7A-FC41-8710-FD38018C3073}"/>
              </a:ext>
            </a:extLst>
          </p:cNvPr>
          <p:cNvSpPr>
            <a:spLocks noChangeArrowheads="1"/>
          </p:cNvSpPr>
          <p:nvPr/>
        </p:nvSpPr>
        <p:spPr bwMode="auto">
          <a:xfrm>
            <a:off x="9369559" y="3347010"/>
            <a:ext cx="422863" cy="457200"/>
          </a:xfrm>
          <a:prstGeom prst="rect">
            <a:avLst/>
          </a:prstGeom>
          <a:solidFill>
            <a:schemeClr val="bg2"/>
          </a:solidFill>
          <a:ln w="38100">
            <a:solidFill>
              <a:schemeClr val="bg2"/>
            </a:solidFill>
            <a:miter lim="800000"/>
            <a:headEnd/>
            <a:tailEnd/>
          </a:ln>
        </p:spPr>
        <p:txBody>
          <a:bodyPr wrap="none" anchor="ctr"/>
          <a:lstStyle>
            <a:lvl1pPr eaLnBrk="0" hangingPunct="0">
              <a:defRPr sz="2000" b="1">
                <a:solidFill>
                  <a:schemeClr val="tx1"/>
                </a:solidFill>
                <a:latin typeface="Courier New" panose="02070309020205020404" pitchFamily="49" charset="0"/>
                <a:ea typeface="ＭＳ Ｐゴシック" panose="020B0600070205080204" pitchFamily="34" charset="-128"/>
              </a:defRPr>
            </a:lvl1pPr>
            <a:lvl2pPr marL="37931725" indent="-37474525" eaLnBrk="0" hangingPunct="0">
              <a:defRPr sz="2000" b="1">
                <a:solidFill>
                  <a:schemeClr val="tx1"/>
                </a:solidFill>
                <a:latin typeface="Courier New" panose="02070309020205020404" pitchFamily="49" charset="0"/>
                <a:ea typeface="ＭＳ Ｐゴシック" panose="020B0600070205080204" pitchFamily="34" charset="-128"/>
              </a:defRPr>
            </a:lvl2pPr>
            <a:lvl3pPr eaLnBrk="0" hangingPunct="0">
              <a:defRPr sz="2000" b="1">
                <a:solidFill>
                  <a:schemeClr val="tx1"/>
                </a:solidFill>
                <a:latin typeface="Courier New" panose="02070309020205020404" pitchFamily="49" charset="0"/>
                <a:ea typeface="ＭＳ Ｐゴシック" panose="020B0600070205080204" pitchFamily="34" charset="-128"/>
              </a:defRPr>
            </a:lvl3pPr>
            <a:lvl4pPr eaLnBrk="0" hangingPunct="0">
              <a:defRPr sz="2000" b="1">
                <a:solidFill>
                  <a:schemeClr val="tx1"/>
                </a:solidFill>
                <a:latin typeface="Courier New" panose="02070309020205020404" pitchFamily="49" charset="0"/>
                <a:ea typeface="ＭＳ Ｐゴシック" panose="020B0600070205080204" pitchFamily="34" charset="-128"/>
              </a:defRPr>
            </a:lvl4pPr>
            <a:lvl5pPr eaLnBrk="0" hangingPunct="0">
              <a:defRPr sz="2000" b="1">
                <a:solidFill>
                  <a:schemeClr val="tx1"/>
                </a:solidFill>
                <a:latin typeface="Courier New" panose="02070309020205020404" pitchFamily="49" charset="0"/>
                <a:ea typeface="ＭＳ Ｐゴシック" panose="020B0600070205080204" pitchFamily="34" charset="-128"/>
              </a:defRPr>
            </a:lvl5pPr>
            <a:lvl6pPr marL="457200" eaLnBrk="0" fontAlgn="base" hangingPunct="0">
              <a:spcBef>
                <a:spcPct val="0"/>
              </a:spcBef>
              <a:spcAft>
                <a:spcPct val="0"/>
              </a:spcAft>
              <a:defRPr sz="2000" b="1">
                <a:solidFill>
                  <a:schemeClr val="tx1"/>
                </a:solidFill>
                <a:latin typeface="Courier New" panose="02070309020205020404" pitchFamily="49" charset="0"/>
                <a:ea typeface="ＭＳ Ｐゴシック" panose="020B0600070205080204" pitchFamily="34" charset="-128"/>
              </a:defRPr>
            </a:lvl6pPr>
            <a:lvl7pPr marL="914400" eaLnBrk="0" fontAlgn="base" hangingPunct="0">
              <a:spcBef>
                <a:spcPct val="0"/>
              </a:spcBef>
              <a:spcAft>
                <a:spcPct val="0"/>
              </a:spcAft>
              <a:defRPr sz="2000" b="1">
                <a:solidFill>
                  <a:schemeClr val="tx1"/>
                </a:solidFill>
                <a:latin typeface="Courier New" panose="02070309020205020404" pitchFamily="49" charset="0"/>
                <a:ea typeface="ＭＳ Ｐゴシック" panose="020B0600070205080204" pitchFamily="34" charset="-128"/>
              </a:defRPr>
            </a:lvl7pPr>
            <a:lvl8pPr marL="1371600" eaLnBrk="0" fontAlgn="base" hangingPunct="0">
              <a:spcBef>
                <a:spcPct val="0"/>
              </a:spcBef>
              <a:spcAft>
                <a:spcPct val="0"/>
              </a:spcAft>
              <a:defRPr sz="2000" b="1">
                <a:solidFill>
                  <a:schemeClr val="tx1"/>
                </a:solidFill>
                <a:latin typeface="Courier New" panose="02070309020205020404" pitchFamily="49" charset="0"/>
                <a:ea typeface="ＭＳ Ｐゴシック" panose="020B0600070205080204" pitchFamily="34" charset="-128"/>
              </a:defRPr>
            </a:lvl8pPr>
            <a:lvl9pPr marL="1828800" eaLnBrk="0" fontAlgn="base" hangingPunct="0">
              <a:spcBef>
                <a:spcPct val="0"/>
              </a:spcBef>
              <a:spcAft>
                <a:spcPct val="0"/>
              </a:spcAft>
              <a:defRPr sz="2000" b="1">
                <a:solidFill>
                  <a:schemeClr val="tx1"/>
                </a:solidFill>
                <a:latin typeface="Courier New" panose="02070309020205020404" pitchFamily="49" charset="0"/>
                <a:ea typeface="ＭＳ Ｐゴシック" panose="020B0600070205080204" pitchFamily="34" charset="-128"/>
              </a:defRPr>
            </a:lvl9pPr>
          </a:lstStyle>
          <a:p>
            <a:pPr eaLnBrk="1" hangingPunct="1"/>
            <a:endParaRPr lang="en-US" altLang="en-US">
              <a:latin typeface="Calibri" panose="020F0502020204030204" pitchFamily="34" charset="0"/>
              <a:cs typeface="Calibri" panose="020F0502020204030204" pitchFamily="34" charset="0"/>
            </a:endParaRPr>
          </a:p>
        </p:txBody>
      </p:sp>
      <p:sp>
        <p:nvSpPr>
          <p:cNvPr id="21" name="Rectangle 43">
            <a:extLst>
              <a:ext uri="{FF2B5EF4-FFF2-40B4-BE49-F238E27FC236}">
                <a16:creationId xmlns="" xmlns:a16="http://schemas.microsoft.com/office/drawing/2014/main" id="{01879B6B-D5D4-0944-8980-0AF731F53A45}"/>
              </a:ext>
            </a:extLst>
          </p:cNvPr>
          <p:cNvSpPr>
            <a:spLocks noChangeArrowheads="1"/>
          </p:cNvSpPr>
          <p:nvPr/>
        </p:nvSpPr>
        <p:spPr bwMode="auto">
          <a:xfrm>
            <a:off x="9367973" y="3347010"/>
            <a:ext cx="422862" cy="88900"/>
          </a:xfrm>
          <a:prstGeom prst="rect">
            <a:avLst/>
          </a:prstGeom>
          <a:solidFill>
            <a:srgbClr val="0000FF"/>
          </a:solidFill>
          <a:ln>
            <a:noFill/>
          </a:ln>
          <a:extLst>
            <a:ext uri="{91240B29-F687-4F45-9708-019B960494DF}">
              <a14:hiddenLine xmlns:a14="http://schemas.microsoft.com/office/drawing/2010/main" w="38100">
                <a:solidFill>
                  <a:srgbClr val="000000"/>
                </a:solidFill>
                <a:miter lim="800000"/>
                <a:headEnd/>
                <a:tailEnd/>
              </a14:hiddenLine>
            </a:ext>
          </a:extLst>
        </p:spPr>
        <p:txBody>
          <a:bodyPr wrap="none" anchor="ctr"/>
          <a:lstStyle>
            <a:lvl1pPr eaLnBrk="0" hangingPunct="0">
              <a:defRPr sz="2000" b="1">
                <a:solidFill>
                  <a:schemeClr val="tx1"/>
                </a:solidFill>
                <a:latin typeface="Courier New" panose="02070309020205020404" pitchFamily="49" charset="0"/>
                <a:ea typeface="ＭＳ Ｐゴシック" panose="020B0600070205080204" pitchFamily="34" charset="-128"/>
              </a:defRPr>
            </a:lvl1pPr>
            <a:lvl2pPr marL="37931725" indent="-37474525" eaLnBrk="0" hangingPunct="0">
              <a:defRPr sz="2000" b="1">
                <a:solidFill>
                  <a:schemeClr val="tx1"/>
                </a:solidFill>
                <a:latin typeface="Courier New" panose="02070309020205020404" pitchFamily="49" charset="0"/>
                <a:ea typeface="ＭＳ Ｐゴシック" panose="020B0600070205080204" pitchFamily="34" charset="-128"/>
              </a:defRPr>
            </a:lvl2pPr>
            <a:lvl3pPr eaLnBrk="0" hangingPunct="0">
              <a:defRPr sz="2000" b="1">
                <a:solidFill>
                  <a:schemeClr val="tx1"/>
                </a:solidFill>
                <a:latin typeface="Courier New" panose="02070309020205020404" pitchFamily="49" charset="0"/>
                <a:ea typeface="ＭＳ Ｐゴシック" panose="020B0600070205080204" pitchFamily="34" charset="-128"/>
              </a:defRPr>
            </a:lvl3pPr>
            <a:lvl4pPr eaLnBrk="0" hangingPunct="0">
              <a:defRPr sz="2000" b="1">
                <a:solidFill>
                  <a:schemeClr val="tx1"/>
                </a:solidFill>
                <a:latin typeface="Courier New" panose="02070309020205020404" pitchFamily="49" charset="0"/>
                <a:ea typeface="ＭＳ Ｐゴシック" panose="020B0600070205080204" pitchFamily="34" charset="-128"/>
              </a:defRPr>
            </a:lvl4pPr>
            <a:lvl5pPr eaLnBrk="0" hangingPunct="0">
              <a:defRPr sz="2000" b="1">
                <a:solidFill>
                  <a:schemeClr val="tx1"/>
                </a:solidFill>
                <a:latin typeface="Courier New" panose="02070309020205020404" pitchFamily="49" charset="0"/>
                <a:ea typeface="ＭＳ Ｐゴシック" panose="020B0600070205080204" pitchFamily="34" charset="-128"/>
              </a:defRPr>
            </a:lvl5pPr>
            <a:lvl6pPr marL="457200" eaLnBrk="0" fontAlgn="base" hangingPunct="0">
              <a:spcBef>
                <a:spcPct val="0"/>
              </a:spcBef>
              <a:spcAft>
                <a:spcPct val="0"/>
              </a:spcAft>
              <a:defRPr sz="2000" b="1">
                <a:solidFill>
                  <a:schemeClr val="tx1"/>
                </a:solidFill>
                <a:latin typeface="Courier New" panose="02070309020205020404" pitchFamily="49" charset="0"/>
                <a:ea typeface="ＭＳ Ｐゴシック" panose="020B0600070205080204" pitchFamily="34" charset="-128"/>
              </a:defRPr>
            </a:lvl6pPr>
            <a:lvl7pPr marL="914400" eaLnBrk="0" fontAlgn="base" hangingPunct="0">
              <a:spcBef>
                <a:spcPct val="0"/>
              </a:spcBef>
              <a:spcAft>
                <a:spcPct val="0"/>
              </a:spcAft>
              <a:defRPr sz="2000" b="1">
                <a:solidFill>
                  <a:schemeClr val="tx1"/>
                </a:solidFill>
                <a:latin typeface="Courier New" panose="02070309020205020404" pitchFamily="49" charset="0"/>
                <a:ea typeface="ＭＳ Ｐゴシック" panose="020B0600070205080204" pitchFamily="34" charset="-128"/>
              </a:defRPr>
            </a:lvl7pPr>
            <a:lvl8pPr marL="1371600" eaLnBrk="0" fontAlgn="base" hangingPunct="0">
              <a:spcBef>
                <a:spcPct val="0"/>
              </a:spcBef>
              <a:spcAft>
                <a:spcPct val="0"/>
              </a:spcAft>
              <a:defRPr sz="2000" b="1">
                <a:solidFill>
                  <a:schemeClr val="tx1"/>
                </a:solidFill>
                <a:latin typeface="Courier New" panose="02070309020205020404" pitchFamily="49" charset="0"/>
                <a:ea typeface="ＭＳ Ｐゴシック" panose="020B0600070205080204" pitchFamily="34" charset="-128"/>
              </a:defRPr>
            </a:lvl8pPr>
            <a:lvl9pPr marL="1828800" eaLnBrk="0" fontAlgn="base" hangingPunct="0">
              <a:spcBef>
                <a:spcPct val="0"/>
              </a:spcBef>
              <a:spcAft>
                <a:spcPct val="0"/>
              </a:spcAft>
              <a:defRPr sz="2000" b="1">
                <a:solidFill>
                  <a:schemeClr val="tx1"/>
                </a:solidFill>
                <a:latin typeface="Courier New" panose="02070309020205020404" pitchFamily="49" charset="0"/>
                <a:ea typeface="ＭＳ Ｐゴシック" panose="020B0600070205080204" pitchFamily="34" charset="-128"/>
              </a:defRPr>
            </a:lvl9pPr>
          </a:lstStyle>
          <a:p>
            <a:pPr eaLnBrk="1" hangingPunct="1"/>
            <a:endParaRPr lang="en-US" altLang="en-US">
              <a:latin typeface="Calibri" panose="020F0502020204030204" pitchFamily="34" charset="0"/>
              <a:cs typeface="Calibri" panose="020F0502020204030204" pitchFamily="34" charset="0"/>
            </a:endParaRPr>
          </a:p>
        </p:txBody>
      </p:sp>
      <p:sp>
        <p:nvSpPr>
          <p:cNvPr id="22" name="Text Box 44">
            <a:extLst>
              <a:ext uri="{FF2B5EF4-FFF2-40B4-BE49-F238E27FC236}">
                <a16:creationId xmlns="" xmlns:a16="http://schemas.microsoft.com/office/drawing/2014/main" id="{49D6CBE0-E7AD-8D4E-891E-ACB11184BCE3}"/>
              </a:ext>
            </a:extLst>
          </p:cNvPr>
          <p:cNvSpPr txBox="1">
            <a:spLocks noChangeArrowheads="1"/>
          </p:cNvSpPr>
          <p:nvPr/>
        </p:nvSpPr>
        <p:spPr bwMode="auto">
          <a:xfrm>
            <a:off x="6727125" y="5953685"/>
            <a:ext cx="138970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wrap="square">
            <a:spAutoFit/>
          </a:bodyPr>
          <a:lstStyle>
            <a:lvl1pPr eaLnBrk="0" hangingPunct="0">
              <a:defRPr sz="2000" b="1">
                <a:solidFill>
                  <a:schemeClr val="tx1"/>
                </a:solidFill>
                <a:latin typeface="Courier New" panose="02070309020205020404" pitchFamily="49" charset="0"/>
                <a:ea typeface="ＭＳ Ｐゴシック" panose="020B0600070205080204" pitchFamily="34" charset="-128"/>
              </a:defRPr>
            </a:lvl1pPr>
            <a:lvl2pPr marL="37931725" indent="-37474525" eaLnBrk="0" hangingPunct="0">
              <a:defRPr sz="2000" b="1">
                <a:solidFill>
                  <a:schemeClr val="tx1"/>
                </a:solidFill>
                <a:latin typeface="Courier New" panose="02070309020205020404" pitchFamily="49" charset="0"/>
                <a:ea typeface="ＭＳ Ｐゴシック" panose="020B0600070205080204" pitchFamily="34" charset="-128"/>
              </a:defRPr>
            </a:lvl2pPr>
            <a:lvl3pPr eaLnBrk="0" hangingPunct="0">
              <a:defRPr sz="2000" b="1">
                <a:solidFill>
                  <a:schemeClr val="tx1"/>
                </a:solidFill>
                <a:latin typeface="Courier New" panose="02070309020205020404" pitchFamily="49" charset="0"/>
                <a:ea typeface="ＭＳ Ｐゴシック" panose="020B0600070205080204" pitchFamily="34" charset="-128"/>
              </a:defRPr>
            </a:lvl3pPr>
            <a:lvl4pPr eaLnBrk="0" hangingPunct="0">
              <a:defRPr sz="2000" b="1">
                <a:solidFill>
                  <a:schemeClr val="tx1"/>
                </a:solidFill>
                <a:latin typeface="Courier New" panose="02070309020205020404" pitchFamily="49" charset="0"/>
                <a:ea typeface="ＭＳ Ｐゴシック" panose="020B0600070205080204" pitchFamily="34" charset="-128"/>
              </a:defRPr>
            </a:lvl4pPr>
            <a:lvl5pPr eaLnBrk="0" hangingPunct="0">
              <a:defRPr sz="2000" b="1">
                <a:solidFill>
                  <a:schemeClr val="tx1"/>
                </a:solidFill>
                <a:latin typeface="Courier New" panose="02070309020205020404" pitchFamily="49" charset="0"/>
                <a:ea typeface="ＭＳ Ｐゴシック" panose="020B0600070205080204" pitchFamily="34" charset="-128"/>
              </a:defRPr>
            </a:lvl5pPr>
            <a:lvl6pPr marL="457200" eaLnBrk="0" fontAlgn="base" hangingPunct="0">
              <a:spcBef>
                <a:spcPct val="0"/>
              </a:spcBef>
              <a:spcAft>
                <a:spcPct val="0"/>
              </a:spcAft>
              <a:defRPr sz="2000" b="1">
                <a:solidFill>
                  <a:schemeClr val="tx1"/>
                </a:solidFill>
                <a:latin typeface="Courier New" panose="02070309020205020404" pitchFamily="49" charset="0"/>
                <a:ea typeface="ＭＳ Ｐゴシック" panose="020B0600070205080204" pitchFamily="34" charset="-128"/>
              </a:defRPr>
            </a:lvl6pPr>
            <a:lvl7pPr marL="914400" eaLnBrk="0" fontAlgn="base" hangingPunct="0">
              <a:spcBef>
                <a:spcPct val="0"/>
              </a:spcBef>
              <a:spcAft>
                <a:spcPct val="0"/>
              </a:spcAft>
              <a:defRPr sz="2000" b="1">
                <a:solidFill>
                  <a:schemeClr val="tx1"/>
                </a:solidFill>
                <a:latin typeface="Courier New" panose="02070309020205020404" pitchFamily="49" charset="0"/>
                <a:ea typeface="ＭＳ Ｐゴシック" panose="020B0600070205080204" pitchFamily="34" charset="-128"/>
              </a:defRPr>
            </a:lvl7pPr>
            <a:lvl8pPr marL="1371600" eaLnBrk="0" fontAlgn="base" hangingPunct="0">
              <a:spcBef>
                <a:spcPct val="0"/>
              </a:spcBef>
              <a:spcAft>
                <a:spcPct val="0"/>
              </a:spcAft>
              <a:defRPr sz="2000" b="1">
                <a:solidFill>
                  <a:schemeClr val="tx1"/>
                </a:solidFill>
                <a:latin typeface="Courier New" panose="02070309020205020404" pitchFamily="49" charset="0"/>
                <a:ea typeface="ＭＳ Ｐゴシック" panose="020B0600070205080204" pitchFamily="34" charset="-128"/>
              </a:defRPr>
            </a:lvl8pPr>
            <a:lvl9pPr marL="1828800" eaLnBrk="0" fontAlgn="base" hangingPunct="0">
              <a:spcBef>
                <a:spcPct val="0"/>
              </a:spcBef>
              <a:spcAft>
                <a:spcPct val="0"/>
              </a:spcAft>
              <a:defRPr sz="2000" b="1">
                <a:solidFill>
                  <a:schemeClr val="tx1"/>
                </a:solidFill>
                <a:latin typeface="Courier New" panose="02070309020205020404" pitchFamily="49" charset="0"/>
                <a:ea typeface="ＭＳ Ｐゴシック" panose="020B0600070205080204" pitchFamily="34" charset="-128"/>
              </a:defRPr>
            </a:lvl9pPr>
          </a:lstStyle>
          <a:p>
            <a:pPr eaLnBrk="1" hangingPunct="1"/>
            <a:r>
              <a:rPr lang="en-US" altLang="en-US" sz="2800">
                <a:latin typeface="Calibri" panose="020F0502020204030204" pitchFamily="34" charset="0"/>
                <a:cs typeface="Calibri" panose="020F0502020204030204" pitchFamily="34" charset="0"/>
              </a:rPr>
              <a:t>inside</a:t>
            </a:r>
          </a:p>
        </p:txBody>
      </p:sp>
      <p:sp>
        <p:nvSpPr>
          <p:cNvPr id="23" name="Text Box 45">
            <a:extLst>
              <a:ext uri="{FF2B5EF4-FFF2-40B4-BE49-F238E27FC236}">
                <a16:creationId xmlns="" xmlns:a16="http://schemas.microsoft.com/office/drawing/2014/main" id="{E62C70D8-4B71-8545-8670-89C173F6B131}"/>
              </a:ext>
            </a:extLst>
          </p:cNvPr>
          <p:cNvSpPr txBox="1">
            <a:spLocks noChangeArrowheads="1"/>
          </p:cNvSpPr>
          <p:nvPr/>
        </p:nvSpPr>
        <p:spPr bwMode="auto">
          <a:xfrm>
            <a:off x="9049837" y="4174057"/>
            <a:ext cx="1689386"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wrap="square">
            <a:spAutoFit/>
          </a:bodyPr>
          <a:lstStyle>
            <a:lvl1pPr eaLnBrk="0" hangingPunct="0">
              <a:defRPr sz="2000" b="1">
                <a:solidFill>
                  <a:schemeClr val="tx1"/>
                </a:solidFill>
                <a:latin typeface="Courier New" panose="02070309020205020404" pitchFamily="49" charset="0"/>
                <a:ea typeface="ＭＳ Ｐゴシック" panose="020B0600070205080204" pitchFamily="34" charset="-128"/>
              </a:defRPr>
            </a:lvl1pPr>
            <a:lvl2pPr marL="37931725" indent="-37474525" eaLnBrk="0" hangingPunct="0">
              <a:defRPr sz="2000" b="1">
                <a:solidFill>
                  <a:schemeClr val="tx1"/>
                </a:solidFill>
                <a:latin typeface="Courier New" panose="02070309020205020404" pitchFamily="49" charset="0"/>
                <a:ea typeface="ＭＳ Ｐゴシック" panose="020B0600070205080204" pitchFamily="34" charset="-128"/>
              </a:defRPr>
            </a:lvl2pPr>
            <a:lvl3pPr eaLnBrk="0" hangingPunct="0">
              <a:defRPr sz="2000" b="1">
                <a:solidFill>
                  <a:schemeClr val="tx1"/>
                </a:solidFill>
                <a:latin typeface="Courier New" panose="02070309020205020404" pitchFamily="49" charset="0"/>
                <a:ea typeface="ＭＳ Ｐゴシック" panose="020B0600070205080204" pitchFamily="34" charset="-128"/>
              </a:defRPr>
            </a:lvl3pPr>
            <a:lvl4pPr eaLnBrk="0" hangingPunct="0">
              <a:defRPr sz="2000" b="1">
                <a:solidFill>
                  <a:schemeClr val="tx1"/>
                </a:solidFill>
                <a:latin typeface="Courier New" panose="02070309020205020404" pitchFamily="49" charset="0"/>
                <a:ea typeface="ＭＳ Ｐゴシック" panose="020B0600070205080204" pitchFamily="34" charset="-128"/>
              </a:defRPr>
            </a:lvl4pPr>
            <a:lvl5pPr eaLnBrk="0" hangingPunct="0">
              <a:defRPr sz="2000" b="1">
                <a:solidFill>
                  <a:schemeClr val="tx1"/>
                </a:solidFill>
                <a:latin typeface="Courier New" panose="02070309020205020404" pitchFamily="49" charset="0"/>
                <a:ea typeface="ＭＳ Ｐゴシック" panose="020B0600070205080204" pitchFamily="34" charset="-128"/>
              </a:defRPr>
            </a:lvl5pPr>
            <a:lvl6pPr marL="457200" eaLnBrk="0" fontAlgn="base" hangingPunct="0">
              <a:spcBef>
                <a:spcPct val="0"/>
              </a:spcBef>
              <a:spcAft>
                <a:spcPct val="0"/>
              </a:spcAft>
              <a:defRPr sz="2000" b="1">
                <a:solidFill>
                  <a:schemeClr val="tx1"/>
                </a:solidFill>
                <a:latin typeface="Courier New" panose="02070309020205020404" pitchFamily="49" charset="0"/>
                <a:ea typeface="ＭＳ Ｐゴシック" panose="020B0600070205080204" pitchFamily="34" charset="-128"/>
              </a:defRPr>
            </a:lvl6pPr>
            <a:lvl7pPr marL="914400" eaLnBrk="0" fontAlgn="base" hangingPunct="0">
              <a:spcBef>
                <a:spcPct val="0"/>
              </a:spcBef>
              <a:spcAft>
                <a:spcPct val="0"/>
              </a:spcAft>
              <a:defRPr sz="2000" b="1">
                <a:solidFill>
                  <a:schemeClr val="tx1"/>
                </a:solidFill>
                <a:latin typeface="Courier New" panose="02070309020205020404" pitchFamily="49" charset="0"/>
                <a:ea typeface="ＭＳ Ｐゴシック" panose="020B0600070205080204" pitchFamily="34" charset="-128"/>
              </a:defRPr>
            </a:lvl7pPr>
            <a:lvl8pPr marL="1371600" eaLnBrk="0" fontAlgn="base" hangingPunct="0">
              <a:spcBef>
                <a:spcPct val="0"/>
              </a:spcBef>
              <a:spcAft>
                <a:spcPct val="0"/>
              </a:spcAft>
              <a:defRPr sz="2000" b="1">
                <a:solidFill>
                  <a:schemeClr val="tx1"/>
                </a:solidFill>
                <a:latin typeface="Courier New" panose="02070309020205020404" pitchFamily="49" charset="0"/>
                <a:ea typeface="ＭＳ Ｐゴシック" panose="020B0600070205080204" pitchFamily="34" charset="-128"/>
              </a:defRPr>
            </a:lvl8pPr>
            <a:lvl9pPr marL="1828800" eaLnBrk="0" fontAlgn="base" hangingPunct="0">
              <a:spcBef>
                <a:spcPct val="0"/>
              </a:spcBef>
              <a:spcAft>
                <a:spcPct val="0"/>
              </a:spcAft>
              <a:defRPr sz="2000" b="1">
                <a:solidFill>
                  <a:schemeClr val="tx1"/>
                </a:solidFill>
                <a:latin typeface="Courier New" panose="02070309020205020404" pitchFamily="49" charset="0"/>
                <a:ea typeface="ＭＳ Ｐゴシック" panose="020B0600070205080204" pitchFamily="34" charset="-128"/>
              </a:defRPr>
            </a:lvl9pPr>
          </a:lstStyle>
          <a:p>
            <a:pPr eaLnBrk="1" hangingPunct="1"/>
            <a:r>
              <a:rPr lang="en-US" altLang="en-US" sz="2800" dirty="0">
                <a:latin typeface="Calibri" panose="020F0502020204030204" pitchFamily="34" charset="0"/>
                <a:cs typeface="Calibri" panose="020F0502020204030204" pitchFamily="34" charset="0"/>
              </a:rPr>
              <a:t>outside</a:t>
            </a:r>
          </a:p>
        </p:txBody>
      </p:sp>
      <p:sp>
        <p:nvSpPr>
          <p:cNvPr id="24" name="Text Box 45">
            <a:extLst>
              <a:ext uri="{FF2B5EF4-FFF2-40B4-BE49-F238E27FC236}">
                <a16:creationId xmlns="" xmlns:a16="http://schemas.microsoft.com/office/drawing/2014/main" id="{CAE150B7-2E3E-4E48-B318-2E4B834F9ED1}"/>
              </a:ext>
            </a:extLst>
          </p:cNvPr>
          <p:cNvSpPr txBox="1">
            <a:spLocks noChangeArrowheads="1"/>
          </p:cNvSpPr>
          <p:nvPr/>
        </p:nvSpPr>
        <p:spPr bwMode="auto">
          <a:xfrm>
            <a:off x="2707413" y="3304148"/>
            <a:ext cx="1571809"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wrap="square">
            <a:spAutoFit/>
          </a:bodyPr>
          <a:lstStyle>
            <a:lvl1pPr eaLnBrk="0" hangingPunct="0">
              <a:defRPr sz="2000" b="1">
                <a:solidFill>
                  <a:schemeClr val="tx1"/>
                </a:solidFill>
                <a:latin typeface="Courier New" panose="02070309020205020404" pitchFamily="49" charset="0"/>
                <a:ea typeface="ＭＳ Ｐゴシック" panose="020B0600070205080204" pitchFamily="34" charset="-128"/>
              </a:defRPr>
            </a:lvl1pPr>
            <a:lvl2pPr marL="37931725" indent="-37474525" eaLnBrk="0" hangingPunct="0">
              <a:defRPr sz="2000" b="1">
                <a:solidFill>
                  <a:schemeClr val="tx1"/>
                </a:solidFill>
                <a:latin typeface="Courier New" panose="02070309020205020404" pitchFamily="49" charset="0"/>
                <a:ea typeface="ＭＳ Ｐゴシック" panose="020B0600070205080204" pitchFamily="34" charset="-128"/>
              </a:defRPr>
            </a:lvl2pPr>
            <a:lvl3pPr eaLnBrk="0" hangingPunct="0">
              <a:defRPr sz="2000" b="1">
                <a:solidFill>
                  <a:schemeClr val="tx1"/>
                </a:solidFill>
                <a:latin typeface="Courier New" panose="02070309020205020404" pitchFamily="49" charset="0"/>
                <a:ea typeface="ＭＳ Ｐゴシック" panose="020B0600070205080204" pitchFamily="34" charset="-128"/>
              </a:defRPr>
            </a:lvl3pPr>
            <a:lvl4pPr eaLnBrk="0" hangingPunct="0">
              <a:defRPr sz="2000" b="1">
                <a:solidFill>
                  <a:schemeClr val="tx1"/>
                </a:solidFill>
                <a:latin typeface="Courier New" panose="02070309020205020404" pitchFamily="49" charset="0"/>
                <a:ea typeface="ＭＳ Ｐゴシック" panose="020B0600070205080204" pitchFamily="34" charset="-128"/>
              </a:defRPr>
            </a:lvl4pPr>
            <a:lvl5pPr eaLnBrk="0" hangingPunct="0">
              <a:defRPr sz="2000" b="1">
                <a:solidFill>
                  <a:schemeClr val="tx1"/>
                </a:solidFill>
                <a:latin typeface="Courier New" panose="02070309020205020404" pitchFamily="49" charset="0"/>
                <a:ea typeface="ＭＳ Ｐゴシック" panose="020B0600070205080204" pitchFamily="34" charset="-128"/>
              </a:defRPr>
            </a:lvl5pPr>
            <a:lvl6pPr marL="457200" eaLnBrk="0" fontAlgn="base" hangingPunct="0">
              <a:spcBef>
                <a:spcPct val="0"/>
              </a:spcBef>
              <a:spcAft>
                <a:spcPct val="0"/>
              </a:spcAft>
              <a:defRPr sz="2000" b="1">
                <a:solidFill>
                  <a:schemeClr val="tx1"/>
                </a:solidFill>
                <a:latin typeface="Courier New" panose="02070309020205020404" pitchFamily="49" charset="0"/>
                <a:ea typeface="ＭＳ Ｐゴシック" panose="020B0600070205080204" pitchFamily="34" charset="-128"/>
              </a:defRPr>
            </a:lvl6pPr>
            <a:lvl7pPr marL="914400" eaLnBrk="0" fontAlgn="base" hangingPunct="0">
              <a:spcBef>
                <a:spcPct val="0"/>
              </a:spcBef>
              <a:spcAft>
                <a:spcPct val="0"/>
              </a:spcAft>
              <a:defRPr sz="2000" b="1">
                <a:solidFill>
                  <a:schemeClr val="tx1"/>
                </a:solidFill>
                <a:latin typeface="Courier New" panose="02070309020205020404" pitchFamily="49" charset="0"/>
                <a:ea typeface="ＭＳ Ｐゴシック" panose="020B0600070205080204" pitchFamily="34" charset="-128"/>
              </a:defRPr>
            </a:lvl7pPr>
            <a:lvl8pPr marL="1371600" eaLnBrk="0" fontAlgn="base" hangingPunct="0">
              <a:spcBef>
                <a:spcPct val="0"/>
              </a:spcBef>
              <a:spcAft>
                <a:spcPct val="0"/>
              </a:spcAft>
              <a:defRPr sz="2000" b="1">
                <a:solidFill>
                  <a:schemeClr val="tx1"/>
                </a:solidFill>
                <a:latin typeface="Courier New" panose="02070309020205020404" pitchFamily="49" charset="0"/>
                <a:ea typeface="ＭＳ Ｐゴシック" panose="020B0600070205080204" pitchFamily="34" charset="-128"/>
              </a:defRPr>
            </a:lvl8pPr>
            <a:lvl9pPr marL="1828800" eaLnBrk="0" fontAlgn="base" hangingPunct="0">
              <a:spcBef>
                <a:spcPct val="0"/>
              </a:spcBef>
              <a:spcAft>
                <a:spcPct val="0"/>
              </a:spcAft>
              <a:defRPr sz="2000" b="1">
                <a:solidFill>
                  <a:schemeClr val="tx1"/>
                </a:solidFill>
                <a:latin typeface="Courier New" panose="02070309020205020404" pitchFamily="49" charset="0"/>
                <a:ea typeface="ＭＳ Ｐゴシック" panose="020B0600070205080204" pitchFamily="34" charset="-128"/>
              </a:defRPr>
            </a:lvl9pPr>
          </a:lstStyle>
          <a:p>
            <a:pPr eaLnBrk="1" hangingPunct="1"/>
            <a:r>
              <a:rPr lang="en-US" altLang="en-US" sz="2400">
                <a:solidFill>
                  <a:srgbClr val="FF3300"/>
                </a:solidFill>
                <a:latin typeface="Calibri" panose="020F0502020204030204" pitchFamily="34" charset="0"/>
                <a:cs typeface="Calibri" panose="020F0502020204030204" pitchFamily="34" charset="0"/>
              </a:rPr>
              <a:t>10.0.0.1</a:t>
            </a:r>
          </a:p>
        </p:txBody>
      </p:sp>
      <p:sp>
        <p:nvSpPr>
          <p:cNvPr id="25" name="Text Box 46">
            <a:extLst>
              <a:ext uri="{FF2B5EF4-FFF2-40B4-BE49-F238E27FC236}">
                <a16:creationId xmlns="" xmlns:a16="http://schemas.microsoft.com/office/drawing/2014/main" id="{44C7F5A2-6983-CA4E-9A35-035A215BA79A}"/>
              </a:ext>
            </a:extLst>
          </p:cNvPr>
          <p:cNvSpPr txBox="1">
            <a:spLocks noChangeArrowheads="1"/>
          </p:cNvSpPr>
          <p:nvPr/>
        </p:nvSpPr>
        <p:spPr bwMode="auto">
          <a:xfrm>
            <a:off x="4166325" y="6107673"/>
            <a:ext cx="1571809"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wrap="square">
            <a:spAutoFit/>
          </a:bodyPr>
          <a:lstStyle>
            <a:lvl1pPr eaLnBrk="0" hangingPunct="0">
              <a:defRPr sz="2000" b="1">
                <a:solidFill>
                  <a:schemeClr val="tx1"/>
                </a:solidFill>
                <a:latin typeface="Courier New" panose="02070309020205020404" pitchFamily="49" charset="0"/>
                <a:ea typeface="ＭＳ Ｐゴシック" panose="020B0600070205080204" pitchFamily="34" charset="-128"/>
              </a:defRPr>
            </a:lvl1pPr>
            <a:lvl2pPr marL="37931725" indent="-37474525" eaLnBrk="0" hangingPunct="0">
              <a:defRPr sz="2000" b="1">
                <a:solidFill>
                  <a:schemeClr val="tx1"/>
                </a:solidFill>
                <a:latin typeface="Courier New" panose="02070309020205020404" pitchFamily="49" charset="0"/>
                <a:ea typeface="ＭＳ Ｐゴシック" panose="020B0600070205080204" pitchFamily="34" charset="-128"/>
              </a:defRPr>
            </a:lvl2pPr>
            <a:lvl3pPr eaLnBrk="0" hangingPunct="0">
              <a:defRPr sz="2000" b="1">
                <a:solidFill>
                  <a:schemeClr val="tx1"/>
                </a:solidFill>
                <a:latin typeface="Courier New" panose="02070309020205020404" pitchFamily="49" charset="0"/>
                <a:ea typeface="ＭＳ Ｐゴシック" panose="020B0600070205080204" pitchFamily="34" charset="-128"/>
              </a:defRPr>
            </a:lvl3pPr>
            <a:lvl4pPr eaLnBrk="0" hangingPunct="0">
              <a:defRPr sz="2000" b="1">
                <a:solidFill>
                  <a:schemeClr val="tx1"/>
                </a:solidFill>
                <a:latin typeface="Courier New" panose="02070309020205020404" pitchFamily="49" charset="0"/>
                <a:ea typeface="ＭＳ Ｐゴシック" panose="020B0600070205080204" pitchFamily="34" charset="-128"/>
              </a:defRPr>
            </a:lvl4pPr>
            <a:lvl5pPr eaLnBrk="0" hangingPunct="0">
              <a:defRPr sz="2000" b="1">
                <a:solidFill>
                  <a:schemeClr val="tx1"/>
                </a:solidFill>
                <a:latin typeface="Courier New" panose="02070309020205020404" pitchFamily="49" charset="0"/>
                <a:ea typeface="ＭＳ Ｐゴシック" panose="020B0600070205080204" pitchFamily="34" charset="-128"/>
              </a:defRPr>
            </a:lvl5pPr>
            <a:lvl6pPr marL="457200" eaLnBrk="0" fontAlgn="base" hangingPunct="0">
              <a:spcBef>
                <a:spcPct val="0"/>
              </a:spcBef>
              <a:spcAft>
                <a:spcPct val="0"/>
              </a:spcAft>
              <a:defRPr sz="2000" b="1">
                <a:solidFill>
                  <a:schemeClr val="tx1"/>
                </a:solidFill>
                <a:latin typeface="Courier New" panose="02070309020205020404" pitchFamily="49" charset="0"/>
                <a:ea typeface="ＭＳ Ｐゴシック" panose="020B0600070205080204" pitchFamily="34" charset="-128"/>
              </a:defRPr>
            </a:lvl6pPr>
            <a:lvl7pPr marL="914400" eaLnBrk="0" fontAlgn="base" hangingPunct="0">
              <a:spcBef>
                <a:spcPct val="0"/>
              </a:spcBef>
              <a:spcAft>
                <a:spcPct val="0"/>
              </a:spcAft>
              <a:defRPr sz="2000" b="1">
                <a:solidFill>
                  <a:schemeClr val="tx1"/>
                </a:solidFill>
                <a:latin typeface="Courier New" panose="02070309020205020404" pitchFamily="49" charset="0"/>
                <a:ea typeface="ＭＳ Ｐゴシック" panose="020B0600070205080204" pitchFamily="34" charset="-128"/>
              </a:defRPr>
            </a:lvl7pPr>
            <a:lvl8pPr marL="1371600" eaLnBrk="0" fontAlgn="base" hangingPunct="0">
              <a:spcBef>
                <a:spcPct val="0"/>
              </a:spcBef>
              <a:spcAft>
                <a:spcPct val="0"/>
              </a:spcAft>
              <a:defRPr sz="2000" b="1">
                <a:solidFill>
                  <a:schemeClr val="tx1"/>
                </a:solidFill>
                <a:latin typeface="Courier New" panose="02070309020205020404" pitchFamily="49" charset="0"/>
                <a:ea typeface="ＭＳ Ｐゴシック" panose="020B0600070205080204" pitchFamily="34" charset="-128"/>
              </a:defRPr>
            </a:lvl8pPr>
            <a:lvl9pPr marL="1828800" eaLnBrk="0" fontAlgn="base" hangingPunct="0">
              <a:spcBef>
                <a:spcPct val="0"/>
              </a:spcBef>
              <a:spcAft>
                <a:spcPct val="0"/>
              </a:spcAft>
              <a:defRPr sz="2000" b="1">
                <a:solidFill>
                  <a:schemeClr val="tx1"/>
                </a:solidFill>
                <a:latin typeface="Courier New" panose="02070309020205020404" pitchFamily="49" charset="0"/>
                <a:ea typeface="ＭＳ Ｐゴシック" panose="020B0600070205080204" pitchFamily="34" charset="-128"/>
              </a:defRPr>
            </a:lvl9pPr>
          </a:lstStyle>
          <a:p>
            <a:pPr eaLnBrk="1" hangingPunct="1"/>
            <a:r>
              <a:rPr lang="en-US" altLang="en-US" sz="2400">
                <a:solidFill>
                  <a:srgbClr val="008000"/>
                </a:solidFill>
                <a:latin typeface="Calibri" panose="020F0502020204030204" pitchFamily="34" charset="0"/>
                <a:cs typeface="Calibri" panose="020F0502020204030204" pitchFamily="34" charset="0"/>
              </a:rPr>
              <a:t>10.0.0.2</a:t>
            </a:r>
          </a:p>
        </p:txBody>
      </p:sp>
      <p:sp>
        <p:nvSpPr>
          <p:cNvPr id="26" name="TextBox 40">
            <a:extLst>
              <a:ext uri="{FF2B5EF4-FFF2-40B4-BE49-F238E27FC236}">
                <a16:creationId xmlns="" xmlns:a16="http://schemas.microsoft.com/office/drawing/2014/main" id="{0F2014A1-EE3E-274E-ACFC-EAF5E81EA1E0}"/>
              </a:ext>
            </a:extLst>
          </p:cNvPr>
          <p:cNvSpPr txBox="1">
            <a:spLocks noChangeArrowheads="1"/>
          </p:cNvSpPr>
          <p:nvPr/>
        </p:nvSpPr>
        <p:spPr bwMode="auto">
          <a:xfrm>
            <a:off x="2116039" y="4029635"/>
            <a:ext cx="24003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000" b="1">
                <a:solidFill>
                  <a:schemeClr val="tx1"/>
                </a:solidFill>
                <a:latin typeface="Courier New" panose="02070309020205020404" pitchFamily="49" charset="0"/>
                <a:ea typeface="ＭＳ Ｐゴシック" panose="020B0600070205080204" pitchFamily="34" charset="-128"/>
              </a:defRPr>
            </a:lvl1pPr>
            <a:lvl2pPr marL="37931725" indent="-37474525" eaLnBrk="0" hangingPunct="0">
              <a:defRPr sz="2000" b="1">
                <a:solidFill>
                  <a:schemeClr val="tx1"/>
                </a:solidFill>
                <a:latin typeface="Courier New" panose="02070309020205020404" pitchFamily="49" charset="0"/>
                <a:ea typeface="ＭＳ Ｐゴシック" panose="020B0600070205080204" pitchFamily="34" charset="-128"/>
              </a:defRPr>
            </a:lvl2pPr>
            <a:lvl3pPr eaLnBrk="0" hangingPunct="0">
              <a:defRPr sz="2000" b="1">
                <a:solidFill>
                  <a:schemeClr val="tx1"/>
                </a:solidFill>
                <a:latin typeface="Courier New" panose="02070309020205020404" pitchFamily="49" charset="0"/>
                <a:ea typeface="ＭＳ Ｐゴシック" panose="020B0600070205080204" pitchFamily="34" charset="-128"/>
              </a:defRPr>
            </a:lvl3pPr>
            <a:lvl4pPr eaLnBrk="0" hangingPunct="0">
              <a:defRPr sz="2000" b="1">
                <a:solidFill>
                  <a:schemeClr val="tx1"/>
                </a:solidFill>
                <a:latin typeface="Courier New" panose="02070309020205020404" pitchFamily="49" charset="0"/>
                <a:ea typeface="ＭＳ Ｐゴシック" panose="020B0600070205080204" pitchFamily="34" charset="-128"/>
              </a:defRPr>
            </a:lvl4pPr>
            <a:lvl5pPr eaLnBrk="0" hangingPunct="0">
              <a:defRPr sz="2000" b="1">
                <a:solidFill>
                  <a:schemeClr val="tx1"/>
                </a:solidFill>
                <a:latin typeface="Courier New" panose="02070309020205020404" pitchFamily="49" charset="0"/>
                <a:ea typeface="ＭＳ Ｐゴシック" panose="020B0600070205080204" pitchFamily="34" charset="-128"/>
              </a:defRPr>
            </a:lvl5pPr>
            <a:lvl6pPr marL="457200" eaLnBrk="0" fontAlgn="base" hangingPunct="0">
              <a:spcBef>
                <a:spcPct val="0"/>
              </a:spcBef>
              <a:spcAft>
                <a:spcPct val="0"/>
              </a:spcAft>
              <a:defRPr sz="2000" b="1">
                <a:solidFill>
                  <a:schemeClr val="tx1"/>
                </a:solidFill>
                <a:latin typeface="Courier New" panose="02070309020205020404" pitchFamily="49" charset="0"/>
                <a:ea typeface="ＭＳ Ｐゴシック" panose="020B0600070205080204" pitchFamily="34" charset="-128"/>
              </a:defRPr>
            </a:lvl6pPr>
            <a:lvl7pPr marL="914400" eaLnBrk="0" fontAlgn="base" hangingPunct="0">
              <a:spcBef>
                <a:spcPct val="0"/>
              </a:spcBef>
              <a:spcAft>
                <a:spcPct val="0"/>
              </a:spcAft>
              <a:defRPr sz="2000" b="1">
                <a:solidFill>
                  <a:schemeClr val="tx1"/>
                </a:solidFill>
                <a:latin typeface="Courier New" panose="02070309020205020404" pitchFamily="49" charset="0"/>
                <a:ea typeface="ＭＳ Ｐゴシック" panose="020B0600070205080204" pitchFamily="34" charset="-128"/>
              </a:defRPr>
            </a:lvl7pPr>
            <a:lvl8pPr marL="1371600" eaLnBrk="0" fontAlgn="base" hangingPunct="0">
              <a:spcBef>
                <a:spcPct val="0"/>
              </a:spcBef>
              <a:spcAft>
                <a:spcPct val="0"/>
              </a:spcAft>
              <a:defRPr sz="2000" b="1">
                <a:solidFill>
                  <a:schemeClr val="tx1"/>
                </a:solidFill>
                <a:latin typeface="Courier New" panose="02070309020205020404" pitchFamily="49" charset="0"/>
                <a:ea typeface="ＭＳ Ｐゴシック" panose="020B0600070205080204" pitchFamily="34" charset="-128"/>
              </a:defRPr>
            </a:lvl8pPr>
            <a:lvl9pPr marL="1828800" eaLnBrk="0" fontAlgn="base" hangingPunct="0">
              <a:spcBef>
                <a:spcPct val="0"/>
              </a:spcBef>
              <a:spcAft>
                <a:spcPct val="0"/>
              </a:spcAft>
              <a:defRPr sz="2000" b="1">
                <a:solidFill>
                  <a:schemeClr val="tx1"/>
                </a:solidFill>
                <a:latin typeface="Courier New" panose="02070309020205020404" pitchFamily="49" charset="0"/>
                <a:ea typeface="ＭＳ Ｐゴシック" panose="020B0600070205080204" pitchFamily="34" charset="-128"/>
              </a:defRPr>
            </a:lvl9pPr>
          </a:lstStyle>
          <a:p>
            <a:pPr eaLnBrk="1" hangingPunct="1"/>
            <a:endParaRPr lang="en-US" altLang="en-US">
              <a:latin typeface="Calibri" panose="020F0502020204030204" pitchFamily="34" charset="0"/>
              <a:cs typeface="Calibri" panose="020F0502020204030204" pitchFamily="34" charset="0"/>
            </a:endParaRPr>
          </a:p>
        </p:txBody>
      </p:sp>
      <p:sp>
        <p:nvSpPr>
          <p:cNvPr id="27" name="Rectangle 26">
            <a:extLst>
              <a:ext uri="{FF2B5EF4-FFF2-40B4-BE49-F238E27FC236}">
                <a16:creationId xmlns="" xmlns:a16="http://schemas.microsoft.com/office/drawing/2014/main" id="{515765F0-EBAC-7142-B6D3-E24515CED69A}"/>
              </a:ext>
            </a:extLst>
          </p:cNvPr>
          <p:cNvSpPr>
            <a:spLocks noChangeArrowheads="1"/>
          </p:cNvSpPr>
          <p:nvPr/>
        </p:nvSpPr>
        <p:spPr bwMode="auto">
          <a:xfrm>
            <a:off x="1223683" y="3801035"/>
            <a:ext cx="4257500" cy="914400"/>
          </a:xfrm>
          <a:prstGeom prst="rect">
            <a:avLst/>
          </a:prstGeom>
          <a:gradFill rotWithShape="1">
            <a:gsLst>
              <a:gs pos="0">
                <a:srgbClr val="E5EEFF"/>
              </a:gs>
              <a:gs pos="64999">
                <a:srgbClr val="BFD5FF"/>
              </a:gs>
              <a:gs pos="100000">
                <a:srgbClr val="A3C4FF"/>
              </a:gs>
            </a:gsLst>
            <a:lin ang="5400000" scaled="1"/>
          </a:gradFill>
          <a:ln w="9525">
            <a:solidFill>
              <a:srgbClr val="4A7EBB"/>
            </a:solidFill>
            <a:miter lim="800000"/>
            <a:headEnd/>
            <a:tailEnd/>
          </a:ln>
          <a:effectLst>
            <a:outerShdw blurRad="40000" dist="20000" dir="5400000" rotWithShape="0">
              <a:srgbClr val="808080">
                <a:alpha val="37999"/>
              </a:srgbClr>
            </a:outerShdw>
          </a:effectLst>
        </p:spPr>
        <p:txBody>
          <a:bodyPr anchor="ctr"/>
          <a:lstStyle/>
          <a:p>
            <a:pPr>
              <a:defRPr/>
            </a:pPr>
            <a:r>
              <a:rPr lang="en-US" sz="2400" dirty="0">
                <a:latin typeface="Calibri" panose="020F0502020204030204" pitchFamily="34" charset="0"/>
                <a:ea typeface="+mn-ea"/>
                <a:cs typeface="Calibri" panose="020F0502020204030204" pitchFamily="34" charset="0"/>
              </a:rPr>
              <a:t>Problem: Local address not globally addressable</a:t>
            </a:r>
          </a:p>
        </p:txBody>
      </p:sp>
      <p:sp>
        <p:nvSpPr>
          <p:cNvPr id="28" name="Rectangle 27">
            <a:extLst>
              <a:ext uri="{FF2B5EF4-FFF2-40B4-BE49-F238E27FC236}">
                <a16:creationId xmlns="" xmlns:a16="http://schemas.microsoft.com/office/drawing/2014/main" id="{687C30E6-E7AC-9549-86AC-E8E6AFC3040D}"/>
              </a:ext>
            </a:extLst>
          </p:cNvPr>
          <p:cNvSpPr>
            <a:spLocks noChangeArrowheads="1"/>
          </p:cNvSpPr>
          <p:nvPr/>
        </p:nvSpPr>
        <p:spPr bwMode="auto">
          <a:xfrm>
            <a:off x="6256634" y="4944035"/>
            <a:ext cx="5346628" cy="1447800"/>
          </a:xfrm>
          <a:prstGeom prst="rect">
            <a:avLst/>
          </a:prstGeom>
          <a:gradFill rotWithShape="1">
            <a:gsLst>
              <a:gs pos="0">
                <a:srgbClr val="E5EEFF"/>
              </a:gs>
              <a:gs pos="64999">
                <a:srgbClr val="BFD5FF"/>
              </a:gs>
              <a:gs pos="100000">
                <a:srgbClr val="A3C4FF"/>
              </a:gs>
            </a:gsLst>
            <a:lin ang="5400000" scaled="1"/>
          </a:gradFill>
          <a:ln w="9525">
            <a:solidFill>
              <a:srgbClr val="4A7EBB"/>
            </a:solidFill>
            <a:miter lim="800000"/>
            <a:headEnd/>
            <a:tailEnd/>
          </a:ln>
          <a:effectLst>
            <a:outerShdw blurRad="40000" dist="20000" dir="5400000" rotWithShape="0">
              <a:srgbClr val="808080">
                <a:alpha val="37999"/>
              </a:srgbClr>
            </a:outerShdw>
          </a:effectLst>
        </p:spPr>
        <p:txBody>
          <a:bodyPr anchor="ctr"/>
          <a:lstStyle>
            <a:lvl1pPr marL="177800" indent="-177800" eaLnBrk="0" hangingPunct="0">
              <a:defRPr sz="2000" b="1">
                <a:solidFill>
                  <a:schemeClr val="tx1"/>
                </a:solidFill>
                <a:latin typeface="Courier New" panose="02070309020205020404" pitchFamily="49" charset="0"/>
                <a:ea typeface="ＭＳ Ｐゴシック" panose="020B0600070205080204" pitchFamily="34" charset="-128"/>
              </a:defRPr>
            </a:lvl1pPr>
            <a:lvl2pPr marL="292100" indent="-177800" eaLnBrk="0" hangingPunct="0">
              <a:defRPr sz="2000" b="1">
                <a:solidFill>
                  <a:schemeClr val="tx1"/>
                </a:solidFill>
                <a:latin typeface="Courier New" panose="02070309020205020404" pitchFamily="49" charset="0"/>
                <a:ea typeface="ＭＳ Ｐゴシック" panose="020B0600070205080204" pitchFamily="34" charset="-128"/>
              </a:defRPr>
            </a:lvl2pPr>
            <a:lvl3pPr eaLnBrk="0" hangingPunct="0">
              <a:defRPr sz="2000" b="1">
                <a:solidFill>
                  <a:schemeClr val="tx1"/>
                </a:solidFill>
                <a:latin typeface="Courier New" panose="02070309020205020404" pitchFamily="49" charset="0"/>
                <a:ea typeface="ＭＳ Ｐゴシック" panose="020B0600070205080204" pitchFamily="34" charset="-128"/>
              </a:defRPr>
            </a:lvl3pPr>
            <a:lvl4pPr eaLnBrk="0" hangingPunct="0">
              <a:defRPr sz="2000" b="1">
                <a:solidFill>
                  <a:schemeClr val="tx1"/>
                </a:solidFill>
                <a:latin typeface="Courier New" panose="02070309020205020404" pitchFamily="49" charset="0"/>
                <a:ea typeface="ＭＳ Ｐゴシック" panose="020B0600070205080204" pitchFamily="34" charset="-128"/>
              </a:defRPr>
            </a:lvl4pPr>
            <a:lvl5pPr eaLnBrk="0" hangingPunct="0">
              <a:defRPr sz="2000" b="1">
                <a:solidFill>
                  <a:schemeClr val="tx1"/>
                </a:solidFill>
                <a:latin typeface="Courier New" panose="02070309020205020404" pitchFamily="49" charset="0"/>
                <a:ea typeface="ＭＳ Ｐゴシック" panose="020B0600070205080204" pitchFamily="34" charset="-128"/>
              </a:defRPr>
            </a:lvl5pPr>
            <a:lvl6pPr marL="457200" eaLnBrk="0" fontAlgn="base" hangingPunct="0">
              <a:spcBef>
                <a:spcPct val="0"/>
              </a:spcBef>
              <a:spcAft>
                <a:spcPct val="0"/>
              </a:spcAft>
              <a:defRPr sz="2000" b="1">
                <a:solidFill>
                  <a:schemeClr val="tx1"/>
                </a:solidFill>
                <a:latin typeface="Courier New" panose="02070309020205020404" pitchFamily="49" charset="0"/>
                <a:ea typeface="ＭＳ Ｐゴシック" panose="020B0600070205080204" pitchFamily="34" charset="-128"/>
              </a:defRPr>
            </a:lvl6pPr>
            <a:lvl7pPr marL="914400" eaLnBrk="0" fontAlgn="base" hangingPunct="0">
              <a:spcBef>
                <a:spcPct val="0"/>
              </a:spcBef>
              <a:spcAft>
                <a:spcPct val="0"/>
              </a:spcAft>
              <a:defRPr sz="2000" b="1">
                <a:solidFill>
                  <a:schemeClr val="tx1"/>
                </a:solidFill>
                <a:latin typeface="Courier New" panose="02070309020205020404" pitchFamily="49" charset="0"/>
                <a:ea typeface="ＭＳ Ｐゴシック" panose="020B0600070205080204" pitchFamily="34" charset="-128"/>
              </a:defRPr>
            </a:lvl7pPr>
            <a:lvl8pPr marL="1371600" eaLnBrk="0" fontAlgn="base" hangingPunct="0">
              <a:spcBef>
                <a:spcPct val="0"/>
              </a:spcBef>
              <a:spcAft>
                <a:spcPct val="0"/>
              </a:spcAft>
              <a:defRPr sz="2000" b="1">
                <a:solidFill>
                  <a:schemeClr val="tx1"/>
                </a:solidFill>
                <a:latin typeface="Courier New" panose="02070309020205020404" pitchFamily="49" charset="0"/>
                <a:ea typeface="ＭＳ Ｐゴシック" panose="020B0600070205080204" pitchFamily="34" charset="-128"/>
              </a:defRPr>
            </a:lvl8pPr>
            <a:lvl9pPr marL="1828800" eaLnBrk="0" fontAlgn="base" hangingPunct="0">
              <a:spcBef>
                <a:spcPct val="0"/>
              </a:spcBef>
              <a:spcAft>
                <a:spcPct val="0"/>
              </a:spcAft>
              <a:defRPr sz="2000" b="1">
                <a:solidFill>
                  <a:schemeClr val="tx1"/>
                </a:solidFill>
                <a:latin typeface="Courier New" panose="02070309020205020404" pitchFamily="49" charset="0"/>
                <a:ea typeface="ＭＳ Ｐゴシック" panose="020B0600070205080204" pitchFamily="34" charset="-128"/>
              </a:defRPr>
            </a:lvl9pPr>
          </a:lstStyle>
          <a:p>
            <a:pPr algn="l" eaLnBrk="1" hangingPunct="1">
              <a:spcAft>
                <a:spcPts val="600"/>
              </a:spcAft>
            </a:pPr>
            <a:r>
              <a:rPr lang="en-US" altLang="en-US" sz="2400">
                <a:solidFill>
                  <a:srgbClr val="000000"/>
                </a:solidFill>
                <a:latin typeface="Calibri" panose="020F0502020204030204" pitchFamily="34" charset="0"/>
                <a:cs typeface="Calibri" panose="020F0502020204030204" pitchFamily="34" charset="0"/>
              </a:rPr>
              <a:t>NAT rewrites the IP addresses</a:t>
            </a:r>
          </a:p>
          <a:p>
            <a:pPr lvl="1" algn="l" eaLnBrk="1" hangingPunct="1">
              <a:spcAft>
                <a:spcPts val="600"/>
              </a:spcAft>
              <a:buFont typeface="Arial" panose="020B0604020202020204" pitchFamily="34" charset="0"/>
              <a:buChar char="•"/>
            </a:pPr>
            <a:r>
              <a:rPr lang="en-US" altLang="en-US" sz="2200">
                <a:solidFill>
                  <a:srgbClr val="000000"/>
                </a:solidFill>
                <a:latin typeface="Calibri" panose="020F0502020204030204" pitchFamily="34" charset="0"/>
                <a:cs typeface="Calibri" panose="020F0502020204030204" pitchFamily="34" charset="0"/>
              </a:rPr>
              <a:t>Make “inside” look like single IP addr</a:t>
            </a:r>
          </a:p>
          <a:p>
            <a:pPr lvl="1" algn="l" eaLnBrk="1" hangingPunct="1">
              <a:spcAft>
                <a:spcPts val="600"/>
              </a:spcAft>
              <a:buFont typeface="Arial" panose="020B0604020202020204" pitchFamily="34" charset="0"/>
              <a:buChar char="•"/>
            </a:pPr>
            <a:r>
              <a:rPr lang="en-US" altLang="en-US" sz="2200">
                <a:solidFill>
                  <a:srgbClr val="000000"/>
                </a:solidFill>
                <a:latin typeface="Calibri" panose="020F0502020204030204" pitchFamily="34" charset="0"/>
                <a:cs typeface="Calibri" panose="020F0502020204030204" pitchFamily="34" charset="0"/>
              </a:rPr>
              <a:t>Change header checksums accordingly </a:t>
            </a:r>
          </a:p>
        </p:txBody>
      </p:sp>
      <p:sp>
        <p:nvSpPr>
          <p:cNvPr id="29" name="Rectangle 28">
            <a:extLst>
              <a:ext uri="{FF2B5EF4-FFF2-40B4-BE49-F238E27FC236}">
                <a16:creationId xmlns="" xmlns:a16="http://schemas.microsoft.com/office/drawing/2014/main" id="{E7FFA192-D920-C443-AF29-10631ADB85C2}"/>
              </a:ext>
            </a:extLst>
          </p:cNvPr>
          <p:cNvSpPr>
            <a:spLocks noChangeArrowheads="1"/>
          </p:cNvSpPr>
          <p:nvPr/>
        </p:nvSpPr>
        <p:spPr bwMode="auto">
          <a:xfrm>
            <a:off x="6256632" y="1316495"/>
            <a:ext cx="5346629" cy="533400"/>
          </a:xfrm>
          <a:prstGeom prst="rect">
            <a:avLst/>
          </a:prstGeom>
          <a:gradFill rotWithShape="1">
            <a:gsLst>
              <a:gs pos="0">
                <a:srgbClr val="E5EEFF"/>
              </a:gs>
              <a:gs pos="64999">
                <a:srgbClr val="BFD5FF"/>
              </a:gs>
              <a:gs pos="100000">
                <a:srgbClr val="A3C4FF"/>
              </a:gs>
            </a:gsLst>
            <a:lin ang="5400000" scaled="1"/>
          </a:gradFill>
          <a:ln w="9525">
            <a:solidFill>
              <a:srgbClr val="4A7EBB"/>
            </a:solidFill>
            <a:miter lim="800000"/>
            <a:headEnd/>
            <a:tailEnd/>
          </a:ln>
          <a:effectLst>
            <a:outerShdw blurRad="40000" dist="20000" dir="5400000" rotWithShape="0">
              <a:srgbClr val="808080">
                <a:alpha val="37999"/>
              </a:srgbClr>
            </a:outerShdw>
          </a:effectLst>
        </p:spPr>
        <p:txBody>
          <a:bodyPr anchor="ctr"/>
          <a:lstStyle>
            <a:lvl1pPr marL="24161750" indent="-24161750" eaLnBrk="0" hangingPunct="0">
              <a:tabLst>
                <a:tab pos="1371600" algn="l"/>
              </a:tabLst>
              <a:defRPr sz="2000" b="1">
                <a:solidFill>
                  <a:schemeClr val="tx1"/>
                </a:solidFill>
                <a:latin typeface="Courier New" panose="02070309020205020404" pitchFamily="49" charset="0"/>
                <a:ea typeface="ＭＳ Ｐゴシック" panose="020B0600070205080204" pitchFamily="34" charset="-128"/>
              </a:defRPr>
            </a:lvl1pPr>
            <a:lvl2pPr marL="177800" indent="-177800" eaLnBrk="0" hangingPunct="0">
              <a:tabLst>
                <a:tab pos="1371600" algn="l"/>
              </a:tabLst>
              <a:defRPr sz="2000" b="1">
                <a:solidFill>
                  <a:schemeClr val="tx1"/>
                </a:solidFill>
                <a:latin typeface="Courier New" panose="02070309020205020404" pitchFamily="49" charset="0"/>
                <a:ea typeface="ＭＳ Ｐゴシック" panose="020B0600070205080204" pitchFamily="34" charset="-128"/>
              </a:defRPr>
            </a:lvl2pPr>
            <a:lvl3pPr eaLnBrk="0" hangingPunct="0">
              <a:tabLst>
                <a:tab pos="1371600" algn="l"/>
              </a:tabLst>
              <a:defRPr sz="2000" b="1">
                <a:solidFill>
                  <a:schemeClr val="tx1"/>
                </a:solidFill>
                <a:latin typeface="Courier New" panose="02070309020205020404" pitchFamily="49" charset="0"/>
                <a:ea typeface="ＭＳ Ｐゴシック" panose="020B0600070205080204" pitchFamily="34" charset="-128"/>
              </a:defRPr>
            </a:lvl3pPr>
            <a:lvl4pPr eaLnBrk="0" hangingPunct="0">
              <a:tabLst>
                <a:tab pos="1371600" algn="l"/>
              </a:tabLst>
              <a:defRPr sz="2000" b="1">
                <a:solidFill>
                  <a:schemeClr val="tx1"/>
                </a:solidFill>
                <a:latin typeface="Courier New" panose="02070309020205020404" pitchFamily="49" charset="0"/>
                <a:ea typeface="ＭＳ Ｐゴシック" panose="020B0600070205080204" pitchFamily="34" charset="-128"/>
              </a:defRPr>
            </a:lvl4pPr>
            <a:lvl5pPr eaLnBrk="0" hangingPunct="0">
              <a:tabLst>
                <a:tab pos="1371600" algn="l"/>
              </a:tabLst>
              <a:defRPr sz="2000" b="1">
                <a:solidFill>
                  <a:schemeClr val="tx1"/>
                </a:solidFill>
                <a:latin typeface="Courier New" panose="02070309020205020404" pitchFamily="49" charset="0"/>
                <a:ea typeface="ＭＳ Ｐゴシック" panose="020B0600070205080204" pitchFamily="34" charset="-128"/>
              </a:defRPr>
            </a:lvl5pPr>
            <a:lvl6pPr marL="457200" eaLnBrk="0" fontAlgn="base" hangingPunct="0">
              <a:spcBef>
                <a:spcPct val="0"/>
              </a:spcBef>
              <a:spcAft>
                <a:spcPct val="0"/>
              </a:spcAft>
              <a:tabLst>
                <a:tab pos="1371600" algn="l"/>
              </a:tabLst>
              <a:defRPr sz="2000" b="1">
                <a:solidFill>
                  <a:schemeClr val="tx1"/>
                </a:solidFill>
                <a:latin typeface="Courier New" panose="02070309020205020404" pitchFamily="49" charset="0"/>
                <a:ea typeface="ＭＳ Ｐゴシック" panose="020B0600070205080204" pitchFamily="34" charset="-128"/>
              </a:defRPr>
            </a:lvl6pPr>
            <a:lvl7pPr marL="914400" eaLnBrk="0" fontAlgn="base" hangingPunct="0">
              <a:spcBef>
                <a:spcPct val="0"/>
              </a:spcBef>
              <a:spcAft>
                <a:spcPct val="0"/>
              </a:spcAft>
              <a:tabLst>
                <a:tab pos="1371600" algn="l"/>
              </a:tabLst>
              <a:defRPr sz="2000" b="1">
                <a:solidFill>
                  <a:schemeClr val="tx1"/>
                </a:solidFill>
                <a:latin typeface="Courier New" panose="02070309020205020404" pitchFamily="49" charset="0"/>
                <a:ea typeface="ＭＳ Ｐゴシック" panose="020B0600070205080204" pitchFamily="34" charset="-128"/>
              </a:defRPr>
            </a:lvl7pPr>
            <a:lvl8pPr marL="1371600" eaLnBrk="0" fontAlgn="base" hangingPunct="0">
              <a:spcBef>
                <a:spcPct val="0"/>
              </a:spcBef>
              <a:spcAft>
                <a:spcPct val="0"/>
              </a:spcAft>
              <a:tabLst>
                <a:tab pos="1371600" algn="l"/>
              </a:tabLst>
              <a:defRPr sz="2000" b="1">
                <a:solidFill>
                  <a:schemeClr val="tx1"/>
                </a:solidFill>
                <a:latin typeface="Courier New" panose="02070309020205020404" pitchFamily="49" charset="0"/>
                <a:ea typeface="ＭＳ Ｐゴシック" panose="020B0600070205080204" pitchFamily="34" charset="-128"/>
              </a:defRPr>
            </a:lvl8pPr>
            <a:lvl9pPr marL="1828800" eaLnBrk="0" fontAlgn="base" hangingPunct="0">
              <a:spcBef>
                <a:spcPct val="0"/>
              </a:spcBef>
              <a:spcAft>
                <a:spcPct val="0"/>
              </a:spcAft>
              <a:tabLst>
                <a:tab pos="1371600" algn="l"/>
              </a:tabLst>
              <a:defRPr sz="2000" b="1">
                <a:solidFill>
                  <a:schemeClr val="tx1"/>
                </a:solidFill>
                <a:latin typeface="Courier New" panose="02070309020205020404" pitchFamily="49" charset="0"/>
                <a:ea typeface="ＭＳ Ｐゴシック" panose="020B0600070205080204" pitchFamily="34" charset="-128"/>
              </a:defRPr>
            </a:lvl9pPr>
          </a:lstStyle>
          <a:p>
            <a:pPr lvl="1" eaLnBrk="1" hangingPunct="1">
              <a:spcAft>
                <a:spcPts val="600"/>
              </a:spcAft>
            </a:pPr>
            <a:r>
              <a:rPr lang="en-US" altLang="en-US" sz="2200">
                <a:solidFill>
                  <a:srgbClr val="000000"/>
                </a:solidFill>
                <a:latin typeface="Calibri" panose="020F0502020204030204" pitchFamily="34" charset="0"/>
                <a:cs typeface="Calibri" panose="020F0502020204030204" pitchFamily="34" charset="0"/>
              </a:rPr>
              <a:t>Outbound: Rewrite the src IP addr</a:t>
            </a:r>
          </a:p>
        </p:txBody>
      </p:sp>
      <p:sp>
        <p:nvSpPr>
          <p:cNvPr id="30" name="Right Arrow 29">
            <a:extLst>
              <a:ext uri="{FF2B5EF4-FFF2-40B4-BE49-F238E27FC236}">
                <a16:creationId xmlns="" xmlns:a16="http://schemas.microsoft.com/office/drawing/2014/main" id="{08B6C930-7721-0A44-8D35-EC9133841D26}"/>
              </a:ext>
            </a:extLst>
          </p:cNvPr>
          <p:cNvSpPr>
            <a:spLocks noChangeArrowheads="1"/>
          </p:cNvSpPr>
          <p:nvPr/>
        </p:nvSpPr>
        <p:spPr bwMode="auto">
          <a:xfrm>
            <a:off x="7942798" y="884695"/>
            <a:ext cx="2281393" cy="457200"/>
          </a:xfrm>
          <a:prstGeom prst="rightArrow">
            <a:avLst>
              <a:gd name="adj1" fmla="val 50000"/>
              <a:gd name="adj2" fmla="val 49995"/>
            </a:avLst>
          </a:prstGeom>
          <a:gradFill rotWithShape="1">
            <a:gsLst>
              <a:gs pos="0">
                <a:srgbClr val="FF9A99"/>
              </a:gs>
              <a:gs pos="100000">
                <a:srgbClr val="D1403C"/>
              </a:gs>
            </a:gsLst>
            <a:lin ang="5400000"/>
          </a:gradFill>
          <a:ln w="9525">
            <a:solidFill>
              <a:srgbClr val="BE4B48"/>
            </a:solidFill>
            <a:miter lim="800000"/>
            <a:headEnd/>
            <a:tailEnd/>
          </a:ln>
          <a:effectLst>
            <a:outerShdw blurRad="40000" dist="23000" dir="5400000" rotWithShape="0">
              <a:srgbClr val="808080">
                <a:alpha val="34999"/>
              </a:srgbClr>
            </a:outerShdw>
          </a:effectLst>
        </p:spPr>
        <p:txBody>
          <a:bodyPr anchor="ctr"/>
          <a:lstStyle/>
          <a:p>
            <a:pPr>
              <a:defRPr/>
            </a:pPr>
            <a:endParaRPr lang="en-US">
              <a:solidFill>
                <a:schemeClr val="lt1"/>
              </a:solidFill>
              <a:latin typeface="Calibri" panose="020F0502020204030204" pitchFamily="34" charset="0"/>
              <a:ea typeface="+mn-ea"/>
              <a:cs typeface="Calibri" panose="020F0502020204030204" pitchFamily="34" charset="0"/>
            </a:endParaRPr>
          </a:p>
        </p:txBody>
      </p:sp>
      <p:sp>
        <p:nvSpPr>
          <p:cNvPr id="31" name="TextBox 51">
            <a:extLst>
              <a:ext uri="{FF2B5EF4-FFF2-40B4-BE49-F238E27FC236}">
                <a16:creationId xmlns="" xmlns:a16="http://schemas.microsoft.com/office/drawing/2014/main" id="{BCBAFDBA-54F3-B24B-9BB8-A5B7FA0C8026}"/>
              </a:ext>
            </a:extLst>
          </p:cNvPr>
          <p:cNvSpPr txBox="1">
            <a:spLocks noChangeArrowheads="1"/>
          </p:cNvSpPr>
          <p:nvPr/>
        </p:nvSpPr>
        <p:spPr bwMode="auto">
          <a:xfrm>
            <a:off x="10205939" y="1527735"/>
            <a:ext cx="24003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000" b="1">
                <a:solidFill>
                  <a:schemeClr val="tx1"/>
                </a:solidFill>
                <a:latin typeface="Courier New" panose="02070309020205020404" pitchFamily="49" charset="0"/>
                <a:ea typeface="ＭＳ Ｐゴシック" panose="020B0600070205080204" pitchFamily="34" charset="-128"/>
              </a:defRPr>
            </a:lvl1pPr>
            <a:lvl2pPr marL="37931725" indent="-37474525" eaLnBrk="0" hangingPunct="0">
              <a:defRPr sz="2000" b="1">
                <a:solidFill>
                  <a:schemeClr val="tx1"/>
                </a:solidFill>
                <a:latin typeface="Courier New" panose="02070309020205020404" pitchFamily="49" charset="0"/>
                <a:ea typeface="ＭＳ Ｐゴシック" panose="020B0600070205080204" pitchFamily="34" charset="-128"/>
              </a:defRPr>
            </a:lvl2pPr>
            <a:lvl3pPr eaLnBrk="0" hangingPunct="0">
              <a:defRPr sz="2000" b="1">
                <a:solidFill>
                  <a:schemeClr val="tx1"/>
                </a:solidFill>
                <a:latin typeface="Courier New" panose="02070309020205020404" pitchFamily="49" charset="0"/>
                <a:ea typeface="ＭＳ Ｐゴシック" panose="020B0600070205080204" pitchFamily="34" charset="-128"/>
              </a:defRPr>
            </a:lvl3pPr>
            <a:lvl4pPr eaLnBrk="0" hangingPunct="0">
              <a:defRPr sz="2000" b="1">
                <a:solidFill>
                  <a:schemeClr val="tx1"/>
                </a:solidFill>
                <a:latin typeface="Courier New" panose="02070309020205020404" pitchFamily="49" charset="0"/>
                <a:ea typeface="ＭＳ Ｐゴシック" panose="020B0600070205080204" pitchFamily="34" charset="-128"/>
              </a:defRPr>
            </a:lvl4pPr>
            <a:lvl5pPr eaLnBrk="0" hangingPunct="0">
              <a:defRPr sz="2000" b="1">
                <a:solidFill>
                  <a:schemeClr val="tx1"/>
                </a:solidFill>
                <a:latin typeface="Courier New" panose="02070309020205020404" pitchFamily="49" charset="0"/>
                <a:ea typeface="ＭＳ Ｐゴシック" panose="020B0600070205080204" pitchFamily="34" charset="-128"/>
              </a:defRPr>
            </a:lvl5pPr>
            <a:lvl6pPr marL="457200" eaLnBrk="0" fontAlgn="base" hangingPunct="0">
              <a:spcBef>
                <a:spcPct val="0"/>
              </a:spcBef>
              <a:spcAft>
                <a:spcPct val="0"/>
              </a:spcAft>
              <a:defRPr sz="2000" b="1">
                <a:solidFill>
                  <a:schemeClr val="tx1"/>
                </a:solidFill>
                <a:latin typeface="Courier New" panose="02070309020205020404" pitchFamily="49" charset="0"/>
                <a:ea typeface="ＭＳ Ｐゴシック" panose="020B0600070205080204" pitchFamily="34" charset="-128"/>
              </a:defRPr>
            </a:lvl6pPr>
            <a:lvl7pPr marL="914400" eaLnBrk="0" fontAlgn="base" hangingPunct="0">
              <a:spcBef>
                <a:spcPct val="0"/>
              </a:spcBef>
              <a:spcAft>
                <a:spcPct val="0"/>
              </a:spcAft>
              <a:defRPr sz="2000" b="1">
                <a:solidFill>
                  <a:schemeClr val="tx1"/>
                </a:solidFill>
                <a:latin typeface="Courier New" panose="02070309020205020404" pitchFamily="49" charset="0"/>
                <a:ea typeface="ＭＳ Ｐゴシック" panose="020B0600070205080204" pitchFamily="34" charset="-128"/>
              </a:defRPr>
            </a:lvl7pPr>
            <a:lvl8pPr marL="1371600" eaLnBrk="0" fontAlgn="base" hangingPunct="0">
              <a:spcBef>
                <a:spcPct val="0"/>
              </a:spcBef>
              <a:spcAft>
                <a:spcPct val="0"/>
              </a:spcAft>
              <a:defRPr sz="2000" b="1">
                <a:solidFill>
                  <a:schemeClr val="tx1"/>
                </a:solidFill>
                <a:latin typeface="Courier New" panose="02070309020205020404" pitchFamily="49" charset="0"/>
                <a:ea typeface="ＭＳ Ｐゴシック" panose="020B0600070205080204" pitchFamily="34" charset="-128"/>
              </a:defRPr>
            </a:lvl8pPr>
            <a:lvl9pPr marL="1828800" eaLnBrk="0" fontAlgn="base" hangingPunct="0">
              <a:spcBef>
                <a:spcPct val="0"/>
              </a:spcBef>
              <a:spcAft>
                <a:spcPct val="0"/>
              </a:spcAft>
              <a:defRPr sz="2000" b="1">
                <a:solidFill>
                  <a:schemeClr val="tx1"/>
                </a:solidFill>
                <a:latin typeface="Courier New" panose="02070309020205020404" pitchFamily="49" charset="0"/>
                <a:ea typeface="ＭＳ Ｐゴシック" panose="020B0600070205080204" pitchFamily="34" charset="-128"/>
              </a:defRPr>
            </a:lvl9pPr>
          </a:lstStyle>
          <a:p>
            <a:pPr eaLnBrk="1" hangingPunct="1"/>
            <a:endParaRPr lang="en-US" altLang="en-US">
              <a:latin typeface="Calibri" panose="020F0502020204030204" pitchFamily="34" charset="0"/>
              <a:cs typeface="Calibri" panose="020F0502020204030204" pitchFamily="34" charset="0"/>
            </a:endParaRPr>
          </a:p>
        </p:txBody>
      </p:sp>
      <p:sp>
        <p:nvSpPr>
          <p:cNvPr id="32" name="Line 21">
            <a:extLst>
              <a:ext uri="{FF2B5EF4-FFF2-40B4-BE49-F238E27FC236}">
                <a16:creationId xmlns="" xmlns:a16="http://schemas.microsoft.com/office/drawing/2014/main" id="{7BE784B8-5326-1340-A096-C7DC6701ABEF}"/>
              </a:ext>
            </a:extLst>
          </p:cNvPr>
          <p:cNvSpPr>
            <a:spLocks noChangeShapeType="1"/>
          </p:cNvSpPr>
          <p:nvPr/>
        </p:nvSpPr>
        <p:spPr bwMode="auto">
          <a:xfrm>
            <a:off x="3746620" y="2651685"/>
            <a:ext cx="3188999" cy="1225550"/>
          </a:xfrm>
          <a:prstGeom prst="line">
            <a:avLst/>
          </a:prstGeom>
          <a:noFill/>
          <a:ln w="38100">
            <a:solidFill>
              <a:srgbClr val="0000FF"/>
            </a:solidFill>
            <a:round/>
            <a:headEnd/>
            <a:tailEnd/>
          </a:ln>
          <a:extLst>
            <a:ext uri="{909E8E84-426E-40DD-AFC4-6F175D3DCCD1}">
              <a14:hiddenFill xmlns:a14="http://schemas.microsoft.com/office/drawing/2010/main">
                <a:noFill/>
              </a14:hiddenFill>
            </a:ext>
          </a:extLst>
        </p:spPr>
        <p:txBody>
          <a:bodyPr wrap="none" anchor="ctr"/>
          <a:lstStyle/>
          <a:p>
            <a:endParaRPr lang="en-US">
              <a:latin typeface="Calibri" panose="020F0502020204030204" pitchFamily="34" charset="0"/>
              <a:cs typeface="Calibri" panose="020F0502020204030204" pitchFamily="34" charset="0"/>
            </a:endParaRPr>
          </a:p>
        </p:txBody>
      </p:sp>
      <p:sp>
        <p:nvSpPr>
          <p:cNvPr id="33" name="Line 22">
            <a:extLst>
              <a:ext uri="{FF2B5EF4-FFF2-40B4-BE49-F238E27FC236}">
                <a16:creationId xmlns="" xmlns:a16="http://schemas.microsoft.com/office/drawing/2014/main" id="{00016E1D-2444-184A-B9D4-489BEF04C429}"/>
              </a:ext>
            </a:extLst>
          </p:cNvPr>
          <p:cNvSpPr>
            <a:spLocks noChangeShapeType="1"/>
          </p:cNvSpPr>
          <p:nvPr/>
        </p:nvSpPr>
        <p:spPr bwMode="auto">
          <a:xfrm flipV="1">
            <a:off x="3948117" y="4182035"/>
            <a:ext cx="2891964" cy="1619250"/>
          </a:xfrm>
          <a:prstGeom prst="line">
            <a:avLst/>
          </a:prstGeom>
          <a:noFill/>
          <a:ln w="38100">
            <a:solidFill>
              <a:srgbClr val="0000FF"/>
            </a:solidFill>
            <a:round/>
            <a:headEnd/>
            <a:tailEnd/>
          </a:ln>
          <a:extLst>
            <a:ext uri="{909E8E84-426E-40DD-AFC4-6F175D3DCCD1}">
              <a14:hiddenFill xmlns:a14="http://schemas.microsoft.com/office/drawing/2010/main">
                <a:noFill/>
              </a14:hiddenFill>
            </a:ext>
          </a:extLst>
        </p:spPr>
        <p:txBody>
          <a:bodyPr wrap="none" anchor="ctr"/>
          <a:lstStyle/>
          <a:p>
            <a:endParaRPr lang="en-US">
              <a:latin typeface="Calibri" panose="020F0502020204030204" pitchFamily="34" charset="0"/>
              <a:cs typeface="Calibri" panose="020F0502020204030204" pitchFamily="34" charset="0"/>
            </a:endParaRPr>
          </a:p>
        </p:txBody>
      </p:sp>
      <p:grpSp>
        <p:nvGrpSpPr>
          <p:cNvPr id="34" name="Group 18">
            <a:extLst>
              <a:ext uri="{FF2B5EF4-FFF2-40B4-BE49-F238E27FC236}">
                <a16:creationId xmlns="" xmlns:a16="http://schemas.microsoft.com/office/drawing/2014/main" id="{778CAAF5-1473-924B-9E92-F406B1BF7A98}"/>
              </a:ext>
            </a:extLst>
          </p:cNvPr>
          <p:cNvGrpSpPr>
            <a:grpSpLocks/>
          </p:cNvGrpSpPr>
          <p:nvPr/>
        </p:nvGrpSpPr>
        <p:grpSpPr bwMode="auto">
          <a:xfrm>
            <a:off x="6052581" y="3353360"/>
            <a:ext cx="2271078" cy="1065213"/>
            <a:chOff x="2372" y="1918"/>
            <a:chExt cx="1101" cy="671"/>
          </a:xfrm>
        </p:grpSpPr>
        <p:sp>
          <p:nvSpPr>
            <p:cNvPr id="35" name="Oval 5">
              <a:extLst>
                <a:ext uri="{FF2B5EF4-FFF2-40B4-BE49-F238E27FC236}">
                  <a16:creationId xmlns="" xmlns:a16="http://schemas.microsoft.com/office/drawing/2014/main" id="{9AEFAEDC-09DE-3747-BFBE-49B0DC1E7255}"/>
                </a:ext>
              </a:extLst>
            </p:cNvPr>
            <p:cNvSpPr>
              <a:spLocks noChangeArrowheads="1"/>
            </p:cNvSpPr>
            <p:nvPr/>
          </p:nvSpPr>
          <p:spPr bwMode="auto">
            <a:xfrm>
              <a:off x="2381" y="2217"/>
              <a:ext cx="1092" cy="372"/>
            </a:xfrm>
            <a:prstGeom prst="ellipse">
              <a:avLst/>
            </a:prstGeom>
            <a:solidFill>
              <a:srgbClr val="CCFFFF"/>
            </a:solidFill>
            <a:ln w="12700">
              <a:solidFill>
                <a:schemeClr val="tx1"/>
              </a:solidFill>
              <a:round/>
              <a:headEnd/>
              <a:tailEnd/>
            </a:ln>
          </p:spPr>
          <p:txBody>
            <a:bodyPr wrap="none" anchor="ctr"/>
            <a:lstStyle>
              <a:lvl1pPr eaLnBrk="0" hangingPunct="0">
                <a:defRPr sz="2000" b="1">
                  <a:solidFill>
                    <a:schemeClr val="tx1"/>
                  </a:solidFill>
                  <a:latin typeface="Courier New" panose="02070309020205020404" pitchFamily="49" charset="0"/>
                  <a:ea typeface="ＭＳ Ｐゴシック" panose="020B0600070205080204" pitchFamily="34" charset="-128"/>
                </a:defRPr>
              </a:lvl1pPr>
              <a:lvl2pPr marL="37931725" indent="-37474525" eaLnBrk="0" hangingPunct="0">
                <a:defRPr sz="2000" b="1">
                  <a:solidFill>
                    <a:schemeClr val="tx1"/>
                  </a:solidFill>
                  <a:latin typeface="Courier New" panose="02070309020205020404" pitchFamily="49" charset="0"/>
                  <a:ea typeface="ＭＳ Ｐゴシック" panose="020B0600070205080204" pitchFamily="34" charset="-128"/>
                </a:defRPr>
              </a:lvl2pPr>
              <a:lvl3pPr eaLnBrk="0" hangingPunct="0">
                <a:defRPr sz="2000" b="1">
                  <a:solidFill>
                    <a:schemeClr val="tx1"/>
                  </a:solidFill>
                  <a:latin typeface="Courier New" panose="02070309020205020404" pitchFamily="49" charset="0"/>
                  <a:ea typeface="ＭＳ Ｐゴシック" panose="020B0600070205080204" pitchFamily="34" charset="-128"/>
                </a:defRPr>
              </a:lvl3pPr>
              <a:lvl4pPr eaLnBrk="0" hangingPunct="0">
                <a:defRPr sz="2000" b="1">
                  <a:solidFill>
                    <a:schemeClr val="tx1"/>
                  </a:solidFill>
                  <a:latin typeface="Courier New" panose="02070309020205020404" pitchFamily="49" charset="0"/>
                  <a:ea typeface="ＭＳ Ｐゴシック" panose="020B0600070205080204" pitchFamily="34" charset="-128"/>
                </a:defRPr>
              </a:lvl4pPr>
              <a:lvl5pPr eaLnBrk="0" hangingPunct="0">
                <a:defRPr sz="2000" b="1">
                  <a:solidFill>
                    <a:schemeClr val="tx1"/>
                  </a:solidFill>
                  <a:latin typeface="Courier New" panose="02070309020205020404" pitchFamily="49" charset="0"/>
                  <a:ea typeface="ＭＳ Ｐゴシック" panose="020B0600070205080204" pitchFamily="34" charset="-128"/>
                </a:defRPr>
              </a:lvl5pPr>
              <a:lvl6pPr marL="457200" eaLnBrk="0" fontAlgn="base" hangingPunct="0">
                <a:spcBef>
                  <a:spcPct val="0"/>
                </a:spcBef>
                <a:spcAft>
                  <a:spcPct val="0"/>
                </a:spcAft>
                <a:defRPr sz="2000" b="1">
                  <a:solidFill>
                    <a:schemeClr val="tx1"/>
                  </a:solidFill>
                  <a:latin typeface="Courier New" panose="02070309020205020404" pitchFamily="49" charset="0"/>
                  <a:ea typeface="ＭＳ Ｐゴシック" panose="020B0600070205080204" pitchFamily="34" charset="-128"/>
                </a:defRPr>
              </a:lvl6pPr>
              <a:lvl7pPr marL="914400" eaLnBrk="0" fontAlgn="base" hangingPunct="0">
                <a:spcBef>
                  <a:spcPct val="0"/>
                </a:spcBef>
                <a:spcAft>
                  <a:spcPct val="0"/>
                </a:spcAft>
                <a:defRPr sz="2000" b="1">
                  <a:solidFill>
                    <a:schemeClr val="tx1"/>
                  </a:solidFill>
                  <a:latin typeface="Courier New" panose="02070309020205020404" pitchFamily="49" charset="0"/>
                  <a:ea typeface="ＭＳ Ｐゴシック" panose="020B0600070205080204" pitchFamily="34" charset="-128"/>
                </a:defRPr>
              </a:lvl7pPr>
              <a:lvl8pPr marL="1371600" eaLnBrk="0" fontAlgn="base" hangingPunct="0">
                <a:spcBef>
                  <a:spcPct val="0"/>
                </a:spcBef>
                <a:spcAft>
                  <a:spcPct val="0"/>
                </a:spcAft>
                <a:defRPr sz="2000" b="1">
                  <a:solidFill>
                    <a:schemeClr val="tx1"/>
                  </a:solidFill>
                  <a:latin typeface="Courier New" panose="02070309020205020404" pitchFamily="49" charset="0"/>
                  <a:ea typeface="ＭＳ Ｐゴシック" panose="020B0600070205080204" pitchFamily="34" charset="-128"/>
                </a:defRPr>
              </a:lvl8pPr>
              <a:lvl9pPr marL="1828800" eaLnBrk="0" fontAlgn="base" hangingPunct="0">
                <a:spcBef>
                  <a:spcPct val="0"/>
                </a:spcBef>
                <a:spcAft>
                  <a:spcPct val="0"/>
                </a:spcAft>
                <a:defRPr sz="2000" b="1">
                  <a:solidFill>
                    <a:schemeClr val="tx1"/>
                  </a:solidFill>
                  <a:latin typeface="Courier New" panose="02070309020205020404" pitchFamily="49" charset="0"/>
                  <a:ea typeface="ＭＳ Ｐゴシック" panose="020B0600070205080204" pitchFamily="34" charset="-128"/>
                </a:defRPr>
              </a:lvl9pPr>
            </a:lstStyle>
            <a:p>
              <a:pPr eaLnBrk="1" hangingPunct="1"/>
              <a:endParaRPr lang="en-US" altLang="en-US">
                <a:latin typeface="Calibri" panose="020F0502020204030204" pitchFamily="34" charset="0"/>
                <a:cs typeface="Calibri" panose="020F0502020204030204" pitchFamily="34" charset="0"/>
              </a:endParaRPr>
            </a:p>
          </p:txBody>
        </p:sp>
        <p:sp>
          <p:nvSpPr>
            <p:cNvPr id="36" name="Line 6">
              <a:extLst>
                <a:ext uri="{FF2B5EF4-FFF2-40B4-BE49-F238E27FC236}">
                  <a16:creationId xmlns="" xmlns:a16="http://schemas.microsoft.com/office/drawing/2014/main" id="{6D18DDF6-E3A3-E342-992D-DDA2DD108219}"/>
                </a:ext>
              </a:extLst>
            </p:cNvPr>
            <p:cNvSpPr>
              <a:spLocks noChangeShapeType="1"/>
            </p:cNvSpPr>
            <p:nvPr/>
          </p:nvSpPr>
          <p:spPr bwMode="auto">
            <a:xfrm>
              <a:off x="2381" y="2186"/>
              <a:ext cx="0" cy="23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latin typeface="Calibri" panose="020F0502020204030204" pitchFamily="34" charset="0"/>
                <a:cs typeface="Calibri" panose="020F0502020204030204" pitchFamily="34" charset="0"/>
              </a:endParaRPr>
            </a:p>
          </p:txBody>
        </p:sp>
        <p:sp>
          <p:nvSpPr>
            <p:cNvPr id="37" name="Line 7">
              <a:extLst>
                <a:ext uri="{FF2B5EF4-FFF2-40B4-BE49-F238E27FC236}">
                  <a16:creationId xmlns="" xmlns:a16="http://schemas.microsoft.com/office/drawing/2014/main" id="{DF052922-432F-0B49-89A4-1A86425420A1}"/>
                </a:ext>
              </a:extLst>
            </p:cNvPr>
            <p:cNvSpPr>
              <a:spLocks noChangeShapeType="1"/>
            </p:cNvSpPr>
            <p:nvPr/>
          </p:nvSpPr>
          <p:spPr bwMode="auto">
            <a:xfrm>
              <a:off x="3473" y="2186"/>
              <a:ext cx="0" cy="23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latin typeface="Calibri" panose="020F0502020204030204" pitchFamily="34" charset="0"/>
                <a:cs typeface="Calibri" panose="020F0502020204030204" pitchFamily="34" charset="0"/>
              </a:endParaRPr>
            </a:p>
          </p:txBody>
        </p:sp>
        <p:sp>
          <p:nvSpPr>
            <p:cNvPr id="38" name="Rectangle 8">
              <a:extLst>
                <a:ext uri="{FF2B5EF4-FFF2-40B4-BE49-F238E27FC236}">
                  <a16:creationId xmlns="" xmlns:a16="http://schemas.microsoft.com/office/drawing/2014/main" id="{8F63C44C-B1C1-EA40-BF25-1A92D12841E4}"/>
                </a:ext>
              </a:extLst>
            </p:cNvPr>
            <p:cNvSpPr>
              <a:spLocks noChangeArrowheads="1"/>
            </p:cNvSpPr>
            <p:nvPr/>
          </p:nvSpPr>
          <p:spPr bwMode="auto">
            <a:xfrm>
              <a:off x="2381" y="2186"/>
              <a:ext cx="1083" cy="227"/>
            </a:xfrm>
            <a:prstGeom prst="rect">
              <a:avLst/>
            </a:prstGeom>
            <a:solidFill>
              <a:srgbClr val="CCFFFF"/>
            </a:solidFill>
            <a:ln>
              <a:noFill/>
            </a:ln>
            <a:extLs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eaLnBrk="0" hangingPunct="0">
                <a:defRPr sz="2000" b="1">
                  <a:solidFill>
                    <a:schemeClr val="tx1"/>
                  </a:solidFill>
                  <a:latin typeface="Courier New" panose="02070309020205020404" pitchFamily="49" charset="0"/>
                  <a:ea typeface="ＭＳ Ｐゴシック" panose="020B0600070205080204" pitchFamily="34" charset="-128"/>
                </a:defRPr>
              </a:lvl1pPr>
              <a:lvl2pPr marL="37931725" indent="-37474525" eaLnBrk="0" hangingPunct="0">
                <a:defRPr sz="2000" b="1">
                  <a:solidFill>
                    <a:schemeClr val="tx1"/>
                  </a:solidFill>
                  <a:latin typeface="Courier New" panose="02070309020205020404" pitchFamily="49" charset="0"/>
                  <a:ea typeface="ＭＳ Ｐゴシック" panose="020B0600070205080204" pitchFamily="34" charset="-128"/>
                </a:defRPr>
              </a:lvl2pPr>
              <a:lvl3pPr eaLnBrk="0" hangingPunct="0">
                <a:defRPr sz="2000" b="1">
                  <a:solidFill>
                    <a:schemeClr val="tx1"/>
                  </a:solidFill>
                  <a:latin typeface="Courier New" panose="02070309020205020404" pitchFamily="49" charset="0"/>
                  <a:ea typeface="ＭＳ Ｐゴシック" panose="020B0600070205080204" pitchFamily="34" charset="-128"/>
                </a:defRPr>
              </a:lvl3pPr>
              <a:lvl4pPr eaLnBrk="0" hangingPunct="0">
                <a:defRPr sz="2000" b="1">
                  <a:solidFill>
                    <a:schemeClr val="tx1"/>
                  </a:solidFill>
                  <a:latin typeface="Courier New" panose="02070309020205020404" pitchFamily="49" charset="0"/>
                  <a:ea typeface="ＭＳ Ｐゴシック" panose="020B0600070205080204" pitchFamily="34" charset="-128"/>
                </a:defRPr>
              </a:lvl4pPr>
              <a:lvl5pPr eaLnBrk="0" hangingPunct="0">
                <a:defRPr sz="2000" b="1">
                  <a:solidFill>
                    <a:schemeClr val="tx1"/>
                  </a:solidFill>
                  <a:latin typeface="Courier New" panose="02070309020205020404" pitchFamily="49" charset="0"/>
                  <a:ea typeface="ＭＳ Ｐゴシック" panose="020B0600070205080204" pitchFamily="34" charset="-128"/>
                </a:defRPr>
              </a:lvl5pPr>
              <a:lvl6pPr marL="457200" eaLnBrk="0" fontAlgn="base" hangingPunct="0">
                <a:spcBef>
                  <a:spcPct val="0"/>
                </a:spcBef>
                <a:spcAft>
                  <a:spcPct val="0"/>
                </a:spcAft>
                <a:defRPr sz="2000" b="1">
                  <a:solidFill>
                    <a:schemeClr val="tx1"/>
                  </a:solidFill>
                  <a:latin typeface="Courier New" panose="02070309020205020404" pitchFamily="49" charset="0"/>
                  <a:ea typeface="ＭＳ Ｐゴシック" panose="020B0600070205080204" pitchFamily="34" charset="-128"/>
                </a:defRPr>
              </a:lvl6pPr>
              <a:lvl7pPr marL="914400" eaLnBrk="0" fontAlgn="base" hangingPunct="0">
                <a:spcBef>
                  <a:spcPct val="0"/>
                </a:spcBef>
                <a:spcAft>
                  <a:spcPct val="0"/>
                </a:spcAft>
                <a:defRPr sz="2000" b="1">
                  <a:solidFill>
                    <a:schemeClr val="tx1"/>
                  </a:solidFill>
                  <a:latin typeface="Courier New" panose="02070309020205020404" pitchFamily="49" charset="0"/>
                  <a:ea typeface="ＭＳ Ｐゴシック" panose="020B0600070205080204" pitchFamily="34" charset="-128"/>
                </a:defRPr>
              </a:lvl7pPr>
              <a:lvl8pPr marL="1371600" eaLnBrk="0" fontAlgn="base" hangingPunct="0">
                <a:spcBef>
                  <a:spcPct val="0"/>
                </a:spcBef>
                <a:spcAft>
                  <a:spcPct val="0"/>
                </a:spcAft>
                <a:defRPr sz="2000" b="1">
                  <a:solidFill>
                    <a:schemeClr val="tx1"/>
                  </a:solidFill>
                  <a:latin typeface="Courier New" panose="02070309020205020404" pitchFamily="49" charset="0"/>
                  <a:ea typeface="ＭＳ Ｐゴシック" panose="020B0600070205080204" pitchFamily="34" charset="-128"/>
                </a:defRPr>
              </a:lvl8pPr>
              <a:lvl9pPr marL="1828800" eaLnBrk="0" fontAlgn="base" hangingPunct="0">
                <a:spcBef>
                  <a:spcPct val="0"/>
                </a:spcBef>
                <a:spcAft>
                  <a:spcPct val="0"/>
                </a:spcAft>
                <a:defRPr sz="2000" b="1">
                  <a:solidFill>
                    <a:schemeClr val="tx1"/>
                  </a:solidFill>
                  <a:latin typeface="Courier New" panose="02070309020205020404" pitchFamily="49" charset="0"/>
                  <a:ea typeface="ＭＳ Ｐゴシック" panose="020B0600070205080204" pitchFamily="34" charset="-128"/>
                </a:defRPr>
              </a:lvl9pPr>
            </a:lstStyle>
            <a:p>
              <a:endParaRPr lang="en-US" altLang="en-US" sz="2400">
                <a:latin typeface="Calibri" panose="020F0502020204030204" pitchFamily="34" charset="0"/>
                <a:cs typeface="Calibri" panose="020F0502020204030204" pitchFamily="34" charset="0"/>
              </a:endParaRPr>
            </a:p>
          </p:txBody>
        </p:sp>
        <p:sp>
          <p:nvSpPr>
            <p:cNvPr id="39" name="Oval 9">
              <a:extLst>
                <a:ext uri="{FF2B5EF4-FFF2-40B4-BE49-F238E27FC236}">
                  <a16:creationId xmlns="" xmlns:a16="http://schemas.microsoft.com/office/drawing/2014/main" id="{CED7766C-0ED8-8244-985D-F03079D19111}"/>
                </a:ext>
              </a:extLst>
            </p:cNvPr>
            <p:cNvSpPr>
              <a:spLocks noChangeArrowheads="1"/>
            </p:cNvSpPr>
            <p:nvPr/>
          </p:nvSpPr>
          <p:spPr bwMode="auto">
            <a:xfrm>
              <a:off x="2372" y="1918"/>
              <a:ext cx="1092" cy="433"/>
            </a:xfrm>
            <a:prstGeom prst="ellipse">
              <a:avLst/>
            </a:prstGeom>
            <a:solidFill>
              <a:srgbClr val="CCFFFF"/>
            </a:solidFill>
            <a:ln w="12700">
              <a:solidFill>
                <a:schemeClr val="tx1"/>
              </a:solidFill>
              <a:round/>
              <a:headEnd/>
              <a:tailEnd/>
            </a:ln>
          </p:spPr>
          <p:txBody>
            <a:bodyPr wrap="none" anchor="ctr"/>
            <a:lstStyle>
              <a:lvl1pPr eaLnBrk="0" hangingPunct="0">
                <a:defRPr sz="2000" b="1">
                  <a:solidFill>
                    <a:schemeClr val="tx1"/>
                  </a:solidFill>
                  <a:latin typeface="Courier New" panose="02070309020205020404" pitchFamily="49" charset="0"/>
                  <a:ea typeface="ＭＳ Ｐゴシック" panose="020B0600070205080204" pitchFamily="34" charset="-128"/>
                </a:defRPr>
              </a:lvl1pPr>
              <a:lvl2pPr marL="37931725" indent="-37474525" eaLnBrk="0" hangingPunct="0">
                <a:defRPr sz="2000" b="1">
                  <a:solidFill>
                    <a:schemeClr val="tx1"/>
                  </a:solidFill>
                  <a:latin typeface="Courier New" panose="02070309020205020404" pitchFamily="49" charset="0"/>
                  <a:ea typeface="ＭＳ Ｐゴシック" panose="020B0600070205080204" pitchFamily="34" charset="-128"/>
                </a:defRPr>
              </a:lvl2pPr>
              <a:lvl3pPr eaLnBrk="0" hangingPunct="0">
                <a:defRPr sz="2000" b="1">
                  <a:solidFill>
                    <a:schemeClr val="tx1"/>
                  </a:solidFill>
                  <a:latin typeface="Courier New" panose="02070309020205020404" pitchFamily="49" charset="0"/>
                  <a:ea typeface="ＭＳ Ｐゴシック" panose="020B0600070205080204" pitchFamily="34" charset="-128"/>
                </a:defRPr>
              </a:lvl3pPr>
              <a:lvl4pPr eaLnBrk="0" hangingPunct="0">
                <a:defRPr sz="2000" b="1">
                  <a:solidFill>
                    <a:schemeClr val="tx1"/>
                  </a:solidFill>
                  <a:latin typeface="Courier New" panose="02070309020205020404" pitchFamily="49" charset="0"/>
                  <a:ea typeface="ＭＳ Ｐゴシック" panose="020B0600070205080204" pitchFamily="34" charset="-128"/>
                </a:defRPr>
              </a:lvl4pPr>
              <a:lvl5pPr eaLnBrk="0" hangingPunct="0">
                <a:defRPr sz="2000" b="1">
                  <a:solidFill>
                    <a:schemeClr val="tx1"/>
                  </a:solidFill>
                  <a:latin typeface="Courier New" panose="02070309020205020404" pitchFamily="49" charset="0"/>
                  <a:ea typeface="ＭＳ Ｐゴシック" panose="020B0600070205080204" pitchFamily="34" charset="-128"/>
                </a:defRPr>
              </a:lvl5pPr>
              <a:lvl6pPr marL="457200" eaLnBrk="0" fontAlgn="base" hangingPunct="0">
                <a:spcBef>
                  <a:spcPct val="0"/>
                </a:spcBef>
                <a:spcAft>
                  <a:spcPct val="0"/>
                </a:spcAft>
                <a:defRPr sz="2000" b="1">
                  <a:solidFill>
                    <a:schemeClr val="tx1"/>
                  </a:solidFill>
                  <a:latin typeface="Courier New" panose="02070309020205020404" pitchFamily="49" charset="0"/>
                  <a:ea typeface="ＭＳ Ｐゴシック" panose="020B0600070205080204" pitchFamily="34" charset="-128"/>
                </a:defRPr>
              </a:lvl6pPr>
              <a:lvl7pPr marL="914400" eaLnBrk="0" fontAlgn="base" hangingPunct="0">
                <a:spcBef>
                  <a:spcPct val="0"/>
                </a:spcBef>
                <a:spcAft>
                  <a:spcPct val="0"/>
                </a:spcAft>
                <a:defRPr sz="2000" b="1">
                  <a:solidFill>
                    <a:schemeClr val="tx1"/>
                  </a:solidFill>
                  <a:latin typeface="Courier New" panose="02070309020205020404" pitchFamily="49" charset="0"/>
                  <a:ea typeface="ＭＳ Ｐゴシック" panose="020B0600070205080204" pitchFamily="34" charset="-128"/>
                </a:defRPr>
              </a:lvl7pPr>
              <a:lvl8pPr marL="1371600" eaLnBrk="0" fontAlgn="base" hangingPunct="0">
                <a:spcBef>
                  <a:spcPct val="0"/>
                </a:spcBef>
                <a:spcAft>
                  <a:spcPct val="0"/>
                </a:spcAft>
                <a:defRPr sz="2000" b="1">
                  <a:solidFill>
                    <a:schemeClr val="tx1"/>
                  </a:solidFill>
                  <a:latin typeface="Courier New" panose="02070309020205020404" pitchFamily="49" charset="0"/>
                  <a:ea typeface="ＭＳ Ｐゴシック" panose="020B0600070205080204" pitchFamily="34" charset="-128"/>
                </a:defRPr>
              </a:lvl8pPr>
              <a:lvl9pPr marL="1828800" eaLnBrk="0" fontAlgn="base" hangingPunct="0">
                <a:spcBef>
                  <a:spcPct val="0"/>
                </a:spcBef>
                <a:spcAft>
                  <a:spcPct val="0"/>
                </a:spcAft>
                <a:defRPr sz="2000" b="1">
                  <a:solidFill>
                    <a:schemeClr val="tx1"/>
                  </a:solidFill>
                  <a:latin typeface="Courier New" panose="02070309020205020404" pitchFamily="49" charset="0"/>
                  <a:ea typeface="ＭＳ Ｐゴシック" panose="020B0600070205080204" pitchFamily="34" charset="-128"/>
                </a:defRPr>
              </a:lvl9pPr>
            </a:lstStyle>
            <a:p>
              <a:pPr eaLnBrk="1" hangingPunct="1"/>
              <a:endParaRPr lang="en-US" altLang="en-US">
                <a:latin typeface="Calibri" panose="020F0502020204030204" pitchFamily="34" charset="0"/>
                <a:cs typeface="Calibri" panose="020F0502020204030204" pitchFamily="34" charset="0"/>
              </a:endParaRPr>
            </a:p>
          </p:txBody>
        </p:sp>
        <p:grpSp>
          <p:nvGrpSpPr>
            <p:cNvPr id="40" name="Group 10">
              <a:extLst>
                <a:ext uri="{FF2B5EF4-FFF2-40B4-BE49-F238E27FC236}">
                  <a16:creationId xmlns="" xmlns:a16="http://schemas.microsoft.com/office/drawing/2014/main" id="{85560550-BAEB-454C-9CFB-84BEC338C6C1}"/>
                </a:ext>
              </a:extLst>
            </p:cNvPr>
            <p:cNvGrpSpPr>
              <a:grpSpLocks/>
            </p:cNvGrpSpPr>
            <p:nvPr/>
          </p:nvGrpSpPr>
          <p:grpSpPr bwMode="auto">
            <a:xfrm>
              <a:off x="2635" y="2014"/>
              <a:ext cx="541" cy="253"/>
              <a:chOff x="2848" y="848"/>
              <a:chExt cx="140" cy="98"/>
            </a:xfrm>
          </p:grpSpPr>
          <p:sp>
            <p:nvSpPr>
              <p:cNvPr id="45" name="Line 11">
                <a:extLst>
                  <a:ext uri="{FF2B5EF4-FFF2-40B4-BE49-F238E27FC236}">
                    <a16:creationId xmlns="" xmlns:a16="http://schemas.microsoft.com/office/drawing/2014/main" id="{9C461445-E407-D84B-8A4B-21259C42B936}"/>
                  </a:ext>
                </a:extLst>
              </p:cNvPr>
              <p:cNvSpPr>
                <a:spLocks noChangeShapeType="1"/>
              </p:cNvSpPr>
              <p:nvPr/>
            </p:nvSpPr>
            <p:spPr bwMode="auto">
              <a:xfrm flipV="1">
                <a:off x="2848" y="848"/>
                <a:ext cx="50" cy="2"/>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latin typeface="Calibri" panose="020F0502020204030204" pitchFamily="34" charset="0"/>
                  <a:cs typeface="Calibri" panose="020F0502020204030204" pitchFamily="34" charset="0"/>
                </a:endParaRPr>
              </a:p>
            </p:txBody>
          </p:sp>
          <p:sp>
            <p:nvSpPr>
              <p:cNvPr id="46" name="Line 12">
                <a:extLst>
                  <a:ext uri="{FF2B5EF4-FFF2-40B4-BE49-F238E27FC236}">
                    <a16:creationId xmlns="" xmlns:a16="http://schemas.microsoft.com/office/drawing/2014/main" id="{AC89F21A-84B6-8A4D-ABA0-AB681B1071AD}"/>
                  </a:ext>
                </a:extLst>
              </p:cNvPr>
              <p:cNvSpPr>
                <a:spLocks noChangeShapeType="1"/>
              </p:cNvSpPr>
              <p:nvPr/>
            </p:nvSpPr>
            <p:spPr bwMode="auto">
              <a:xfrm>
                <a:off x="2944" y="946"/>
                <a:ext cx="44"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latin typeface="Calibri" panose="020F0502020204030204" pitchFamily="34" charset="0"/>
                  <a:cs typeface="Calibri" panose="020F0502020204030204" pitchFamily="34" charset="0"/>
                </a:endParaRPr>
              </a:p>
            </p:txBody>
          </p:sp>
          <p:sp>
            <p:nvSpPr>
              <p:cNvPr id="47" name="Line 13">
                <a:extLst>
                  <a:ext uri="{FF2B5EF4-FFF2-40B4-BE49-F238E27FC236}">
                    <a16:creationId xmlns="" xmlns:a16="http://schemas.microsoft.com/office/drawing/2014/main" id="{536638AF-F2D8-0441-B7E8-F745FFA431F7}"/>
                  </a:ext>
                </a:extLst>
              </p:cNvPr>
              <p:cNvSpPr>
                <a:spLocks noChangeShapeType="1"/>
              </p:cNvSpPr>
              <p:nvPr/>
            </p:nvSpPr>
            <p:spPr bwMode="auto">
              <a:xfrm>
                <a:off x="2894" y="850"/>
                <a:ext cx="52" cy="96"/>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latin typeface="Calibri" panose="020F0502020204030204" pitchFamily="34" charset="0"/>
                  <a:cs typeface="Calibri" panose="020F0502020204030204" pitchFamily="34" charset="0"/>
                </a:endParaRPr>
              </a:p>
            </p:txBody>
          </p:sp>
        </p:grpSp>
        <p:grpSp>
          <p:nvGrpSpPr>
            <p:cNvPr id="41" name="Group 14">
              <a:extLst>
                <a:ext uri="{FF2B5EF4-FFF2-40B4-BE49-F238E27FC236}">
                  <a16:creationId xmlns="" xmlns:a16="http://schemas.microsoft.com/office/drawing/2014/main" id="{03B3A709-7577-F74E-86A4-5FF19133E9FF}"/>
                </a:ext>
              </a:extLst>
            </p:cNvPr>
            <p:cNvGrpSpPr>
              <a:grpSpLocks/>
            </p:cNvGrpSpPr>
            <p:nvPr/>
          </p:nvGrpSpPr>
          <p:grpSpPr bwMode="auto">
            <a:xfrm flipV="1">
              <a:off x="2635" y="2010"/>
              <a:ext cx="541" cy="253"/>
              <a:chOff x="2848" y="848"/>
              <a:chExt cx="140" cy="98"/>
            </a:xfrm>
          </p:grpSpPr>
          <p:sp>
            <p:nvSpPr>
              <p:cNvPr id="42" name="Line 15">
                <a:extLst>
                  <a:ext uri="{FF2B5EF4-FFF2-40B4-BE49-F238E27FC236}">
                    <a16:creationId xmlns="" xmlns:a16="http://schemas.microsoft.com/office/drawing/2014/main" id="{810C27C9-EAF4-7949-8DB8-38459101E0B8}"/>
                  </a:ext>
                </a:extLst>
              </p:cNvPr>
              <p:cNvSpPr>
                <a:spLocks noChangeShapeType="1"/>
              </p:cNvSpPr>
              <p:nvPr/>
            </p:nvSpPr>
            <p:spPr bwMode="auto">
              <a:xfrm flipV="1">
                <a:off x="2848" y="848"/>
                <a:ext cx="50" cy="2"/>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latin typeface="Calibri" panose="020F0502020204030204" pitchFamily="34" charset="0"/>
                  <a:cs typeface="Calibri" panose="020F0502020204030204" pitchFamily="34" charset="0"/>
                </a:endParaRPr>
              </a:p>
            </p:txBody>
          </p:sp>
          <p:sp>
            <p:nvSpPr>
              <p:cNvPr id="43" name="Line 16">
                <a:extLst>
                  <a:ext uri="{FF2B5EF4-FFF2-40B4-BE49-F238E27FC236}">
                    <a16:creationId xmlns="" xmlns:a16="http://schemas.microsoft.com/office/drawing/2014/main" id="{BA5FA6C3-B246-044A-BDDF-71EE700594DD}"/>
                  </a:ext>
                </a:extLst>
              </p:cNvPr>
              <p:cNvSpPr>
                <a:spLocks noChangeShapeType="1"/>
              </p:cNvSpPr>
              <p:nvPr/>
            </p:nvSpPr>
            <p:spPr bwMode="auto">
              <a:xfrm>
                <a:off x="2944" y="946"/>
                <a:ext cx="44"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latin typeface="Calibri" panose="020F0502020204030204" pitchFamily="34" charset="0"/>
                  <a:cs typeface="Calibri" panose="020F0502020204030204" pitchFamily="34" charset="0"/>
                </a:endParaRPr>
              </a:p>
            </p:txBody>
          </p:sp>
          <p:sp>
            <p:nvSpPr>
              <p:cNvPr id="44" name="Line 17">
                <a:extLst>
                  <a:ext uri="{FF2B5EF4-FFF2-40B4-BE49-F238E27FC236}">
                    <a16:creationId xmlns="" xmlns:a16="http://schemas.microsoft.com/office/drawing/2014/main" id="{85AC9623-6BFF-B348-858A-D7F95262EDA0}"/>
                  </a:ext>
                </a:extLst>
              </p:cNvPr>
              <p:cNvSpPr>
                <a:spLocks noChangeShapeType="1"/>
              </p:cNvSpPr>
              <p:nvPr/>
            </p:nvSpPr>
            <p:spPr bwMode="auto">
              <a:xfrm>
                <a:off x="2894" y="850"/>
                <a:ext cx="52" cy="96"/>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latin typeface="Calibri" panose="020F0502020204030204" pitchFamily="34" charset="0"/>
                  <a:cs typeface="Calibri" panose="020F0502020204030204" pitchFamily="34" charset="0"/>
                </a:endParaRPr>
              </a:p>
            </p:txBody>
          </p:sp>
        </p:grpSp>
      </p:grpSp>
      <p:sp>
        <p:nvSpPr>
          <p:cNvPr id="48" name="Rectangle 47">
            <a:extLst>
              <a:ext uri="{FF2B5EF4-FFF2-40B4-BE49-F238E27FC236}">
                <a16:creationId xmlns="" xmlns:a16="http://schemas.microsoft.com/office/drawing/2014/main" id="{6C33F9BB-38B0-3C41-B05F-11F312584AF5}"/>
              </a:ext>
            </a:extLst>
          </p:cNvPr>
          <p:cNvSpPr>
            <a:spLocks noChangeArrowheads="1"/>
          </p:cNvSpPr>
          <p:nvPr/>
        </p:nvSpPr>
        <p:spPr bwMode="auto">
          <a:xfrm>
            <a:off x="6256633" y="2383295"/>
            <a:ext cx="5346628" cy="533400"/>
          </a:xfrm>
          <a:prstGeom prst="rect">
            <a:avLst/>
          </a:prstGeom>
          <a:gradFill rotWithShape="1">
            <a:gsLst>
              <a:gs pos="0">
                <a:srgbClr val="E5EEFF"/>
              </a:gs>
              <a:gs pos="64999">
                <a:srgbClr val="BFD5FF"/>
              </a:gs>
              <a:gs pos="100000">
                <a:srgbClr val="A3C4FF"/>
              </a:gs>
            </a:gsLst>
            <a:lin ang="5400000" scaled="1"/>
          </a:gradFill>
          <a:ln w="9525">
            <a:solidFill>
              <a:srgbClr val="4A7EBB"/>
            </a:solidFill>
            <a:miter lim="800000"/>
            <a:headEnd/>
            <a:tailEnd/>
          </a:ln>
          <a:effectLst>
            <a:outerShdw blurRad="40000" dist="20000" dir="5400000" rotWithShape="0">
              <a:srgbClr val="808080">
                <a:alpha val="37999"/>
              </a:srgbClr>
            </a:outerShdw>
          </a:effectLst>
        </p:spPr>
        <p:txBody>
          <a:bodyPr anchor="ctr"/>
          <a:lstStyle>
            <a:lvl1pPr marL="24161750" indent="-24161750" eaLnBrk="0" hangingPunct="0">
              <a:tabLst>
                <a:tab pos="1371600" algn="l"/>
              </a:tabLst>
              <a:defRPr sz="2000" b="1">
                <a:solidFill>
                  <a:schemeClr val="tx1"/>
                </a:solidFill>
                <a:latin typeface="Courier New" panose="02070309020205020404" pitchFamily="49" charset="0"/>
                <a:ea typeface="ＭＳ Ｐゴシック" panose="020B0600070205080204" pitchFamily="34" charset="-128"/>
              </a:defRPr>
            </a:lvl1pPr>
            <a:lvl2pPr marL="177800" indent="-177800" eaLnBrk="0" hangingPunct="0">
              <a:tabLst>
                <a:tab pos="1371600" algn="l"/>
              </a:tabLst>
              <a:defRPr sz="2000" b="1">
                <a:solidFill>
                  <a:schemeClr val="tx1"/>
                </a:solidFill>
                <a:latin typeface="Courier New" panose="02070309020205020404" pitchFamily="49" charset="0"/>
                <a:ea typeface="ＭＳ Ｐゴシック" panose="020B0600070205080204" pitchFamily="34" charset="-128"/>
              </a:defRPr>
            </a:lvl2pPr>
            <a:lvl3pPr eaLnBrk="0" hangingPunct="0">
              <a:tabLst>
                <a:tab pos="1371600" algn="l"/>
              </a:tabLst>
              <a:defRPr sz="2000" b="1">
                <a:solidFill>
                  <a:schemeClr val="tx1"/>
                </a:solidFill>
                <a:latin typeface="Courier New" panose="02070309020205020404" pitchFamily="49" charset="0"/>
                <a:ea typeface="ＭＳ Ｐゴシック" panose="020B0600070205080204" pitchFamily="34" charset="-128"/>
              </a:defRPr>
            </a:lvl3pPr>
            <a:lvl4pPr eaLnBrk="0" hangingPunct="0">
              <a:tabLst>
                <a:tab pos="1371600" algn="l"/>
              </a:tabLst>
              <a:defRPr sz="2000" b="1">
                <a:solidFill>
                  <a:schemeClr val="tx1"/>
                </a:solidFill>
                <a:latin typeface="Courier New" panose="02070309020205020404" pitchFamily="49" charset="0"/>
                <a:ea typeface="ＭＳ Ｐゴシック" panose="020B0600070205080204" pitchFamily="34" charset="-128"/>
              </a:defRPr>
            </a:lvl4pPr>
            <a:lvl5pPr eaLnBrk="0" hangingPunct="0">
              <a:tabLst>
                <a:tab pos="1371600" algn="l"/>
              </a:tabLst>
              <a:defRPr sz="2000" b="1">
                <a:solidFill>
                  <a:schemeClr val="tx1"/>
                </a:solidFill>
                <a:latin typeface="Courier New" panose="02070309020205020404" pitchFamily="49" charset="0"/>
                <a:ea typeface="ＭＳ Ｐゴシック" panose="020B0600070205080204" pitchFamily="34" charset="-128"/>
              </a:defRPr>
            </a:lvl5pPr>
            <a:lvl6pPr marL="457200" eaLnBrk="0" fontAlgn="base" hangingPunct="0">
              <a:spcBef>
                <a:spcPct val="0"/>
              </a:spcBef>
              <a:spcAft>
                <a:spcPct val="0"/>
              </a:spcAft>
              <a:tabLst>
                <a:tab pos="1371600" algn="l"/>
              </a:tabLst>
              <a:defRPr sz="2000" b="1">
                <a:solidFill>
                  <a:schemeClr val="tx1"/>
                </a:solidFill>
                <a:latin typeface="Courier New" panose="02070309020205020404" pitchFamily="49" charset="0"/>
                <a:ea typeface="ＭＳ Ｐゴシック" panose="020B0600070205080204" pitchFamily="34" charset="-128"/>
              </a:defRPr>
            </a:lvl6pPr>
            <a:lvl7pPr marL="914400" eaLnBrk="0" fontAlgn="base" hangingPunct="0">
              <a:spcBef>
                <a:spcPct val="0"/>
              </a:spcBef>
              <a:spcAft>
                <a:spcPct val="0"/>
              </a:spcAft>
              <a:tabLst>
                <a:tab pos="1371600" algn="l"/>
              </a:tabLst>
              <a:defRPr sz="2000" b="1">
                <a:solidFill>
                  <a:schemeClr val="tx1"/>
                </a:solidFill>
                <a:latin typeface="Courier New" panose="02070309020205020404" pitchFamily="49" charset="0"/>
                <a:ea typeface="ＭＳ Ｐゴシック" panose="020B0600070205080204" pitchFamily="34" charset="-128"/>
              </a:defRPr>
            </a:lvl7pPr>
            <a:lvl8pPr marL="1371600" eaLnBrk="0" fontAlgn="base" hangingPunct="0">
              <a:spcBef>
                <a:spcPct val="0"/>
              </a:spcBef>
              <a:spcAft>
                <a:spcPct val="0"/>
              </a:spcAft>
              <a:tabLst>
                <a:tab pos="1371600" algn="l"/>
              </a:tabLst>
              <a:defRPr sz="2000" b="1">
                <a:solidFill>
                  <a:schemeClr val="tx1"/>
                </a:solidFill>
                <a:latin typeface="Courier New" panose="02070309020205020404" pitchFamily="49" charset="0"/>
                <a:ea typeface="ＭＳ Ｐゴシック" panose="020B0600070205080204" pitchFamily="34" charset="-128"/>
              </a:defRPr>
            </a:lvl8pPr>
            <a:lvl9pPr marL="1828800" eaLnBrk="0" fontAlgn="base" hangingPunct="0">
              <a:spcBef>
                <a:spcPct val="0"/>
              </a:spcBef>
              <a:spcAft>
                <a:spcPct val="0"/>
              </a:spcAft>
              <a:tabLst>
                <a:tab pos="1371600" algn="l"/>
              </a:tabLst>
              <a:defRPr sz="2000" b="1">
                <a:solidFill>
                  <a:schemeClr val="tx1"/>
                </a:solidFill>
                <a:latin typeface="Courier New" panose="02070309020205020404" pitchFamily="49" charset="0"/>
                <a:ea typeface="ＭＳ Ｐゴシック" panose="020B0600070205080204" pitchFamily="34" charset="-128"/>
              </a:defRPr>
            </a:lvl9pPr>
          </a:lstStyle>
          <a:p>
            <a:pPr lvl="1" eaLnBrk="1" hangingPunct="1">
              <a:spcAft>
                <a:spcPts val="600"/>
              </a:spcAft>
            </a:pPr>
            <a:r>
              <a:rPr lang="en-US" altLang="en-US" sz="2200" dirty="0">
                <a:solidFill>
                  <a:srgbClr val="000000"/>
                </a:solidFill>
                <a:latin typeface="Calibri" panose="020F0502020204030204" pitchFamily="34" charset="0"/>
                <a:cs typeface="Calibri" panose="020F0502020204030204" pitchFamily="34" charset="0"/>
              </a:rPr>
              <a:t>Inbound: Rewrite the </a:t>
            </a:r>
            <a:r>
              <a:rPr lang="en-US" altLang="en-US" sz="2200" dirty="0" err="1">
                <a:solidFill>
                  <a:srgbClr val="000000"/>
                </a:solidFill>
                <a:latin typeface="Calibri" panose="020F0502020204030204" pitchFamily="34" charset="0"/>
                <a:cs typeface="Calibri" panose="020F0502020204030204" pitchFamily="34" charset="0"/>
              </a:rPr>
              <a:t>dest</a:t>
            </a:r>
            <a:r>
              <a:rPr lang="en-US" altLang="en-US" sz="2200" dirty="0">
                <a:solidFill>
                  <a:srgbClr val="000000"/>
                </a:solidFill>
                <a:latin typeface="Calibri" panose="020F0502020204030204" pitchFamily="34" charset="0"/>
                <a:cs typeface="Calibri" panose="020F0502020204030204" pitchFamily="34" charset="0"/>
              </a:rPr>
              <a:t> IP </a:t>
            </a:r>
            <a:r>
              <a:rPr lang="en-US" altLang="en-US" sz="2200" dirty="0" err="1">
                <a:solidFill>
                  <a:srgbClr val="000000"/>
                </a:solidFill>
                <a:latin typeface="Calibri" panose="020F0502020204030204" pitchFamily="34" charset="0"/>
                <a:cs typeface="Calibri" panose="020F0502020204030204" pitchFamily="34" charset="0"/>
              </a:rPr>
              <a:t>addr</a:t>
            </a:r>
            <a:endParaRPr lang="en-US" altLang="en-US" sz="2200" dirty="0">
              <a:solidFill>
                <a:srgbClr val="000000"/>
              </a:solidFill>
              <a:latin typeface="Calibri" panose="020F0502020204030204" pitchFamily="34" charset="0"/>
              <a:cs typeface="Calibri" panose="020F0502020204030204" pitchFamily="34" charset="0"/>
            </a:endParaRPr>
          </a:p>
        </p:txBody>
      </p:sp>
      <p:sp>
        <p:nvSpPr>
          <p:cNvPr id="49" name="Left Arrow 48">
            <a:extLst>
              <a:ext uri="{FF2B5EF4-FFF2-40B4-BE49-F238E27FC236}">
                <a16:creationId xmlns="" xmlns:a16="http://schemas.microsoft.com/office/drawing/2014/main" id="{2E6318C4-ED7B-684A-9F16-8B20506D1B3E}"/>
              </a:ext>
            </a:extLst>
          </p:cNvPr>
          <p:cNvSpPr>
            <a:spLocks noChangeArrowheads="1"/>
          </p:cNvSpPr>
          <p:nvPr/>
        </p:nvSpPr>
        <p:spPr bwMode="auto">
          <a:xfrm>
            <a:off x="7945067" y="1926095"/>
            <a:ext cx="2277267" cy="457200"/>
          </a:xfrm>
          <a:prstGeom prst="leftArrow">
            <a:avLst>
              <a:gd name="adj1" fmla="val 50000"/>
              <a:gd name="adj2" fmla="val 49993"/>
            </a:avLst>
          </a:prstGeom>
          <a:gradFill rotWithShape="1">
            <a:gsLst>
              <a:gs pos="0">
                <a:srgbClr val="FF9A99"/>
              </a:gs>
              <a:gs pos="100000">
                <a:srgbClr val="D1403C"/>
              </a:gs>
            </a:gsLst>
            <a:lin ang="5400000"/>
          </a:gradFill>
          <a:ln w="9525">
            <a:solidFill>
              <a:srgbClr val="BE4B48"/>
            </a:solidFill>
            <a:miter lim="800000"/>
            <a:headEnd/>
            <a:tailEnd/>
          </a:ln>
          <a:effectLst>
            <a:outerShdw blurRad="40000" dist="23000" dir="5400000" rotWithShape="0">
              <a:srgbClr val="808080">
                <a:alpha val="34999"/>
              </a:srgbClr>
            </a:outerShdw>
          </a:effectLst>
        </p:spPr>
        <p:txBody>
          <a:bodyPr anchor="ctr"/>
          <a:lstStyle/>
          <a:p>
            <a:pPr>
              <a:defRPr/>
            </a:pPr>
            <a:endParaRPr lang="en-US">
              <a:solidFill>
                <a:schemeClr val="lt1"/>
              </a:solidFill>
              <a:latin typeface="Calibri" panose="020F0502020204030204" pitchFamily="34" charset="0"/>
              <a:ea typeface="+mn-ea"/>
              <a:cs typeface="Calibri" panose="020F0502020204030204" pitchFamily="34" charset="0"/>
            </a:endParaRPr>
          </a:p>
        </p:txBody>
      </p:sp>
      <p:sp>
        <p:nvSpPr>
          <p:cNvPr id="50" name="Text Box 47">
            <a:extLst>
              <a:ext uri="{FF2B5EF4-FFF2-40B4-BE49-F238E27FC236}">
                <a16:creationId xmlns="" xmlns:a16="http://schemas.microsoft.com/office/drawing/2014/main" id="{EEA3F0E8-30D3-C744-B4BA-2C70BCCAEBDC}"/>
              </a:ext>
            </a:extLst>
          </p:cNvPr>
          <p:cNvSpPr txBox="1">
            <a:spLocks noChangeArrowheads="1"/>
          </p:cNvSpPr>
          <p:nvPr/>
        </p:nvSpPr>
        <p:spPr bwMode="auto">
          <a:xfrm>
            <a:off x="8848892" y="3925108"/>
            <a:ext cx="344023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wrap="square">
            <a:spAutoFit/>
          </a:bodyPr>
          <a:lstStyle>
            <a:lvl1pPr eaLnBrk="0" hangingPunct="0">
              <a:defRPr sz="2000" b="1">
                <a:solidFill>
                  <a:schemeClr val="tx1"/>
                </a:solidFill>
                <a:latin typeface="Courier New" panose="02070309020205020404" pitchFamily="49" charset="0"/>
                <a:ea typeface="ＭＳ Ｐゴシック" panose="020B0600070205080204" pitchFamily="34" charset="-128"/>
              </a:defRPr>
            </a:lvl1pPr>
            <a:lvl2pPr marL="37931725" indent="-37474525" eaLnBrk="0" hangingPunct="0">
              <a:defRPr sz="2000" b="1">
                <a:solidFill>
                  <a:schemeClr val="tx1"/>
                </a:solidFill>
                <a:latin typeface="Courier New" panose="02070309020205020404" pitchFamily="49" charset="0"/>
                <a:ea typeface="ＭＳ Ｐゴシック" panose="020B0600070205080204" pitchFamily="34" charset="-128"/>
              </a:defRPr>
            </a:lvl2pPr>
            <a:lvl3pPr eaLnBrk="0" hangingPunct="0">
              <a:defRPr sz="2000" b="1">
                <a:solidFill>
                  <a:schemeClr val="tx1"/>
                </a:solidFill>
                <a:latin typeface="Courier New" panose="02070309020205020404" pitchFamily="49" charset="0"/>
                <a:ea typeface="ＭＳ Ｐゴシック" panose="020B0600070205080204" pitchFamily="34" charset="-128"/>
              </a:defRPr>
            </a:lvl3pPr>
            <a:lvl4pPr eaLnBrk="0" hangingPunct="0">
              <a:defRPr sz="2000" b="1">
                <a:solidFill>
                  <a:schemeClr val="tx1"/>
                </a:solidFill>
                <a:latin typeface="Courier New" panose="02070309020205020404" pitchFamily="49" charset="0"/>
                <a:ea typeface="ＭＳ Ｐゴシック" panose="020B0600070205080204" pitchFamily="34" charset="-128"/>
              </a:defRPr>
            </a:lvl4pPr>
            <a:lvl5pPr eaLnBrk="0" hangingPunct="0">
              <a:defRPr sz="2000" b="1">
                <a:solidFill>
                  <a:schemeClr val="tx1"/>
                </a:solidFill>
                <a:latin typeface="Courier New" panose="02070309020205020404" pitchFamily="49" charset="0"/>
                <a:ea typeface="ＭＳ Ｐゴシック" panose="020B0600070205080204" pitchFamily="34" charset="-128"/>
              </a:defRPr>
            </a:lvl5pPr>
            <a:lvl6pPr marL="457200" eaLnBrk="0" fontAlgn="base" hangingPunct="0">
              <a:spcBef>
                <a:spcPct val="0"/>
              </a:spcBef>
              <a:spcAft>
                <a:spcPct val="0"/>
              </a:spcAft>
              <a:defRPr sz="2000" b="1">
                <a:solidFill>
                  <a:schemeClr val="tx1"/>
                </a:solidFill>
                <a:latin typeface="Courier New" panose="02070309020205020404" pitchFamily="49" charset="0"/>
                <a:ea typeface="ＭＳ Ｐゴシック" panose="020B0600070205080204" pitchFamily="34" charset="-128"/>
              </a:defRPr>
            </a:lvl6pPr>
            <a:lvl7pPr marL="914400" eaLnBrk="0" fontAlgn="base" hangingPunct="0">
              <a:spcBef>
                <a:spcPct val="0"/>
              </a:spcBef>
              <a:spcAft>
                <a:spcPct val="0"/>
              </a:spcAft>
              <a:defRPr sz="2000" b="1">
                <a:solidFill>
                  <a:schemeClr val="tx1"/>
                </a:solidFill>
                <a:latin typeface="Courier New" panose="02070309020205020404" pitchFamily="49" charset="0"/>
                <a:ea typeface="ＭＳ Ｐゴシック" panose="020B0600070205080204" pitchFamily="34" charset="-128"/>
              </a:defRPr>
            </a:lvl7pPr>
            <a:lvl8pPr marL="1371600" eaLnBrk="0" fontAlgn="base" hangingPunct="0">
              <a:spcBef>
                <a:spcPct val="0"/>
              </a:spcBef>
              <a:spcAft>
                <a:spcPct val="0"/>
              </a:spcAft>
              <a:defRPr sz="2000" b="1">
                <a:solidFill>
                  <a:schemeClr val="tx1"/>
                </a:solidFill>
                <a:latin typeface="Courier New" panose="02070309020205020404" pitchFamily="49" charset="0"/>
                <a:ea typeface="ＭＳ Ｐゴシック" panose="020B0600070205080204" pitchFamily="34" charset="-128"/>
              </a:defRPr>
            </a:lvl8pPr>
            <a:lvl9pPr marL="1828800" eaLnBrk="0" fontAlgn="base" hangingPunct="0">
              <a:spcBef>
                <a:spcPct val="0"/>
              </a:spcBef>
              <a:spcAft>
                <a:spcPct val="0"/>
              </a:spcAft>
              <a:defRPr sz="2000" b="1">
                <a:solidFill>
                  <a:schemeClr val="tx1"/>
                </a:solidFill>
                <a:latin typeface="Courier New" panose="02070309020205020404" pitchFamily="49" charset="0"/>
                <a:ea typeface="ＭＳ Ｐゴシック" panose="020B0600070205080204" pitchFamily="34" charset="-128"/>
              </a:defRPr>
            </a:lvl9pPr>
          </a:lstStyle>
          <a:p>
            <a:pPr eaLnBrk="1" hangingPunct="1"/>
            <a:r>
              <a:rPr lang="en-US" altLang="en-US" sz="2400" dirty="0">
                <a:solidFill>
                  <a:srgbClr val="FF3300"/>
                </a:solidFill>
                <a:latin typeface="Calibri" panose="020F0502020204030204" pitchFamily="34" charset="0"/>
                <a:cs typeface="Calibri" panose="020F0502020204030204" pitchFamily="34" charset="0"/>
              </a:rPr>
              <a:t>138.76.29.7</a:t>
            </a:r>
          </a:p>
        </p:txBody>
      </p:sp>
      <p:pic>
        <p:nvPicPr>
          <p:cNvPr id="51" name="Picture 5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739223" y="73539"/>
            <a:ext cx="1222425" cy="1096206"/>
          </a:xfrm>
          <a:prstGeom prst="rect">
            <a:avLst/>
          </a:prstGeom>
        </p:spPr>
      </p:pic>
    </p:spTree>
    <p:extLst>
      <p:ext uri="{BB962C8B-B14F-4D97-AF65-F5344CB8AC3E}">
        <p14:creationId xmlns:p14="http://schemas.microsoft.com/office/powerpoint/2010/main" val="40043528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8"/>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5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49" grpId="0" animBg="1"/>
      <p:bldP spid="50"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05106" y="256997"/>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1828800" y="557895"/>
            <a:ext cx="7959777" cy="646331"/>
          </a:xfrm>
          <a:prstGeom prst="rect">
            <a:avLst/>
          </a:prstGeom>
          <a:noFill/>
        </p:spPr>
        <p:txBody>
          <a:bodyPr wrap="square" rtlCol="0">
            <a:spAutoFit/>
          </a:bodyPr>
          <a:lstStyle/>
          <a:p>
            <a:pPr algn="ctr"/>
            <a:r>
              <a:rPr lang="en-US" sz="3600" dirty="0" smtClean="0">
                <a:solidFill>
                  <a:schemeClr val="bg1"/>
                </a:solidFill>
                <a:latin typeface="Tajawal Medium" panose="00000600000000000000" pitchFamily="2" charset="-78"/>
                <a:cs typeface="Tajawal Medium" panose="00000600000000000000" pitchFamily="2" charset="-78"/>
              </a:rPr>
              <a:t>Examples </a:t>
            </a:r>
            <a:r>
              <a:rPr lang="en-US" sz="3600" dirty="0">
                <a:solidFill>
                  <a:schemeClr val="bg1"/>
                </a:solidFill>
                <a:latin typeface="Tajawal Medium" panose="00000600000000000000" pitchFamily="2" charset="-78"/>
                <a:cs typeface="Tajawal Medium" panose="00000600000000000000" pitchFamily="2" charset="-78"/>
              </a:rPr>
              <a:t>of </a:t>
            </a:r>
            <a:r>
              <a:rPr lang="en-US" sz="3600" dirty="0" smtClean="0">
                <a:solidFill>
                  <a:schemeClr val="bg1"/>
                </a:solidFill>
                <a:latin typeface="Tajawal Medium" panose="00000600000000000000" pitchFamily="2" charset="-78"/>
                <a:cs typeface="Tajawal Medium" panose="00000600000000000000" pitchFamily="2" charset="-78"/>
              </a:rPr>
              <a:t>Middleboxes (PAT)</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4</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34</a:t>
            </a:fld>
            <a:endParaRPr lang="en-US" dirty="0"/>
          </a:p>
        </p:txBody>
      </p:sp>
      <p:sp>
        <p:nvSpPr>
          <p:cNvPr id="11" name="AutoShape 2" descr="Dynamic PAT – NAT Series – Practical Networking .ne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2" name="AutoShape 4" descr="Dynamic PAT – NAT Series – Practical Networking .net"/>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24581"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12775" y="3143411"/>
            <a:ext cx="10967156" cy="31838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Rectangle 12"/>
          <p:cNvSpPr/>
          <p:nvPr/>
        </p:nvSpPr>
        <p:spPr>
          <a:xfrm>
            <a:off x="612775" y="1758416"/>
            <a:ext cx="10967155" cy="1384995"/>
          </a:xfrm>
          <a:prstGeom prst="rect">
            <a:avLst/>
          </a:prstGeom>
        </p:spPr>
        <p:txBody>
          <a:bodyPr wrap="square">
            <a:spAutoFit/>
          </a:bodyPr>
          <a:lstStyle/>
          <a:p>
            <a:pPr algn="just"/>
            <a:r>
              <a:rPr lang="en-US" sz="2800" b="1" dirty="0">
                <a:solidFill>
                  <a:srgbClr val="0A1F61"/>
                </a:solidFill>
                <a:latin typeface="Tajawal ExtraBold" panose="00000800000000000000" pitchFamily="2" charset="-78"/>
                <a:cs typeface="Tajawal ExtraBold" panose="00000800000000000000" pitchFamily="2" charset="-78"/>
              </a:rPr>
              <a:t>Port Address Translation (PAT</a:t>
            </a:r>
            <a:r>
              <a:rPr lang="en-US" sz="2800" b="1" dirty="0" smtClean="0">
                <a:solidFill>
                  <a:srgbClr val="0A1F61"/>
                </a:solidFill>
                <a:latin typeface="Tajawal ExtraBold" panose="00000800000000000000" pitchFamily="2" charset="-78"/>
                <a:cs typeface="Tajawal ExtraBold" panose="00000800000000000000" pitchFamily="2" charset="-78"/>
              </a:rPr>
              <a:t>): </a:t>
            </a:r>
            <a:r>
              <a:rPr lang="en-US" sz="2800" dirty="0">
                <a:solidFill>
                  <a:srgbClr val="0A1F61"/>
                </a:solidFill>
                <a:latin typeface="Tajawal ExtraBold" panose="00000800000000000000" pitchFamily="2" charset="-78"/>
                <a:cs typeface="Tajawal ExtraBold" panose="00000800000000000000" pitchFamily="2" charset="-78"/>
              </a:rPr>
              <a:t>is an extension of Network Address Translation (NAT) that permits multiple devices on a LAN to be mapped to a single public IP address to conserve IP addresses.</a:t>
            </a:r>
          </a:p>
        </p:txBody>
      </p:sp>
      <p:sp>
        <p:nvSpPr>
          <p:cNvPr id="14" name="Rectangle 13"/>
          <p:cNvSpPr/>
          <p:nvPr/>
        </p:nvSpPr>
        <p:spPr>
          <a:xfrm>
            <a:off x="5918162" y="5957945"/>
            <a:ext cx="6025047" cy="400110"/>
          </a:xfrm>
          <a:prstGeom prst="rect">
            <a:avLst/>
          </a:prstGeom>
        </p:spPr>
        <p:txBody>
          <a:bodyPr wrap="none">
            <a:spAutoFit/>
          </a:bodyPr>
          <a:lstStyle/>
          <a:p>
            <a:pPr lvl="1">
              <a:spcAft>
                <a:spcPts val="1200"/>
              </a:spcAft>
            </a:pPr>
            <a:r>
              <a:rPr lang="en-US" altLang="en-US" sz="2000" b="1" dirty="0">
                <a:solidFill>
                  <a:srgbClr val="C00000"/>
                </a:solidFill>
                <a:ea typeface="ＭＳ Ｐゴシック" panose="020B0600070205080204" pitchFamily="34" charset="-128"/>
              </a:rPr>
              <a:t>Map of (</a:t>
            </a:r>
            <a:r>
              <a:rPr lang="en-US" altLang="en-US" sz="2000" b="1" dirty="0" err="1">
                <a:solidFill>
                  <a:srgbClr val="C00000"/>
                </a:solidFill>
                <a:ea typeface="ＭＳ Ｐゴシック" panose="020B0600070205080204" pitchFamily="34" charset="-128"/>
              </a:rPr>
              <a:t>src</a:t>
            </a:r>
            <a:r>
              <a:rPr lang="en-US" altLang="en-US" sz="2000" b="1" dirty="0">
                <a:solidFill>
                  <a:srgbClr val="C00000"/>
                </a:solidFill>
                <a:ea typeface="ＭＳ Ｐゴシック" panose="020B0600070205080204" pitchFamily="34" charset="-128"/>
              </a:rPr>
              <a:t> </a:t>
            </a:r>
            <a:r>
              <a:rPr lang="en-US" altLang="en-US" sz="2000" b="1" dirty="0" err="1">
                <a:solidFill>
                  <a:srgbClr val="C00000"/>
                </a:solidFill>
                <a:ea typeface="ＭＳ Ｐゴシック" panose="020B0600070205080204" pitchFamily="34" charset="-128"/>
              </a:rPr>
              <a:t>addr</a:t>
            </a:r>
            <a:r>
              <a:rPr lang="en-US" altLang="en-US" sz="2000" b="1" dirty="0">
                <a:solidFill>
                  <a:srgbClr val="C00000"/>
                </a:solidFill>
                <a:ea typeface="ＭＳ Ｐゴシック" panose="020B0600070205080204" pitchFamily="34" charset="-128"/>
              </a:rPr>
              <a:t>, port #) to (NAT </a:t>
            </a:r>
            <a:r>
              <a:rPr lang="en-US" altLang="en-US" sz="2000" b="1" dirty="0" err="1">
                <a:solidFill>
                  <a:srgbClr val="C00000"/>
                </a:solidFill>
                <a:ea typeface="ＭＳ Ｐゴシック" panose="020B0600070205080204" pitchFamily="34" charset="-128"/>
              </a:rPr>
              <a:t>addr</a:t>
            </a:r>
            <a:r>
              <a:rPr lang="en-US" altLang="en-US" sz="2000" b="1" dirty="0">
                <a:solidFill>
                  <a:srgbClr val="C00000"/>
                </a:solidFill>
                <a:ea typeface="ＭＳ Ｐゴシック" panose="020B0600070205080204" pitchFamily="34" charset="-128"/>
              </a:rPr>
              <a:t>, new port #) </a:t>
            </a:r>
          </a:p>
        </p:txBody>
      </p:sp>
    </p:spTree>
    <p:extLst>
      <p:ext uri="{BB962C8B-B14F-4D97-AF65-F5344CB8AC3E}">
        <p14:creationId xmlns:p14="http://schemas.microsoft.com/office/powerpoint/2010/main" val="2300577924"/>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05106" y="256997"/>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1828800" y="557895"/>
            <a:ext cx="7959777" cy="646331"/>
          </a:xfrm>
          <a:prstGeom prst="rect">
            <a:avLst/>
          </a:prstGeom>
          <a:noFill/>
        </p:spPr>
        <p:txBody>
          <a:bodyPr wrap="square" rtlCol="0">
            <a:spAutoFit/>
          </a:bodyPr>
          <a:lstStyle/>
          <a:p>
            <a:pPr algn="ctr"/>
            <a:r>
              <a:rPr lang="en-US" sz="3600" dirty="0" smtClean="0">
                <a:solidFill>
                  <a:schemeClr val="bg1"/>
                </a:solidFill>
                <a:latin typeface="Tajawal Medium" panose="00000600000000000000" pitchFamily="2" charset="-78"/>
                <a:cs typeface="Tajawal Medium" panose="00000600000000000000" pitchFamily="2" charset="-78"/>
              </a:rPr>
              <a:t>Examples </a:t>
            </a:r>
            <a:r>
              <a:rPr lang="en-US" sz="3600" dirty="0">
                <a:solidFill>
                  <a:schemeClr val="bg1"/>
                </a:solidFill>
                <a:latin typeface="Tajawal Medium" panose="00000600000000000000" pitchFamily="2" charset="-78"/>
                <a:cs typeface="Tajawal Medium" panose="00000600000000000000" pitchFamily="2" charset="-78"/>
              </a:rPr>
              <a:t>of </a:t>
            </a:r>
            <a:r>
              <a:rPr lang="en-US" sz="3600" dirty="0" smtClean="0">
                <a:solidFill>
                  <a:schemeClr val="bg1"/>
                </a:solidFill>
                <a:latin typeface="Tajawal Medium" panose="00000600000000000000" pitchFamily="2" charset="-78"/>
                <a:cs typeface="Tajawal Medium" panose="00000600000000000000" pitchFamily="2" charset="-78"/>
              </a:rPr>
              <a:t>Middleboxes (WAN optimizer)</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4</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10" name="TextBox 9"/>
          <p:cNvSpPr txBox="1"/>
          <p:nvPr/>
        </p:nvSpPr>
        <p:spPr>
          <a:xfrm>
            <a:off x="303403" y="1621267"/>
            <a:ext cx="11542854" cy="2693045"/>
          </a:xfrm>
          <a:prstGeom prst="rect">
            <a:avLst/>
          </a:prstGeom>
          <a:noFill/>
        </p:spPr>
        <p:txBody>
          <a:bodyPr wrap="square" rtlCol="0">
            <a:spAutoFit/>
          </a:bodyPr>
          <a:lstStyle/>
          <a:p>
            <a:pPr marL="514350" indent="-514350" algn="just">
              <a:buFont typeface="+mj-lt"/>
              <a:buAutoNum type="arabicParenR" startAt="5"/>
            </a:pPr>
            <a:r>
              <a:rPr lang="en-US" sz="3200" b="1" dirty="0">
                <a:solidFill>
                  <a:srgbClr val="0A1F61"/>
                </a:solidFill>
                <a:latin typeface="Tajawal ExtraBold" panose="00000800000000000000" pitchFamily="2" charset="-78"/>
                <a:cs typeface="Tajawal ExtraBold" panose="00000800000000000000" pitchFamily="2" charset="-78"/>
              </a:rPr>
              <a:t>WAN optimizers:</a:t>
            </a:r>
            <a:r>
              <a:rPr lang="en-US" sz="3200" dirty="0">
                <a:solidFill>
                  <a:srgbClr val="0A1F61"/>
                </a:solidFill>
                <a:latin typeface="Tajawal ExtraBold" panose="00000800000000000000" pitchFamily="2" charset="-78"/>
                <a:cs typeface="Tajawal ExtraBold" panose="00000800000000000000" pitchFamily="2" charset="-78"/>
              </a:rPr>
              <a:t> </a:t>
            </a:r>
            <a:endParaRPr lang="en-US" sz="3200" dirty="0" smtClean="0">
              <a:solidFill>
                <a:srgbClr val="0A1F61"/>
              </a:solidFill>
              <a:latin typeface="Tajawal ExtraBold" panose="00000800000000000000" pitchFamily="2" charset="-78"/>
              <a:cs typeface="Tajawal ExtraBold" panose="00000800000000000000" pitchFamily="2" charset="-78"/>
            </a:endParaRPr>
          </a:p>
          <a:p>
            <a:pPr algn="just"/>
            <a:endParaRPr lang="en-US" sz="700" dirty="0" smtClean="0">
              <a:solidFill>
                <a:srgbClr val="0A1F61"/>
              </a:solidFill>
              <a:latin typeface="Tajawal ExtraBold" panose="00000800000000000000" pitchFamily="2" charset="-78"/>
              <a:cs typeface="Tajawal ExtraBold" panose="00000800000000000000" pitchFamily="2" charset="-78"/>
            </a:endParaRPr>
          </a:p>
          <a:p>
            <a:pPr marL="914400" lvl="1" indent="-457200" algn="just">
              <a:buFont typeface="Arial" pitchFamily="34" charset="0"/>
              <a:buChar char="•"/>
            </a:pPr>
            <a:r>
              <a:rPr lang="en-US" sz="3200" dirty="0" smtClean="0">
                <a:solidFill>
                  <a:srgbClr val="0A1F61"/>
                </a:solidFill>
                <a:latin typeface="Tajawal ExtraBold" panose="00000800000000000000" pitchFamily="2" charset="-78"/>
                <a:cs typeface="Tajawal ExtraBold" panose="00000800000000000000" pitchFamily="2" charset="-78"/>
              </a:rPr>
              <a:t>Improve </a:t>
            </a:r>
            <a:r>
              <a:rPr lang="en-US" sz="3200" dirty="0">
                <a:solidFill>
                  <a:srgbClr val="0A1F61"/>
                </a:solidFill>
                <a:latin typeface="Tajawal ExtraBold" panose="00000800000000000000" pitchFamily="2" charset="-78"/>
                <a:cs typeface="Tajawal ExtraBold" panose="00000800000000000000" pitchFamily="2" charset="-78"/>
              </a:rPr>
              <a:t>bandwidth consumption and perceived latency between endpoints</a:t>
            </a:r>
            <a:r>
              <a:rPr lang="en-US" sz="3200" dirty="0" smtClean="0">
                <a:solidFill>
                  <a:srgbClr val="0A1F61"/>
                </a:solidFill>
                <a:latin typeface="Tajawal ExtraBold" panose="00000800000000000000" pitchFamily="2" charset="-78"/>
                <a:cs typeface="Tajawal ExtraBold" panose="00000800000000000000" pitchFamily="2" charset="-78"/>
              </a:rPr>
              <a:t>.</a:t>
            </a:r>
          </a:p>
          <a:p>
            <a:pPr marL="914400" lvl="1" indent="-457200" algn="just">
              <a:buFont typeface="Arial" pitchFamily="34" charset="0"/>
              <a:buChar char="•"/>
            </a:pPr>
            <a:r>
              <a:rPr lang="en-US" sz="3200" dirty="0" smtClean="0">
                <a:solidFill>
                  <a:srgbClr val="0A1F61"/>
                </a:solidFill>
                <a:latin typeface="Tajawal ExtraBold" panose="00000800000000000000" pitchFamily="2" charset="-78"/>
                <a:cs typeface="Tajawal ExtraBold" panose="00000800000000000000" pitchFamily="2" charset="-78"/>
              </a:rPr>
              <a:t>Typically </a:t>
            </a:r>
            <a:r>
              <a:rPr lang="en-US" sz="3200" dirty="0">
                <a:solidFill>
                  <a:srgbClr val="0A1F61"/>
                </a:solidFill>
                <a:latin typeface="Tajawal ExtraBold" panose="00000800000000000000" pitchFamily="2" charset="-78"/>
                <a:cs typeface="Tajawal ExtraBold" panose="00000800000000000000" pitchFamily="2" charset="-78"/>
              </a:rPr>
              <a:t>deployed in large enterprises, WAN optimizers are deployed near both sending and receiving endpoints of communication; the devices then coordinate to cache and compress traffic that traverses the Internet</a:t>
            </a:r>
            <a:r>
              <a:rPr lang="en-US" sz="3200" dirty="0" smtClean="0">
                <a:solidFill>
                  <a:srgbClr val="0A1F61"/>
                </a:solidFill>
                <a:latin typeface="Tajawal ExtraBold" panose="00000800000000000000" pitchFamily="2" charset="-78"/>
                <a:cs typeface="Tajawal ExtraBold" panose="00000800000000000000" pitchFamily="2" charset="-78"/>
              </a:rPr>
              <a:t>.</a:t>
            </a:r>
            <a:endParaRPr lang="en-US" sz="3200" b="1" dirty="0" smtClean="0">
              <a:solidFill>
                <a:srgbClr val="0A1F61"/>
              </a:solidFill>
              <a:latin typeface="Tajawal ExtraBold" panose="00000800000000000000" pitchFamily="2" charset="-78"/>
              <a:cs typeface="Tajawal ExtraBold" panose="000008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35</a:t>
            </a:fld>
            <a:endParaRPr lang="en-US" dirty="0"/>
          </a:p>
        </p:txBody>
      </p:sp>
    </p:spTree>
    <p:extLst>
      <p:ext uri="{BB962C8B-B14F-4D97-AF65-F5344CB8AC3E}">
        <p14:creationId xmlns:p14="http://schemas.microsoft.com/office/powerpoint/2010/main" val="305867642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05106" y="256997"/>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1828800" y="557895"/>
            <a:ext cx="7959777" cy="646331"/>
          </a:xfrm>
          <a:prstGeom prst="rect">
            <a:avLst/>
          </a:prstGeom>
          <a:noFill/>
        </p:spPr>
        <p:txBody>
          <a:bodyPr wrap="square" rtlCol="0">
            <a:spAutoFit/>
          </a:bodyPr>
          <a:lstStyle/>
          <a:p>
            <a:pPr algn="ctr"/>
            <a:r>
              <a:rPr lang="en-US" sz="3600" dirty="0" smtClean="0">
                <a:solidFill>
                  <a:schemeClr val="bg1"/>
                </a:solidFill>
                <a:latin typeface="Tajawal Medium" panose="00000600000000000000" pitchFamily="2" charset="-78"/>
                <a:cs typeface="Tajawal Medium" panose="00000600000000000000" pitchFamily="2" charset="-78"/>
              </a:rPr>
              <a:t>Examples </a:t>
            </a:r>
            <a:r>
              <a:rPr lang="en-US" sz="3600" dirty="0">
                <a:solidFill>
                  <a:schemeClr val="bg1"/>
                </a:solidFill>
                <a:latin typeface="Tajawal Medium" panose="00000600000000000000" pitchFamily="2" charset="-78"/>
                <a:cs typeface="Tajawal Medium" panose="00000600000000000000" pitchFamily="2" charset="-78"/>
              </a:rPr>
              <a:t>of </a:t>
            </a:r>
            <a:r>
              <a:rPr lang="en-US" sz="3600" dirty="0" smtClean="0">
                <a:solidFill>
                  <a:schemeClr val="bg1"/>
                </a:solidFill>
                <a:latin typeface="Tajawal Medium" panose="00000600000000000000" pitchFamily="2" charset="-78"/>
                <a:cs typeface="Tajawal Medium" panose="00000600000000000000" pitchFamily="2" charset="-78"/>
              </a:rPr>
              <a:t>Middleboxes (Proxy)</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4</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10" name="TextBox 9"/>
          <p:cNvSpPr txBox="1"/>
          <p:nvPr/>
        </p:nvSpPr>
        <p:spPr>
          <a:xfrm>
            <a:off x="303403" y="1621267"/>
            <a:ext cx="11662826" cy="2800767"/>
          </a:xfrm>
          <a:prstGeom prst="rect">
            <a:avLst/>
          </a:prstGeom>
          <a:noFill/>
        </p:spPr>
        <p:txBody>
          <a:bodyPr wrap="square" rtlCol="0">
            <a:spAutoFit/>
          </a:bodyPr>
          <a:lstStyle/>
          <a:p>
            <a:pPr marL="514350" indent="-514350" algn="just">
              <a:buFont typeface="+mj-lt"/>
              <a:buAutoNum type="arabicParenR" startAt="6"/>
            </a:pPr>
            <a:r>
              <a:rPr lang="en-US" sz="3200" b="1" dirty="0">
                <a:solidFill>
                  <a:srgbClr val="0A1F61"/>
                </a:solidFill>
                <a:latin typeface="Tajawal ExtraBold" panose="00000800000000000000" pitchFamily="2" charset="-78"/>
                <a:cs typeface="Tajawal ExtraBold" panose="00000800000000000000" pitchFamily="2" charset="-78"/>
              </a:rPr>
              <a:t>Proxy server: </a:t>
            </a:r>
            <a:endParaRPr lang="en-US" sz="3200" b="1" dirty="0" smtClean="0">
              <a:solidFill>
                <a:srgbClr val="0A1F61"/>
              </a:solidFill>
              <a:latin typeface="Tajawal ExtraBold" panose="00000800000000000000" pitchFamily="2" charset="-78"/>
              <a:cs typeface="Tajawal ExtraBold" panose="00000800000000000000" pitchFamily="2" charset="-78"/>
            </a:endParaRPr>
          </a:p>
          <a:p>
            <a:pPr algn="just"/>
            <a:endParaRPr lang="en-US" sz="1100" b="1" dirty="0" smtClean="0">
              <a:solidFill>
                <a:srgbClr val="0A1F61"/>
              </a:solidFill>
              <a:latin typeface="Tajawal ExtraBold" panose="00000800000000000000" pitchFamily="2" charset="-78"/>
              <a:cs typeface="Tajawal ExtraBold" panose="00000800000000000000" pitchFamily="2" charset="-78"/>
            </a:endParaRPr>
          </a:p>
          <a:p>
            <a:pPr marL="914400" lvl="1" indent="-457200" algn="just">
              <a:buFont typeface="Arial" pitchFamily="34" charset="0"/>
              <a:buChar char="•"/>
            </a:pPr>
            <a:r>
              <a:rPr lang="en-US" sz="3200" dirty="0" smtClean="0">
                <a:solidFill>
                  <a:srgbClr val="0A1F61"/>
                </a:solidFill>
                <a:latin typeface="Tajawal ExtraBold" panose="00000800000000000000" pitchFamily="2" charset="-78"/>
                <a:cs typeface="Tajawal ExtraBold" panose="00000800000000000000" pitchFamily="2" charset="-78"/>
              </a:rPr>
              <a:t>is</a:t>
            </a:r>
            <a:r>
              <a:rPr lang="en-US" sz="3200" dirty="0">
                <a:solidFill>
                  <a:srgbClr val="0A1F61"/>
                </a:solidFill>
                <a:latin typeface="Tajawal ExtraBold" panose="00000800000000000000" pitchFamily="2" charset="-78"/>
                <a:cs typeface="Tajawal ExtraBold" panose="00000800000000000000" pitchFamily="2" charset="-78"/>
              </a:rPr>
              <a:t> a system or router that provides a gateway between users and the internet</a:t>
            </a:r>
            <a:r>
              <a:rPr lang="en-US" sz="3200" dirty="0" smtClean="0">
                <a:solidFill>
                  <a:srgbClr val="0A1F61"/>
                </a:solidFill>
                <a:latin typeface="Tajawal ExtraBold" panose="00000800000000000000" pitchFamily="2" charset="-78"/>
                <a:cs typeface="Tajawal ExtraBold" panose="00000800000000000000" pitchFamily="2" charset="-78"/>
              </a:rPr>
              <a:t>.</a:t>
            </a:r>
          </a:p>
          <a:p>
            <a:pPr marL="914400" lvl="1" indent="-457200" algn="just">
              <a:buFont typeface="Arial" pitchFamily="34" charset="0"/>
              <a:buChar char="•"/>
            </a:pPr>
            <a:r>
              <a:rPr lang="en-US" sz="3200" dirty="0" smtClean="0">
                <a:solidFill>
                  <a:srgbClr val="0A1F61"/>
                </a:solidFill>
                <a:latin typeface="Tajawal ExtraBold" panose="00000800000000000000" pitchFamily="2" charset="-78"/>
                <a:cs typeface="Tajawal ExtraBold" panose="00000800000000000000" pitchFamily="2" charset="-78"/>
              </a:rPr>
              <a:t>Therefore</a:t>
            </a:r>
            <a:r>
              <a:rPr lang="en-US" sz="3200" dirty="0">
                <a:solidFill>
                  <a:srgbClr val="0A1F61"/>
                </a:solidFill>
                <a:latin typeface="Tajawal ExtraBold" panose="00000800000000000000" pitchFamily="2" charset="-78"/>
                <a:cs typeface="Tajawal ExtraBold" panose="00000800000000000000" pitchFamily="2" charset="-78"/>
              </a:rPr>
              <a:t>, it helps prevent cyber attackers from entering a private network. </a:t>
            </a:r>
            <a:endParaRPr lang="en-US" sz="3200" dirty="0" smtClean="0">
              <a:solidFill>
                <a:srgbClr val="0A1F61"/>
              </a:solidFill>
              <a:latin typeface="Tajawal ExtraBold" panose="00000800000000000000" pitchFamily="2" charset="-78"/>
              <a:cs typeface="Tajawal ExtraBold" panose="00000800000000000000" pitchFamily="2" charset="-78"/>
            </a:endParaRPr>
          </a:p>
          <a:p>
            <a:pPr marL="914400" lvl="1" indent="-457200" algn="just">
              <a:buFont typeface="Arial" pitchFamily="34" charset="0"/>
              <a:buChar char="•"/>
            </a:pPr>
            <a:r>
              <a:rPr lang="en-US" sz="3200" dirty="0" smtClean="0">
                <a:solidFill>
                  <a:srgbClr val="0A1F61"/>
                </a:solidFill>
                <a:latin typeface="Tajawal ExtraBold" panose="00000800000000000000" pitchFamily="2" charset="-78"/>
                <a:cs typeface="Tajawal ExtraBold" panose="00000800000000000000" pitchFamily="2" charset="-78"/>
              </a:rPr>
              <a:t>It </a:t>
            </a:r>
            <a:r>
              <a:rPr lang="en-US" sz="3200" dirty="0">
                <a:solidFill>
                  <a:srgbClr val="0A1F61"/>
                </a:solidFill>
                <a:latin typeface="Tajawal ExtraBold" panose="00000800000000000000" pitchFamily="2" charset="-78"/>
                <a:cs typeface="Tajawal ExtraBold" panose="00000800000000000000" pitchFamily="2" charset="-78"/>
              </a:rPr>
              <a:t>is a server, referred to as an “intermediary” because it goes between end-users and the web pages they visit online.</a:t>
            </a: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36</a:t>
            </a:fld>
            <a:endParaRPr lang="en-US" dirty="0"/>
          </a:p>
        </p:txBody>
      </p:sp>
      <p:sp>
        <p:nvSpPr>
          <p:cNvPr id="11" name="Rectangle 10"/>
          <p:cNvSpPr/>
          <p:nvPr/>
        </p:nvSpPr>
        <p:spPr>
          <a:xfrm>
            <a:off x="3773783" y="6053601"/>
            <a:ext cx="5378395" cy="461665"/>
          </a:xfrm>
          <a:prstGeom prst="rect">
            <a:avLst/>
          </a:prstGeom>
        </p:spPr>
        <p:txBody>
          <a:bodyPr wrap="none">
            <a:spAutoFit/>
          </a:bodyPr>
          <a:lstStyle/>
          <a:p>
            <a:r>
              <a:rPr lang="en-US" sz="2400" dirty="0">
                <a:solidFill>
                  <a:srgbClr val="C00000"/>
                </a:solidFill>
                <a:latin typeface="Tajawal ExtraBold" panose="00000800000000000000" pitchFamily="2" charset="-78"/>
                <a:cs typeface="Tajawal ExtraBold" panose="00000800000000000000" pitchFamily="2" charset="-78"/>
              </a:rPr>
              <a:t>https://www.varonis.com/blog/what-is-a-proxy-server</a:t>
            </a:r>
          </a:p>
        </p:txBody>
      </p:sp>
    </p:spTree>
    <p:extLst>
      <p:ext uri="{BB962C8B-B14F-4D97-AF65-F5344CB8AC3E}">
        <p14:creationId xmlns:p14="http://schemas.microsoft.com/office/powerpoint/2010/main" val="97417958"/>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05106" y="256997"/>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1828800" y="557895"/>
            <a:ext cx="7959777" cy="707886"/>
          </a:xfrm>
          <a:prstGeom prst="rect">
            <a:avLst/>
          </a:prstGeom>
          <a:noFill/>
        </p:spPr>
        <p:txBody>
          <a:bodyPr wrap="square" rtlCol="0">
            <a:spAutoFit/>
          </a:bodyPr>
          <a:lstStyle/>
          <a:p>
            <a:pPr algn="ctr"/>
            <a:r>
              <a:rPr lang="en-US" sz="4000" dirty="0" smtClean="0">
                <a:solidFill>
                  <a:schemeClr val="bg1"/>
                </a:solidFill>
                <a:latin typeface="Tajawal Medium" panose="00000600000000000000" pitchFamily="2" charset="-78"/>
                <a:cs typeface="Tajawal Medium" panose="00000600000000000000" pitchFamily="2" charset="-78"/>
              </a:rPr>
              <a:t>Examples </a:t>
            </a:r>
            <a:r>
              <a:rPr lang="en-US" sz="4000" dirty="0">
                <a:solidFill>
                  <a:schemeClr val="bg1"/>
                </a:solidFill>
                <a:latin typeface="Tajawal Medium" panose="00000600000000000000" pitchFamily="2" charset="-78"/>
                <a:cs typeface="Tajawal Medium" panose="00000600000000000000" pitchFamily="2" charset="-78"/>
              </a:rPr>
              <a:t>of </a:t>
            </a:r>
            <a:r>
              <a:rPr lang="en-US" sz="4000" dirty="0" smtClean="0">
                <a:solidFill>
                  <a:schemeClr val="bg1"/>
                </a:solidFill>
                <a:latin typeface="Tajawal Medium" panose="00000600000000000000" pitchFamily="2" charset="-78"/>
                <a:cs typeface="Tajawal Medium" panose="00000600000000000000" pitchFamily="2" charset="-78"/>
              </a:rPr>
              <a:t>Middleboxes (Proxy)</a:t>
            </a:r>
            <a:endParaRPr lang="en-US" sz="4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4</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10" name="TextBox 9"/>
          <p:cNvSpPr txBox="1"/>
          <p:nvPr/>
        </p:nvSpPr>
        <p:spPr>
          <a:xfrm>
            <a:off x="303403" y="1728843"/>
            <a:ext cx="11516562" cy="4401205"/>
          </a:xfrm>
          <a:prstGeom prst="rect">
            <a:avLst/>
          </a:prstGeom>
          <a:noFill/>
        </p:spPr>
        <p:txBody>
          <a:bodyPr wrap="square" rtlCol="0">
            <a:spAutoFit/>
          </a:bodyPr>
          <a:lstStyle/>
          <a:p>
            <a:pPr marL="457200" indent="-457200" algn="just">
              <a:buFont typeface="Wingdings" pitchFamily="2" charset="2"/>
              <a:buChar char="§"/>
            </a:pPr>
            <a:r>
              <a:rPr lang="en-US" sz="2800" dirty="0">
                <a:solidFill>
                  <a:srgbClr val="0A1F61"/>
                </a:solidFill>
                <a:latin typeface="Tajawal ExtraBold" panose="00000800000000000000" pitchFamily="2" charset="-78"/>
                <a:cs typeface="Tajawal ExtraBold" panose="00000800000000000000" pitchFamily="2" charset="-78"/>
              </a:rPr>
              <a:t>A proxy server is basically a computer on the internet with its own IP address that your computer knows. When you send a web request, your request goes to the proxy server first. The proxy server then makes your web request on your behalf, collects the response from the web server, and forwards you the web page data so you can see the page in your browser</a:t>
            </a:r>
            <a:r>
              <a:rPr lang="en-US" sz="2800" dirty="0" smtClean="0">
                <a:solidFill>
                  <a:srgbClr val="0A1F61"/>
                </a:solidFill>
                <a:latin typeface="Tajawal ExtraBold" panose="00000800000000000000" pitchFamily="2" charset="-78"/>
                <a:cs typeface="Tajawal ExtraBold" panose="00000800000000000000" pitchFamily="2" charset="-78"/>
              </a:rPr>
              <a:t>.</a:t>
            </a:r>
          </a:p>
          <a:p>
            <a:pPr algn="just"/>
            <a:endParaRPr lang="en-US" sz="2400" dirty="0">
              <a:solidFill>
                <a:srgbClr val="0A1F61"/>
              </a:solidFill>
              <a:latin typeface="Tajawal ExtraBold" panose="00000800000000000000" pitchFamily="2" charset="-78"/>
              <a:cs typeface="Tajawal ExtraBold" panose="00000800000000000000" pitchFamily="2" charset="-78"/>
            </a:endParaRPr>
          </a:p>
          <a:p>
            <a:pPr marL="457200" indent="-457200" algn="just">
              <a:buFont typeface="Wingdings" pitchFamily="2" charset="2"/>
              <a:buChar char="§"/>
            </a:pPr>
            <a:r>
              <a:rPr lang="en-US" sz="2800" dirty="0">
                <a:solidFill>
                  <a:srgbClr val="0A1F61"/>
                </a:solidFill>
                <a:latin typeface="Tajawal ExtraBold" panose="00000800000000000000" pitchFamily="2" charset="-78"/>
                <a:cs typeface="Tajawal ExtraBold" panose="00000800000000000000" pitchFamily="2" charset="-78"/>
              </a:rPr>
              <a:t>When the proxy server forwards your web requests, it can make changes to the data you send and still get you the information that you expect to see. A proxy server can change your IP address, so the web server doesn’t know exactly where you are in the world. It can encrypt your data, so your data is unreadable in transit. And lastly, a proxy server can block access to certain web pages, based on IP address.</a:t>
            </a: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37</a:t>
            </a:fld>
            <a:endParaRPr lang="en-US" dirty="0"/>
          </a:p>
        </p:txBody>
      </p:sp>
    </p:spTree>
    <p:extLst>
      <p:ext uri="{BB962C8B-B14F-4D97-AF65-F5344CB8AC3E}">
        <p14:creationId xmlns:p14="http://schemas.microsoft.com/office/powerpoint/2010/main" val="2060548252"/>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05106" y="256997"/>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1828800" y="557895"/>
            <a:ext cx="7959777" cy="646331"/>
          </a:xfrm>
          <a:prstGeom prst="rect">
            <a:avLst/>
          </a:prstGeom>
          <a:noFill/>
        </p:spPr>
        <p:txBody>
          <a:bodyPr wrap="square" rtlCol="0">
            <a:spAutoFit/>
          </a:bodyPr>
          <a:lstStyle/>
          <a:p>
            <a:pPr algn="ctr"/>
            <a:r>
              <a:rPr lang="en-US" sz="3600" dirty="0" smtClean="0">
                <a:solidFill>
                  <a:schemeClr val="bg1"/>
                </a:solidFill>
                <a:latin typeface="Tajawal Medium" panose="00000600000000000000" pitchFamily="2" charset="-78"/>
                <a:cs typeface="Tajawal Medium" panose="00000600000000000000" pitchFamily="2" charset="-78"/>
              </a:rPr>
              <a:t>Examples </a:t>
            </a:r>
            <a:r>
              <a:rPr lang="en-US" sz="3600" dirty="0">
                <a:solidFill>
                  <a:schemeClr val="bg1"/>
                </a:solidFill>
                <a:latin typeface="Tajawal Medium" panose="00000600000000000000" pitchFamily="2" charset="-78"/>
                <a:cs typeface="Tajawal Medium" panose="00000600000000000000" pitchFamily="2" charset="-78"/>
              </a:rPr>
              <a:t>of </a:t>
            </a:r>
            <a:r>
              <a:rPr lang="en-US" sz="3600" dirty="0" smtClean="0">
                <a:solidFill>
                  <a:schemeClr val="bg1"/>
                </a:solidFill>
                <a:latin typeface="Tajawal Medium" panose="00000600000000000000" pitchFamily="2" charset="-78"/>
                <a:cs typeface="Tajawal Medium" panose="00000600000000000000" pitchFamily="2" charset="-78"/>
              </a:rPr>
              <a:t>Middleboxes (Proxy)</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4</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38</a:t>
            </a:fld>
            <a:endParaRPr lang="en-US" dirty="0"/>
          </a:p>
        </p:txBody>
      </p:sp>
      <p:pic>
        <p:nvPicPr>
          <p:cNvPr id="6146" name="Picture 2" descr="https://info.varonis.com/hs-fs/hubfs/Imported_Blog_Media/why-you-should-use-a-proxy-server.png?width=1000&amp;height=1120&amp;name=why-you-should-use-a-proxy-server.png"/>
          <p:cNvPicPr>
            <a:picLocks noChangeAspect="1" noChangeArrowheads="1"/>
          </p:cNvPicPr>
          <p:nvPr/>
        </p:nvPicPr>
        <p:blipFill rotWithShape="1">
          <a:blip r:embed="rId6">
            <a:extLst>
              <a:ext uri="{28A0092B-C50C-407E-A947-70E740481C1C}">
                <a14:useLocalDpi xmlns:a14="http://schemas.microsoft.com/office/drawing/2010/main" val="0"/>
              </a:ext>
            </a:extLst>
          </a:blip>
          <a:srcRect b="14070"/>
          <a:stretch/>
        </p:blipFill>
        <p:spPr bwMode="auto">
          <a:xfrm>
            <a:off x="2849998" y="1326309"/>
            <a:ext cx="6921268" cy="50471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7537705"/>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05106" y="256997"/>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1828800" y="557895"/>
            <a:ext cx="7959777" cy="646331"/>
          </a:xfrm>
          <a:prstGeom prst="rect">
            <a:avLst/>
          </a:prstGeom>
          <a:noFill/>
        </p:spPr>
        <p:txBody>
          <a:bodyPr wrap="square" rtlCol="0">
            <a:spAutoFit/>
          </a:bodyPr>
          <a:lstStyle/>
          <a:p>
            <a:pPr algn="ctr"/>
            <a:r>
              <a:rPr lang="en-US" sz="3600" dirty="0" smtClean="0">
                <a:solidFill>
                  <a:schemeClr val="bg1"/>
                </a:solidFill>
                <a:latin typeface="Tajawal Medium" panose="00000600000000000000" pitchFamily="2" charset="-78"/>
                <a:cs typeface="Tajawal Medium" panose="00000600000000000000" pitchFamily="2" charset="-78"/>
              </a:rPr>
              <a:t>Examples </a:t>
            </a:r>
            <a:r>
              <a:rPr lang="en-US" sz="3600" dirty="0">
                <a:solidFill>
                  <a:schemeClr val="bg1"/>
                </a:solidFill>
                <a:latin typeface="Tajawal Medium" panose="00000600000000000000" pitchFamily="2" charset="-78"/>
                <a:cs typeface="Tajawal Medium" panose="00000600000000000000" pitchFamily="2" charset="-78"/>
              </a:rPr>
              <a:t>of </a:t>
            </a:r>
            <a:r>
              <a:rPr lang="en-US" sz="3600" dirty="0" smtClean="0">
                <a:solidFill>
                  <a:schemeClr val="bg1"/>
                </a:solidFill>
                <a:latin typeface="Tajawal Medium" panose="00000600000000000000" pitchFamily="2" charset="-78"/>
                <a:cs typeface="Tajawal Medium" panose="00000600000000000000" pitchFamily="2" charset="-78"/>
              </a:rPr>
              <a:t>Middleboxes (Load balancer)</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4</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10" name="TextBox 9"/>
          <p:cNvSpPr txBox="1"/>
          <p:nvPr/>
        </p:nvSpPr>
        <p:spPr>
          <a:xfrm>
            <a:off x="303403" y="1621267"/>
            <a:ext cx="11662826" cy="1077218"/>
          </a:xfrm>
          <a:prstGeom prst="rect">
            <a:avLst/>
          </a:prstGeom>
          <a:noFill/>
        </p:spPr>
        <p:txBody>
          <a:bodyPr wrap="square" rtlCol="0">
            <a:spAutoFit/>
          </a:bodyPr>
          <a:lstStyle/>
          <a:p>
            <a:pPr marL="514350" indent="-514350" algn="just">
              <a:buFont typeface="+mj-lt"/>
              <a:buAutoNum type="arabicParenR" startAt="7"/>
            </a:pPr>
            <a:r>
              <a:rPr lang="en-US" sz="3200" b="1" dirty="0" smtClean="0">
                <a:solidFill>
                  <a:srgbClr val="0A1F61"/>
                </a:solidFill>
                <a:latin typeface="Tajawal ExtraBold" panose="00000800000000000000" pitchFamily="2" charset="-78"/>
                <a:cs typeface="Tajawal ExtraBold" panose="00000800000000000000" pitchFamily="2" charset="-78"/>
              </a:rPr>
              <a:t>Load balancers:</a:t>
            </a:r>
            <a:r>
              <a:rPr lang="en-US" sz="3200" dirty="0">
                <a:solidFill>
                  <a:srgbClr val="0A1F61"/>
                </a:solidFill>
                <a:latin typeface="Tajawal ExtraBold" panose="00000800000000000000" pitchFamily="2" charset="-78"/>
                <a:cs typeface="Tajawal ExtraBold" panose="00000800000000000000" pitchFamily="2" charset="-78"/>
              </a:rPr>
              <a:t> provide one point of entry to a service, but forward traffic flows to one or more hosts that actually provide the </a:t>
            </a:r>
            <a:r>
              <a:rPr lang="en-US" sz="3200" dirty="0" smtClean="0">
                <a:solidFill>
                  <a:srgbClr val="0A1F61"/>
                </a:solidFill>
                <a:latin typeface="Tajawal ExtraBold" panose="00000800000000000000" pitchFamily="2" charset="-78"/>
                <a:cs typeface="Tajawal ExtraBold" panose="00000800000000000000" pitchFamily="2" charset="-78"/>
              </a:rPr>
              <a:t>service.</a:t>
            </a: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39</a:t>
            </a:fld>
            <a:endParaRPr lang="en-US" dirty="0"/>
          </a:p>
        </p:txBody>
      </p:sp>
      <p:pic>
        <p:nvPicPr>
          <p:cNvPr id="26626" name="Picture 2"/>
          <p:cNvPicPr>
            <a:picLocks noChangeAspect="1" noChangeArrowheads="1"/>
          </p:cNvPicPr>
          <p:nvPr/>
        </p:nvPicPr>
        <p:blipFill rotWithShape="1">
          <a:blip r:embed="rId6">
            <a:extLst>
              <a:ext uri="{28A0092B-C50C-407E-A947-70E740481C1C}">
                <a14:useLocalDpi xmlns:a14="http://schemas.microsoft.com/office/drawing/2010/main" val="0"/>
              </a:ext>
            </a:extLst>
          </a:blip>
          <a:srcRect t="14138" b="4502"/>
          <a:stretch/>
        </p:blipFill>
        <p:spPr bwMode="auto">
          <a:xfrm>
            <a:off x="2778962" y="2698485"/>
            <a:ext cx="6711708" cy="37018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17105031"/>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05106" y="256997"/>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551262" y="557895"/>
            <a:ext cx="6188823" cy="707886"/>
          </a:xfrm>
          <a:prstGeom prst="rect">
            <a:avLst/>
          </a:prstGeom>
          <a:noFill/>
        </p:spPr>
        <p:txBody>
          <a:bodyPr wrap="square" rtlCol="0">
            <a:spAutoFit/>
          </a:bodyPr>
          <a:lstStyle/>
          <a:p>
            <a:pPr algn="ctr"/>
            <a:r>
              <a:rPr lang="en-US" sz="4000" dirty="0" smtClean="0">
                <a:solidFill>
                  <a:schemeClr val="bg1"/>
                </a:solidFill>
                <a:latin typeface="Tajawal Medium" panose="00000600000000000000" pitchFamily="2" charset="-78"/>
                <a:cs typeface="Tajawal Medium" panose="00000600000000000000" pitchFamily="2" charset="-78"/>
              </a:rPr>
              <a:t>Load </a:t>
            </a:r>
            <a:r>
              <a:rPr lang="en-US" sz="4000" dirty="0">
                <a:solidFill>
                  <a:schemeClr val="bg1"/>
                </a:solidFill>
                <a:latin typeface="Tajawal Medium" panose="00000600000000000000" pitchFamily="2" charset="-78"/>
                <a:cs typeface="Tajawal Medium" panose="00000600000000000000" pitchFamily="2" charset="-78"/>
              </a:rPr>
              <a:t>balancers </a:t>
            </a: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4</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10" name="TextBox 9"/>
          <p:cNvSpPr txBox="1"/>
          <p:nvPr/>
        </p:nvSpPr>
        <p:spPr>
          <a:xfrm>
            <a:off x="303403" y="1711207"/>
            <a:ext cx="11662826" cy="2062103"/>
          </a:xfrm>
          <a:prstGeom prst="rect">
            <a:avLst/>
          </a:prstGeom>
          <a:noFill/>
        </p:spPr>
        <p:txBody>
          <a:bodyPr wrap="square" rtlCol="0">
            <a:spAutoFit/>
          </a:bodyPr>
          <a:lstStyle/>
          <a:p>
            <a:pPr marL="457200" indent="-457200">
              <a:buFont typeface="Wingdings" pitchFamily="2" charset="2"/>
              <a:buChar char="§"/>
            </a:pPr>
            <a:r>
              <a:rPr lang="en-US" sz="3200" b="1" dirty="0">
                <a:solidFill>
                  <a:srgbClr val="0A1F61"/>
                </a:solidFill>
                <a:latin typeface="Tajawal ExtraBold" panose="00000800000000000000" pitchFamily="2" charset="-78"/>
                <a:cs typeface="Tajawal ExtraBold" panose="00000800000000000000" pitchFamily="2" charset="-78"/>
              </a:rPr>
              <a:t>What is load balancers in network</a:t>
            </a:r>
            <a:r>
              <a:rPr lang="en-US" sz="3200" b="1" dirty="0" smtClean="0">
                <a:solidFill>
                  <a:srgbClr val="0A1F61"/>
                </a:solidFill>
                <a:latin typeface="Tajawal ExtraBold" panose="00000800000000000000" pitchFamily="2" charset="-78"/>
                <a:cs typeface="Tajawal ExtraBold" panose="00000800000000000000" pitchFamily="2" charset="-78"/>
              </a:rPr>
              <a:t>? (Traffic cop)</a:t>
            </a:r>
            <a:endParaRPr lang="en-US" sz="3200" b="1" dirty="0">
              <a:solidFill>
                <a:srgbClr val="0A1F61"/>
              </a:solidFill>
              <a:latin typeface="Tajawal ExtraBold" panose="00000800000000000000" pitchFamily="2" charset="-78"/>
              <a:cs typeface="Tajawal ExtraBold" panose="00000800000000000000" pitchFamily="2" charset="-78"/>
            </a:endParaRPr>
          </a:p>
          <a:p>
            <a:pPr lvl="2" algn="just"/>
            <a:r>
              <a:rPr lang="en-US" sz="3200" dirty="0">
                <a:solidFill>
                  <a:srgbClr val="0A1F61"/>
                </a:solidFill>
                <a:latin typeface="Tajawal ExtraBold" panose="00000800000000000000" pitchFamily="2" charset="-78"/>
                <a:cs typeface="Tajawal ExtraBold" panose="00000800000000000000" pitchFamily="2" charset="-78"/>
              </a:rPr>
              <a:t>A load balancer is a </a:t>
            </a:r>
            <a:r>
              <a:rPr lang="en-US" sz="3200" dirty="0" smtClean="0">
                <a:solidFill>
                  <a:srgbClr val="0A1F61"/>
                </a:solidFill>
                <a:latin typeface="Tajawal ExtraBold" panose="00000800000000000000" pitchFamily="2" charset="-78"/>
                <a:cs typeface="Tajawal ExtraBold" panose="00000800000000000000" pitchFamily="2" charset="-78"/>
              </a:rPr>
              <a:t>device (Or software) </a:t>
            </a:r>
            <a:r>
              <a:rPr lang="en-US" sz="3200" dirty="0">
                <a:solidFill>
                  <a:srgbClr val="0A1F61"/>
                </a:solidFill>
                <a:latin typeface="Tajawal ExtraBold" panose="00000800000000000000" pitchFamily="2" charset="-78"/>
                <a:cs typeface="Tajawal ExtraBold" panose="00000800000000000000" pitchFamily="2" charset="-78"/>
              </a:rPr>
              <a:t>that acts as a reverse proxy and distributes network or application traffic across a number of servers. Load balancers are used to increase capacity (concurrent users) and reliability of applications.</a:t>
            </a: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40</a:t>
            </a:fld>
            <a:endParaRPr lang="en-US" dirty="0"/>
          </a:p>
        </p:txBody>
      </p:sp>
      <p:sp>
        <p:nvSpPr>
          <p:cNvPr id="12" name="Rectangle 11"/>
          <p:cNvSpPr/>
          <p:nvPr/>
        </p:nvSpPr>
        <p:spPr>
          <a:xfrm>
            <a:off x="387430" y="3767373"/>
            <a:ext cx="6096000" cy="2431435"/>
          </a:xfrm>
          <a:prstGeom prst="rect">
            <a:avLst/>
          </a:prstGeom>
        </p:spPr>
        <p:txBody>
          <a:bodyPr>
            <a:spAutoFit/>
          </a:bodyPr>
          <a:lstStyle/>
          <a:p>
            <a:pPr marL="457200" indent="-457200" fontAlgn="base">
              <a:buFont typeface="Wingdings" pitchFamily="2" charset="2"/>
              <a:buChar char="§"/>
            </a:pPr>
            <a:r>
              <a:rPr lang="en-US" sz="3200" b="1" dirty="0">
                <a:solidFill>
                  <a:srgbClr val="0A1F61"/>
                </a:solidFill>
                <a:latin typeface="Tajawal ExtraBold" panose="00000800000000000000" pitchFamily="2" charset="-78"/>
                <a:cs typeface="Tajawal ExtraBold" panose="00000800000000000000" pitchFamily="2" charset="-78"/>
              </a:rPr>
              <a:t>Benefits of Load </a:t>
            </a:r>
            <a:r>
              <a:rPr lang="en-US" sz="3200" b="1" dirty="0" smtClean="0">
                <a:solidFill>
                  <a:srgbClr val="0A1F61"/>
                </a:solidFill>
                <a:latin typeface="Tajawal ExtraBold" panose="00000800000000000000" pitchFamily="2" charset="-78"/>
                <a:cs typeface="Tajawal ExtraBold" panose="00000800000000000000" pitchFamily="2" charset="-78"/>
              </a:rPr>
              <a:t>Balancing:</a:t>
            </a:r>
            <a:endParaRPr lang="en-US" sz="3200" b="1" dirty="0">
              <a:solidFill>
                <a:srgbClr val="0A1F61"/>
              </a:solidFill>
              <a:latin typeface="Tajawal ExtraBold" panose="00000800000000000000" pitchFamily="2" charset="-78"/>
              <a:cs typeface="Tajawal ExtraBold" panose="00000800000000000000" pitchFamily="2" charset="-78"/>
            </a:endParaRPr>
          </a:p>
          <a:p>
            <a:pPr marL="1371600" lvl="2" indent="-457200" fontAlgn="base">
              <a:buFont typeface="+mj-lt"/>
              <a:buAutoNum type="arabicPeriod"/>
            </a:pPr>
            <a:r>
              <a:rPr lang="en-US" sz="2400" b="1" dirty="0">
                <a:solidFill>
                  <a:srgbClr val="0A1F61"/>
                </a:solidFill>
                <a:latin typeface="Tajawal ExtraBold" panose="00000800000000000000" pitchFamily="2" charset="-78"/>
                <a:cs typeface="Tajawal ExtraBold" panose="00000800000000000000" pitchFamily="2" charset="-78"/>
              </a:rPr>
              <a:t>Reduced downtime</a:t>
            </a:r>
          </a:p>
          <a:p>
            <a:pPr marL="1371600" lvl="2" indent="-457200" fontAlgn="base">
              <a:buFont typeface="+mj-lt"/>
              <a:buAutoNum type="arabicPeriod"/>
            </a:pPr>
            <a:r>
              <a:rPr lang="en-US" sz="2400" b="1" dirty="0">
                <a:solidFill>
                  <a:srgbClr val="0A1F61"/>
                </a:solidFill>
                <a:latin typeface="Tajawal ExtraBold" panose="00000800000000000000" pitchFamily="2" charset="-78"/>
                <a:cs typeface="Tajawal ExtraBold" panose="00000800000000000000" pitchFamily="2" charset="-78"/>
              </a:rPr>
              <a:t>Scalable</a:t>
            </a:r>
          </a:p>
          <a:p>
            <a:pPr marL="1371600" lvl="2" indent="-457200" fontAlgn="base">
              <a:buFont typeface="+mj-lt"/>
              <a:buAutoNum type="arabicPeriod"/>
            </a:pPr>
            <a:r>
              <a:rPr lang="en-US" sz="2400" b="1" dirty="0">
                <a:solidFill>
                  <a:srgbClr val="0A1F61"/>
                </a:solidFill>
                <a:latin typeface="Tajawal ExtraBold" panose="00000800000000000000" pitchFamily="2" charset="-78"/>
                <a:cs typeface="Tajawal ExtraBold" panose="00000800000000000000" pitchFamily="2" charset="-78"/>
              </a:rPr>
              <a:t>Redundancy</a:t>
            </a:r>
          </a:p>
          <a:p>
            <a:pPr marL="1371600" lvl="2" indent="-457200" fontAlgn="base">
              <a:buFont typeface="+mj-lt"/>
              <a:buAutoNum type="arabicPeriod"/>
            </a:pPr>
            <a:r>
              <a:rPr lang="en-US" sz="2400" b="1" dirty="0">
                <a:solidFill>
                  <a:srgbClr val="0A1F61"/>
                </a:solidFill>
                <a:latin typeface="Tajawal ExtraBold" panose="00000800000000000000" pitchFamily="2" charset="-78"/>
                <a:cs typeface="Tajawal ExtraBold" panose="00000800000000000000" pitchFamily="2" charset="-78"/>
              </a:rPr>
              <a:t>Flexibility</a:t>
            </a:r>
          </a:p>
          <a:p>
            <a:pPr marL="1371600" lvl="2" indent="-457200" fontAlgn="base">
              <a:buFont typeface="+mj-lt"/>
              <a:buAutoNum type="arabicPeriod"/>
            </a:pPr>
            <a:r>
              <a:rPr lang="en-US" sz="2400" b="1" dirty="0">
                <a:solidFill>
                  <a:srgbClr val="0A1F61"/>
                </a:solidFill>
                <a:latin typeface="Tajawal ExtraBold" panose="00000800000000000000" pitchFamily="2" charset="-78"/>
                <a:cs typeface="Tajawal ExtraBold" panose="00000800000000000000" pitchFamily="2" charset="-78"/>
              </a:rPr>
              <a:t>Efficiency</a:t>
            </a:r>
          </a:p>
        </p:txBody>
      </p:sp>
      <p:sp>
        <p:nvSpPr>
          <p:cNvPr id="13" name="AutoShape 2" descr="data:image/jpeg;base64,/9j/4AAQSkZJRgABAQAAAQABAAD/2wCEAAoHCBIUFRYUFBcSFRIYGhIeFREYGBIVGRUZGhwZGRkYGBkcIS4lHB4rJBgYJzomKy8xNTU1GiQ7QDs0Py40NTEBDAwMEA8QHhISHzErJSQ0NjQ0MTQ0QDQxNDQ0NDQ0NDcxNDQ0NDQ0NDY2MTQ0NDQ0MT80NDQ0NzQ0NDQ0NDQ0NP/AABEIAOEA4QMBIgACEQEDEQH/xAAbAAEAAgMBAQAAAAAAAAAAAAAAAgQDBQYBB//EAEYQAAIBAgIDCwgIBQMFAQAAAAECAAMRBBIFITEGExZBUVNhcYGR0iJSkpOiscHRFBUyQmKh4fAHI4KjsjNyc2OztMLiQ//EABkBAQEBAQEBAAAAAAAAAAAAAAABAgMFBP/EACsRAQEAAgEDAwQBAwUAAAAAAAABAhExAyFREhNBBCNhcTIikbEFJEKhwf/aAAwDAQACEQMRAD8A6qIifS+QiJjaqBs1wMk8JtK7OTIxoWS45ZE1R0zBEDOao5DPN96JhiBm33ojfhyTDEDOKw6YFUdMwRAsb4vLPQ45ZWiBaDCeypEaFuJWznlM93wyaFiJh348gnorDpjQyxIhxyz0G+yUexEQEREBERAREx1msLcvugY3e/V75CIgIiICIiAiIgIiICa/Tekfo9FqlgzAqEU7CxNvdc9k2Ep6U0ZTxCBKmewNwVYqQbEdR1E7RA4ZN19XfUas16YZS+HQBM68a+ce067TNug3VKcQWwbVKFHKirTYWDEXJfI9wL3A5fJE5Stol6WIZGVyodlVtflAMVBuvLaWtOaNYMFRahNtalnbi48xnH3H0zp/D6HuW00cQjK5G+ptsAMynYwA7j2Hjm9mn3O6DpYamuVQahRc1Q3JJNiwF/si/ELcU3E7R815IiICIiAiIgehiOMzIlQ3AMxT0GBaiIgIiICVqjXJlgm0qxAiIgIiICIiAiIgIiICIntuuLZBo33MU6tZqjHVmDMthmOoXAPFf5yem9zNOrUavexYrmUjXsA8k8VwBLD6ap08QKDamKi5Opcx+yp5Dbs1gTPpjTCU1VqtlzvlsDcnK2UsQT9kDWe6eR1OnlOrqfN7fp7fS6uN6Pquu07/ALWVFgB1S9gdHNVUsCFAuBfWS1rgdA1jX75TyHZY3N7dNrX94750ujqLLTCspDeXmB5bn4Wnp+qSaxePJ6st1zdWmyMVYWYaiNR/MSE2+n6Kgq4Fi2YMbnXbLb4zUTcu5tnKauiIiVCIiAiIgWUOoSUx0TqmSAiIgRqbDK0z1jqmC8BLNDBVHF0QlfO1Ad5sJWvNto7SwVVRxZRezgDULbCoGvXx9MmW9dlxkt7vF0K1hmcKSB5OUmxPESDbtvNfpul9ERqtQ/yhlBdQSbsQoGXbe5E6JNJUCLZxbpVh8Jy38RMSlTBOlMs7BqbGwY2VXF9vf2GYly26WY6c7V3ZYYbFrN0hUA/NgfylXE7tVyne6TZuIuRlHTZdZ7x1zi1Ydc8zTozqOkTdfihe+9G+w5D5PVZvfeYn3VYwqFDopG1wiZm673XuAmgJM8zEQajeLumxg177foKUrH2ZuMTuyXId7SpvhH38mROnUSXtxAgdPJOMzdE8DSaV3O4DE1Klaq1SpUcKgADu7C7sNdibXshF+kzrnf8AkOeV8Vb1zrOM/h0t/pDf8I/7hndb9TCAFKeTMbahYuX8rouX29M8H6q436jPd+JP/W8bqact/EbR+pcQBrU5H6QSShPU1x/WOSc3ufD4jFUEqFnC5W8ok2VBvljfiJ/yPLPo+k8KMRTqowC51I6idja+MGx7JxW4XCH6TULCzJTRGXkZit+7I47506P1P+26k33x3q/il5/bu6zjfaOvUaeK2f78NOnzWJv9niN5yKP/ADAxy+SrIikaiSUd2A5bb3N7R0vSY707AVgLtTsb2GXWPSU9GYcomvorjLrvuyLLtg3U4qmiUgxy56gRCdmYo7AE8V8tuu000038VNLU33nDpcspNVm1jLqZEHWfLPRYSxoDHmvQR2+3rV/9y6ie3Ue2evjw5dTlsYi8XmmCIvF4CIvF4GagdvZMsr0TrliShERKMWI2TBM2I2CYISvYnkQj2J5EDDicFSqCzpTfkzKrW7xqlUaDwnM0u1QffNhELtrsRoHCPbNSpi3mAp35CLx9QYPmU9r5zYxBtqH3NYNv/wAgOp6i+5po9LbjrAthyW/6TEX/AKG1DsPfOziCZWOe3DYKpTStnR0JZLB1KkgBtYvtGudDX/0aXTXX88UvzmSjtPZ8Z5VH8qh/z0v/ACUM8LPv1+p+8f8ALrO8XreU/wDV7zNPoLChKuKfV5dS/UALi/ptNv8Aef8Aq98070yWrIrZTUyKRY3ylVDFDfUQM9/9y9F/N5y6mO9b1/l0nws0zdcO/ntVbps4zKD1AAdk5/dtg3ZqldGZHo1Qc6Eoyq9GgCysNYsbdhM6euNVD/kcdQyP8pXx1MM2JVgCpdQQdhG80Liejj1b05M58en+12xXyepUN2Z3d6jG7O7F2Y2sLk9E7XcMD9HcnYaj5eoIgP5gzLhtyeDSxKO5/G7H8lsD2ibrD0ERQqKqIL2RQFAvrOoT3Z3m3PLLbLE8iVh7E8iB7E8iBOntEtSmDLklWEREqsGI2DtmC8z4nYOuVpYlSvF5GIRK8XkYgSvF5GIErxeRiBK8XkYgWKOztkW/0qPRWQd2JQH3TmdM7qquFrCmqUXplFby1bNclgbMCNXkjiMxJ/EFbBWwiWDZgFqlbNmz3AyH72vrnl5/S5e7llLzZf7OuOUk712znyn/AK/fK2Ffy6g6V/NBObP8QqB1nC1L9FRT8J4+7Gmg37eGda32ULhcmTyDc5Te+3ZPg6n+nZ+q953X1Y75dTiPs0f+R/8AB5jYfzcRfjqL/wBmiJyVT+IV7ZcLTFiSM1QtYnUbeQJUfd9jHa1NMOjMdQRHd2OzjY5jqHFxT679FlcPTbrtP+i5Ty7IatUXmDCu7IjOCKjKhcEZSHIBYEcWsnVMs9fGakjileLyMSiV4vIxAleLyMQJXl1Tq7pQl2kfJHVJVicREKwYrYOv4GVpZxf2e0SlLOErJExxKjJExxAyRMcQMkTHEDJExxAuYd0ZSjpTqJtyuqsNerYQRKlfc/o5/tYZF/2M6fkjKPynjZ7eQ5RtVnAVuwhgQQf3actR3cVVuKlKmzC9ypZNY1ceYcU8z6rD6qZ+rpWavw642WadC25HRp+5WXqqMf8AImQXcxgmJpuKjU6YUoocZxvhYsXtrsSNRnP4ndzUYWRKaHzmLOR1CwF+u/VOfGkagc1RUffSbmpmOY9Z5OK2y2q1pjDo/VZzedk1x+11PD6VR3M6NQ3GHLH8b1GHoliPymzwiU6Yy0KVKkOPIir3kAX7Z88TdpiEWxFJz55VwT1hWA7gJe0DpStjHdqrkU6e9laaWRCxzWzAa2tlvrJ1zHsfWZ5ayyknmHad3TM1yTxm5PbrnsxxPZ04skTHEDJExxAyRMcQMkt4Y+SO2UJcwh8k9fykqxYiIkVhxX2D2e8SjeX8R9huqa281imSd4vIXi8rKd4vIXi8Cd4vIXi8Cd4vIXi8Cd4vIXi8Cd58v0iMtaqvJUqj2mn028+c7oVtiao/Hf0gG+Mzk3hy1ZkgOPjkTMlOR0eNsE7PcMlqVRuVwOxVU/8AsZxjid5uRS2GQ+c1Q+0V9yiMeWcr2b68XkLxebck7xeQvF4E7xeQvF4E7xeQvF4E7y1gjqPWJSvLeAP2v6fjJeFnK5ERMtIuLgjoM1E3M0rCxI65rFMnsSN4vNMpRI3i8CUSN4vAlEjeLwJRI3i8CU4PdWlsS/4hTPshf/Wd1ecbuvS1ZTyoveGf9JnLhrHlzcyU9kxmZKcy6vKnFPo2g0y4aiP+mh9IZvjPm9U6u+fUqCZVVfNVV9EAS4sZssSN4vNuaUSN4vAlEjeLwJRI3i8CUt6P2t1D4yleW9H7W6pLws5bCIiYaJpsSLOw6T+ev4zczU6RFnPSAfh8JceUyYIkLxeb0xtOJC8XjRtOJC8XjRtOJC8tJh3GwgdH7ELO7DlPIe4xlPIe4yxvNTzh++yN5qecP32QulfKeQ9xnMbs6Wqk9thde/KR7jOv3mp5w/fZOb3bowpU8xB/mauiyN0dIkvC4zVcMeOSU6p422egau+YdUqK5nReVlHeQPjPqJB5D3GfNtGU81eio2mpS/zWfUd5qecP32TWLGU2rQATsBMzth3O0g/vqldHKkEaiP3aaYvZ6QRtBHQdUTavTWugZdTj37SpmoYEGxBBG0HiidyzSUSF4vGmdpxIXi8aNpy5o3a3VKF5e0VtbqX4yZTss5bKIiYbJrNKjWp5QR3H9Zs5Q0uvkA8je8H5S48peGrvF5G8XnVhK8XkbxeBK8XkbyVNCxCjWSbCBnw1EPe7BQOPVrMsfQk88ez85l+pvx+z+sfU34/Z/WY3PLcl8MX0JPPHs/OPoSeePZ+cy/U34/Z/WPqb8fs/rG55XV8MX0JPPHs/Oc7u1oIlBCGzMaigbNXkOSfynT/U34/Z/WaDdnovJhs+bNlqUyRltqN1235WEls1ySXfD5841ySDVIttkk2TLo2GgKYfFUVJsC976tWVWb4T6T9CTzx7Pznz7cnhd8xdNb21VDe17WR+LtE+jfU34/Z/WXG6+WcpbeGL6Ennj2fnK+JoBLWYMD1avzl36m/H7P6x9Tfj9n9Zrc8sWXwqYHFb21/un7Q6OXrE2uk8CHXfE1ta5A++OUdNu+aKqhRirbQf2ZtdB4+xFNjqP2DyHze2XKfMTG/8a1N4vN1pvRtr1UGr76ji/EOjlmjvLjZZtMpq6SvF5G8XlRK82eiRqc9I/K81V5uNFL5F+Vj8BMZ8LjyuxETDZKukFvTbose4gy1I1EzKV5QR3i0TkrmYkLxefQ5JxIXi8Cct4fR9dgHRGIN7MCo6NWuUlIuL3tx2226J0abp6agKtIhQAAM41AagNk55XKfxjeMxv8qofV2L8yp6a+KPq7F+ZU9NfFNjwpXm29MfKOFK823pj5TO8/DWsPLXfV2L8yp6a+KPq7F+ZU9NfFNjwpXm29MfKOFK823pj5R/X4NYeWu+rsX5lT018U12n9HYj6NVLpUyKhYksCBkIa+3onRcKV5tvTHymv3QbolqYbEJkIL06gvmBtdTr2RvLwusfL5K22STZINJpMtt5uPw1R8SRTBLLTc6jY2uik3/AKhO7+rsX5lT018U5HcBpFcPiKjMuYtTygXA++pO0dAnf8KU5tvTHyllvxGcpjvvWu+rsX5lT018UfV2L8yp6a+KbHhSvNt6Y+UcKV5tvTHyl3n4Z1h5aivo7EKC7o9gLliQbDvJlS86Ft1CHUaZIN7jMNfsznKjLmJUELc5QTcgcQJ45rG2/wAozlMZ/Guv0HpHfUyt/qKNd/vrszfAzUac0XvRzoP5bH0DyHoPF3TVYfEsjq6mzLs5Dyg9BndYOvTxFO9gUYEOh4jxqfn1GYy/ou5w3j/VNXlwcS7pnRrYd7azTa+R+jzT+IfntmvvO0ss3HKyy6qd50GBTKiDoue0k/Gc/RTOyqOMgfOdROefhrEiInNoiIlHL4xMruvIx7jrHvmCbTSuCqM5dFLKQt7a9YFtm3iE1joy/aBXrBHvnfG7jnY8i8jeZcNVVXVmUOqkEoTYNbYCbHVCOkwG5QuiszlGYXyZM2UHZc5hrtbiljgcOePqx45g4aPzK+m3hjho3Mr6xvDOH3X0T2mfgcOePqx444HDnj6seOYOGjcyvrG8McNG5lfWN4Y+6b6TPwOHPH1Y8ccDhzx9WPHMHDRuZX1jeGOGjcyvrG8MfdN9Jn4HDnj6seOavdNuZFHC16m+lslNzlyBb8W3N0zJid3zpqGGZjyhmy+llnz/AHW7scXjgabK1GgCD9HRWbMRsZ3OtuUAAAatRIvM3LOctYzC8OekqTg6gQTyXlVcLUb7r2/ESo7jPToyoOIN1HZ32md34i6nl0+47D75jaNK+XfBVUta5XKjPcC4v9gDtn1HgcOePqx458Jwxq03R13xKiMrK6qSVYG4I4ttp9L0R/ErFlctXDrVZbfzFD0S3SVysL9Vh0CWZ571C44a3XV8Dhzx9WPHHA4c8fVjxynht3buL/RynQzML9Xk65l4aNzK+sbwzf3WPtM/A4c8fVjxzHidyJVGKVC7gEqmQLmI4r5jIcNG5lfWN4Y4aNzK+sbwx90+05e82ehNKGg9zc02sHG23Iw6R7rynj8UKjs4QJmNygOYX4yNQ27e2Vrzvrc1XCXV3H0zE4anXQo1mRgCGFtXGrKZwGksE9Byj9asNjrxMPlxGbvclpixGHc6j/pseI8adu0dOrjE3mn8JTqU7ObOPsMNZDfEcvZ0T55bhlq8O+UmeO5y5LQmHuS52DUvWdvd8ZupCjTCKFXYNnz65OXK7rnJoiIhSIiAiIgV6mDpttROu1vzErPoakdmdepr/wCV5sYiZWJqNM+g/NfsYfEH4Su+hqo2ZG7SPeJ0MTXryPTHNpoaufuqOt6S+9pnTc5i2+yinqqUD7nm9iT3Mj04tKdy2N5r26PinvBbG80PTo+KbtKjLsZh1Ej3TMuPqjY7dpze+Pcz/C+nD8ue4LY3mv7lHxRwXx3N+3R8U6dNLVh94HrVfhMi6aqcYpnsb5ye5n+F9GH5cpwWx3N/3KPijgvjub/uUvHOvXTjcaL2EiTGneVO5/8A5j3M/EX0dPzXG8Fsdzf9yl4o4LY7mvbo+KdoNOL5h9IfKe/XieY3eI9zPxD2+n5cVwWxvNf3KPijgtjea/uUfFO0+vE8x+8Tw6cHEh9L9I9zPxD2+n5rjOC2N5r26Pijgtjea9uj4p2DacbiRR1sT8BML6ZqnYEXqBPvMe5n4h6MPNcrwWxvNe3R8U1rYKqHamUfOpsy2vY9Y1dN78c7Opj6rbXbqHk/42lcnl1zU6mXzpzuOPxtosLoZtRdsv4VPlcu3YOy83zuzG7EsdWszyJnK28rJoiIhSIiAiIgIiICIiAiIgIiICIiRSIiQIiJUIiICIiFIiJUIiJFIiIQiIlCIiB//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4" name="AutoShape 4" descr="3,235 Traffic Cop Stock Photos, Pictures &amp; Royalty-Free Images - iStock"/>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29" name="Picture 5"/>
          <p:cNvPicPr>
            <a:picLocks noChangeAspect="1" noChangeArrowheads="1"/>
          </p:cNvPicPr>
          <p:nvPr/>
        </p:nvPicPr>
        <p:blipFill>
          <a:blip r:embed="rId6">
            <a:extLst>
              <a:ext uri="{BEBA8EAE-BF5A-486C-A8C5-ECC9F3942E4B}">
                <a14:imgProps xmlns:a14="http://schemas.microsoft.com/office/drawing/2010/main">
                  <a14:imgLayer r:embed="rId7">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9228284" y="3911527"/>
            <a:ext cx="2143125" cy="214312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84647816"/>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05106" y="256997"/>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551262" y="557895"/>
            <a:ext cx="6188823" cy="707886"/>
          </a:xfrm>
          <a:prstGeom prst="rect">
            <a:avLst/>
          </a:prstGeom>
          <a:noFill/>
        </p:spPr>
        <p:txBody>
          <a:bodyPr wrap="square" rtlCol="0">
            <a:spAutoFit/>
          </a:bodyPr>
          <a:lstStyle/>
          <a:p>
            <a:pPr algn="ctr"/>
            <a:r>
              <a:rPr lang="en-US" sz="4000" dirty="0" smtClean="0">
                <a:solidFill>
                  <a:schemeClr val="bg1"/>
                </a:solidFill>
                <a:latin typeface="Tajawal Medium" panose="00000600000000000000" pitchFamily="2" charset="-78"/>
                <a:cs typeface="Tajawal Medium" panose="00000600000000000000" pitchFamily="2" charset="-78"/>
              </a:rPr>
              <a:t>Load </a:t>
            </a:r>
            <a:r>
              <a:rPr lang="en-US" sz="4000" dirty="0">
                <a:solidFill>
                  <a:schemeClr val="bg1"/>
                </a:solidFill>
                <a:latin typeface="Tajawal Medium" panose="00000600000000000000" pitchFamily="2" charset="-78"/>
                <a:cs typeface="Tajawal Medium" panose="00000600000000000000" pitchFamily="2" charset="-78"/>
              </a:rPr>
              <a:t>balancers </a:t>
            </a: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4</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10" name="TextBox 9"/>
          <p:cNvSpPr txBox="1"/>
          <p:nvPr/>
        </p:nvSpPr>
        <p:spPr>
          <a:xfrm>
            <a:off x="303403" y="1711207"/>
            <a:ext cx="5962486" cy="4524315"/>
          </a:xfrm>
          <a:prstGeom prst="rect">
            <a:avLst/>
          </a:prstGeom>
          <a:noFill/>
        </p:spPr>
        <p:txBody>
          <a:bodyPr wrap="square" rtlCol="0">
            <a:spAutoFit/>
          </a:bodyPr>
          <a:lstStyle/>
          <a:p>
            <a:pPr fontAlgn="base"/>
            <a:r>
              <a:rPr lang="en-US" sz="3200" b="1" dirty="0" smtClean="0">
                <a:solidFill>
                  <a:srgbClr val="0A1F61"/>
                </a:solidFill>
                <a:latin typeface="Tajawal ExtraBold" panose="00000800000000000000" pitchFamily="2" charset="-78"/>
                <a:cs typeface="Tajawal ExtraBold" panose="00000800000000000000" pitchFamily="2" charset="-78"/>
              </a:rPr>
              <a:t>Load </a:t>
            </a:r>
            <a:r>
              <a:rPr lang="en-US" sz="3200" b="1" dirty="0">
                <a:solidFill>
                  <a:srgbClr val="0A1F61"/>
                </a:solidFill>
                <a:latin typeface="Tajawal ExtraBold" panose="00000800000000000000" pitchFamily="2" charset="-78"/>
                <a:cs typeface="Tajawal ExtraBold" panose="00000800000000000000" pitchFamily="2" charset="-78"/>
              </a:rPr>
              <a:t>balancer performs the following functions:</a:t>
            </a:r>
          </a:p>
          <a:p>
            <a:pPr marL="971550" lvl="1" indent="-514350" algn="just" fontAlgn="base">
              <a:buFont typeface="+mj-lt"/>
              <a:buAutoNum type="arabicPeriod"/>
            </a:pPr>
            <a:r>
              <a:rPr lang="en-US" sz="3200" dirty="0">
                <a:solidFill>
                  <a:srgbClr val="0A1F61"/>
                </a:solidFill>
                <a:latin typeface="Tajawal ExtraBold" panose="00000800000000000000" pitchFamily="2" charset="-78"/>
                <a:cs typeface="Tajawal ExtraBold" panose="00000800000000000000" pitchFamily="2" charset="-78"/>
              </a:rPr>
              <a:t>Distributes client requests or network load efficiently across multiple </a:t>
            </a:r>
            <a:r>
              <a:rPr lang="en-US" sz="3200" dirty="0" smtClean="0">
                <a:solidFill>
                  <a:srgbClr val="0A1F61"/>
                </a:solidFill>
                <a:latin typeface="Tajawal ExtraBold" panose="00000800000000000000" pitchFamily="2" charset="-78"/>
                <a:cs typeface="Tajawal ExtraBold" panose="00000800000000000000" pitchFamily="2" charset="-78"/>
              </a:rPr>
              <a:t>servers.</a:t>
            </a:r>
            <a:endParaRPr lang="en-US" sz="3200" dirty="0">
              <a:solidFill>
                <a:srgbClr val="0A1F61"/>
              </a:solidFill>
              <a:latin typeface="Tajawal ExtraBold" panose="00000800000000000000" pitchFamily="2" charset="-78"/>
              <a:cs typeface="Tajawal ExtraBold" panose="00000800000000000000" pitchFamily="2" charset="-78"/>
            </a:endParaRPr>
          </a:p>
          <a:p>
            <a:pPr marL="971550" lvl="1" indent="-514350" algn="just" fontAlgn="base">
              <a:buFont typeface="+mj-lt"/>
              <a:buAutoNum type="arabicPeriod"/>
            </a:pPr>
            <a:r>
              <a:rPr lang="en-US" sz="3200" dirty="0">
                <a:solidFill>
                  <a:srgbClr val="0A1F61"/>
                </a:solidFill>
                <a:latin typeface="Tajawal ExtraBold" panose="00000800000000000000" pitchFamily="2" charset="-78"/>
                <a:cs typeface="Tajawal ExtraBold" panose="00000800000000000000" pitchFamily="2" charset="-78"/>
              </a:rPr>
              <a:t>Ensures high availability and reliability by sending requests only to servers that are </a:t>
            </a:r>
            <a:r>
              <a:rPr lang="en-US" sz="3200" dirty="0" smtClean="0">
                <a:solidFill>
                  <a:srgbClr val="0A1F61"/>
                </a:solidFill>
                <a:latin typeface="Tajawal ExtraBold" panose="00000800000000000000" pitchFamily="2" charset="-78"/>
                <a:cs typeface="Tajawal ExtraBold" panose="00000800000000000000" pitchFamily="2" charset="-78"/>
              </a:rPr>
              <a:t>online.</a:t>
            </a:r>
            <a:endParaRPr lang="en-US" sz="3200" dirty="0">
              <a:solidFill>
                <a:srgbClr val="0A1F61"/>
              </a:solidFill>
              <a:latin typeface="Tajawal ExtraBold" panose="00000800000000000000" pitchFamily="2" charset="-78"/>
              <a:cs typeface="Tajawal ExtraBold" panose="00000800000000000000" pitchFamily="2" charset="-78"/>
            </a:endParaRPr>
          </a:p>
          <a:p>
            <a:pPr marL="971550" lvl="1" indent="-514350" algn="just" fontAlgn="base">
              <a:buFont typeface="+mj-lt"/>
              <a:buAutoNum type="arabicPeriod"/>
            </a:pPr>
            <a:r>
              <a:rPr lang="en-US" sz="3200" dirty="0">
                <a:solidFill>
                  <a:srgbClr val="0A1F61"/>
                </a:solidFill>
                <a:latin typeface="Tajawal ExtraBold" panose="00000800000000000000" pitchFamily="2" charset="-78"/>
                <a:cs typeface="Tajawal ExtraBold" panose="00000800000000000000" pitchFamily="2" charset="-78"/>
              </a:rPr>
              <a:t>Provides the flexibility to add or subtract servers as demand </a:t>
            </a:r>
            <a:r>
              <a:rPr lang="en-US" sz="3200" dirty="0" smtClean="0">
                <a:solidFill>
                  <a:srgbClr val="0A1F61"/>
                </a:solidFill>
                <a:latin typeface="Tajawal ExtraBold" panose="00000800000000000000" pitchFamily="2" charset="-78"/>
                <a:cs typeface="Tajawal ExtraBold" panose="00000800000000000000" pitchFamily="2" charset="-78"/>
              </a:rPr>
              <a:t>dictates.</a:t>
            </a:r>
            <a:endParaRPr lang="en-US" sz="3200" dirty="0">
              <a:solidFill>
                <a:srgbClr val="0A1F61"/>
              </a:solidFill>
              <a:latin typeface="Tajawal ExtraBold" panose="00000800000000000000" pitchFamily="2" charset="-78"/>
              <a:cs typeface="Tajawal ExtraBold" panose="000008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41</a:t>
            </a:fld>
            <a:endParaRPr lang="en-US" dirty="0"/>
          </a:p>
        </p:txBody>
      </p:sp>
      <p:pic>
        <p:nvPicPr>
          <p:cNvPr id="2050" name="Picture 2" descr="Load Balancing - Network Encyclopedia"/>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550702" y="2327302"/>
            <a:ext cx="5250636" cy="289560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4087787"/>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05106" y="256997"/>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551262" y="557895"/>
            <a:ext cx="6188823" cy="707886"/>
          </a:xfrm>
          <a:prstGeom prst="rect">
            <a:avLst/>
          </a:prstGeom>
          <a:noFill/>
        </p:spPr>
        <p:txBody>
          <a:bodyPr wrap="square" rtlCol="0">
            <a:spAutoFit/>
          </a:bodyPr>
          <a:lstStyle/>
          <a:p>
            <a:pPr algn="ctr"/>
            <a:r>
              <a:rPr lang="en-US" sz="4000" dirty="0" smtClean="0">
                <a:solidFill>
                  <a:schemeClr val="bg1"/>
                </a:solidFill>
                <a:latin typeface="Tajawal Medium" panose="00000600000000000000" pitchFamily="2" charset="-78"/>
                <a:cs typeface="Tajawal Medium" panose="00000600000000000000" pitchFamily="2" charset="-78"/>
              </a:rPr>
              <a:t>Hardware </a:t>
            </a:r>
            <a:r>
              <a:rPr lang="en-US" sz="4000" dirty="0">
                <a:solidFill>
                  <a:schemeClr val="bg1"/>
                </a:solidFill>
                <a:latin typeface="Tajawal Medium" panose="00000600000000000000" pitchFamily="2" charset="-78"/>
                <a:cs typeface="Tajawal Medium" panose="00000600000000000000" pitchFamily="2" charset="-78"/>
              </a:rPr>
              <a:t>vs. Software Load </a:t>
            </a:r>
            <a:r>
              <a:rPr lang="en-US" sz="4000" dirty="0" smtClean="0">
                <a:solidFill>
                  <a:schemeClr val="bg1"/>
                </a:solidFill>
                <a:latin typeface="Tajawal Medium" panose="00000600000000000000" pitchFamily="2" charset="-78"/>
                <a:cs typeface="Tajawal Medium" panose="00000600000000000000" pitchFamily="2" charset="-78"/>
              </a:rPr>
              <a:t>Balancing </a:t>
            </a:r>
            <a:endParaRPr lang="en-US" sz="4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4</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10" name="TextBox 9"/>
          <p:cNvSpPr txBox="1"/>
          <p:nvPr/>
        </p:nvSpPr>
        <p:spPr>
          <a:xfrm>
            <a:off x="303403" y="1711207"/>
            <a:ext cx="11523836" cy="4462760"/>
          </a:xfrm>
          <a:prstGeom prst="rect">
            <a:avLst/>
          </a:prstGeom>
          <a:noFill/>
        </p:spPr>
        <p:txBody>
          <a:bodyPr wrap="square" rtlCol="0">
            <a:spAutoFit/>
          </a:bodyPr>
          <a:lstStyle/>
          <a:p>
            <a:pPr algn="just" fontAlgn="base"/>
            <a:r>
              <a:rPr lang="en-US" sz="3200" b="1" dirty="0" smtClean="0">
                <a:solidFill>
                  <a:srgbClr val="0A1F61"/>
                </a:solidFill>
                <a:latin typeface="Tajawal ExtraBold" panose="00000800000000000000" pitchFamily="2" charset="-78"/>
                <a:cs typeface="Tajawal ExtraBold" panose="00000800000000000000" pitchFamily="2" charset="-78"/>
              </a:rPr>
              <a:t>Load </a:t>
            </a:r>
            <a:r>
              <a:rPr lang="en-US" sz="3200" b="1" dirty="0">
                <a:solidFill>
                  <a:srgbClr val="0A1F61"/>
                </a:solidFill>
                <a:latin typeface="Tajawal ExtraBold" panose="00000800000000000000" pitchFamily="2" charset="-78"/>
                <a:cs typeface="Tajawal ExtraBold" panose="00000800000000000000" pitchFamily="2" charset="-78"/>
              </a:rPr>
              <a:t>balancers typically come in two flavors: </a:t>
            </a:r>
            <a:endParaRPr lang="en-US" sz="3200" b="1" dirty="0" smtClean="0">
              <a:solidFill>
                <a:srgbClr val="0A1F61"/>
              </a:solidFill>
              <a:latin typeface="Tajawal ExtraBold" panose="00000800000000000000" pitchFamily="2" charset="-78"/>
              <a:cs typeface="Tajawal ExtraBold" panose="00000800000000000000" pitchFamily="2" charset="-78"/>
            </a:endParaRPr>
          </a:p>
          <a:p>
            <a:pPr marL="914400" lvl="1" indent="-457200" algn="just" fontAlgn="base">
              <a:buFontTx/>
              <a:buChar char="-"/>
            </a:pPr>
            <a:r>
              <a:rPr lang="en-US" sz="2800" dirty="0" smtClean="0">
                <a:solidFill>
                  <a:srgbClr val="0A1F61"/>
                </a:solidFill>
                <a:latin typeface="Tajawal ExtraBold" panose="00000800000000000000" pitchFamily="2" charset="-78"/>
                <a:cs typeface="Tajawal ExtraBold" panose="00000800000000000000" pitchFamily="2" charset="-78"/>
              </a:rPr>
              <a:t>hardware‑based </a:t>
            </a:r>
            <a:r>
              <a:rPr lang="en-US" sz="2800" dirty="0">
                <a:solidFill>
                  <a:srgbClr val="0A1F61"/>
                </a:solidFill>
                <a:latin typeface="Tajawal ExtraBold" panose="00000800000000000000" pitchFamily="2" charset="-78"/>
                <a:cs typeface="Tajawal ExtraBold" panose="00000800000000000000" pitchFamily="2" charset="-78"/>
              </a:rPr>
              <a:t>and software‑based. </a:t>
            </a:r>
            <a:endParaRPr lang="en-US" sz="2800" dirty="0" smtClean="0">
              <a:solidFill>
                <a:srgbClr val="0A1F61"/>
              </a:solidFill>
              <a:latin typeface="Tajawal ExtraBold" panose="00000800000000000000" pitchFamily="2" charset="-78"/>
              <a:cs typeface="Tajawal ExtraBold" panose="00000800000000000000" pitchFamily="2" charset="-78"/>
            </a:endParaRPr>
          </a:p>
          <a:p>
            <a:pPr marL="914400" lvl="1" indent="-457200" algn="just" fontAlgn="base">
              <a:buFontTx/>
              <a:buChar char="-"/>
            </a:pPr>
            <a:r>
              <a:rPr lang="en-US" sz="2800" dirty="0" smtClean="0">
                <a:solidFill>
                  <a:srgbClr val="0A1F61"/>
                </a:solidFill>
                <a:latin typeface="Tajawal ExtraBold" panose="00000800000000000000" pitchFamily="2" charset="-78"/>
                <a:cs typeface="Tajawal ExtraBold" panose="00000800000000000000" pitchFamily="2" charset="-78"/>
              </a:rPr>
              <a:t>Vendors </a:t>
            </a:r>
            <a:r>
              <a:rPr lang="en-US" sz="2800" dirty="0">
                <a:solidFill>
                  <a:srgbClr val="0A1F61"/>
                </a:solidFill>
                <a:latin typeface="Tajawal ExtraBold" panose="00000800000000000000" pitchFamily="2" charset="-78"/>
                <a:cs typeface="Tajawal ExtraBold" panose="00000800000000000000" pitchFamily="2" charset="-78"/>
              </a:rPr>
              <a:t>of hardware‑based solutions load proprietary software onto the machine they provide, which often uses specialized processors. </a:t>
            </a:r>
            <a:endParaRPr lang="en-US" sz="2800" dirty="0" smtClean="0">
              <a:solidFill>
                <a:srgbClr val="0A1F61"/>
              </a:solidFill>
              <a:latin typeface="Tajawal ExtraBold" panose="00000800000000000000" pitchFamily="2" charset="-78"/>
              <a:cs typeface="Tajawal ExtraBold" panose="00000800000000000000" pitchFamily="2" charset="-78"/>
            </a:endParaRPr>
          </a:p>
          <a:p>
            <a:pPr marL="914400" lvl="1" indent="-457200" algn="just" fontAlgn="base">
              <a:buFontTx/>
              <a:buChar char="-"/>
            </a:pPr>
            <a:r>
              <a:rPr lang="en-US" sz="2800" dirty="0" smtClean="0">
                <a:solidFill>
                  <a:srgbClr val="0A1F61"/>
                </a:solidFill>
                <a:latin typeface="Tajawal ExtraBold" panose="00000800000000000000" pitchFamily="2" charset="-78"/>
                <a:cs typeface="Tajawal ExtraBold" panose="00000800000000000000" pitchFamily="2" charset="-78"/>
              </a:rPr>
              <a:t>To </a:t>
            </a:r>
            <a:r>
              <a:rPr lang="en-US" sz="2800" dirty="0">
                <a:solidFill>
                  <a:srgbClr val="0A1F61"/>
                </a:solidFill>
                <a:latin typeface="Tajawal ExtraBold" panose="00000800000000000000" pitchFamily="2" charset="-78"/>
                <a:cs typeface="Tajawal ExtraBold" panose="00000800000000000000" pitchFamily="2" charset="-78"/>
              </a:rPr>
              <a:t>cope with increasing traffic at your website, you have to buy more or bigger machines from the vendor. </a:t>
            </a:r>
            <a:endParaRPr lang="en-US" sz="2800" dirty="0" smtClean="0">
              <a:solidFill>
                <a:srgbClr val="0A1F61"/>
              </a:solidFill>
              <a:latin typeface="Tajawal ExtraBold" panose="00000800000000000000" pitchFamily="2" charset="-78"/>
              <a:cs typeface="Tajawal ExtraBold" panose="00000800000000000000" pitchFamily="2" charset="-78"/>
            </a:endParaRPr>
          </a:p>
          <a:p>
            <a:pPr marL="914400" lvl="1" indent="-457200" algn="just" fontAlgn="base">
              <a:buFontTx/>
              <a:buChar char="-"/>
            </a:pPr>
            <a:r>
              <a:rPr lang="en-US" sz="2800" dirty="0" smtClean="0">
                <a:solidFill>
                  <a:srgbClr val="0A1F61"/>
                </a:solidFill>
                <a:latin typeface="Tajawal ExtraBold" panose="00000800000000000000" pitchFamily="2" charset="-78"/>
                <a:cs typeface="Tajawal ExtraBold" panose="00000800000000000000" pitchFamily="2" charset="-78"/>
              </a:rPr>
              <a:t>Software </a:t>
            </a:r>
            <a:r>
              <a:rPr lang="en-US" sz="2800" dirty="0">
                <a:solidFill>
                  <a:srgbClr val="0A1F61"/>
                </a:solidFill>
                <a:latin typeface="Tajawal ExtraBold" panose="00000800000000000000" pitchFamily="2" charset="-78"/>
                <a:cs typeface="Tajawal ExtraBold" panose="00000800000000000000" pitchFamily="2" charset="-78"/>
              </a:rPr>
              <a:t>solutions generally run on </a:t>
            </a:r>
            <a:r>
              <a:rPr lang="en-US" sz="2800" dirty="0">
                <a:solidFill>
                  <a:srgbClr val="FF0000"/>
                </a:solidFill>
                <a:latin typeface="Tajawal ExtraBold" panose="00000800000000000000" pitchFamily="2" charset="-78"/>
                <a:cs typeface="Tajawal ExtraBold" panose="00000800000000000000" pitchFamily="2" charset="-78"/>
              </a:rPr>
              <a:t>commodity hardware</a:t>
            </a:r>
            <a:r>
              <a:rPr lang="en-US" sz="2800" dirty="0">
                <a:solidFill>
                  <a:srgbClr val="0A1F61"/>
                </a:solidFill>
                <a:latin typeface="Tajawal ExtraBold" panose="00000800000000000000" pitchFamily="2" charset="-78"/>
                <a:cs typeface="Tajawal ExtraBold" panose="00000800000000000000" pitchFamily="2" charset="-78"/>
              </a:rPr>
              <a:t>, making them less expensive and more flexible. </a:t>
            </a:r>
            <a:endParaRPr lang="en-US" sz="2800" dirty="0" smtClean="0">
              <a:solidFill>
                <a:srgbClr val="0A1F61"/>
              </a:solidFill>
              <a:latin typeface="Tajawal ExtraBold" panose="00000800000000000000" pitchFamily="2" charset="-78"/>
              <a:cs typeface="Tajawal ExtraBold" panose="00000800000000000000" pitchFamily="2" charset="-78"/>
            </a:endParaRPr>
          </a:p>
          <a:p>
            <a:pPr marL="914400" lvl="1" indent="-457200" algn="just" fontAlgn="base">
              <a:buFontTx/>
              <a:buChar char="-"/>
            </a:pPr>
            <a:r>
              <a:rPr lang="en-US" sz="2800" dirty="0" smtClean="0">
                <a:solidFill>
                  <a:srgbClr val="0A1F61"/>
                </a:solidFill>
                <a:latin typeface="Tajawal ExtraBold" panose="00000800000000000000" pitchFamily="2" charset="-78"/>
                <a:cs typeface="Tajawal ExtraBold" panose="00000800000000000000" pitchFamily="2" charset="-78"/>
              </a:rPr>
              <a:t>You </a:t>
            </a:r>
            <a:r>
              <a:rPr lang="en-US" sz="2800" dirty="0">
                <a:solidFill>
                  <a:srgbClr val="0A1F61"/>
                </a:solidFill>
                <a:latin typeface="Tajawal ExtraBold" panose="00000800000000000000" pitchFamily="2" charset="-78"/>
                <a:cs typeface="Tajawal ExtraBold" panose="00000800000000000000" pitchFamily="2" charset="-78"/>
              </a:rPr>
              <a:t>can install the software on the hardware of your choice or in cloud environments like AWS EC2. </a:t>
            </a: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42</a:t>
            </a:fld>
            <a:endParaRPr lang="en-US" dirty="0"/>
          </a:p>
        </p:txBody>
      </p:sp>
      <p:sp>
        <p:nvSpPr>
          <p:cNvPr id="11" name="Rectangle 10"/>
          <p:cNvSpPr/>
          <p:nvPr/>
        </p:nvSpPr>
        <p:spPr>
          <a:xfrm>
            <a:off x="1823182" y="6102656"/>
            <a:ext cx="10028419" cy="400110"/>
          </a:xfrm>
          <a:prstGeom prst="rect">
            <a:avLst/>
          </a:prstGeom>
        </p:spPr>
        <p:txBody>
          <a:bodyPr wrap="square">
            <a:spAutoFit/>
          </a:bodyPr>
          <a:lstStyle/>
          <a:p>
            <a:pPr algn="just"/>
            <a:r>
              <a:rPr lang="en-US" sz="2000" b="1" dirty="0" smtClean="0">
                <a:solidFill>
                  <a:srgbClr val="FF0000"/>
                </a:solidFill>
                <a:latin typeface="Tajawal ExtraBold" panose="00000800000000000000" pitchFamily="2" charset="-78"/>
                <a:cs typeface="Tajawal ExtraBold" panose="00000800000000000000" pitchFamily="2" charset="-78"/>
              </a:rPr>
              <a:t>** Commodity </a:t>
            </a:r>
            <a:r>
              <a:rPr lang="en-US" sz="2000" b="1" dirty="0">
                <a:solidFill>
                  <a:srgbClr val="FF0000"/>
                </a:solidFill>
                <a:latin typeface="Tajawal ExtraBold" panose="00000800000000000000" pitchFamily="2" charset="-78"/>
                <a:cs typeface="Tajawal ExtraBold" panose="00000800000000000000" pitchFamily="2" charset="-78"/>
              </a:rPr>
              <a:t>hardware refers to cheap, standardized servers that are easy to buy off the shelf from any vendor.</a:t>
            </a:r>
          </a:p>
        </p:txBody>
      </p:sp>
    </p:spTree>
    <p:extLst>
      <p:ext uri="{BB962C8B-B14F-4D97-AF65-F5344CB8AC3E}">
        <p14:creationId xmlns:p14="http://schemas.microsoft.com/office/powerpoint/2010/main" val="373827693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37923</TotalTime>
  <Words>1655</Words>
  <Application>Microsoft Office PowerPoint</Application>
  <PresentationFormat>Custom</PresentationFormat>
  <Paragraphs>340</Paragraphs>
  <Slides>42</Slides>
  <Notes>0</Notes>
  <HiddenSlides>0</HiddenSlides>
  <MMClips>0</MMClips>
  <ScaleCrop>false</ScaleCrop>
  <HeadingPairs>
    <vt:vector size="4" baseType="variant">
      <vt:variant>
        <vt:lpstr>Theme</vt:lpstr>
      </vt:variant>
      <vt:variant>
        <vt:i4>2</vt:i4>
      </vt:variant>
      <vt:variant>
        <vt:lpstr>Slide Titles</vt:lpstr>
      </vt:variant>
      <vt:variant>
        <vt:i4>42</vt:i4>
      </vt:variant>
    </vt:vector>
  </HeadingPairs>
  <TitlesOfParts>
    <vt:vector size="44" baseType="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Manal Mizher</cp:lastModifiedBy>
  <cp:revision>1426</cp:revision>
  <dcterms:created xsi:type="dcterms:W3CDTF">2021-08-03T13:03:26Z</dcterms:created>
  <dcterms:modified xsi:type="dcterms:W3CDTF">2022-07-22T19:40:51Z</dcterms:modified>
</cp:coreProperties>
</file>