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6E0ED-8C83-AA7E-98ED-54678ECE2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71A489-DD04-9938-D53C-265AACD5C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A3D0C-E56F-44D7-83A8-9073599E5BBC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357D10-364D-0B00-00AF-1D900ECF3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CAF617-8260-DEA6-7C2F-143176351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B0005-6BF0-4FA8-8E6A-257CC1A22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328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DFF3F0-0396-0E2A-3149-943A0A470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8F41E0-C897-24AB-C54E-ED8526BEFD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2C2EE-772B-F8AA-DB56-54C8050283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1A3D0C-E56F-44D7-83A8-9073599E5BBC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E7C52C-A9BF-4237-B1DA-E5130F3D44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D654B3-CCB5-14C3-6853-0A54A91E2A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7B0005-6BF0-4FA8-8E6A-257CC1A22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371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4D8E74-F63B-5D6D-24BC-5C7DF8B33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966F02-6EA1-BDBD-4472-06D56D3812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774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ADDEF4-74F0-6869-70EF-DB94254D8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3695CB-966F-FB73-7ED0-725432E7AA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0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FC03E0-5938-E0BB-B45F-B0AD39B59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9CEEC2-E265-64E5-E6A8-6A9A7CADD9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17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5B31AF-9BB9-8001-9042-DD8D60724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D685DE-CC91-8C8A-AC2E-72C5208477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52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F462FB-A203-B3E5-9BB7-6D82A9D04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0952CB-59DF-0D41-C662-EF3B3534EE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06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0F2C60-70C8-C399-9934-D6853B6F7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D4EFA-F3A8-C817-B20F-553C6B82B0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1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E3F11F-1E4C-8CD2-194E-F3BC3082E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07DC28-1597-B7B1-B95C-0A06676516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47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334B7A-0070-7247-B91C-5916FF574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417C9-B2E1-A296-2C02-535A074597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89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46D293-7149-6EDF-20F4-C39FD5E98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B9DAC1-BF92-29EE-2DFB-709F1B9142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5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A832A4-1D3B-D0A7-DBA4-14F868BA7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01466F-7D44-BEED-2669-E1DC6392A5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6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E8EE01-D157-741E-1E35-F8C4FF3DE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128BE-9619-A462-4BBB-FDD4195EBD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65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314BCA-993D-E395-C60A-D81FF372F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612494-A2AC-CDDE-B972-66F1192072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51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14B4AA-A0A1-6248-F040-A98042F92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7522D8-0C57-0EB8-48D8-221D70A183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7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78E05D-CBD9-DCDC-5B5C-97718E5B6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794F93-1AE9-FBF9-E44C-B50EDF2EB5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57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32407E-735E-F0AD-814F-5BAFA0DB8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06E7A3-0772-6B93-87A1-D7A9E4C5DF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82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CC5F98-EEC9-0E14-D1EE-1E989CCFB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2CC2BA-15A9-B3ED-C04B-318BE3C722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19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EAB517-447C-2114-6A49-B6CC50F6F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8EAD81-940A-F050-31CA-F0371B65DC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01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CAAD5E-29E9-E3B5-E4AE-EF09BB2F9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D5844B-D5E6-B9C3-D984-4D4DDDF146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5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99E04B-850B-EE23-1A72-D6CE7927F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22FA2B-ED41-76AE-A0B3-BC31197882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28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8D62BC-A6F9-4078-AD84-E28DEC8F9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C413CF-EAD7-5CD2-76CA-D4F8BFBEC3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86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ED93E-071C-2B58-AC0F-8F435811E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D94150-14BD-3F08-2260-CF352A0B05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86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1A8AB8-CC9F-F2C2-10FC-A12C77591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2D7C01-B537-4E2D-C731-A835721CB8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87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C8BE21-DE45-20F3-C3EF-9FACB069F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24AFFF-18DB-D1B1-2F2C-91C623F26C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9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3CC52A-667C-0B61-4C46-3E6A6FD33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3207BD-9E52-13E8-E694-B0EC69C0DF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0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E062BF-48E9-A950-CC0E-C98A9548B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133D56-2467-D53E-C3E7-12329AE40F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13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25C386-042E-3643-84F4-F6C2A9474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2E5F9-5A3F-C1A9-F730-DA31301D76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9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C3B697-185A-C3A6-3DB2-9FBC499AD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9FC38-78E5-34FA-9B14-EC072447D5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5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A80D77-7AAC-774C-6CB3-3C4BCFA1D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C03A5C-EE34-DFF6-8549-34C1C92BC5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06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53A99F-B32F-28EB-2028-354A46826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4B592-A7E0-0F73-0E41-A15C616798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64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9BC154-7BB3-523E-77C4-8DB2F1289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0730F6-BECA-5944-4916-3A057854C4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51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E13585-92F7-F326-DF10-B0A969460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AA4589-9AF4-A2CB-05A8-04E1DD1732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00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EA85B6-095A-0D1B-C23B-5CB092AFC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3574FF-AB16-A0DB-5E4E-DB0613F57D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67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123F22-269F-DAF2-EB08-C6EFF1F6E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CF8466-8984-210E-F84C-78F9B16C5A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2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CC07E7-DBB3-375E-8E93-FBE7AE963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F79616-B473-1D2E-73B5-8BBDDEF452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94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80472A-76B6-BCBD-675F-2813C2F8E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2006D-B91A-FAD3-D8EC-E1ABD99286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08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F13CEE-C9D0-CF20-7CCC-B51BCC97D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677712-E43D-2826-8F07-633C454292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41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57D3C6-A8B9-2A96-43F6-3DAE24C21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0AACE3-A607-AE36-9A66-73EBD513A6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1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11F459-7ACD-7569-60AA-E19C8C66A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ACEB47-CAD5-5FD1-0CC5-F071CB97BF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6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2A7507-F257-CA4A-FD4E-C43B3B6F7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EEB565-4BE7-3961-AE5D-47E0D8D23F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2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809423-EA08-C1F7-9771-6D0281841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517498-FA4A-4C06-1516-A3EF0286CC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9976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2026-02-08T09:29:21Z</dcterms:created>
  <dcterms:modified xsi:type="dcterms:W3CDTF">2026-02-08T09:29:21Z</dcterms:modified>
</cp:coreProperties>
</file>