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ink/ink1.xml" ContentType="application/inkml+xml"/>
  <Override PartName="/ppt/ink/ink2.xml" ContentType="application/inkml+xml"/>
  <Override PartName="/ppt/notesSlides/notesSlide1.xml" ContentType="application/vnd.openxmlformats-officedocument.presentationml.notesSlide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notesSlides/notesSlide2.xml" ContentType="application/vnd.openxmlformats-officedocument.presentationml.notesSlide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20" r:id="rId2"/>
  </p:sldMasterIdLst>
  <p:notesMasterIdLst>
    <p:notesMasterId r:id="rId12"/>
  </p:notesMasterIdLst>
  <p:handoutMasterIdLst>
    <p:handoutMasterId r:id="rId13"/>
  </p:handoutMasterIdLst>
  <p:sldIdLst>
    <p:sldId id="264" r:id="rId3"/>
    <p:sldId id="517" r:id="rId4"/>
    <p:sldId id="516" r:id="rId5"/>
    <p:sldId id="518" r:id="rId6"/>
    <p:sldId id="519" r:id="rId7"/>
    <p:sldId id="513" r:id="rId8"/>
    <p:sldId id="327" r:id="rId9"/>
    <p:sldId id="511" r:id="rId10"/>
    <p:sldId id="512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99BDD"/>
    <a:srgbClr val="FFFF00"/>
    <a:srgbClr val="53728A"/>
    <a:srgbClr val="00B0F0"/>
    <a:srgbClr val="24A9E1"/>
    <a:srgbClr val="1C3746"/>
    <a:srgbClr val="838383"/>
    <a:srgbClr val="B989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97" autoAdjust="0"/>
    <p:restoredTop sz="89097" autoAdjust="0"/>
  </p:normalViewPr>
  <p:slideViewPr>
    <p:cSldViewPr snapToGrid="0">
      <p:cViewPr varScale="1">
        <p:scale>
          <a:sx n="70" d="100"/>
          <a:sy n="70" d="100"/>
        </p:scale>
        <p:origin x="58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1B6D45-6D22-405F-AD68-5503824D5A48}" type="datetimeFigureOut">
              <a:rPr lang="en-US" smtClean="0"/>
              <a:t>28-Feb-22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1C7372-1E09-41C5-AEC5-5CB4E0B26D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361953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2-02-28T17:10:52.93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6957 9657 3917 0,'-24'-6'69'0,"24"6"27"15,-33-9 8-15,33 9 8 0,-25-9-4 16,25 9-18-16,0 0-12 0,-24-13-12 0,24 13-7 15,0 0-19-15,0 0-14 0,0 0-35 0,0 0-31 16,0 0-48-16,0 0-54 0,-7-16-68 16,7 16-191-16,0 0-421 0,0 0 73 15</inkml:trace>
  <inkml:trace contextRef="#ctx0" brushRef="#br0" timeOffset="65095.7743">9718 16631 2615 0,'0'0'-159'0,"0"0"1"0,14-23-3 16</inkml:trace>
  <inkml:trace contextRef="#ctx0" brushRef="#br0" timeOffset="65152.7415">9732 16608 1864 0,'0'0'-133'16,"0"0"6"-16</inkml:trace>
  <inkml:trace contextRef="#ctx0" brushRef="#br0" timeOffset="67168.4521">9732 16608 1388 0,'25'-12'-98'15,"-25"12"10"-15,0 0 28 0,0 0 29 16,0 0 26-16,0 0 16 0,32-8 9 0,-32 8 16 16,0 0 13-16,0 0 9 0,25-10-1 15,-25 10 13-15,0 0 19 0,0 0 19 0,23-9 19 16,-23 9-13-16,0 0-8 0,0 0-1 15,0 0-18-15,0 0-5 0,0 0-6 16,25-6-12-16,-25 6-10 0,0 0-2 16,0 0-6-16,0 0-7 0,30-3-4 0,-30 3 9 15,0 0 2-15,40-6 36 0,-40 6-25 16,34-6-5-16,-34 6-2 0,35-4 10 16,-35 4-7-16,35-5 0 0,-35 5-14 0,30-6-7 15,-30 6 2-15,30-4 6 0,-30 4-23 16,27-7 9-16,-27 7-1 0,0 0-9 0,39-1 10 15,-39 1 3-15,25-4-9 0,-25 4 9 16,0 0-2-16,40-7-5 0,-40 7 8 16,25-4-4-16,-25 4 8 0,0 0-8 0,43-5-7 15,-43 5 6-15,0 0 2 0,36 0-7 16,-36 0 3-16,31 0-7 0,-31 0 0 16,0 0 0-16,37 0-8 0,-37 0-10 15,0 0 26-15,40 0-7 0,-40 0-11 0,0 0 2 16,35 5 0-16,-35-5 11 0,0 0 1 15,32 0-5-15,-32 0 6 0,0 0 19 16,34 0-23-16,-34 0 5 0,0 0 0 0,35-9-3 16,-35 9 4-16,0 0-14 0,37-2 9 15,-37 2 0-15,0 0-12 0,40-6 11 16,-40 6-8-16,0 0 0 0,33-3-7 16,-33 3 8-16,0 0-6 0,29-4 6 0,-29 4 3 15,0 0-5-15,25-5-13 0,-25 5 5 0,0 0 5 16,0 0-5-16,40-3 7 0,-40 3-1 15,0 0-1-15,28-4 0 0,-28 4 5 16,0 0 2-16,32-5-8 0,-32 5-1 16,0 0 4-16,30-3-5 0,-30 3 15 0,0 0-21 15,35-7 9-15,-35 7 4 0,0 0-9 16,35-5 8-16,-35 5-6 0,0 0 11 0,37-3-6 16,-37 3-2-16,0 0 0 0,37 3-3 15,-37-3 11-15,35 0-15 0,-35 0 6 16,30 0-3-16,-30 0 9 0,37 0-15 0,-37 0 10 15,37-3 0-15,-37 3-3 0,28-4-6 16,-28 4 9-16,0 0-1 0,40 0 1 16,-40 0 9-16,0 0 12 0,31-3 5 0,-31 3-1 15,0 0-6-15,0 0 10 0,0 0-7 16,35 0 3-16,-35 0-2 0,0 0 3 16,0 0-5-16,0 0 3 0,0 0-10 0,0 0-7 15,31 0 6-15,-31 0-6 0,0 0-2 16,0 0 2-16,0 0-4 0,0 0-1 0,0 0 2 15,0 0-1-15,0 0-2 0,0 0-3 16,0 0-1-16,0 0 4 0,36 7-2 0,-36-7 0 16,0 0 1-16,0 0 4 0,16 15 1 15,-16-15-6-15,0 0-7 0,17 20 8 16,-17-20-1-16,12 19 3 0,-12-19-3 16,15 21 3-16,-15-21-10 0,8 20 10 0,-8-20-6 15,14 18 5-15,-14-18-9 0,13 18 6 16,-13-18-1-16,15 21-3 0,-15-21 8 15,8 26-2-15,-8-26-1 0,15 25 2 16,-15-25-1-16,14 23-3 0,-14-23 7 0,12 32-3 16,-7-17-2-16,-5-15 4 0,11 37-6 0,-2-18 4 15,-9-19-2-15,11 34-3 0,-2-16 4 16,-9-18 1-16,8 37-9 0,0-21 7 16,-8-16 1-16,5 27-1 0,-5-27 0 0,12 25-1 15,-12-25-2-15,5 21 1 0,-5-21 0 16,0 0 0-16,7 28 3 0,-7-28-3 15,0 0 1-15,8 25-2 0,-8-25 2 16,0 0-2-16,2 22-1 0,-2-22 0 0,0 0-2 16,0 0 4-16,13 24-4 0,-13-24 0 15,0 0 1-15,0 0 2 0,9 21-2 0,-9-21 2 16,0 0-1-16,0 0 7 0,8 27-4 16,-8-27-3-16,0 0 5 0,5 26-3 15,-5-26 0-15,0 0 3 0,8 27-6 0,-8-27 2 16,4 21 2-16,-4-21-5 0,0 0 5 15,8 32-4-15,-8-32 17 0,5 22 5 16,-5-22-4-16,0 0-2 0,12 23-1 16,-12-23-9-16,0 0 6 0,7 29 2 0,-7-29-4 15,0 0-3-15,5 28 0 0,-5-28-1 16,0 0 5-16,8 24-3 0,-8-24-3 0,0 0 0 16,5 29-1-16,-5-29 2 0,0 0-5 15,7 33 5-15,-7-33 0 0,5 22-6 0,-5-22 0 16,0 0 1-16,3 27-2 0,-3-27 2 15,0 0 3-15,2 24 1 0,-2-24 2 16,0 0 0-16,0 0-3 0,0 0 0 0,3 31 2 16,-3-31-2-16,0 0 0 0,0 0-1 15,0 0 2-15,0 0 1 0,0 0-4 16,0 28-2-16,0-28 8 0,0 0-10 16,0 0 2-16,0 0 0 0,0 0 5 0,0 0-4 15,0 0 2-15,0 0 0 0,0 0 1 16,0 0-1-16,0 0 3 0,-13 24-5 0,13-24 1 15,0 0 9-15,0 0 10 0,0 0 0 16,0 0 9-16,-25 11-5 0,25-11-4 0,0 0 1 16,0 0 1-16,0 0 0 15,-36 0 1-15,36 0-1 0,0 0-3 0,-28 4 1 16,28-4-4-16,0 0-1 0,0 0-2 0,-33 8 0 16,33-8 1-16,0 0-4 0,-32 9 1 15,32-9 1-15,0 0 8 0,-32 3-1 16,32-3 3-16,0 0-3 0,-30 9-1 15,30-9-3-15,-22 6 0 0,22-6-3 0,-27 12-1 16,27-12-1-16,-21 7 0 0,21-7-2 16,-31 12-1-16,31-12-1 0,-21 8 0 0,21-8 0 15,-27 12-2-15,27-12 0 0,-34 11-1 16,34-11 1-16,-30 9 0 0,30-9-2 0,-35 13 0 16,35-13 0-16,-30 15 2 0,13-9-4 15,17-6 2-15,-33 15-1 0,16-6 2 16,17-9-4-16,-32 12 1 0,32-12 0 0,-33 15 1 15,16-7-4-15,17-8 5 0,-32 12-2 16,32-12 2-16,-33 12-3 0,16-3 3 16,17-9-3-16,-40 13 1 0,40-13 0 0,-33 17 2 15,11-17-4-15,22 0 3 16,-34 13 0-16,34-13 0 0,-33 12-1 0,16-5 0 16,17-7 0-16,-30 8 0 0,30-8 1 0,-33 7-2 15,33-7 1-15,-27 10 0 0,27-10-1 16,-22 6 3-16,22-6-3 0,0 0 3 0,-40 9-3 15,40-9 0-15,-25 6 1 0,25-6 0 16,-30 8 0-16,30-8 2 0,-27 4-1 16,27-4-1-16,-25 9-1 0,25-9-1 0,-32 7 2 15,32-7 0-15,-28 7-1 0,28-7 2 16,-29 9-2-16,29-9 0 0,0 0-1 16,-28 4 1-16,28-4 0 0,0 0 0 0,-27 8-1 15,27-8 2-15,0 0-2 0,-27 10 2 16,27-10-2-16,0 0 0 0,-25 5-1 15,25-5 4-15,0 0-3 0,0 0 3 0,0 0-1 16,-35 4 0-16,35-4-2 0,0 0 2 16,0 0-1-16,0 0-1 0,0 0 0 15,0 0 1-15,-35 0 0 0,35 0-1 0,0 0-2 16,0 0 1-16,0 0 0 0,0 0 1 16,0 0 1-16,-27-12 1 0,27 12-3 0,0 0-1 15,0 0 2-15,-16-19 4 0,16 19-2 16,0 0-1-16,-14-28 0 0,14 28-1 0,-8-22 2 15,8 22-4-15,-12-33 3 0,4 10-2 16,8 23 0-16,-19-55 3 0,14 20-1 16,-6-4-2-16,-3-13 0 0,6-3 1 15,-6-11 0-15,-4-12 1 0,-4-38-2 0,-3 2-12 16,-2-2-34-16,2 2-52 0,0-4-78 16,-3 1-211-16,3 3-564 0,-7 1-856 15</inkml:trace>
  <inkml:trace contextRef="#ctx0" brushRef="#br0" timeOffset="86356.0257">29330 17089 4380 0,'0'0'57'16,"0"0"17"-16,0 0 34 0,0 0-1 16,0 0 6-16,0 0-8 0,-53-16-12 0,53 16-12 15,0 0-16-15,0 0-18 16,-29-14-17-16,29 14-14 0,0 0-7 0,7-43-3 15,-7 43-5-15,13-45 0 0,-4 22 3 16,-1-1-4-16,4-2 2 0,-1 5-2 0,-2 0 2 16,4-1-4-16,-1 4 4 0,-12 18-5 15,18-32 0-15,-4 20 3 0,-14 12-1 16,20-18 1-16,-20 18 4 0,18-9 9 0,-18 9 12 16,0 0 1-16,0 0-3 0,44 27-1 15,-44-27-2-15,21 27-7 0,-7-10-4 0,1 1-27 16,-15-18-41-16,23 31-51 0,-9-19-48 15,-14-12-89-15,13 20-251 0,-13-20-384 0,0 0-291 16</inkml:trace>
  <inkml:trace contextRef="#ctx0" brushRef="#br0" timeOffset="136827.1245">10829 15094 855 0,'0'0'282'0,"0"0"-40"0,0 0-81 0,-25-8-47 15,25 8-25-15,0 0 6 0,0 0 3 16,0 0-21-16,-30-4-16 0,30 4-2 0,0 0-4 16,0 0-1-16,-35-5-2 0,35 5 6 15,0 0-7-15,0 0-7 0,-37 0-1 0,37 0 17 16,0 0-13-16,-32 5-9 0,32-5 8 16,0 0 5-16,0 0-6 0,-35-5 9 15,35 5 8-15,0 0 11 0,0 0-24 16,0 0 4-16,-40-4-1 0,40 4-13 0,0 0 2 15,0 0 14-15,-29-7-16 0,29 7 3 16,0 0 5-16,-36-8-13 0,36 8 1 16,-24-8 22-16,24 8-29 0,0 0 4 0,-42-6-3 15,42 6-8-15,-23-3 2 0,23 3-2 16,0 0-15-16,-42 0 12 0,42 0 1 16,0 0-5-16,-42 0-2 0,42 0-8 0,-30 3 2 15,30-3-2-15,0 0-8 0,-32 3 12 16,32-3-12-16,0 0 6 0,-28 11-6 15,28-11 14-15,0 0-2 0,-20 15 0 0,20-15-4 16,0 0-8-16,-15 18 4 0,15-18-4 16,0 0 12-16,-10 25-4 0,10-25-6 15,-7 20-4-15,7-20 4 0,-5 28 6 16,5-28-2-16,-8 34 2 0,3-12-4 0,1 2 4 16,4-24-10-16,-11 41 10 0,7-22-6 15,4-19-2-15,-8 35 0 0,8-35-6 0,0 36 6 16,0-36 2-16,0 30-2 0,0-30 4 15,3 27-4-15,-3-27 4 0,5 26 20 16,-5-26-24-16,0 0 2 0,9 30 2 0,-9-30-6 16,0 0 8-16,10 28-10 0,-10-28 8 15,8 21-6-15,-8-21 4 0,13 25 0 16,-13-25-8-16,17 22 16 0,-17-22-2 0,22 30-10 16,-9-11 4-16,4-3 8 0,0 5-4 15,1-6-10-15,4 3 10 0,-7-2-8 16,5-1 4-16,-7 1-2 0,9-4 4 0,-22-12 2 15,30 25 0-15,-13-13 2 0,-4 0 0 16,6 1-4-16,-19-13 4 0,28 17-2 16,-28-17 6-16,29 13 4 0,-13-6-18 15,-16-7 4-15,34 15-4 0,-14-11 6 0,-20-4 10 16,33 6 0-16,-33-6-6 0,44 2 2 0,-44-2-2 16,42-2 5-16,-16 2-5 0,5-6 8 15,-6-1-4-15,6 2-6 16,0-5 8-16,9 1-4 0,-7-7-6 0,2 4-4 15,0-1 10-15,-4 1-3 0,-1 3 9 16,-9-1 15-16,6-1-4 0,-7 0 9 0,-20 11 7 16,40-15 7-16,-23 5-40 0,-17 10 8 0,27-15 1 15,-27 15-6-15,30-12 4 0,-30 12 4 16,25-15-8-16,-7 3-2 0,4 2 2 16,-22 10-9-16,32-28 4 0,-15 13 6 15,4 0 8-15,-4 0-20 0,5 0 18 0,-2-8-18 16,-3 8 0-16,-1-3 11 0,1-4-4 15,0 0-3-15,-2 5 5 0,0-6 14 16,-7-1 30-16,1 3 3 0,-4-3 3 0,-5 24 8 16,0-53-7-16,-4 26-16 0,-1-1 4 15,-8-4-7-15,-5-1-2 0,-7 1-6 0,-1 2 3 16,-17-1-11-16,-1 10 1 0,-1 5-3 16,-15 9-5-16,-10 6-16 0,-2 5-21 15,-12 11-35-15,-9 5-39 0,-21 17-43 16,0 5-54-16,-1 17-98 0,4 10-548 0,16 8-24 15</inkml:trace>
  <inkml:trace contextRef="#ctx0" brushRef="#br0" timeOffset="141433.0763">11008 15808 400 0,'0'0'205'0,"0"0"22"0,0 0-130 16,0 0-20-16,0 0-8 0,-32 6 8 15,32-6-12-15,0 0-6 0,0 0-2 0,-20 12 21 16,20-12 12-16,0 0 4 0,0 0-14 16,-22 14-12-16,22-14-1 0,0 0 6 0,0 0-13 15,-20 12-19-15,20-12-5 0,0 0 0 16,-23 9 3-16,23-9-11 0,0 0-8 16,-29 12 4-16,29-12 7 0,0 0-14 15,-23 13 13-15,23-13 3 0,0 0-10 0,-25 5-1 16,25-5-5-16,0 0-5 0,-30 12 4 15,30-12 6-15,-19 7-12 0,19-7 15 0,0 0 0 16,-31 6-10-16,31-6 4 0,-25 11 5 16,25-11-6-16,-27 4-6 0,27-4 3 0,-29 7 12 15,29-7-10-15,-26 5 1 0,26-5-7 16,-32 7 4-16,32-7 11 0,-24 5-6 16,24-5 3-16,0 0 2 0,-33 10-8 15,33-10 10-15,0 0 3 0,-32 7-5 0,32-7 7 16,0 0 0-16,0 0-11 0,-32 3 11 15,32-3 1-15,0 0-2 0,-30 3-6 16,30-3-7-16,0 0 9 0,-33 0-9 0,33 0 6 16,0 0-6-16,-40 3 1 0,40-3-17 15,-30 0 6-15,30 0-1 0,0 0-2 16,-46 0-1-16,46 0 4 0,-31 3-4 16,31-3 11-16,-32 0-10 0,32 0 2 0,-34 3 0 15,34-3 2-15,-33 6-4 0,33-6 4 16,-34 3 5-16,34-3-4 0,-35 9-1 0,35-9 3 15,-33 11 6-15,33-11-9 0,-32 4-7 16,32-4 10-16,-30 9-3 0,30-9 0 0,-27 8 0 16,27-8 7-16,-20 7-12 0,20-7 5 15,0 0-15-15,0 0 12 0,-33 12 6 16,33-12-12-16,0 0 2 0,0 0-2 16,-29 8 0-16,29-8 13 0,0 0-8 0,0 0-3 15,0 0-4-15,-21 10 6 0,21-10-15 16,0 0 9-16,0 0-1 0,0 0-3 15,0 0 4-15,-14 17 6 0,14-17-2 0,0 0-8 16,0 0 1-16,0 0-2 0,0 0 12 16,0 0 4-16,27 50-20 0,-27-50 11 0,17 19 2 15,-17-19 2-15,18 27 1 0,-13-15-1 16,-5-12-8-16,17 26 8 0,-6-14-8 16,-11-12 4-16,14 25 2 0,-14-25 7 15,15 24-5-15,-15-24-6 0,12 21 15 0,-12-21-10 16,8 24 12-16,-8-24-4 0,8 20 2 15,-8-20-13-15,0 0 13 0,9 27-4 0,-9-27-3 16,0 0 3-16,8 25 4 0,-8-25-13 16,0 0 6-16,0 0 3 0,5 30-7 15,-5-30 6-15,0 0-8 0,0 0-8 0,5 32 8 16,-5-32 10-16,0 0-1 0,7 24-9 16,-7-24 4-16,15 17-10 0,-15-17 14 15,13 16-1-15,-13-16-20 0,20 17 9 0,-20-17 6 16,27 18-2-16,-27-18-4 0,27 18 14 15,-15-9-18-15,-12-9 8 0,26 23 2 16,-11-14-4-16,-15-9 4 0,32 22 4 0,-18-10-8 16,-14-12 6-16,26 20-4 0,-12-8-6 15,2-1 10-15,-16-11-4 0,26 22 0 16,-11-15 0-16,-15-7 2 0,25 20-4 16,-12-11 0-16,-13-9 0 0,30 12 0 0,-30-12 12 15,27 13-1-15,-27-13-9 0,28 7-9 16,-28-7 14-16,32 4-7 0,-32-4 4 0,27 4 6 15,-27-4-8-15,32 3 2 0,-32-3-8 16,31 0 2-16,-31 0 6 0,0 0 0 16,46 0 2-16,-46 0 0 0,33 0-6 0,-33 0 6 15,37-7-4-15,-37 7 17 0,37-8-15 16,-37 8 4-16,40-10-12 0,-23 4 10 16,-17 6-6-16,35-9 2 0,-14 3 4 0,-21 6-4 15,34-9 5-15,-34 9-12 0,32-9 5 16,-32 9 2-16,26-10 2 0,-26 10-4 15,29-10 6-15,-29 10 1 0,32-12-1 0,-32 12-4 16,28-15 4-16,-13 5-12 0,-15 10 3 16,39-20 3-16,-19 7 17 0,0 1-11 0,-3-5 0 15,-17 17-4-15,36-27-2 0,-16 12-8 16,0-3 12-16,-3 1 6 0,2 0-6 16,-1-5-4-16,-1 4 4 0,-1-4-4 15,1 0 15-15,-2 1-16 0,2-1 6 0,-4-2 7 16,-1 6-8-16,-4-4-2 0,-8 22 30 15,10-40-7-15,-5 21 1 0,-5 19 10 0,0 0-5 16,-18-50 6-16,10 37-8 0,-11-4-8 16,19 17-9-16,-47-24 11 0,12 12-12 15,-3-1 4-15,-9 6-3 0,-5 6-12 16,-18 2 13-16,-9 6-2 0,-50 12 1 0,-3 5-16 16,-10 7-33-16,10 1-35 0,2 1-48 15,6-9-105-15,27-3-542 0,23-9 333 16</inkml:trace>
  <inkml:trace contextRef="#ctx0" brushRef="#br0" timeOffset="158910.8568">23052 3150 2428 0,'0'0'-53'0,"-10"-28"37"16,10 28 22-16,-15-22 35 0,15 22-16 0,-15-17 15 15,15 17-6-15,-10-23-13 0,10 23 3 16,0 0 0-16,0 0-7 0,-17-27 7 0,17 27 22 16,0 0-26-16,0 0 0 0,-6-21-9 15,6 21-13-15,0 0-10 0,0 0-45 16,0 0-55-16,0 0-84 0,0 0-378 16,-14-9 110-16</inkml:trace>
  <inkml:trace contextRef="#ctx0" brushRef="#br0" timeOffset="161764.3852">26406 3409 3960 0,'2'-32'-220'0,"-2"32"4"0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2-02-28T17:17:37.07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13812 5551 1091 0,'0'0'388'0,"0"0"-144"15,0 0-46-15,0 0-45 0,15-23-53 0,-15 23-6 16,0 0-32-16,0 0-5 0,0 0-4 16,0 0 6-16,0 0 1 0,0 0-4 15,0 0 4-15,0 0 17 0,0 0-30 0,0 0 7 16,0 0-11-16,0 0 1 0,0 0-2 16,0 0-14-16,0 0 17 0,0 0-15 15,0 0 5-15,0 0 7 0,0 0-4 0,0 0 12 16,0 0-15-16,21 53 0 0,-17-32 8 15,-4-21-11-15,5 46-1 0,-2-18-2 16,6 3 1-16,-4-4 5 0,3 2-14 0,5-5-8 16,9-2 8-16,0-2 5 0,5-7 26 15,8-13 7-15,17-13 13 0,13-14-6 16,33-28 10-16,8-19-18 0,6-15-12 0,2-12-5 16,6-10 2-16,6-7-8 0,-11-5-5 15,0 0 1-15,-6-7-6 0,-10 7 1 0,0 4 4 16,-11 3-5-16,-1 13 9 0,-13 5-16 15,-1 8 2-15,-7 15-9 0,-13 13 10 0,-8 12-2 16,-8 8-6-16,-3 6-23 0,6 1-10 16,-5 5-26-16,3-2-24 0,2 6-40 15,-14-3-71-15,0 8-244 0,4-2-356 0,-11 8 276 16</inkml:trace>
  <inkml:trace contextRef="#ctx0" brushRef="#br0" timeOffset="3030.3697">8066 6603 3492 0,'0'0'-88'0,"0"0"22"15,0 0 11-15,0 0 12 0,0 0 1 16,0 0 8-16,0 0 10 0,0 0 4 0,0 0 5 15,0 0-2-15,0 0 9 0,0 0-7 16,0 0 13-16,0 0 2 0,0 0-10 16,0 0 7-16,0 0 6 0,0 0-8 15,0 0 15-15,0 0-10 0,0 0 2 0,0 0 11 16,0 0-8-16,0 0 15 0,0 0-5 16,0 0 7-16,0 0-3 0,0 0-2 0,0 0 0 15,0 0-5-15,0 0 5 0,0 0-5 16,0 0-8-16,0 0 22 0,0 0-9 0,0 0 4 15,0 0 4-15,0 0-7 0,0 0 14 16,0 0-9-16,0 0 15 0,0 0-5 16,0 0 1-16,0 0-12 0,0 0 2 0,0 0-3 15,0 0-4-15,-62 47 0 0,62-47-5 16,-9 42 17-16,6-13-21 0,-2 2 7 16,-8 4-9-16,3 9 23 0,-2-1 1 15,-2 10-6-15,-2 3 6 0,-8 11-15 0,-1 3 11 16,-3-2 1-16,-1 0 7 0,8 4 6 15,-10-10-10-15,10-10 13 0,-4-2-20 0,5 2-4 16,-1-10-3-16,0 2-7 0,4-7 16 16,5-4-20-16,1-6-12 0,-1 0-11 15,4-4-5-15,-1 1-21 16,9-24-17-16,-8 30 2 0,3-17-14 0,5-13-24 0,-9 23-27 16,9-23-38-16,-8 12-80 0,8-12-479 0,0 0 560 15</inkml:trace>
  <inkml:trace contextRef="#ctx0" brushRef="#br0" timeOffset="3411.3444">7838 6799 2987 0,'-5'-30'-42'15,"5"30"8"-15,0 0 26 0,0 0 6 16,0 0 10-16,-25-15 8 0,25 15 15 0,0 0 8 16,0 0-1-16,-34 3 4 0,34-3-7 15,0 0 21-15,-40 22 4 0,27-5 8 16,-4-1-24-16,-6 8 10 0,-2 6 0 0,-4 10 11 15,-2 2-7-15,-3 17-10 0,-6 2 0 16,0 7-3-16,1-4-5 0,-16 28-8 0,20-13 1 16,-5-12-8-16,6 2 0 0,3-5-2 15,-3-3 6-15,2-1-29 0,11-12 11 16,-5-1-5-16,5-3-23 0,4-11-12 0,0 1-40 16,4-9-18-16,-2-4-57 0,1 0-85 15,-2-9-518-15,7 1 439 0</inkml:trace>
  <inkml:trace contextRef="#ctx0" brushRef="#br0" timeOffset="3835.0864">6965 6443 3212 0,'0'0'19'0,"0"0"7"16,-25-12 7-16,25 12 24 0,0 0-30 0,0 0 7 15,0 0-7-15,0 0 6 0,-49 22 25 16,49-22-2-16,-23 27-2 0,9-9 3 0,-1 5 8 16,2-2 19-16,-7 11-6 0,2-7 1 15,-9 7 2-15,3 3-3 0,1-3 5 16,-4 9-13-16,-3-1-8 0,-5 0-10 0,5 3-5 15,-4 4-8-15,-9 4-10 0,6-1 2 16,-5 2 4-16,2 1-4 0,-5-1-10 16,5 1-4-16,5-12-3 0,-4 6 2 15,4-7-3-15,-5 2 1 0,6-2-7 0,-1-2 8 16,2 5-10-16,4-18 2 0,4 7-1 16,-5-7 5-16,12-4-1 0,-7 3-3 0,3-6 0 15,5-1-1-15,1-2-9 0,-1 0-10 16,17-15-13-16,-29 17-26 0,29-17-30 15,0 0-22-15,-30-5-44 0,30 5-84 0,0 0-183 16,-20-39-388-16,15 18 172 0</inkml:trace>
  <inkml:trace contextRef="#ctx0" brushRef="#br0" timeOffset="4236.1243">5794 6824 3500 0,'0'0'-59'0,"0"0"15"0,-17-17 21 0,17 17 26 16,0 0 30-16,0 0-6 0,0 0 10 15,-27-8 26-15,27 8-6 0,0 0-5 0,0 0-5 16,0 0-2-16,-56 32-5 0,37-27 11 16,2 13-13-16,-6-1-9 0,-2 3 5 15,0 4 0-15,-5 3-3 0,-5 10 18 0,-6-1-38 16,0 15 12-16,0-11 2 16,-4 5-39-16,8-8 7 0,1 0-5 0,-4 0 8 15,4-2-1-15,5-8 3 0,7-3-2 0,-1 3 4 16,0-7-13-16,5-2 1 0,3-1-8 15,-3-3-12-15,8 2 10 0,12-16-17 0,-28 25-13 16,28-25-18-16,-20 19-19 0,8-11-40 16,12-8-58-16,0 0-140 0,-27 15-374 15,27-15 643-15</inkml:trace>
  <inkml:trace contextRef="#ctx0" brushRef="#br0" timeOffset="4691.303">5177 6012 2971 0,'-61'18'21'15,"61"-18"12"-15,-21 6-3 0,21-6-7 0,0 0-6 16,-29 16 1-16,29-16 4 0,0 0 9 15,-25 10-21-15,25-10 0 0,0 0 9 0,0 0-12 16,0 0 5-16,-25 7 26 0,25-7-6 16,0 0 17-16,0 0 3 0,0 0 8 15,-20 14 13-15,20-14-32 0,-23 12 3 0,23-12 8 16,-21 15-22-16,21-15 5 0,-30 24 3 16,12-7-5-16,0-2-5 0,1 5-9 15,-10-1 4-15,5 9-10 0,-3 1-1 0,2 1 20 16,-6 8-9-16,-1 6-7 0,-2 2-3 15,2-4 2-15,-1 6-4 0,2 8-4 16,-8 2-7-16,9 1 8 0,-6 3 3 0,3-4-6 16,1 5-5-16,3-11-5 0,5 4-1 15,-6-4 2-15,8 3 3 0,-6-3 1 0,5 2-17 16,2-6-1-16,-1 2-12 0,2-11-2 16,6 0-9-16,-3-7-2 0,0 3-19 15,5-8-12-15,2 1-23 0,-1-9-27 0,1 1-23 16,0-5-32-16,3-2-61 0,5-13-439 15,-14 22 124-15</inkml:trace>
  <inkml:trace contextRef="#ctx0" brushRef="#br0" timeOffset="5124.0802">4126 6878 2721 0,'0'0'-46'0,"-18"-12"52"0,18 12 8 16,0 0 26-16,-32-4 7 0,32 4 13 0,0 0 17 15,-42 18 4-15,42-18 4 0,-28 26-18 16,8-7 7-16,3-2-15 0,-3 13 10 16,3-3-24-16,-3-4 2 0,0 9 1 0,-2-1-5 15,5 4-24-15,-4 0 7 0,2-2-7 16,-1 11-1-16,-3 3-7 0,3-10 1 16,-4 3-4-16,4 2-5 0,-1-3-3 15,-3-3-7-15,4-5 9 0,-2 1 9 0,4-4-17 16,-4 1-13-16,5-8 2 0,-1 1-14 15,5-6-14-15,13-16-19 0,-24 21-9 0,24-21-14 16,-20 6 10-16,20-6-1 0,0 0 4 16,0 0-14-16,0 0-16 0,-45-36-21 0,40 11-31 15,-7-4-84-15,4-1-344 0,1-2 116 16</inkml:trace>
  <inkml:trace contextRef="#ctx0" brushRef="#br0" timeOffset="5374.7736">3315 6871 2232 0,'-17'-17'-44'15,"17"17"37"-15,0 0 27 0,-17-12 37 0,17 12-4 0,0 0 4 16,0 0 28-16,-28-18 0 0,28 18-8 16,0 0 6-16,-23-5 12 0,23 5-14 15,0 0 1-15,-34-4-8 0,34 4-1 16,0 0-12-16,-38 27-8 0,21-13-15 0,-5 15-6 15,4 4 5-15,-2 1-5 0,-4 9-2 16,4 6 1-16,3 4 7 0,1 5-3 0,1 1-14 16,1 1-14-16,6 5-27 0,3-1-41 15,-4 1-54-15,6-6-87 0,-2-8-509 0,5-4 606 16</inkml:trace>
  <inkml:trace contextRef="#ctx0" brushRef="#br0" timeOffset="5729.8068">3149 6823 2823 0,'0'0'-108'0,"30"8"51"0,-8-3 8 16,7 3 11-16,-1 2 20 0,7-5 6 15,4 7 27-15,4 2 3 0,6-2-6 16,2 6 8-16,5 0 3 0,2 4 12 16,2-2-9-16,-3 4-4 0,7 3-5 0,1 1-3 15,-8-3 3-15,-4 2 11 0,-1 3-15 16,-1-4-2-16,-3 0 0 0,1 1 0 0,-8-4 0 15,-1 1-11-15,-1-1-3 0,-2 0-19 16,-4-7-33-16,2 4-29 0,-1-8-74 16,-6-4-143-16,4-1-255 0,0-3 112 0</inkml:trace>
  <inkml:trace contextRef="#ctx0" brushRef="#br0" timeOffset="5993.0638">4548 6393 2547 0,'0'0'193'0,"-22"-15"-30"0,22 15-46 16,0 0-19-16,0 0-9 0,0 0-20 16,0 0 7-16,0 0-18 0,0 0-2 15,0 0-17-15,77 10 6 0,-37 0-13 0,4-2 14 16,2 1-9-16,13 7-7 0,1 0 3 15,-5-1-7-15,6 1-2 0,-8 1-3 16,4 3-5-16,-7-1-10 0,-6 4-2 0,-4-1-40 16,-2 7-35-16,-3-9-49 0,1 2-83 15,-10-1-223-15,-1-9-259 0,-6 3 120 0</inkml:trace>
  <inkml:trace contextRef="#ctx0" brushRef="#br0" timeOffset="6167.0714">5694 6000 2961 0,'0'0'59'0,"18"-13"9"16,-18 13 20-16,0 0 16 0,25 58-1 0,-8-20-5 15,10 9-6-15,8 13 0 0,5 5-23 0,13 22 0 16,9-1-3-16,3-7-15 0,1 2-15 16,4-3-30-16,-1-5-44 0,-13-9-79 15,-14-11-153-15,3 6-504 0,-4-7 315 16</inkml:trace>
  <inkml:trace contextRef="#ctx0" brushRef="#br0" timeOffset="9510.3312">13971 8396 3255 0,'0'0'-74'0,"0"0"23"0,0 0 9 15,0 0 9-15,0 0 3 0,0 0 0 16,0 0 12-16,0 0 2 0,0 0 16 0,0 0 0 15,0 0 26-15,38-48 7 0,-38 48 0 16,0 0 4-16,0 0-7 0,0 0-1 16,0 0-7-16,0 0 7 0,0 0 0 15,0 0-18-15,0 0-1 0,0 0 6 0,0 0-2 16,0 0-2-16,0 0-5 0,0 0 14 16,0 0-12-16,0 0 5 0,60 40-1 0,-50-21-1 15,2-6 1-15,-12-13-11 0,20 41 16 16,-5-23-4-16,-7 2-14 0,6 2-5 15,-1-7 14-15,-13-15-7 0,27 33 1 0,-15-18 10 16,4 2-2-16,-16-17-15 0,31 21 10 16,-16-15 14-16,-15-6 34 0,36 3-24 0,-36-3 23 15,42-9 19-15,-18-5 3 0,-1 1 3 16,2-11 18-16,2-6-5 0,5-6 1 0,-2-8-5 16,13-9-16-16,-6-6-13 15,8-3 0-15,12-23-13 0,2 3-1 0,6-12-7 16,5 3-3-16,4-1 1 0,3-4 0 15,8 1-14-15,-3 2-4 0,3 1 2 0,-6-4 2 16,3 4-9-16,0 1 1 0,-8 6 1 16,1-6-7-16,2 9-18 0,-9 6-18 15,-11 8-39-15,-8 15-30 0,-4 0-31 0,-2 8-58 16,-8 6-178-16,-4 4-452 0,-11 7 86 16</inkml:trace>
  <inkml:trace contextRef="#ctx0" brushRef="#br0" timeOffset="10878.9842">14630 8881 3470 0,'0'0'-155'0,"0"0"26"0,0 0 16 16,0 0 22-16,0 0-3 0,0 0 5 15,38 31 14-15,-38-31 4 0,15 23-8 16,-3-11 22-16,-12-12 5 0,17 25 3 0,-17-25 4 16,18 22 23-16,-18-22 13 0,20 19 15 15,-20-19 7-15,27 15 18 0,-27-15 1 16,22 5 5-16,-22-5-12 0,31 0 14 0,-31 0-9 16,37-17 8-16,-15 2-17 0,10-8 31 0,3-10-9 15,13-13-1-15,1-10 13 0,23-23 23 16,1-7-20-16,-6-8 12 0,10-3-20 0,0-9 5 15,7-4-4-15,-2-8 14 0,3-3-16 16,9 0-16-16,8-3-1 0,8 1 9 16,6 3-10-16,2 6-27 0,5 5-30 15,-3 2-24-15,2 8-57 0,-3-1-129 16,0 12-455-16,-9 3 684 0</inkml:trace>
  <inkml:trace contextRef="#ctx0" brushRef="#br0" timeOffset="21159.0504">1252 7297 2150 0,'0'0'259'16,"0"0"-145"-16,-33 11-46 0,33-11-6 0,0 0 0 15,-29 1-14-15,29-1-12 16,0 0 2-16,-30 7 10 0,30-7 12 0,0 0-10 16,0 0-10-16,0 0 0 0,-30 0 0 15,30 0-20-15,0 0-8 0,0 0-10 0,0 0 11 16,0 0-13-16,0 0 4 0,0 0-6 0,0 0-5 16,0 0 9-16,0 0 5 0,0 0-4 15,0 0 9-15,0 0-5 0,0 0 19 16,0 0 0-16,0 0 10 0,0 0-4 15,0 0 3-15,0 0 12 0,0 0-29 0,0 0 11 16,0 0 0-16,0 0-14 0,0 0 11 16,0 0-5-16,0 0-12 0,0 0 10 0,0 0-15 15,0 0-4-15,0 0 17 0,0 0-4 16,0 0-13-16,87 8 13 0,-87-8-9 16,35 4 0-16,-35-4-10 0,45 0 10 15,-21 0 0-15,3 4-4 0,-27-4 4 0,60 4 0 16,-28-4 3-16,-4 3-14 0,9 2 16 15,-4-5-7-15,4 3 8 0,0-2-10 0,3 2-2 16,-6 2 15-16,2-2-9 0,-2-3 6 16,1 4 0-16,-7-4 4 0,9 1 11 0,-7-1 23 15,4 0-21-15,-6 4 7 16,-28-4-23-16,62 3 22 0,-35-3-4 0,8 4-22 0,0-3 27 16,0 2-17-16,-1 1-9 0,6-1 3 15,3 1-4-15,6-3 4 0,-4 3-2 16,5 3 10-16,-1-6-12 0,3 4-3 15,-6-2-3-15,3-1 21 0,-1 0-25 0,-2 6 3 16,-1-8 16-16,2 3 5 0,-4 1-1 16,6-8-10-16,-1 4-3 0,-1 0 7 0,1-3 9 15,1 0-11-15,-4-2-20 0,4 5 11 16,-6-4 4-16,4-4-2 0,-2 7 4 16,2-6 6-16,0 2-1 0,-7-6 7 0,3 8-10 15,4-5 20-15,-7 3-10 0,2-7 4 16,-2 8 11-16,1-4 1 0,0 1 0 15,-2-4-2-15,-6 6 11 0,1-2-1 0,1-2 2 16,-5 1-7-16,5 4 7 0,-1-5-11 16,1 2 0-16,-2-3-3 0,7 4 4 0,-5-3-4 15,4-3-10-15,1 2 5 0,7 0-9 16,1-2 2-16,8 0 2 0,5-1-6 0,5 2 0 16,14-5 0-16,0 5-12 0,7-1-5 15,-5-3-5-15,5 5 7 0,-13 0-8 16,-1 2-2-16,-4-3 1 0,-4 3 6 0,-3 1-9 15,-8 2 3-15,-1 1-1 0,4-2 7 16,-3 0-3-16,-3 0 4 0,5 0-3 16,-3-1 2-16,-1 0 4 0,0 2 1 0,0 1-2 15,1 1 6-15,3 2-4 0,-3-7 7 16,1 5-9-16,-4 2 6 0,5 1-5 0,-2-4 3 16,-1 0 2-16,0 4 2 0,-3-4-2 15,1 4 11-15,2-1 10 0,-4-1 5 16,6-3 1-16,-4 2-4 0,4-4 0 0,1 5-6 15,10-5-3-15,-3-1-1 0,1 4-2 16,6-2-5-16,1 1-3 0,-1-2 3 16,-4 4 0-16,5-2-5 0,1 4-2 0,-3-2 0 15,2 0 0-15,-1 3 0 0,1-5-1 0,-1 4-2 16,4-3-1-16,-2 4 2 0,-4-2-7 16,-2-3 0-16,3 4-6 0,1-4-4 15,1 3-6-15,-13-2-3 0,8 4-11 16,4-3-3-16,1 0-14 0,-3 1 1 0,-2-2 2 15,2 4-4-15,-1-6-2 0,-6 4 10 16,-3-2 3-16,-9 1 8 0,-1 3-4 0,-4-3 7 16,-7 1 5-16,2 2 2 0,-4-6 10 15,2 6 1-15,-2-2 2 0,-2 2 13 16,1-3-10-16,2 3 6 0,0 0-8 0,4 0 3 16,4-7 3-16,1 7-4 0,-4-1 0 15,2 1 8-15,6 0-10 0,1-4 5 16,-14 4 2-16,8-4 3 0,-4 4 0 0,4 0 0 15,-4-3-8-15,-1 3 4 0,11 0 2 16,-2-1 6-16,1-3-1 0,4 4 0 0,0-4-4 16,1 1 7-16,3 3-5 0,0-1-1 15,0 1-2-15,1 0 7 0,3 0-10 0,-2 1 4 16,4-1 3-16,7 3-5 0,-4 1 0 16,-3-4 1-16,10 0 5 0,1 4 0 15,-7-4-4-15,7 0-2 0,-1-4 0 0,-5 4 3 16,5 0-3-16,-7-4 13 0,6 4 1 15,-15-3 5-15,6 3-7 0,4-4-6 0,2-1-2 16,-3 1 4-16,6 1-7 0,-3-5 7 16,-1 1-7-16,5 2 5 0,2-5-8 0,-4 1 2 15,4 1 8-15,-4-2-5 0,3-2 0 16,1 3-2-16,-5-5 0 0,3 2-1 16,-4 0 10-16,-3 0-1 0,-3 2 7 0,3-1 3 15,-3 0 6-15,-5-1-1 0,5 3-1 16,-2 4-3-16,-6-2 0 0,8-3-1 15,-9 5 0-15,8 3-5 0,-5-3-1 0,3 2 0 16,10 1-1-16,-1-1-2 0,6-1 1 16,4 1 1-16,-4 0-3 0,1 3 0 0,2-4 0 15,-3 2-3-15,1-1-2 0,-6 0 2 16,4-2-3-16,-16 5 2 0,12-1-4 0,-7-2 6 16,3 3-6-16,-5-3-1 0,4 3 4 15,3 0-3-15,4 0-5 0,3 0 8 16,-4 0-11-16,7 3 1 0,-6-3-3 0,2 3-2 15,-6-2 0-15,2 4-1 0,-4-2 4 16,-5 0 2-16,-6-1-1 0,3 2 2 16,-12-1-5-16,3-3 7 0,1 3-1 0,-2-3-1 15,-2 4 3-15,-3-4 1 0,6 0 1 16,1 0-2-16,-4 0 4 0,3-4-5 16,1 4 3-16,-2-3-2 0,3 3 2 0,-7-3 1 15,2-1-1-15,-4 2 1 0,4-1 2 16,-8 0-1-16,4 3-3 0,5-6 2 0,-3 3-2 15,2 0-2-15,0-2 9 0,4 1-6 16,-4 1 2-16,-3-2-4 0,0 2 2 16,-4-2 0-16,1 1 8 0,-3 1 3 0,-2 0 3 15,-1 1-1-15,-1-2 0 0,2 1-1 16,1 0 2-16,-5 3-1 0,0-2-5 0,5-2 0 16,-5 1 2-16,5 3-3 0,-5-3 0 15,-30 3 0-15,66 0-4 0,-36-1 3 16,0 1-2-16,-3-5 0 0,-27 5 2 0,46 0-3 15,-46 0 0-15,46 0 1 0,-46 0-3 16,43 0 0-16,-43 0-3 0,37 0 3 16,-37 0-2-16,30 5 3 0,-30-5 0 0,32-5-3 15,-32 5 0-15,0 0 1 0,33 5-1 16,-33-5 0-16,0 0 3 0,27 1-2 0,-27-1 5 16,0 0-5-16,0 0 0 0,0 0-3 15,35 3 0-15,-35-3 1 0,0 0-4 0,0 0 0 16,22 7 1-16,-22-7-1 15,0 0 0-15,0 0 4 0,0 0-1 0,32 5 0 16,-32-5-3-16,0 0 2 0,0 0-1 0,0 0-2 16,0 0 1-16,20 9 8 0,-20-9-13 15,0 0 3-15,0 0-4 0,18 12 2 0,-18-12 3 16,0 0-3-16,14 17 1 0,-14-17 0 16,0 0 5-16,15 18-3 0,-15-18 3 15,0 0 2-15,10 18-4 0,-10-18 1 0,0 0 1 16,8 24 4-16,-8-24-1 0,8 22 0 15,-8-22-1-15,0 0 0 0,10 33 0 0,-10-33 2 16,5 32-2-16,-5-32-1 0,0 38 2 16,0-38 1-16,0 43 1 0,-5-18 0 15,-1 1-2-15,-3 5 7 0,3-3-6 0,-4 4 1 16,3 2-1-16,-10-2 0 0,7 6 0 16,-5-3 5-16,7 1-10 0,-4 1 8 0,5 4-1 15,-8-7-3-15,2 11 2 0,3-1-1 16,2-2 1-16,-6 0-1 0,2 2-1 0,4-2 2 15,-5 0 1-15,3 2 0 0,3-3-2 16,-1 3 1-16,-7 0-2 0,6-3 5 16,-3 3-3-16,2 0 0 0,0-1-3 0,0 0 3 15,0 1-2-15,2-2 1 0,5 1-4 16,1 4-4-16,-1-4-6 0,3 1-8 16,0 3 0-16,3-5-4 0,-1 0-3 0,1 2 14 15,0-4-7-15,6-2 0 0,-3-1 4 16,1 1 7-16,-2-3-1 0,-2-7-1 15,6 0 7-15,-6 1-5 0,4 0 0 0,-2 1-2 16,-2-2 3-16,-1 0 2 0,1 3 6 16,1-4-9-16,1 0 1 0,-2 5 2 0,4-5-13 15,-6 4 7-15,6-4-5 0,-4 2-2 16,1-2 1-16,4 0-2 0,-1-3 8 16,-4 7-6-16,2-8 1 0,-2 2 5 15,-3-25 1-15,5 42 1 0,-1-23 6 0,-4-19-10 16,-4 36-5-16,4-36 17 0,-3 35 0 15,3-35-1-15,-5 31-7 0,5-31 8 0,-8 25 2 16,8-25-1-16,-7 21 0 0,7-21-7 16,0 0 1-16,-15 28 3 0,15-28 1 0,0 0 2 15,-8 20-4-15,8-20-13 0,0 0 4 16,0 0-19-16,-10 24-14 0,10-24-11 0,0 0-24 16,-9 11-48-16,9-11-145 0,0 0-548 15,0 0 54-15</inkml:trace>
  <inkml:trace contextRef="#ctx0" brushRef="#br0" timeOffset="23058.8291">16910 9373 3772 0,'-40'5'27'16,"9"2"-3"-16,-4-2 26 0,5 3-12 15,0-6-13-15,3 5-5 0,2-1-11 0,-5 1-10 16,0-2-7-16,-2 2 1 0,2 3 3 16,0-5 2-16,0 2-5 0,-5-1 10 15,-4 0-3-15,4 0 13 0,-10 0 6 0,-2 0-4 16,0-3 9-16,-5 4 8 0,-13-2-3 15,0 2 12-15,-4-2 8 0,-1 2 29 0,2 1-18 16,-3-3-12-16,4 2 7 0,4-2-23 16,-2-2-17-16,1 2-3 0,-1 2-10 0,0 0 2 15,3-1-5-15,-4 0 17 0,1 0 13 16,-3-1 0-16,1-1-10 0,-2-1 5 0,-8 0-1 16,2 0 5-16,-16 3-18 0,-11-6-7 15,0 0 12-15,-3 5 32 0,1-5 12 16,2 1 15-16,4 2 0 0,1-3-4 0,13 0-7 15,5 4-15-15,-3-4-17 0,7 4-15 16,1-4-14-16,-3 4-3 0,2 1 0 16,2-5 3-16,-4 6 3 0,1-3 7 0,3-3 1 15,-4 6-3-15,-2-3 2 0,-8 0 5 16,-11 3 3-16,1 0 2 0,-9-3-3 0,-36 10 2 16,0-5-2-16,25-1 1 0,11-2-1 15,-29 7 0-15,24-4 1 0,14 1 0 0,10-1-2 16,10-1-9-16,2 0 2 0,3-1-3 15,5 3-2-15,-1-1 2 0,-3-1 3 16,3-1 0-16,3 5 14 0,-1-7 10 0,-1 5 4 16,-1 1-1-16,-6-5 5 0,6 3 0 15,2-2-1-15,-7 0-9 0,1 0 1 0,2 0-8 16,-7 1-4-16,3-2-1 0,-3-2-3 16,-1 4 0-16,-13-2 0 0,4-2-1 15,5 1-6-15,-15 0 3 0,2-1 3 0,-5 1-3 16,1 1 8-16,3-1-2 0,-4-1 2 15,5 2 0-15,-1 5-2 0,1-5-4 0,3 2-3 16,3-2-1-16,14 2 0 0,-3-1-7 16,4 3 4-16,-3-3-4 0,-3 5-2 0,6-7-1 15,-3 5-1-15,7-2-2 0,-7 0-1 16,5 2 3-16,-2 0-5 0,-3-3-1 0,-8 3 1 16,1 1-2-16,8-2-2 15,-13 1-1-15,2 1 2 0,0-2 1 0,-3 4 0 0,1 0-4 16,-1-4 7-16,-1 4-4 0,1 1 2 15,-4-1 4-15,6-3 0 0,-4 3-2 16,1 0 0-16,-2-3 11 0,-1 5-3 0,7-5-1 16,5 3 3-16,-7-3 1 0,2 1 0 15,-3-2 3-15,5 3 5 0,-1-3 0 0,1 0 0 16,6 0 8-16,2 1-7 0,-1-3 3 16,4 1-2-16,-13 5 4 0,14-7-2 15,-4 2-3-15,10-1 3 0,-2 0-3 0,-1-3-4 16,5 0-3-16,9 0 0 0,3 0-1 15,3 0 1-15,1 2-4 0,1-5 0 0,4 0-1 16,1 1-5-16,3-1 0 0,1-1-1 16,-1 2 2-16,-2-2-8 0,-6 1 0 0,-1-5 1 15,4 5-5-15,-9 0-1 0,-1 0 1 16,-3 0 1-16,3 0 5 16,-9 0 0-16,-1 0 2 0,-2-3 0 0,3 3 1 0,2 0 2 15,5 0-1-15,-3-3-3 0,3 3 1 16,2-3-10-16,-3 3 0 0,2 0-3 15,-2 0-4-15,4 0 0 0,2 0 1 0,2 0-1 16,0-3-1-16,-3 3 0 0,4 0 5 16,1 3-3-16,2-3 2 0,3 0-3 0,-4 0 5 15,-1 0-7-15,2 3 0 0,6-3-2 16,-2 0-6-16,-1 3-9 0,-4 0 0 0,-1 2-1 16,-1-4-1-16,2 6 1 0,-5-2 10 15,4 3-4-15,1-2 6 0,-2 0 2 16,1 3 9-16,1-3 0 0,-1 1 11 0,11-2 3 15,-3 2-3-15,5-4 5 0,1 2 2 16,4-2-1-16,-2 4-2 0,7-2 2 16,-3 3 4-16,-1-4-4 0,7-1-2 0,-1 2 2 15,0-1-1-15,4-3-2 0,-4 3-7 16,3 2-4-16,-2 1-2 0,-5-5 1 0,7 1 3 16,-3 4 1-16,3-4 5 0,-4-1-3 15,-1 5 5-15,5-1 2 0,0-3 1 0,-2 0 0 16,6 5 7-16,16-8 3 0,-39 1 4 15,22-1 3-15,17 0 7 0,-26 6-1 16,26-6 1-16,-27 5-3 0,27-5 1 0,-22 0-7 16,22 0 0-16,0 0-7 0,-27 1-3 15,27-1-2-15,0 0 0 0,-25 0 0 0,25 0-5 16,0 0 2-16,-22 0-1 0,22 0 5 16,0 0 2-16,-28-1-1 0,28 1 7 0,-18-11-7 15,18 11 2-15,0 0-4 0,-22-9 1 16,22 9-1-16,-13-9-1 0,13 9 3 0,-14-15-4 15,14 15 0-15,-17-19 0 0,17 19 6 16,-10-23 8-16,4 8-4 0,1-2 2 16,5 17 4-16,-12-37 2 0,2 15-1 0,7 0 0 15,-2 1 1-15,-4-1-2 0,2-2 3 16,4-4-7-16,-5 3 1 0,8-5-4 0,0-5-4 16,0-4-2-16,8-4-2 0,-5 0-3 15,8-4 2-15,-6 0 1 0,0 5-1 16,1-2 2-16,1 5 4 0,0-5-1 0,-2 5 3 15,-2-3 0-15,-3 10 6 0,0-5 2 16,0 4-1-16,-3-1 3 0,3 2 3 0,-5-3-4 16,5 5-3-16,0-2 0 0,-5 3-3 15,5-1-1-15,0 5-1 0,-2-5-2 0,2 1 2 16,0-2-2-16,0 4-1 0,0-5-2 16,0 2 0-16,0-6 0 0,-2 6 1 15,2-7-2-15,0 3 5 0,0-2-4 0,-5-6 0 16,5-2-2-16,0 0 1 0,5-2-1 15,-5-1-3-15,0-1 3 0,0-1 2 16,2 2-4-16,-2-1-3 0,-2-2 5 0,2 1-1 16,-8-4-1-16,5 0 2 0,1 5 4 15,-6-15-5-15,4 6 9 0,-3-4-3 0,4-4-4 16,-5-3 0-16,8-1 0 0,0 5-7 16,3-3-11-16,2-5-22 0,-2 1-24 0,8-9-53 15,-1-4-45-15,-4-3-46 0,1-3-168 16,0-7-208-16,6-29-343 0,-5 2-593 15</inkml:trace>
  <inkml:trace contextRef="#ctx0" brushRef="#br0" timeOffset="25491.3001">958 7356 4365 0,'0'0'-162'0,"0"0"14"0,0 0 10 15,0 0 8-15,0 0 16 0,0 0 16 16,0 0 28-16,0 0 15 0,0 0 15 0,0 0 2 15,0 0 15-15,0 0-6 0,0 0 8 16,0 0-14-16,0 0-10 0,0 0-37 0,0 0-25 16,28 7-22-16,-28-7-43 15,0 0-67-15,0 0-364 0,0 0 114 0</inkml:trace>
  <inkml:trace contextRef="#ctx0" brushRef="#br0" timeOffset="26396.6607">1018 7335 2390 0,'0'0'29'0,"0"0"23"0,0 0 12 15,0 0 1-15,8-26-24 0,-8 26 2 0,0 0-15 16,0 0 0-16,0 0 0 0,0 0-8 15,9-21 1-15,-9 21 1 0,0 0-11 0,0 0-6 16,0 0 17-16,0 0-1 0,0 0 3 16,5-26 7-16,-5 26 11 0,0 0 11 0,0 0-10 15,0 0 9-15,0 0-21 0,5-27 10 16,-5 27-8-16,0 0-7 0,15-15-21 16,-15 15-21-16,0 0-25 0,27-20-16 0,-27 20-22 15,16-13-28-15,-16 13 2 0,15-12-9 16,-15 12 29-16,0 0 27 0,17-20 46 0,-17 20 30 15,0 0 25-15,9-24 28 0,-9 24 18 16,0 0 7-16,0 0-5 0,0 0 7 0,0 0-6 16,-4-38 7-16,4 38-7 15,0 0-4-15,0 0 1 0,0 0-4 0,0 0-13 16,0-27-3-16,0 27-8 0,0 0 2 16,0 0-3-16,4-28 26 0,-4 28 6 0,0 0-4 15,0 0-13-15,0-35-6 0,0 35 0 16,0 0-7-16,5-28-10 0,-5 28 0 15,0 0-8-15,3-33 0 0,-3 33-5 0,2-24-6 16,-2 24 2-16,3-32 13 0,-3 32 4 16,3-32 12-16,-3 32-1 0,5-42 0 0,-5 42 4 15,0-38 0-15,0 13 3 0,0-3-5 16,0 28-13-16,0-59-6 0,0 28-5 16,0-2-5-16,2-1-3 0,0-8-3 0,3 3-6 15,0 3-1-15,-2-5-3 0,-1 9 1 16,-2-8-3-16,0-2-5 0,3 2 1 15,-3 3 3-15,3-5-6 0,2 0-3 0,-1 3 0 16,-3 4 2-16,3-5 1 0,6-2-8 16,-5 2 0-16,3 0 0 0,1-1 1 0,-1 1-1 15,0 4-1-15,-4 1 2 0,4-1-3 16,-8 2 1-16,2 2 0 0,1 2 0 0,-3-3 5 16,0 6-1-16,0-5 0 0,0 32 6 15,-3-56 12-15,3 29-5 0,0 27 0 0,-5-47-1 16,5 30-3-16,0 17-1 0,-9-41-4 15,9 41 1-15,-5-34-2 0,5 34-1 16,-8-32 0-16,8 32 0 0,-3-27-1 16,3 27-2-16,-5-27-2 0,5 27 0 0,-9-35 0 15,9 35 1-15,-3-30-1 0,3 30 4 16,-2-33-5-16,2 33 0 0,0-36-4 16,0 36 4-16,0-32-4 0,0 32 3 0,2-33-1 15,6 9-2-15,-8 24-2 0,9-36 0 16,-6 15-2-16,-3 21 4 0,17-44 1 0,-9 20-2 15,-3 0 2-15,7-3-5 16,-6 3 4-16,4-3-1 0,2-3-2 0,0-2 3 0,-2 2 0 16,2-1 1-16,-4 2 2 0,4 5-5 15,-1-3 3-15,-6 3-2 0,7-2-5 16,-5-1-1-16,6 2-2 0,-4 2 0 0,-1-4-2 16,7 3-5-16,-10 0 10 0,7-3-1 15,-4 1-3-15,2-2 6 0,-3 1-1 0,1-2 2 16,4 6-2-16,-7-5 0 0,7 1 2 15,-9 1 1-15,5 5-2 0,-8 21 2 16,9-43-2-16,-4 28-4 0,-5 15-9 0,8-28-15 16,-8 28-12-16,8-28-18 0,-8 28-22 15,10-21-11-15,-10 21-20 0,0 0-17 16,9-26-18-16,-9 26-43 0,0 0-86 0,10-24-630 16,-10 24-501-16</inkml:trace>
  <inkml:trace contextRef="#ctx0" brushRef="#br0" timeOffset="28606.9118">1640 3800 4553 0,'0'0'18'0,"-20"50"-4"0,20-50-2 0,0 0-6 15,0 0-18-15,0 0 15 0,0 0-6 16,5 31-2-16,-5-31 7 0,27 8-16 0,-27-8 11 16,35 7 6-16,-6-4 2 0,2-1-5 15,5-2-2-15,-1 3-7 0,0-3 23 0,2 4-14 16,3-1 0-16,2 0-3 0,3 0 7 16,-2 3-2-16,4 0-8 0,2 0-7 15,-8 3 24-15,8-2-12 0,-1-2 1 0,-4 5 21 16,-1-3-26-16,1 2 1 0,-1-3-1 15,-4 3 11-15,3-3 11 0,3 1 8 16,-7 1 21-16,7-4 18 0,2 3 4 0,-5-3 1 16,12 1 4-16,-2-1-7 0,1-4-3 15,6 0-7-15,9 0-1 0,2-4-7 16,14-4-6-16,8 0-5 0,2 1-7 0,1-5 0 16,2 0-5-16,-7 3-4 0,1 0-2 15,-9-3 1-15,-12 2-3 0,5-2-3 0,-8 5 0 16,0-2 2-16,7 3-2 0,-9 0 0 15,5-1-16-15,-1 4 0 0,-1 1 2 16,3 2-2-16,2 0 1 0,1 0-1 0,4-3 1 16,3 3 4-16,-4 0-4 0,1 3 3 15,4-3 4-15,-3 0-7 0,0 2 5 0,3 1 1 16,-2-3 2-16,2 4-3 0,0-1-2 16,0-3 3-16,0 0 0 0,3 0-1 15,12 0 0-15,-10 0-3 0,-5 0 4 16,12 0-4-16,-1-3-3 0,-11 3 3 0,5 0 4 15,-5 0-1-15,12-4-2 0,-15 4-1 16,4 4-2-16,1-4 3 0,-11 6-1 0,1-3-1 16,-4 0 0-16,-4 5-1 0,-1-7 1 15,0 5-1-15,-11 0 1 0,4-3 0 16,6 4 4-16,-2-2-4 0,3 3 0 0,3-2 4 16,-1 0-2-16,5 0-2 0,3-3 6 0,2 0-12 15,-3-3 10-15,1 0 0 0,6 0-7 16,-11 0 2-16,3-3 1 0,-6-3 4 15,2 3-4-15,0 0 0 0,-11 0 2 16,6-3-2-16,1-2 0 0,-13 7 3 0,8-6-2 16,-6 3 0-16,11-5-2 0,0 3 0 15,0 5 3-15,9-7 0 0,-4 2 1 16,7 0 2-16,2-1-8 0,-2 5 2 0,15-5 0 16,3 1-3-16,0 1 3 0,1-2-2 15,-14 4 3-15,10-3 0 0,3 3-6 0,-5-5 6 16,-11 4 2-16,10-5-3 0,1 2 2 15,-8 3-4-15,-9 1 2 0,6 3 1 0,0 0-5 16,1 0-2-16,-5 3 2 0,1 5-8 16,1-4-4-16,10 8-2 0,-2-4 16 15,-10 1-5-15,-1 1 4 0,-6-2 0 0,3 2 2 16,11 2-1-16,-9-6-2 0,-4 5 2 16,6-10 2-16,-1 5-3 0,9-6 3 0,-1 0 1 15,14 0-3-15,-3-3 2 0,6 3 0 16,-4-3 2-16,4-3-1 0,-2 3-2 0,0-3 0 15,-5 3 2-15,-3-4 0 0,-11 4-3 16,3-2 0-16,-3-2 9 0,-4 2-7 16,3-2-1-16,-2-3 2 0,-5 5 3 0,2-3-2 15,2 4-1-15,-4-4 0 0,7 0 1 16,-7 1 1-16,6 2-2 0,-5-2 0 0,0 1-2 16,-1 4 2-16,-1-5 0 0,-1 1-2 15,-3 3 3-15,-6 0-3 0,-4 0 2 16,-3 0 1-16,-3 0-1 0,-1 0 1 0,-11 0-1 15,0-3 5-15,-1 2-2 16,1 1 3-16,-8-1 5 0,7 0-8 0,-7-4 0 16,3 5 2-16,1-3-2 0,4-3-1 0,-7 3-1 15,9-1 0-15,-9 2 2 0,0-2-1 16,2-1 1-16,-4 1-1 0,0 4 0 16,1-3 6-16,-4 0-4 0,3 1 4 0,3-2-3 15,4-1-2-15,1 3 3 0,6-3-4 16,0 1 0-16,-2-3 1 0,7 1 2 0,0 0 0 15,1 3-4-15,1 0 2 0,-2-3 1 16,1 4 4-16,1 0-2 0,-7 1-5 16,6 0 9-16,-4 0-2 0,-11 0 5 0,-1 1 1 15,5 0-3-15,-9 3 0 0,6-2 3 16,-34 2-2-16,58-4-2 0,-29 1-2 0,2 3 2 16,-1-3-3-16,1 0 1 0,0 0-3 15,-31 3 1-15,61-4-2 0,-33 4 0 16,-5-3 1-16,-23 3-1 0,49 0-2 0,-49 0 1 15,48-2-1-15,-48 2 2 0,32 0-3 16,-32 0 0-16,34 2-1 0,-34-2 2 16,0 0-2-16,41-2 2 0,-41 2-1 0,0 0 0 15,41 2-4-15,-41-2-4 0,31 7-13 16,-11-4-7-16,-20-3-8 0,42 13-15 0,-15-8-3 16,-2 2-5-16,-3 1 3 0,5 1-3 15,-27-9 6-15,41 14 7 0,-20-8 5 16,-21-6 1-16,33 12 6 0,-16-6 2 0,-17-6 5 15,33 12-3-15,-33-12 6 0,29 12 1 16,-13-1 5-16,-16-11 5 0,36 16-1 0,-23-5-2 16,-13-11 2-16,33 16 0 0,-18-8 5 15,-15-8-2-15,27 12 2 0,-27-12 1 0,24 16 6 16,-24-16 7-16,20 12-2 0,-20-12 0 16,18 15 3-16,-18-15-1 0,15 23 2 15,-15-23-3-15,17 24-1 0,-4-12 0 16,-13-12 1-16,19 30 2 0,-13-13-6 0,-6-17 4 15,14 30-1-15,-3-18 1 0,-11-12-4 0,12 25 9 16,-12-25 4-16,7 22 3 0,-7-22 5 16,13 19-2-16,-13-19-1 0,0 0-5 15,14 25 0-15,-14-25-1 0,0 0-1 0,5 27-5 16,-5-27 4-16,6 20-2 0,-6-20 1 16,0 0-3-16,9 30-1 0,-9-30 1 0,0 24-3 15,0-24 0-15,3 27 1 0,-3-27-1 16,3 33 2-16,-3-33-3 0,2 42 1 0,-2-22-4 15,0-20 6-15,0 54-4 0,0-27-1 16,5 1 1-16,-5 3 1 0,5-3 1 16,-2-1-2-16,2 4-5 0,2 0 4 15,0-4 3-15,1 5 1 0,-3-5-5 0,7 1 1 16,-5 0 0-16,1-1 1 0,-1-2-1 16,1 2 3-16,-1-5-5 0,1 6 2 15,-3-7 1-15,2 0 2 0,-7-21-2 0,8 44-2 16,-8-22 1-16,0-22-1 0,3 44 3 15,-1-23-3-15,-2-21-1 0,0 42 5 16,0-18-4-16,0 4 3 0,0-28-2 0,0 49-1 16,0-25 0-16,5 3 3 0,-5-27-1 15,4 48-2-15,-3-22 2 0,3-2-2 0,-4-24 0 16,3 51 4-16,2-28-4 0,-5 2 2 16,3-1-2-16,-3-24 1 0,0 42 12 0,2-19-11 15,-2-23 0-15,0 41-1 0,0-41 2 16,0 37-2-16,0-37 0 0,5 39 1 0,-5-18-1 15,0-21-1-15,-5 41 1 0,5-41 2 16,0 50-5-16,-2-25 4 0,-1 0-4 16,3-25 6-16,-8 54-4 0,4-29 3 0,4-1-4 15,-5 4 3-15,0-4-1 0,5-24 3 16,-5 47-3-16,3-26 0 0,2-21-1 0,-10 41 0 16,7-25 2-16,3-16-4 15,-2 42 5-15,2-42-3 0,-3 32 2 0,3-32-1 16,-8 35 3-16,8-35-2 0,0 36 1 0,0-36-3 15,0 27 2-15,0-27 3 0,-5 27 0 16,5-27-3-16,5 29-2 0,-5-29 6 16,0 26 1-16,0-26 5 0,3 24 9 0,-3-24-9 15,0 0 3-15,5 35-3 0,-5-35 0 16,3 24-1-16,-3-24-4 0,0 0 1 0,2 35-2 16,-2-35 0-16,3 24 6 0,-3-24-1 15,0 0 6-15,4 32 4 0,-4-32 4 0,0 0 0 16,6 29-2-16,-6-29 0 0,0 0 2 15,2 35-4-15,-2-35-2 0,0 24-4 16,0-24-7-16,3 30-28 0,-3-30-64 0,2 35-101 16,3-17-312-16,-5-18-455 0,-25 19-846 15</inkml:trace>
  <inkml:trace contextRef="#ctx0" brushRef="#br0" timeOffset="44460.7095">9437 9447 1675 0,'0'0'323'0,"0"0"-106"16,0 0-99-16,0 0-42 0,0 0-23 0,0 0-44 15,0 0-9-15,0 0-6 0,0 0-19 16,0 0 4-16,0 0 8 0,0 0 1 0,0 0 18 16,0 0-3-16,0 0 19 0,0 0 6 15,0 0 30-15,0 0-16 0,0 0 20 16,0 0-19-16,0 0 9 0,0 0-22 0,0 0 4 15,0 0-9-15,0 0-4 0,0 0-21 0,0 0 3 16,0 0-14-16,0 0-2 0,0 0-1 16,0 0-3-16,0 0-2 0,0 0 16 15,0 0-3-15,0 0 29 0,0 0 7 0,9-81 19 16,-9 81 10-16,0 0-2 0,0 0 5 16,0-28-19-16,0 28-3 0,0 0 11 0,0 0-10 15,0 0-5-15,-5-32-5 0,5 32-6 16,0 0 3-16,0 0 11 0,0 0-10 15,0-31-4-15,0 31 0 0,0 0 10 0,0 0 8 16,0 0-2-16,-4-27 24 0,4 27-3 16,0 0 13-16,0 0-2 0,0 0-4 0,0 0-22 15,0 0 12-15,0 0 5 0,0 0-16 16,0 0-13-16,4-35 7 0,-4 35-6 16,0 0-1-16,0 0 4 0,0 0 19 0,0 0 0 15,0 0 3-15,0 0 5 0,0 0-4 16,0 0 10-16,0 0 1 0,0 0-8 0,0 0 1 15,0 0-8-15,0 0 2 0,10-18-7 16,-10 18-9-16,0 0 3 0,0 0-10 16,0 0 1-16,0 0-4 0,0 0-7 0,0 0-1 15,0 0-4-15,0 0 0 0,0 0-2 16,0 0-1-16,0 0 1 0,0 0-2 0,15 80 3 16,-15-80-2-16,5 40 3 0,5-20 2 15,-9 3-4-15,3 4 3 0,4 1-6 16,-5 1 3-16,3 4 2 0,-3-2 0 0,5 9-4 15,-6 0 1-15,1-1 4 0,1 11-1 16,-4 1 2-16,5-1 2 0,-5 16 0 0,0-6 7 16,-5 9-5-16,5 2 1 0,0 0 2 15,0-4 1-15,-7-1 0 0,7 1-2 16,0-1-1-16,3-6-1 0,-3-5-1 0,0-2-2 16,-3 3 8-16,3-5-7 0,3 3 1 15,-3 1-1-15,0-3-1 0,0 5 2 0,4 3-3 16,1 5 4-16,-5 1-3 0,-5 6 3 15,10 2-5-15,-5 3-3 0,0 13-1 0,0-3 1 16,0 0-5-16,0 3 1 0,0-4-4 16,0 3 1-16,-5 1 0 0,10 0 2 15,-2-1 1-15,-6-15-2 0,6 4 1 0,-6-9-2 16,3 4 0-16,0-10 2 0,0-1-5 16,0-10 0-16,0-2-5 0,0-4 0 0,0-1 0 15,3-4-4-15,-1-8-7 0,-2 2-13 16,3-8-26-16,-3 1-40 0,8-1-61 0,-8-7-67 15,0-20-179-15,-5 24-104 0,5-24-42 16,0 0-385-16,0 0-586 0</inkml:trace>
  <inkml:trace contextRef="#ctx0" brushRef="#br0" timeOffset="46578.2689">8812 12057 4418 0,'-12'-51'-134'0,"10"30"4"0,2 21-3 15,-8-45 8-15,5 27-1 0,3 18 13 0,-2-41 19 16,-1 20 23-16,3 21 16 0,-9-45 26 16,4 25 0-16,5 20 24 0,-13-37 17 15,13 37 17-15,-10-33 6 0,10 33 2 0,-9-36 9 16,9 36 1-16,-11-30 30 0,11 30-22 16,-5-28 11-16,5 28-31 0,-9-27 2 15,9 27 5-15,-3-25-15 0,3 25 3 0,0 0-1 16,-3-38-3-16,3 38 5 0,0 0 7 15,3-33-8-15,-3 33 11 0,0 0 1 0,3-30 9 16,-3 30 18-16,0 0 19 16,9-22 14-16,-9 22 2 0,0 0-4 0,0 0-1 0,0 0-12 15,5-25-5-15,-5 25-15 0,0 0-5 16,0 0-1-16,0 0-14 0,0 0-5 16,0 0-5-16,0 0-5 0,0 0-1 0,0 0-4 15,0 0-3-15,38 5-1 0,-38-5 0 16,24 27 1-16,-11-9-4 0,4-3 5 0,-2 6 0 15,3 3 4-15,1 5 5 0,-3-2 0 16,4 7 0-16,4 1 2 0,-8-2 1 16,3 4-2-16,-1 0-4 0,2 1-1 0,-3-2-2 15,0 1-2-15,3-4 2 0,-8 2-1 16,4-2-1-16,-2-3 0 0,-3-7 4 16,4 2 0-16,-6-1 2 0,1-3 0 0,2 0-1 15,-4 2-2-15,0-2-5 0,1 0-1 16,-1 3-6-16,2-6 0 0,-10-18-2 0,17 39-1 15,-9-18-2-15,1-2 0 0,1 0 0 16,-10-19-2-16,13 30-4 0,-6-8 1 0,-7-22 3 16,15 31-5-16,-7-12 3 15,0-1-4-15,-8-18 1 0,14 37 1 0,-3-15 0 16,-5-7-1-16,-6-15-1 0,15 30-1 0,-9-14 1 16,-6-16 2-16,14 23-6 0,-4-6 2 15,-10-17-1-15,15 22-1 0,-15-22 3 0,18 21-3 16,-18-21 0-16,22 22 0 0,-22-22 2 15,22 17-1-15,-11-7 0 0,-11-10-1 16,24 19 1-16,-24-19-2 0,18 21 2 0,-3-9 0 16,-15-12-1-16,19 27 0 0,-8-10 1 15,4 5 0-15,-6-4 0 0,2 3 1 0,-2 3-3 16,1-1 0-16,2 1 3 0,-4 0-2 16,2 3 1-16,-2-7-2 0,2 5 0 15,2-4 3-15,-12-21-2 0,17 41 2 0,-12-20-4 16,2-3 2-16,-7-18 2 0,15 42 0 15,-5-24-1-15,-7-1-1 0,-3-17 2 16,8 39-3-16,-3-18 3 0,-1 3-4 16,-4-24 2-16,11 42-1 0,-6-16 1 0,0-5 3 15,4 1-5-15,1-1 3 0,-10-21 0 16,12 34 0-16,-4-19-1 0,-8-15-1 0,8 28 2 16,-8-28-1-16,14 24 2 0,-14-24-2 15,8 20 0-15,-8-20 0 0,5 20 4 0,-5-20 4 16,0 0 4-16,13 22-1 0,-13-22 2 15,0 0-1-15,0 0 0 0,5 27-3 0,-5-27 1 16,0 0-1-16,0 0 1 0,4 25-4 16,-4-25 2-16,0 0-6 0,0 0-2 15,8 22 1-15,-8-22 1 0,0 0 0 0,0 0 1 16,0 0-2-16,0 0-6 0,0 0 1 16,5 25 2-16,-5-25-2 0,0 0-1 15,0 0 0-15,0 0 3 0,0 0 1 0,0 0-2 16,0 0 4-16,0 0-1 0,0 0-5 15,0 0 1-15,0 0-2 0,0 0 1 0,-22-74 0 16,22 74 0-16,-13-47-3 0,10 22 1 16,3-5-3-16,-2-3 0 0,-1-2-3 15,3-1 1-15,-5-8-3 0,5 4 0 0,-4-2 3 16,4-3 1-16,0 1 2 0,-3 2-2 16,3 6 3-16,-2-5-1 0,-3 2 0 0,2-1-2 15,0 4 1-15,3-2 2 0,-2 2 0 16,-1 0 2-16,3 4 0 0,0 0 0 0,-5-1 2 15,5-1-2-15,0 2 3 0,0 2-2 16,0-3-1-16,0 2 1 0,0-4-3 16,5 5 4-16,-5-2-4 0,3-1-1 0,-3-1 0 15,5 2 2-15,-5 5-1 0,3-3 2 16,2 1 0-16,-3-1-1 0,-2 3 3 0,7 2 1 16,-7 3-3-16,5-3 2 0,-5 25 1 15,0-39-1-15,3 16-1 0,-1 6 4 16,-2 17-3-16,3-37 3 0,-3 37-3 0,10-37 4 15,-10 37-3-15,5-38 3 0,-5 38 2 16,3-33-1-16,-3 33-1 0,4-33 0 16,-4 33 0-16,0-38 0 0,0 38 0 0,5-34 1 15,-5 34-2-15,0-39 3 0,0 39-2 16,3-41 0-16,-3 41 0 0,-3-36-2 0,3 36 2 16,0-38 0-16,0 23-1 0,3-4 1 15,-3 19-1-15,0-39 0 0,0 20-1 0,2-3 2 16,-2 22-1-16,3-41 1 0,2 23-3 15,-5 0 4-15,4-1-1 0,-4 19 2 0,8-35-6 16,-3 20 2-16,-2-5-2 0,-3 20 2 16,5-31-3-16,-1 16 1 0,4 0-5 15,-8 15 4-15,10-26 1 0,-10 26-1 0,10-24 2 16,-10 24 0-16,8-19-2 0,-8 19 6 16,5-18-1-16,-5 18 3 0,7-12 0 0,-7 12 7 15,0 0 2-15,8-20-4 0,-8 20 0 16,0 0 0-16,6-15-2 0,-6 15 1 15,0 0-1-15,0 0-2 0,0 0 1 16,3-18-1-16,-3 18-3 0,0 0 3 0,0 0-1 16,0 0 0-16,0 0 1 0,0 0-1 15,0 0-2-15,0 0-1 0,0 0 4 0,0 0-1 16,0 0-2-16,0 0 0 0,0 0 0 16,0 0 2-16,0 0-3 0,-47 3 1 0,47-3 2 15,0 0-2-15,-27 3 1 0,27-3 1 16,-20 7-1-16,20-7 2 0,-22 5-1 0,22-5 1 15,-26 7 1-15,26-7-2 0,0 0 1 16,-42 8-1-16,42-8-4 0,-32 8 4 16,32-8-2-16,-30 5 1 0,30-5-2 0,-40 2 1 15,40-2-1-15,-47 8 2 0,17-6 1 16,3 5-1-16,0-4 2 0,-6 1-2 0,3 1 2 16,-5 1 4-16,-1 1 1 0,6-4 4 15,0 3 3-15,-5 0 3 0,8-3 4 16,-6 0-3-16,33-3-4 0,-47 9-1 0,22-3-1 15,2-2-4-15,23-4 1 0,-36 5 3 16,36-5 0-16,-35 7-1 0,35-7-3 16,-30 5-1-16,30-5 2 0,0 0-1 0,-40 5-3 15,40-5-4-15,-25 3 2 0,25-3 1 16,-35 4-3-16,35-4 0 0,-39 8-4 0,13-5-1 16,1-3-7-16,3 3-3 0,-10 0-5 15,7-3-6-15,3 3-14 0,-5 0-12 0,7 1-20 16,20-4-37-16,-33 5-59 0,8-2-102 15,8 4-249-15,17-7-37 0,-38 2-371 16,38-2-589-16</inkml:trace>
  <inkml:trace contextRef="#ctx0" brushRef="#br0" timeOffset="47914.5363">9767 11600 4324 0,'0'0'-184'0,"0"0"15"16,0 0 13-16,0 0 18 0,27 11 24 0,-27-11 28 15,0 0 26-15,0 0 13 0,0 0 4 16,0 0 1-16,0 0-3 0,0 0 7 0,0 0 10 15,0 0-9-15,0 0-10 0,0 0 5 16,0 0-4-16,0 0-11 0,3-50 5 16,-3 50 20-16,0 0 10 0,0 0 9 0,0 0 21 15,0 0 11-15,0-31 18 0,0 31 8 16,0 0 7-16,0 0-4 0,0 0 10 0,0 0-9 16,0 0 14-16,0 0-9 0,0 0-7 15,0 0-1-15,0 0-3 0,0 0-19 16,0 0 9-16,0 0-6 0,-3-34-6 0,3 34 1 15,0 0-13-15,0 0 25 0,0 0 6 16,0 0-5-16,0 0 12 0,0 0 8 16,0 0 10-16,0 0 5 0,0 0 0 0,0 0-5 15,-36 86 12-15,31-61 15 0,-5-5 10 0,2 5 12 16,-4 4 3-16,1-2-1 0,1 5-4 16,0 1-2-16,-4 1-6 0,-1 3-7 15,2 0-6-15,-4 4-6 0,-1-8-6 0,1 3-6 16,-2-1-8-16,3 2-10 0,-8-4-6 15,8-2-3-15,-1 0-5 0,0 2-6 0,-1 6-1 16,4-1-7-16,-2 7 0 0,4 3-4 16,-7 5-3-16,6-11-3 0,1 15-1 15,2-3-3-15,2-7-1 0,0-2-1 0,4 0-7 16,3-6-9-16,1-1-17 16,0-7-21-16,0-4-27 0,1-3-40 0,8-8-50 15,-9-16-115-15,0 0-689 0,0 0-959 16</inkml:trace>
  <inkml:trace contextRef="#ctx0" brushRef="#br0" timeOffset="48398.4866">9777 11280 4893 0,'-50'6'-98'15,"50"-6"6"-15,0 0 20 0,-32 10 9 16,32-10 9-16,-29 15 11 0,29-15 14 16,-30 22 21-16,12-10 4 0,1 5 23 0,-3 3-4 15,2 4 1-15,-9 1-5 0,7 7 14 16,-2 1 1-16,-1 1 11 0,-2 9 2 15,0-1 5-15,-4-1 3 0,4 2-8 0,-3-2-4 16,4-8 2-16,2 5-12 0,1-5 6 16,-1-2-10-16,0-1-21 0,2 5-12 0,0-7-9 15,3-1-11-15,-4-4-20 0,0 7-19 16,6-13-25-16,2 5-20 0,1-4-44 0,4-6-81 16,0-2-607-16,8-10-96 0</inkml:trace>
  <inkml:trace contextRef="#ctx0" brushRef="#br0" timeOffset="48620.4788">9089 11463 4039 0,'-28'-7'31'16,"28"7"-14"-16,0 0 7 0,-42 30 9 15,25-2 17-15,1 6 7 0,-3 0-5 16,-1 15-11-16,7 1-7 0,-1 3 3 0,6 1-38 16,-2 2-50-16,5-4-51 0,-3-8-100 15,4-1-309-15,-1-8-263 0,-6-3 304 16</inkml:trace>
  <inkml:trace contextRef="#ctx0" brushRef="#br0" timeOffset="57822.3653">11921 12480 3413 0,'0'0'-18'0,"0"0"2"0,-51-32 14 0,51 32-3 15,0 0-2-15,0 0 16 0,0 0-4 16,0 0 4-16,-19-15 7 0,19 15 15 15,0 0 0-15,0 0-1 0,0 0-6 0,0 0-3 16,0 0 13-16,-17-16-11 0,17 16 0 16,0 0-20-16,0 0 7 0,0 0 4 0,0 0 11 15,0 0-3-15,0 0-5 0,0 0 1 16,0 0-2-16,0 0 6 0,0 0-10 0,0 0-8 16,0 0-14-16,0 0 0 0,0 0-8 15,0 0-12-15,0 0 3 0,0 0-5 0,0 0 7 16,20-43-4-16,-20 43 6 0,0 0 3 15,0 0 16-15,0 0 13 0,0 0 16 16,14-19 0-16,-14 19 4 0,0 0 6 0,0 0-4 16,0 0-1-16,0 0 17 0,0 0 4 15,0 0-8-15,-25-27 0 0,25 27 8 0,0 0-11 16,-24-9 4-16,24 9-10 0,0 0-8 16,-33-11 6-16,33 11 6 0,-30-3-14 15,30 3 14-15,0 0-8 0,-44 3-7 0,44-3 0 16,-37 7 22-16,12 0 8 0,25-7 10 15,-48 12 6-15,19-3 5 0,1 0-8 16,0 3 2-16,-6 3-3 0,2 3-5 0,2 4-6 16,3 0-1-16,-3 6-6 0,5 4-5 15,-2-5 1-15,6 3-9 0,1 6-1 0,1-3-2 16,6 3 1-16,-1 2-3 0,9-2-1 16,-3 5-1-16,5-2 7 0,3-2-10 15,0 1-1-15,3 1-5 0,7-1 0 0,2 1-2 16,0-5 3-16,8 4 3 0,-4-8-1 15,6 4-3-15,8-5 3 0,5 1 3 0,9-3-5 16,3-3 0-16,-7-8 1 0,17 6-3 16,-4-10-1-16,4 0 5 0,0-9-2 0,10 0-4 15,-4-3 1-15,-6 0-4 0,14-3 0 16,-4-6-3-16,-2 3-1 0,0-3-7 16,-3-3-5-16,-2-1-10 0,-1-3-8 15,-4 0-13-15,0 1-23 0,-5-2-21 0,-6 2-30 16,-2-3-26-16,-2 2-26 0,-2-7-46 15,-6 5-130-15,5-1-575 0,-9 2-516 0</inkml:trace>
  <inkml:trace contextRef="#ctx0" brushRef="#br0" timeOffset="58409.1993">12826 12672 4471 0,'-16'-24'-5'0,"16"24"-12"0,0 0 10 16,-14-16-2-16,14 16 1 0,0 0 5 16,0 0 3-16,0 0 23 0,0 0 25 0,-16-15 12 15,16 15-3-15,0 0-3 0,0 0-3 16,0 0 6-16,0 0-2 0,0 0 0 16,0 0-4-16,0 0-9 0,18 74-6 0,-18-74-1 15,17 40-5-15,-6-19-2 16,4 5-3-16,-6-2-1 0,2 1-3 0,3-1 1 0,-6 0 1 15,2 2-7-15,7 1-2 0,-4-2 4 16,1-5-4-16,-6 5-3 0,9 0 1 16,-2-6-3-16,-3 2-1 0,-12-21-1 0,18 32 4 15,-11-20 7-15,-7-12 15 0,16 21 16 16,-16-21 0-16,10 16-1 0,-10-16-6 16,0 0-6-16,0 0-11 0,0 0-5 0,0 0-6 15,0 0 2-15,0 0-3 0,0 0-4 16,-83-28 3-16,58 13-4 0,3 0-1 15,-8-4-6-15,3-3-4 0,4 0-2 0,-6-3-2 16,4-1-9-16,-3-6 6 0,3 2-2 16,1-1 2-16,-1-1 1 0,2 0-2 0,6 0 0 15,0-1 0-15,2-4 0 0,5 3-7 16,2-3-7-16,4 0-5 0,4-1-4 0,0 2 1 16,5-2 0-16,2-1 1 0,-2 4 9 15,0-2-5-15,7 7 5 0,-5 0 2 16,4 1 2-16,3 4 0 0,-9 2 2 15,10-3 0-15,-2 5 4 0,2 2-3 0,-3 1 3 16,-12 18 8-16,27-36-3 0,-12 23-8 16,-15 13-10-16,28-25-5 0,-16 16-5 0,-12 9-14 15,30-13-11-15,-30 13-9 0,32-2-12 16,-32 2-22-16,33-3-21 0,-14 6-18 0,2-1-31 16,-21-2-54-16,34 10-29 0,-14-5-552 15,-3 5 129-15</inkml:trace>
  <inkml:trace contextRef="#ctx0" brushRef="#br0" timeOffset="58831.9233">13035 12116 3479 0,'0'0'-62'0,"32"21"33"0,-20-12 18 0,-12-9 24 15,27 18 25-15,-12-9 26 0,-15-9-2 16,23 21 10-16,-9-9 32 0,-14-12 10 16,16 25 11-16,-4-8 15 0,-12-17-5 0,17 36 4 15,-14-15-17-15,0 5-6 16,6 2-14-16,-8 3-4 0,3 3 1 0,-1 5-5 0,2 1-5 16,-5 4-13-16,5-1-6 15,-1-1-6-15,4 1-11 0,-3-2-3 0,8 1-5 0,-4-3-5 16,4-6-5-16,0-3-2 0,1 2-5 15,4-8 1-15,-3-2-9 0,2-3 1 16,-2-4 2-16,2-2-7 0,8-5 1 0,-25-8-3 16,53 0-3-16,-22-7-11 0,-3-1-9 15,4-9-11-15,6-1-1 0,-6-3-7 16,-4-3 1-16,1-7 3 0,-4 0 3 0,0-8 1 16,-2-6 0-16,-1 1 6 0,-7 4 1 15,-6-4-2-15,6-10-2 0,-7 6 8 0,-6-2 1 16,-2-3 7-16,-2 4 0 0,-6 1 0 15,-1 4 9-15,-4 2 8 0,-5-4 1 16,-11 5 7-16,6 8 0 0,-7-3-1 0,-6 9 4 16,3 5-4-16,-4-3-1 0,4 7-5 15,-2 3 1-15,4-3-2 0,10 4-8 0,-6 2-5 16,4 0-14-16,4 3-3 16,19 9-2-16,-40-15 6 0,40 15-9 0,-30-12 1 15,30 12-1-15,0 0 2 0,0 0 1 0,-40 24-11 16,31-5-20-16,9-19-27 0,-11 40-42 15,11-16-44-15,-9 3-85 0,9-7-207 16,0 2-441-16,0-22-374 0</inkml:trace>
  <inkml:trace contextRef="#ctx0" brushRef="#br0" timeOffset="59554.1958">14700 11376 4268 0,'0'0'3'0,"-29"-6"19"16,29 6-14-16,-28-8 0 0,28 8-4 16,0 0-1-16,-45-1 0 0,45 1 2 0,0 0-3 15,-34-3-2-15,34 3-3 0,0 0 9 16,-30-3 7-16,30 3 5 0,0 0 10 0,0 0 6 16,0 0 2-16,-33 0 8 0,33 0 17 15,0 0 10-15,-24 15 0 0,24-15 3 16,-18 24 0-16,18-24 0 0,-23 33-4 0,13-8-3 15,-4 4-5-15,6-2-7 0,-9 3-6 16,15 2-5-16,-1 2-2 0,-2 2-2 0,10 5-8 16,0-5-6-16,12 2-1 0,-9-2-2 15,9 0-2-15,-4-6-3 0,1 0 0 0,4 0-3 16,-5-6-2-16,1-1 2 0,1-2 3 16,2 0 3-16,-1-1 1 0,-1-4 6 15,2 2 0-15,2-6 2 0,2 0-2 16,1 0-3-16,0-6-4 0,5 4 2 0,-2 0-5 15,0-5 2-15,1 2-4 0,5-1-4 0,-3-3-1 16,0 0 3-16,3 3 2 0,-1 0 2 16,-4-3-1-16,6 7 6 0,-3-5 0 15,-4 5 4-15,3-5-2 0,1 6 3 0,-8-2 0 16,6-1 4-16,-8 4-1 0,4 2 1 16,-3 1-4-16,0 0-1 0,-7 3-5 0,4 4 0 15,-2 0-4-15,-3 2-3 0,1 1-1 16,-1 0 1-16,-7 0-1 0,7-5-1 15,-12-20 2-15,5 45 4 0,-5-24 3 0,0-21 0 16,-17 45-5-16,0-22 1 0,-4 1-4 16,-9 4 2-16,-1-7 2 0,-5 3-7 0,-1-5-9 15,-3 0-1-15,1-1-6 0,-1-3-5 16,3-3-12-16,9-1-16 0,3-2-23 16,-5-2-25-16,30-7-36 0,-36-4-24 15,20-4-25-15,1-4-18 0,3-6-29 0,2-3-62 16,3 0-686-16,7-8-976 0</inkml:trace>
  <inkml:trace contextRef="#ctx0" brushRef="#br0" timeOffset="60298.6265">15976 10864 5028 0,'-32'-4'-6'0,"32"4"-7"0,-33-3 0 0,33 3 1 16,-32-5-8-16,32 5 1 0,0 0 14 15,-47-7 13-15,47 7 27 0,-31 0 13 16,31 0 13-16,0 0 1 0,-46-1-4 15,46 1-7-15,-35 0 0 0,35 0-1 0,-30-4 6 16,30 4 6-16,0 0-4 0,-40 4-7 16,40-4-6-16,0 0-5 0,0 0-6 0,-38-4-4 15,38 4-9-15,0 0-1 0,0 0-2 16,0 0-3-16,-36 4-1 0,36-4 1 0,0 0-2 16,0 0 3-16,-25 13-5 0,25-13 7 15,-23 20 0-15,6-8 5 0,0 6 4 0,-1-3 3 16,0 7 4-16,1-4-2 0,-5 8-7 15,2 4-2-15,2-3-1 0,-1 5-3 16,3 1-3-16,1 3 0 0,-1 0-1 0,3 0 1 16,5 2 0-16,-1-8 2 0,4 4-5 15,5-4 0-15,0 5 0 0,2-1 0 0,1-2-2 16,9-2-1-16,5 0 0 0,0-3 0 16,6 2 0-16,7-8-1 0,2-2-1 15,-2-3-1-15,8-4-2 0,1-3 1 16,-6-2-1-16,1-2-2 0,1 1 3 0,-2-2-3 15,-1-1 0-15,-2 2 1 0,-1-1-2 0,-2-1 0 16,3-3 0-16,-30 0 0 0,51 8 0 16,-27-1 0-16,1-1 1 0,2 0 2 15,-27-6-1-15,47 17 1 0,-26-8 0 0,4 3 3 16,-5 0 3-16,1 3 3 0,0 0 7 16,-1 8-1-16,0 1 1 0,1 1 0 0,-1 2 0 15,-4 0-1-15,1 5 3 0,-5-2-10 16,-2-3 7-16,0 5 2 0,-5-4 6 15,-3 2 18-15,-2 2-4 0,-2-2 0 0,-8 5 1 16,-5-2-3-16,-2 1 1 0,0 1-5 16,-6-2-2-16,-6-3-6 0,1 1-2 0,3-3-3 15,-7-1-6-15,0-2-10 16,6-4-16-16,2 0-16 0,4-4-19 0,-2-2-27 16,2-3-42-16,5-2-47 0,15-10-40 0,-22 5-88 15,22-5-146-15,0 0-91 0,0 0-445 16,-28-15-1022-16</inkml:trace>
  <inkml:trace contextRef="#ctx0" brushRef="#br0" timeOffset="60600.0695">16819 11708 5287 0,'0'0'124'16,"0"0"-22"-16,9-21-12 0,-9 21-17 0,0 0-9 16,0 0-13-16,0 0-8 0,0 0-3 15,15-18-5-15,-15 18-4 0,0 0-2 16,15-17-1-16,-15 17-5 0,28-13-4 0,-4-1 2 16,2 1-6-16,8 1-2 0,-1-3 0 15,4 3-3-15,2-3-3 0,-3 3 1 16,1-4-6-16,5 0-6 0,-10 3-17 0,5-2-15 15,1-3-21-15,1 6-18 0,-3-5-36 0,5 5-21 16,-3-3-30-16,-3 3-24 0,-3 1-87 16,3-5-682-16,-7 1-857 0</inkml:trace>
  <inkml:trace contextRef="#ctx0" brushRef="#br0" timeOffset="61205.6108">19424 9687 4909 0,'10'-30'26'0,"-7"1"-8"0,-1 2 1 0,-2 27 5 15,3-43-9-15,1 24-2 0,-4 19-2 16,5-29 11-16,-5 29 11 0,0-32 35 0,0 32 24 15,0 0 16-15,-5-42-2 0,5 42-7 16,-9-29 6-16,9 29-7 0,-15-22-10 16,15 22-6-16,-17-23-3 0,17 23-13 0,-25-20-6 15,4 9-10-15,21 11-4 0,-51-13-8 16,21 3-4-16,-8 8-3 0,6 2-3 0,-10-3-1 16,4 6-2-16,-1-3 4 0,-3 5-9 15,-3 2-2-15,7 1-2 0,-1 4-4 0,-1 3 1 16,7 9-1-16,-6-6-1 0,6 12-3 15,6-1-1-15,4 4 2 0,-1 2-1 0,9-1-2 16,-3 2 0-16,6 5-1 0,0 1-1 16,9-3 5-16,0 3-6 0,3 2 0 15,3-2-1-15,0 1 2 0,2 1-3 0,5 1 6 16,-1-3-6-16,1 8 1 0,0 2 1 16,3 1 0-16,1 0-2 0,1 1-1 0,6 3 1 15,-6 0 1-15,2 0-2 0,2 2 4 16,2 0-2-16,3-8-1 0,-9 3 0 0,2 0 1 15,3-6 2-15,1-1-2 0,-6 0-3 16,0-8 1-16,-1-2 3 0,1 4 4 16,-7-8-1-16,6 1 0 0,-3 4 2 0,1-8-5 15,-2-3 2-15,0 8-3 0,0-8 3 16,9 4-1-16,-8 0-3 0,9 0-1 0,-5-4-1 16,7 6-5-16,-2-4-4 0,7-1-14 15,-4 0-19-15,4-4-20 0,-2 1-28 16,-1-4-32-16,-1 3-32 0,1-4-27 0,-9-5-38 15,-10-3-111-15,1 0-137 0,-6-12-480 16,0 23-794-16</inkml:trace>
  <inkml:trace contextRef="#ctx0" brushRef="#br0" timeOffset="61492.556">18477 11537 4769 0,'0'0'-76'0,"-42"-7"5"0,42 7 31 0,-32-7 17 16,32 7-11-16,-23-9 3 0,23 9 4 15,0 0 27-15,-25-9 2 0,25 9 26 0,0 0 25 16,0 0 13-16,0 0 12 0,0 0 0 16,0 0 2-16,43-53-1 0,-24 40-8 0,11-3 5 15,5-7-8-15,2 5-5 0,6-9-7 16,4 1-12-16,3-1-2 0,-1 0-6 15,3 0-4-15,10-9-10 0,-5 3-15 16,-4 4-21-16,-1-1-19 0,-4-3-33 0,1 6-31 16,-1-8-20-16,1 4-27 0,-7-1-54 15,-4-1-148-15,1 3-544 0,-6 3-349 0</inkml:trace>
  <inkml:trace contextRef="#ctx0" brushRef="#br0" timeOffset="62015.9419">19665 10606 4249 0,'0'0'25'0,"0"0"4"0,33-12-5 16,-33 12 9-16,0 0-5 0,0 0-1 15,0 0 13-15,0 0 12 0,30 28 23 0,-30-28 21 16,2 23 6-16,-2-23 4 0,0 37-3 16,0-37-10-16,0 44-5 0,-2-20-7 0,4 0-6 15,-2-24-8-15,0 53-5 0,3-28-5 16,-3-25-7-16,9 43-1 0,-6-24 0 15,0 2-1-15,-3-21-2 0,12 34 3 0,-12-34-7 16,7 28-4-16,-7-28-1 0,8 21-4 16,-8-21-4-16,9 15-2 0,-9-15-2 15,0 0-2-15,0 0-2 0,41 0-5 0,-41 0-5 16,0 0-2-16,35-45-3 0,-21 19-3 16,3 2-2-16,-11-3 1 0,8-11 0 0,1 2 0 15,-2 2-1-15,-5-3 2 0,4 3-2 16,0 1 0-16,-2 3 1 0,-2 6 1 15,-3 1 2-15,0 1 0 0,-5 22 2 0,10-38 0 16,-10 38-2-16,9-27-1 0,-9 27-2 16,10-22 0-16,-10 22 4 0,0 0 3 15,18-15 4-15,-18 15 5 0,0 0 0 0,0 0 3 16,44 28 0-16,-26-16 0 0,-18-12-2 16,32 29-1-16,-10-16 2 0,1 2-2 0,-8 5 4 15,5-5-2-15,-1 0-1 0,4 1-4 16,-5 0-1-16,1-1 0 0,-3-3-4 15,6 0 2-15,-5 1-5 0,-17-13-1 0,27 18-4 16,-27-18-7-16,26 16-9 0,-26-16-11 16,14 8-16-16,-14-8-23 0,0 0-21 0,0 0-24 15,43-8-38-15,-43 8-19 0,22-28-24 16,-7 9-33-16,-5-1-62 0,2-7-677 16,-2-5-939-16</inkml:trace>
  <inkml:trace contextRef="#ctx0" brushRef="#br0" timeOffset="62631.9561">20737 10073 4937 0,'0'0'-4'16,"12"-25"14"-16,-12 25 19 0,0 0 1 16,0 0 0-16,0 0-5 0,0 0 9 0,0 0 1 15,0 0 6-15,0 0 8 0,0 0 7 16,0 0 0-16,6 81-4 0,-6-81-7 0,0 36-4 16,4-14-3-16,-4-22-6 0,3 49 2 15,2-27 2-15,-5 1-3 0,0-23 0 16,5 44 1-16,-1-22 0 0,-4-22 3 0,1 36 1 15,-1-36-1-15,5 35-3 0,-5-35 0 16,4 33-5-16,-4-33-2 0,0 30-5 16,0-30 0-16,0 0-3 0,5 32 0 0,-5-32 1 15,6 18 4-15,-6-18 0 0,0 0 2 16,0 0 1-16,0 0 0 0,4 25-4 16,-4-25-1-16,0 0-2 0,0 0-3 0,0 0-2 15,0 0 2-15,0 0-8 0,0 0 1 16,-25-75-8-16,25 75-2 0,1-57-2 0,8 25-3 15,2-1-3-15,-2-1 2 0,4-6-1 16,-5 3 2-16,4 1-1 0,6 1 1 16,-4-2-1-16,1 2 2 0,-2 3 0 0,4 4 0 15,-5 4 0-15,-1 2 3 0,-2 0-2 16,8 1 7-16,-9 2 2 0,-8 19 11 0,20-23 5 16,-20 23 6-16,18-24 5 0,-18 24 2 15,20-8 0-15,-20 8-3 0,0 0-2 16,42 8-4-16,-42-8-4 0,30 15 1 0,-10-3-5 15,-20-12 0-15,29 27-2 0,-9-15 1 16,-8 0 7-16,3 0-1 0,-15-12 5 16,28 28-9-16,-13-9 4 0,0-4 6 0,-15-15 6 15,19 31 5-15,-11-14 2 0,-8-17-2 16,5 45-1-16,-2-18-2 0,-3 2-1 0,0 1-3 16,0 0-2-16,-3 4-1 0,1-1-2 15,-1 2-1-15,-2-5-5 0,2 5-2 0,3-4-2 16,-4 1-1-16,1-5-2 0,-2 0-2 15,2 0-3-15,3-27-1 0,-2 41-4 0,2-41-7 16,0 34-10-16,0-34-17 0,-2 32-18 16,2-21-22-16,0-11-33 0,2 19-51 0,-2-19-53 15,0 0-154-15,0 0-89 0,0 0-53 16,0 0-479-16,42-50-1149 0</inkml:trace>
  <inkml:trace contextRef="#ctx0" brushRef="#br0" timeOffset="63183.2887">22360 9645 5274 0,'0'0'63'15,"0"0"2"-15,-15-29-9 0,15 29-8 0,-9-12-10 16,9 12-6-16,0 0-4 0,-6-18-1 16,6 18 11-16,0 0 31 0,0 0 21 15,0 0 11-15,-16-28-7 0,16 28-16 0,0 0-6 16,0 0-6-16,-20-19-3 0,20 19-2 16,0 0-10-16,0 0-4 0,-28-8-7 15,28 8-3-15,0 0-1 0,0 0-20 0,-37 0-2 16,37 0 2-16,0 0-5 0,-45 30 0 15,25-14-1-15,-9 5-2 0,1 5-3 0,3-2 0 16,-3 7 0-16,-6 4-1 0,6 7 0 16,3-3 0-16,-4 5-1 0,1-5 0 0,6 5 2 15,-2 2-4-15,1-3 4 0,8-6-1 16,-2 4-1-16,2-1-1 0,9-4 2 16,-3 2 1-16,8-2 0 0,2-2 3 0,8 3 4 15,2-4-7-15,13-2 1 0,-3 1 1 16,10-11 1-16,0 1-1 0,6-7-2 0,5-2 2 15,-7-6-3-15,5-2 3 0,0-10-3 16,2 2-1-16,0-12 2 0,5-5-4 16,3-8-1-16,4-10-6 0,-3-7-8 0,3-5-9 15,-2-5-5-15,-4-1-12 0,13-25-9 16,-11 15-13-16,-10 3-12 0,2 1-19 0,-6 2-12 16,-2-2-12-16,-2 0-9 0,-6 4-8 15,0 2-8-15,-1 2-5 0,-10-2-17 16,3-6-26-16,-11 0-97 0,1-2-662 0,-6-1-813 15</inkml:trace>
  <inkml:trace contextRef="#ctx0" brushRef="#br0" timeOffset="63612.2948">22326 7464 4845 0,'0'0'-35'0,"-13"-22"-6"15,13 22 10-15,-14-19 5 0,14 19-6 0,0 0 4 16,0 0 10-16,0 0 21 0,-3-37 32 16,3 37 26-16,0 0 13 0,0 0 4 15,0 0 2-15,0 0 4 0,22-27 1 0,-22 27 2 16,0 0-7-16,0 0 0 0,43 12-2 16,-43-12-3-16,25 24-3 0,-10-4 1 15,1 7 0-15,-3 7-5 0,0 1-3 0,4 3-2 16,1 9 0-16,-1 5-6 0,3 3-2 15,0 1-1-15,0 3-4 0,2 8 5 0,2 5 0 16,-3 2-8-16,-1-2-4 0,7 3-4 16,-5 2-4-16,-2-3-4 0,8-1-4 15,1 0 0-15,-2-7-5 0,-2 1-3 0,3 0 0 16,-8-13 0-16,2 1-6 0,1-2-2 16,1-3-2-16,-1-5-12 0,-6-6-2 0,1 3 3 15,-1-9-2-15,-2 2-1 0,-3-11 0 16,-4 4-1-16,4-7-4 0,-4 3-3 0,2-5-4 15,-10-19-11-15,12 31-17 0,-9-18-25 16,-3-13-31-16,0 0-45 0,-3 37-28 0,3-37-21 16,-12 17-66-16,12-17-173 0,-18 11-530 15,18-11-942-15</inkml:trace>
  <inkml:trace contextRef="#ctx0" brushRef="#br0" timeOffset="64142.2812">22149 8813 4875 0,'-24'-15'-68'0,"24"15"9"0,0 0 1 16,-18-15 4-16,18 15 10 0,0 0 26 0,0 0 18 15,0 0 39-15,0 0 16 0,0 0 16 16,62-17 3-16,-30 15-5 0,1 2-7 0,4-5-2 15,18 3-10-15,2-4-8 0,5-1-4 16,13 2-2-16,-5-5 6 0,9-2-10 0,0 0 0 16,-2-3 0-16,-7 0-5 0,-5-2-1 15,-6-1-2-15,-1 0-5 0,-3-3 6 16,-1 1-7-16,-12-1-3 0,-2-1 1 0,-7 5-2 16,-1-2 2-16,-2-1-11 0,-8 4-13 15,0-1-12-15,-5 0-7 0,-1 4-7 16,4 1-1-16,-20 12 3 0,22-24 1 0,-22 24-3 15,20-15 11-15,-20 15 4 0,24-12 8 16,-24 12 11-16,0 0 18 0,25-8 6 0,-25 8 15 16,0 0 18-16,0 0 4 0,33 28 9 15,-21-14 5-15,0 9 2 0,-4 1-7 0,4 0-4 16,-1 9-5-16,8 2-7 0,-4 2-4 16,5-1-4-16,-7 2-5 0,4 3-4 15,1-5 0-15,-1 4 4 0,-4-3 1 0,4 0-1 16,-3-2 0-16,-1-6-1 0,-3 3-1 15,2-8-5-15,-4 2-3 0,2-2-4 16,-3-3-7-16,3 2-1 0,-10-23-8 0,17 33-10 16,-12-21-17-16,-5-12-22 0,8 25-25 15,-8-25-45-15,0 0-50 0,0 18-33 16,0-18-76-16,0 0-162 0,0 0-148 0,0 0-337 16,-49-43-530-16</inkml:trace>
  <inkml:trace contextRef="#ctx0" brushRef="#br0" timeOffset="64367.9913">23494 7832 4802 0,'-14'-24'215'0,"-2"3"-28"16,4 3 0-16,12 18-7 0,-15-22-46 0,15 22-20 16,-8-23-16-16,8 23-13 0,0 0-8 15,-12-24-7-15,12 24-8 0,0 0-4 0,-14-20-10 16,14 20-3-16,0 0-12 0,0 0-6 15,0 0-8-15,-10-19-16 0,10 19-13 16,0 0-18-16,0 0-18 0,0 0-30 0,0 0-43 16,0 0-47-16,0 0-52 0,0 0-158 15,44-5-164-15,-44 5-395 0,0 0-691 0</inkml:trace>
  <inkml:trace contextRef="#ctx0" brushRef="#br0" timeOffset="64960.4135">24198 8308 4732 0,'0'0'-6'16,"0"0"-4"-16,0 0 6 0,0 0-15 16,0 0-16-16,0 0-1 0,0 0 0 0,0 0-2 15,0 0 23-15,0 0 13 0,0 0 27 16,-53 41 7-16,41-18 8 0,12-23 13 16,-22 47-5-16,10-23 9 0,1 3 6 0,2 2 1 15,-2 4-5-15,6-1 0 0,-4-1-1 16,6-1-2-16,1 0 0 0,2-3-3 0,0 5 5 15,5-4 1-15,4-1-1 0,-4-2-2 16,10 0 3-16,0-4-6 0,1 0 0 0,3-1-7 16,1-2 0-16,7-5-6 0,-9 2-1 15,10-7 0-15,-4 2-2 0,4-4 2 16,-28-6 2-16,51 0 2 0,-51 0-2 16,46-16 4-16,-21 5-1 0,-1-11-5 0,6-2-5 15,-8-4 1-15,3-1-10 0,2-9-1 16,3-3-5-16,-2 1-1 0,1 0-3 0,-4 0-4 15,3-1 0-15,-4 8-2 0,-3 2 2 16,-4 1 0-16,1-2-2 0,-1 2 0 0,-12 5 1 16,7-3 3-16,-7 5 0 0,-5 23-2 15,-5-35-1-15,5 35-6 0,-29-32-5 16,1 21-4-16,-9 1-4 0,-3 4 2 0,-7 0 0 16,0-1 2-16,2 5-1 0,7-1-4 15,-2 3-16-15,3-5-12 0,2 5-18 0,3 0-17 16,32 0-20-16,-57 0-29 15,34 0-30-15,6 0-34 0,17 0-68 0,-29-6-169 16,29 6-527-16,-16-12-814 0</inkml:trace>
  <inkml:trace contextRef="#ctx0" brushRef="#br0" timeOffset="65638.2579">24926 8000 4658 0,'45'-8'-144'0,"-45"8"21"16,33 0 33-16,-33 0 38 0,27 4 35 0,-27-4 46 16,27 12 26-16,-27-12 28 0,20 16 1 0,-5-3 2 15,-15-13-8-15,20 24-9 0,-20-24-7 16,17 29-13-16,-9-16 0 0,-8-13 4 15,14 29 11-15,-9-12 9 0,-5-17 7 0,5 31-2 16,-5-31-1-16,5 28-6 0,-5-28 3 16,0 32-10-16,0-32-6 0,-10 27-8 0,10-27-3 15,0 0-3-15,-2 35-6 0,2-35-7 16,0 0-3-16,-3 23-5 0,3-23-2 16,0 0-3-16,0 0-3 0,0 0 0 0,3 31 0 15,-3-31 0-15,0 0 1 0,0 0-1 16,0 0 1-16,0 0-4 0,0 0 1 0,0 0-4 15,0 0-2-15,0 0-1 0,33-74 0 16,-21 50-4-16,-4-3-9 0,9-8-6 0,2 3-10 16,2-2-10-16,1-10-4 0,8 1-6 15,-5 2-6-15,5 1 7 0,-1 3 3 16,-4 0 3-16,-5 5 4 0,3 7 13 0,-6 2 19 16,-4 4 10-16,6-1 12 0,-6 5 5 15,1-2 5-15,-14 17-1 0,20-25 1 16,-20 25-8-16,20-24-2 0,-20 24-2 0,20-20-1 15,-20 20 0-15,0 0 1 0,28-4-1 16,-28 4-1-16,0 0 0 0,0 0-2 0,40 16-4 16,-40-16 2-16,19 30 1 0,-7-13 6 15,-7 3 4-15,-5-20 8 0,15 46 9 16,-10-21 7-16,1 1 7 0,-2 3-3 0,-3 1 0 16,-1 4-1-16,0-2 2 0,0 1 1 15,0 2-22-15,-1-4-3 0,1 9-1 0,0-3-4 16,0-4-1-16,0 3-6 0,-4 2 2 15,8-3-6-15,-4-4 0 0,1 0-5 16,-1 1 0-16,4-5-6 0,-4 2-9 0,3-5-13 16,5-3-17-16,-8-4-29 0,0-17-41 15,5 33-55-15,-5-33-56 0,12 12-166 0,-12-12-123 16,17 0-58-16,-17 0-355 0,0 0-563 16</inkml:trace>
  <inkml:trace contextRef="#ctx0" brushRef="#br0" timeOffset="66458.7627">26522 7937 4674 0,'0'0'13'16,"0"0"-29"-16,0 0 7 0,0 0-9 0,0 0-22 15,0-37 1-15,0 37 16 0,-4-15 25 16,4 15 49-16,0 0 63 0,-11-21 27 0,11 21 3 15,-9-20-3-15,9 20-14 0,-8-13-16 16,8 13-11-16,0 0-13 0,-14-13-10 16,14 13-11-16,0 0-8 0,0 0-6 0,-25 0-5 15,25 0-5-15,-26 14-6 0,12-2-1 16,1 0-5-16,-4 5-3 0,-1 1-4 0,1 2-2 16,0-3-3-16,0 4-1 0,-1 2 0 15,1-5-2-15,1 4-3 0,-1-2 3 16,3 3-2-16,-4-5-2 0,8 0-1 15,-2 2-1-15,1-6-1 0,6-2-2 0,5-12 0 16,-15 28 2-16,15-28-3 0,0 25 1 0,0-25-1 16,6 22-1-16,-6-22 1 0,20 13 2 15,-20-13-2-15,27 0-1 0,-27 0 1 0,44-6-3 16,-19-5 2-16,1 5-2 0,0-3 0 16,0 4-1-16,1-5-2 0,-5 0 1 15,3 6-2-15,-2 0 0 0,6-3 2 0,-11 3-2 16,9 4 4-16,-27 0-5 0,42-2 2 15,-15 4-1-15,-6-2-1 0,9 4 2 16,2 0-1-16,0-4-2 0,0 3-1 0,-2-3-1 16,2 0 0-16,-4 0-4 0,2 0 1 15,2-3 1-15,1-1-3 0,4 0 2 0,-8 0 3 16,7-6-2-16,1 0 2 0,-8-2 1 16,-1-1 1-16,9-4 0 0,-9-5-2 15,6-2 4-15,-6-5 4 0,-3 2-1 0,7-12 2 16,-10-3-1-16,6-3-3 0,-4-6 2 15,1 1-4-15,-7-11-4 0,1 4-5 16,1-17-8-16,-7-3-4 0,-1-6-14 0,-7-10-5 16,-9-38-17-16,-6 0-8 0,-10-10-14 15,-11-1-3-15,-3 1 9 0,-6 4 17 0,-2 2 10 16,9 2-44-16,4 1 25 0,9 3-3 16,8 1 0-16,9 0-27 0,10 20 4 0,1 15 0 15,-1 7 9-15,-2 18 16 0,0 7 23 16,-2 11 21-16,6 3 22 0,-6 8-6 0,-1 9 6 15,1 1 3-15,0 13 12 0,-3 16 31 16,0 0 22-16,0 0 5 0,0 0 9 0,0 0 0 16,-16 90-6-16,16-34-1 0,5 13-4 15,-2 17-4-15,2 12 0 0,8 28 0 16,1 0 4-16,7 2 6 0,0 1 8 16,5-4 8-16,-4 0 1 0,13-3-3 0,4-5-9 15,-4 0-10-15,8-7-7 0,6-1-10 16,6-6-7-16,14-6-22 0,4-7-54 0,6-9-83 15,9-12-85-15,3-7-218 0,-21-20-114 16,-8-14-417-16,-10-9-807 0</inkml:trace>
  <inkml:trace contextRef="#ctx0" brushRef="#br0" timeOffset="67746.1907">15319 13916 4467 0,'0'0'337'0,"10"23"-180"16,-10-23-59-16,5 19-39 0,-5-19-10 0,17 15-17 15,-17-15-6-15,33 5-3 16,-33-5-1-16,49-3 2 0,-19-2-3 0,5-2-3 15,-2-8-3-15,7-2-10 0,-4 1-19 16,2-7-16-16,-1 2-14 0,-12-8-9 0,5 5-14 16,-3-4-14-16,-5 5-19 0,-6 4-30 0,-1-1-60 15,-8 5-173-15,1 3-510 0,-8 12-231 16</inkml:trace>
  <inkml:trace contextRef="#ctx0" brushRef="#br0" timeOffset="68503.7266">16254 13092 4086 0,'0'0'21'16,"0"0"68"-16,0 0 14 0,0 0 32 0,0 0-16 15,-35-25-16-15,35 25-11 0,0 0-10 16,-29-4 4-16,29 4 8 0,0 0 4 0,0 0-5 16,-45 4 1-16,45-4-8 0,0 0-7 15,-37 8-11-15,37-8-8 0,-31 14-7 0,16-2-2 16,15-12-8-16,-39 21 3 0,17-6-2 16,1 5 3-16,-6-4 1 0,2 4 0 15,-5-2-3-15,-2 1 0 0,-2 5 1 0,3-3-1 16,-1 5-5-16,-2-2-2 0,1 3-2 15,-2 12-7-15,1-6-4 0,-2 6 2 16,7 2-6-16,-3-5-2 0,4 6-5 0,1-6 2 16,0 5-5-16,2-8 3 0,7 0-2 15,-4-5-2-15,4 1-1 0,1-2-2 0,9-2 1 16,-7-5-3-16,3 0-1 0,12-20 3 16,-9 45-3-16,4-28 4 0,5-17-4 0,5 37-1 15,-5-37 1-15,21 42 0 0,-6-20-1 16,10 0 1-16,6-4-3 0,5 1 3 15,10 1-2-15,-2-5-4 0,8 2-3 0,-4-4-4 16,-1-1 1-16,2-4 3 0,-4 2-2 16,-2-4 2-16,-4 2 0 0,-6-4 7 0,2 5 1 15,-5-2 5-15,2-4 1 0,2 4-2 16,-3-1 0-16,6 3 2 0,7 0 0 16,-9 0-2-16,8 0-4 0,-7 1 4 0,2-2-1 15,4 1-2-15,-5 2 0 0,3-7-2 16,-2 7 1-16,-3-5 0 0,-1 0-1 0,1 1 0 15,5-2-1-15,-5 2 0 0,0-2-1 16,-5-2 0-16,-1 4 0 0,-4-1 2 16,0 0-2-16,-25-6 3 0,45 13 0 0,-26-1 1 15,-3 1-1-15,1-1 0 0,-17-12 1 16,24 33 0-16,-16-17 4 0,0 4-2 0,1 3 1 16,-9-23 4-16,1 40 4 0,-1-40 0 15,-13 51-4-15,-5-19 1 0,-1 1 2 0,-6-1-3 16,-13 2 5-16,2 2-5 0,-9-1 1 15,-5-2-7-15,3 2-4 0,-1-5-1 16,9 1 1-16,-4-7-12 0,8 2-12 0,6-8-25 16,-4-3-45-16,14 0-60 0,3-11-41 15,-1 0-118-15,17-4-164 0,0 0-72 16,-30-29-393-16,30 29-733 0</inkml:trace>
  <inkml:trace contextRef="#ctx0" brushRef="#br0" timeOffset="68984.1817">16903 14453 4713 0,'23'-15'5'0,"-23"15"-1"0,19-12 6 16,-19 12-3-16,0 0-1 0,25-10 3 0,-25 10-12 16,0 0 3-16,0 0 8 0,22-15-1 0,-22 15 22 15,21-13-6-15,-21 13-2 0,30-22-4 16,-4 7-3-16,5-6-3 0,6-2 2 15,2-4-2-15,-1-3-6 0,7-2 4 16,-6-1-12-16,-6-1 19 0,2-2-1 0,-5 1 5 16,-4 2 9-16,-5 4 2 0,1 1 5 15,-5 1 9-15,-4 3 2 0,-3 0 8 0,-3 1 4 16,-7 23 1-16,5-38 7 0,-5 38-1 16,-5-36 0-16,5 36-5 0,-17-24-9 15,17 24-4-15,-25-12-10 0,25 12 0 0,-38 0-8 16,38 0 2-16,-54 20-1 0,27 4 4 15,2-3-2-15,-3 9 6 0,-4 4 2 0,2 3 1 16,3 3 2-16,-1 1-2 0,3 1-3 16,3 2 1-16,3-5-6 0,3 8-1 15,4-4-2-15,4-3-5 0,3 3-1 0,10-1-5 16,-2 2-2-16,10-4-3 16,11 2-3-16,6-3 1 0,5-6-3 0,10-6-2 0,0-2 0 15,7-6-1-15,-10-4-1 0,7-5-1 16,-1-5-2-16,-1-2-2 0,1-3-1 15,3-6-11-15,-5-6-17 0,5-6-29 0,2-8-32 16,4-10-43-16,2-3-34 0,-3-4-25 16,-4-7-61-16,0-3-128 0,-7-5-584 0,-1-4-950 15</inkml:trace>
  <inkml:trace contextRef="#ctx0" brushRef="#br0" timeOffset="69310.204">18188 12798 4868 0,'-17'-17'-71'16,"0"1"19"-16,17 16-6 0,-25-25-7 16,25 25-13-16,-12-21-6 0,12 21-8 0,-5-24 8 15,5 24 25-15,0 0-3 0,0-38 13 16,0 38 21-16,0 0 19 0,0 0 9 0,14-30 26 16,-14 30 34-16,0 0 11 0,0 0 31 15,33 0 22-15,-33 0 22 0,0 0 11 16,32 41-1-16,-22-14-7 0,-5 6-10 15,5 9-13-15,-5 8-18 0,2 5-9 0,1 4-17 16,-4 5-7-16,7 5-7 0,-9 1-3 16,11-1-3-16,-8 10-2 0,5 0-5 0,-1-1 1 15,-1-7-7-15,-1-5-4 0,1-3-5 16,2 3-6-16,0-4-6 0,-1-2 0 16,4-4-12-16,2-1-20 0,0-6-22 0,0-4-26 15,0-6-34-15,5-2-44 0,-1 0-47 16,7-12-72-16,1 3-190 0,-7-12-520 0,0-3-918 15</inkml:trace>
  <inkml:trace contextRef="#ctx0" brushRef="#br0" timeOffset="69860.1964">19942 12053 4802 0,'-18'-15'-67'15,"0"0"7"-15,18 15-5 16,-32-21 2-16,32 21-2 0,-15-17-7 0,15 17-1 0,0 0 9 16,-27-15 25-16,27 15 25 0,0 0 23 15,0 0 26-15,-22-12 7 0,22 12-4 16,0 0-7-16,0 0 6 0,0 0-2 16,0 0 9-16,-43 27 18 0,31-1 10 0,2 5 9 15,-5 5 2-15,-2 2-8 0,2 10-8 16,-3 7-1-16,-1 1-4 0,3 6-8 0,1 7 0 15,-9 5 0-15,2 1 0 0,7 2 4 16,-1-1-4-16,-1 1 3 0,0-2 0 0,6 3 2 16,-5-4 0-16,3 6-1 0,5-15-1 15,3-1-6-15,-7 4-3 0,9-8-7 0,-2 2-6 16,5-10-5-16,6 9-2 0,-4-13-6 16,13-2-5-16,-5-3-7 0,0 1 0 15,9-1 0-15,-8-6-4 0,6-1 3 0,-9-4-5 16,2-2 3-16,4-5-1 0,-6 3 0 15,-1-4-1-15,-2-2-7 0,3-1-23 16,-8-21-27-16,5 37-37 0,-5-37-52 0,5 34-57 16,-5-34-131-16,-10 25-201 0,10-25-390 15,-12 12-569-15</inkml:trace>
  <inkml:trace contextRef="#ctx0" brushRef="#br0" timeOffset="70058.2267">19362 13689 4658 0,'10'-28'118'16,"-10"28"6"-16,0 0-11 0,13-31-13 0,-13 31-10 15,29-31-13-15,-1 11-9 0,2-2-9 0,16-10-6 16,0 5-5-16,5 0-10 0,5-10-2 16,6 2-7-16,0 0-16 0,2-4-30 15,1-3-36-15,0 1-44 0,24-17-39 0,-5 0-54 16,-18 4-144-16,-9 12-594 0,-5 2-637 15</inkml:trace>
  <inkml:trace contextRef="#ctx0" brushRef="#br0" timeOffset="70324.1479">20839 12854 5027 0,'-2'40'206'0,"2"-40"-16"0,0 0-31 15,0 0-24-15,0 0-20 0,15 13-14 16,-15-13-14-16,0 0-12 0,0 0-9 16,67-24-9-16,-40 12-11 0,5-5-16 0,1-1-18 15,2-1-18-15,-3-1-17 0,8-4-27 16,-11 3-36-16,8 0-49 0,-7-4-54 0,-5 3-136 15,-3-3-183-15,4 2-439 0,-7-1-786 16</inkml:trace>
  <inkml:trace contextRef="#ctx0" brushRef="#br0" timeOffset="71094.1898">22089 11952 4941 0,'0'12'111'0,"0"-12"-17"0,-12 39-13 16,5-7-11-16,-3 2-12 0,2 5-12 16,-9 5-9-16,2 6-3 0,-2-1 8 0,-6 0 13 15,10-3 16-15,-11 1 1 0,7 1-1 16,4-8-9-16,1 4-5 0,-1-2-7 16,-2 0-6-16,3-3-5 0,0-3-4 15,4-1-2-15,-2-4-4 0,5-3-4 0,-5-4-1 16,7-2-2-16,-2-4 0 0,1 0 0 15,4-18 1-15,-11 32 0 0,11-32 1 0,-10 18-6 16,5-9-6-16,5-9-5 0,0 0-2 0,0 0-6 16,0 0-7-16,0 0-10 0,-34-52-1 15,34 21-6-15,0-7-4 0,3-2-3 16,1-2 4-16,7-6 2 0,-4-6 1 0,3-2 1 16,0 11 6-16,0-2 1 0,0 0 2 15,4 7 0-15,-3-2 2 0,3 1 0 16,8-4 3-16,-4 8 2 0,4-6 3 0,3 9 1 15,-2-1 4-15,-1 8 3 0,6 0 4 16,-1 2 3-16,-2 4 3 0,-1 2 9 0,-4 4 5 16,1 5 6-16,0 1 5 0,-21 9 2 15,36-3 2-15,-36 3 0 0,0 0 1 16,32 24-7-16,-22-6-3 0,-3 0-6 0,-7-18 1 16,13 42-6-16,-9-18-1 0,-4-24-2 15,1 40 0-15,3-23-4 0,-4-17-4 16,3 32 0-16,-3-32-2 0,0 25 0 0,0-25 1 15,0 0-3-15,8 28 2 0,-8-28-2 16,0 0-1-16,0 0-1 0,0 0 0 0,0 0-1 16,35-56-1-16,-16 25-2 0,-1-6-1 15,7-11-8-15,10-9-2 0,-1-4-5 16,6 2-1-16,-6 5-4 0,1 7 3 16,-10 4 2-16,-4 9 6 0,0-1 9 0,-1 8 12 15,-4 6 4-15,-2-1 3 0,1 7-2 16,0-2 1-16,-15 17-6 0,18-12-1 0,-18 12 2 15,0 0-2-15,0 0-1 0,0 0-4 16,47 23 0-16,-47-23 2 0,13 31-3 0,-9-12 0 16,4 1-1-16,-8-20-1 0,5 53 1 15,-1-23-1-15,-4-3 1 0,0 5-2 0,0 2-3 16,0-3 4-16,-4 0-3 0,4 1 1 16,0-4 0-16,4 1-3 0,-3 1-1 15,3-2-12-15,1-2-10 0,0-3-8 0,-2 2-7 16,7 1-10-16,-5-8-14 0,2 3-19 15,1-9-22-15,-8-12-26 0,8 31-29 16,-1-15-30-16,0-7-88 0,-7-9-182 0,10 18-495 16,-10-18-873-16</inkml:trace>
  <inkml:trace contextRef="#ctx0" brushRef="#br0" timeOffset="73519.6604">23445 11640 4871 0,'15'-21'29'16,"-15"21"31"-16,5-19 13 0,-5 19 12 0,0 0 4 15,0 0-7-15,12-27-1 0,-12 27-2 16,0 0 3-16,0 0 4 0,5-25 5 16,-5 25-3-16,0 0-13 0,0 0-10 0,0 0-10 15,0 0-7-15,0 0-5 0,0 0-4 16,0 0-2-16,-50 71 5 0,30-39-8 0,-2 1-1 15,4-3 2-15,4 5-5 0,-2-2-4 16,-1-2 4-16,3-4-7 0,6 2-7 0,-5-2-2 16,6-1 0-16,4-2-3 0,3-24 0 15,-7 42-1-15,7-42 1 0,3 35-4 16,-3-35-2-16,14 30-4 0,-14-30-1 16,18 22-5-16,-6-17 0 0,-12-5-6 0,0 0 3 15,30 4 3-15,-30-4-2 0,0 0 1 16,37-27-2-16,-24 8 2 0,4-1 1 0,-5-3-1 15,8-2 0-15,-4-5-1 0,-1-5-2 16,2 2 0-16,-8 8 1 0,4-4 1 0,-1 2 3 16,-6 6 3-16,-1-3 5 0,-5 24 2 15,4-33 1-15,-4 33-3 0,0 0 6 0,-14-39-4 16,14 39-2-16,0 0-2 0,-13-22-2 16,13 22 3-16,0 0-2 0,0 0 1 15,0 0 0-15,0 0-1 0,0 0 0 0,0 0-1 16,0 0 0-16,0 0 2 0,0 0-1 15,0 0 1-15,0 0-1 0,0 0-1 0,0 0 2 16,13 84 1-16,-13-84 0 0,19 25 0 16,-19-25-2-16,16 21 2 0,-16-21 0 0,20 18-1 15,-20-18 1-15,32 15-2 0,-15-7 0 16,-17-8-1-16,40 5-2 0,-40-5 0 16,39-1-2-16,-39 1 2 0,43-12 1 0,-24 0-2 15,1-3 0-15,-2-3 3 0,7-6 2 16,-10-5 3-16,2 1 6 0,5-2-4 0,-6-4 1 15,1 1-1-15,0-4-1 0,8-7-2 16,-2 1-1-16,2 2 1 0,-5 5 0 0,1 3-2 16,-5 4 1-16,-2 5 2 0,-3 2-2 15,4 0 3-15,-15 22-1 0,19-30 0 0,-12 15-3 16,3 5 1-16,-10 10-2 0,0 0 1 16,31-12 0-16,-31 12 0 0,0 0 0 15,37 7 5-15,-37-7-7 0,0 0 0 0,40 17 0 16,-40-17 2-16,22 15 3 0,-22-15-5 15,20 18 2-15,-8-4-1 0,-12-14 2 16,17 25 0-16,-17-25 0 0,16 18 1 0,-16-18-3 16,14 18 0-16,-14-18 3 0,11 16 3 0,-11-16 3 15,0 0 0-15,0 0 0 0,19 19-3 16,-19-19 2-16,0 0-3 0,0 0 1 16,0 0-3-16,0 0-1 0,0 0 1 0,0 0 1 15,33-53-3-15,-24 35 1 0,4-4-5 16,-1 2 0-16,3 0-5 0,-2-2-2 0,-1 4-1 15,1 3-3-15,-1 3 3 0,0-2-3 16,-4 2 1-16,-8 12 1 0,17-9 4 16,-17 9 3-16,0 0-2 0,0 0 2 0,45 29 0 15,-30-14 1-15,-2 0 2 0,-1 3 0 16,5 0-2-16,6 1 2 0,-4 0 0 16,4 0 0-16,0-4 0 0,-4 0 0 0,4-3 1 15,2 1-2-15,-5-4 5 0,-20-9 2 16,34 16 4-16,-34-16 3 0,28 0-3 15,-28 0 4-15,0 0-2 0,30-25-1 0,-30 25-2 16,12-31 1-16,-12 31-1 0,5-41-3 16,0 13-3-16,4-2-5 0,-4-6-7 0,3-5-1 15,-3 5-1-15,7 2 4 0,-9 3-1 16,2 3 1-16,-2 2 1 0,-3 26 2 0,9-39 0 16,-8 24-2-16,3-3-1 0,-4 18 1 15,15-26 2-15,-15 26-2 0,16-16 2 16,-16 16 2-16,29-13-3 0,-29 13 1 0,33-7 1 15,-33 7 2-15,46 0-2 0,-46 0-3 16,51 3 3-16,-26 1-3 0,4 0 3 0,-1-4-2 16,1 4-1-16,-4 1 2 0,0-5 3 15,-5 0-4-15,-20 0 3 0,0 0 2 0,54 0 4 16,-54 0 8-16,25-5-4 0,-25 5-1 16,16-19 1-16,-16 19 1 0,0 0-1 15,4-30 0-15,-4 30-1 0,0 0 0 0,-9-37-3 16,9 37-2-16,-13-28 0 0,13 28 0 15,-15-24-2-15,15 24-1 0,-17-22 5 16,17 22-1-16,-16-15-1 0,16 15 8 0,-29-8 0 16,29 8 3-16,0 0 0 0,-45 23 0 15,25-7-1-15,0-1 0 0,-2 3-3 0,5 0 1 16,6 5 1-16,-3 1-6 0,1-3-4 16,8 4-2-16,5-25-5 0,0 43-6 15,8-18-2-15,4-4-3 0,5 0-4 0,3-4-1 16,11-2 1-16,0 0 1 0,2-3 1 15,2-3 1-15,4-3 3 0,4 2 2 0,-1-7 2 16,8-2 0-16,2 1 3 0,0-8 0 16,1 2 0-16,-2-3 2 0,5-6 1 0,-7-3 0 15,-2-3 5-15,-2-5 4 0,-2-1 6 16,-4-7 3-16,-4-1-1 0,-5 2 0 16,-6 4-1-16,1 2 4 0,-9 3-5 0,1 6 2 15,-2-4-4-15,0 7 2 0,-6-5-3 16,1 8 2-16,1 4-5 0,-11 8 3 15,12-22-1-15,-2 13-1 0,-10 9 0 0,13-15-2 16,-13 15-1-16,0 0-3 0,19-16 2 16,-19 16 3-16,20-7-3 0,-20 7 2 0,32-6 1 15,-12 3-3-15,2 0-3 0,-1 2 2 16,1-4-1-16,5-1 0 0,-2-3 1 0,-2 2 0 16,2-1 0-16,-5-4-1 0,4-2 1 15,-2 1-2-15,-6-2-2 0,4 0-2 16,-3-2 0-16,-2-5 2 0,-6 0 1 0,4 0-1 15,-10 1 3-15,6-1 2 0,-9 2-3 16,0 20-1-16,-9-39 1 0,3 19-1 0,-4 4-1 16,-2 1 1-16,-5 3 1 0,-6 4-2 15,3 5 5-15,20 3-3 0,-44 7 1 0,21-2 0 16,3 6 0-16,-5 4-1 0,6 1 0 16,2 1 3-16,7 1-3 0,-3 6 3 15,6-4 0-15,2 5-2 0,0-4 1 0,0 0-1 16,10 5 1-16,0 2 1 0,0-5 0 15,2 2 1-15,3 4 3 0,7 3-5 16,0-4 1-16,6 4 0 0,2 7 2 0,7-1-1 16,1 2 1-16,11-1-2 0,-2 5 1 15,6 1 2-15,6 2-1 0,-9-3-2 0,8 2 1 16,-4-3-2-16,1 4 6 0,0-5-4 16,2 2 0-16,5 1-1 0,-7-4 1 0,4 2-2 15,-6 0 2-15,2 3 0 0,-1-1 2 16,-1 0 2-16,-11-3-3 0,0-1-3 0,-9 2 1 15,4 6 1-15,-10-3 6 0,-2 1-5 16,-12-5-1-16,-3 5-2 0,-10-4 2 0,-1 0 0 16,-4-3 0-16,-7-1 3 0,-7 6 3 15,-7-6 1-15,-3-1 2 0,-3-5-1 16,-6 0 4-16,-6-5 3 0,3-2 0 0,-1-8 2 16,7 0-3-16,-4-6-4 0,11-5-14 15,6-2-13-15,-5-5-17 0,7-9-17 0,-2-9-18 16,11-7-13-16,2-9-17 0,7-6-12 15,6-10-14-15,6-7 3 0,7-12-4 0,4-5-1 16,8-5 6-16,19-30 9 0,6 7 14 16,6-7-1-16,2 3 12 0,3 5 11 15,0-1 14-15,10 4-8 0,-1 3-2 0,1 2 12 16,4 3 1-16,-1 4 20 0,1 7 13 16,0 2 9-16,1 5 29 0,-11 14 18 0,-14 9 20 15,5 4 6-15,-5-2 0 0,4 0 4 16,-2 8-2-16,-14 0-1 0,7 6-6 15,-1-1-4-15,-9 4-2 0,0 5 0 0,-7-2 1 16,2 2 6-16,-3 0 3 0,-2 5 5 16,-3-6 4-16,-4 5-1 0,4-3-1 0,-5 8 0 15,-5-3-7-15,3-3 0 0,-2 4-10 16,-1-1-6-16,-7 3-5 0,3 1-3 0,-8 15-8 16,9-31-1-16,-9 16-2 0,0 15-2 15,0 0 0-15,-9-28-1 0,9 28-4 16,-28-6 1-16,28 6 6 0,-45 15-3 0,11 2 1 15,-1 3 4-15,-4 8-2 16,-4 7-2-16,1-2-1 0,2 8 1 0,3-1-2 0,-5-1 0 16,9 5 3-16,-4-2 4 15,5 5 3-15,-1-4 0 0,1 5-1 0,7-4 0 16,3 1 0-16,-1 0-3 0,11-4-2 0,-1-5-2 16,4 3-1-16,6-9 3 0,6 6-6 15,2-9 4-15,7 1-9 0,5 0 6 0,8-4-7 16,3 1 4-16,8-8-3 0,-1 3 1 15,12-5-3-15,-1-5-1 0,8-5-3 16,3-1 3-16,0-4-6 0,5-7-4 0,3-5-8 16,-3-3-7-16,6-10-20 0,-4-6-29 15,1-8-42-15,0 0-49 0,16-27-50 16,-16 11-146-16,-12 1-153 0,21-13-64 0,-17 2-345 16,-5 12-532-16</inkml:trace>
  <inkml:trace contextRef="#ctx0" brushRef="#br0" timeOffset="73904.1489">30458 9288 4630 0,'0'0'35'15,"0"0"5"-15,-69 43 33 0,41-32 5 0,-1 5-11 16,-14 4 2-16,-4 6 7 0,-2 6 23 15,-2-5 21-15,-6 9 4 0,1 3-10 0,5-11-14 16,5 7-15-16,3-3-8 0,4-2-8 16,4 1-12-16,5-7-7 0,3 2-7 0,7-9-2 15,0 2-6-15,4 1-1 0,1-7-6 16,15-13-4-16,-17 26 1 0,17-26 1 16,0 0-6-16,0 0 0 0,0 0-1 0,0 0 1 15,0 0 0-15,0 0 7 0,60-44 6 16,-35 5-6-16,4-5 7 0,-1-8 4 15,-3-13 6-15,7-6-2 0,-7-4 3 0,10-28 3 16,-1-9 1-16,-4-7 0 0,-4-6-2 16,1-4-5-16,-7-6-4 0,-5-3-17 0,-1-4-12 15,-6-2-24-15,0 2-30 0,-11-4-42 16,1 8-60-16,-1-6-58 0,-9 5-190 0,2 3-89 16,0 11-53-16,-1 16-411 0,1 17-796 15</inkml:trace>
  <inkml:trace contextRef="#ctx0" brushRef="#br0" timeOffset="81715.9399">10804 12011 3511 0,'0'0'471'15,"0"0"-226"-15,0 0-91 0,0 0-55 16,0 0-31-16,0 0-16 0,0 0-24 0,0 0-6 16,0 0-8-16,48-43 2 0,-48 43 3 15,0 0-3-15,0 0-2 0,26-16 2 16,-26 16 7-16,16-12 1 0,-16 12 7 0,0 0 9 15,29-18 2-15,-29 18 1 0,16-14 3 16,-16 14-1-16,21-15-6 0,-21 15-4 16,20-16-4-16,-20 16-4 0,30-15-5 0,-10 7 1 15,7-6-4-15,3 2-6 0,10-3 4 16,13-3-6-16,18-4-11 0,7-2 0 0,36-11-2 16,5 2 0-16,3 3-1 0,5-6 6 15,0 6-3-15,0-5 0 0,4 2 0 16,-4 0-4-16,3-4 15 0,-3-1-11 0,-4-1 2 15,4-5 2-15,-4-2 11 0,0-1 11 16,2 2 12-16,1-8 16 0,4 1 10 16,5-10 10-16,3-1 2 0,2-6 4 0,7-2-6 15,-3-3 0-15,7-1-1 0,8 6-7 16,1-5-6-16,3 5-9 0,-1 2-5 0,3 2-7 16,3 9-3-16,6 2-11 0,-4 7-19 15,-1-3-18-15,0 7-13 0,0 7-11 0,-3-4-6 16,-6 9 0-16,-2-3 2 0,-4 5 2 15,-11 6 4-15,-14-2 4 0,2 4 5 16,-26 1 1-16,17-4 3 0,-26 3 0 0,-13-1 4 16,2 4 1-16,-4-1 0 0,-3 1 1 15,3-4-5-15,-8 4 1 0,-7-1 0 0,-8 0 0 16,1 1 3-16,-6-2 1 0,-1 0 2 16,2 1 6-16,-18 2 5 0,13-6 9 15,-14 5 6-15,0-3 4 0,-1-2 4 0,1 6-1 16,-2-3 3-16,6-2 0 0,-8 2-3 15,10-3 1-15,2-1 0 0,6 1 1 0,2 1-7 16,10 0-1-16,9-6 3 0,10 7-10 16,-1-8-8-16,36 2-10 0,-14 6-4 0,24-7-9 15,-26 7 1-15,-11 1-2 0,8 4-2 16,-4-4 1-16,1 5 4 0,-2-1 1 0,2-2 3 16,-4 1 0-16,-4 2 4 0,1-3 0 15,1 3 4-15,-7-3 0 0,-5-2 3 16,7 2 5-16,-17 0 2 0,4-4 0 0,5-5-1 15,-6 2 3-15,1-9-1 0,-4 7 3 16,0-8-2-16,1 2-4 0,-8-1 0 0,-1 0 2 16,-9 3 8-16,-1-2 6 0,-2 4 6 15,2-2-1-15,-5 3 1 0,3-2 6 16,0 3 3-16,-4 2 2 0,0-4 5 0,1 2 1 16,-2 0-2-16,7-2-2 0,-8 1 5 15,6 5-9-15,0-2-1 0,9 1-4 0,2-1-3 16,-2-2 0-16,10 8-4 0,-9-4-2 15,7 1 1-15,0 2-3 0,6-5-1 0,1 3-4 16,-7 0 3-16,0 0-5 0,-2 2 3 16,-8-1-1-16,-1-1-2 0,1-3 0 15,2 1-1-15,-4-1 0 0,2 1-2 0,-4-4 1 16,4 3-1-16,3-4-3 0,11-1 2 16,4 0 1-16,-5-1-1 0,9-4-4 0,-1 2-3 15,26-9-1-15,-14 0 0 0,-11 6 0 16,-4 1 2-16,-1-1-1 0,-4-2 3 15,-5 3-2-15,-8 7 3 0,-3 1 0 0,-2-5-1 16,-1 4 2-16,3 1 0 0,-6-2 0 16,6 0-1-16,-6 2-1 0,4-1 0 15,2 1 0-15,-1-3-1 0,-1 1 1 0,5 2-6 16,-4-1-1-16,-1 0-3 0,-2 1-3 16,2 0-2-16,-5-4 3 0,0-1 0 0,-5 1 3 15,-6 7 3-15,-2 1 0 0,-1-4 1 16,-3 5 0-16,-8 5 3 0,7-3 3 0,-4 5-5 15,-4-2-2-15,3 1-3 0,8 1-5 16,-7-1-7-16,1 0-3 0,6 4-3 16,-2-3-2-16,5 1 0 0,-1-1-2 0,1 2 4 15,5 0 2-15,-5-2 5 0,5 1 0 16,-1 1 2-16,6-4 3 0,-12 5 1 0,12-5 3 16,-4 5 2-16,2-1-1 0,4-2 4 15,-2 0-4-15,0 0 5 0,4-3 1 16,-4 0-4-16,7-5 0 0,-1 2-12 0,0-5 3 15,-1-1 2-15,3-3 3 0,6 0-1 16,-9 2 2-16,9-1-2 0,6-7 0 0,2 4 1 16,0 3-1-16,-9 0 2 0,4 5 4 15,-7-4 8-15,2 6 5 0,-2-2 10 0,-1 6 3 16,-4 1 7-16,-3-1 2 0,1 3 0 16,1 3-6-16,3 0 2 0,1-1-5 15,-6 4-1-15,3 3-5 0,4 0-12 16,-3 3-17-16,1 3-14 0,3 0-13 0,-3 0-7 15,2 3-5-15,-1-3-7 0,1 6 8 0,-1 0-3 16,-3-2 5-16,-3-2 1 0,-2 1 7 16,-6 0 10-16,1 0-4 0,-2 1 21 15,1-1 6-15,-4-1 26 0,3-2 5 0,-2 3 9 16,-31-3-5-16,56 0 8 0,-25 0-6 16,0 0 10-16,3-3-7 0,1 3-1 0,3 0-3 15,-1 0-1-15,0 0 2 0,7-2 0 16,-6 2 3-16,2-3 3 0,-5-1 4 15,4 1 8-15,1 3 11 0,-7-3-3 0,-3 3 4 16,6 0 1-16,-6-3 2 0,-30 3-3 16,57-2 0-16,-26 2-5 0,-31 0-3 0,47 0-7 15,-20 0-4-15,-27 0-6 0,45 2 0 16,-20 4-5-16,4 1-1 0,-4-2-5 0,1 5-2 16,1-3-2-16,-5 5 1 15,8 1-4-15,-8-1-1 0,6 1 0 0,-4 1-1 16,-3 1-3-16,3-3 5 0,-4 3-6 15,2 1 4-15,-2 0-4 0,0-1-1 0,-3 3 1 16,-1-3 0-16,4 4 2 0,0 1-2 0,-3 1 1 16,5 3-5-16,0 0 3 0,4 0-1 15,0 2-2-15,-3 2 3 0,5-4-1 16,-3 4-1-16,4-1-1 0,-1 4 0 0,-1-2 3 16,-3-2 0-16,-1 0 2 0,2 0 5 15,-5 5-3-15,0-1 1 0,-3-4 1 0,6 5 2 16,-6 0-1-16,1-3-1 0,-2 1-1 15,0 5 0-15,4-1 0 0,-3-2 0 16,0 8-2-16,1-6-2 0,4 1 0 0,-2 0 0 16,-5-3 0-16,2 3-1 0,0-4 0 15,-2 4-2-15,1-4 0 0,3-2 1 0,-3 3 1 16,-2-2-3-16,1 1 1 16,-2 0-1-16,1 0-1 0,-1-1-1 0,4 5 0 0,-7-6 4 15,1-5-2-15,1 3-1 16,0-3 1-16,0 1 1 0,-4-7-2 0,2 0 1 15,-10-18-1-15,15 36 2 0,-10-19-3 0,7 2 0 16,-12-19 3-16,15 31-1 0,-10-14-1 16,-5-17 0-16,17 35 2 0,-6-16-2 0,-11-19 0 15,17 34-2-15,-5-18 6 0,-4 4-5 16,4 0 2-16,-4-4-1 0,-8-16 0 16,22 28-2-16,-17-11 2 0,-5-17-1 0,18 30 1 15,-9-15-1-15,-9-15 2 0,16 29-2 16,-7-17 0-16,-9-12 2 0,13 26 1 15,-13-26-1-15,14 30 0 0,-14-30 4 0,16 24 3 16,-11-9-5-16,-5-15 0 0,14 27 2 16,-3-12 0-16,-2 5-2 0,-9-20-1 0,17 40 2 15,-6-19-1-15,1 2-1 16,-4-3 0-16,2-1-1 0,-3 3-1 0,3-1 1 0,2 1 2 16,-2-2 0-16,-10-20 1 0,17 41 0 15,-9-23 3-15,-8-18 2 0,13 34-1 16,-4-18-1-16,-9-16 2 0,13 31 2 0,-3-15 0 15,-10-16-2-15,17 32 0 0,-14-12 5 16,5-2-3-16,-8-18-3 0,14 41 1 16,-6-22-1-16,-8-19 1 0,12 38-4 0,-4-16 0 15,-1 0 0-15,-7-22 2 0,13 40-1 16,-1-19-3-16,-7-3 5 0,3 5-6 0,-8-23 0 16,12 36 1-16,-3-18 1 0,-9-18 2 15,11 34-5-15,-6-17 4 0,-5-17-4 0,12 36 6 16,-9-17-6-16,-3-19 1 0,5 40 0 15,4-18 0-15,-9-22 1 0,8 42-3 16,-5-24 1-16,-3-18 1 0,9 37-2 0,-8-18 1 16,-1-19-4-16,11 38 6 0,-11-38-2 15,3 34 1-15,-3-34 0 0,2 35 0 0,-2-16 1 16,0-19-2-16,0 41 5 0,0-41-4 16,-2 42 0-16,2-20 2 0,0-22-2 15,-3 40 1-15,3-40-5 0,3 49 5 16,-3-23-1-16,2 1-2 0,1 1 5 0,0 0-3 15,2-4-2-15,-5-24 0 0,5 49 0 0,2-26 0 16,-7-23 0-16,8 35 1 0,-6-13-2 16,-2-22 4-16,12 35-2 0,-7-17 1 15,-5-18 1-15,8 35-1 0,-8-35-4 0,10 29 2 16,-7-10-3-16,-3-19 2 0,9 34 1 16,-8-13 1-16,-1-21-2 0,7 38 4 0,-7-38-3 15,-3 39 1-15,6-17-2 0,-3-22 0 16,-7 56-2-16,2-32 0 0,0 5 1 15,-5 1-2-15,2-3-2 0,0 0 2 0,-6 9 0 16,-2-9 1-16,-1 6-1 0,-2-6 2 16,-6 5-1-16,4-2 1 0,-10 9-1 0,-2-3 0 15,-4 6 2-15,-1-1-3 0,-11 9-2 16,-3-1-2-16,1 4 3 0,-10-4 2 0,4 0-1 16,-20 12 5-16,11-8-5 0,2-11 1 15,5 0 2-15,3-6-2 0,-6 2 0 16,0-5 3-16,-3 1 4 0,3-7-2 0,-4 4-1 15,1-4 1-15,0-2-1 0,-4 2 0 16,-4-1-1-16,-6-1 0 0,1-2-1 0,-3 2-2 16,3 1 2-16,-1-5-1 0,5 6 0 15,-3-1 0-15,7-2 2 0,-7 3-3 0,4 0-1 16,1 2-1-16,5 2 0 0,0 0 1 16,2 0 1-16,-1-4 1 0,10 0-2 0,2 2 4 15,2-1-4-15,5-1 2 0,-1 0-3 16,-1 2 3-16,1-2-1 0,3-2 2 0,-4 0 1 15,6 0-2-15,-1-1 0 0,-3 0-2 16,4-5 0-16,-2 3 0 0,-1 2-4 16,-2-3 0-16,-1 4-1 0,-2-3-1 15,4-3-2-15,-7 2 3 0,12-6 3 0,-11 2-2 16,1 1 1-16,0 0 2 0,0 0 1 16,-8-6-1-16,-2 6 1 0,-3-1 2 0,0-2-1 15,-9 7-1-15,4-7 4 0,5 0 1 16,-4 0 0-16,4 2-1 0,0-2 0 0,-1 3 0 15,-7 0-2-15,9-1-4 0,2-1-2 16,-1 1-2-16,1 1-1 0,0-2 2 0,5-1 1 16,0 5 0-16,2-7 5 0,-2 1-2 15,0 1-1-15,-3 0 2 0,6-3 4 16,-4 5 4-16,3-2 1 0,-4-2 3 0,-1 0 2 16,-2 1 3-16,-3-3 1 0,-6 1-2 15,5-2 5-15,-6 4-1 0,5-7 1 16,-4 2 4-16,3 2-4 0,6-2-1 0,2 0-2 15,-2 0-2-15,10-3-4 0,2 3-1 16,-4 0-2-16,2 0 0 0,4-2 0 0,1 1 0 16,7 0 2-16,-7-1 0 0,4 1-1 15,-6 1 1-15,7 1-5 0,-3-5 4 16,-2 2 2-16,0 1-8 0,2-1-1 0,-3 1 0 16,1 1 3-16,0-2-4 0,2 1 0 15,0-4-1-15,3 5-2 0,5-1-3 0,-5 1 1 16,6 3-5-16,-5-3-2 0,-2 7 2 15,1-4 0-15,2-1 1 0,1 6-1 0,4-5 4 16,0 1 1-16,5-4 2 0,-5 3 0 16,3-3 0-16,7 3 1 0,-7 2-2 0,4-6 1 15,3 0 1-15,-4 6 2 0,4-5 0 16,0 0-2-16,-2 3 4 0,6-3-1 0,-8 4-1 16,6-5-4-16,-2 4 3 0,-2 5-1 15,-2-2-2-15,6 0 0 0,-2 0-2 0,-3 4 2 16,-4-1-1-16,3 2 2 0,-2-2 1 15,7 3-1-15,-8 1 2 0,4-1 0 16,-7 1 3-16,5 3-5 0,-7-4 3 16,5 5 5-16,-10 1-6 0,2 0 1 0,3 0 1 15,-5 5-1-15,-3-7-3 0,5 5 1 16,-2 2 0-16,1-8 2 0,-1 4-1 0,3 0 1 16,-6-4 0-16,10-2 0 0,-7-2 2 15,0 5-2-15,2-3 1 0,-8 3 2 0,4-3-1 16,-4-2 0-16,-3 0-2 0,1 2 1 15,8-2-3-15,-8-1 3 0,2 2 1 0,1-4-4 16,5-2-1-16,4 0-1 0,-8 0-1 16,3 1-3-16,3-5 0 0,5 6-2 15,-7-5 4-15,7 3 0 0,0-3 0 0,-4-2 2 16,12 2 0-16,-11 0 0 0,4 0 2 16,-1 2 0-16,2-2-2 0,-4 3 4 0,0-3-1 15,-1 3 1-15,-1 0-1 0,-6 0 2 16,2 9-2-16,-9-6 0 0,2-1 3 15,-2 6-3-15,-5-6 5 0,2 6-3 0,-4-5 5 16,6 0-2-16,-1 4 1 0,4-2-4 16,-7 0 2-16,7 2 1 0,1-1-4 15,-3 2 3-15,7-2-1 0,-3 0 1 0,9-3-1 16,-4 4 0-16,4-2 4 0,1-3-4 16,-2 1-1-16,5 1 1 0,-4 1-9 0,1-4-1 15,2 6-7-15,-12 3-3 0,4-1-6 16,-4 3 1-16,1 3-1 0,0-3 2 0,-1-3 4 15,-6 5-2-15,7-5 5 0,-4 0 0 16,7-3 1-16,-6 4 0 0,-2-3 0 16,0 3 5-16,4-4-1 0,-6 0 2 0,1-1 3 15,7 1-1-15,-5 0-1 0,-1 2 2 0,-2 1 1 16,6 0 1-16,-4-2-1 0,-5 2 2 16,7-3 1-16,-4 5-3 0,-3-5 3 0,7 2-4 15,-5-4 4-15,6 1 2 0,-9 2-6 16,1-7-3-16,-3 3-1 0,-2 1-1 15,-3-4-4-15,-4 4 6 0,-4-1 5 0,-3-3 2 16,3-3 3-16,-8 3 2 0,-2 2 4 16,1-5-2-16,0 4 9 0,3-1-3 0,9-3-3 15,-12 3 4-15,2-3-2 16,6 2-3-16,0 4 0 0,6-6-1 0,4 3 1 16,-8-1 2-16,9 1 2 0,-2-1-4 0,-1-2 0 15,1 5 5-15,0-5-1 0,0 0 2 16,-1 3-1-16,3-2 7 0,-2 2-8 0,-2-2-1 15,1-1-4-15,8 3-6 0,-2-3-3 16,-2 3-11-16,5 0-3 0,-3-1-2 0,6 1-1 16,-1 0-1-16,6-2 1 0,-4 2 3 15,8-4 1-15,0 0 7 0,4-1 7 16,-4-3-1-16,5 3 3 0,2-3-2 0,-1-1 1 16,-4-3-1-16,-3 3-7 0,3-3 1 15,-4 3 1-15,-1-3-3 0,-4 0 3 0,5 0 2 16,-5 1 0-16,-1-2-3 0,4 3 2 15,2-5 4-15,-1 0 4 0,4 1-3 16,-3-1-2-16,4 0 5 0,-4 3-2 16,9-6-3-16,1 3 2 0,-5 3 2 0,5-3-2 15,0 0-3-15,-3 0 1 0,2 0-3 16,-2 0-6-16,-2 0 1 0,-3 0 4 0,-4 0 2 16,1 0 4-16,-3 0 10 0,4 5-1 15,1-5 3-15,-3 0 2 0,1 0-3 0,1 0-3 16,2-5 5-16,3 5-2 0,7 0-1 15,-5-3-7-15,3 2-2 0,3-4-2 0,-3 3-3 16,1-5 6-16,2 4-15 0,-1-3-6 16,2-3-3-16,-4 3 9 0,3-7-4 0,3 2 3 15,0 0 3-15,3 2 8 0,0 2-3 16,3-10-7-16,-6-2 4 0,1 4 6 0,5-7-3 16,-3 5 9-16,-1-6 1 0,-2-1 6 15,5 0 3-15,-2-2 8 0,0-1-2 16,2-1 3-16,-2 4 0 0,0-8-14 0,6 5 2 15,-8-1-1-15,6 1 0 0,4-1-1 16,-3 1 0-16,1-2 1 0,2-2-4 0,3 4 2 16,-1-2-2-16,-1 1 6 15,4-4 3-15,-3 1 2 0,0 0-3 0,-4-3 3 16,5 2-1-16,-3 4-6 0,0-1 3 0,3-3-4 16,1 3 0-16,-1 0-5 0,2 5 0 15,0 0-1-15,1-2 0 0,1 5 1 0,0-7 1 16,-1 8-1-16,6-8-1 0,-6 2 6 15,3 2-3-15,1 0 1 0,-5-5 5 0,-4 2 0 16,6-2-1-16,-1 4 1 0,-2 2 1 16,7-2 0-16,-9 1-3 0,5 2-1 15,-1-3 0-15,-3 0-2 0,1 3 0 0,2 0-1 16,-2 1-1-16,-1 4 1 0,4-5 1 16,-6 4-4-16,6-1 1 0,-4 3-3 0,4 0 4 15,1 1 4-15,-8 0 2 0,8 3 2 16,-1 0 0-16,1-4-2 0,12 16 3 15,-23-22 1-15,9 10 0 0,14 12-4 0,-25-21 0 16,17 12-1-16,8 9-2 0,-24-22-3 16,16 14-1-16,8 8-4 0,-20-20 0 0,7 8-1 15,13 12 1-15,-22-19-1 0,12 11 1 16,-5-2 0-16,15 10 0 0,-24-21 0 0,13 9 6 16,-8 1-1-16,2-1-3 0,-1 0 1 15,1-3-1-15,1 2-1 0,-3-6 2 0,2 1-3 16,4 3 1-16,-4-3-3 0,-1-4-3 15,10-2 1-15,-9-4-4 0,3-3 4 0,-1 0-3 16,4-3 3-16,-3 4 1 0,6-4-1 16,-4-1 2-16,7 5 0 0,-3-7 0 15,0 0 0-15,-1 0 1 0,-1 1 3 0,2-2 0 16,4-2 0-16,-1 0 0 0,-3-4-2 16,5-2-6-16,1 0 1 0,2-6-3 0,0-2-2 15,0-6-2-15,0-5 1 0,5-5-4 16,-2 2-4-16,7-18-1 0,2-1-10 15,15-29-19-15,0-9-20 0,16 5-46 16,-1 1-46-16,3-7-106 0,4 2-692 0,1 3-939 16</inkml:trace>
  <inkml:trace contextRef="#ctx0" brushRef="#br0" timeOffset="85535.9811">24165 14659 2804 0,'0'0'201'0,"0"0"-69"0,0-40-43 16,0 40-28-16,0 0-26 0,0 0 6 16,0 0 0-16,0 0-26 0,3-31 7 0,-3 31 0 15,0 0-2-15,0 0 0 0,0 0-7 16,12-27-5-16,-12 27 5 0,0 0-4 0,0 0 31 16,0 0 8-16,0 0 3 0,0 0 10 15,5-24 12-15,-5 24-4 16,0 0 10-16,0 0-2 0,0 0 5 0,0 0 21 15,0 0 0-15,0 0 10 0,0 0 2 0,0 0-4 16,13-19-7-16,-13 19-8 0,0 0-11 16,0 0-11-16,0 0-9 0,0 0-14 15,0 0 1-15,0 0-8 0,0 0-2 0,0-31-10 16,0 31 0-16,0 0-8 0,0 0 5 0,-17-27-3 16,17 27 4-16,0 0 7 0,-16-28 2 15,16 28 0-15,-17-19-6 0,17 19-1 16,-20-16-3-16,20 16-6 0,-22-12-4 0,22 12-5 15,-23-9-5-15,23 9-3 0,-34-10-3 16,34 10 2-16,-40-2-2 0,40 2-2 0,-42-3 4 16,42 3 1-16,-48 5 3 0,23-5-3 15,25 0 0-15,-49 7 4 0,29-4-2 16,20-3-1-16,-45 12 0 0,23 1-1 0,-5-5 8 16,7 4-6-16,2 2-3 0,-2 1 2 15,0 3 0-15,0 1-1 0,3 1-3 0,-3 0 0 16,1 2 1-16,6-1 1 0,-4 1 3 15,1 3 3-15,1-1 2 0,-2 3 0 16,3 0-1-16,-1-4-1 0,5-1-1 16,-1 2-1-16,-1-3-1 0,7 1 0 0,5-22-2 15,-15 37 0-15,13-19-3 0,2-18 1 16,0 32-1-16,0-32 2 0,14 31-5 16,-14-31 3-16,20 23-1 0,-5-13 1 0,-15-10-1 15,38 18 0-15,-14-10 0 0,1-4-1 16,-25-4 1-16,52 7-1 0,-22-3-1 0,1-1 2 15,0-3-1-15,0 0 1 0,1 0-1 16,0 0-2-16,3-3 2 0,2-1-1 0,-2 2 2 16,5-3-3-16,4 1 2 0,-4 0-3 15,5-3 2-15,-5 1-4 0,2-3 3 16,-2-1 2-16,-7 5-1 0,4-1 0 0,-8-3-2 16,-1 6 4-16,2-4-2 0,-30 7 0 15,49-12 0-15,-29 9 0 0,-20 3 1 16,40-5 0-16,-40 5-2 0,30-7 2 0,-30 7 0 15,34-8-2-15,-34 8 4 0,35 0 0 16,-35 0 0-16,33 0 1 0,-33 0 0 0,34 3 0 16,-34-3 3-16,36 5-1 0,-36-5-1 15,32 7 2-15,-32-7 1 0,30 8-1 16,-30-8-2-16,32 9 2 0,-15-3 1 0,-17-6 4 16,23 16-6-16,-23-16 1 0,25 18 0 15,-13-6-2-15,-12-12-1 0,18 26 3 16,-11-11-3-16,-7-15 2 0,10 27 0 0,-10-27-2 15,7 31 2-15,-7-31 2 0,5 33 2 16,-5-33 5-16,0 32-2 0,0-32 1 0,-9 30 2 16,9-30 1-16,-13 35-2 0,6-17 2 15,7-18 1-15,-18 33-1 0,5-15-2 16,-4 2 0-16,4-4-3 0,-4-1-1 0,17-15-3 16,-34 32 2-16,14-21-1 0,-1 5 0 15,-3-5-1-15,-1-1 0 0,0 2 3 0,-7-3-2 16,-5 0-2-16,-6-3 3 0,-1 0 1 15,-8-3-3-15,1 1 8 0,-3 0 9 16,-1-3 3-16,3-1 4 0,4 3-6 0,9-3-4 16,-1 5-6-16,6-5-9 0,3 0-10 15,6 3-7-15,25-3-14 0,-49 2-12 0,32-4-18 16,17 2-20-16,0 0-34 0,-26 0-53 16,26 0-59-16,0 0-196 0,0 0-122 15,35-44-413-15,-15 29-831 0</inkml:trace>
  <inkml:trace contextRef="#ctx0" brushRef="#br0" timeOffset="86702.6326">25058 14703 4659 0,'15'-40'-156'0,"-15"40"15"0,13-22 14 0,-13 22 20 15,20-20 18-15,-20 20 21 0,20-17 12 16,-20 17 14-16,21-19 9 0,-21 19-4 16,25-12 12-16,-25 12-5 0,20-12 6 15,-20 12 0-15,25-9 9 0,-25 9-1 0,0 0 16 16,23-13 4-16,-23 13 8 0,0 0 11 15,0 0-3-15,0 0 14 0,0 0-1 0,0 0-5 16,0 0 5-16,0 0 1 0,42 18-7 16,-42-18-5-16,13 19-5 0,-13-19 7 15,14 25-2-15,-14-25 0 0,22 31-7 0,-14-13 5 16,5-3-4-16,4 2-2 0,1-4-10 16,-1 3 8-16,0-2 6 0,5-2-4 0,-22-12 2 15,36 18 1-15,-16-13 16 0,7-1-7 16,-27-4 9-16,47 3 9 0,-15-6-16 15,-32 3-1-15,60-12-12 0,-26 0 4 0,2-3-1 16,-2 0 12-16,-4-9-11 0,0 3 8 16,0-3 9-16,-1 0 2 0,-4-5 15 0,-5 2 4 15,0-4 13-15,-7 4-1 0,-1-1 11 16,-4 3 14-16,1-4 1 0,-9 29-4 16,5-45-11-16,-5 23-11 0,0 22-5 0,3-39-10 15,-3 39-7-15,-3-31-5 0,3 31-4 16,-2-34-4-16,2 34-1 0,0 0-1 0,-3-37 3 15,3 37-2-15,0 0 1 0,0-28 1 16,0 28-5-16,0 0-2 0,0 0-2 0,0 0-5 16,0-31-2-16,0 31 0 0,0 0-1 15,0 0-3-15,0 0 1 0,0 0-3 16,0 0-2-16,26 55-1 0,-12-34-1 0,-3 2-2 16,3-2 1-16,-6 0 0 0,6 8-2 15,4-7 1-15,-5 8 3 0,7-1 4 16,1 1 5-16,-1 3 2 0,1 2 2 0,-1 1-2 15,9 1-2-15,3 1-1 0,-4 1-3 16,1-1-2-16,1 1-1 0,1-2-1 16,0 1 1-16,4-2-4 0,-5 1-1 0,10 0 1 15,-7 0-1-15,4-4-1 0,-3 2-1 16,9 3 1-16,-9-5 0 0,1 0 0 16,-5-6-3-16,-3-2 2 0,-2 4-2 0,0-5 6 15,-2 1 2-15,-1-2 7 0,-5 1-3 16,-4-1 3-16,0 1 8 0,4-3-1 0,-7 3-6 15,-5-3-2-15,-5-21 0 0,4 36 2 16,-4-36 0-16,-9 42-1 0,-4-18 4 0,-11 3 0 16,1-1 2-16,-7-2 6 15,-7 6-4-15,-8-1 4 0,-5-3-12 0,-14 6 4 16,2-2 3-16,-6 2 1 0,1-2-4 0,2-3-2 16,8-4-4-16,3 1-1 0,4-5-11 15,6 1-11-15,8-7-21 0,4 2-26 16,2-4-40-16,8-5-56 0,7-3-44 0,15-3-132 15,0 0-147-15,-32-15-65 0,32 15-413 16,-5-32-836-16</inkml:trace>
  <inkml:trace contextRef="#ctx0" brushRef="#br0" timeOffset="87756.088">26727 14002 4762 0,'0'0'-95'15,"0"0"-1"-15,-8-29 11 0,8 29 11 0,0 0 4 16,0 0 9-16,3-34 21 0,-3 34 9 15,0 0 14-15,12-24 17 0,-12 24 19 0,0 0 6 16,13-19 21-16,-13 19 21 0,0 0 13 16,0 0 14-16,0 0 7 0,0 0 3 15,0 0 8-15,0 0-17 0,46 40-9 0,-46-40-11 16,18 37-7-16,-5-16-12 0,-4 0-3 16,4 4-4-16,7 6-2 0,-1 1-5 15,4-4-8-15,-3 4-4 0,2 2-3 0,0-1-4 16,-4-4 2-16,7 3-7 0,-7-4-1 15,-1-1 3-15,-5-4 8 0,1 1 2 0,2-4 10 16,-3-1 5-16,-12-19 12 0,13 30 1 16,-8-15 0-16,-5-15-1 0,0 0-3 0,4 30-1 15,-4-30-4-15,0 0-6 0,0 0 1 16,0 0-5-16,0 0-2 0,-30 20-9 0,30-20-5 16,0 0 0-16,0 0-3 0,-57-36-3 15,35 16-1-15,0-4 1 0,1 3-3 16,-1-8 0-16,-3 5 1 0,6-3-4 0,-2 0 2 15,2-5-4-15,2 1-1 0,4-4 1 16,5 2-4-16,-7-4 0 0,10 1 0 0,-5-5-2 16,8 2-1-16,-1-2 1 15,-2 2-1-15,10-1-1 0,-5 2 1 0,0-2-1 16,3 0 1-16,-1 0-2 0,8-1 1 0,-5 5-2 16,6-2 1-16,-2 2 0 0,4 2 0 15,4-1-2-15,5 2 0 0,-1 2 0 16,1 4 2-16,5-4-1 0,-2 7 1 0,5-3 0 15,-2 7 0-15,1-2 0 0,3 1 0 16,-7 5 0-16,5 1 0 0,-3-1-1 16,-2 9 2-16,2-4 0 0,-6 2 0 0,4 3-3 15,-25 6 2-15,44-6-1 0,-44 6 1 16,38 3 1-16,-38-3-1 0,35 9 1 0,-20-1 2 16,-15-8-2-16,34 23 2 0,-21-11 1 15,4 3 3-15,-17-15-1 0,22 31 9 16,-9-13-2-16,2-3-8 0,0 5 1 0,-6 2 5 15,1 2 4-15,1 0 8 0,-6-1 0 16,2 4-5-16,1 1 0 0,-4 0-2 0,-1-1 4 16,2 7-4-16,0-2-1 0,-1-5 0 15,-1 3-3-15,2 0-3 0,-2 2 1 16,-1-2 7-16,5 1 1 0,-2 0 0 0,0 0 5 16,-2 0-4-16,0-1 1 0,6-1-4 15,-3 3 1-15,-1-4-3 0,0 1-1 0,2-2-1 16,-2 2-1-16,0-5-4 0,-1 0 0 15,4 4-2-15,-3-6-1 0,-5-22-2 0,15 43-6 16,-3-22-6-16,-7-6-15 0,1 0-13 16,4-3-22-16,-10-12-32 0,17 17-60 0,-17-17-62 15,0 0-183-15,0 0-91 0,0 0-36 16,0 0-430-16,30-41-851 0</inkml:trace>
  <inkml:trace contextRef="#ctx0" brushRef="#br0" timeOffset="88689.2169">27945 13815 4863 0,'0'0'18'0,"0"0"6"16,0 0 12-16,0 0-5 0,0 0-6 15,0 0-8-15,0 0-4 0,0 0 1 0,0 0 2 16,0 0 0-16,0 0-2 0,0 0 2 16,17-25 1-16,-17 25 2 0,0 0 1 15,18-15 12-15,-18 15 7 0,0 0 7 0,17-15 6 16,-17 15-9-16,0 0-3 0,22-20-7 16,-22 20-3-16,21-16-8 0,-9 5-1 15,5-1 0-15,3 0-3 0,0-3-5 0,-2 2-4 16,3 1 1-16,2 1 1 0,-3-6-2 15,-3 2-1-15,3 3 3 0,-7 0-3 0,2-1 4 16,-6-4 1-16,-9 17-1 0,13-27-2 16,-5 15-5-16,-8 12 4 0,9-27-3 0,-3 14 0 15,-6 13-3-15,4-23-2 0,-4 23 0 16,0-26 2-16,0 26-2 0,0-21 1 0,0 21-1 16,-10-22 3-16,10 22 4 0,-9-21-1 15,9 21-1-15,-13-20 1 0,13 20 2 16,-17-15 3-16,17 15-5 0,-25-12 2 0,25 12-2 15,-23-6-1-15,23 6-2 0,-20-6 2 16,20 6-2-16,-25 0-1 0,25 0 0 0,-29 0-1 16,29 0 3-16,-20 6 4 0,20-6 1 15,-25 12 6-15,25-12 6 0,-28 15 7 16,28-15 2-16,-34 23 2 0,19-11 1 16,-5 0-2-16,7 3-5 0,13-15 1 0,-31 34-5 15,18-13-1-15,0 1-4 0,4 0-2 16,1 3-2-16,0 0 0 0,-1-1-2 15,4 4-2-15,-3-7-1 0,8-21 0 0,-3 47 0 16,-3-23 2-16,6-24 0 0,-1 51 3 16,2-24 3-16,-1-27 3 0,0 47-2 0,9-24 3 15,-4 5 0-15,0-4 1 0,7 2-2 16,-4-2-3-16,5 0 1 0,1 3-1 0,4-2-1 16,2 2-1-16,2-1 1 0,1-2-1 15,-3-1-3-15,6 1 1 0,2-5 1 16,-3 1 1-16,4-4-4 0,2-1 0 0,-1-3 3 15,2-3 1-15,2-1-5 0,6-2 1 16,2-3-1-16,-2-3 1 0,3 0-2 16,6-6-2-16,-1 0 0 0,-3-4-5 0,-1-2 3 15,1 0 4-15,-3-8-5 0,-5 2-4 16,-4-2-4-16,2-8-8 0,-6-1-8 0,-1 2-7 16,-3-2-11-16,-3 1-14 0,1-11-22 15,-2 4-29-15,4-4-38 0,1-1-35 0,-4-3-52 16,-5 7-119-16,0-2-180 0,-4 1-420 15,-3 1-788-15</inkml:trace>
  <inkml:trace contextRef="#ctx0" brushRef="#br0" timeOffset="89304.4831">28875 13188 4893 0,'0'0'12'16,"0"0"-3"-16,-25-10-4 15,25 10-1-15,0 0-2 0,0 0-2 0,0 0 7 0,0 0 17 16,-25-14 34-16,25 14 18 0,0 0 4 16,0 0-6-16,0 0-10 0,0 0-3 15,0 0-3-15,0 0-2 0,0 0 3 0,0 0-4 16,0 0 3-16,0 0-9 0,0 0-1 16,38 66-7-16,-19-49-5 0,-6-2-3 15,9-2-4-15,-10 7-3 0,11 1-4 0,-4-3-2 16,4 5-1-16,4-1-2 0,-9-5-6 15,2-2 5-15,2 4-2 0,-4-3-2 16,-1-4 0-16,-17-12-4 0,25 25 4 0,-13-16-2 16,-12-9-3-16,20 18 2 0,-20-18-3 15,17 14-1-15,-17-14 2 0,0 0-2 0,21 13 2 16,-21-13 1-16,0 0 0 0,0 0-2 16,0 0 0-16,0 0 1 0,0 0 2 15,0 0 2-15,0-57 1 0,0 57-1 0,-16-38 4 16,4 17 4-16,-1-1 1 0,4 2-2 15,-11-7 1-15,3 0 0 0,-3 3 4 0,4-2 2 16,-3 2-2-16,6 3 1 0,-4-3-1 16,4 2-4-16,-6-1-3 15,11 3-1-15,-5-2 1 0,1 0-1 0,12 22-3 0,-17-38 3 16,12 21-1-16,5 17 4 0,-12-37-9 16,12 37 2-16,0-36-3 0,0 36 1 0,7-44-2 15,1 23-1-15,-2 0-2 0,7-5 0 16,0 5 6-16,4-3-10 0,1-3 0 0,2 4 1 15,6 1 1-15,-10 1 2 0,8-2-4 16,-3 2 1-16,0 3 1 0,-1 0 0 16,0 3-2-16,1 0 2 0,0 0-2 0,-1 2 0 15,0-4 1-15,-4 5-2 0,-16 12-3 16,42-21-6-16,-25 12-12 0,5 0-17 16,3-1-22-16,-25 10-22 0,38-19-38 0,-14 16-40 15,-6-3-40-15,-1 3-121 0,-17 3-190 16,33-3-448-16,-33 3-904 0</inkml:trace>
  <inkml:trace contextRef="#ctx0" brushRef="#br0" timeOffset="91053.9107">29951 12549 4807 0,'8'-33'-117'0,"-8"33"7"0,0 0 8 15,9-35 10-15,-9 35 4 0,8-21 17 0,-8 21 4 16,0 0 26-16,8-27 34 0,-8 27 21 16,0 0 16-16,5-26 24 0,-5 26-20 15,0 0 13-15,0 0-7 0,0 0-8 0,0 0 2 16,0 0 11-16,0 0 12 0,0 0 0 16,-13-33 9-16,13 33 2 0,0 0-4 0,0 0 3 15,0 0 5-15,0 0-1 0,-52 43 11 16,34-31 6-16,6 7 8 0,-5-1 10 15,-3 3 4-15,3 0-8 0,1 2-4 0,-4 4-11 16,1 0-8-16,2 2-11 0,4-1-6 16,0-2-9-16,4 1-5 0,-4-3-10 15,8 3 2-15,-3 0-9 0,4-2-2 0,4-25-3 16,0 44-4-16,0-44-4 0,4 42 2 16,-1-22-4-16,-3-20-1 0,10 34 2 0,3-19-3 15,-13-15-1-15,17 20 0 0,-17-20-3 16,18 23 0-16,-18-23-3 0,32 12 2 15,-32-12-2-15,34 7 0 0,-34-7-3 0,43 0 1 16,-43 0-1-16,42-3 0 0,-14 3-1 16,-28 0 2-16,51-9-4 0,-30 2 2 15,-21 7-1-15,41-10 3 0,-25 5 1 0,-16 5 1 16,35-12 0-16,-35 12-1 0,29-16 3 16,-14 6-3-16,-15 10 1 0,17-21-3 0,-17 21 0 15,16-24 2-15,-16 24-1 0,9-27-3 16,-9 27 0-16,5-29 2 0,-5 29-2 15,3-34 2-15,-3 34-3 0,0 0 1 0,-12-46-3 16,12 46 5-16,-8-28-4 0,8 28 0 16,-12-26 1-16,12 26 0 0,-13-24 0 0,13 24 0 15,-12-16-2-15,12 16 3 0,0 0-2 16,-8-24 0-16,8 24-2 0,0 0 1 0,0 0-1 16,-15-23 1-16,15 23 0 0,0 0 3 15,0 0-2-15,-10-24 0 0,10 24 2 16,0 0 1-16,0 0-1 0,0 0 1 0,0 0-2 15,0 0-2-15,-7-23 1 0,7 23 0 16,0 0 0-16,0 0-2 0,0 0 0 16,0 0 3-16,0 0-1 0,0 0 0 0,0 0 0 15,0 0-2-15,0 0 4 0,0 0-2 16,0 0 0-16,0 0-2 0,0 0 0 0,0 0 3 16,0 0-2-16,12-37 2 0,-12 37-1 15,0 0 0-15,0 0-1 0,0 0 0 0,0 0-1 16,0 0 2-16,0 0 0 0,0 0 0 15,0 0 0-15,0 0 2 0,0 0-3 16,0 0 0-16,0 0 0 0,0 0 4 0,20-12-4 16,-20 12 2-16,0 0-4 0,0 0 3 15,0 0-1-15,0 0 3 0,0 0-3 0,0 0-3 16,0 0 2-16,0 0-1 0,0 0 1 16,0 0-2-16,0 0 3 0,0 0 0 15,0 0-1-15,0 0 2 0,0 0-2 0,0 0 1 16,0 0-1-16,0 0 4 0,0 0-3 15,0 0 0-15,0 0 1 0,0 0 1 16,0 0-1-16,0 0 0 0,0 0 0 0,0 0-1 16,0 0 0-16,0 0 0 0,0 0-2 15,0 0 2-15,0 0 2 0,0 0-1 0,0 0-1 16,0 0 1-16,0 0-2 0,0 0 0 16,0 0 0-16,0 0 1 0,0 0 1 0,0 0-2 15,0 0-2-15,0 0 0 0,0 0-6 16,0 0-3-16,0 0-2 0,0 0-2 15,0 0 1-15,0 0 1 0,0 0 0 0,0 0 1 16,0 0 1-16,0 0 3 0,0 0 0 16,0 0 3-16,0 0-1 0,0 0 1 15,0 0 1-15,0 0 1 0,0 0-1 0,28 0-3 16,-28 0-2-16,0 0-3 0,0 0-3 16,0 0 0-16,0 0-3 0,0 0 3 15,0 0 1-15,0 0 3 0,0 0-1 0,0 0 1 16,0 0 2-16,0 0 2 0,0 0-1 15,0 0 2-15,0 0-1 0,0 0 3 16,0 0-1-16,0 0 2 0,0 0-1 0,0 0-1 16,0 0 1-16,0 0 0 0,0 0 1 15,0 0 2-15,0 0-1 0,0 0 2 16,0 0-3-16,0 0 4 0,0 0-3 0,0 0 2 16,0 0 0-16,0 0 2 0,0 0-1 15,0 0 3-15,0 0-2 0,0 0 4 0,0 0 2 16,0 0 6-16,29 18 3 0,-21-6 2 15,-8-12 4-15,23 27 2 0,-6-4 1 0,-3-1 2 16,6 5-2-16,0 3-4 0,-4 5 1 16,5 1-1-16,-3 2-5 0,9 5 0 0,-7 0-2 15,2 3-1-15,4 2-2 0,-4-1-2 16,3 0 0-16,-5-1 0 0,-3-6-1 0,3 3 1 16,-7-4 2-16,6 0 6 0,-6-3 3 15,-1 3 3-15,-4-1 1 0,2-1 1 16,-3 1-2-16,3-2-1 0,-5-6 0 0,3 6 3 15,-6-3-5-15,1-3 1 0,-3 4-7 16,4-3 2-16,1 2 2 0,-5-1-5 0,0-2-2 16,0 4 0-16,0-2-1 0,-5-5-1 15,1 4 0-15,4-31 1 0,-5 59-2 16,2-32 3-16,-7 1 2 0,0 0-3 0,3-1 4 16,2 0 3-16,-6 5-3 0,-3-1 4 15,6 0 2-15,-12-2 3 0,3 3-3 0,0-2-2 16,-4 2 0-16,-6-2-1 0,5 4-16 15,-11 4 1-15,2-4 2 0,-4 0 2 16,-5-1 6-16,0 1 4 0,-5-3 6 0,-4-4 2 16,1 2-3-16,-6-2 2 0,-4-7-3 15,1 3-1-15,-5-8-2 0,2 1-2 0,5-7-2 16,3-3-12-16,3 0-12 0,7-6-24 16,6-3-27-16,2-9-45 0,4 2-63 15,0-10-60-15,13 5-163 0,-1-9-101 0,1 6-19 16,7-2-441-16,10 20-873 0</inkml:trace>
  <inkml:trace contextRef="#ctx0" brushRef="#br0" timeOffset="92725.6683">30677 12045 4668 0,'-22'-3'-188'0,"22"3"2"16,0 0-1-16,0 0-15 0,-28 6-28 16,28-6-563-16,0 0 215 0</inkml:trace>
  <inkml:trace contextRef="#ctx0" brushRef="#br0" timeOffset="92854.4964">30578 12084 3271 0,'0'0'-191'0,"0"0"-15"0,0 0-463 0,0 0 118 16</inkml:trace>
  <inkml:trace contextRef="#ctx0" brushRef="#br0" timeOffset="93605.8858">30578 12105 2760 0,'0'0'25'0,"0"0"40"0,0 0 25 16,0 0 18-16,0 0 15 0,0 0-4 0,0 0 10 15,0 0-2-15,0 0 4 0,0 0 3 16,0 0 4-16,0 0 2 0,0 0-9 16,0 0-7-16,0 0-8 0,0 0-14 0,0 0-11 15,0 0-1-15,0 0-3 0,0 0 8 16,0 0 2-16,0 0-1 0,0 0-1 15,0 0-7-15,0 0-10 0,0 0-7 0,0 0-9 16,0 0-7-16,7 47-7 0,-7-47-5 16,5 24-5-16,-5-24-3 0,12 30-5 15,-2-10-1-15,5 2-5 0,-2-2-3 0,5 4-4 16,-1-3-4-16,2-3-1 0,1 3-2 0,3-6-1 16,-3 4 1-16,-2-3-4 0,4-4-1 15,3-2 1-15,-6-1-3 0,8-3 2 16,-27-6-2-16,45-3-4 0,-45 3-3 0,48-12-1 15,-26-5 4-15,1 3 1 16,-3-12-4-16,2 2 4 0,-5-4 2 0,-2 0 2 16,2-2 1-16,-9-4-4 0,5 1 4 0,-1-2-1 15,-4 7 1-15,1-3-3 0,3 0-1 16,-9 1 2-16,2 6 0 0,3-4-2 0,-4 0 4 16,-4 28-2-16,5-47 2 0,-5 47-2 15,3-36 1-15,-3 14 1 0,0 22 2 0,5-35-4 16,-5 35 3-16,0-30 4 0,0 30-3 15,0 0 7-15,-8-39 5 0,8 39 0 16,0 0 3-16,-5-29-4 0,5 29 0 16,0 0-3-16,-9-24-1 0,9 24-3 0,0 0-2 15,0 0 0-15,0 0-2 0,-6-24 0 16,6 24-2-16,0 0 2 0,0 0-3 0,0 0 1 16,0 0-1-16,0 0 3 0,0 0-1 15,0 0-1-15,31 71 0 0,-26-53 3 16,-5-18 2-16,27 39 1 0,-18-13 4 0,4-2 1 15,4 6 0-15,-1 5 1 0,3-1 3 16,6-1-1-16,-3 6-2 0,4 6 1 16,-1-6 0-16,-1 5 2 0,6-4-3 0,-5 4 1 15,0-2 1-15,-1 5 3 0,1-5 0 16,-4 4 4-16,6 1 15 0,-5-5-6 0,10 5-7 16,-4-5 0-16,-3 5-1 0,4 0-2 15,-1-4-1-15,1-3-3 0,-1 0-17 0,2 0 6 16,-1-3-5-16,-1 0-1 0,-1 0-3 15,0-5 4-15,-2-2-3 0,-2 3 4 16,-3-1-2-16,5-2 3 0,-1-3-5 0,-3 5 2 16,-1-8-5-16,-1 4 5 0,-1-7 0 15,-6 5 0-15,1-5 1 0,-4 3 8 0,2-3 0 16,-9 5-5-16,-2-26 0 0,-2 43-1 16,-1-16 2-16,-5-3 2 0,-1 2 0 15,-7 1 4-15,-11 2 5 0,-3 0 0 0,-10 5-1 16,-12 5 0-16,-9 0-3 0,-32 16-4 15,-6 3-16-15,-15 1-20 0,-14-4-30 16,-20-1-62-16,-12-6-77 0,-6 8-190 0,-11-11-89 16,-14-1-27-16,7-7-476 0,-2 0-1073 15</inkml:trace>
  <inkml:trace contextRef="#ctx0" brushRef="#br0" timeOffset="127709.0802">13166 5848 371 0,'0'0'29'15,"0"0"55"-15,0 0-63 0,0 0-1 0,0 0-33 16,0 0 33-16,0 0-20 0,0 0 14 16,0 0-1-16,0 0 0 0,0 0 0 15,0 0-13-15,0 0 7 0,3-27 12 0,-3 27-6 16,0 0 44-16,0 0-7 0,0 0 16 15,0 0-8-15,0 0-6 0,0 0-13 0,0 0-1 16,0 0 6-16,0 0-18 16,5-27 6-16,-5 27-1 0,0 0-16 0,0 0 10 15,0 0 11-15,24-13 8 0,-24 13 38 16,0 0 6-16,0 0 1 0,20-15 2 0,-20 15-12 16,0 0-2-16,18-14 6 0,-18 14-7 15,0 0-5-15,30-9 5 0,-30 9-27 0,22-9 17 16,-22 9-5-16,27-6 5 0,-27 6 8 15,35-15-2-15,-15 9-4 0,5-3 4 0,-1-1-8 16,6 0-1-16,5-2 1 0,3-1-4 16,14-7 15-16,10 1-12 0,8-2 1 15,12-8-1-15,4 9-16 0,32-14-1 16,-7 2-3-16,2-1 4 0,1-1 1 0,3-1 18 16,0-1-12-16,2-2 15 0,-3-1 16 15,-3-1-14-15,-4 4-2 0,-14 4-6 16,-16 5-4-16,-2 1 1 0,-2 1-2 0,2 2-19 15,-7 1-12-15,7 2 4 0,-10 0-3 16,10 1 6-16,0 4-13 0,4-3 7 0,-1 3-2 16,8-1-6-16,-1 1-3 0,7 3-5 15,-4-1 1-15,4 1 1 0,1 2-3 0,1 2-2 16,1 1 4-16,-3-1 13 0,-2 1-29 16,0 0 13-16,-15 2-4 0,1 0-7 15,-1 1 12-15,2-4-5 0,1 5-9 0,-3-3 15 16,13 0-12-16,-9 0 1 0,7 0 14 15,1-3-10-15,-12 6-5 0,17-6 8 16,-2 2-8-16,3 2 3 0,2-5 0 16,2 3 3-16,-1-2-2 0,4-3-3 0,-6 3 9 15,1-1-10-15,-4 2 8 0,4-2 7 16,-1 1-18-16,-3 1 5 0,4-2-4 0,-11 1 8 16,6 0-9-16,-15-2-1 0,-7 5 2 15,-3 0 4-15,-2 0 2 0,-11 1-4 16,-1-2-3-16,2-2 9 0,-8 3-6 0,2-1 4 15,-1 2 3-15,1-5-7 0,-6 3-3 16,-1 2 3-16,-10-2 10 0,5 3-10 16,-7-5 1-16,-3 4 10 0,1 2-8 0,-28 3 2 15,42-9-5-15,-19 6 19 0,-23 3-21 16,29-7 13-16,-29 7-5 0,31-6-6 0,-31 6 5 16,32-2-4-16,-32 2 8 0,0 0-1 15,42-3-2-15,-42 3-5 0,22-4 1 16,-22 4 1-16,0 0-14 0,40 0-25 0,-40 0-30 15,0 0-28-15,20 19-48 0,-20-19-97 16,-13 23-598-16,-6-3-8 0</inkml:trace>
  <inkml:trace contextRef="#ctx0" brushRef="#br0" timeOffset="128406.9266">20337 3979 3586 0,'-6'-24'-171'0,"6"24"15"16,0 0 27-16,0 0 19 0,0 0 30 15,0 0 12-15,-9-32 24 0,9 32 1 16,0 0 21-16,0 0 19 0,-7-27 20 0,7 27 13 16,0 0 2-16,-15-19 6 0,15 19 25 15,0 0 7-15,0 0 3 0,-11-23-11 0,11 23-5 16,0 0-9-16,0 0 1 0,0 0-8 15,0 0 0-15,0 0-3 0,25-30-9 0,-25 30-3 16,0 0-8-16,42 0 12 0,-42 0-6 16,0 0-14-16,57 21 5 0,-39-4-2 15,12 2-7-15,-5 4 19 0,4 5-10 0,1 10-5 16,5-2 0-16,-5 8 9 0,8 8-3 16,-3-5 3-16,-1 7 1 0,4 3 22 15,-7-9-15-15,-1 2 16 0,-7-3 2 0,6 1-6 16,-3 1 1-16,-4-2 4 0,-2 1 0 15,4 3-3-15,-11-4-11 0,2-7 5 16,-2 2-3-16,-3-2-17 0,5-3 13 16,-10 3-11-16,7-6 1 0,-9-4-8 15,4-3 7-15,2 0-4 0,-4-4 9 0,-5-23-12 16,10 39-12-16,-10-39-26 0,1 28-31 0,3-11-51 16,-4-17-99-16,0 0-264 0,-5 24-289 15,5-24 373-15</inkml:trace>
  <inkml:trace contextRef="#ctx0" brushRef="#br0" timeOffset="129089.2474">20337 3565 3226 0,'-15'-12'-106'0,"15"12"19"0,-22-15-1 16,22 15 9-16,-18-15 9 0,18 15 14 0,-17-15 6 16,17 15 27-16,0 0 20 0,-26-15 14 15,26 15 1-15,0 0 19 0,-16-15-14 16,16 15 13-16,0 0-2 0,0 0 13 15,-16-15 5-15,16 15-4 0,0 0 2 0,0 0-5 16,0 0-4-16,25-42 3 0,-25 42-18 16,40-24 7-16,-17 12 0 0,1-1-1 0,8 1-9 15,-4 1-5-15,9 0 5 0,0-2-5 16,1 5 0-16,4 1-5 0,0 2-5 0,1-2 12 16,-1 4-7-16,5 3-9 0,1 3 6 15,-2 1 10-15,0 4-11 0,1 4-1 16,3 7-2-16,4 5 9 0,6 14 0 0,-6 2-13 15,-1 7 13-15,4 4 16 0,13 17-16 16,-4 6 9-16,-6-9 3 0,2 11-3 0,-2-1 6 16,5 2 0-16,0-3-2 15,-9-8 0-15,-13-12 1 0,1-3-1 0,-8 3 10 16,-2-9-9-16,-4 2 25 0,-5-5 7 16,-8-1-11-16,-2-1 19 0,-5-2 8 0,-2 1-8 15,-1 3 20-15,-7-3-26 0,-7-1-2 16,-4 7-8-16,1 3 3 0,-14 5 0 0,1-7-10 15,-4 4-8-15,-12 6 7 0,-2-5-16 16,-3 4 13-16,1-5 2 0,-4 6-1 16,-7-7 6-16,-1 1 14 0,2-5 4 0,-8-4 11 15,14-8 7-15,4-2-2 0,1-3-5 16,2-1-7-16,2-5-12 0,1 0-1 0,5-2-7 16,-1 3-9-16,1-1-3 15,-3-2-2-15,1 4-7 0,1-8-2 0,1 3-6 0,-2 0-10 16,3-1-16-16,4-4-16 0,3-3-26 15,-1 2-28-15,7-4-31 0,0-3-54 16,18-6-110-16,-34-3-640 0,34 3-527 16</inkml:trace>
  <inkml:trace contextRef="#ctx0" brushRef="#br0" timeOffset="129747.5">22440 4530 4342 0,'0'0'-139'16,"0"0"11"-16,-44-7 17 0,44 7 12 0,0 0 0 16,-31-5 8-16,31 5 4 0,0 0 10 15,-29-7 7-15,29 7 1 0,0 0 14 16,0 0-3-16,0 0 4 0,-28-4 11 0,28 4 6 16,0 0-5-16,0 0-1 0,0 0 8 15,0 0 9-15,0 0-2 0,-27-9 7 0,27 9 2 16,0 0-2-16,0 0 3 0,0 0 4 15,0 0 11-15,-37 22-10 0,37-22-1 16,-27 20-5-16,11-8 19 0,2 3-2 16,-4 3-1-16,5 5 8 0,-1-2-10 0,2 1 19 15,1 2-1-15,-1 0 11 16,5 5 22-16,-4-5-20 0,7 3 21 0,4-27 7 0,0 50 6 16,9-25-3-16,4-5 15 0,2 4-25 15,9-11-1-15,9 7 0 0,-1-8-10 16,6 0 7-16,4-6-4 0,-3-2-13 15,-1-4-2-15,11-4 17 0,-6-2-24 16,4-3-3-16,1-3 18 0,-2-1-7 0,-8-6 3 16,5 1 15-16,-6 0-15 0,-3-4 7 15,-6-2-1-15,-3-4-7 0,2 0 2 0,-12-3 3 16,-2 0-2-16,-6 0-2 0,-3 1 0 16,-8-2-6-16,4 32-4 0,-22-60 9 15,-4 31-14-15,-4 2 1 0,-6-1 16 0,3 7-17 16,-2-2-8-16,0 7 2 0,1-3-2 0,2 6-5 15,2 1 14-15,0 3-14 0,9-1-3 16,21 10-13-16,-46-10 14 0,46 10-28 16,-31 3-20-16,31-3-23 0,0 0-47 15,-31 17-80-15,31-17-224 0,-5 12-307 0,5-12 521 16</inkml:trace>
  <inkml:trace contextRef="#ctx0" brushRef="#br0" timeOffset="130253.3877">22621 4367 3285 0,'30'15'14'16,"-30"-15"7"-16,0 0-8 0,0 0-17 15,18 15 13-15,-18-15 2 0,13 20-8 0,-2-8 6 16,-11-12 2-16,31 24-11 0,-7-9 7 0,-3 0 2 16,10 4-5-16,7-1 12 0,11 5-7 15,-3-5 7-15,3 3-8 0,-1-2 28 0,3 1-26 16,-3-3 10-16,-3-2-7 0,-5 1-5 15,9-1 3-15,-4 0-7 0,-1 2 1 16,2-5 5-16,-4 0 1 0,3 0-3 16,-1 0-5-16,-6-3 3 0,-6 0-6 0,-2-3 0 15,-6 2 6-15,-24-8-14 0,40 1-1 16,-40-1 1-16,0 0-9 0,25-12 0 0,-25 12 4 16,13-21-2-16,-13 21-7 0,12-33 7 15,-5 8-5-15,-2 0-11 0,0-5-14 16,1 0 4-16,3-2-5 0,-7 4 1 15,4-3 7-15,-1-1 10 0,-3 9 25 0,-2 23-6 16,12-46 4-16,-9 26-3 0,-3 20 6 16,7-36-3-16,-7 36 3 0,13-27 2 0,-13 27 2 15,20-26 8-15,-10 14 9 0,-10 12-4 16,35-18-8-16,-15 12 2 0,-20 6 8 16,49-7-12-16,-24 7 4 0,-25 0 8 0,62 7-5 15,-34-4 6-15,9 3 17 0,-8 0-7 16,7 3 10-16,-2-2-15 0,-2 1-12 0,-7 1 9 15,5-1 0-15,-3 1-9 0,-6-3 4 16,-1 3 2-16,-20-9-10 0,40 9 4 16,-40-9 1-16,26 9-3 0,-26-9-13 0,23 9-42 15,-23-9-71-15,0 0-128 0,0 0-468 16,0 0 605-16</inkml:trace>
  <inkml:trace contextRef="#ctx0" brushRef="#br0" timeOffset="130462.2327">23514 3565 3290 0,'0'0'80'16,"-37"-15"16"-16,20 6 5 0,17 9-9 16,-26-9-15-16,26 9-6 0,0 0-9 0,-22-15-9 15,22 15-4-15,0 0-12 0,0 0-1 16,0 0 2-16,0 0-17 0,0 0-31 0,0 0-37 15,37-39-47-15,-37 39-88 0,21-7-207 16,-9-1-363-16,-12 8 427 0</inkml:trace>
  <inkml:trace contextRef="#ctx0" brushRef="#br0" timeOffset="130905.5407">24034 2815 3301 0,'0'0'-14'0,"0"0"28"16,-13-41 5-16,13 41-1 0,0 0-7 15,-12-21 8-15,12 21-4 0,0 0-6 16,0 0-4-16,0 0 6 0,0 0-6 0,0 0 6 15,23-37-9-15,-23 37 5 0,26-5-3 16,-26 5 3-16,40 5-3 0,-40-5 9 16,0 0-2-16,55 12 0 0,-28-2 19 0,-9 2-4 15,2 3 17-15,4 3-1 0,-3 4-9 16,3 6 7-16,1-1 7 0,-2 8-4 0,1 4 10 16,9 4 31-16,-11 1-2 0,5 2 5 15,8 13 1-15,-5 4 0 0,5-1 3 16,-2 7-9-16,8-1-10 0,-5 3-1 15,15 18-14-15,0 1-2 0,-7-20-6 0,-9-10-5 16,2-1-3-16,3 0 0 0,0-6-4 16,-1-1-7-16,1-1-2 0,-3-9-1 0,-6-3-2 15,-1-6-3-15,1 5 0 0,-5-11-7 16,-4 2-26-16,-2-2-47 0,7 1-47 16,-10-6-77-16,-4-3-206 0,4-4-491 0,-17-15-272 15</inkml:trace>
  <inkml:trace contextRef="#ctx0" brushRef="#br0" timeOffset="131727.8793">25426 3689 4052 0,'-25'-12'-87'0,"25"12"20"15,0 0 34-15,-22-15 16 0,22 15 3 16,0 0 12-16,0 0 1 0,-23-11 1 16,23 11 0-16,0 0 5 0,0 0-1 0,0 0 2 15,0 0 4-15,0 0-6 0,0 0 1 16,0 0-5-16,0 0 4 0,58 62 0 16,-38-43-8-16,7-3 10 0,-9 3-4 0,6-4-2 15,1-3 4-15,-2 3-4 0,2-6 11 16,-4 3 14-16,-21-12 14 0,41 11 7 0,-24-10 5 15,-17-1-11-15,40-8 0 0,-15-4-13 16,-1-3-1-16,1-4 3 0,-3-6-10 16,4 2-11-16,-6-6 11 0,-1-3-6 0,-1 4 1 15,-1-2-8-15,-4 0 13 0,-1 4 7 16,-4-1 32-16,2 2-2 0,-6 5 7 16,-4 20 3-16,13-42 1 0,-8 24-9 0,-5 18 4 15,9-27-4-15,-9 27-6 0,5-29-2 16,-5 29-2-16,8-24-6 0,-8 24-4 0,0 0-5 15,5-24-9-15,-5 24 0 0,0 0-3 16,15-19-1-16,-15 19 2 0,0 0-7 0,0 0 1 16,0 0-3-16,0 0-1 0,70 39 0 15,-46-26 1-15,-3 10 2 0,8-2-6 0,-2 4 0 16,3 7 2-16,1-5 2 0,3 6 2 16,6 0-2-16,-3 5 7 0,3 2-6 15,4 5 3-15,4 8-6 0,1 0 3 16,1 0-1-16,18 20 3 0,-9-11-5 0,-7-6-4 15,16 17 1-15,-11-14 0 0,-10-7 2 16,2-3-2-16,-6 0-3 0,-4-8 4 16,-6 1-4-16,0-3-3 0,-1-4 8 0,-8-5-4 15,1 2-4-15,-4-1 2 0,6-3-2 16,-8 0 3-16,4-1-2 0,0-2-4 0,-4 2 4 16,1-1 0-16,3-2 0 0,-6-3-2 15,0 0 1-15,0-1 1 0,-4-4-3 0,-3 1-2 16,-10-17-1-16,22 28 3 0,-22-28-1 15,-5 29 1-15,5-29-5 0,-22 30 8 16,0-15-8-16,-5-3 4 0,-6-2 0 16,-2-2-1-16,-2-1 2 0,-3-3 1 0,3-4-4 15,-8-4 4-15,-4-4-3 0,-9-6 2 0,1-4-5 16,-8-11 1-16,1-4 0 0,-1-6 6 16,5-8 5-16,6-2 4 0,6-10-2 15,6-3-1-15,7-8 0 0,10-7 0 0,11-1-1 16,6-4-1-16,8 8-2 0,10-13 0 15,18-25-8-15,8 11-23 0,-6 19-43 16,1 11-43-16,3 6-50 0,-1 1-66 0,2 2-214 16,-13 6-463-16,10-2-467 0</inkml:trace>
  <inkml:trace contextRef="#ctx0" brushRef="#br0" timeOffset="132438.3407">28838 1968 4187 0,'0'0'-177'0,"4"-27"32"0,-4 27 12 0,-9-36 18 15,9 36 26-15,-6-33 22 0,6 33 14 16,-14-32 31-16,14 32 22 0,-13-30 22 0,13 30 11 16,-15-27 20-16,15 27 9 0,-12-29 26 15,12 29 59-15,-13-21-2 0,13 21-17 16,-17-22-11-16,17 22-17 0,-23-18-14 0,23 18-4 15,-24-9-18-15,24 9-4 0,-45 6-9 16,15 3-5-16,-4 6-4 0,-4 0-3 16,-4 5-5-16,2 4-2 0,-5 1-6 0,6 4 1 15,-6-2-10-15,8 3 2 0,-6 0 0 16,6 5 0-16,7-8-2 0,2 1 8 16,-1-1-4-16,6 2-1 0,4 1 2 0,1-3 0 15,5 5-2-15,4-4 2 0,6-1-1 16,3 0 4-16,8 2-4 0,4-1-3 15,3 0 3-15,10-1-3 0,-3-3-2 0,6-2-2 16,4-1 1-16,-2 2-3 0,7-8 3 16,6 3-3-16,8-3 1 0,0 0-1 0,6 0-3 15,2-1 1-15,3-1-3 0,0-1 0 16,-5 0 2-16,3 0-3 0,-3 0-4 16,0 4 4-16,-6-1-3 0,-5 1 4 0,-5-1-4 15,0 3 2-15,2 0-3 0,-6-3 0 16,0 9 2-16,-4-6-1 0,-1 3 0 0,1 0 0 15,-4 5-1-15,-6-2 1 0,2 0 2 16,-6 3-3-16,-1 1-1 0,-6-2 8 16,1 1 0-16,-8 1 1 0,4 3 2 0,-6-3-1 15,2-1-1-15,-2 1-1 0,-3-1 1 16,0 1-4-16,-3 4 2 0,3-32 0 16,-3 51 2-16,3-25-5 0,-2-2-1 0,2-24-14 15,-8 37-40-15,8-37-55 0,0 40-52 16,0-40-75-16,-6 22-263 0,6-22-406 15,0 0-416-15</inkml:trace>
  <inkml:trace contextRef="#ctx0" brushRef="#br0" timeOffset="132821.3477">29442 1932 4242 0,'0'0'-100'16,"-13"-30"17"-16,13 30 19 0,0 0 18 0,-5-21-7 15,5 21 7-15,0 0 5 0,0 0 2 16,0 0 7-16,0 0 2 0,0 0 17 16,0 0 7-16,0 0 12 0,0 0 5 0,0 0 7 15,20 102 14-15,-8-75 3 0,-7 6-3 16,8 5 8-16,2-2-3 0,2 6 2 15,1-7 2-15,1 10 3 0,9-3-6 0,1 2-4 16,-4-2 3-16,6-2-2 0,3 1-10 16,-4-1 2-16,8-3-3 0,-4 0-2 15,-2-4-5-15,-2-6 13 0,-3-1-19 0,-2-2-11 16,-4-1-5-16,-2-7-13 0,-6 4-5 16,-4-5-8-16,-9-15-11 0,0 0-21 15,-9 37-13-15,9-37-17 0,-30 20-19 0,7-14-3 16,-1 0-18-16,-1-3-21 0,-3 0-20 15,-1-3-26-15,-4 0-504 0,-1 0 627 0</inkml:trace>
  <inkml:trace contextRef="#ctx0" brushRef="#br0" timeOffset="133761.3332">29474 2793 2804 0,'-32'-7'-47'0,"2"2"33"0,12-2 20 15,18 7 22-15,-25-12 4 0,25 12 1 0,-19-16 5 16,19 16 9-16,0 0 0 0,-13-27-14 16,13 27 10-16,0 0-3 0,10-43-8 15,-10 43 8-15,27-37-7 0,-7 13 5 0,2-5 5 16,6 1-4-16,9 1-2 0,3-4 1 15,-2 0-9-15,6 1 0 0,-2-2-3 0,6 5-6 16,-3-3 6-16,1 0-11 0,-1 3 2 16,-2 0-4-16,1 2 8 0,-1-2-9 15,-9 5 5-15,1 4 0 0,-5-4-7 0,-3 2 3 16,3 5-1-16,-9 0 4 0,0 0-6 16,-5 3 3-16,-16 12-5 0,32-22 6 0,-19 12-4 15,-13 10-6-15,24-15-2 0,-24 15-4 16,20-12-6-16,-20 12 14 0,0 0 6 15,0 0-14-15,0 0-2 0,0 0-2 16,0 0 4-16,10 56 2 0,-10-56 2 0,-5 48-4 16,-3-16 6-16,4-1 4 0,3 0-2 15,1 0-2-15,0-1 6 0,0-1 7 16,0-29-5-16,1 55 14 0,3-34-7 0,-1 0 6 16,-3-21 0-16,8 35-2 0,-8-35 24 15,5 30 28-15,-5-30 12 0,9 22 12 0,-9-22-10 16,0 0-17-16,0 0-9 0,20 12-12 15,-20-12 0-15,0 0-8 0,0 0-4 0,0 0 0 16,0 0-8-16,15-61-8 0,-15 61-1 16,0-33-5-16,0 33-10 0,-4-44 4 15,4 44-5-15,-11-46-3 0,6 23 8 16,-5-1-7-16,10 24-4 0,-14-38 2 0,14 38 0 16,-8-30 0-16,8 30-2 0,-8-24-3 15,8 24-3-15,0 0-1 0,-14-18-1 0,14 18 2 16,0 0 5-16,0 0 7 15,0 0-5-15,0 0 5 0,0 0 3 0,0 0 0 16,34 82-1-16,-14-63-1 0,-4-4 4 0,6 2 4 16,-2-4-1-16,7 2 0 0,-9-2 4 15,11-3 7-15,-6-1-3 0,2 4 4 16,-6-8 12-16,-19-5 10 0,43 7 1 0,-43-7 1 16,44-7-7-16,-44 7-6 0,42-18-1 15,-24 3-5-15,4-6-6 0,0-7 0 16,-2 0-1-16,-4-1-4 0,1-1 0 0,3 0-8 15,-7 6 5-15,3-3-7 0,-1 7 0 16,-7 1-1-16,-8 19-4 0,22-33-3 16,-22 33-4-16,16-22 5 0,-16 22-1 0,19-20-1 15,-19 20-1-15,0 0 0 0,25-8 2 16,-25 8-4-16,0 0 3 0,0 0 0 16,45 18 0-16,-45-18 0 0,25 20-1 0,-25-20 1 15,19 15 2-15,-19-15 0 0,21 15-3 16,-21-15 0-16,17 12 3 0,-17-12 1 0,0 0 3 15,22 15 1-15,-22-15 11 0,0 0 10 16,0 0 4-16,17 16-3 0,-17-16 1 16,0 0-2-16,0 0-4 0,0 0-3 0,0 0-2 15,35-28-6-15,-19 10 0 0,1 3-4 16,3-5-1-16,5-2 1 0,-3 2-4 16,8-2 1-16,-11 2-2 0,1 5-1 0,0 0 0 15,3 3-5-15,-6 0 3 0,1 0-2 16,-18 12-1-16,32-12 1 0,-32 12 0 0,32-6 0 15,-32 6 1-15,32 3-1 0,-32-3 1 16,33 12 0-16,-15 0-2 0,4 0-13 16,2 1-17-16,-4 3-19 0,11 0-29 0,-2 8-31 15,1-6-34-15,5-3-28 0,-1 0-42 16,-3-3-83-16,5-2-625 0,-5-5-585 0</inkml:trace>
  <inkml:trace contextRef="#ctx0" brushRef="#br0" timeOffset="134081.3339">32161 1968 4452 0,'0'0'-102'0,"8"-31"25"16,-8 31 31-16,-3-32 5 0,3 32 9 0,0 0 15 0,-14-42-4 16,1 27 1-16,13 15 2 0,-19-17 2 15,19 17-2-15,-31-12 0 0,31 12 2 0,-32 0 5 16,32 0-2-16,0 0 13 0,-40 19-4 16,40-19 0-16,-19 25 12 0,19-25 1 0,-3 33-3 15,3-33 3-15,22 41 2 0,-1-19-6 16,5-2 10-16,5 2 12 0,8-4-17 15,-4-1 8-15,3-10 4 0,3 3 4 0,-5-3 7 16,1-7 7-16,0-5-1 0,5-2 11 16,-7-5-2-16,-2-5-1 0,-6-7 7 15,-5-3-6-15,-9-12-12 0,-4 0 2 16,-14-3-5-16,-9-15-7 0,-8 3-1 0,-8-11-8 16,-6 3-2-16,-1 3-3 0,-3 4 1 15,10 8 1-15,-4 2-7 0,2 4-5 16,-1 4-28-16,1 7-45 0,9 5-49 0,-9 3-62 15,2 4-158-15,-4-1-498 0,11 8-22 16</inkml:trace>
  <inkml:trace contextRef="#ctx0" brushRef="#br0" timeOffset="135569.3188">30593 3520 3679 0,'-15'-19'-114'0,"15"19"19"0,-25-30 17 16,25 30 8-16,-12-20-2 0,12 20 17 15,-11-18 2-15,11 18 11 0,0 0 35 0,-14-27 34 16,14 27 12-16,0 0 45 0,-15-29 36 15,15 29 0-15,0 0 18 0,-8-27 17 16,8 27-7-16,-9-21-6 0,9 21-8 0,0 0-25 16,-13-24-12-16,13 24-12 0,0 0-13 15,0 0-16-15,-8-22-4 0,8 22-5 0,0 0-10 16,0 0 0-16,0 0-8 0,0 0 0 16,0 0-4-16,11 93-6 0,-4-66 1 0,0 3-1 15,3 8 1-15,7-4-12 0,-4 2 6 16,4-2-8-16,-4-3-1 0,-1-6 3 15,8-2 2-15,-8 0-5 0,-2-2 3 16,6-6-1-16,-16-15 2 0,30 16-2 16,-8-16 2-16,-22 0-5 0,57-16 2 0,-29-1 3 15,9-5-6-15,-8-6-6 0,11-3 1 16,-7-7-7-16,-3 5-2 0,-6 2 6 0,1 4 1 16,-7 0-3-16,1-1 4 0,-3 3-11 15,-2 4 10-15,1 1-5 0,0 5 3 0,-15 15 6 16,18-30-5-16,-18 30-3 0,15-22-9 15,-15 22 10-15,14-12 1 0,-14 12 4 0,0 0-7 16,0 0 5-16,0 0-3 0,27 58 7 16,-19-30 2-16,5 3-5 0,-1-1 0 15,5 0 5-15,-4 2-4 0,11-2 2 0,-13-7-2 16,11-3-2-16,-5 0 6 0,1-5-4 16,-1-6 2-16,-17-9 1 0,33 9 7 0,-33-9-7 15,37-9 3-15,-37 9-6 0,40-27 2 16,-18 2-4-16,3-3 4 0,5-6-4 15,-6-1-3-15,4-7-19 0,-1-2-21 16,0-1-13-16,-4-1-7 0,2-4 10 0,-1 2-17 16,1-6 3-16,-5 7 12 0,-4-4-2 15,1 8 14-15,-5 6-2 0,3 0 29 0,-10 10 6 16,7-1-4-16,-4 3 1 0,0 1 8 16,-8 24-8-16,14-34 0 0,-14 34 13 15,11-23-8-15,-11 23 2 0,0 0 3 0,0 0 1 16,41 10 12-16,-41-10-1 0,30 35 7 15,-10-11 14-15,0 3 3 0,5 6 2 0,-2 11 4 16,4-1-5-16,2 7 9 16,2 9 2-16,3 5-1 0,1 4-4 0,-5 0 3 15,5 5 2-15,-5-2-3 0,2 0-5 16,-7 3 3-16,4-7-7 0,-1-1-3 0,-8-11-3 16,2-3 7-16,-4-2-5 0,-4-13 6 15,-1-1-3-15,0-1 3 0,-1-8-4 16,-4-2-2-16,3-2 7 0,-3 1 1 0,-8-24 3 15,12 33 5-15,-12-33 3 0,5 30 5 16,-5-30 6-16,8 22-5 0,-8-22-6 0,0 0-6 16,0 0-3-16,0 0-2 0,0 0-5 15,0 0-6-15,-57-80-2 0,44 31-4 0,-4-6-1 16,-6-16-1-16,-3-6-3 0,1-32-7 16,-5 20-1-16,12 9-6 0,-2-1-1 15,3 3-5-15,5 0-1 0,1 10-13 0,11 3-9 16,-4 1-5-16,11 2-11 0,1 3-5 15,-1 1-5-15,1 10 10 0,6-5 2 16,3 0-2-16,3 2 4 0,0 4 3 0,5 1 2 16,3 7 6-16,1 0 2 0,-3 9 4 15,5 5 0-15,-6 3 0 0,0 10 2 0,-2 0 7 16,-1 6 1-16,-22 6 0 0,28-3 2 16,-28 3 12-16,0 0-4 0,0 0 4 15,-36 62-4-15,-13-29 3 0,-13 4 2 0,-33 16-32 16,-11 1-52-16,-1 3-75 0,-6 0-259 15,-3-1-423-15,-1-6-65 0</inkml:trace>
  <inkml:trace contextRef="#ctx0" brushRef="#br0" timeOffset="138218.2769">22637 2582 3752 0,'-41'-12'-143'0,"5"7"0"0,11-2 6 16,-3 2-30-16,28 5-3 0,-37-6 6 16,37 6 17-16,-40-7 19 0,40 7 59 15,-39-9 25-15,13 3 16 0,-3 1 28 0,29 5 0 16,-50-16 10-16,25 8 15 0,-5 4 5 15,0-4 16-15,1 2-16 0,-1 1 3 16,-5-2-1-16,5 1 5 0,-5 0-2 16,1 0-1-16,-2 0-6 0,-10 3 8 0,-2 0-12 15,-2 3 9-15,-9-3 28 0,2 3-9 16,-11 0 15-16,-11-4 23 0,7 4 2 0,-1 0 2 16,-3 0 4-16,-4 7-27 0,0-4-2 15,-9 3 1-15,-8 0-10 0,2 6-5 0,-6 3-11 16,-29 7-3-16,1-1-6 15,2 5 5-15,0 1-15 0,11 1-2 0,-1 0-1 16,3 6-5-16,4 1 11 0,6 0-12 16,-8 5-3-16,22-5-2 0,16-5 2 0,-4 2-6 15,9 1 23-15,-4-6 0 0,11 4-5 16,1 3 3-16,-1 3-11 0,4 1 6 16,6 5 0-16,0-1-6 0,9 8-1 0,3-1 0 15,6-2 1-15,1 7-9 0,1-7 6 16,8 1-3-16,-6 2-3 0,7 2 2 0,-4 1 1 15,5 0 7-15,2 1 3 0,0 1 0 16,2 1 5-16,6 1 13 0,0-3-19 16,2 6-3-16,7-13 11 0,1 7-10 0,2-1 6 15,0-2-9-15,2-1-6 0,8 2 6 16,-5 4-2-16,2-8 2 0,0-1-2 16,6 7-1-16,0-3 13 0,1 0-8 0,7 3 10 15,3-1 6-15,8 8 5 0,4-3-9 16,8 6 0-16,21 17-2 0,10-1 9 0,-1-3-8 15,6-3 0-15,12 0-1 0,-1-1 4 16,6-1 6-16,1-4-3 0,1-7 3 16,1 1 0-16,-8-10 0 0,-8-12 6 0,-10-6 0 15,-2-3 1-15,5-3 0 0,1-5-7 16,11 1 0-16,1-8-5 0,44 1-4 0,8-8-1 16,2 0-3-16,3-6-5 0,-1-3 0 15,3-3 1-15,-7-3-4 0,-23 3-1 16,-17-3-3-16,1 0-1 0,-4-3-3 15,1 3 0-15,-4-8-1 0,-3 4-2 0,-2-1 2 16,6-1-2-16,-5-3 1 0,37-7-2 16,-26 4-14-16,23-8 2 0,1 2 0 0,3 0 0 15,-7-2 2-15,0 1 0 0,-17 8 0 16,-18-1 3-16,38-4-4 0,-24 1 4 0,-8 2-1 16,-4 0 2-16,0 1-1 0,2-4-2 15,-5 0 3-15,0 1-1 0,-1 0 4 16,4-4-3-16,24-8-2 0,-9-8 4 0,7 1-3 15,7 0-13-15,-4-6-12 0,7-1-11 16,5 5-9-16,-1 1-12 0,-9 2-2 0,-3 0 1 16,-24 9 11-16,-16 6-2 0,-12 1 3 15,-7 2 6-15,-2 3 4 0,-7-3 2 0,-6 5 7 16,-9-2 10-16,3 1-5 0,-12 2 8 16,3 0 1-16,-5 6 3 0,0-3-6 15,2-2 5-15,-6 2-4 0,4 0 3 16,-3 0 0-16,3-1-7 0,4 2 6 0,-8 2 3 15,4-1 2-15,-3-2-1 0,0 6 3 16,-2-3-3-16,-15 9 3 0,25-12 1 16,-15 4-2-16,-10 8 8 0,22-12 1 15,-22 12 1-15,17-8-4 0,-17 8 2 0,16-7 0 16,-16 7-3-16,0 0-1 0,17-8 6 16,-17 8-8-16,0 0 11 0,0 0-12 0,20-7 3 15,-20 7 3-15,0 0-2 0,0 0-3 16,0 0 3-16,0 0-6 0,0 0 13 0,22 12-2 15,-22-12-6-15,0 0 9 0,3 22 7 16,-3-22-21-16,0 0 8 0,-5 35-6 0,5-35 12 16,-3 27-6-16,-2-12 4 0,5-15 7 15,-4 40-3-15,4-40 6 0,0 49 2 16,0-20 1-16,9 1 3 0,-6-2 3 0,2 0 3 16,4 1 1-16,-4 3 2 0,8 1-2 15,-1-4 2-15,-2 5-5 0,3-4 1 0,2 0 5 16,-1 2 3-16,2-5 1 0,4 3 6 15,0-1-4-15,5-1 1 0,4-4-3 16,-1 4 2-16,18-3-1 0,-1-1-3 16,5 2-4-16,10-5-1 0,0-6-3 0,6 0-3 15,-1 2 0-15,0-5-1 0,-5-1 0 16,6-1-7-16,-1 0 4 0,-3-3 6 0,3 1 0 16,-2-2-2-16,3 0 1 0,1-3-5 15,6 0 0-15,-3-3-1 0,7 3-1 16,5-6-1-16,0 0-2 0,5-3-2 0,7-1 0 15,-5-3-2-15,-2 3 1 0,-19-7 1 16,-1 6-5-16,-7-8 3 0,-3-1-2 0,-2-3-2 16,-3 1 3-16,-3-7-1 0,-11-3-1 15,2-4 0-15,-3-5-1 0,-3 3-4 0,-1-6 2 16,2 0-10-16,-1-3-7 0,1 4-16 16,0 1-6-16,0 4 1 0,-1-1 3 15,-6 5 2-15,-6 4-1 0,1 2 7 0,2 0 5 16,-5 1 5-16,-6 0 4 0,2 5 4 15,-2-3 2-15,-6 0 2 0,1 0-1 16,-4 6 2-16,-2-8-1 0,-3 24 0 0,0-39 9 16,0 19-7-16,0 20 1 0,-7-36-2 15,7 18-4-15,0 18-7 0,-5-38-10 0,5 38-4 16,-5-37-7-16,5 37-9 0,-6-37 0 16,6 37-4-16,-2-41 2 0,2 41 8 0,-4-38-3 15,4 38 13-15,0-35 2 0,0 35-2 16,-6-27 8-16,6 27-1 0,0 0-2 15,0-37 9-15,0 37 1 0,0 0-5 0,12-22-1 16,-12 22 9-16,0 0 0 0,31-5 1 16,-31 5 2-16,0 0-5 0,0 0 6 0,57 19-1 15,-40-7 2-15,5-4 3 0,1 5-2 16,2-1 0-16,0 2 8 0,4-2-2 16,4 3 14-16,2 0-10 0,7-3 8 15,-2 6 10-15,2-3-8 0,8 5-1 0,5-5 2 16,2 7 3-16,5-4 4 0,8 8-1 15,2 1-2-15,4-3 3 0,2 3-5 0,3 0-1 16,-3 2-1-16,-1-4 3 0,2-1-1 16,-4 2 15-16,5-7 3 0,-13-2 9 15,-2-2 0-15,4-3 1 0,-4-3 3 16,1 3-2-16,-5-4 0 0,5-4-1 0,-1 4-6 16,-8-2-3-16,13-3-5 0,-1 0 1 0,4-3-5 15,-2 3-3-15,5-3 1 0,-5 0-4 16,2-3-3-16,-2 3-1 0,-3 0-2 15,-9-3-2-15,-6 3-2 0,2-3-1 0,-6 1 0 16,-6-2 4-16,-2 4 2 0,-5-3 3 16,-2-2-3-16,-1 5 1 0,-1-4 1 15,2 1-3-15,-3-2 0 0,1 5 1 0,-2-4 2 16,-3 0 5-16,0-3 5 0,3 4 7 16,-8-6 4-16,4 3 1 0,6-6-4 0,-3 0-7 15,6-3-1-15,-5-3-3 0,5-6 0 16,-5 1-4-16,-1-4-2 0,7-4-3 0,1-7-14 15,12-11-44-15,4-1-59 0,29-13-60 16,-17 7-148-16,-19 9-261 0,-18 5-363 16,-23-1-680-16</inkml:trace>
  <inkml:trace contextRef="#ctx0" brushRef="#br0" timeOffset="139873.0243">22038 2692 4372 0,'76'-8'-230'15,"-11"3"12"-15,0-2 8 0,-10 1 5 0,14 0 4 16,-4-3 28-16,6 0 33 0,-1 0 35 16,12-7 24-16,5 4 49 0,3-7 15 15,29-2 31-15,10-6 16 0,4-3 11 16,16 3 23-16,2-3-25 0,3-2 0 0,3 2-1 15,2 0-10-15,2-1-1 0,-6-1 8 16,7 2-20-16,-1-5 4 0,3 2 8 16,7 2-15-16,-3-4 17 0,5 5-6 15,-6 0-8-15,-3-4-1 0,5 6 0 0,-3-3 7 16,-3 4-5-16,-7-4 2 0,-2 4-7 0,-5-1 12 16,-5 2-16-16,-4-1 9 0,-6 0 4 15,-2 2 2-15,-1 1-11 0,-3-5 0 16,0 8 4-16,-5-4-2 0,1 3-13 0,2-3 11 15,-26 10-6-15,-5 0-8 0,-8 0 10 16,4-2-7-16,-6 5 6 0,-15 1-3 16,9-1-8-16,-11-1 10 0,3 1-5 15,-11 3 0-15,2-6 2 0,-2 1 0 0,-11 6-2 16,-6-2 4-16,-3 0 7 0,2-1-13 16,-5-1-3-16,3 3 14 0,0-4-7 0,0 4-8 15,-1-2 14-15,4-1-12 0,1 4 6 16,4-2 2-16,1 1-6 0,1 1-4 0,7 1 2 15,-9-2-3-15,-1 3 9 0,0 0-4 16,-2 0 2-16,-3 0 0 0,-5 0-4 16,-4 1 2-16,2 0 6 0,-1-2-6 15,1 4 2-15,3-3 2 0,-1 3 0 0,5-3 2 16,2 0-8-16,-3 2 4 0,4 2-4 16,-4-4 12-16,7 2-8 0,-3 1 3 0,4-2 3 15,1 2-4-15,0-4 2 0,5 4 3 16,1-3-7-16,4 3 8 0,-7 0-6 15,4-1-6-15,2 4 4 0,4 4 2 0,4-4-8 16,2 3 10-16,-1 0 0 0,3 3-6 16,-1-3 9-16,4 4-9 0,-1-1 6 0,1-1-6 15,-4-1 10-15,2 2-4 0,-2 0-4 16,-3-3 11-16,-2 0-7 0,-11 0 13 16,-2 0 0-16,-4 0-1 0,1 2 7 15,-7-5-3-15,3 1-5 0,-10 2 5 0,3-3 10 16,-4 3-18-16,-2 1-4 0,-2-4 9 15,1 0-13-15,0 2 2 0,-31-2 6 0,46 0-16 16,-27 3 14-16,-19-3 6 16,40 0-16-16,-40 0 5 0,32 5-5 0,-32-5 0 15,33 2 4-15,-33-2 4 0,29 4-6 0,-29-4-2 16,33 1-2-16,-33-1 8 0,40 8 0 16,-40-8-6-16,39 0 0 0,-11 3 5 15,1-2-5-15,-29-1-5 0,53 8 3 0,-24-5 7 16,-29-3-8-16,43 3 8 0,-43-3-9 15,34 3 6-15,-34-3 14 0,36 3 10 16,-36-3-3-16,22 3 1 0,-22-3-7 0,0 0-4 16,35 4 2-16,-35-4-2 0,0 0-4 15,25 2 7-15,-25-2-10 0,0 0-5 0,30 6 16 16,-30-6-1 0,24 7-11-16,-24-7 11 0,23 8-16 0,-23-8 6 0,24 11 4 15,-24-11-15-15,21 9 7 0,-21-9 5 16,25 15-9-16,-25-15 2 0,19 22-2 0,-2-7 11 15,-9 0 5-15,10 7-12 0,-6 0 0 16,10 2 1-16,-4 6 8 0,1 0-8 0,1 2-1 16,3-2-2-16,-3 6 3 0,-3-3-1 15,1-3 3-15,-3 5 1 0,0-4-5 16,-1 2 6-16,-2-3 0 0,-2 5 10 0,-4 1-6 16,6 2 7-16,-4 1 3 0,1 6 1 15,-6-3-6-15,5 5-1 0,-6-5-5 16,-2 5 13-16,0-1-8 0,0-2 1 0,-5 2 5 15,-3-1-6-15,-6 11-6 0,-1 1 9 16,-10 9-12-16,-3 8 10 0,-24 28-8 16,-2 8-29-16,-16 11-54 0,-4 8-63 0,-19 6-170 15,-18 5-518-15,-22-8 32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2-02-15T00:23:23.222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 contextRef="#ctx0" brushRef="#br0">-4981 2806 4175 0,'0'0'-226'0,"0"0"5"15,18-11 13-15,-18 11 3 0</inkml:trace>
  <inkml:trace contextRef="#ctx0" brushRef="#br0" timeOffset="193136.7213">-4612 1436 624 0,'0'0'382'0,"0"0"-136"15,0 0-69-15,0 0-23 0,0 0 10 16,0 0-24-16,0 0-14 0,0 0-20 0,0 0 0 16,0 0-8-16,0 0-5 0,0 0 2 15,0 0-9-15,0 0-13 0,0 0-5 0,0 0-2 16,0 0-9-16,0 0-1 0,0 0-7 16,0 0 5-16,0 0 4 0,0 0-14 15,0 0 20-15,0 0-14 0,36-42-1 0,-36 42-1 16,0 0-4-16,0 0-6 0,0 0-7 15,0 0 4-15,0 0-7 0,0 0 4 16,0 0-8-16,0 0-7 0,9-19 6 16,-9 19 4-16,0 0-9 0,0 0-7 0,0 0 1 15,0 0 2-15,0 0 1 0,0 0-9 16,0 0 12-16,0 0-8 0,14-17 0 0,-14 17 0 16,0 0-6-16,0 0 8 0,0 0-6 15,0 0 9-15,0 0-7 0,0 0-2 16,0 0 8-16,0 0-1 0,24 41 1 0,-24-41 5 15,9 30-7-15,0-12 14 0,-6 4 8 16,3 1-19-16,2-1 6 0,-5 5 3 16,3-4-10-16,-3 5 3 0,0-3 14 0,0 0-24 15,0 0 7-15,-3-1 0 0,3 0-7 16,-3-24 4-16,3 43-6 0,-3-25-5 16,0-18-1-16,3 36-22 0,-3-16-17 0,0-20-22 15,3 29-39-15,-3-29-49 0,3 24-92 16,-3-24-526-16,-3 21 340 0</inkml:trace>
  <inkml:trace contextRef="#ctx0" brushRef="#br0" timeOffset="193711.8022">-4901 1599 3231 0,'0'0'-79'16,"0"0"10"-16,0 0 26 0,0 0 8 15,0 0-4-15,0 0 11 0,0 0 1 0,0 0 12 16,0 0-1-16,0 0 8 0,0 0-3 16,25-54 8-16,-25 54 11 0,19-25 11 0,-7 12 10 15,-3-9 13-15,6 4 7 0,-2-2 6 16,6-2-2-16,-4 1 5 0,3-8-7 16,2 4-2-16,-5 0-5 0,3-1-3 15,2 1-11-15,-2-2 8 0,0 3-3 0,0-5-11 16,2 2 0-16,-2 3 6 0,0-4-7 15,2 4-1-15,-2-3 3 0,-3 3-15 16,3-1 5-16,-1 3-5 0,-5 2 5 0,0 3-15 16,0 1 4-16,-12 16-25 0,15-24-29 15,-15 24-35-15,17-22-55 0,-17 22-71 0,12-13-506 16,-12 13 584-16</inkml:trace>
  <inkml:trace contextRef="#ctx0" brushRef="#br0" timeOffset="194872.5893">-3609 770 2771 0,'0'0'-45'0,"0"0"20"15,0 0 17-15,0 0 5 0,0 0 0 0,0 0-3 16,3-35 12-16,-3 35-6 0,0 0 3 16,0 0 11-16,0 0 6 0,0 0 27 15,0 0-14-15,0 0 8 0,0 0 4 0,0 0 3 16,25 67-4-16,-25-67 12 0,12 35 4 15,-3-13-9-15,-3 0 7 0,4 2-10 16,-1 8 1-16,1-2-8 0,2 0 6 16,-3 2 5-16,-3-4-17 0,4 1-16 15,-1 0-1-15,3-1 1 0,-2-4 0 0,-4 5-4 16,3-7-2-16,1 1-7 0,-1 2-21 16,0-5-21-16,0-1-31 0,1-2-56 0,-4-2-82 15,-6-15-509-15,6 21 590 0</inkml:trace>
  <inkml:trace contextRef="#ctx0" brushRef="#br0" timeOffset="195563.894">-3619 614 2850 0,'0'0'-126'16,"0"0"11"-16,0 0 17 0,0 0 12 16,0 0 10-16,16-20 8 0,-16 20 19 0,0 0 18 15,19-11 18-15,-19 11 13 0,0 0 20 16,18-9 4-16,-18 9 22 0,0 0 9 0,22-7-1 15,-22 7-16-15,0 0 5 0,25-13 3 16,-25 13-4-16,21-3-1 0,-21 3 9 16,0 0-10-16,41-4 5 0,-41 4-14 15,28-3 7-15,-28 3-5 0,34 0-3 0,-34 0 2 16,31 7-1-16,-13-4-5 0,-18-3-8 16,38 15 6-16,-20-10 6 0,1 6 3 0,0 1-1 15,-4 2 3-15,3 0-8 0,-5-1-1 16,3 5 3-16,-4 1-12 0,3 0-1 15,-6 1-1-15,4 0 6 0,-3 3 4 0,-4-2-6 16,3 3 1-16,-6 0 5 0,0 1-7 16,0-3 0-16,0 4 5 0,-3 1-6 15,3-3 3-15,-6 5 0 0,3-29-9 0,-3 50 2 16,0-22-2-16,0 1 1 0,-3-2-3 16,0 2-5-16,-3 1 1 0,-2 0 9 15,-1 2 6-15,0-3-10 0,0-1-6 0,0 0-4 16,-5 1-12-16,5-2 3 0,0-5-12 15,0-2-11-15,-1 2-5 0,4-3-13 0,-1-3-13 16,1-1-31-16,0-1-33 0,3-3-45 16,6-11-101-16,0 0-368 0,-22 27 118 15</inkml:trace>
  <inkml:trace contextRef="#ctx0" brushRef="#br0" timeOffset="-191579.6551">-5446-1166 2667 0,'0'0'45'0,"0"0"25"0,0 0 28 16,0 0-30-16,0 0-4 0,0 0 7 15,0 0-24-15,0 0 4 0,0 0 16 16,0 0-21-16,0 0 0 0,0 0 4 0,0 0-16 16,0 0 1-16,0 0-9 0,0 0-6 15,0 0-22-15,0 0-20 0,0 0-4 0,0 0-1 16,0 0-4-16,0 0-12 0,0 0-7 15,0 0-11-15,0 0-33 0,0 0-53 16,0 0-84-16,0 0-421 0,0 0 116 0</inkml:trace>
  <inkml:trace contextRef="#ctx0" brushRef="#br0" timeOffset="-192287.192">-5351-1319 1492 0,'0'0'87'0,"0"0"25"0,0 0 0 0,0 0-24 15,0 0-2-15,-36-3-14 0,36 3-5 16,0 0-9-16,0 0 26 0,0 0-12 16,0 0-15-16,0 0-4 0,0 0-9 15,0 0 4-15,-26-3 6 0,26 3 7 0,0 0-1 16,0 0 10-16,0 0-5 0,0 0-1 15,0 0 1-15,0 0-6 0,0 0-11 16,0 0 1-16,0 0-10 0,0 0 0 0,0 0-18 16,0 0-2-16,0 0-21 0,0 0-34 15,0 0-46-15,0 0-82 0,0 0-176 0,-9-9-286 16,9 9 114-16</inkml:trace>
  <inkml:trace contextRef="#ctx0" brushRef="#br0" timeOffset="-187216.4939">-4969 338 3000 0,'0'0'-153'0,"0"0"24"16,-19 8-6-16,19-8 2 0,0 0-16 15,0 0-33-15,-24 6-354 0,24-6 110 0</inkml:trace>
  <inkml:trace contextRef="#ctx0" brushRef="#br0" timeOffset="198246.3126">0 46 3522 0,'6'-23'-116'0,"-6"23"30"0,0 0 21 15,0 0 5-15,0 0 14 0,0 0 12 16,0 0-6-16,0 0 18 0,0 0 4 15,0 0 3-15,0 0 5 0,6-23 10 0,-6 23 13 16,0 0-3-16,0 0 5 0,0 0 0 16,0 0 0-16,0 0 7 0,0 0 0 15,0 0-9-15,0 0 4 0,0 0 2 16,0 0 5-16,0 0 5 0,0 0-3 0,0 0-5 16,0 0-7-16,0 0 7 0,0 0-7 15,0 0 4-15,0 0 3 0,0 0-8 0,0 0 5 16,0 0 11-16,0 0-2 0,20 63 10 15,-17-42-4-15,3 1-10 0,-3 0 3 16,3 4-5-16,-3-1 2 0,3 1-4 0,0-2-1 16,0 1-3-16,0 0 3 0,2 1 0 15,-5-4-5-15,3 3-5 0,-6-25 0 16,6 40-4-16,-3-22 8 0,-3-18-22 0,9 31-27 16,-3-17-43-16,-6-14-76 0,3 24-213 15,0-14-337-15,-3-10 626 0</inkml:trace>
  <inkml:trace contextRef="#ctx0" brushRef="#br0" timeOffset="198805.8803">-92-111 2743 0,'0'0'-134'16,"21"-8"21"-16,-21 8 23 0,0 0 24 0,28-11 24 15,-28 11 22-15,25-2 33 0,-25 2 19 16,0 0 4-16,40-4-5 0,-40 4 10 16,25 6 12-16,-25-6 4 0,27 14 5 15,-10-3-12-15,-5 3 4 0,3 1-7 0,-3-1 3 16,5 4 7-16,-5 0-7 0,0 3-5 15,0 1-9-15,0 1 2 0,-3 0-5 16,2-2-6-16,-2 3-2 0,0 3 0 0,-3-5 1 16,0 3-2-16,0-2 8 0,0 1-18 15,-6-2 12-15,3 0-15 0,-3-22 1 0,0 36 2 16,0-10-3-16,0-26-1 0,-6 42-1 16,0-22-2-16,0 2 2 0,-3-3 0 15,-3 4-7-15,-2-5 12 0,2 3-7 16,0-2-12-16,-3 2 1 0,0-3-12 0,-2-2-14 15,5 2-7-15,-3 1-29 0,3-5-16 16,0 4-35-16,12-18-48 0,-26 24-66 0,17-13-398 16,9-11 117-16</inkml:trace>
  <inkml:trace contextRef="#ctx0" brushRef="#br0" timeOffset="199768.1437">859 46 2820 0,'0'0'-108'0,"0"0"37"0,0 0 21 15,42 8 12-15,-42-8 26 0,0 0 6 16,17 22 12-16,-17-22 27 0,9 25-7 16,-3-11 21-16,-6-14-4 0,8 33-1 0,-4-13 3 15,2-1-13-15,0 1 6 0,-6-20-11 16,12 39 10-16,-4-20-13 0,-2-2-3 16,-6-17 7-16,15 34-12 0,-9-20-11 0,-6-14-23 15,12 27-29-15,-12-27-38 0,9 24-58 16,-9-24-101-16,6 16-356 0,-6-16 116 15</inkml:trace>
  <inkml:trace contextRef="#ctx0" brushRef="#br0" timeOffset="200050.8009">848-306 2375 0,'0'0'3'16,"0"0"16"-16,-18-11 9 0,18 11 3 0,0 0-3 16,0 0 8-16,0 0-12 0,0 0 9 15,0 0-10-15,0 0 1 0,-15-17-7 0,15 17 6 16,0 0-14-16,0 0 19 0,0 0-19 15,0 0-1-15,0 0-14 0,0 0-36 16,0 0-57-16,0 0-104 0,0 0-378 16,0 0 113-16</inkml:trace>
  <inkml:trace contextRef="#ctx0" brushRef="#br0" timeOffset="200975.0035">1308 54 2098 0,'0'0'-78'0,"0"0"24"16,0 0 9-16,43 25 45 0,-43-25 22 0,12 16 12 16,-12-16 27-16,16 20 24 0,-16-20 7 15,16 28 4-15,-7-12 5 0,1 4 4 0,-2 1-13 16,-2 1 0-16,4-1-3 0,-1-2 1 15,1 1-9-15,-4 0-17 0,1-2 6 16,1 0-20-16,-8-18 3 0,9 29-11 16,-9-29-2-16,13 25 0 0,-13-25 3 0,9 18 9 15,-9-18 12-15,7 20 22 0,-7-20-5 16,0 0 5-16,6 19-5 0,-6-19-6 16,0 0-7-16,0 0-7 0,0 0-12 0,0 0-8 15,0 0 6-15,0 0-17 0,0 0-4 16,0 0-16-16,0 0 17 0,-3-72-6 0,3 72-5 15,-3-36 3-15,3 36 1 0,0-43-6 16,0 18-4-16,0 1 2 0,0 24 1 16,3-52-9-16,-3 26 5 0,7-2-9 15,-4 2 8-15,-1 1-4 0,4 3 3 0,0 0-4 16,-6 22 5-16,9-39 2 0,-3 22-12 16,-6 17 5-16,13-32-1 0,-13 32-2 0,14-24 9 15,-6 13-16-15,-8 11 2 0,15-22 5 16,-15 22 3-16,13-14-9 0,-13 14 2 15,16-14 1-15,-16 14 14 0,0 0-7 0,21-7 0 16,-21 7 3-16,0 0-3 0,0 0 15 16,0 0 8-16,35 27-5 0,-35-27 9 0,12 25-2 15,-12-25-2-15,9 27-5 0,-6-11 9 16,-3-16 2-16,9 35 4 0,-3-17-2 16,-6-18 3-16,7 35-6 0,-2-16-4 15,-2 1 2-15,-3-20 0 0,12 38-6 0,-10-20-1 16,-2-18-9-16,6 33 6 0,-6-33-6 15,6 32 3-15,-6-32-4 0,6 24 8 0,-6-24-11 16,3 22 1-16,-3-22-4 0,3 22 2 16,-3-22-4-16,7 19-9 0,-7-19-30 15,0 0-23-15,3 26-39 0,-3-26-31 0,0 0-40 16,2 22-50-16,-2-22-92 0,0 0-541 16,0 13-89-16</inkml:trace>
  <inkml:trace contextRef="#ctx0" brushRef="#br0" timeOffset="-59290.9479">-1183-574 266 0,'33'10'-8'0,"-33"-10"106"0,0 0-83 0,0 0-22 15,0 0 21-15,23 11 22 0,-23-11-7 16,0 0 26-16,0 0-1 0,15 10-21 0,-15-10 19 16,0 0 17-16,15 11-2 0,-15-11 27 15,0 0-4-15,0 0-9 0,23 17-18 16,-23-17-12-16,0 0 14 0,15 11-16 0,-15-11-11 16,0 0-14-16,15 10 13 0,-15-10-18 15,0 0 8-15,0 0 9 0,18 16-9 16,-18-16-5-16,0 0 5 0,0 0-10 0,17 13 4 15,-17-13-3-15,0 0 7 0,12 13-8 16,-12-13 12-16,0 0 4 0,0 0-9 16,9 20 20-16,-9-20-4 0,0 0 3 0,0 0-5 15,0 0 7-15,0 0-7 0,9 23 5 16,-9-23-3-16,0 0-4 0,0 0-8 16,0 0 10-16,0 0-11 0,0 0-6 0,6 20-1 15,-6-20-3-15,0 0 0 0,0 0-8 16,0 0 8-16,0 0-10 0,0 0 9 15,0 0-9-15,0 0 2 0,0 0-2 0,6 22-1 16,-6-22-6-16,0 0 3 0,0 0 1 16,0 0 15-16,0 0-6 0,0 0-4 0,0 0-2 15,0 0 2-15,0 0-6 0,0 0 0 16,0 0 1-16,0 0 2 0,0 0 0 16,0 0-3-16,0 0 10 0,0 0-4 15,0 0 0-15,0 0 4 0,0 0-1 0,0 0 19 16,0 0 2-16,0 0-3 0,0 0 11 15,0 0-15-15,-12 33 9 0,12-33-3 16,0 0-7-16,0 0 3 0,0 0 3 0,0 0-9 16,0 0 7-16,0 0-7 0,-15 14 2 15,15-14-2-15,0 0 1 0,0 0-7 0,0 0-3 16,0 0 0-16,0 0 0 0,0 0-3 16,0 0 1-16,0 0 4 0,0 0-5 15,0 0 0-15,0 0-7 0,0 0 7 16,-15 14-3-16,15-14-2 0,0 0 5 0,0 0 3 15,0 0-8-15,0 0 5 0,0 0-10 16,0 0 2-16,0 0 1 0,0 0-18 0,0 0-28 16,0 0-28-16,0 0-29 0,0 0-34 15,0 0-33-15,0 0-52 0,0 0-359 16,0 0 111-16</inkml:trace>
  <inkml:trace contextRef="#ctx0" brushRef="#br0" timeOffset="-47514.8995">-861-699 3483 0,'0'0'-207'0,"0"0"-528"0,0 0 498 0</inkml:trace>
  <inkml:trace contextRef="#ctx0" brushRef="#br0" timeOffset="-47477.5381">-861-699 2885 0,'0'0'-674'0,"0"0"121"0</inkml:trace>
  <inkml:trace contextRef="#ctx0" brushRef="#br0" timeOffset="-47398.8487">-861-699 2532 0,'0'0'-170'16,"0"0"-409"-16</inkml:trace>
  <inkml:trace contextRef="#ctx0" brushRef="#br0" timeOffset="-15803.1087">-755 2792 26 0,'0'0'9'16,"0"0"9"-16,0 0-10 0,0 0 18 16,0 0-17-16,0 0-1 0,0 0 9 0,0 0-17 15,0 0-17-15</inkml:trace>
  <inkml:trace contextRef="#ctx0" brushRef="#br0" timeOffset="201751.7978">2222-94 3708 0,'4'-22'-152'15,"-4"22"24"-15,0 0 17 0,0 0 20 0,-4-37 5 16,4 37 19-16,0 0 6 0,0 0 23 16,-3-28 7-16,3 28 7 0,0 0 8 0,0 0 9 15,-6-22 7-15,6 22 0 0,0 0 5 16,0 0 5-16,0 0 11 0,0 0 11 0,0 0 1 15,0 0 18-15,0 0-6 0,0 0-1 16,-62 46-3-16,51-31 7 0,-1 5 2 16,5-3-6-16,-7 2-3 0,5 2 2 15,-3-2-6-15,1 0-8 0,2 0-3 0,9-19 0 16,-10 36 2-16,10-36-9 0,-11 29 2 16,11-29 10-16,-6 27-16 0,6-27-1 15,-6 21 1-15,6-21-7 0,0 0 2 0,0 0 7 16,12 30-11-16,-12-30 4 0,0 0 2 15,17 11-10-15,-17-11 6 0,0 0 4 16,0 0 8-16,0 0-14 0,0 0 2 0,0 0-1 16,0 0 1-16,0 0-4 0,45-26 6 15,-45 26-6-15,0 0-4 0,11-25 10 16,-11 25-12-16,0 0 2 0,4-30 4 0,-4 30-6 16,6-24 0-16,-6 24 9 0,0 0-10 15,3-30 8-15,-3 30 1 0,0 0-6 16,3-30-2-16,-3 30 20 0,0 0-22 0,6-21-4 15,-6 21 10-15,0 0-10 0,0 0 1 16,0 0 10-16,5-25-5 0,-5 25-1 0,0 0 1 16,0 0-4-16,0 0 2 0,0 0 16 15,18-11-16-15,-18 11 2 0,0 0 11 16,0 0-5-16,0 0 0 0,0 0 16 16,0 0-15-16,27 49 3 0,-21-37 0 0,-6-12-6 15,17 32 18-15,-4-11 35 0,-2-2-16 16,1 0 5-16,0 0-5 0,5 3-10 0,-3 0 9 15,-4 1-8-15,2 1 6 0,-1 1-7 16,-4-3-3-16,5 2 5 0,-7 1 4 16,1-2-6-16,-3 4 10 0,0-2 3 0,-3-1-8 15,0-24 5-15,-3 51-3 0,-3-28-7 16,-2 1-25-16,-4 2-4 0,-3 2 11 0,0-3-16 16,-2 0-39-16,-2 3-37 0,-4-3-52 15,-1-2-108-15,-2 1-609 0,-1-2-89 16</inkml:trace>
  <inkml:trace contextRef="#ctx0" brushRef="#br0" timeOffset="-133300.0612">3235-415 4433 0,'0'0'-192'0,"0"0"12"0,0 0 3 16,0 0 11-16,0 0-4 0,0 0-4 15,-22-17 0-15,22 17 14 0,0 0 21 16,0 0 17-16,0 0 18 0,0 0 15 0,0 0 17 16,0 0 11-16,0 0 8 0,0 0 2 15,0 0 3-15,0 0 8 0,0 0-3 16,0 0 13-16,0 0 3 0,0 0-4 0,0 0 3 15,0 0 17-15,-11-20-3 0,11 20-11 16,0 0 0-16,0 0-14 0,0 0-17 16,0 0-19-16,0 0-23 0,0 0-19 0,0 0-46 15,0 0-241-15,0 0 96 0</inkml:trace>
  <inkml:trace contextRef="#ctx0" brushRef="#br0" timeOffset="203702.4143">-446 1847 3669 0,'0'0'-182'0,"0"0"24"15,0 0 24-15,0 0 14 0,0 0 22 0,9 75 22 16,-9-75 17-16,0 0 18 0,0 25 11 16,0-25 11-16,0 0 10 0,0 27 6 15,0-27 12-15,0 0 35 0,4 25-11 16,-4-25 10-16,0 0 13 0,3 30-12 0,-3-30-6 15,0 26-5-15,0-26-3 0,0 0 5 16,-3 42-13-16,3-42 17 0,-4 29-15 16,4-29-9-16,-3 33 9 0,3-33-1 0,-3 31-4 15,3-31 4-15,-3 34-2 0,3-34 11 16,-3 30-9-16,3-30 2 0,-3 32-5 16,3-32 0-16,-4 33 11 0,4-33-10 15,-3 31-1-15,3-31 19 0,-3 26-16 0,3-26-6 16,0 0 4-16,0 33-9 0,0-33 3 15,0 0 20-15,-3 25-23 0,3-25 2 0,0 0 7 16,0 0-5-16,0 0 6 0,0 27 11 16,0-27-25-16,0 0 6 0,0 0 2 0,0 0 5 15,0 0-7-15,0 0 1 0,0 0 2 16,0 0-9-16,0 0 1 0,0 0 6 16,0 0-9-16,0 0 0 0,3-89 3 15,-3 89-5-15,3-42-6 0,0 18 11 0,-3-4-9 16,4-4 4-16,-4 4 0 0,3-4-8 15,-3-4 8-15,3 5-4 0,-3-2 3 16,3 2-8-16,0-6 10 0,-3 7-12 0,3 0 5 16,4-5 2-16,-4 7-2 0,0-2 2 15,0 1 4-15,0 1-6 0,3 0 0 0,-3-1 8 16,3 4-12-16,-3 0 6 0,4 4 4 16,-4-6-12-16,3 5 7 0,-6 22 12 15,9-41-17-15,-2 20-5 0,-1 2 13 16,0-1-15-16,-6 20 11 0,12-32 4 0,-6 20-6 15,-6 12 6-15,13-26 5 0,-13 26-14 16,15-23 7-16,-15 23 5 0,10-18-6 0,-10 18-3 16,9-14 4-16,-9 14-15 0,0 0 15 15,15-15 3-15,-15 15-6 0,0 0 6 16,0 0 5-16,22-12-4 0,-22 12 5 0,0 0 4 16,0 0-5-16,0 0 5 0,0 0 13 15,34 0 1-15,-34 0 6 0,0 0 15 16,0 0-1-16,22 23 39 0,-22-23 1 0,9 23-7 15,-9-23-1-15,13 25-8 0,-10-8-5 16,-3-17-8-16,6 39-3 0,-3-19-7 16,0 2-4-16,-3-22-2 0,7 43-1 0,-7-18-1 15,3-3 1-15,0 3 1 0,-3 3-2 16,3-3-7-16,0 0-1 0,-3 4-3 0,3-1-3 16,0-3-2-16,0 0-2 0,0-2-4 15,0 2 0-15,-3-25 1 0,6 45-5 16,-3-22 0-16,0-1 0 0,1-3-5 0,-4-19 4 15,6 40-7-15,-3-23 4 0,-3-17 2 16,3 36-5-16,-3-36 0 0,7 33 3 16,-7-33-3-16,3 32-3 0,0-19 1 0,-3-13-2 15,3 29 1-15,-3-29 2 0,6 25-1 16,-6-25-2-16,3 23 3 0,-3-23-2 16,0 0-1-16,0 30-2 0,0-30 2 0,0 0-2 15,3 29-2-15,-3-29 3 0,0 0 0 16,3 25 0-16,-3-25-2 0,0 0 0 0,0 25 0 15,0-25-2-15,0 0 1 0,0 0-2 16,3 26-16-16,-3-26-22 0,0 0-24 16,0 0-36-16,0 0-37 0,9 20-63 0,-9-20-139 15,0 0-565-15,0 0-448 0</inkml:trace>
  <inkml:trace contextRef="#ctx0" brushRef="#br0" timeOffset="204210.6513">-338 2100 4170 0,'0'0'-157'0,"0"0"32"0,0 0 32 0,0 0 30 15,0 0 18-15,0 0 33 0,0 0 20 16,35-34 41-16,-35 34 10 0,0 0 23 16,31-11 23-16,-31 11 17 0,27-11-9 0,-27 11 21 15,28-15-15-15,-12 4-16 0,-16 11-11 16,34-17-12-16,-18 6-11 0,-16 11-8 15,30-19-7-15,-14 11-4 0,-16 8-6 16,25-17-8-16,-13 7 4 0,-12 10-17 0,25-14-15 16,-25 14-33-16,25-16-52 0,-25 16-49 15,21-11-63-15,-21 11-171 0,23-8-521 0,-17 2-283 16</inkml:trace>
  <inkml:trace contextRef="#ctx0" brushRef="#br0" timeOffset="205859.6625">874 1807 3058 0,'-15'-11'-120'0,"15"11"29"0,0 0 15 16,0 0 15-16,0 0 21 0,-17-17 8 16,17 17 9-16,0 0-4 0,0 0-2 0,0 0 5 15,0 0 6-15,0-28 6 0,0 28-3 16,0 0 9-16,0 0 6 0,0 0 0 16,26-28 0-16,-26 28 9 0,15-11 3 15,-15 11 3-15,24-11 9 0,-24 11 6 0,29-14-4 16,-14 7 9-16,-15 7 14 0,38-13-4 15,-17 7 14-15,0 0 0 0,2-1 0 0,1-2 1 16,-24 9-6-16,47-8-14 0,-24 3 5 16,0 2 4-16,-23 3-13 0,43-3-4 15,-21 3 1-15,-22 0-15 0,37 3 13 0,-37-3-2 16,35 5 6-16,-20 1-13 0,-15-6 5 16,25 14 2-16,-25-14 4 0,22 18-14 15,-22-18-1-15,15 18 3 0,-15-18-6 0,13 20 2 16,-13-20-2-16,0 27 2 0,0-27-3 15,-10 34-5-15,1-14-3 0,-4-2 6 16,2 2 1-16,-2 0-7 0,0-3 4 0,-2 2-8 16,3-2 2-16,-1-1 8 0,1 0-12 15,-1-2-4-15,13-14 4 0,-15 24-16 0,15-24 2 16,-13 19 3-16,13-19-7 16,0 0 5-16,-9 24 5 0,9-24-9 0,0 0 6 15,0 0 7-15,0 0-13 0,0 0 4 16,16 38 11-16,-16-38-6 0,15 8 1 0,-15-8 1 15,19 10 6-15,-19-10-2 0,25 9 6 16,-25-9-4-16,24 14-2 0,-11-4 13 0,-13-10 1 16,21 18-1-16,-6-11-9 0,-15-7 5 15,16 21 7-15,-16-21 3 0,16 24-4 16,-7-13 1-16,-9-11-5 0,12 24-1 16,-12-24 2-16,10 25-3 0,-10-25 15 0,9 24-14 15,-9-24-4-15,3 26 23 0,-3-26-9 16,0 25-8-16,0-25 8 0,0 0-4 15,-9 41 3-15,9-41-13 0,-16 29 10 0,7-17-2 16,-3 6 1-16,-4-1-9 0,3-3 0 16,-7 0 0-16,1 1 4 0,2-2 1 0,-3 1-3 15,1-1-6-15,3-2 4 0,-2 0-29 16,18-11-32-16,-35 19-47 0,23-12-78 16,12-7-168-16,-28 9-367 0,16-7 581 15</inkml:trace>
  <inkml:trace contextRef="#ctx0" brushRef="#br0" timeOffset="204986.0249">1016 1890 3965 0,'0'0'-142'0,"0"-31"14"0,0 31 21 16,0 0 30-16,0 0 16 0,0 0 19 0,0 0 22 15,0 0 0-15,0-32 4 0,0 32 0 16,0 0 11-16,0 0 7 0,0 0-11 15,0 0 9-15,0 0 9 0,0 0 5 0,0 0 13 16,0 0 18-16,0 0 6 0,0 0 7 16,0 0 4-16,0 0 1 0,0 0 0 0,0 0-5 15,0 0 2-15,0 0-10 0,0 0-2 16,22 77 0-16,-19-59-18 0,-3-18-1 16,3 41-2-16,1-22-2 0,1 3 10 0,-5 3-14 15,0-25-5-15,1 46 10 0,2-21-10 16,-3 1-11-16,0-26 5 0,0 47 4 15,0-22-16-15,0-5 5 0,0-20 4 0,0 36-3 16,0-14 4-16,0-22 6 0,0 32 11 16,0-32-7-16,0 34-10 0,0-34-11 0,3 29-19 15,-3-29-20-15,0 22-14 0,0-22-24 16,3 25-23-16,-3-25-27 0,0 0-62 16,0 0-111-16,0 32-450 0,0-32 422 15</inkml:trace>
  <inkml:trace contextRef="#ctx0" brushRef="#br0" timeOffset="206623.9793">2818 1679 2809 0,'11'-12'-142'0,"-11"12"25"0,0 0 20 0,15-12 22 15,-15 12 20-15,0 0 39 0,0 0 20 16,16-16 31-16,-16 16 25 0,0 0 11 0,0 0 5 15,0 0 9-15,0 0 3 0,14-16-2 16,-14 16 3-16,0 0-24 0,0 0 9 0,0 0-4 16,0 0-23-16,0 0 8 0,0 0-1 15,0 0-3-15,0 0-5 0,0 0 12 16,0 0-5-16,-56 50 6 0,45-33 21 16,-4-1-10-16,2 4-1 0,-1 0 4 15,-3 5 5-15,-1 0-14 0,2-1 31 0,2 2-1 16,-6 2-11-16,7 2-9 0,-4-3-4 15,0 2-9-15,5-4-2 0,2 3-6 0,-4-5-9 16,5-1-1-16,1-4-5 0,8-18-3 16,-12 35-6-16,9-19 4 0,3-16-1 0,0 28-6 15,0-28-2-15,15 19-2 0,-15-19 0 16,28 16-3-16,-12-13-2 0,-16-3-6 16,50 0-29-16,-15-3-62 0,4 3-80 0,2-11-127 15,2 4-601-15,-1-2-326 0</inkml:trace>
  <inkml:trace contextRef="#ctx0" brushRef="#br0" timeOffset="208497.9721">4524 983 4021 0,'0'0'-144'16,"0"0"27"-16,0 0 12 0,0 0 21 0,0 0 5 16,0 0 6-16,-6-27 1 0,6 27 12 15,0 0 11-15,0 0 1 0,0 0 17 0,0 0 4 16,0 0 10-16,0 0 17 0,0 0 15 15,0 0 2-15,0 0 12 0,0 0 14 16,-4-24-5-16,4 24 9 0,0 0 14 16,0 0-7-16,0 0 1 0,0 0-3 0,0 0-18 15,0 0 15-15,0 0-10 0,0 0 8 16,0 0-4-16,0 0-3 0,0 0-5 16,0 0-4-16,0 0 0 0,0 0-1 0,0 0 14 15,0 0-15-15,0 0 8 0,0 0 7 16,-15 69-5-16,15-69 2 0,3 45-13 0,-3-23 6 15,3 3-8-15,-3 0-4 0,3 0-7 16,0-1 9-16,4 3-3 0,-4-3-7 16,3 3 0-16,0-6-5 0,-1 1 4 0,1-2-4 15,0 2-2-15,-6-22-1 0,11 36 6 16,-8-22-3-16,-3-14-22 0,10 27-26 16,-10-27-35-16,9 26-34 0,-6-14-52 0,-3-12-106 15,8 16-536-15,-8-16 166 0</inkml:trace>
  <inkml:trace contextRef="#ctx0" brushRef="#br0" timeOffset="209102.5422">4376 841 3377 0,'0'0'-129'16,"0"0"26"-16,-3-28 28 0,3 28 10 0,0 0 8 15,0 0 12-15,0 0 11 0,3-27 2 0,-3 27 7 16,0 0 12-16,14-16 2 0,-14 16-6 16,19-13 20-16,-19 13 5 0,23-12 25 15,-23 12 7-15,26-11 16 0,-26 11 10 0,36-11-10 16,-22 9 9-16,-14 2 3 0,36-7 6 16,-36 7-10-16,36 3 13 0,-36-3-21 15,43 11 3-15,-21-4 1 0,1 6 5 16,-2 3-21-16,-1 1 7 0,2 4-3 0,1 3-9 15,-6-2-8-15,2 6-5 0,-2 0 8 16,-5 0 6-16,2 1-9 0,-4 0 14 0,0 5-16 16,-3-10 5-16,-1 8-7 0,0-5-2 15,-3 1-1-15,-3 0 4 0,3 0-5 16,-1-1-6-16,-4 2 8 0,2-4-8 0,-3 2-5 16,-3-1 8-16,-3 2-8 0,-2 1 4 15,-2 4-6-15,-1-6 2 0,-4 3-6 0,1 1 7 16,-5 0-10-16,2-4 4 0,-1 4-2 15,-2 0-12-15,-2-4 11 0,8 3 2 16,-6-1-6-16,7-2-6 0,2 2 12 16,-3-4-16-16,5-3-4 0,-1 2-1 0,5-3-31 15,-1-4 2-15,9-17-23 0,-9 32-19 16,4-17-24-16,2-5-44 0,3-10-71 0,0 0-559 16,-6 24 265-16</inkml:trace>
  <inkml:trace contextRef="#ctx0" brushRef="#br0" timeOffset="210665.9981">5520 748 3283 0,'0'0'-143'0,"0"0"38"16,0 0 21-16,13 38 18 0,-13-38 9 0,-3 27 17 15,3-27 17-15,-3 32 15 0,3-32 22 16,0 36 0-16,0-36-3 0,0 37 2 16,0-21 1-16,0-16 10 0,3 33-5 0,-3-33-5 15,6 34 2-15,-6-34 10 0,5 25-5 16,-5-25-3-16,3 25-2 0,-3-25-11 15,6 20 15-15,-6-20-7 0,0 0 20 16,6 22-1-16,-6-22-2 0,0 0 12 0,0 0-8 16,0 0 11-16,0 0-14 0,0 0-3 15,0 0-1-15,0 0 3 0,0 0-3 16,0 0 3-16,0 0-8 0,0 0-2 0,0 0 8 16,0 0-8-16,10-72 2 0,-10 72-10 15,7-36-3-15,-4 16 2 0,-3 20-3 16,7-42 3-16,-4 20-1 0,3 1 3 0,-6 21-9 15,14-40 0-15,-11 20 3 0,3 2 9 16,-6 18-16-16,10-32 0 0,-10 32 3 16,13-22-6-16,-13 22 1 0,7-24 7 0,-7 24-8 15,14-19 3-15,-14 19 5 0,15-17-10 16,-15 17 5-16,17-13 15 0,-17 13-19 16,0 0 6-16,24-15 2 0,-24 15 15 0,0 0-13 15,22-4 18-15,-22 4 1 0,0 0 9 16,0 0 15-16,37 15 0 0,-37-15-5 15,12 21 7-15,-12-21 5 0,16 19-7 0,-8-6 7 16,-8-13 16-16,14 29-5 0,-8-15 0 16,-6-14-1-16,6 35-2 0,0-21-3 0,-6-14 2 15,3 37-20-15,0-20 0 0,-3-17-2 16,1 34-8-16,-1-34-2 0,0 30-13 16,0-30 3-16,3 31-7 0,-3-31 0 0,3 28 2 15,-3-28-8-15,0 22-11 0,0-22-20 16,0 0-24-16,8 31-25 0,-8-31-34 15,3 18-40-15,-3-18-65 0,0 0-146 0,12 11-465 16,-12-11 71-16</inkml:trace>
  <inkml:trace contextRef="#ctx0" brushRef="#br0" timeOffset="211313.9428">6132 699 3477 0,'0'0'-139'0,"0"0"46"0,0 0 34 15,0 0 18-15,0 0 9 0,0 0 9 16,0 0 1-16,0 0 9 0,0 0 11 0,0 0 4 16,0 0 6-16,0 0 9 0,0 0 1 15,17-35-1-15,-17 35 5 0,0 0-7 16,0 0 2-16,26-15 0 0,-26 15 2 0,16-11-7 15,-16 11-10-15,20-13 1 0,-20 13-1 16,15-17 3-16,-15 17 16 0,18-14-19 16,-18 14 1-16,15-20 1 0,-15 20 6 0,20-20-13 15,-20 20 10-15,11-19 0 0,-11 19-11 16,13-19 6-16,-13 19 3 0,9-16-3 16,-9 16 7-16,0 0-4 0,6-22-5 0,-6 22 14 15,0 0-14-15,0 0 2 0,0 0-4 16,0 0-3-16,0 0 7 0,0 0-2 15,-15-32-6-15,15 32 6 0,0 0 0 0,0 0-5 16,0 0 0-16,0 0 1 0,0 0-1 16,-59 33 0-16,59-33 15 0,-21 18-13 15,6-4 3-15,1-1-2 0,-2 3 2 0,2-2 5 16,-1 4 22-16,1-1 3 0,-2 5-3 16,5-2 23-16,-4 8-4 0,1-4-5 0,5 3 21 15,-1-3-9-15,2 1-10 0,2 0 4 16,3 0-11-16,3-25-1 0,-3 42 14 15,3-23-16-15,6 4-6 0,6-6 9 16,3-1-4-16,8-2-14 0,7 0-29 0,8-7-97 16,3-3-281-16,1-4-375 0,4-4 358 15</inkml:trace>
  <inkml:trace contextRef="#ctx0" brushRef="#br0" timeOffset="290104.919">588 5165 3997 0,'0'0'-182'0,"-12"9"46"0,12-9 7 0,0 0 7 16,0 0 14-16,0 0 5 0,0 0 6 16,0 0 10-16,0 0 7 0,0 0 15 15,0 0 11-15,0 0 8 0,0 0 4 0,0 0 14 16,0 0 8-16,0 0 12 0,0 0 5 16,0 0 17-16,0 0-5 0,0 0 16 15,0 0 0-15,0 0 3 0,0 0 2 0,0 0 7 16,0 0-2-16,0 0-6 0,0 0 0 15,0 0 10-15,0 0-11 0,0 0-5 0,0 0-6 16,0 0 6-16,0 0-3 0,0 0 2 16,0 0 3-16,0 0-8 0,0 0 2 0,0 0-2 15,0 0-5-15,0 0 7 0,0 0 14 16,0 0-15-16,0 0 6 0,0 0 17 16,0 0-9-16,0 0-1 0,0 0 5 15,0 0-3-15,0 0 6 0,0 0-3 0,0 0 10 16,0 0 9-16,0 0-4 0,0 0 3 15,0 0 5-15,0 0-16 0,0 0 4 16,0 0-2-16,23 38 2 0,-23-38-7 0,0 0 1 16,0 0-9-16,18 11 5 0,-18-11-9 15,0 0 5-15,0 0-2 0,21 8 1 0,-21-8-6 16,0 0 4-16,0 0-2 0,18 10 6 16,-18-10-3-16,0 0 3 0,0 0-7 0,23 8-3 15,-23-8-1-15,0 0 3 0,0 0 0 16,24 11-2-16,-24-11-2 0,0 0-3 15,18 6-4-15,-18-6 1 0,0 0-4 0,29 5 3 16,-29-5-5-16,0 0 4 0,24 5-1 16,-24-5-1-16,0 0-8 0,26 6 3 0,-26-6 3 15,0 0 1-15,0 0-7 0,27 4 3 16,-27-4 3-16,0 0-1 0,21 4-5 16,-21-4 4-16,0 0 0 0,0 0 4 0,0 0 0 15,34 3-2-15,-34-3-4 0,0 0 1 16,0 0-4-16,22 4 5 0,-22-4-1 15,0 0 2-15,0 0-6 0,29 1 5 16,-29-1-5-16,0 0 4 0,0 0-5 0,0 0 1 16,27 0 0-16,-27 0 1 0,0 0 0 15,0 0-4-15,0 0 2 0,0 0 4 0,0 0-5 16,32 0-1-16,-32 0 4 0,0 0-1 16,0 0-2-16,0 0 0 0,0 0 1 15,27 3-2-15,-27-3 0 0,0 0-2 0,0 0 5 16,34 0-3-16,-34 0 4 0,0 0-3 15,0 0 1-15,34-3-4 0,-34 3 1 0,0 0-2 16,0 0 3-16,29-1 6 0,-29 1-8 16,0 0 4-16,0 0 0 0,0 0 2 0,32-4-5 15,-32 4-2-15,0 0 3 0,0 0 0 16,0 0 0-16,0 0 3 0,0 0-6 16,0 0 2-16,30 0-2 0,-30 0 6 0,0 0-4 15,0 0 1-15,0 0 1 0,0 0 0 16,0 0-1-16,0 0 7 0,0 0-8 0,0 0 4 15,0 0-3-15,29-3 0 0,-29 3 3 16,0 0-3-16,0 0-4 0,0 0 8 16,0 0-7-16,0 0 0 0,0 0-11 15,0 0-10-15,0 0-16 0,0 0-15 0,0 0-33 16,0 0-30-16,11-3-62 0,-11 3-198 16,0 0-470-16,0 0-86 0</inkml:trace>
  <inkml:trace contextRef="#ctx0" brushRef="#br0" timeOffset="291663.1478">650 5271 3728 0,'0'0'-134'0,"0"0"30"0,0 0 27 0,0 0 23 15,0 0 19-15,0 0 19 0,0 0 12 16,0 0 15-16,0 0 1 0,0 0 15 16,0 0 0-16,0 0 16 0,0 0 5 15,0 0-20-15,0 0 18 0,0 0 6 0,0 0-12 16,0 0-1-16,0 0 2 0,0 0 5 16,0 0-1-16,0 0-6 0,0 0-3 15,0 0 12-15,0 0-18 0,0 0-1 0,0 0 4 16,0 0 5-16,0 0-5 0,0 0 7 15,0 0-5-15,0 0 7 0,0 0 2 0,-18-20 6 16,18 20-2-16,0 0-1 0,0 0-6 16,0 0 10-16,0 0-10 0,0 0-2 0,0 0 0 15,0 0-2-15,0 0-5 0,0 0 2 16,0 0-3-16,0 0 3 0,0 0-7 16,0 0 1-16,0 0-4 0,0 0-1 0,0 0-5 15,0 0 1-15,0 0-1 0,0 0 1 16,56 35-4-16,-56-35 3 0,0 0-7 0,21 4 2 15,-21-4 0-15,0 0 0 0,29 8-2 16,-29-8 1-16,0 0-1 0,32 10 6 16,-32-10-7-16,0 0-1 0,33 4-3 15,-33-4 3-15,24 4-5 0,-24-4 2 0,0 0 4 16,38 2-6-16,-38-2-1 0,21 0 1 16,-21 0 1-16,0 0 0 0,35 0 0 0,-35 0-5 15,0 0-1-15,27 0 3 0,-27 0 3 16,0 0-2-16,0 0-3 0,31 4 2 15,-31-4 0-15,0 0 0 0,0 0-1 0,31 0 0 16,-31 0 0-16,0 0-2 0,31 0 0 16,-31 0 1-16,0 0 0 0,31 1-3 0,-31-1 3 15,0 0 7-15,28 0-7 0,-28 0-3 16,0 0 3-16,31 0 0 0,-31 0 0 16,0 0 0-16,28 4 0 0,-28-4-1 0,0 0 1 15,28 0 2-15,-28 0-4 0,0 0 2 16,34 3-1-16,-34-3-1 0,22 3-1 0,-22-3 2 15,0 0 1-15,30 0-3 0,-30 0 4 16,0 0 1-16,0 0-2 0,35 0 2 16,-35 0-1-16,0 0-2 0,24 0 1 0,-24 0-1 15,0 0 1-15,0 0 0 0,31 0 1 16,-31 0 1-16,0 0-2 0,0 0 3 16,28 0-6-16,-28 0 6 0,0 0-6 0,0 0 3 15,0 0 0-15,31 0-2 0,-31 0 7 16,0 0-4-16,0 0-1 0,0 0-1 15,0 0 0-15,31-3-1 0,-31 3 1 0,0 0 2 16,0 0-3-16,0 0 7 0,0 0-8 16,0 0 3-16,31 0 2 0,-31 0-4 15,0 0-1-15,0 0 4 0,0 0-1 0,0 0 0 16,38 0-1-16,-38 0 2 0,0 0-2 16,0 0 2-16,30 0-1 0,-30 0 0 0,0 0-2 15,0 0 6-15,36 0-5 0,-36 0 2 16,0 0-1-16,26 0 4 0,-26 0-8 0,0 0 4 15,0 0 0-15,32-3-2 0,-32 3 0 16,0 0 0-16,0 0 1 0,27-4 1 16,-27 4 3-16,0 0-3 0,0 0-3 0,0 0 7 15,0 0-5-15,29-5 3 0,-29 5-3 16,0 0 0-16,0 0-1 0,0 0 4 0,0 0-2 16,0 0 1-16,27 0-2 0,-27 0-1 15,0 0 1-15,0 0 2 0,0 0 2 16,0 0-4-16,0 0 3 0,30-2-4 15,-30 2 2-15,0 0-2 0,0 0 1 0,0 0 4 16,0 0-6-16,26-4 3 0,-26 4 1 16,0 0-2-16,0 0-1 0,0 0 4 15,0 0-2-15,30 0 4 0,-30 0-3 0,0 0 4 16,0 0 0-16,0 0 1 0,0 0 0 16,39 0 3-16,-39 0-1 0,0 0-1 0,0 0 3 15,0 0-3-15,29 0 0 0,-29 0 2 16,0 0-2-16,0 0 1 0,0 0 2 0,32 0 3 15,-32 0 1-15,0 0-3 0,0 0 3 16,0 0-1-16,32 0 0 0,-32 0-2 16,0 0 6-16,0 0-3 0,0 0 3 0,0 0-2 15,30 0-1-15,-30 0 3 0,0 0 0 16,0 0-2-16,0 0 0 0,0 0-4 0,0 0 2 16,0 0-4-16,29 0 2 0,-29 0-1 15,0 0-3-15,0 0 0 0,0 0-17 16,0 0-25-16,0 0-30 0,0 0-29 0,33 0-34 15,-21 0-46-15,-12 0-90 0,24 0-666 16,-24 0-649-16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2-02-15T00:28:19.299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 contextRef="#ctx0" brushRef="#br0">0 19 4373 0,'0'0'-184'0,"0"0"17"0,0 0 26 16,0 0 14-16,0 0 13 0,0 0 22 16,0 0 5-16,0 0 21 0,0 0 25 15,0 0 2-15,0 0 18 0,0 0-2 0,0 0 7 16,0 0 6-16,0 0-2 0,0 0 8 16,0 0-1-16,0 0 7 0,0 0-4 0,0 0 4 15,0 0-9-15,0 0 19 0,0 0-7 16,0 0-5-16,0 0 14 0,0 0 5 15,0 0 2-15,0 0 6 0,0 0-1 16,0 0 12-16,0 0 0 0,0 0 4 0,0 0-5 16,0 0-2-16,0 0-8 0,41 29 11 15,-41-29-10-15,0 0 1 0,0 0-3 16,0 0-7-16,0 0-3 0,0 0-8 0,33 0 16 16,-33 0-2-16,0 0-1 0,0 0 1 15,0 0-10-15,0 0 9 0,37-5 0 16,-37 5-9-16,0 0-3 0,0 0 16 0,0 0-14 15,33 0-3-15,-33 0-1 0,0 0 3 16,0 0 3-16,33-4-10 0,-33 4 3 0,0 0 7 16,30-2-8-16,-30 2 5 0,0 0-12 15,35-5-4-15,-35 5 19 0,0 0-16 16,33-3 6-16,-33 3-1 0,26-3 5 0,-26 3-7 16,0 0 0-16,33 0-5 0,-33 0 9 15,0 0 1-15,37 0-3 0,-37 0 3 0,0 0-8 16,31-5 3-16,-31 5-2 0,0 0 5 15,35 0-1-15,-35 0-5 0,26-2-1 16,-26 2 4-16,26-4-4 0,-26 4 1 0,0 0 5 16,36-4 3-16,-36 4 6 0,23-3-9 15,-23 3 0-15,0 0-4 0,36-1 4 0,-36 1-1 16,27 0-1-16,-27 0-5 0,0 0 1 16,40-4-1-16,-40 4 3 0,25 4-2 15,-25-4 8-15,0 0-4 0,34 0-4 0,-34 0 12 16,0 0-7-16,36 0-2 0,-36 0 24 15,0 0-3-15,29 0-4 0,-29 0 4 16,0 0-8-16,33 0-5 0,-33 0-1 0,0 0 2 16,23 0 8-16,-23 0-9 0,0 0-5 15,24 1 3-15,-24-1 9 0,0 0-10 16,0 0-3-16,35-1 11 0,-35 1-8 0,0 0-6 16,0 0 11-16,33 0-9 0,-33 0 5 15,0 0 3-15,33-4-13 0,-33 4 4 0,0 0-1 16,29-3 5-16,-29 3 1 0,0 0-6 15,39 0 7-15,-39 0-7 0,27 0 4 16,-27 0-12-16,29 0 15 0,-29 0-7 0,27 3 9 16,-27-3-12-16,29 4 0 0,-29-4 3 15,23 1 7-15,-23-1 4 0,0 0-6 0,38 3-3 16,-38-3 0-16,0 0-5 0,28 7 5 16,-28-7 15-16,0 0-15 0,28 0 2 0,-28 0 10 15,0 0-12-15,0 0 10 0,31 1-13 16,-31-1-1-16,0 0 9 0,0 0 6 15,0 0-8-15,34 0 0 0,-34 0-3 0,0 0 4 16,0 0 1-16,0 0-12 0,28 0 14 16,-28 0-2-16,0 0-2 0,0 0-3 15,28 7 0-15,-28-7 3 0,0 0-1 0,22 3 1 16,-22-3 2-16,0 0-6 0,0 0 7 16,29 3-6-16,-29-3 5 0,0 0 0 15,0 0-6-15,30 2-1 0,-30-2-1 0,0 0 11 16,0 0-10-16,31 3-1 0,-31-3 10 15,0 0-1-15,0 0-11 0,25 0 10 0,-25 0-8 16,0 0 6-16,0 0 5 0,0 0-14 16,0 0 12-16,0 0 1 0,34-3-2 15,-34 3-2-15,0 0-1 0,0 0-2 0,0 0 6 16,0 0-1-16,0 0-2 0,0 0-1 16,0 0-9-16,0 0 11 0,33 0-8 0,-33 0 16 15,0 0-20-15,0 0 13 0,0 0-7 16,0 0 2-16,0 0 5 0,26-2-13 15,-26 2 6-15,0 0 9 0,0 0 2 0,0 0-7 16,0 0 0-16,0 0 1 0,0 0-3 16,0 0-3-16,0 0-1 0,25-3 8 0,-25 3-1 15,0 0-2-15,0 0-2 0,0 0-6 16,0 0 14-16,0 0-9 0,0 0 4 16,0 0 4-16,0 0-6 0,31-3 7 0,-31 3-7 15,0 0-4-15,0 0 4 0,0 0 4 16,0 0 2-16,0 0-7 0,0 0 1 15,0 0 3-15,0 0-3 0,22-7 6 0,-22 7-6 16,0 0-1-16,0 0-4 0,0 0 2 16,0 0-36-16,0 0-40 0,26 0-63 15,-26 0-166-15,0 0-507 0,0 0 96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2-02-15T00:28:32.823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 contextRef="#ctx0" brushRef="#br0">21 32 1612 0,'0'0'42'0,"0"0"39"0,0 0 25 16,0 0 11-16,0 0-1 0,0 0 1 16,0 0 19-16,0 0-29 0,0 0-3 0,0 0-1 15,0 0 8-15,0 0-18 0,0 0-8 16,0 0-20-16,0 0-2 0,0 0-13 15,0 0-9-15,0 0 10 0,0 0-1 0,0 0-20 16,0 0 10-16,0 0-13 0,0 0 7 16,0 0-7-16,0 0 2 0,0 0 8 0,0 0 9 15,0 0-14-15,0 0 12 0,0 0 0 16,-22 22-1-16,22-22-2 0,0 0-5 16,0 0 3-16,0 0 6 0,0 0-12 0,0 0 1 15,0 0 4-15,0 0-14 0,0 0 4 16,0 0-8-16,0 0 1 0,0 0-2 0,0 0 16 15,0 0-15-15,0 0 3 0,0 0-2 16,0 0-7-16,0 0 8 0,0 0-5 16,0 0 0-16,0 0 9 0,0 0-4 0,0 0 1 15,0 0 2-15,0 0 3 0,0 0-7 16,50 16-2-16,-50-16 4 0,0 0-7 0,0 0 11 16,0 0-10-16,0 0-6 0,25 11 4 15,-25-11 4-15,0 0 3 0,0 0 3 16,0 0 3-16,21 11 3 0,-21-11-4 15,0 0-4-15,0 0 4 0,0 0-7 0,22 8 0 16,-22-8-6-16,0 0 5 0,0 0 0 16,25 6-6-16,-25-6-2 0,0 0 2 0,0 0-1 15,25 8 1-15,-25-8 3 0,0 0-4 16,28 8 1-16,-28-8-3 0,0 0 5 16,30 3-4-16,-30-3 6 0,0 0-2 0,29 3 3 15,-29-3-4-15,21 5-1 0,-21-5-3 16,0 0 2-16,28 3 5 0,-28-3-2 0,0 0-4 15,0 0 0-15,31 3 0 0,-31-3-1 16,0 0-2-16,0 0 3 0,25 0-9 16,-25 0 5-16,0 0-4 0,0 0 5 0,0 0-3 15,28 3 1-15,-28-3-1 0,0 0 0 16,0 0-1-16,0 0-1 0,30 3 2 0,-30-3-1 16,0 0 1-16,0 0 0 0,32 4-3 15,-32-4 2-15,0 0-2 0,27 1 3 16,-27-1-5-16,0 0 3 0,32 0-1 0,-32 0 2 15,0 0 2-15,30 0-3 0,-30 0-3 16,0 0 3-16,29 0 2 0,-29 0-3 0,0 0 0 16,0 0 2-16,30 0-2 0,-30 0 4 15,0 0 3-15,0 0 0 0,0 0 0 16,32 0 0-16,-32 0 3 0,0 0-2 0,0 0 3 16,0 0-2-16,24 3-1 0,-24-3 3 15,0 0-4-15,0 0 0 0,0 0-2 0,0 0-2 16,32 0 3-16,-32 0-4 0,0 0 1 15,0 0-1-15,30-3 1 0,-30 3 1 16,0 0-5-16,0 0 4 0,32 0-2 16,-32 0 0-16,0 0-2 0,0 0 0 0,39 0 0 15,-39 0 0-15,0 0 1 0,32-1 3 16,-32 1-5-16,0 0-2 0,30 0 4 0,-30 0-2 16,0 0 1-16,32 0-1 0,-32 0-1 15,0 0 1-15,30 0 0 0,-30 0 11 16,0 0 0-16,38 0-3 0,-38 0 3 0,0 0-3 15,30 0-2-15,-30 0 3 0,0 0-1 16,32-4-4-16,-32 4 5 0,0 0-7 0,36 0 3 16,-36 0-4-16,0 0 4 0,29 0-3 15,-29 0-3-15,0 0 3 0,30 0 2 16,-30 0-3-16,0 0 0 0,29 0 2 0,-29 0-3 16,0 0 0-16,33 0 1 0,-33 0 0 15,0 0 1-15,35 0 1 0,-35 0-3 0,24-3-1 16,-24 3 1-16,0 0 0 0,35 0 2 15,-35 0-3-15,0 0 3 0,30-3-2 16,-30 3 0-16,0 0 2 0,30 3 2 0,-30-3-4 16,0 0-1-16,32-3 1 0,-32 3 0 15,0 0-2-15,34 0 1 0,-34 0 1 0,0 0 1 16,34 3 1-16,-34-3-4 0,0 0 4 16,32 0-1-16,-32 0-1 0,0 0 0 0,30 0 5 15,-30 0-5-15,25 0 0 0,-25 0 4 16,0 0-4-16,34-3 1 0,-34 3 1 15,0 0 0-15,28 0 0 0,-28 0-5 0,0 0 3 16,28 3 1-16,-28-3 2 0,0 0-1 16,31 0 8-16,-31 0 4 0,0 0-3 0,31 0 2 15,-31 0-3-15,0 0-4 0,34 0-2 16,-34 0 4-16,0 0-1 0,37-3-4 16,-37 3 2-16,0 0-1 0,31-3 0 0,-31 3 1 15,0 0-1-15,31 0 1 0,-31 0-1 16,0 0-1-16,31-3-2 0,-31 3 1 0,0 0 0 15,0 0 0-15,31 0-1 0,-31 0-2 16,0 0 3-16,0 0-1 0,0 0 1 16,28-2-1-16,-28 2-1 0,0 0 2 15,0 0-3-15,0 0 3 0,0 0-1 0,0 0-2 16,28-3 2-16,-28 3 0 0,0 0-1 16,0 0-1-16,0 0 1 0,0 0 2 15,31 0-1-15,-31 0-1 0,0 0 0 0,0 0 1 16,0 0-1-16,34 0 1 0,-34 0-4 15,0 0 2-15,31-3 5 0,-31 3 0 0,0 0-4 16,31 3-2-16,-31-3 0 0,0 0 2 16,31 0 1-16,-31 0-1 0,0 0-2 0,24 0 2 15,-24 0 0-15,0 0 2 0,0 0-3 16,0 0 2-16,32-3-2 0,-32 3 3 16,0 0-1-16,0 0-1 0,0 0-1 0,30 0 8 15,-30 0-1-15,0 0 2 0,0 0-2 16,32 0-1-16,-32 0 5 0,0 0-4 0,0 0-2 15,33 0 0-15,-33 0-1 0,0 0 0 16,35 0 1-16,-35 0-2 0,0 0 0 16,38 0-1-16,-38 0 3 0,27 0-2 0,-27 0-4 15,27 3 5-15,-27-3-2 0,29 0 1 16,-29 0-1-16,27 0 0 0,-27 0 0 0,0 0 2 16,35 0-2-16,-35 0-1 0,0 0 0 15,30 0 3-15,-30 0-4 0,0 0 3 16,29 0-1-16,-29 0 2 0,0 0-1 0,0 0 1 15,33 0 0-15,-33 0 0 0,0 0 0 16,26 0 4-16,-26 0 0 0,0 0-2 0,30-3 0 16,-30 3 1-16,0 0-1 0,0 0 1 15,35-3-4-15,-35 3 3 0,0 0-2 16,27-2 1-16,-27 2-1 0,0 0 1 0,32-3-2 16,-32 3 1-16,0 0-3 0,0 0 2 15,33-3-3-15,-33 3 3 0,0 0-2 0,24-6 0 16,-24 6 0-16,0 0 1 0,32-5 1 15,-32 5 0-15,0 0-3 0,27-3 4 16,-27 3-3-16,0 0 5 0,29-3-6 0,-29 3 1 16,0 0 0-16,30-4 1 0,-30 4 2 15,0 0-3-15,26-1 0 0,-26 1 0 16,0 0-1-16,24-7 2 0,-24 7-1 0,0 0 0 16,0 0-1-16,27-3 1 0,-27 3-1 15,0 0 1-15,0 0 0 0,0 0 2 0,29-1-3 16,-29 1-1-16,0 0 2 0,0 0 0 15,0 0 1-15,34-3 0 0,-34 3-1 16,0 0 3-16,25-4-2 0,-25 4 2 0,0 0-2 16,0 0 3-16,34-6-4 0,-34 6 1 15,0 0-1-15,28-1 3 0,-28 1-3 0,0 0 2 16,24-7-2-16,-24 7 1 0,0 0-1 16,29-3 3-16,-29 3-2 0,0 0 0 15,27-3 0-15,-27 3 0 0,0 0 2 0,0 0-1 16,35-3-2-16,-35 3 0 0,0 0 1 15,24-2 2-15,-24 2-2 0,0 0 0 0,0 0-2 16,0 0 1-16,34 0 0 0,-34 0 2 16,0 0-1-16,0 0-2 0,0 0 7 15,31-6-4-15,-31 6 0 0,0 0 1 0,0 0-1 16,0 0 1-16,28-3-2 0,-28 3 1 16,0 0 0-16,0 0 2 0,28-2-2 0,-28 2 2 15,0 0-2-15,0 0 1 0,31-3 0 16,-31 3 1-16,0 0-3 0,0 0 1 0,31-3 1 15,-31 3 0-15,0 0-3 0,28-3 1 16,-28 3-2-16,0 0 4 0,0 0-2 16,31 0 2-16,-31 0-3 0,0 0 1 0,0 0-1 15,31-5 0-15,-31 5 0 0,0 0 1 16,0 0-1-16,31-4 3 0,-31 4-2 16,0 0 1-16,0 0-1 0,0 0-1 0,31-2 1 15,-31 2 2-15,0 0-3 0,0 0 2 16,0 0-1-16,28 0 1 0,-28 0-1 0,0 0-2 15,0 0 3-15,0 0 1 0,0 0-2 16,31 0 0-16,-31 0 0 0,0 0 2 16,0 0-1-16,27-3 0 0,-27 3 0 0,0 0-2 15,0 0 2-15,32 0 0 0,-32 0-2 16,0 0 2-16,0 0 0 0,33 3-2 16,-33-3 3-16,0 0-3 0,0 0 0 15,32-3 1-15,-32 3 1 0,0 0-1 0,0 0-1 16,27-2 0-16,-27 2 2 0,0 0-2 15,0 0 0-15,0 0 2 0,32 0-1 0,-32 0 0 16,0 0-1-16,0 0 0 0,0 0-2 16,30 0 4-16,-30 0-3 0,0 0 1 0,0 0-1 15,0 0 2-15,0 0-1 0,35 0 2 16,-35 0-4-16,0 0 3 0,0 0-1 16,0 0 1-16,30 2-1 0,-30-2-2 0,0 0 3 15,0 0 0-15,29-2-1 0,-29 2 2 16,0 0-3-16,0 0 2 0,0 0-2 0,36 0 2 15,-36 0-1-15,0 0-2 0,0 0 1 16,29 2 4-16,-29-2-4 0,0 0 2 16,0 0-3-16,0 0 4 0,30-2-2 0,-30 2 2 15,0 0-2-15,0 0 0 0,0 0 0 16,0 0 2-16,35 0-2 0,-35 0 0 0,0 0 1 16,0 0 0-16,0 0-2 0,27 2 0 15,-27-2 1-15,0 0 2 0,0 0-1 16,0 0-1-16,32-2 0 0,-32 2 0 0,0 0 2 15,0 0-1-15,0 0-2 0,27-3 2 16,-27 3-2-16,0 0 3 0,0 0-2 0,0 0 0 16,0 0-2-16,0 0 3 0,0 0-1 15,32 3 0-15,-32-3 0 0,0 0 3 0,0 0-3 16,0 0 3-16,0 0-2 0,0 0 0 16,0 0 0-16,0 0 1 0,0 0 0 15,30-3-3-15,-30 3 3 0,0 0-1 0,0 0-1 16,0 0 3-16,0 0-3 0,0 0 2 15,0 0-1-15,0 0 2 0,29-3-3 16,-29 3 1-16,0 0 0 0,0 0 1 0,0 0-2 16,0 0 3-16,0 0-3 0,0 0 1 15,0 0-1-15,0 0 1 0,0 0-1 16,30 0 2-16,-30 0-2 0,0 0 2 0,0 0-2 16,0 0-1-16,0 0 2 0,0 0-1 15,27-5 0-15,-27 5 0 0,0 0 1 0,0 0 2 16,0 0-2-16,32 5 2 0,-32-5-4 15,0 0 3-15,0 0-3 0,0 0 3 16,30-5 1-16,-30 5-3 0,0 0 1 0,0 0 1 16,0 0-2-16,0 0-1 0,35 5 1 15,-35-5 1-15,0 0-1 0,0 0-1 0,0 0 3 16,0 0-1-16,0 0 0 0,24-7-1 16,-24 7 0-16,0 0 4 0,0 0-2 15,0 0 5-15,0 0 1 0,0 0-2 0,0 0 2 16,0 0 2-16,35 0-4 0,-35 0 2 15,0 0-3-15,0 0 2 0,0 0-2 0,24-1 1 16,-24 1-3-16,0 0-1 0,0 0 0 16,0 0 0-16,29 1-4 0,-29-1-6 15,0 0-17-15,0 0-28 0,0 0-61 0,0 0-77 16,0 0-256-16,0 0-101 0,0 0-385 16,0 0-680-16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2-02-15T00:28:09.455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 contextRef="#ctx0" brushRef="#br0">-713 6910 1091 0,'0'0'185'16,"0"0"-105"-16,0 0-2 0,0 0-33 0,0 0 12 15,0 0-23-15,0 0 8 0,0 0-8 0,0 0 7 16,0 0-5-16,0 0 8 0,0 0-8 15,0 0 25-15,0 0-23 0,0 0 11 16,0 0 9-16,0 0 3 0,0 0-1 0,0 0 1 16,0 0-1-16,0 0-4 0,0 0-1 15,0 0 2-15,0 0-5 0,0 0-3 16,0 0-7-16,0 0 22 0,0 0-12 16,0 0-15-16,0 0 8 0,0 0 2 0,0 0-7 15,0 0-2-15,0 0 2 0,0 0-1 16,0 0-3-16,0 0-16 0,0 0 18 0,0 0 2 15,0 0-11-15,0 0 8 0,0 0 6 16,0 0-5-16,0 0 4 0,0 0-5 16,0 0-5-16,0 0 2 0,0 0 13 0,0 0-18 15,0 0 1-15,0 0-10 0,0 0 5 16,0 0 11-16,-9-30-12 0,9 30-8 0,0 0 11 16,0 0-10-16,0 0-1 0,0 0 4 15,0 0-9-15,0 0 1 0,0 0-12 16,0 0 14-16,0 0 0 0,0 0-12 15,0 0 8-15,0 0 0 0,0 0-6 0,0 0-10 16,0 0 16-16,0 0 13 0,0 0-13 16,0 0-6-16,0 0 0 0,0 0-4 15,0 0 2-15,0 0 6 0,0 0-1 0,0 0-3 16,0 0 0-16,0 0 6 0,0 0-6 16,0 0 1-16,0 0 13 0,0 0-16 0,0 0-1 15,0 0-6-15,0 0 9 0,0 0 3 16,0 0-7-16,0 0 8 0,0 0-1 0,0 0-5 15,0 0 2-15,0 0 2 0,0 0-3 16,0 0 1-16,0 0 4 0,0 0-4 16,0 0 5-16,0 0-5 0,0 0 1 0,0 0 5 15,0 0 3-15,0 0-4 0,0 0 2 16,0 0-2-16,0 0 2 0,0 0 11 16,0 0-13-16,65 2-5 0,-65-2-1 15,0 0 3-15,0 0 1 0,0 0-5 0,0 0-6 16,0 0 16-16,0 0-15 0,0 0 10 15,0 0 7-15,0 0-14 0,0 0 4 0,0 0 8 16,0 0-15-16,0 0 10 0,0 0-9 16,0 0 6-16,0 0 1 0,0 0-5 0,0 0 2 15,0 0 6-15,0 0-9 0,0 0 8 16,0 0 10-16,0 0-17 0,0 0 7 0,0 0 7 16,0 0-10-16,0 0 1 0,0 0 3 15,0 0 1-15,0 0 1 0,0 0 2 16,0 0 7-16,0 0-12 0,35 8 13 0,-35-8 2 15,0 0-6-15,0 0 12 0,0 0 2 16,0 0-12-16,0 0-2 0,0 0-5 16,0 0 5-16,0 0-10 0,0 0 5 15,0 0-4-15,0 0 8 0,0 0-13 0,0 0 7 16,0 0-4-16,0 0 3 0,0 0 3 16,0 0-6-16,0 0-2 0,0 0 11 0,0 0-10 15,0 0 7-15,0 0 6 0,0 0-10 16,0 0 1-16,0 0-8 0,0 0 3 15,0 0 2-15,0 0-5 0,0 0 9 0,0 0-9 16,0 0 3-16,0 0 1 0,0 0-10 16,0 0 8-16,0 0 2 0,0 0 4 0,0 0 1 15,0 0 4-15,0 0-7 0,0 0 3 16,0 0-5-16,0 0-2 0,21 6 1 16,-21-6 4-16,0 0 4 0,0 0-10 0,0 0 2 15,0 0-3-15,0 0 6 0,0 0-8 16,0 0 7-16,0 0-4 0,0 0 2 0,0 0-7 15,0 0 7-15,0 0-2 0,18 9-1 16,-18-9 2-16,0 0-4 0,0 0-1 16,0 0 12-16,0 0-8 0,0 0-1 0,0 0-4 15,0 0 4-15,0 0 6 0,0 0-5 16,23 7-6-16,-23-7 10 0,0 0 6 16,0 0-14-16,0 0 1 0,0 0 7 0,0 0-4 15,0 0 5-15,0 0-8 0,0 0 4 16,0 0-2-16,0 0 0 0,15 11-3 15,-15-11 6-15,0 0 5 0,0 0-8 0,0 0 0 16,0 0 6-16,0 0-6 0,0 0 0 16,0 0 2-16,0 0-2 0,0 0-3 0,0 0 7 15,0 0-1-15,0 0 7 0,0 0-7 16,0 0 1-16,0 0-5 0,0 0 4 16,0 0-3-16,0 0 5 0,0 0-7 0,0 0 10 15,0 0-8-15,0 0 4 0,0 0-4 16,18 9 6-16,-18-9-3 0,0 0-2 0,0 0-4 15,0 0 8-15,0 0-3 0,0 0 0 16,0 0 1-16,0 0 1 0,0 0 4 16,0 0-3-16,22 5-3 0,-22-5 4 0,0 0-6 15,0 0-4-15,0 0 2 0,0 0 2 16,0 0 0-16,0 0 0 0,0 0 0 0,0 0 3 16,0 0 1-16,0 0-6 0,0 0 3 15,0 0-1-15,0 0-1 0,0 0 1 16,0 0-2-16,0 0 2 0,28 2-3 0,-28-2 1 15,0 0 2-15,0 0 0 0,0 0 2 16,0 0-2-16,0 0-1 0,0 0 4 16,0 0-5-16,0 0 11 0,0 0-12 0,0 0 6 15,28 4 0-15,-28-4-5 0,0 0-6 16,0 0 4-16,0 0 2 0,0 0 4 16,0 0-8-16,0 0 12 0,34-4-6 0,-34 4 0 15,0 0-5-15,0 0 12 0,0 0-12 16,0 0 8-16,0 0-3 0,0 0-5 0,0 0 4 15,0 0 2-15,0 0 4 0,0 0-7 16,0 0 1-16,0 0 2 0,0 0-4 16,31-3 2-16,-31 3-2 0,0 0 5 0,0 0-2 15,0 0 2-15,0 0-4 0,0 0 4 16,0 0-3-16,0 0 4 0,0 0-5 0,0 0 7 16,0 0-8-16,28-4 4 0,-28 4-4 15,0 0 6-15,0 0-4 0,0 0 2 16,0 0-6-16,0 0 3 0,0 0 4 0,0 0 3 15,0 0-8-15,0 0 6 0,0 0-7 16,25-6 3-16,-25 6-2 0,0 0 3 0,0 0 3 16,0 0 2-16,0 0-8 0,0 0 3 15,0 0 3-15,0 0 4 0,21-8-12 16,-21 8 7-16,0 0-2 0,0 0-1 16,0 0-3-16,0 0 8 0,0 0-4 0,0 0-3 15,0 0 5-15,0 0 3 0,0 0-3 16,0 0-4-16,0 0-1 0,0 0 3 0,0 0 2 15,0 0 2-15,25-6-5 0,-25 6 3 16,0 0 0-16,0 0-4 0,0 0-2 16,0 0 7-16,0 0-6 0,0 0 0 0,25-7 6 15,-25 7-1-15,0 0 2 0,0 0-4 16,0 0-6-16,25-6 3 0,-25 6 5 0,0 0-1 16,0 0 2-16,0 0-6 0,25-9 9 15,-25 9-9-15,0 0 2 0,0 0-1 16,0 0-2-16,24-8 8 0,-24 8-5 0,0 0-1 15,0 0 5-15,0 0 0 0,25-10-6 16,-25 10 6-16,0 0-3 0,0 0-3 0,0 0 5 16,0 0-5-16,22-7 6 0,-22 7-5 15,0 0-1-15,0 0 1 0,0 0-4 16,0 0 7-16,0 0-6 0,0 0 10 0,0 0 5 16,21-7-14-16,-21 7 0 0,0 0 4 15,0 0-3-15,0 0 4 0,0 0-5 16,0 0 3-16,0 0 4 0,0 0-1 0,0 0-7 15,0 0 6-15,26-10-2 0,-26 10 8 16,0 0 0-16,0 0-16 0,0 0 12 16,0 0-1-16,0 0-7 0,0 0 8 0,0 0-6 15,0 0 9-15,0 0-10 0,27-3 4 16,-27 3-2-16,0 0 7 0,0 0-10 0,0 0 5 16,0 0 0-16,0 0 3 0,0 0-8 15,0 0 16-15,0 0 7 0,0 0-11 16,0 0-2-16,29-3 4 0,-29 3-2 0,0 0-3 15,0 0 3-15,0 0 2 0,0 0-7 16,0 0-2-16,0 0 5 0,0 0 1 0,30-2-5 16,-30 2-1-16,0 0 4 0,0 0 2 15,0 0-2-15,0 0-4 0,0 0 0 0,0 0 2 16,0 0 2-16,0 0 0 0,28 0-8 16,-28 0 6-16,0 0 0 0,0 0 1 15,0 0 3-15,0 0-4 0,0 0-3 0,0 0-2 16,25-6 9-16,-25 6-8 0,0 0 4 15,0 0-4-15,0 0 2 0,0 0 4 16,0 0-4-16,0 0 0 0,0 0 2 0,0 0 7 16,0 0-10-16,0 0 5 0,0 0-2 15,0 0 1-15,0 0-6 0,0 0-2 16,0 0 8-16,0 0-2 0,0 0-5 0,0 0 5 16,0 0 3-16,0 0 3 0,27-3-2 15,-27 3-6-15,0 0 0 0,0 0 7 16,0 0-4-16,0 0-2 0,0 0 0 0,0 0-3 15,0 0-2-15,0 0 2 0,0 0 2 16,0 0 3-16,0 0-4 0,0 0 12 0,0 0-15 16,0 0 6-16,0 0-5 0,35 3 8 15,-35-3-10-15,0 0 8 0,0 0 5 0,0 0-7 16,0 0-3-16,0 0 6 0,0 0-3 16,0 0 1-16,0 0 3 0,30 3-6 15,-30-3 0-15,0 0-4 0,0 0 4 0,0 0 2 16,0 0-4-16,0 0 6 0,0 0-1 15,0 0 0-15,0 0-2 0,0 0 1 0,0 0-1 16,29 0 3-16,-29 0-2 0,0 0-2 16,0 0 3-16,0 0-6 0,0 0 5 15,0 0 1-15,0 0 2 0,0 0-3 0,0 0 4 16,0 0-4-16,0 0-3 0,0 0 8 16,0 0-5-16,0 0 0 0,0 0-1 15,0 0 2-15,0 0-5 0,30-3 4 0,-30 3 7 16,0 0-10-16,0 0 1 0,0 0 2 15,0 0-4-15,0 0 0 0,0 0 0 0,0 0 8 16,0 0-4-16,0 0 0 0,0 0-3 16,0 0 2-16,32 0-2 0,-32 0 6 15,0 0-3-15,0 0 2 0,0 0 0 0,0 0-1 16,0 0 0-16,0 0-5 0,0 0 4 16,0 0 3-16,0 0-3 0,30 0 0 15,-30 0-1-15,0 0-1 0,0 0 4 0,0 0-4 16,0 0 4-16,0 0-1 0,0 0 0 15,0 0-1-15,0 0 3 0,0 0-4 0,0 0-2 16,32 3 4-16,-32-3 1 0,0 0-2 16,0 0 4-16,0 0-2 0,0 0 0 15,0 0-4-15,27 0 1 0,-27 0 2 0,0 0-3 16,0 0-2-16,0 0 2 0,0 0 4 16,0 0-6-16,35-3 5 0,-35 3 2 15,0 0-2-15,0 0 2 0,0 0-7 0,30-3 6 16,-30 3 0-16,0 0-2 0,0 0-6 15,29-2 4-15,-29 2 3 0,0 0-4 0,0 0 6 16,27-3-2-16,-27 3 1 0,0 0-2 16,0 0 10-16,0 0 5 0,0 0 13 0,29-3 2 15,-29 3 6-15,0 0 2 0,0 0-3 16,0 0 0-16,0 0 0 0,0 0-5 16,0 0-2-16,0 0 2 0,0 0-8 0,0 0-2 15,0 0-4-15,0 0-1 0,0 0 0 16,27-3-2-16,-27 3-1 0,0 0-4 0,0 0 1 15,0 0-2-15,0 0 0 0,0 0 0 16,0 0-2-16,0 0 0 0,0 0-2 16,0 0 0-16,0 0 0 0,0 0 0 0,0 0 0 15,0 0 0-15,0 0-3 0,0 0 1 16,0 0 1-16,0 0 7 0,0 0-9 0,0 0 0 16,0 0 0-16,0 0 6 0,0 0-8 15,0 0 0-15,0 0 2 0,0 0-1 16,0 0 1-16,0 0-2 0,0 0 3 15,0 0 4-15,0 0-6 0,0 0 0 0,0 0-2 16,0 0 2-16,0 0-1 0,0 0 1 16,0 0 0-16,0 0-2 0,0 0-5 0,27-2-6 15,-27 2-20-15,0 0-23 0,0 0-29 16,0 0-32-16,14-9-38 0,-14 9-62 16,0 0-148-16,0 0-522 0,6-13-343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2-02-15T00:28:29.346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 contextRef="#ctx0" brushRef="#br0">-336 1316 2020 0,'0'0'61'16,"0"0"-26"-16,0 0-21 0,0 0 6 0,0 0-16 16,0 0 9-16,0 0-9 0,0 0 6 15,0 0-10-15,0 0 7 0,0 0 3 0,0 0 0 16,0 0 4-16,0 0-4 0,0 0 13 15,0 0 10-15,0 0-4 0,0 0 6 16,0 0 10-16,0 0-2 0,0 0 1 0,0 0 4 16,0 0-6-16,0 0-7 0,0 0-3 15,0 0-9-15,0 0 8 0,0 0-5 16,0 0-7-16,0 0 6 0,0 0 0 0,0 0-6 16,0 0 0-16,0 0-8 0,0 0 0 15,0 0 0-15,0 0-6 0,0 0 9 0,0 0-4 16,0 0 6-16,0 0-11 0,0 0 1 15,0 0 4-15,0 0 8 0,0 0-7 16,0 0 4-16,0 0 6 0,0 0-1 0,0 0-2 16,0 0-3-16,0 0 3 0,0 0-11 15,0 0-2-15,0 0 13 0,0 0-13 16,0 0-5-16,0 0 7 0,0 0 3 0,0 0-10 16,0 0 5-16,0 0 0 0,0 0 2 15,0 0-4-15,0 0-6 0,0 0 3 16,0 0 3-16,0 0 16 0,0 0-16 0,0 0 2 15,0 0-5-15,0 0 0 0,0 0-10 16,0 0 7-16,0 0 3 0,0 0 0 0,0 0-4 16,0 0 1-16,0 0-4 0,0 0-1 15,0 0-1-15,0 0 4 0,0 0 5 16,0 0-8-16,0 0 8 0,0 0-7 0,0 0 2 16,0 0-5-16,0 0-5 0,0 0-5 15,0 0-3-15,0 0-7 0,0 0 4 0,0 0-5 16,0 0-1-16,0 0-2 0,0 0 7 15,0 0 0-15,0 0 2 0,0 0 0 16,0 0 9-16,0 0-4 0,0 0-5 0,0 0 8 16,0 0 2-16,0 0-7 0,0 0-10 15,0 0-1-15,0 0-8 0,0 0-13 16,0 0-8-16,0 0-7 0,0 0-5 0,0 0-13 16,0 0-23-16,0 0-8 0,0 0-6 15,0 0-26-15,0 0-297 0,0 0 96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2-02-28T17:22:57.57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14357 12179 2102 0,'0'0'369'0,"-17"-15"-182"0,17 15-74 0,0 0-45 16,-13-21-27-16,13 21-20 0,0 0-11 0,-15-18 1 15,15 18-3-15,0 0 2 0,-17-17 1 16,17 17 4-16,0 0 1 0,0 0 7 0,-20-24 7 16,20 24 8-16,0 0 4 0,-18-19 19 15,18 19 1-15,0 0-8 0,-24-17 10 16,24 17 21-16,-17-13-21 0,17 13 4 15,0 0-9-15,-20-19-14 0,20 19 0 0,0 0-15 16,0 0 15-16,-23-14-15 0,23 14-13 16,0 0 4-16,-22-11-2 0,22 11-3 0,0 0 4 15,-23-8-8-15,23 8-5 0,0 0 5 16,-32-10 1-16,32 10-6 0,0 0 0 16,-33-3 30-16,33 3-8 0,0 0 11 0,-37-6-5 15,37 6-5-15,0 0 2 0,-39 0-13 16,39 0-6-16,-32 6-2 0,32-6-13 15,-30 15-5-15,14-2-5 0,-3 0-4 0,19-13 8 16,-37 27-1-16,19-12-5 0,0 4 11 16,-4-4-10-16,5 3 15 0,-3-1-2 0,2-2 5 15,1 0 15-15,0 0-6 0,1 1 8 16,0-1-3-16,16-15 3 0,-30 32-10 0,22-21 13 16,8-11-3-16,-22 27 4 0,12-14-3 15,10-13 6-15,-13 27-3 0,13-27 4 16,-9 26 0-16,9-26 2 0,-6 21 0 0,6-21 0 15,0 0-4-15,-2 31 3 0,2-31-13 16,0 0 10-16,2 33 0 0,-2-33-15 0,0 0 0 16,11 35-3-16,-11-35-3 15,5 26 0-15,-5-26 3 0,12 27-1 0,-12-27 2 16,10 24-1-16,-10-24-4 0,9 27 8 0,-9-27-4 16,8 27 5-16,-8-27 3 0,10 27 9 15,-10-27 2-15,12 24 7 0,-12-24-2 16,8 23-4-16,-8-23 0 0,13 25 1 0,-13-25-6 15,16 24-1-15,-16-24 0 0,15 23 0 16,-15-23-6-16,18 24-3 0,-18-24 1 0,23 23-1 16,-8-18 0-16,-15-5-2 0,31 15-2 15,-31-15 1-15,26 19 2 0,-7-12 8 0,-19-7 4 16,33 8 3-16,-13-4-1 0,-20-4-1 16,35 9-8-16,-35-9 2 0,41 6-2 15,-41-6 2-15,38 3-5 0,-38-3 0 0,33 0-2 16,-33 0-2-16,42 0 0 0,-42 0 1 15,44-3-7-15,-24-3 2 0,-20 6-2 0,45-3 4 16,-25-3-2-16,-20 6-6 0,39-6 4 16,-16 0-4-16,-23 6 1 0,33-9 0 0,-33 9 0 15,36-10 2-15,-20 2-2 16,-16 8 0-16,32-16 3 0,-10 4-5 0,-5-5 4 16,8 5-1-16,-5-6 1 0,5 2-5 15,-5-3 0-15,3 1 2 0,2-3 2 0,-3 2-1 16,5-1-2-16,-9 1-1 0,2-1 3 15,0 2-2-15,1 0 1 0,-1 2 1 0,-7-1 0 16,4-3 4-16,-17 20-1 0,26-33 0 16,-15 18 2-16,0-4-2 0,-11 19-3 15,17-32 0-15,-17 32 2 0,5-30-5 0,-5 30 3 16,3-33 0-16,-3 33-1 0,0-35-3 16,0 35 2-16,-3-36 0 0,3 36 1 15,-10-34-2-15,10 34-3 0,-12-41-3 0,4 26 1 16,-1-6-5-16,9 21 1 0,-26-37-5 15,12 17 1-15,-2 3-7 0,-6-1-2 16,-2 3 8-16,1 0-12 0,-7-5 0 0,1 4-1 16,6 1-7-16,1 3-19 0,-4 0-19 15,4 1-43-15,-3 6-59 0,-7-2-109 0,5 7-648 16,-3 5-661-16</inkml:trace>
  <inkml:trace contextRef="#ctx0" brushRef="#br0" timeOffset="1220.878">14315 12854 4488 0,'0'0'-131'0,"0"0"16"0,0 0 17 16,0 0 6-16,0 0 11 0,0 0 12 15,0 0 19-15,0 0 25 0,0 0 9 16,0 0 8-16,0 0 8 0,0 0-4 0,0 0-4 15,0 0 18-15,0 0-16 0,0 0 0 16,0 0 8-16,0 0 4 0,0 0 16 16,0 0 3-16,0 0-4 0,40 68 25 15,-38-47-8-15,-2-21 2 0,0 53 13 0,0-22-15 16,0 1 5-16,3 1-12 0,1 6 21 16,1 4-9-16,-4 4 2 0,6 0-10 0,-2-2-7 15,0 4-9-15,-2 4 2 0,1 0 10 16,6 4 4-16,-9-3-4 0,-1-3 17 15,4 2 7-15,-4 0-2 0,0-2 10 0,-4 3 6 16,3 1-1-16,-3 0 10 0,-2 7-12 16,2-10-1-16,4-1-9 0,4 6-7 0,2 0-4 15,-2 4-4-15,4-1 0 0,1-2-9 16,-1-2-5-16,5-3 1 0,-4-7-4 0,-1-2-4 16,4-4-1-16,-6-5 0 0,1 4-5 15,5-6 0-15,-7-4 3 0,2-4-6 16,1 1-1-16,-6-5 0 0,4-3 6 0,-1-1-1 15,-5-17 5-15,5 30 0 0,0-18 4 16,-5-12 0-16,9 22 1 0,-9-22 1 16,1 18-5-16,-1-18 2 0,0 0 2 0,0 0-10 15,0 0 6-15,0 0 0 0,0 20-1 16,0-20-2-16,0 0 0 0,0 0-3 0,0 0-3 16,0 0 0-16,0 0-1 0,-33 0-1 15,33 0 1-15,0 0-5 0,-29 6 2 0,29-6-1 16,-23 12 1-16,10-6 2 0,13-6 0 15,-34 24 2-15,21-7 4 0,-6-1 2 16,-2 4 4-16,1 7 1 0,-4 1-1 0,2 4-2 16,-1 1 1-16,-9 7-5 0,10 3 1 15,-6 3-2-15,0-1-1 0,8 5-2 0,-2 0 2 16,-5-1-3-16,9 1-1 0,-7-4-2 16,1 3 2-16,4-3-1 0,-5-2 1 15,5-2-4-15,0-4 1 0,-2-4 0 0,5-2-3 16,-1 0-4-16,10-7-15 0,-2-4-21 15,-2 0-20-15,12-21-23 0,-4 32-26 0,4-32-35 16,17 12-40-16,-17-12-65 0,47-5-182 16,-25-11-526-16,10-4-839 0</inkml:trace>
  <inkml:trace contextRef="#ctx0" brushRef="#br0" timeOffset="1723.7453">14508 15113 4680 0,'-26'-14'-133'15,"26"14"6"-15,-31-8 13 0,31 8 11 0,-34-5 12 16,34 5 12-16,-32-12 21 0,32 12 13 16,-30-8 9-16,30 8 2 0,-33-8 6 15,33 8-13-15,-24-14 10 0,24 14 3 0,-20-15 2 16,20 15 9-16,-20-15-1 0,20 15 0 16,0 0 11-16,-15-26 14 0,15 26-1 0,0 0 8 15,-10-24 8-15,10 24 3 0,0 0 21 16,-8-21-9-16,8 21 12 0,0 0-1 15,0 0 1-15,0 0-7 0,-12-25 0 0,12 25-16 16,0 0 18-16,0 0 0 0,0 0-14 16,45-19 1-16,-45 19-2 0,45-1 8 15,-13 1-12-15,-32 0-6 0,74 11 12 16,-31 1 0-16,4 0 4 0,3 7 6 0,4 1 6 16,3 3 6-16,-4-1 9 0,-1 5-9 0,2 2-4 15,8 1 2-15,-1 3-12 0,0 4-1 16,1 1-4-16,-9-5-3 0,-3-2-5 15,-1 0-4-15,-1-3-6 0,-8 1-29 0,2-4-26 16,-8-2-33-16,-4-2-27 0,0-3-39 16,-13-3-106-16,-7-2-638 0,0-3-304 0</inkml:trace>
  <inkml:trace contextRef="#ctx0" brushRef="#br0" timeOffset="2483.8644">14103 13203 4024 0,'0'0'-115'0,"0"0"19"0,0 0 21 0,0 0 18 16,-24-19 12-16,24 19 7 0,0 0 22 16,0 0 11-16,0 0 1 0,0 0 6 0,0 0 13 15,0 0 6-15,0 0 0 0,0 0 20 16,0 0 16-16,0 0 2 0,0 0 6 0,0 0-2 15,0 0-5-15,0 0 2 0,7-38-13 16,-7 38 10-16,0 0-14 0,0 0-10 16,0 0-4-16,0 0-5 0,0 0 4 0,0 0-5 15,0 0-8-15,0 0 3 0,0 0 3 16,0 0 18-16,0 0 10 0,0 0-3 0,0 0 16 16,-28 75-16-16,14-49-9 0,-1 7-5 15,-2 3-1-15,-3 12-7 0,-6 6 2 16,4 1 1-16,-3 8-9 0,6-8 6 15,-7-4-10-15,5 2-6 0,3-8-8 0,0-6-14 16,4-3-26-16,-1-2-20 0,10-6-26 16,-3-4-17-16,3 2-56 0,1-12-126 0,4-14-567 15,0 0-101-15</inkml:trace>
  <inkml:trace contextRef="#ctx0" brushRef="#br0" timeOffset="2841.7091">14382 13146 3892 0,'0'0'-60'0,"0"0"10"0,0 0 14 0,0 0 10 16,0 0-3-16,0 0 29 0,8-20 21 15,-8 20 19-15,0 0 25 0,0 0 21 16,0 0 6-16,0 0 6 0,0 0-7 16,57 47 13-16,-40-32 4 0,-4 3-10 0,6-1-1 15,-2 7-11-15,-1-8-2 0,8 6-10 16,1 0-7-16,0 0-8 0,3 1-2 0,6 1-9 15,4-4-9-15,1-1 19 0,1 0-61 16,12 1-74-16,-5-6-85 0,-4-2-246 0,-4-3-492 16,-8-6-409-16</inkml:trace>
  <inkml:trace contextRef="#ctx0" brushRef="#br0" timeOffset="3934.3816">18698 14319 4218 0,'0'0'-76'0,"0"0"14"0,0 0 15 0,0 0-2 16,0 0 8-16,0 0 7 0,0 0 19 16,0 0 15-16,0 0 32 0,0 0 17 15,0 0 33-15,0 0 5 0,0 0 8 0,0 0 3 16,0 0-10-16,0 0-3 0,13 74-3 15,-13-74 0-15,0 0 2 0,4 28 7 16,-4-28 0-16,8 32 4 0,-8-32-1 0,3 50-2 16,-3-16-5-16,4 10-2 0,1 1-1 15,-5 4-5-15,3 3-8 0,-3 9-2 16,2 4-7-16,-1 0-3 0,-2 5-8 0,2 0 0 16,-1 0-10-16,7 13-3 0,-2-9-3 15,-2 0-3-15,1 5-3 0,-4-7-5 0,3-1-1 16,5-3 0-16,-6-2-6 0,5 3 0 15,1-1-2-15,-1-2-1 0,0 0-2 16,1-1-1-16,4 0-2 0,3-4 0 0,-4 1 1 16,1-7-3-16,-2 1-2 0,4-4 0 15,-4-5 2-15,5-5-1 0,-5-4-4 0,-4-2 2 16,4-4-1-16,0-6 0 0,-3 3 0 16,0-6-1-16,1 2-5 15,-6-3-18-15,-2-22-27 0,13 37-41 0,-13-37-44 0,7 30-51 16,-7-18-91-16,0-12-205 0,0 0-475 15,0 0-878-15</inkml:trace>
  <inkml:trace contextRef="#ctx0" brushRef="#br0" timeOffset="4959.5157">18927 16309 4848 0,'-18'-8'-83'15,"18"8"2"-15,-39-15 9 0,39 15 4 16,-37-9-5-16,37 9 3 0,-38-10 11 0,38 10 18 16,-35-5 13-16,35 5 6 0,-40-3 13 15,40 3 16-15,-32 0 0 0,32 0-4 16,-39 0-8-16,39 0 19 0,-31 3 2 0,31-3 3 16,-34 9 12-16,34-9-10 0,-27 11 2 15,27-11 0-15,-41 19 6 0,22-6 2 0,-1 2 2 16,2 4 12-16,-2-1 2 0,-2 3 4 15,5 0 1-15,-3 4 4 0,3 4 10 16,-4 3 5-16,2-4 0 0,4 4-2 0,-3 2-10 16,1-3-4-16,0 3 1 0,4-4-1 15,-6 2-5-15,6-2-1 0,6-3-5 0,-6 5 0 16,5-8-4-16,-1 1-1 0,3-1-2 16,1 4-7-16,1-3 1 0,1 2-4 15,3-5-3-15,0-22-4 0,7 47 0 0,-7-27-2 16,0-20-4-16,11 38 2 0,-7-21-1 15,-4-17 2-15,5 32 7 0,-5-32 7 16,5 24 10-16,-5-24 8 0,0 0 11 0,0 30 3 16,0-30 0-16,0 0-8 0,3 27-6 15,-3-27-1-15,0 0-4 0,0 0-9 16,0 0 0-16,-5 33-6 0,5-33-2 0,-18 15 0 16,18-15-4-16,-22 12 3 0,22-12-3 15,-24 20 2-15,24-20 6 0,-28 17-4 0,28-17 1 16,-25 19-2-16,12-10 2 0,13-9 4 15,-31 24-21-15,20-12 3 0,1 8 2 0,-2 2-2 16,-1 1 2-16,6 9 0 0,-6 2 15 16,2 2-6-16,0 5-1 0,4-1-1 0,-3-3-3 15,2 3-4-15,-4-1-1 0,4 6-1 16,-4-6-1-16,0 1-3 0,-1 0 0 0,3-2-1 16,-5-2-1-16,3-2-1 0,0-6-5 15,6-4-8-15,-4-2-18 0,8-1-15 16,-5-1-19-16,7-20-28 0,-1 16-37 0,1-16-50 15,0 0-70-15,0 0-151 0,26-48-98 16,-11 17-48-16,-1-4-395 0,1-7-693 16</inkml:trace>
  <inkml:trace contextRef="#ctx0" brushRef="#br0" timeOffset="5575.794">18708 16354 4615 0,'-25'-23'-58'0,"11"11"34"16,14 12 21-16,-20-18 10 0,20 18 0 16,-8-22-3-16,8 22 1 0,0 0 1 15,0-30 3-15,0 30 5 0,0 0 8 0,32-33 5 16,-14 21 3-16,-1-2 0 0,15 5-2 15,-1 3 9-15,5 0 16 0,14 0-3 16,-3 6 7-16,4 6 13 0,5 0 8 0,4 3 4 16,5 4 9-16,2 6-3 0,8-3-6 15,1 7-6-15,-3 1-4 0,4 4-13 0,-2 4-3 16,2-2-8-16,0 1-4 0,0-3-7 16,-8 3-2-16,4-4-5 0,-2-6-2 0,-16-1-9 15,2-5-6-15,-10-3-6 0,-6 0-8 16,-2 0-16-16,-6-6-27 0,-6-2-47 0,5-4-71 15,-17-4-131-15,-15 4-247 0,30-15-387 16,-30 15-625-16</inkml:trace>
  <inkml:trace contextRef="#ctx0" brushRef="#br0" timeOffset="6483.6115">18735 13927 4508 0,'0'0'-90'16,"-5"-35"11"-16,5 35 18 0,-10-30 10 16,10 30 3-16,-9-35 4 0,9 35 11 0,-13-33 22 15,13 33 20-15,-7-31 31 0,7 31 23 16,-17-31 25-16,7 15-1 0,10 16-10 15,-18-27-8-15,5 12-5 0,13 15-13 0,-24-25-3 16,7 14-10-16,17 11-4 0,-41-17-4 16,24 8-3-16,17 9-4 0,-39-6-1 0,39 6-4 15,-41 0-1-15,41 0 10 0,-51 8 1 16,26 2 4-16,-1 4 5 0,-3-1 9 16,-4 7 1-16,4 1 0 0,-4 3 0 15,9 8-5-15,-9 2 6 0,3 2-6 0,-2 5 0 16,5-2 2-16,2 2 0 0,8-7 1 0,-1 6-3 15,0-3-1-15,4-1-3 0,3 5 2 16,4-5-3-16,-3 6-2 0,5-3-1 16,0-6-1-16,5 5-4 0,0-4 2 0,5-1-3 15,-3 6-3-15,6 0-2 0,2-4-4 16,-2 4 0-16,6-3-3 0,4-2-2 0,5 0-1 16,-6-1-1-16,12-1 0 0,-3-5-2 15,3 1 0-15,4-2-2 0,4-5 0 0,3-3-3 16,-5-3 3-16,12 0-4 0,-7-6 3 15,4 0-4-15,4-2 3 0,-2-2-2 16,4-2 1-16,-8-3-2 0,-2 0 2 0,8-4 1 16,-9 0 1-16,4-4 1 0,6-6-2 15,-1-4-1-15,-1-3-2 0,-5-4-1 0,-2-3-3 16,0-3-2-16,-8-4 4 0,-5-4-1 16,3-1 2-16,-12 2-5 0,-1-6 3 0,-2-6-1 15,0-2 1-15,-10 2 0 0,5 1 0 16,-7 0-2-16,-1-3 1 0,-2-2 0 15,-2 4-3-15,-1-10-7 0,-7 4-13 16,-3 1-16-16,-2 3-26 0,3 6-39 0,-3 5-37 16,-9 7-32-16,-1 4-60 0,-6 5-162 15,-3 6-549-15,-6 4-779 0</inkml:trace>
  <inkml:trace contextRef="#ctx0" brushRef="#br0" timeOffset="7302.8491">18974 14984 4621 0,'0'0'-47'0,"0"0"74"16,0 0 22-16,0 0 24 0,0 0-7 0,0 0-10 15,0 0-10-15,0 0 2 0,0 0-8 16,0 0-2-16,0 0-9 0,0 0 3 15,0 0 4-15,0 0-1 0,37 9 14 16,-37-9 2-16,40 0-2 0,-10 0 1 0,2 2 0 16,-2 2-1-16,5 2-4 0,-2-3-5 15,3 3-3-15,0 3-3 0,6 0-5 0,-5 0-3 16,5-3-2-16,-7 6-3 0,-3-5-9 16,-4 1-19-16,-1 4-28 0,0-7-33 0,-4 1-30 15,2 3-37-15,-10-6-30 0,2 4-50 16,-17-7-171-16,15 8-523 0,-15-8-484 0</inkml:trace>
  <inkml:trace contextRef="#ctx0" brushRef="#br0" timeOffset="7583.8727">18154 15352 4452 0,'-28'-4'51'0,"28"4"23"0,-40-9 20 15,11 9 10-15,-3-2 0 0,-1 2 1 16,-2 2-8-16,-12 2 5 0,-3 1 10 0,-4-4-4 16,4 5-10-16,-2 3-8 0,-1-2-13 15,4 3-7-15,2-5-10 0,-3 5-8 0,10-1-11 16,3 0-15-16,5 0-24 0,4 5-29 15,8-6-44-15,20-8-58 0,-17 25-69 16,17-25-215-16,0 24-542 0,0-24-867 0</inkml:trace>
  <inkml:trace contextRef="#ctx0" brushRef="#br0" timeOffset="8359.9148">22785 15097 4803 0,'0'0'-94'16,"15"-35"22"-16,-2 17 12 0,-6-3 17 16,-7 21 3-16,15-38 15 0,-4 20 19 0,-11 18 4 15,14-37 10-15,-14 37 9 0,8-31 10 16,-8 31 2-16,12-29-15 0,-12 29 10 0,7-26-9 16,-7 26 0-16,10-21-1 0,-10 21-4 15,0 0-13-15,0 0 9 0,0 0 4 16,0 0 23-16,0 0 18 0,0 0 18 15,16 63 1-15,-17-19-4 0,-3 2 18 0,4 7-10 16,-5 15-8-16,5 2-5 0,-3 13 3 16,3 10-6-16,-3-4-3 0,3 6-2 0,0-2-1 15,-2 6 2-15,4-4 4 0,-2 1 2 16,3-1 3-16,-3 1-1 0,0 2 0 0,0-3-7 16,8-2-8-16,-4 2-5 0,4-5-2 15,-1 0-5-15,3-7-5 0,0 0-5 0,3-14-1 16,-4-3-3-16,1 0-1 0,-2-6-4 15,0-13-6-15,4 0-9 0,-4-8-13 16,2 0-20-16,-1-12-22 0,1 3-39 0,-2-6-48 16,4-4-60-16,-12-20-152 0,17 27-193 15,-9-14-383-15,-8-13-634 0</inkml:trace>
  <inkml:trace contextRef="#ctx0" brushRef="#br0" timeOffset="8756.9497">22790 17374 4580 0,'0'0'-14'0,"0"0"19"16,0 0 40-16,0 0 20 0,0 0 8 15,0 0 15-15,0 0 11 0,0 0 18 0,0 0 6 16,0 0 5-16,0 0-4 0,-22 66-5 16,8-42-9-16,11 1-2 0,-9 1-13 0,-3 9-4 15,2-2-13-15,0 4-4 0,-3 6-10 16,-4 3-7-16,0 2-7 0,0 3-6 15,-1 1-5-15,-3-3 2 0,4-1-10 16,2 4-7-16,-6-6-13 0,7 1-14 0,-3-11-19 16,2-1-19-16,3-6-26 0,0 3-33 0,7-12-33 15,-1 5-34-15,-3-6-45 0,4-3-103 16,8-16-150-16,-7 18-478 0,7-18-754 16</inkml:trace>
  <inkml:trace contextRef="#ctx0" brushRef="#br0" timeOffset="9107.3239">22917 17115 4621 0,'20'-19'-91'0,"-20"19"8"0,23-12 17 0,-23 12-4 16,27-11-4-16,-2 3 16 0,-25 8-5 16,47-6 24-16,-29 3 24 0,-18 3 30 15,44 0 48-15,-44 0 38 0,48 5 25 0,-26 2 21 16,1 1 17-16,6 2-3 0,-1 4-11 16,-6 1-20-16,10 0-7 0,1 0-16 0,2 7-13 15,4-3-10-15,-1 2-13 0,11 1-8 16,-1-4-9-16,4-1-5 0,2 3-13 0,-12-8-10 15,3 1-16-15,0-4-15 0,-5 0-20 16,-10-3-22-16,5 0-30 0,-8 3-39 16,3-6-36-16,-8-3-58 0,-22 0-164 15,40 0-558-15,-40 0-662 0</inkml:trace>
  <inkml:trace contextRef="#ctx0" brushRef="#br0" timeOffset="10058.2161">22795 15673 4520 0,'-31'-15'-86'0,"31"15"7"0,0 0 12 16,0 0 13-16,0 0 9 0,-25-13 12 15,25 13 0-15,0 0 22 0,0 0 11 16,0 0 13-16,0 0 22 0,0 0 11 0,0 0 7 16,-28-8 4-16,28 8-1 0,0 0 2 15,0 0-5-15,0 0-3 0,0 0-9 16,0 0 1-16,-25-11-5 0,25 11-3 0,0 0-6 16,0 0 11-16,-47 7-15 0,47-7 1 15,-33 5 13-15,33-5-3 0,-36 15-3 0,18-2 7 16,-9-3-1-16,6-1 7 0,-5 1 5 15,-2 2 6-15,3-4 5 0,-7 5-3 0,-1-1-4 16,-6 3-6-16,-1-1-7 0,-2 1-1 16,-1 3-5-16,-11 1-2 0,1 1-5 15,1 0-4-15,-5-1 1 0,7-1-1 0,3 0-1 16,5-3-3-16,0 2-4 0,5-5-2 16,7 0-3-16,7 0-17 0,-6-6-19 0,4 3-26 15,25-9-41-15,-35 18-28 0,35-18-33 16,-18 8-50-16,18-8-179 0,0 0-533 15,0 0-525-15</inkml:trace>
  <inkml:trace contextRef="#ctx0" brushRef="#br0" timeOffset="10459.4577">22838 15739 4466 0,'0'0'42'0,"0"0"32"15,0 0-3-15,0 0 4 0,0 0-14 16,0 0-2-16,0 0-9 0,0 0-8 0,0 0-1 15,0 0 2-15,0 0 4 0,27 16-2 16,-27-16-1-16,25 14-6 0,-3-6-4 16,-1 2-5-16,11-4 1 0,2 0-7 0,9 3-1 15,-4-3-3-15,6 1-4 0,3-2 0 16,-1-2-2-16,0 5 2 0,1-4-1 16,-6 4-2-16,3-3-1 0,4 5-2 0,-4-1 2 15,-5 1 2-15,4 2-5 0,-6-4 2 16,1 5-3-16,-2-1 0 0,-9-2-1 15,-1 2-12-15,0-2-31 0,-7-1-52 0,3 3-56 16,-15-6-119-16,-8-6-683 0,0 0-782 16</inkml:trace>
  <inkml:trace contextRef="#ctx0" brushRef="#br0" timeOffset="11249.7493">22882 14332 4580 0,'0'0'-141'15,"-31"-13"31"-15,31 13 28 0,-21-8 16 0,21 8 18 16,0 0 10-16,-32-16 9 0,32 16 29 16,-25-4 23-16,25 4 25 0,-22-14 28 0,22 14 17 15,-27-15 0-15,27 15-1 0,-21-15-14 16,21 15-7-16,-29-17-9 0,29 17-3 0,-28-17-4 16,28 17 5-16,-25-16 3 15,25 16 15-15,-31-12 6 0,31 12 6 0,-26-15-8 16,26 15-6-16,-20-9-6 0,20 9-9 0,0 0-9 15,-24-13-6-15,24 13-5 0,0 0-3 16,0 0-3-16,0 0-6 0,-38 28 0 16,38-28-2-16,-12 37-2 0,5-12 0 0,2-1 0 15,4 9 4-15,-6 2 1 0,2 4 1 16,5 5 4-16,0 3-2 0,0 0-1 16,5-2 0-16,3 4-7 0,4 6-2 0,0-1-2 15,4-6-1-15,10 3 0 0,2-4-7 16,0-4 0-16,9-5-2 0,0-2-3 0,0-7 2 15,5-2-1-15,-7-9-3 0,0-3 0 16,3-4-2-16,-2-7 4 0,0-4-3 16,-4-4 0-16,8-10 1 0,0-1-2 0,-6-6 1 15,3-14 1-15,-7-1-3 0,-2-7 1 16,-1 0 0-16,-5-6 2 0,-4-8 1 16,-3 3-2-16,-5-2 0 0,-1-2 0 0,-8 0 1 15,-1 1 12-15,-5-4-2 0,-3-1 0 16,-7 0 1-16,-2 5 2 0,-8-8-2 0,-2 11-1 15,5 9-2-15,-8-1-1 0,-1 6-5 16,-3 3-6-16,2 8-11 0,-1 8-9 0,1 6-17 16,0 9-24-16,-1 3-31 0,33 3-45 15,-64 15-49-15,24 0-126 0,7 8-184 16,1-5-469-16,7 0-939 0</inkml:trace>
  <inkml:trace contextRef="#ctx0" brushRef="#br0" timeOffset="12079.0872">26436 16025 4878 0,'2'-35'-47'0,"-2"35"11"15,0-35 13-15,0 35-16 0,8-37-14 0,1 20 1 16,-9 17-14-16,15-43 1 0,-4 25 12 16,-11 18 21-16,12-34 37 0,-2 21 33 15,-10 13 31-15,15-24 20 0,-15 24 8 0,15-17 4 16,-15 17 7-16,0 0 12 0,25-12 6 16,-25 12-4-16,0 0-10 0,32 35-10 15,-18-11-8-15,-1 6-9 0,2 11-4 0,-10 4-6 16,8 0-4-16,1 15-7 0,-1 6-3 15,-4-1-2-15,4 12-5 0,-1 1-10 0,-4-15 1 16,4 15-1-16,-1-11-3 0,-2-3-3 16,2 1-4-16,-2-3-3 0,1 2-5 15,2-2-1-15,-2-5-2 0,3 3-7 0,-1-4-5 16,-4-4-10-16,2-2-7 0,2-2-17 16,-4-2-11-16,4 1-14 0,0 0-10 0,-4-2-3 15,-5 5 1-15,2-2 4 0,-5 4 2 16,-8 10 4-16,3-3-9 0,-7-1-21 0,-3 1-36 15,7 0-29-15,-4-14-65 0,7 2-208 16,-7-10-533-16,7-10-840 0</inkml:trace>
  <inkml:trace contextRef="#ctx0" brushRef="#br0" timeOffset="12561.7533">27054 17306 4699 0,'-39'-5'-93'16,"39"5"21"-16,0 0 20 0,-43 14 41 0,43-14 0 16,-36 18 26-16,11-6 26 0,4 1 8 0,-6 4 13 15,0 3 8-15,2 2 12 0,-5 1 6 16,3 5 6-16,0 1 4 0,-3-2 8 15,-2 11-1-15,1-2-1 0,1 1 0 0,-2 3-4 16,7 6-10-16,-7-2-6 0,3 4-13 16,-1 2-6-16,2 2-10 0,-2 7-5 0,6-10-7 15,-1-2-11-15,2 1-8 0,4-4-14 16,1-7-12-16,1-1-8 0,4-4-10 16,1-5-8-16,4-3-9 0,-4 3-18 0,4-7-15 15,8-20-17-15,-7 32-28 0,7-32-22 16,3 17-27-16,-3-17-79 0,0 0-168 0,0 0-511 15,0 0-575-15</inkml:trace>
  <inkml:trace contextRef="#ctx0" brushRef="#br0" timeOffset="12903.7325">26699 17616 4367 0,'0'0'-71'0,"-2"-38"29"0,2 38 1 0,0 0 5 15,0-32 5-15,0 32-4 0,5-28 2 0,-5 28 5 16,9-29 15-16,-9 29 17 0,8-24 33 16,-8 24 36-16,15-21 40 0,-15 21 22 0,13-19 19 15,-13 19 15-15,0 0 3 0,20-20 2 16,-20 20 2-16,0 0-7 0,0 0-12 16,31-3-14-16,-31 3 1 0,0 0-14 0,43 11-15 15,-25 1-5-15,8 0-37 0,0 1-5 16,4 2-9-16,9 2-3 0,1 0-8 0,7 2-3 15,-4-4 7-15,6 3-6 16,-2-3-3-16,-2-3-10 0,2-1-1 0,3-2-6 16,-5 3-2-16,-3-6-8 0,0 3-10 15,0 1-13-15,-4-7-17 0,-13 3-23 0,4-2-23 16,-9 0-32-16,1-3-55 0,-2 2-41 16,-19-3-80-16,0 0-202 0,0 0-40 0,0 0-424 15,0 0-764-15</inkml:trace>
  <inkml:trace contextRef="#ctx0" brushRef="#br0" timeOffset="13375.8486">26811 16455 4716 0,'0'0'-45'0,"0"0"10"0,0 0 18 0,0 0-7 15,0 0 3-15,0 0 4 0,0 0-1 16,13-24 3-16,-13 24-4 0,0 0 28 16,34-15 16-16,-34 15 24 0,37-16 9 0,-12 6 8 15,1 1 5-15,1-3 10 0,10 3-1 16,3-3 2-16,-3-2-3 0,3 2-8 15,5-1-10-15,2 2 6 0,2 2-6 0,-3-6-21 16,3 5-21-16,-1-2-23 0,-1 0-25 16,-8 3-32-16,4-2-9 0,-8 3-30 0,1-5-23 15,-8 4-33-15,-5 0-60 0,-23 9-150 16,26-18-507-16,-25 12-249 0</inkml:trace>
  <inkml:trace contextRef="#ctx0" brushRef="#br0" timeOffset="13788.7112">26490 16217 4256 0,'0'0'112'0,"0"0"-2"0,0 0-12 16,0 0-10-16,0 0-9 0,-14-39-9 0,14 39 0 15,0 0 12-15,-13-21 19 0,13 21 16 16,-22-19 9-16,22 19-6 0,-38-22-7 0,3 10-14 15,-4-1-10-15,-14-2-9 0,-8 3-1 16,-4 0 17-16,7 4-2 0,-4 4-11 0,5-4-9 16,5 8-23-16,0 0-10 0,4 0 1 15,-1 0-12-15,2 5-10 0,12-2-10 16,0 1-10-16,5 1-24 0,-2 2-22 0,7-5-29 16,25-2-45-16,-37 16-38 0,24-11-35 15,-2 2-104-15,15-7-163 0,-17 9-494 0,17-9-845 16</inkml:trace>
  <inkml:trace contextRef="#ctx0" brushRef="#br0" timeOffset="14379.7423">26416 15087 4755 0,'-18'-29'-77'15,"11"12"26"-15,7 17 4 0,-20-24 17 16,20 24 36-16,-17-22 9 0,17 22 29 0,-16-22 22 15,16 22 18-15,-17-15 22 0,17 15 7 16,0 0-14-16,-27-18-10 0,27 18-12 16,0 0-13-16,-18-12-7 0,18 12-7 15,0 0-3-15,0 0-9 0,0 0-5 0,0 0 0 16,0 0 0-16,0 0-8 0,-49 20-1 0,49-20-3 16,-12 24 1-16,12-24-3 0,-8 30 2 15,8-30 5-15,-12 45 1 0,7-18 0 16,-3 8-3-16,3 5 2 0,-3-1-3 0,4 8-4 15,1 3-5-15,3-1 4 0,3 1-4 16,6-2-2-16,2 5 0 0,6-1-2 0,5-5-2 16,5-5-2-16,6-7 0 0,12-4-1 15,4-8 0-15,6-4-3 0,2-6-4 16,3-10-1-16,7-6 2 0,2-5 10 0,4-12 5 16,-3-11 8-16,-4-4 5 0,-3 0 6 15,-11-5 8-15,-12-1 8 0,-11-4-1 16,-4-2-5-16,-9-5-5 0,-4-4-4 15,-17 4-9-15,-3-10-13 0,-12-10-3 0,-7 7-1 16,-7 2-3-16,-2 4 3 0,-8 8-4 16,-3 4-9-16,-1 13-21 0,-4 7-31 0,-12 10-47 15,-3 14-53-15,-14 6-77 0,-17 16-212 16,-32 12-104-16,1 9-386 0,0 3-688 0</inkml:trace>
  <inkml:trace contextRef="#ctx0" brushRef="#br0" timeOffset="16975.7739">29402 1585 1763 0,'0'0'162'0,"0"0"-96"0,0 0-8 0,0 0-26 15,0 0-22-15,24-15 8 0,-24 15 3 16,0 0-8-16,0 0 32 0,0 0 18 0,0 0 19 16,0 0 25-16,0 0-12 0,0 0 11 15,0 0-1-15,0 0-14 0,0 0-6 16,0 0 5-16,0 0-14 0,0 0 2 0,0 0-15 16,0 0-12-16,0 0-11 0,6-25 21 15,-6 25-29-15,0 0-8 0,0 0 0 0,0 0 2 16,0 0 9-16,0 0-1 0,0 0 21 15,0 0 31-15,0 0-5 0,0 0 18 16,0 0-5-16,0 0-1 0,0 0 3 0,0 0-14 16,0 0-11-16,0 0-9 0,0 0-6 15,0 0-5-15,0 0-3 0,0 0-13 0,0 0-3 16,0 0-4-16,0 0 0 0,0 0-9 16,0 0 0-16,0 0-1 0,0 0 5 15,12 62-7-15,-12-62-2 0,3 53 9 16,1-26-13-16,-4 7 2 0,5-1-6 0,-2 1 2 15,-1 6 2-15,4-2-5 0,1-2-23 16,0 3-44-16,1-9-33 0,-3-3-29 0,3 1-64 16,-4-3-162-16,3-10-487 0,-7-15-21 15</inkml:trace>
  <inkml:trace contextRef="#ctx0" brushRef="#br0" timeOffset="17733.659">29886 1566 3766 0,'0'0'-95'0,"0"0"12"16,0 0 2-16,0 0 15 0,0 0 15 16,-22-29 20-16,22 29 5 0,0 0 26 0,0 0 10 15,0 0 8-15,-15-19-11 0,15 19 4 16,0 0 2-16,0 0-10 0,0 0 10 0,0 0-8 15,0 0 1-15,0 0-1 0,0 0-12 16,0 0 7-16,0 0 2 0,0 0 5 16,0 0-5-16,0 0 11 0,0 0-2 0,0 0 20 15,0 0-11-15,0 0 1 0,0 0 5 16,28 70 6-16,-28-70 3 0,5 37-4 16,2-15 8-16,1 0-12 0,-3-1 13 0,7 0-14 15,-2 1 1-15,-2-1-9 0,6-2 5 16,-14-19 4-16,13 30 1 0,-4-14-3 15,-9-16 25-15,10 21 9 0,-10-21 34 0,15 15-20 16,-15-15-2-16,0 0-13 0,0 0-9 16,0 0-5-16,0 0 2 0,40-33-17 0,-40 33 10 15,13-34-2-15,-4 17-13 0,-9 17-2 16,16-45-4-16,-11 25-8 0,4 1 7 16,-9 19-6-16,18-40 4 0,-10 18-6 0,4 7 1 15,-12 15-4-15,22-33-1 0,-7 17 4 16,-15 16-3-16,28-28-2 0,-11 15-1 15,0 1-3-15,-17 12 9 0,37-24-4 0,-24 14 5 16,-13 10-1-16,38-11 1 0,-16 3-5 16,-22 8 4-16,29-8-5 0,-29 8 0 0,36 0 2 15,-36 0 2-15,0 0-4 0,34 17 7 16,-34-17-2-16,15 26-1 0,-12-8-4 16,-3-18 3-16,0 37 1 0,0-37 2 0,-3 53-1 15,-5-26-1-15,3 0 2 0,0 5 2 16,0-2 0-16,0-3 3 0,-4 3-11 15,6-6 1-15,-2 0-4 0,5-24 5 0,-12 47-6 16,9-29 2-16,3-18-18 0,-10 37-44 16,10-37-54-16,-4 28-68 0,4-28-183 15,-11 19-502-15,11-19-194 0</inkml:trace>
  <inkml:trace contextRef="#ctx0" brushRef="#br0" timeOffset="18145.7823">29792 1293 3967 0,'-17'-22'-31'15,"17"22"15"-15,0 0 30 0,0 0 14 0,-8-22 9 16,8 22 5-16,0 0-17 0,0 0 12 16,0 0 20-16,0 0 3 0,0 0 23 0,25-30 2 15,-25 30 2-15,28-12 0 0,-28 12-12 16,34-13 0-16,-11 6-7 0,-1-1-3 15,6-5-4-15,-1 5-3 0,8-6-7 0,0-1-7 16,1 0 0-16,2-3-11 0,4 3-4 16,8-6-4-16,2-3-14 0,0 4-20 15,3-2-20-15,-2 0-19 0,-1 1-27 0,-1 2-32 16,-10 1-22-16,-2-1-35 0,-6-3-70 16,-1 1-208-16,-5 2-390 0,-4 4 4 15</inkml:trace>
  <inkml:trace contextRef="#ctx0" brushRef="#br0" timeOffset="19163.3193">31113 1147 3603 0,'0'0'-131'0,"0"0"36"0,0 0 24 15,-8-27 36-15,8 27 23 0,0 0 10 16,0 0 28-16,0 0-1 0,0 0 14 15,0 0-5-15,0 0-7 0,0 0-9 0,0 0 17 16,0 0 0-16,0 0-3 0,0 0 9 16,0 0 3-16,0 0 0 0,0 0 7 0,0 0-1 15,45 67-5-15,-36-42 0 0,-4 0 14 16,-2-1-6-16,5 2 8 0,-8-26-16 0,9 51 7 16,-9-24 0-16,3-7-4 0,-3-20 2 15,5 40 11-15,-5-40-15 0,3 34-6 16,-3-34 3-16,2 31 10 0,-2-31 1 0,0 21 2 15,0-21-19-15,0 0 2 0,0 0-8 16,0 0-4-16,0 0-4 0,0 0 2 16,0 0-3-16,0 0 6 0,0 0 0 0,20-89-1 15,-20 71-2-15,0 18-5 0,10-41 2 16,-10 41-5-16,9-33 1 0,-4 11-2 16,-5 22-7-16,11-32 1 0,-11 32-1 0,14-27-4 15,-14 27-1-15,11-25-1 0,-11 25 2 16,9-17-3-16,-9 17 2 0,0 0-3 0,20-20 1 15,-20 20 4-15,0 0-5 0,0 0 7 16,0 0-8-16,0 0-4 0,0 0 5 16,0 0 3-16,0 0 0 0,0 0-4 0,0 0 0 15,38 35-1-15,-38-35 3 0,0 0-2 16,0 0 2-16,0 0 0 0,0 0 1 0,0 0 2 16,0 0-4-16,0 0 1 0,35-15 8 15,-35 15 10-15,12-20-1 0,-12 20-3 16,8-27-4-16,-8 27 2 0,17-33-2 15,-7 14-4-15,4-1 0 0,-14 20-1 0,16-28-2 16,-11 11-1-16,-5 17 0 0,14-24-2 16,-14 24 2-16,13-21-3 0,-13 21 3 15,12-19-1-15,-12 19-2 0,0 0 3 16,13-21-2-16,-13 21-2 0,0 0 3 0,0 0-6 16,14-23 3-16,-14 23 3 0,0 0-3 15,0 0-3-15,26-6 6 0,-26 6-6 0,0 0 1 16,0 0 1-16,0 0 1 0,34 29-1 15,-34-29 3-15,10 29-4 0,-7-10 2 0,2 6 0 16,4-1 0-16,-6 4 0 0,2 0 2 16,3 3 3-16,-3 1-3 0,2-2 4 0,1-3-1 15,-1 3-3-15,1 2 2 0,1-5-3 16,-1-2-5-16,-3 0-25 0,-1 0-28 16,6-4-31-16,1 0-19 0,-1-3-36 0,-10-18-47 15,25 21-155-15,-11-13-534 0,-3-2-274 16</inkml:trace>
  <inkml:trace contextRef="#ctx0" brushRef="#br0" timeOffset="19449.9406">31956 1207 4123 0,'-13'-20'5'15,"13"20"6"-15,0 0 17 0,0 0 11 16,-18-25-4-16,18 25-8 0,0 0-14 15,0 0 2-15,0 0 13 0,0 0 7 16,0 0 10-16,0 0 11 0,0 0 14 0,0 0 15 16,0 0 7-16,0 0 5 0,0 0 4 15,0 0-1-15,0 0-11 0,83 39-28 0,-74-24-2 16,-9-15-8-16,23 32-5 0,-8-16-7 16,-6 1-2-16,6 1-6 0,-15-18-1 0,21 27-8 15,-16-11-16-15,-5-16-27 0,17 21-23 16,-17-21-31-16,12 19-30 0,-12-19-50 15,0 0-86-15,0 0-201 0,0 0-444 0,0 0-317 16</inkml:trace>
  <inkml:trace contextRef="#ctx0" brushRef="#br0" timeOffset="19635.8083">31977 664 4375 0,'0'0'0'0,"-29"-21"5"15,29 21 9-15,-18-16-7 0,18 16-7 0,0 0-2 16,-22-15 7-16,22 15 3 0,0 0 14 16,0 0 0-16,-22-14 2 0,22 14 6 15,0 0-30-15,0 0-47 0,0 0-57 0,0 0-102 16,0 0-334-16,0 0-245 0,0 0 261 16</inkml:trace>
  <inkml:trace contextRef="#ctx0" brushRef="#br0" timeOffset="20445.1484">32428 944 3455 0,'0'0'-18'15,"0"0"0"-15,0 0 5 0,-25-12 6 16,25 12-2-16,0 0 7 0,0 0-5 16,0 0 3-16,0 0 1 0,0 0 15 0,0 0 1 15,0 0 14-15,0 0 4 0,0 0 2 16,0 0 1-16,0 0 9 0,0 0 1 0,0 0 2 16,0 0-12-16,0 0 3 0,29 71 3 15,-14-55-13-15,-15-16 3 0,25 27 1 16,-7-13-10-16,-4-6-6 0,-14-8-4 0,25 20 3 15,-25-20 8-15,18 20-3 0,-18-20 20 16,17 15 19-16,-17-15 24 0,18 12-2 16,-18-12-6-16,0 0-10 0,0 0-13 0,0 0-5 15,0 0-15-15,0 0 6 0,34-27-1 16,-34 27-9-16,10-35-4 0,-10 35-4 0,6-42-5 16,3 17 2-16,-8-2-6 0,9-1 6 15,-5 3-8-15,2-4-1 0,1 5 3 16,-3-1-4-16,-5 25 4 0,12-35-6 15,-12 35 9-15,5-30 3 0,4 13-3 0,-9 17-6 16,8-25 4-16,-8 25-2 0,0 0 0 16,15-24-2-16,-15 24 2 0,0 0 12 0,0 0 5 15,33 3 4-15,-33-3 10 0,0 0 4 16,29 31 2-16,-17-16 3 0,-4 3-4 0,-8-18 1 16,17 41 1-16,-9-20-5 0,0 6-5 15,1-3-2-15,-6 5-5 0,-1 3 0 16,3-3-14-16,0 5-46 0,-2 6-71 0,-1-13-81 15,1 5-242-15,1-2-491 0,-4-30-533 16</inkml:trace>
  <inkml:trace contextRef="#ctx0" brushRef="#br0" timeOffset="21676.549">27333 3619 4252 0,'0'0'-172'16,"-49"5"14"-16,49-5 14 0,0 0 4 0,0 0 13 15,0 0 6-15,-38 10 14 0,38-10 0 16,0 0 14-16,-32 5 5 0,32-5 10 0,0 0 0 16,-30 11 16-16,30-11 3 0,0 0-1 15,-30 1-24-15,30-1-43 0,0 0-92 16,0 0-334-16,-30 8 110 0</inkml:trace>
  <inkml:trace contextRef="#ctx0" brushRef="#br0" timeOffset="22373.109">27124 3659 2102 0,'0'0'28'0,"0"0"23"0,-37-9 6 15,37 9-4-15,0 0 5 0,0 0 9 0,0 0 1 16,0 0 7-16,0 0 21 0,0 0 9 16,0 0-4-16,0 0-17 0,0 0 1 0,0 0-10 15,0 0-23-15,0 0 3 0,0 0-12 16,0 0 6-16,0 0 3 0,0 0 11 0,0 0 16 15,0 0-12-15,0 0 6 0,57-38 29 16,-57 38-31-16,0 0 25 0,0 0 3 16,0 0 4-16,0 0-4 0,0 0-1 0,0 0-10 15,0 0-18-15,0 0-7 0,0 0-8 16,0 0-10-16,0 0-4 0,0 0-15 16,0 0-10-16,0 0-11 0,0 0-2 0,0 0-3 15,0 0 2-15,0 0 1 0,0 0-6 16,-77 54 5-16,55-41 2 0,2 4 2 15,-3-2 1-15,1 0 5 0,0 0 6 0,0 0-1 16,6 2 1-16,-6-2 2 0,22-15 2 16,-32 24-9-16,24-12-4 0,8-12 1 15,-22 21-6-15,22-21 5 0,-17 22 2 0,17-22-5 16,-6 19-1-16,6-19-1 0,0 0 2 16,0 0-8-16,0 31 12 0,0-31-12 0,0 0 4 15,0 0-4-15,0 0 6 0,31 15 2 16,-31-15-1-16,0 0-1 0,37 0 0 0,-37 0-3 15,0 0 5-15,42-3-4 0,-42 3 1 16,35-1 5-16,-35 1-3 0,35 0-1 16,-35 0-2-16,44-8-1 0,-44 8 3 0,50-3-3 15,-22 0 2-15,1 0-2 0,-29 3-4 16,57-3 5-16,-36-1-2 0,-21 4 2 0,49-3 4 16,-49 3-6-16,40-2 2 0,-40 2-2 15,34-3-4-15,-34 3 6 0,0 0-4 16,36-4 4-16,-36 4-2 0,0 0 0 0,30-3 0 15,-30 3 5-15,0 0-3 0,0 0 4 16,0 0 1-16,39 3 1 0,-39-3 1 16,0 0-4-16,0 0 7 0,0 0-2 0,22 12-3 15,-22-12-2-15,0 0 2 0,5 19 2 16,-5-19-1-16,0 0 1 0,0 0 5 16,-5 41 6-16,5-41 6 0,0 0 3 0,-14 36 2 15,14-36-1-15,-18 29 0 0,6-16-5 16,12-13 1-16,-18 23-8 0,18-23 2 0,-22 24-4 15,10-11-7-15,12-13-14 0,-26 29-7 16,12-21-15-16,14-8-19 0,-25 22-16 16,25-22-15-16,-28 15-26 0,16-12-27 0,12-3-16 15,-20 6-27-15,20-6-74 0,0 0-636 16,-34-6-305-16</inkml:trace>
  <inkml:trace contextRef="#ctx0" brushRef="#br0" timeOffset="22999.8291">27945 3532 4070 0,'0'0'-121'16,"0"0"8"-16,0 0 19 0,-15-22 0 0,15 22 17 0,0 0-2 16,0 0 15-16,-15-17 4 0,15 17 25 15,0 0 6-15,0 0 15 0,0 0 2 16,0 0 10-16,0 0 9 0,0 0 23 0,-18-15-14 15,18 15 11-15,0 0 16 0,0 0-5 16,0 0 17-16,0 0-21 0,0 0 0 16,0 0-4-16,-49 27 8 0,49-27 1 0,-22 23 6 15,22-23-9-15,-16 28-2 0,9-12-1 16,7-16-2-16,-15 37 0 0,13-15-5 0,2-22 3 16,-3 35 3-16,3-35-5 0,0 35-8 15,0-35 8-15,5 39-5 0,-5-39-1 16,13 28-5-16,-8-11-9 0,-5-17 20 15,25 27-13-15,-13-15 0 0,6-2-2 0,-18-10 4 16,39 11-8-16,-21-6 1 0,-18-5-12 16,44 4 21-16,-44-4-11 0,33 0 0 0,-33 0-4 15,27-12 4-15,-27 12 10 0,27-15 2 16,-27 15-9-16,25-18 13 0,-25 18-5 16,15-18 12-16,-15 18-1 0,5-23-3 0,-5 23-3 15,0 0 3-15,-2-33 4 0,2 33-9 16,0 0 2-16,-23-37 3 0,23 37-9 0,-17-19 1 15,17 19-12-15,-23-13-15 0,23 13-9 16,-25-16-17-16,25 16-13 0,-24-11-4 16,24 11-10-16,0 0-20 0,-27-8-8 0,27 8-22 15,-15-4-26-15,15 4-44 0,0 0-70 0,0 0-520 16,0 0 324-16</inkml:trace>
  <inkml:trace contextRef="#ctx0" brushRef="#br0" timeOffset="24007.8331">27922 3619 3340 0,'0'0'-36'15,"0"0"3"-15,0 0 7 0,0 0 7 0,0 0 3 16,0 0 20-16,0 0 1 0,0 0 5 16,0 0 16-16,70 40 2 0,-53-25 16 0,3 4-6 15,8 1 1-15,4-1 7 0,1-3-2 16,4-1 1-16,0 1 17 0,-2-1-4 0,4-6 3 16,-8 0-7-16,-2 1 14 15,1-5 10-15,-2-2 1 0,-28-3-5 0,47-3-1 16,-17-6-26-16,-8-2 12 0,-2-2-13 15,4-8-12-15,-6-4 1 0,-1-7-1 0,-6 2-7 16,-1-5 9-16,4 3 10 0,-6 1 3 16,-3-1 1-16,-1 4 9 0,-1-2 8 15,2 6-2-15,-5 24-4 0,3-47 6 0,-3 47-7 16,0-38-11-16,0 38-5 0,5-33-4 0,-5 33-3 16,0-24-9-16,0 24-2 0,0 0-1 15,0 0-7-15,12-27 0 0,-12 27-4 16,0 0 0-16,0 0-3 0,0 0 0 0,0 0 0 15,0 0-4-15,50 17 0 0,-50-17 0 16,24 16 1-16,-24-16-1 0,25 18 2 16,-25-18-1-16,20 16-6 0,-20-16 5 0,17 16-2 15,-17-16-2-15,0 0 2 0,26 15-3 16,-26-15 2-16,0 0 1 0,17 13-4 0,-17-13 2 16,0 0 5-16,0 0 16 0,0 0 11 15,18 11 4-15,-18-11 0 0,0 0-7 16,0 0-3-16,0 0-2 0,0 0-4 0,0 0-1 15,27-38-4-15,-27 38-4 0,0 0 0 16,0 0-1-16,17-27-1 0,-17 27-2 0,0 0 3 16,8-18-4-16,-8 18-2 15,0 0-3-15,0 0-1 0,0 0 2 0,17-15-3 16,-17 15 2-16,0 0 0 0,0 0 0 0,32-4-1 16,-32 4-2-16,0 0 0 0,30-3 2 15,-30 3-1-15,0 0 0 0,0 0 2 0,33 0-2 16,-33 0 0-16,0 0-6 0,0 0 6 15,0 0-3-15,0 0 0 0,0 0 1 16,40 7-1-16,-40-7 1 0,0 0 0 0,9 21-2 16,-9-21 5-16,0 0-2 0,0 0-1 15,12 27 2-15,-12-27-3 0,0 0 5 16,5 20-1-16,-5-20 2 0,0 0 5 0,0 0-2 16,0 0 0-16,0 0-3 0,0 0 0 15,0 0 2-15,0 0-2 0,0 0-2 16,28-56 5-16,-28 56-4 0,12-28 1 0,-12 28-3 15,8-27 4-15,-8 27-3 0,13-26-1 16,-13 26 1-16,19-24 1 0,-19 24-2 16,13-21-2-16,-13 21 1 0,15-18 1 0,-15 18 1 15,0 0-4-15,14-24 3 0,-14 24 2 16,0 0-2-16,11-20 4 0,-11 20-3 0,0 0 1 16,0 0 0-16,10-19 0 0,-10 19-4 15,0 0 4-15,0 0-2 0,0 0 0 0,0 0-1 16,0 0-2-16,0 0 3 0,16-20 1 15,-16 20-5-15,0 0 3 0,0 0-1 0,0 0 2 16,0 0-1-16,0 0 1 0,0 0-1 16,0 0 0-16,0 0-1 0,0 0 2 15,0 0-2-15,0 0 0 0,0 0-1 0,0 0 2 16,0 0 4-16,0 0 3 0,0 0-3 16,0 0 13-16,0 0 3 0,45 27 1 15,-45-27 2-15,11 20 1 0,-11-20 4 16,15 20-1-16,-15-20-2 0,17 22-4 0,-17-22-1 15,14 21-3-15,-14-21-1 0,16 21-3 16,-16-21 0-16,19 18-2 0,-19-18 0 0,16 23-8 16,-16-23-12-16,17 16-28 0,-17-16-35 15,0 0-42-15,27 8-48 0,-14-8-55 16,-13 0-149-16,0 0-171 0,0 0-399 0,0 0-678 16</inkml:trace>
  <inkml:trace contextRef="#ctx0" brushRef="#br0" timeOffset="24462.7044">29429 3173 4656 0,'0'0'-74'0,"0"0"6"0,0 0 4 0,0 0 11 16,0 0 8-16,0 0 11 0,0 0-1 15,15-29 20-15,-15 29 25 0,0 0 6 0,0 0 14 16,0 0 3-16,28-12 1 15,-28 12 20-15,0 0-2 0,19-10 2 0,-19 10-7 16,0 0-2-16,33-15-7 0,-33 15-4 0,27-12-6 16,-27 12-2-16,30-16-3 0,-17 8 2 15,-13 8-3-15,27-16-4 0,-27 16 1 16,24-15-4-16,-24 15-4 0,20-16 0 0,-20 16-7 16,0 0-4-16,16-18-13 0,-16 18-15 15,0 0-5-15,0 0 0 0,0 0 3 0,0 0 8 16,0 0-16-16,0 0 20 0,-48-32 2 15,48 32 1-15,0 0 15 0,0 0-10 16,-47 15 8-16,47-15-1 0,0 0 6 16,-32 26 6-16,21-14 7 0,11-12 7 0,-17 25-1 15,17-25 12-15,-5 31-1 0,5-31 2 16,-5 34 2-16,5-34 5 0,8 36 1 0,-8-36 5 16,14 35-8-16,-9-17 5 0,8-3-5 15,-13-15 1-15,30 30-4 0,-16-15-3 16,-3-3-7-16,-11-12-3 0,34 20-1 0,-19-11-12 15,-15-9-32-15,33 13-45 0,-33-13-49 16,42 2-62-16,-42-2-152 0,37-5-580 16,-17-2-493-16</inkml:trace>
  <inkml:trace contextRef="#ctx0" brushRef="#br0" timeOffset="25356.5201">30033 2968 4380 0,'0'0'-89'0,"0"0"18"16,0 0 18-16,0 0 33 0,0 0 36 0,0 0 7 15,0 0 30-15,0 0 22 0,0 0 21 16,13 72 11-16,-13-72-5 0,17 32-9 16,-4-12-9-16,1-2-8 0,-1 4-7 0,4 2-1 15,-1 4-9-15,5 0-3 0,-5-7-1 16,4 6-8-16,0 1-3 0,4 1-2 0,-6-5-6 15,-1-3-3-15,0 2 1 0,-2-5 2 16,1 0 1-16,0 0-7 0,-8-3 3 0,-8-15-6 16,23 29 0-16,-14-17-1 0,-9-12-4 15,13 25-1-15,-13-25-4 0,13 18-3 16,-13-18 2-16,0 0-2 0,16 26-2 0,-16-26 0 16,10 13-2-16,-10-13 0 0,0 0 3 15,0 0 2-15,10 20 2 0,-10-20 0 0,0 0-4 16,0 0 0-16,0 0-2 0,0 0 0 15,0 0 3-15,0 0 3 0,0 0 0 16,0 0-1-16,0 0-1 0,0 0 1 0,0 0-6 16,0 0 2-16,0 0-3 0,0 0 2 15,-69-47-4-15,69 47 1 0,-17-30-3 16,6 8-1-16,2 2-4 0,9 20-4 0,-22-42 0 16,14 22-1-16,-7-2 0 0,3-3-2 15,4 5 3-15,-4-7 0 0,2 3 1 16,2 1 2-16,-1-7 0 0,-1 6-3 0,2-3 2 15,3 1-1-15,-3-1-3 0,4 0-6 16,-1 0-5-16,5 27-6 0,0-57-11 16,0 33-1-16,2-8-1 0,5 7 0 0,-2 2 2 15,0-4 2-15,-5 27 7 0,11-47 1 16,-4 22 0-16,2 3 4 0,-6-2 3 0,2 1 2 16,-5 23 4-16,12-47-4 0,-11 28 6 15,3-4 0-15,4-1 7 0,-5 6-6 0,-1 0 2 16,5-2-1-16,-7 20 2 0,8-31 1 15,-6 16 3-15,-2 15-7 0,13-23 9 16,-13 23-3-16,2-24-1 0,-2 24 2 0,6-20 3 16,-6 20 2-16,9-13-5 0,-9 13 4 15,0 0-2-15,8-15 0 0,-8 15-2 0,0 0 3 16,27 3-2-16,-27-3 2 0,0 0 3 16,38 15-2-16,-21-8 3 0,2 1 2 15,-1 4 0-15,2 2-3 0,-2-1 3 0,9-2 1 16,-8 5 0-16,4-1-1 0,-1 0-2 15,-2-3 0-15,-3 1 0 0,-1 0 5 16,-1-1-4-16,0-3 7 0,-6 3 3 0,-9-12 9 16,13 21 8-16,-13-6 7 0,0-15-5 15,0 0 1-15,-17 47-4 0,4-28-2 16,-2-1 0-16,-2 0-3 0,6-1-3 0,-11 1-3 16,3 0 1-16,3 0-2 0,-1-3-5 15,-1 5 1-15,-4-5-2 0,0 4-3 0,2-1 0 16,0-3-1-16,3 0-2 0,-5 0 0 15,2 2-3-15,20-17-1 0,-28 21-9 0,20-8-16 16,8-13-29-16,-12 20-38 0,12-20-61 16,0 0-67-16,0 0-230 0,43-1-520 15,-43 1-970-15</inkml:trace>
  <inkml:trace contextRef="#ctx0" brushRef="#br0" timeOffset="25911.031">30640 2476 4863 0,'0'0'-140'16,"-22"-13"8"-16,22 13 2 0,0 0 18 15,0 0-2-15,-16-15 9 0,16 15 12 0,0 0 5 16,0 0 8-16,-17-21 22 0,17 21 5 16,0 0 11-16,0 0-3 0,-15-21 4 0,15 21 18 15,0 0 12-15,-12-20 11 16,12 20 5-16,0 0 11 0,0 0 5 0,-12-21 2 15,12 21 11-15,0 0 9 0,-13-22 22 16,13 22 30-16,0 0 24 0,0 0 17 0,-17-27 14 16,17 27 2-16,0 0-15 0,0 0-17 15,-11-23-19-15,11 23-17 0,0 0-5 16,0 0-13-16,0 0-5 0,0 0-9 0,0 0-6 16,0 0-10-16,0 0 2 0,0 0-7 15,0 0-1-15,0 0-5 0,0 0-6 0,70 54 2 16,-60-39-2-16,-10-15-2 0,22 30-1 15,-11-8 4-15,-1-3-3 0,2 5-1 16,-2-3-2-16,0 5-3 0,5-2 4 0,-7 1-4 16,6-1 0-16,-2 1 1 0,3 0-1 15,-2-1-1-15,-1 1-1 0,1-2-2 16,0 1 3-16,-1-6-6 0,3-1-4 0,-6 2-29 16,2 1-47-16,-11-20-57 0,19 27-74 15,-19-27-213-15,16 18-506 0,-16-18-610 16</inkml:trace>
  <inkml:trace contextRef="#ctx0" brushRef="#br0" timeOffset="26714.8161">31045 2582 4480 0,'0'0'-112'0,"-30"-12"25"16,30 12 16-16,0 0 17 0,-30-5 1 15,30 5 11-15,0 0 2 0,0 0 8 0,-27-7-1 16,27 7 1-16,0 0 4 0,0 0 24 0,0 0-23 16,0 0 6-16,0 0 0 0,0 0-3 15,0 0 20-15,0 0 16 0,-35 25 19 16,35-25 25-16,-10 19-11 0,10-19 2 16,-12 25 11-16,12-25-13 0,-17 30 1 0,17-30 0 15,-11 27-14-15,11-27 4 0,-5 35 14 16,5-35 0-16,0 31-5 0,0-31-11 0,5 31-7 15,-5-31 3-15,20 28-2 0,-9-19-5 16,-11-9-3-16,30 18 3 0,-15-9-11 16,-15-9 6-16,34 7-6 0,-34-7 4 0,32 0-4 15,-32 0 10-15,0 0-4 0,42-13 2 16,-42 13-9-16,26-15 5 0,-26 15-3 16,15-21 3-16,-15 21-6 0,12-29 4 0,-12 29-6 15,3-33 8-15,-3 33-6 0,-3-32 1 16,3 32 0-16,-8-30 11 0,8 30-2 15,-14-28-1-15,14 28-1 0,-8-24-5 16,8 24-1-16,-15-22-1 0,15 22-2 0,-20-16-1 16,20 16-1-16,-22-12-1 0,22 12-4 0,-23-9-2 15,23 9 8-15,0 0-6 0,-29-13 1 16,29 13 1-16,0 0-4 0,0 0 0 16,0 0-4-16,-30-2 8 0,30 2-8 0,0 0 4 15,0 0-1-15,0 0 2 0,0 0-1 16,0 0-1-16,0 0 2 0,0 0-1 15,0 0 2-15,0 0 8 0,0 0-4 0,0 0 3 16,47 62 1-16,-47-62 7 0,27 15 0 16,-27-15 7-16,30 15-5 0,-18-6 5 15,11 3-1-15,-23-12-1 0,35 18 2 16,-18-6-1-16,5-1-1 0,-22-11-5 0,33 12-2 16,-20-3-2-16,-13-9 1 0,29 10 0 15,-29-10 3-15,20 8 1 0,-20-8-2 0,0 0 1 16,28 12-1-16,-28-12-6 0,0 0-4 15,20 7-16-15,-20-7-36 0,0 0-50 0,0 0-51 16,0 0-90-16,37-9-256 0,-37 9-395 16,0 0-321-16</inkml:trace>
  <inkml:trace contextRef="#ctx0" brushRef="#br0" timeOffset="27199.1861">31458 2130 4144 0,'0'0'-53'0,"12"-25"10"0,-12 25 23 16,0 0 20-16,0 0-4 0,5-24 4 0,-5 24 8 16,0 0-1-16,0 0 7 0,0 0 4 15,3-26 11-15,-3 26-1 0,0 0 11 16,0 0-13-16,0 0 8 0,0 0-5 0,0 0 1 16,0 0 18-16,0 0-10 0,0 0 5 15,0 0 0-15,-48 75-10 0,39-56 0 16,1 3-1-16,3 1 4 0,-7 2 0 0,7 1 0 15,2 1 3-15,-6-3 9 0,6 5-7 16,3-29 1-16,-5 52-2 0,5-31 5 16,3 8-5-16,-3-29-2 0,5 42 4 0,7-23-4 15,-4 1-2-15,6-3-5 0,3 1 0 16,6-6-2-16,-1 1-3 0,3 1-3 16,5-10-2-16,-3 5 2 0,4-2-8 0,0-4 3 15,0 2-2-15,-31-5-4 0,57 0 0 16,-33 0-5-16,-24 0-37 0,47-8-66 0,-24 1-47 15,-3-2-61-15,-20 9-146 0,30-28-554 16,-15 10-442-16</inkml:trace>
  <inkml:trace contextRef="#ctx0" brushRef="#br0" timeOffset="27638.6045">31900 2207 4412 0,'-25'-9'-49'15,"25"9"4"-15,0 0 3 0,0 0 3 0,0 0 5 0,0 0 5 16,0 0-1-16,0 0-2 0,0 0 9 0,0 0 21 16,0 0-17-16,0 0 10 15,0 0 2-15,0 0-4 0,0 0 7 0,0 0 2 16,73-19-3-16,-56 14-4 0,-17 5 7 16,33-10-5-16,-33 10 5 0,29-12-4 0,-29 12-1 15,28-8 12-15,-28 8-1 16,14-14-4-16,-14 14 7 0,0 0-10 0,18-14 8 15,-18 14 2-15,0 0-7 0,0 0 2 0,0 0-7 16,0 0 3-16,-5-35-2 0,5 35 17 16,0 0 3-16,0 0-1 0,-44-12 8 0,44 12-10 15,-35 0 8-15,35 0 5 0,0 0 13 16,-52 15-5-16,41-6 7 0,11-9 4 16,-37 27 3-16,20-10-7 0,9 1 4 0,-4 4 11 15,12-22-21-15,-12 45 1 0,9-19 5 16,3-26-2-16,0 44 5 0,3-17 3 15,-3-27 8-15,9 46 15 0,-2-25 7 0,3 0 16 16,1-1 10-16,1-2 0 0,1 0 4 16,1-3-5-16,12-1-10 0,-4-6-10 15,10-4-15-15,1-1-11 0,6-6-52 16,4-5-72-16,6 0-89 0,-7-11-210 0,6 1-594 16,-11-4-924-16</inkml:trace>
  <inkml:trace contextRef="#ctx0" brushRef="#br0" timeOffset="40132.8756">27938 4733 4769 0,'0'0'-147'16,"0"0"16"-16,0 0 16 0,0 0 10 15,0 0 13-15,0 0-1 0,0 0 9 16,0 0 6-16,0 0 10 0,0 0 5 0,0 0 12 16,0 0 2-16,0 0 15 0,0 0 11 15,0 0 11-15,0 0 5 0,0 0 11 0,0 0 3 16,0 0 3-16,0 0 9 0,0-52-7 15,0 52-6-15,0 0 4 0,0 0-10 0,0 0 19 16,0 0-15-16,0 0-4 0,0 0 12 16,0 0-8-16,0 0 2 0,0 0 6 15,0 0-18-15,10-30 6 0,-10 30 2 16,0 0-6-16,0 0 4 0,14-22 2 0,-14 22 4 16,0 0-6-16,8-24 4 0,-8 24-8 15,0 0 0-15,0 0-4 0,10-29 6 16,-10 29 2-16,0 0-2 0,15-21 6 0,-15 21-10 15,0 0 4-15,14-21 2 0,-14 21 10 16,0 0-10-16,0 0 6 0,10-23 6 0,-10 23 4 16,0 0 0-16,0 0 11 0,0 0-2 15,0 0-3-15,0 0-1 0,0 0-6 16,0 0 2-16,0 0-7 0,-39-21 27 16,39 21-22-16,0 0 3 0,0 0 3 0,-58 38 10 15,38-26 5-15,1 3 6 0,-3 0 4 16,4 0 6-16,-2 5 5 0,0-4 6 0,3 1-7 15,0-2 1-15,2 1-8 0,-1-1-1 16,16-15-6-16,-17 26-7 0,17-26 0 0,-15 21-10 16,15-21-2-16,0 0 1 0,0 27-4 15,0-27 4-15,0 0-13 0,32 15 2 16,-32-15 2-16,33 4-5 0,-33-4-3 0,44-4 3 16,-44 4-1-16,38-3 9 0,-38 3-12 15,44-3-4-15,-44 3 5 0,35-3-1 16,-35 3-4-16,35-3-3 0,-35 3 1 0,30-3 4 15,-30 3-1-15,35-3-3 0,-35 3 0 16,0 0 0-16,45 0 3 0,-45 0-1 16,32 3 1-16,-32-3 2 0,25 9 1 0,-25-9-2 15,25 12 4-15,-25-12-3 16,20 17 3-16,-20-17 2 0,20 21 3 0,-20-21 11 0,10 24 7 16,-10-24 7-16,12 28-1 0,-12-28 2 15,0 29-2-15,0-29-3 0,-5 30 1 16,5-30 2-16,-12 30 3 0,1-12 1 0,11-18 3 15,-27 37-3-15,9-18 5 0,-3-4-8 16,3 4 1-16,-2-8-21 0,20-11-5 16,-32 30 2-16,19-21-17 0,13-9-22 0,-25 18-41 15,25-18-28-15,0 0-43 0,-15 12-31 16,15-12-72-16,0 0-216 0,0 0-436 0,0 0-344 16</inkml:trace>
  <inkml:trace contextRef="#ctx0" brushRef="#br0" timeOffset="41385.2222">28569 4749 4126 0,'12'-18'-109'0,"-12"18"20"15,0 0 22-15,6-21 17 0,-6 21 23 16,0 0-3-16,0 0 16 0,5-29 12 0,-5 29-2 15,0 0 12-15,0 0 8 0,0 0 6 16,0 0 9-16,6-30-8 0,-6 30 10 0,0 0 11 16,0 0 1-16,0 0 1 0,0 0-7 15,0 0-3-15,0 0 5 0,0 0 1 16,0 0-20-16,0 0 6 0,0 0 3 16,0 0-8-16,0 0 1 0,0 0 11 15,0 0-1-15,-67 39 0 0,67-39-3 0,-27 26 2 16,18-14-2-16,9-12 2 0,-16 27-5 15,16-27 8-15,-12 27-7 0,12-27-4 0,-2 30-3 16,2-30 0-16,0 0-4 0,22 39-2 16,-5-27-2-16,6-1-4 0,2-1-1 0,4-7 2 15,3 4-1-15,1-3-4 16,0-4-3-16,-1 0 5 0,-32 0-2 0,62-8-3 16,-35 5 11-16,0-2-10 0,-7-5-1 0,-20 10-6 15,35-18 13-15,-22 8-17 0,-13 10 16 16,17-24-13-16,-17 24-1 0,0-28 3 15,0 28 1-15,0 0-3 0,-17-46 2 0,17 46-1 16,-21-28 2-16,4 20 1 0,17 8-3 16,-30-29 7-16,11 19-5 0,19 10 1 15,-30-12-1-15,30 12 6 0,-27-11-8 0,27 11 3 16,0 0 0-16,-31-4 3 0,31 4 3 16,0 0-2-16,0 0 2 0,0 0-8 0,-17 27-5 15,17-27 11-15,0 0-1 0,0 0-1 16,0 0-1-16,0 0 2 0,32 52-7 15,-32-52 2-15,16 23 4 0,-2-11-1 0,-14-12 7 16,28 24-4-16,-11-14-4 0,0 3-4 16,6-6 7-16,6 1 8 0,-1-2-4 15,-1 0-4-15,3-6-3 0,5 3 3 0,-3-6 2 16,-4-3-4-16,4 0-2 0,-2-4 4 16,-5-3 0-16,2-2-2 0,-2-6 2 15,-7-5 1-15,4 2-6 0,0-1 5 0,-10 2 5 16,1-4 7-16,-1 0 2 0,-1 3 11 15,-6 3 15-15,7-3 9 0,-12 24 6 0,9-38 1 16,-9 38-2-16,8-31-8 0,-8 31-3 16,8-27-7-16,-8 27 0 0,10-23-8 15,-10 23-4-15,0 0-3 0,14-27 0 0,-14 27-5 16,0 0-2-16,16-18-2 0,-16 18-1 16,0 0-3-16,0 0 5 0,22-9-9 0,-22 9 1 15,0 0-2-15,0 0 1 0,0 0 1 16,0 0-3-16,44 30 0 0,-44-30 1 15,8 16 0-15,-8-16-2 0,0 0-1 16,17 28 0-16,-17-28 0 0,0 0-1 16,10 19-2-16,-10-19 0 0,0 0 2 0,15 15-1 15,-15-15 1-15,0 0 1 0,0 0-1 16,0 0 2-16,0 0-3 0,0 0 0 0,0 0 0 16,0 0 2-16,0 0-3 0,37-37 1 15,-37 37 0-15,16-25-3 0,-16 25 3 0,12-22-1 16,-12 22 1-16,15-15 0 0,-15 15-3 15,0 0 2-15,19-18 0 0,-19 18-1 16,0 0-1-16,23-9 0 0,-23 9-2 0,0 0 4 16,0 0-2-16,28-3 0 0,-28 3 1 15,0 0-1-15,0 0 2 0,0 0 0 16,0 0-2-16,34 0 1 0,-34 0 0 0,0 0 1 16,0 0-2-16,0 0 1 0,0 0-4 15,0 0 7-15,0 0 0 0,30-6 4 16,-30 6 1-16,0 0-1 0,0 0 2 0,18-25 0 15,-18 25-4-15,17-28 3 0,-5 13-5 16,-12 15 1-16,17-27 1 0,-9 11 2 0,-8 16-5 16,15-23 2-16,-15 23-2 0,13-18-1 15,-13 18 0-15,0 0-1 0,17-21 0 0,-17 21 1 16,0 0-1-16,0 0 3 0,0 0-3 16,20-11 1-16,-20 11 0 0,0 0 0 15,0 0-1-15,0 0 4 0,29 32-3 0,-29-32 3 16,0 0 0-16,11 30-1 0,-11-30 0 15,14 27 4-15,-14-27-5 0,13 23 2 16,-5-7-1-16,-8-16-1 0,19 27 1 16,-19-27-1-16,13 24-2 0,-1-10-7 0,-12-14-23 15,18 18-33-15,-18-18-45 0,30 19-53 16,-30-19-66-16,22 2-187 0,-22-2-507 0,0 0-583 16</inkml:trace>
  <inkml:trace contextRef="#ctx0" brushRef="#br0" timeOffset="41768.6846">30123 4280 4472 0,'0'0'-39'15,"0"0"18"-15,0 0 11 0,0 0 17 16,0 0-7-16,2-30 6 0,-2 30-3 16,0 0 4-16,0 0 5 0,0 0 3 0,32-5 8 15,-32 5-9-15,28-12-6 0,-28 12 9 16,25-8-9-16,-25 8 6 0,32-8 0 0,-32 8-8 15,28-14 6-15,-28 14 14 0,24-12 7 16,-24 12 5-16,21-21-6 0,-21 21 0 16,12-21-5-16,-12 21-1 0,14-26-4 0,-14 26-6 15,8-24 0-15,-8 24-4 0,3-27-1 16,-3 27 0-16,0 0 0 0,0-30-7 0,0 30 4 16,0 0-1-16,0 0 2 0,-25-20-5 15,25 20-3-15,0 0 5 0,0 0 7 16,0 0-7-16,-57 47 2 0,46-27-2 0,2 2 4 15,-2 2 4-15,9 5 2 0,-1 1 13 16,-3-3-3-16,6 5 7 0,6-1 4 16,-3 0-2-16,2 0-3 0,3-4-1 15,4 1 1-15,5 4-6 0,6-9 0 0,-1-1-7 16,8-2-10-16,5-7-55 0,7-4-75 16,-7-6-150-16,0-6-667 0,10-2-710 0</inkml:trace>
  <inkml:trace contextRef="#ctx0" brushRef="#br0" timeOffset="42490.1979">31105 4164 4644 0,'0'0'-62'16,"0"0"10"-16,0 0 25 0,0 0 12 0,0 0-6 15,0 0-2-15,0 0 13 0,0 0 7 16,0 0 14-16,0 0 25 0,0 0 11 16,0 0 10-16,0 0-5 0,0 0 3 0,30 21-1 15,-18 0 6-15,-5 2-4 0,3 1 1 16,1 3-1-16,1-2-4 0,1 5 0 0,1-1-8 15,-1-2-3-15,-4-1-3 0,4 1 0 16,-1 0-9-16,1-2 0 0,-5-3-2 16,4 0-7-16,-5-1 1 0,3-3 0 0,-10-18-7 15,15 30 1-15,-15-30 1 0,13 27 2 16,-13-27 1-16,9 17 2 0,-9-17 0 16,0 0-2-16,0 0-2 0,0 0-2 0,0 0-5 15,0 0 0-15,0 0 0 0,0 0 0 16,0 0-4-16,0 0-2 0,-62-68-2 15,45 38-1-15,5-5 0 0,-1 2-1 16,-2-8 0-16,0 1-2 0,1-2-1 0,-2-7 0 16,2-1 2-16,6 3-4 0,-7-4-7 15,3 0-6-15,7-6 0 0,-3 8-5 0,4 3-1 16,1-7-2-16,1 7 3 0,2 3-2 16,0 6 6-16,2 4-2 0,-2 1 2 0,0 5 3 15,3 0 4-15,-3 27-1 0,4-47 2 16,1 28-1-16,-5 19 3 0,0-36 0 15,0 36 4-15,3-29-3 0,-3 29-1 0,0 0 1 16,2-30 4-16,-2 30-3 0,0 0 3 16,0 0 2-16,22-15-1 0,-22 15 3 15,0 0 6-15,0 0 3 0,0 0 0 0,38 45 1 16,-38-45-1-16,17 30-2 0,-12-7 1 16,8-2 1-16,-8 1-1 0,-5-22 1 15,12 48-3-15,-10-22 6 0,1 1-5 0,-3 1 2 16,0 0-1-16,0-28-1 0,-8 54 0 15,-1-25-1-15,4-1 0 0,-8-4-2 0,3 1-8 16,1 0-17-16,1-3-33 0,0-2-35 16,8-20-41-16,-15 35-42 0,15-35-56 0,-10 24-140 15,6-14-511-15,4-10-267 0</inkml:trace>
  <inkml:trace contextRef="#ctx0" brushRef="#br0" timeOffset="42912.8488">31408 3376 4091 0,'-17'-26'-58'15,"17"26"20"-15,-12-21 7 0,12 21 14 0,-13-19 0 16,13 19-2-16,0 0 4 0,0 0 0 15,-15-27 3-15,15 27-1 0,0 0 5 16,0 0-4-16,0 0-7 0,-7-24 9 0,7 24 4 16,0 0 6-16,0 0-8 0,0 0 14 15,0 0 2-15,0 0 0 0,0 0 6 0,0 0 13 16,0 0 13-16,0 0 22 0,0 0 4 16,0 0-1-16,0 0 2 0,0 0 2 15,19 79 17-15,-19-52-12 0,0 2 1 16,3 1-11-16,-3 0 0 0,0 6 1 15,5-3-5-15,-5 0 0 0,3 2-6 0,-3-2-2 16,2 5 0-16,1-7-8 0,-3-1-6 0,9 0-2 16,-6 2-3-16,2-2-6 0,3-3-1 15,1 2-5-15,-1-4-1 0,1-4-10 16,6 1-16-16,-2 0-19 0,2-4-30 0,0-2-23 16,4-1-34-16,-3-7-39 0,-2-1-61 15,-14-7-175-15,31 8-472 0,-31-8-138 0</inkml:trace>
  <inkml:trace contextRef="#ctx0" brushRef="#br0" timeOffset="43508.5052">31809 3553 3965 0,'-23'-9'-62'0,"23"9"24"15,0 0 15-15,-25-12 8 0,25 12 3 16,0 0 8-16,0 0 12 0,0 0-6 16,-30-7 2-16,30 7-4 0,0 0 9 0,0 0-7 15,0 0 8-15,0 0-2 0,0 0 15 16,-40 28 0-16,40-28-3 0,-12 24 7 16,12-24 1-16,-12 35-4 0,7-20-2 15,5-15 5-15,-12 47-4 0,9-25 8 0,3-22-14 16,0 44-1-16,3-21 5 0,-3-23-5 15,12 46-7-15,-7-28 10 0,2 5-11 0,-7-23 1 16,17 27 13-16,-17-27-17 0,13 24 3 16,-13-24 4-16,18 13-12 0,-18-13-3 0,0 0 13 15,0 0-17-15,0 0 7 0,0 0-3 16,42-37 16-16,-42 37-19 0,8-27-3 16,-8 27 11-16,6-35 5 0,-6 35-7 15,3-30 10-15,-3 30 10 0,0-29 6 0,0 29-3 16,0 0-8-16,-3-36 8 0,3 36 2 15,0 0-10-15,3-27 2 0,-3 27-3 0,0 0 2 16,0 0-3-16,0 0-4 0,-3-34-3 16,3 34 5-16,0 0-8 0,0 0 3 15,0 0-1-15,0 0-2 0,0 0 2 0,0 0 10 16,0 0-12-16,0 0-3 0,0 0 2 16,0 0 4-16,0 0 4 0,0 0 7 0,0 0-2 15,51 49 6-15,-51-49-4 0,17 24 9 16,-4-8 2-16,6-4-8 0,-2 4-4 15,-1-4 9-15,8 0-14 0,-3 0 2 16,1 0 1-16,3-2 1 0,-3-2-6 0,-22-8-4 16,39 12 2-16,-14-4-7 0,-25-8-29 15,36 5-19-15,-36-5-41 0,41-5-37 0,-25-3-73 16,-16 8-156-16,29-20-480 0,-9 4-8 16</inkml:trace>
  <inkml:trace contextRef="#ctx0" brushRef="#br0" timeOffset="44173.3452">32448 3350 3840 0,'0'0'-19'0,"-20"-12"13"16,20 12 35-16,0 0 19 0,0 0 12 16,0 0-2-16,-28-16 2 0,28 16-32 15,0 0 7-15,0 0-1 0,0 0-5 16,-27-9-15-16,27 9 15 0,0 0-6 0,0 0 19 15,0 0 4-15,-55 12 5 0,55-12 3 16,-27 16-4-16,12-4 4 0,-2 4-1 0,1 3 0 16,4-1 2-16,-3 3 8 0,1 2-8 15,-1 5 3-15,5-5-7 0,2 1-4 16,-4 4 0-16,9 4-1 0,1-5-5 0,-1 0-5 16,3 0-6-16,0-27 0 0,5 50-5 15,2-25-4-15,6-3 1 0,-1-3-2 0,4-4-4 16,1 0-1-16,3-5 0 0,5-2-1 15,-25-8-7-15,44 8-21 0,-17-12-28 0,-27 4-11 16,55-10-31-16,-30 4-19 0,-2-3-3 16,2 0-6-16,-25 9-8 0,41-15 0 15,-20 6 0-15,-7 0 1 16,2-2 14-16,-16 11 3 0,22-15 10 0,-22 15 7 0,19-12 11 16,-19 12 19-16,0 0 20 0,28-18 28 15,-28 18 20-15,0 0 16 0,0 0 18 0,23-13 15 16,-23 13 0-16,0 0-1 0,0 0-6 15,22-9-5-15,-22 9-8 0,0 0 4 0,0 0-3 16,20-12-17-16,-20 12 4 0,0 0 3 16,0 0-2-16,0 0 18 0,0 0 15 15,19-15 20-15,-19 15 13 0,0 0 0 0,0 0-6 16,0 0-2-16,0 0-6 0,0 0-13 16,0 0-4-16,0 0-4 0,0 0-4 15,-10-38-11-15,10 38-5 0,0 0-4 0,0 0-3 16,0 0-3-16,0 0-4 0,-29-18-5 15,29 18-2-15,0 0 4 0,0 0-8 0,0 0 9 16,-62 40 5-16,47-24 2 0,0 5 5 16,-3 1 1-16,-2 5-1 0,6 4 1 15,-2 0-3-15,0 2-3 0,8 2 1 0,1-5-5 16,1 6-3-16,6-3-4 0,5-3-1 16,0 4-2-16,8 0-15 0,9-6-28 15,5-8-55-15,6 5-72 0,-1-8-87 0,1-2-236 16,2-6-490-16,-4-6-949 0</inkml:trace>
  <inkml:trace contextRef="#ctx0" brushRef="#br0" timeOffset="45669.2861">30381 5665 4782 0,'0'0'-181'16,"0"0"13"-16,0 0 9 0,0 0 4 15,0 0 11-15,0 0 9 0,0 0 11 16,16-12 17-16,-16 12 26 0,0 0 23 0,0 0 5 16,0 0 22-16,0 0 13 0,0 0 20 15,0 0 14-15,0 0 22 0,0 0-1 0,0 0 5 16,0 0-12-16,0 0 2 0,0 0-3 15,0 0-6-15,0 0-6 0,0 0 10 16,0 0-9-16,0 0 5 0,0 0-13 0,0 0 6 16,0 0 6-16,0 0-10 0,0 0 4 15,0 0 11-15,0 0-7 0,0 0-3 16,-43-39 6-16,43 39-5 0,0 0-1 0,0 0-4 16,0 0 6-16,0 0 1 0,0 0 6 15,-60 27 2-15,60-27 14 0,-22 15-3 0,22-15 4 16,-27 20 1-16,27-20 2 0,-23 22-9 15,8-10 5-15,15-12-12 0,-22 29 11 16,10-18-9-16,12-11 3 0,-18 28-8 16,5-12 17-16,13-16-19 0,-14 23 4 0,14-23 0 15,-8 25-4-15,8-25 1 0,-12 19 3 16,12-19-10-16,0 0 3 0,-5 25-5 0,5-25-4 16,0 0 3-16,0 0-5 0,0 0 0 15,25 27 11-15,-25-27-6 0,0 0 4 0,40 0-2 16,-40 0 2-16,34-3 1 0,-34 3-2 15,0 0-3-15,52-12 3 0,-34 9-3 16,-18 3 0-16,43-6-9 0,-22 0 7 0,-21 6-5 16,36-7 0-16,-36 7 0 0,34-2 6 15,-34 2-6-15,32 0 4 0,-32 0 9 0,30 2 9 16,-30-2 8-16,25 7-2 0,-25-7-4 16,23 15 9-16,-23-15-14 0,20 15 2 15,-20-15 3-15,22 22-7 0,-22-22-6 0,17 23 1 16,-17-23 2-16,10 27 9 0,-2-12 6 15,-6-3 0-15,-2-12 6 0,0 0 5 0,-5 45 5 16,5-45-2-16,-12 35-4 0,0-17-2 16,4 2-6-16,8-20-3 0,-28 28-4 15,13-11-4-15,-2-2-2 0,17-15-2 0,-30 28-13 16,16-18-13-16,14-10-23 0,-31 17-26 16,31-17-33-16,-22 12-33 0,22-12-40 15,-20 14-30-15,20-14-48 0,-14 0-149 0,14 0-549 16,0 0-656-16</inkml:trace>
  <inkml:trace contextRef="#ctx0" brushRef="#br0" timeOffset="46942.7657">30797 5817 4434 0,'0'0'-136'0,"0"0"34"0,0 0 41 0,0 0 22 16,0 0 21-16,-10-36 15 0,10 36-1 15,0 0 6-15,0 0-2 0,0 0 5 16,0 0-5-16,0 0 0 0,0 0-3 0,0 0 3 16,0 0 3-16,0 0-6 0,0 0 6 15,0 0 17-15,0 0 5 0,0 0 12 0,0 0 3 16,0 0-1-16,0 0 13 0,0 0 4 15,0 0-7-15,0 0 0 0,-47 48-11 16,47-48 6-16,0 0-8 0,-8 39 4 16,8-39-15-16,0 23 2 0,0-23-1 0,0 0-2 15,13 34-6-15,-13-34 1 0,17 17 0 16,-17-17-14-16,25 12 11 0,-25-12-3 16,24 4-6-16,-24-4 4 0,0 0-8 0,36-1 9 15,-36 1-1-15,0 0 2 0,37-12-6 16,-37 12 5-16,17-17 2 0,-17 17 11 15,12-15-11-15,-12 15-3 0,0 0 2 0,10-30 0 16,-10 30 3-16,0 0-3 0,-5-35-1 0,5 35-3 16,0 0-2-16,-22-31-3 0,22 31 1 15,-20-15-1-15,20 15 1 0,-20-15-2 16,20 15 0-16,-29-6-4 0,29 6 2 16,-21-9 3-16,21 9-1 0,0 0-2 0,0 0 1 15,-41 0 1-15,41 0-1 0,0 0 2 16,0 0-2-16,-23 22 1 0,23-22 2 0,0 0 0 15,-2 30-1-15,2-30 1 0,0 0-3 16,0 0 2-16,22 44-3 0,-10-32 2 16,-12-12-2-16,33 15 3 0,-13-9-1 0,5-3-3 15,-25-3 3-15,49 3 1 0,-24-6 2 16,-25 3-4-16,57-9-5 0,-34 3 2 16,2-3-2-16,-3-3 0 0,5-2 0 0,-10 1 11 15,1-4-11-15,-1-1 8 0,-2-7 6 16,0 1-1-16,-7-5 7 0,2 2 1 0,2-1 18 15,-7 3 8-15,2 1 11 0,1 2-4 16,-8 22-3-16,5-38-3 0,-5 38-3 0,10-30-7 16,-10 30-4-16,5-24-4 0,-5 24-3 15,0 0-3-15,9-22-2 0,-9 22-2 16,0 0-1-16,0 0-1 0,0 0-2 16,0 0-2-16,0 0 1 0,0 0-3 0,0 0-1 15,0 0-1-15,0 0 0 0,33 52-4 16,-33-52 3-16,0 24-2 0,0-24-1 15,3 27 2-15,-3-27-1 0,2 27 0 0,-2-27-1 16,0 0-4-16,3 30 1 0,-3-30-2 16,0 0-2-16,4 21-2 0,-4-21 5 0,0 0 0 15,0 0 2-15,0 0-2 0,0 0 2 16,0 0 0-16,0 0-1 0,0 0 0 16,0 0-2-16,0 0 3 0,0 0 1 0,0 0-3 15,0 0 2-15,23-63 0 0,-23 63-1 16,0 0-1-16,8-34 1 0,-8 34 0 15,9-21 1-15,-9 21-3 0,0 0 2 0,8-23-2 16,-8 23 0-16,0 0 2 0,0 0 0 16,17-15 0-16,-17 15-1 0,0 0 1 15,0 0 3-15,0 0 0 0,0 0-2 0,0 0 1 16,0 0-1-16,45 31 1 0,-45-31-2 16,0 0 3-16,20 19-1 0,-20-19 0 15,20 9 4-15,-20-9-1 0,0 0 4 0,0 0 6 16,20 9 4-16,-20-9-1 0,0 0 0 15,0 0 0-15,0 0-1 0,22-30-3 0,-22 30-1 16,10-29-2-16,-10 29-1 0,15-32-1 16,-8 19-1-16,-7 13-2 0,12-29 1 0,-12 29-1 15,8-25-1-15,-8 25-1 0,10-20 1 16,-10 20-3-16,0 0 3 0,12-22-2 16,-12 22-2-16,0 0 1 0,8-23-2 0,-8 23 0 15,0 0 2-15,0 0 0 0,10-18-1 16,-10 18 0-16,0 0-1 0,0 0 2 15,0 0 2-15,0 0-1 0,0 0 1 0,30-6-1 16,-30 6 1-16,0 0 1 0,0 0 0 16,0 0-2-16,30 41-1 0,-30-41-1 15,17 21 1-15,-17-21 0 0,18 22 0 0,-18-22-5 16,17 18-7-16,-17-18-11 0,17 17-3 16,-17-17-7-16,17 16-2 0,-17-16-7 15,16 16-6-15,-16-16-8 0,20 5-16 0,-20-5-28 16,0 0-30-16,34 5-26 0,-16-10-38 15,-18 5-72-15,0 0-676 0,44-21-729 0</inkml:trace>
  <inkml:trace contextRef="#ctx0" brushRef="#br0" timeOffset="47333.3111">32109 5181 4585 0,'0'0'-88'0,"0"0"33"15,0 0 38-15,16-17 26 0,-16 17 24 0,0 0 19 16,0 0 3-16,0 0 11 0,17-15 4 15,-17 15 0-15,0 0-2 0,0 0-6 0,0 0-4 16,0 0-3-16,24-15-5 0,-24 15-3 16,0 0 0-16,0 0 0 0,8-18 5 15,-8 18-3-15,0 0-1 0,0 0 2 0,8-29-1 16,-8 29-5-16,0 0-6 0,0 0 2 16,-5-30-4-16,5 30-1 0,0 0-3 15,0 0-2-15,0 0-4 0,0 0-4 0,-20-34-4 16,20 34-2-16,0 0-2 0,0 0-3 15,-35 0 1-15,35 0-2 0,0 0-1 16,-43 16-1-16,43-16 0 0,-39 21 2 0,16-7-2 16,1-1 6-16,5 2 4 0,-1 7 1 15,1-3-1-15,-1-1 1 0,6 5 1 0,2-2-2 16,10-21 4-16,-3 40-1 0,3-40 1 16,3 44-2-16,7-23 1 0,3-3-2 15,9 0-13-15,7-6-1 0,4-1 1 0,12-4 2 16,0 1-3-16,4-5-7 0,-4-3-38 15,9-3-60-15,-3-5-82 0,-4 1-190 16,-3 1-175-16,-6-5-394 0,-6-1-741 0</inkml:trace>
  <inkml:trace contextRef="#ctx0" brushRef="#br0" timeOffset="48308.2985">30327 7632 4579 0,'0'0'-142'0,"0"0"18"0,5-31 23 0,-5 31 15 16,0 0 6-16,0 0 20 0,0-33 6 15,0 33 24-15,0 0 1 0,0 0 19 0,0-32 10 16,0 32 14-16,0 0 18 0,0 0 32 16,-13-24 0-16,13 24 20 0,0 0-5 15,0 0-3-15,0 0-15 0,-25-12 1 0,25 12-3 16,0 0-3-16,0 0-2 0,0 0 3 16,0 0-8-16,0 0 0 0,0 0-3 15,-40 35 2-15,40-35-1 0,-12 24-1 0,12-24-4 16,-3 30-2-16,3-30-6 0,-2 36 2 15,2-36-3-15,-3 30-3 0,3-30-9 0,0 0 0 16,5 44-3-16,-5-44-1 0,11 24-4 16,-11-24-4-16,9 21-1 0,-9-21-3 0,13 15-4 15,-13-15 2-15,0 0-2 0,27 12 1 16,-27-12-4-16,0 0 3 0,0 0 0 16,0 0-1-16,0 0 1 0,42-24-2 0,-42 24-2 15,11-32-2-15,-6 16-5 0,5-10-4 16,-5 1-6-16,4-3-2 0,-4 1 0 15,1-2 0-15,-1 1 4 0,-1 3-1 0,-4 25 10 16,1-44-2-16,-1 21 9 0,0 23 16 16,0-33 11-16,0 33 2 0,0 0-7 15,-10-35 2-15,10 35-4 0,0 0 5 0,0 0-2 16,0 0-1-16,0 0 1 0,0 0-1 16,0 0-2-16,0 0 2 0,-35 62-1 15,35-62 6-15,4 38-2 0,-4-38 1 0,11 35 7 16,-2-14-2-16,-1-1 4 0,4-1 12 15,1 3 3-15,4-1 2 0,-2 3 3 0,5 2 4 16,-2-2-4-16,3 3 2 0,2 5-8 16,-1-5-4-16,3 7-5 0,-2 1-2 0,-3-5-6 15,5 5-5-15,-1-1 1 0,-2-4-5 16,-2 0-5-16,0-1-19 0,-4-5-24 16,-2-3-25-16,2 2-25 0,0-5-25 0,-5 0-23 15,-11-18-19-15,20 25-12 0,-11-20-29 16,-9-5-50-16,0 0-135 0,0 0-547 0,0 0-549 15</inkml:trace>
  <inkml:trace contextRef="#ctx0" brushRef="#br0" timeOffset="48896.4962">30765 7539 4442 0,'-8'-24'-83'16,"8"24"27"-16,0 0 15 0,-15-23 11 16,15 23 11-16,0 0 14 0,-10-24 21 15,10 24 1-15,0 0 16 0,-8-19 1 0,8 19 15 16,0 0 19-16,0 0-8 0,-15-26-8 16,15 26-1-16,0 0-12 0,0 0-4 15,0 0-3-15,0 0-4 0,0 0-4 0,0 0-1 16,0 0-2-16,-9-25 5 0,9 25-6 15,0 0-6-15,0 0 3 0,0 0 2 0,0 0 5 16,0 0-1-16,0 0 5 0,0 0-4 16,0 0 2-16,0 0-7 0,0 0-4 15,42 66 2-15,-42-66-3 0,12 16-1 16,-12-16 1-16,11 20 2 0,-11-20-10 0,14 15 4 16,-14-15-2-16,0 0 0 0,23 12 0 15,-23-12 4-15,0 0-8 0,0 0-3 0,0 0 5 16,0 0 0-16,0 0-1 0,39-39 0 15,-39 39-2-15,16-24-1 0,-5 4 0 16,-11 20 0-16,11-41-4 0,-2 21 4 0,-8 0-2 16,-1 20 2-16,12-44 1 0,-9 25-3 15,-3 19 4-15,0-33 4 0,0 33 5 0,0 0 5 16,0-44 6-16,0 44 2 0,0 0-1 16,0-32-2-16,0 32-4 0,0 0-5 15,0 0-2-15,0-29 2 0,0 29-3 0,0 0 2 16,0 0-1-16,0 0 1 0,0 0 6 15,0 0 8-15,0 0 4 0,0 0 6 16,0 0 17-16,54 48-2 0,-41-33-3 0,-1 4-6 16,-12-19-3-16,27 35-5 0,-14-17-4 15,0 1-5-15,4-3-17 0,-3 0-27 16,4-1-42-16,-18-15-57 0,33 20-56 0,-33-20-107 16,20 8-235-16,-11-4-409 0,-9-4-599 15</inkml:trace>
  <inkml:trace contextRef="#ctx0" brushRef="#br0" timeOffset="49363.2769">31197 7203 4404 0,'0'-41'-70'16,"0"41"25"-16,0 0 12 0,0 0 19 0,0 0 6 16,7-22 13-16,-7 22-10 0,0 0 17 15,0 0-9-15,0 0 0 0,0 0 11 16,0 0-1-16,13-25-4 0,-13 25-3 0,0 0-6 15,15-18 5-15,-15 18 4 0,0 0-4 16,17-23 1-16,-17 23 1 0,12-15 4 0,-12 15 6 16,0 0-1-16,13-27-5 0,-13 27-1 15,0 0 14-15,5-29 0 0,-5 29 4 16,0 0-1-16,0-31-1 0,0 31-2 16,0 0-8-16,0 0 3 0,-10-42-1 0,10 42 7 15,0 0 0-15,-12-24 6 0,12 24-10 16,0 0 2-16,-13-15 0 0,13 15-10 15,0 0 4-15,0 0 0 0,0 0-2 0,0 0 2 16,-57 42 11-16,49-27-2 0,-4 4 5 16,4 2-1-16,8-21 3 0,-24 42 4 0,16-22 4 15,-1 4 1-15,1-1 5 0,0 1-5 16,3 2 1-16,5-26-5 0,-4 41-3 0,4-41-4 16,4 42-5-16,-3-22-1 0,11-1-1 15,-12-19-5-15,20 31-3 0,-6-19-2 16,-14-12 2-16,31 16-3 0,-14-9-6 0,-17-7-3 15,37 1-11-15,-37-1-18 0,33 0-19 16,-33 0-22-16,35-8-15 0,-35 8-28 16,37-16-16-16,-20 7-28 0,6-6-38 15,-6-1-77-15,1-2-620 0,-4-4-343 0</inkml:trace>
  <inkml:trace contextRef="#ctx0" brushRef="#br0" timeOffset="49814.2205">31568 6706 4242 0,'0'0'-53'16,"0"0"25"-16,-15-23 34 0,15 23 4 16,0 0 16-16,0 0 10 0,-16-17-4 0,16 17-2 15,0 0 8-15,0 0 1 0,0 0-2 16,0 0-10-16,-19-11-3 0,19 11 7 16,0 0 2-16,0 0 0 0,0 0 7 15,0 0 3-15,0 0 1 0,0 0-2 0,-32 35-5 16,32-35-3-16,0 0-3 0,-11 20-2 15,11-20-5-15,0 0-1 0,0 0-4 16,-2 32-3-16,2-32-5 0,0 0 2 0,0 0-2 16,0 0 1-16,13 44 1 0,-13-44-4 15,9 14-1-15,-9-14 1 0,18 19 0 0,-18-19 3 16,17 17-3-16,-17-17-2 0,18 20 3 16,-18-20 4-16,17 24 4 0,-9-11 6 0,-8-13 7 15,15 32 1-15,-15-32 2 0,14 32 2 16,-11-15-4-16,-3-17 2 0,12 33-2 15,-7-14-4-15,-5-19-5 0,8 33 0 16,-8-33-2-16,9 32-2 0,-9-32 1 0,8 24 5 16,-8-24 7-16,3 25 7 0,-3-25 0 15,0 0-6-15,-11 36-3 0,11-36-4 16,-20 27 0-16,6-15-5 0,14-12-3 0,-27 32-2 16,9-18-2-16,1-3 0 0,1 2-12 15,16-13-22-15,-27 18-29 0,27-18-34 0,-25 16-42 16,25-16-38-16,-17 5-62 0,17-5-149 15,0 0-556-15,0 0-631 0</inkml:trace>
  <inkml:trace contextRef="#ctx0" brushRef="#br0" timeOffset="50166.7216">31548 6175 4594 0,'0'0'-66'0,"0"0"-7"0,4-29 6 16,-4 29 2-16,0 0 6 0,0 0 10 0,0 0 2 16,0 0 5-16,0 0 9 0,8-20 6 15,-8 20 3-15,0 0 14 0,0 0 17 16,0 0 6-16,0 0 31 0,0 0 23 16,0 0 11-16,0 0 4 0,0 0 10 0,37 52-10 15,-37-52-5-15,8 42-4 0,4-17-2 16,-7 9 3-16,3-3-10 0,1 5-10 0,2 6-3 15,1-2-6-15,0 3-1 0,-2 1-7 16,5-2 1-16,-2-1-7 0,2 4 0 0,-3-8-4 16,1 4-2-16,-1-5-2 15,2 3-5-15,-6-4 0 0,4-10-3 0,-1 4-8 16,-2-5-14-16,-1-3-28 0,0 1-22 0,-8-22-26 16,14 31-25-16,-8-15-22 0,-6-16-25 15,12 20-45-15,-12-20-123 0,4 16-543 16,-4-16-186-16</inkml:trace>
  <inkml:trace contextRef="#ctx0" brushRef="#br0" timeOffset="50423.2195">31614 6910 4010 0,'-14'-30'-74'16,"14"30"19"-16,0 0 26 0,-8-24 25 0,8 24 31 15,0 0 7-15,0 0 6 0,8-41 17 16,-8 41-19-16,0 0-2 0,14-31-2 16,-14 31-11-16,20-27 5 0,-7 12 1 15,7 0-13-15,0-3 6 0,0 1 8 16,5 3-14-16,4-2 7 0,-4-3-8 0,3 7 5 16,1-7-19-16,-2 6-19 0,-2 2-32 15,-7-1-35-15,4 0-31 0,-1-1-49 0,-4-4-98 16,-17 17-524-16,19-24 238 0</inkml:trace>
  <inkml:trace contextRef="#ctx0" brushRef="#br0" timeOffset="50615.2089">32030 6447 3404 0,'0'0'-36'16,"0"0"13"-1,13-32 30-15,-13 32 29 0,0 0 6 0,0 0 9 0,0 0 48 0,0 0 2 16,0 0 21-16,0 0 20 0,0 0 8 16,0 0-3-16,0 0-8 0,46 40-13 15,-46-40-11-15,11 28-17 0,-11-28-8 0,9 35-7 16,-1-20-12-16,-8-15-8 0,5 31-12 15,-5-31-4-15,7 32-7 0,-7-32-9 0,8 23-23 16,-8-23-36-16,5 24-45 16,-5-24-38-16,0 0-32 0,15 13-62 0,-15-13-146 15,0 0-523-15,0 0-241 0</inkml:trace>
  <inkml:trace contextRef="#ctx0" brushRef="#br0" timeOffset="50782.2128">32052 6170 4252 0,'-14'-31'46'0,"14"31"39"16,-8-25 28-16,8 25-3 0,0 0-13 0,-8-25-10 16,8 25-14-16,0 0-5 0,0 0-11 15,-5-27-4-15,5 27-7 0,0 0-9 0,0 0-23 16,0 0-26-16,0 0-33 0,21-30-36 16,-21 30-47-16,0 0-45 0,0 0-101 15,22-12-616-15,-22 12-341 0</inkml:trace>
  <inkml:trace contextRef="#ctx0" brushRef="#br0" timeOffset="51283.6692">32330 6295 4182 0,'0'0'-61'0,"0"0"29"0,0 0 68 16,0 0 45-16,0 0 40 0,0 0 29 16,0 0 10-16,0 0 9 0,0 0 0 0,0 0-10 15,0 0-8-15,-49 12-21 0,49-12-16 16,0 0-17-16,0 0-13 0,0 0-12 0,0 0-7 16,0 0-9-16,0 0-6 0,0 0-7 15,0 0-2-15,0 0-7 0,0 0-2 16,0 0-5-16,20 47-7 0,-20-47 1 15,15 22-1-15,-15-22 0 0,9 27-6 0,-9-27-1 16,16 30 0-16,-7-13-8 0,-9-17 0 16,16 30-5-16,-4-18-3 0,-12-12-4 0,20 23 0 15,-20-23-3-15,19 18-5 0,-19-18-1 16,21 9 1-16,-21-9 0 0,0 0 2 0,0 0-1 16,0 0 1-16,47-21 1 0,-47 21-1 15,13-26 0-15,-13 26 5 0,11-36-5 16,-8 13 4-16,-3 23-3 0,5-43 5 15,-5 24-2-15,0 19 2 0,3-40-1 0,-3 40 1 16,-3-36 0-16,3 36 2 0,-5-31 0 16,5 31-1-16,-8-27 2 0,8 27-1 0,-22-20 0 15,22 20-4-15,-27-17-9 0,27 17-8 16,-35-10-22-16,35 10-20 0,-34-3-33 16,34 3-28-16,0 0-25 0,-48 7-36 0,48-7-69 15,-22 3-687-15,22-3-780 0</inkml:trace>
  <inkml:trace contextRef="#ctx0" brushRef="#br0" timeOffset="51840.7132">32472 6002 4604 0,'0'0'-160'0,"0"0"14"0,0 0 23 0,0 0 44 16,0 0 36-16,0 0 27 0,0 0 57 16,40 43 14-16,-40-43 17 0,8 34 16 15,1-15-6-15,-4 2-2 0,-5-21-5 0,10 39-8 16,-7-16-5-16,-3-23-2 0,8 34-7 16,-8-34-4-16,4 30 1 0,-4-30-4 15,5 29-3-15,-5-29-6 0,3 21 3 0,-3-21 3 16,0 0-5-16,0 0-3 0,0 0-5 15,0 0-1-15,0 0-9 0,0 0 2 0,0 0-6 16,0 0-1-16,0 0-3 0,15-92-3 16,-12 64-2-16,2-2 1 0,-3 1 0 15,2 2-1-15,-1 2 3 0,-3 25-1 0,8-47-1 16,-6 30-1-16,-2 17 0 0,3-34-2 16,-3 34 0-16,9-31-3 0,-9 31 6 15,5-25 1-15,-5 25 1 0,0 0-1 0,16-27 3 16,-16 27 1-16,0 0-4 0,19-19 3 15,-19 19 0-15,0 0 11 0,20-7 4 16,-20 7 6-16,0 0 5 0,0 0 11 0,0 0-2 16,53 26-1-16,-53-26-3 0,22 24-4 15,-7-9-1-15,-1 5-3 0,-4-4-3 0,3 4-4 16,0-1-2-16,-1-1-6 0,0-1 3 16,-12-17-5-16,23 35 0 0,-14-23-3 15,-9-12-2-15,10 31-1 0,-10-31 0 16,15 24 0-16,-15-24-7 0,5 23-18 0,-5-23-30 15,8 21-32-15,-8-21-36 0,0 0-40 0,3 27-45 16,-3-27-93-16,0 13-197 0,0-13-441 16,0 0-613-16</inkml:trace>
  <inkml:trace contextRef="#ctx0" brushRef="#br0" timeOffset="52283.1926">33012 5587 4461 0,'0'0'-86'0,"-8"-23"17"16,8 23 9-16,0 0 14 0,0 0 14 0,0 0 17 15,0 0 15-15,-5-27 14 0,5 27 15 16,0 0 14-16,0 0-4 0,0 0-9 0,0 0 3 15,0 0-12-15,0 0 8 0,0 0-6 16,-14-21-3-16,14 21-5 0,0 0 7 0,0 0-5 16,0 0 12-16,0 0 8 15,0 0 9-15,-62 24 6 0,62-24-2 0,-21 17-4 16,21-17-1-16,-17 21 1 0,17-21-6 0,-15 28 0 16,15-28-10-16,-2 27-6 0,2-27-1 15,0 0-2-15,17 36-2 0,-17-36-3 16,18 26 3-16,-3-14-7 0,-15-12 4 15,24 18-1-15,-11-9-3 0,-13-9 17 0,27 18 8 16,-12-7 22-16,-15-11 13 0,23 21 12 16,-11-6 5-16,-2 3 8 0,-10-18-3 0,9 44-9 15,-1-19-11-15,-8 5-9 0,0 0-7 16,0 2-11-16,-5 5-4 0,2-4-39 0,-3 5-58 16,-2 6-81-16,0-8-104 15,-6 1-240-15,-4 0-483 0,1-3-928 0</inkml:trace>
  <inkml:trace contextRef="#ctx0" brushRef="#br0" timeOffset="52735.1801">31348 7992 4762 0,'0'0'-125'16,"-25"8"30"-16,25-8 35 0,-32 2 34 15,32-2 31-15,0 0 12 0,-39 6 22 0,39-6 12 16,0 0 3-16,-28 11 7 16,28-11 1-16,0 0 0 0,-27 7 1 0,27-7 6 15,0 0 6-15,0 0 7 0,0 0 5 0,0 0 12 16,0 0 12-16,0 0 7 0,0 0-5 16,0 0-6-16,0 0-14 0,114-12-10 0,-62-10-9 15,15-5-9-15,38-23-6 0,7-9-25 16,5-1 0-16,10-12-9 0,7 0-20 15,-2-9-21-15,2-5-22 0,-8-4-24 0,1 3-26 16,-10-6-30-16,-5 9-24 0,-8 0-17 16,-1-3-20-16,-16 5-31 0,-10 4-122 15,-10 8-603-15,-18 14-685 0</inkml:trace>
  <inkml:trace contextRef="#ctx0" brushRef="#br0" timeOffset="53235.204">30237 6866 4519 0,'0'0'-96'16,"18"-67"30"-16,6 37 50 0,29-12 12 15,33-29 21-15,19-4-16 0,12-8 7 16,13-3-1-16,9-8 1 0,19-4-14 0,16-3-43 16,38-18-20-16,-30 20-59 0,-4 0-187 15,1 4-496-15,-10-3 115 0</inkml:trace>
  <inkml:trace contextRef="#ctx0" brushRef="#br0" timeOffset="66304.4935">1366 6807 179 0,'0'0'48'0,"0"0"-2"15,-37-8 8-15,37 8 19 0,0 0-16 16,0 0-30-16,0 0 8 0,0 0-22 0,0 0 14 16,0 0-40-16,-28-12 39 0,28 12 0 15,0 0 0-15,0 0-13 0,0 0 19 0,0 0 42 16,0 0 38-16,0 0 23 0,-35-3-8 16,35 3-2-16,0 0 8 0,0 0-34 15,0 0-12-15,0 0 10 0,0 0-4 0,0 0 1 16,-19-15-7-16,19 15 12 0,0 0-7 15,0 0 0-15,0 0 26 0,0 0-29 16,0 0 0-16,0 0-14 0,0 0 9 16,0 0-14-16,0 0-11 0,-28-9 3 0,28 9-4 15,0 0-16-15,0 0 15 0,0 0-7 16,0 0-20-16,0 0-13 0,0 0-5 0,0 0 8 16,0 0 4-16,0 0-9 0,0 0-3 15,0 0 0-15,0 0-5 0,0 0 12 16,0 0-5-16,0 0-9 0,0 0 4 0,0 0 0 15,45-54-9-15,-25 40-2 0,5 2 9 16,0 0-5-16,7-1 3 0,0 1 4 16,5-3-11-16,-9 2 2 0,2 6-2 0,2-3 4 15,-10 3 0-15,6 2-4 0,-28 5 20 16,42-7-15-16,-42 7-17 0,35 0 14 0,-35 0 0 16,22 12 9-16,-22-12-2 0,13 28-2 15,-13-28 4-15,0 40 5 0,-5-13-1 16,-7 2 8-16,2-2 6 0,-3 5-7 0,-4-3-3 15,9-1 8-15,-2-3-8 0,-3-3 3 16,1 3-1-16,0-3-8 0,7-2-1 16,-8 2 3-16,13-22-4 0,-14 33 1 15,9-14-5-15,5-19-8 0,-13 28 8 0,13-28 5 16,0 0-16-16,0 38 2 0,0-38 6 16,0 0 0-16,18 21 0 0,-18-21 0 15,30 9-4-15,-30-9 17 0,34 5-13 0,-34-5-2 16,45 0 0-16,-45 0 4 0,39-5 0 15,-39 5-4-15,40 5-8 0,-40-5 6 16,36 0 4-16,-36 0 2 0,34 8 2 0,-17-3 5 16,-17-5-7-16,31 18 8 0,-16 2 13 15,-1-3 8-15,-2 5-1 0,1 0 8 0,-1 2 7 16,-7 1-1-16,1 3 2 0,-6-1 3 16,0 8-5-16,-11 5-4 0,-4-2-1 15,-7 5-11-15,-10 4-27 0,-13 0-49 0,-5-1-82 16,-10-10-205-16,-6 4-452 0,11-24 255 15</inkml:trace>
  <inkml:trace contextRef="#ctx0" brushRef="#br0" timeOffset="67912.9216">1190 11147 3231 0,'0'0'-158'0,"-11"-18"20"16,11 18 26-16,-12-21 24 0,12 21 17 15,0 0 13-15,-13-25 5 0,13 25 8 0,0 0 21 16,-14-27 11-16,14 27 19 0,0 0 40 16,-10-26 19-16,10 26 5 0,0 0-10 15,-13-24 10-15,13 24 3 0,0 0-7 16,-14-21-4-16,14 21 7 0,0 0-7 0,-15-18-8 16,15 18 3-16,0 0-12 0,0 0-6 15,0 0 2-15,0 0-16 0,-18-20-2 0,18 20 10 16,0 0-20-16,0 0 7 0,0 0-7 15,0 0-2-15,0 0-5 0,0 0 14 16,-15 83-16-16,12-52 5 0,3 7 6 0,0 9-7 16,0-2 1-16,3 8-5 0,2 5 7 15,0 1-9-15,5 3 12 0,2-4-5 16,1-2-1-16,-1-1 9 0,6-7-9 0,1 1-10 16,-3-12 14-16,1 1-1 0,1-7-13 15,9-3 14-15,-5-4-12 0,0-9 8 16,11-5 35-16,-6-7-9 0,8-6-8 0,-35 3 15 15,74-15-18-15,-38-2 6 0,1 0 11 16,0-6-10-16,0 3-2 0,-2-5 3 0,0 4-3 16,-5 1-16-16,-1 2 8 0,-3 3-12 15,-1 0 11-15,-4 1-15 0,-1 2 3 16,1-1 0-16,-1 5-16 0,-20 8-36 16,29-19-26-16,-29 19-34 0,25-15-40 0,-25 15-65 15,23-9-131-15,-11 3-378 0,-12 6 561 16</inkml:trace>
  <inkml:trace contextRef="#ctx0" brushRef="#br0" timeOffset="68136.8201">1920 11203 3100 0,'0'0'37'15,"-17"-15"7"-15,17 15 11 0,0 0 13 0,-22-15-18 16,22 15 15-16,0 0 40 0,0 0 17 15,-20 58 10-15,20-30-8 0,0 11 7 0,5 8-1 16,-1 14-15-16,7 7-12 0,3 13-13 16,-3 3-10-16,3-2-9 0,4 0-6 15,-1 5-1-15,0-4-33 0,-2 1-48 0,6 2-61 16,-4-3-85-16,-5-4-193 0,-2-2-502 16,-3-11-148-16</inkml:trace>
  <inkml:trace contextRef="#ctx0" brushRef="#br0" timeOffset="71701.2231">1496 15730 3787 0,'0'0'-145'0,"0"0"27"0,0 0 4 0,0 0 33 16,-36 0 9-16,36 0 15 0,0 0-3 15,0 0 0-15,0 0 10 0,0 0 12 16,0 0-9-16,0 0 11 0,0 0 9 0,0 0 9 16,0 0 31-16,-44 9 11 0,44-9 7 15,0 0 3-15,0 0 10 0,0 0 9 0,0 0-6 16,0 0 5-16,0 0-2 0,0 0-17 16,0 0 5-16,0 0 3 0,0 0-13 0,0 0 6 15,0 0-10-15,0 0-4 0,0 0 5 16,0 0-3-16,0 0-3 0,0 0-8 15,0 0 0-15,0 0-3 0,-18-17-6 16,18 17 3-16,0 0-1 0,0 0 7 0,0 0-13 16,0 0 21-16,0 0-24 0,0 0 14 15,0 0-5-15,0 0 5 0,0 0-3 0,0 0-6 16,45-49 8-16,-28 37-1 0,-1-8 1 16,4 5-2-16,1 0-6 0,0-3-2 15,4-3 0-15,0 4 2 0,-4-1 4 0,0 6 5 16,3-3-9-16,-4 5 2 0,-20 10 0 15,33-22 0-15,-18 14 8 0,-15 8-2 16,30-5 1-16,-30 5 9 0,0 0 11 16,0 0-15-16,44 17 8 0,-44-17 22 0,17 25-7 15,-17-25-10-15,5 33 4 0,-4-14-5 16,4 9-1-16,-5-28 1 0,-5 51-2 0,4-23 0 16,1 4-11-16,-2-3 16 0,-1-4 3 15,3-25-16-15,-9 54-3 0,6-34 18 0,3-20-27 16,3 38 8-16,-3-38-8 0,9 34 6 15,-9-34-1-15,6 24-4 0,-6-24-3 16,19 20 1-16,-19-20 1 0,26 8 1 0,-26-8 0 16,26 4 7-16,-26-4-7 0,36 0-5 15,-36 0 19-15,0 0-23 0,42-6 3 16,-42 6-4-16,0 0 15 0,40 0-7 0,-40 0 4 16,0 0 5-16,29-5-9 0,-29 5 1 15,0 0 4-15,27 11-8 0,-27-11-2 16,0 0 6-16,31 15 2 0,-31-15 1 0,20 15 1 15,-20-15 9-15,17 21-6 0,-5-9 9 16,-12-12 13-16,20 41 4 0,-10-20 6 0,-3 1 5 16,1 3 6-16,-3 2 2 0,3 1 15 15,-8 3 3-15,4 1 5 0,-1-2-4 16,-3 2 0-16,0 1 4 0,-3-3 3 16,-1 1 2-16,-4 2-14 0,0 1-3 0,-6 5-14 15,1-3-4-15,-4-3-7 0,-1 0-6 16,-4-1-4-16,5-4-27 0,1-7-50 15,-3-1-70-15,2-12-131 0,4-5-383 0,13-3-274 16,0 0-446-16</inkml:trace>
  <inkml:trace contextRef="#ctx0" brushRef="#br0" timeOffset="72880.1238">3587 14042 4086 0</inkml:trace>
  <inkml:trace contextRef="#ctx0" brushRef="#br0" timeOffset="72950.9204">3584 14013 3628 0,'0'0'-786'0,"0"0"248"0</inkml:trace>
  <inkml:trace contextRef="#ctx0" brushRef="#br0" timeOffset="80776.9244">4860 15934 3299 0,'0'0'-113'0,"0"0"5"16,0 0 9-16,0 0 0 0,-3-27 12 0,3 27 1 15,0 0 17-15,0 0 2 0,0 0 7 16,0 0 2-16,0 0 17 0,0 0 10 0,0 0 18 16,0 0 16-16,0 0 26 0,0 0 24 15,0 0 14-15,0 0-13 0,0 0 25 16,0 0 3-16,0 0-29 0,0 0 1 0,0-34 0 16,0 34-7-16,0 0-13 0,0 0-6 15,0 0 5-15,0 0-8 0,0 0-3 16,0 0 3-16,0 0 0 0,0 0 2 0,0 0 11 15,0 0 5-15,0 0 20 0,0 0 3 16,0 0-3-16,0 0 2 0,0 0-17 0,0 0-14 16,0 0 5-16,0 0-3 0,0 0-4 15,0 0-9-15,0 0-7 0,0 0 18 16,-40 7-24-16,40-7 13 0,0 0 9 0,0 0-13 16,0 0-9-16,-30-10 13 15,30 10-2-15,0 0 24 0,0 0-6 0,0 0-6 16,0 0-6-16,-32-9 18 0,32 9-11 0,0 0 3 15,0 0-11-15,-30-7-2 0,30 7-12 16,0 0 17-16,-30-10-19 0,30 10 8 0,0 0 2 16,-30-3-8-16,30 3 23 0,0 0-16 15,-39 0 4-15,39 0-14 0,0 0 1 16,-35 0 1-16,35 0 8 0,0 0-6 0,-37 3-16 16,37-3 9-16,0 0 2 0,0 0-2 15,-33-3-6-15,33 3 11 0,0 0-11 0,0 0 8 16,-39 3-12-16,39-3 10 0,0 0-1 15,-33 5 7-15,33-5-14 0,0 0-8 16,-30 3 8-16,30-3 4 0,0 0-6 0,-37 0 8 16,37 0 0-16,-28 2 7 0,28-2-9 15,0 0 5-15,-36 7 0 0,36-7 2 16,0 0-6-16,-31 3 3 0,31-3-1 16,0 0-4-16,-35 0-5 0,35 0 13 0,0 0-12 15,-34 9 6-15,34-9 3 0,-27 7 3 16,27-7-6-16,0 0 14 0,-33 8-10 0,33-8-1 15,-18 10 2-15,18-10-1 0,-27 9-1 16,27-9-3-16,-25 11-4 0,25-11 17 0,-32 13-9 16,32-13 8-16,-29 17-5 0,13-10 5 15,16-7-5-15,-32 17 6 0,32-17-6 16,-34 18 15-16,18-9-18 0,16-9 10 0,-29 18-3 16,29-18 2-16,-21 12-5 0,21-12-1 15,-26 15-1-15,26-15 5 0,-18 12-1 0,18-12-4 16,0 0 2-16,-25 18-4 0,25-18 1 15,-17 12 3-15,17-12-7 0,-23 15 0 16,23-15 2-16,-17 15 0 0,17-15 5 0,-22 14-16 16,22-14 2-16,-16 13 8 0,16-13 5 15,0 0-4-15,-27 17-8 0,27-17 3 16,0 0-5-16,-19 15 11 0,19-15-7 0,0 0 5 16,0 0-2-16,-16 15 1 0,16-15-3 15,0 0 3-15,0 0-3 0,0 0 6 0,-22 18 0 16,22-18-9-16,0 0 0 0,0 0 4 15,-13 23-6-15,13-23 4 0,0 0 3 0,-14 14 0 16,14-14 0-16,0 0 3 0,0 0 4 16,0 0-5-16,-12 22 2 0,12-22 3 15,0 0-3-15,0 0-1 0,0 0 1 0,0 0 1 16,-13 22 1-16,13-22-2 0,0 0 1 16,0 0-3-16,0 0 3 0,0 0 6 15,0 0 1-15,-3 30 3 0,3-30 9 0,0 15 2 16,0-15 9-16,0 0 4 0,0 26 0 15,0-26-1-15,-4 24 1 0,4-24-3 16,0 28 2-16,-1-12-3 0,1-16-1 0,0 31 0 16,-4-16-6-16,4-15 0 15,-10 32-5-15,9-16-1 0,1 4-3 0,0-20-2 0,-4 30-2 16,-1-14-3-16,5-16-1 16,-6 31 1-16,6-15-2 0,0-16-8 0,0 27 5 0,0-27-4 15,6 27-1-15,-1-15 2 0,-5-12-4 16,5 26 3-16,5-17-4 0,-10-9-1 15,9 21 1-15,2-15-1 0,-11-6 0 0,17 20 1 16,-8-16-4-16,-9-4 1 0,25 17 3 16,-10-11-1-16,-2 0 0 0,4 1 2 0,0 1-2 15,6-1-4-15,-1-2-1 0,-1 2 4 16,6-1 1-16,-7-1-2 0,2-1 3 16,1 2-1-16,-1 0-1 0,-5-2-3 15,0 1 4-15,-17-5 0 0,35 7 0 0,-22-3 0 16,4 0-1-16,-17-4 0 0,30 9 2 15,-13-4 0-15,-17-5-3 0,33 3-2 0,-13-1 2 16,-3 2 2-16,-17-4 0 0,45 0-2 16,-25-4 2-16,-20 4-1 0,42-2-1 15,-19-1 1-15,-23 3 0 0,34-5 0 0,-16 3 0 16,-18 2 0-16,39-3 1 0,-39 3-2 16,32-4 0-16,-32 4 0 0,35 0 0 15,-35 0 3-15,43 0 1 0,-43 0-5 0,42-3 3 16,-15 3 0-16,6 0-3 0,-33 0 3 15,62-5-1-15,-33 0 1 0,11 2-1 0,-2-5-2 16,7-1 3-16,1-1 1 0,-1-2-1 16,3 0 1-16,4-6-8 0,-2-2 4 0,4 7 2 15,-6-10-1-15,1 8 0 0,-7 2 2 16,-2-2 0-16,-2-1 0 0,-8 8-3 16,-3-2 0-16,3 0 1 0,-3 5-2 0,-2-5 2 15,-25 10-3-15,49-8 1 0,-29 1 5 16,-20 7-4-16,48-5 1 0,-26 2-1 0,5 3 3 15,-1-4-1-15,6 1-3 0,0 0 3 16,-7 3 1-16,7-4-3 0,-5 2 1 16,3-1-1-16,0-2 2 0,-5 2 0 0,3 2-2 15,1 1 4-15,-4-8-2 0,-2 5 3 16,-4 2-4-16,4 1 1 0,-23 0-2 16,40-7 1-16,-21 3 0 0,-3 1 2 0,11 3-3 15,-27 0 2-15,37-3 0 0,-14 0-3 16,3 3 3-16,-5-3 0 0,8 0-2 15,-1 3 5-15,2-3-1 0,-3 0 2 0,0 3-1 16,-4-3-3-16,6 0-2 0,-29 3 6 16,45-3-2-16,-25 0 3 0,5 3-5 0,-25 0 3 15,40 0-2-15,-40 0 0 0,42 0 1 16,-42 0-2-16,40 0 2 0,-40 0 0 16,42-3 0-16,-42 3 0 0,43 3-1 0,-21-3 2 15,-22 0-3-15,49 0 1 0,-28 0 0 16,-21 0 2-16,57 0-3 0,-32 0 0 15,7 0 2-15,-32 0 1 0,52-3-2 0,-25-1-1 16,-27 4 0-16,52-2 2 0,-22-1-1 16,0-3-3-16,3 2 4 0,-3-3-2 0,6 2 0 15,-1-2 2-15,0 4-2 0,8-7 3 16,-4 2-6-16,3-1 3 0,-2 3 1 0,2-3 0 16,-6-1 0-16,0 5-2 0,-3-5 2 15,4 3 0-15,-9 5-2 0,4-4 2 16,-2 0-2-16,-1 3 1 0,-29 3-1 0,50-8-1 15,-20 5 0-15,-3-2 3 0,-27 5 0 16,56-4 1-16,-27 1-2 0,3 0 1 16,1 0 1-16,-1 3 0 0,1 0-2 0,1 0 2 15,-2-3-1-15,1 3-1 0,-1-3-1 16,-32 3 1-16,57 0 0 0,-30-3 4 16,-27 3-3-16,51 0-1 0,-51 0 2 0,44 0-1 15,-19 0-1-15,-25 0 2 0,43 0-2 16,-43 0 2-16,46 0-1 0,-26 3 0 0,-20-3-2 15,45 0 2-15,-22 3-2 0,-23-3 2 16,49 0 0-16,-49 0-2 0,42 3 2 16,-42-3 0-16,36 3 0 0,-36-3 4 15,36 0-6-15,-36 0 0 0,33 3 2 0,-33-3 2 16,30 3-3-16,-30-3-3 0,29 7 6 16,-29-7-1-16,30 5-1 0,-30-5 5 0,25 11-2 15,-25-11-2-15,27 12 3 0,-27-12-2 16,28 12-3-16,-11-3 5 0,-17-9-4 0,31 22-1 15,-14-14 2-15,0 5 0 0,0-1-2 16,3 2-1-16,-20-14 1 0,28 21 4 0,-11-12-1 16,-17-9-1-16,23 15-1 0,-9-3-1 15,-14-12 2-15,26 17 0 0,-26-17 0 16,22 13-2-16,-22-13 2 0,20 20 0 0,-20-20-3 16,29 15 2-16,-29-15 0 0,25 15-2 15,-25-15 2-15,20 15 1 0,-20-15-2 16,15 12 2-16,-15-12-2 0,25 13 2 0,-25-13-3 15,23 12 0-15,-23-12 3 0,24 12 0 16,-24-12-1-16,27 17 0 0,-27-17-1 16,30 15 2-16,-14-9-2 0,-16-6 3 0,32 19-2 15,-15-11 1-15,-17-8-2 0,37 17 2 16,-24-10-1-16,7 5-1 0,-20-12 0 16,40 15 2-16,-20-7-2 0,-1 2-3 0,1-1 4 15,3-1-2-15,-3 4-1 0,2-4 3 16,5 0-1-16,-5 1 1 0,4 1-2 0,0 0 1 15,0-1-1-15,4-3 1 0,-3 3 1 16,-2 0 0-16,7-1-2 0,-4 0 2 0,1 0-2 16,-1 0 0-16,2-4-1 0,2 4-1 15,-2-5 2-15,2 3 3 0,0 0-3 16,0-2 2-16,-2-1-1 0,0 2-4 0,0-1 5 16,-3-1-2-16,5 0 1 0,-32-3 5 15,58 2-5-15,-26-2 0 0,-4-2-1 0,9 2-1 16,-37 0 3-16,60-3 0 0,-30 0 1 15,2-1-1-15,-2 4 1 0,2-3-3 16,0 1 7-16,-32 2-7 0,57-7 3 16,-30 4-1-16,-2-4 0 0,-25 7 1 0,53-5-1 15,-23 2 1-15,-5-3-3 0,-25 6 1 16,54-7-2-16,-26 3 2 0,-1-1 1 16,3-2 4-16,0 4-7 0,-3-3 4 0,3 3-2 15,-1-6 1-15,2 3-1 0,-5 3-1 16,5-3 2-16,-1 0-2 0,6 3-2 0,-10-3 4 15,4 0-2-15,2-2 1 0,0 3 1 16,0-2 0-16,-2 2 0 0,2 0 2 16,-7 2-5-16,5-5 1 0,-30 8 1 0,60-9 2 15,-33 6-2-15,-2-1-1 0,0-1 1 16,-25 5 0-16,54-10-1 0,-33 5 1 0,9 2 1 16,-30 3-1-16,47-10 0 15,-23 5 3-15,1-2-3 0,2-2 1 0,-4 1 1 0,5 3-1 16,-1-2-1-16,-27 7 0 0,50-8-1 15,-21 1-1-15,-4 1 4 0,0 0-2 0,2 0-4 16,-27 6 5-16,50-12 0 0,-27 6 2 16,4 0-4-16,3-2 0 0,-5 6 1 15,5-8 1-15,-1 5-1 0,1-2 1 16,0 2-1-16,-8-3 0 0,8 5 1 0,-3-6-2 16,-2 4 1-16,-25 5-1 0,45-10 2 15,-25 7 2-15,-20 3-1 0,40-9-2 16,-40 9 3-16,34-6 0 0,-34 6-2 0,35-5 3 15,-35 5 0-15,30-7 1 0,-30 7 0 16,22-7-1-16,-22 7 0 0,30-5-1 0,-30 5 1 16,27-5-2-16,-27 5 2 0,25-4-3 15,-25 4-1-15,31-3 4 0,-31 3-1 16,31-8 0-16,-31 8-1 0,35-5 1 0,-35 5-1 16,33-7 0-16,-33 7-4 0,35-6 4 15,-35 6-1-15,39-6 1 0,-39 6 0 0,36-6-1 16,-36 6-1-16,41-6 1 0,-41 6 1 15,40-6 1-15,-22 3-3 0,-18 3-1 16,39-7 1-16,-39 7 0 0,38-5 0 0,-38 5 0 16,37-6-2-16,-37 6 2 0,33-11 1 15,-33 11-1-15,32-1-1 0,-32 1 3 0,29-7-4 16,-29 7 7-16,0 0-5 0,36-8 3 16,-36 8-4-16,26-9 3 0,-26 9-1 15,25-3-1-15,-25 3 1 0,28-8 0 0,-28 8 1 16,28-6-1-16,-28 6-2 0,22-6 2 15,-22 6-1-15,0 0 1 0,39-9-2 16,-39 9 1-16,25-6-2 0,-25 6 3 0,23-7 0 16,-23 7 0-16,0 0-2 0,39-9 1 15,-39 9 1-15,23-6-1 0,-23 6 2 16,29-6-2-16,-29 6 0 0,25-11 1 0,-25 11 0 16,28-4 2-16,-28 4-2 0,30-11 2 15,-30 11-2-15,0 0 3 0,35-12-2 0,-35 12 1 16,25-9-1-16,-25 9 3 15,19-12-4-15,-19 12 3 0,0 0 1 0,22-18 1 16,-22 18 4-16,16-15 0 0,-16 15 2 0,0 0 0 16,10-30 0-16,-10 30 0 0,12-20-3 15,-12 20 3-15,0 0-5 0,8-30 1 16,-8 30 1-16,4-22-4 0,-4 22 1 0,0 0 1 16,-4-38 0-16,4 38 1 0,0 0 3 0,-5-39 3 15,5 39-1-15,-16-29-2 0,4 14 4 16,12 15 3-16,-23-33-4 0,6 17 1 15,3-2-3-15,1-2-3 0,-4 7 6 0,-4-7-6 16,2 2 0-16,-4 3 1 0,3 0-1 16,-2-2-1-16,-2 4 2 0,4-2-3 15,-5 3 1-15,4 1 0 0,-6-1-2 0,5 2 0 16,-3-4 0-16,-2 7-2 0,2-4 0 16,0 6 0-16,-3-5 0 0,-4 5 0 15,0-5 0-15,-3 4-3 0,-9 3-1 0,1 0 0 16,-1-4 3-16,-4 7-3 0,1 0 2 15,-1 0-2-15,1 0-2 0,8 0 3 16,-6 4-1-16,3-8 1 0,-1 8 2 0,3-1 1 16,4 0-2-16,-2-3 0 0,0 3 0 15,1 3 5-15,3-6-5 0,-6 3 0 0,3 0 2 16,1-3-2-16,-1 4 2 0,-17-8-4 16,2 4 1-16,0 4-3 0,-8-4-3 15,3 0 3-15,-13 2-1 0,13-2 2 0,-3 0 0 16,5-2-1-16,6 4 3 0,-3-2-3 15,4 0 1-15,4-2-1 0,-4 4 0 0,11 1 4 16,-6 0-3-16,8-3 4 0,-6 3 0 16,8-3 1-16,-2 4-4 0,1-1-1 0,-1-1 0 15,0-2 1-15,0 3-2 0,0 1-4 16,-4 0-7-16,4-1-3 0,-12 1-1 16,2 1 0-16,3-2 0 0,-6 6 1 0,3-6 3 15,-4 1 0-15,4-2 3 0,-3 1 0 16,1 4 0-16,3-4 1 0,-1-3 2 15,0 3 4-15,3-1-4 0,5 1 4 0,0-3-1 16,-4-3-1-16,2 3 1 0,4 0-1 16,-5 0-12-16,0 0-8 0,-2 0-9 0,-7 3-14 15,-2 1-23-15,-5-4-14 0,-14 3-1 16,-2-3 7-16,5 3 3 0,-1-1 19 0,-3 2 16 16,15-1 11-16,-5 2 11 0,9-4 5 15,4-1 5-15,-1 2 13 0,1 2 15 16,3 1 3-16,5-5 0 0,6 0 1 0,-6 0 0 15,10 0 1-15,-5 1-3 0,10-1-1 16,-4 0-5-16,1 0-2 0,6 0-1 0,-8 0-1 16,7 0-9-16,23 0 0 0,-49-1-5 15,24 1-12-15,-4 0 4 0,1-5-5 16,5 5-2-16,-4 5 3 0,3-5 0 0,-7 1 3 16,2 2 3-16,4-3 0 0,-3 3 3 15,-1 1-1-15,-1 0 10 0,3 2-3 0,-1-4-2 16,-2 2 6-16,1 2-1 0,4-1 2 15,-6-5-1-15,2 7-1 0,2-4 1 16,1 3 1-16,-3-3 0 0,1 0-3 0,3 0-3 16,-1 0 0-16,6 0 0 0,20-3-5 15,-41 3-5-15,21-3 2 0,20 0-5 16,-32 3-3-16,15 0 7 0,17-3-5 0,-27 0-1 16,27 0 7-16,-30 4-5 0,30-4 7 15,-35 0-3-15,17 0-1 0,18 0 4 16,-37 2 0-16,18 3-3 0,-7-1 4 0,1 1 0 15,-4-2 1-15,4-2 0 0,0 7 1 16,-5-5 1-16,8 1 4 0,-6 1 5 0,8-5 2 16,20 0-4-16,-39 7-1 0,17-5-2 15,6 1 3-15,16-3-3 0,-34 6 0 16,34-6-1-16,-33 4-14 0,16-4-9 0,17 0-6 16,-39 3 3-16,18-3-1 0,-1 0 7 15,-3 0-1-15,1 2 1 0,-6-2 4 0,0 3 2 16,0 1 4-16,0-1 10 0,-2-3 6 15,7 3 2-15,-7-1-6 0,12 2-2 16,-5-4 3-16,25 0-2 0,-45 3 3 16,25 0-3-16,0 0 3 0,20-3 3 0,-37 0-10 15,15 0 4-15,22 0-6 0,-40 0-4 0,18 0 3 16,1 2-7-16,21-2 2 0,-44 4-2 16,24-4 2-16,0 4 0 0,20-4-1 0,-42 2 3 15,24-2-1-15,18 0-3 0,-30 3 5 16,13 0 1-16,17-3 4 0,-32 0-7 15,32 0 7-15,-23 4 3 0,23-4-4 0,-30 4-6 16,30-4 5-16,-35 1-12 0,21 2 5 16,14-3 2-16,-37 4-1 0,17 1-4 0,2 0 8 15,18-5-6-15,-39 5 3 0,23-1 4 16,16-4-4-16,-34 3 5 0,19 0 3 16,15-3-8-16,-33 6 5 0,19-3 4 0,14-3 5 15,-28 3-8-15,28-3 1 0,-25 3 2 16,25-3-15-16,-29 3-8 0,29-3 1 0,-35 0 1 15,17 3-4-15,18-3 8 16,-40 0 8-16,16 0-8 0,6 0-5 0,-9 3 5 16,2-3-3-16,25 0 11 0,-48 0-2 15,19 3 3-15,2-3 1 0,4 0-2 0,-2 0 3 16,3 0 7-16,-5 0-4 0,27 0-1 0,-38 0-3 16,14 0 13-16,24 0-3 0,-40 0-9 15,24 0 0-15,16 0 5 0,-37-3-4 16,37 3-1-16,-40-3-6 0,23 3 13 0,17 0 0 15,-37 0-5-15,20-3-4 0,17 3 2 16,-36 0 6-16,14 0 0 0,22 0 3 0,-39 3-7 16,21-3-2-16,18 0 14 0,-40 3-13 15,20-3 5-15,20 0 5 0,-35 3-10 16,16-3 9-16,19 0 3 0,-42 7-3 0,22-5 1 16,-5 3-7-16,0-1 4 0,-5 4-2 15,0-4-3-15,-2 4 0 0,2-4 13 0,2 8 0 16,-4-7 3-16,3 1 1 0,1 1-4 15,6 2 9-15,-6-6 4 0,4 2 5 16,-1-2 1-16,3 1-4 0,4-1-4 16,-7 0-1-16,25-3 1 0,-42 2-9 0,19-2 2 15,1 4-8-15,-10-1 3 0,4 2-1 0,1-5-12 16,-5 3-11-16,-1 2-20 0,1-1-57 16,-5-3-71-16,2-1-235 0,-5 3-484 15,-12-3-300-15</inkml:trace>
  <inkml:trace contextRef="#ctx0" brushRef="#br0" timeOffset="84729.9304">7258 14817 2621 0,'0'0'256'0,"0"0"-75"16,-27 12-34-16,27-12-39 0,0 0-2 15,-22 12 8-15,22-12-17 0,0 0 5 0,0 0 14 16,0 0 3-16,-30 3-11 0,30-3 6 0,0 0 1 16,0 0 11-16,0 0 0 0,0 0-18 15,0 0-3-15,-35-3 0 0,35 3 2 0,0 0 6 16,0 0-11-16,-35-9-1 0,35 9-2 16,0 0-10-16,-34-9-7 0,34 9-9 0,-26-6-5 15,26 6-9-15,-27-8-7 0,27 8-5 16,-25-7-5-16,25 7-6 0,-32-10-1 15,32 10-7-15,-32-12 1 0,32 12-6 0,-37-10-1 16,21 0 1-16,16 10-1 0,-46-15-4 16,26 10 0-16,-5-5 0 0,25 10-4 15,-52-12-1-15,29 5-1 0,-4 2-1 16,-1-6-3-16,28 11 0 0,-50-12-1 0,21 7-1 16,1-2-1-16,-1 1-1 0,1 0 4 15,-6 0-4-15,3 3 0 0,-3-3-3 16,1 3 2-16,-2-3 0 0,-4 6 1 0,4-3 0 15,-4 0-1-15,-1 3 2 0,2 0-3 16,-2 3 0-16,-4 0 1 0,-1-3 0 0,-3 3-3 16,-1 3 2-16,-1-2-1 0,1-2 0 15,-4 1 1-15,-12 3-4 0,13-2 4 0,-9 1-1 16,1 2-2-16,-2 0 2 0,-3-6-1 16,13 7-1-16,2-4 2 0,0-1 1 15,1 2-4-15,3-2 4 0,-1 1 0 0,12-3-2 16,-12 3 0-16,10-4 0 0,-2 3-2 15,1-3-1-15,3 4 0 0,-9 1-4 0,1-2 0 16,-1 4 2-16,1-2-1 0,-4 5 0 16,2-4 4-16,5 0-2 0,-5 0 2 15,4 4 0-15,-4-5 0 0,3 2-2 16,2 3 6-16,-5-5-4 0,5 5 2 0,-4-1-2 16,-2 0 2-16,0 3-1 0,0-3 1 15,2 6 4-15,-1-3-5 0,-9 4 1 0,1 0-1 16,-2 2 1-16,3 1 3 15,-5 1 1-15,3-7 5 0,8 4 2 0,2-2 1 16,4-3 6-16,-2 0-6 0,4 5-2 0,8-9-3 16,-2 0 0-16,10 4 2 0,-8-4-2 15,8 1-3-15,0 1 0 0,1-2 1 0,-6 5-1 16,4-4-1-16,-1 3 4 0,-1-3-5 16,-2 3-1-16,4 0 1 0,-2 2-1 15,3-2 0-15,-5 1 1 0,5 2 1 0,2 1-2 16,-6-1-1-16,7 1 1 0,-6-1-2 15,5 3 3-15,-3 3 0 0,1-1 2 0,2-2 1 16,0 6 2-16,0-3-1 0,-2 3 0 16,0 3-1-16,4 0-1 0,-2 3 0 15,-2 0 2-15,0 2-2 0,5-2-3 0,2 2-1 16,0-5 3-16,0 1 0 0,7-1 2 16,-2 2-3-16,-2 1 2 0,7-3-3 0,-3 5 1 15,1-4-1-15,2 4 2 0,-3-2 6 16,4 0-10-16,1 3 4 0,3-2-3 15,-5 3 3-15,2-4 0 0,-1 2 0 0,3 2-1 16,1-1 2-16,0-1-5 0,0 2 1 16,0 1-1-16,0-7 2 0,1 7-1 15,3-1 0-15,-1-4 0 0,2 4 0 0,-2-4 2 16,4 0 1-16,-2 0 4 0,0-3-2 16,-2-3 1-16,6 6 2 0,-4-6 3 0,-2-1-6 15,1 7 5-15,4-6-6 0,-6 0 2 16,6 0-1-16,-3-1-1 0,-5-23 0 15,13 48 3-15,-8-25 0 0,7 1-6 0,-7-2 3 16,7 2-2-16,-4-4 1 0,2 0 0 16,2 1 0-16,-2 1 0 0,-10-22 1 0,17 40-1 15,-7-21-2-15,1 0 2 0,-2-1-2 16,3 3-2-16,-2 2 9 0,3-2-6 16,0-2-2-16,4 1 2 0,0 2-2 15,6-1 2-15,-3 3-2 0,2-1 0 0,5-2 0 16,-5 0 2-16,-2-1-2 0,0-1 3 15,0-2-5-15,-4 1 5 0,1-2-2 0,0 0 2 16,-2-1-3-16,2 1 0 0,-17-16-1 16,21 24 2-16,-6-12-1 0,2 0 0 0,0 3-4 15,-17-15 3-15,35 27 2 0,-18-12-3 16,1-7 2-16,2 8 3 0,0-8-6 0,0 5 4 16,-20-13-2-16,39 26 3 0,-16-14 0 15,-3 0-1-15,5 3-2 0,-4-3 1 16,-1 0 0-16,5 0 0 0,-2 7-4 0,4-8 6 15,-4 2-4-15,6-6 6 0,4 9-4 16,-4-5 0-16,2-1-1 0,0 0 0 16,2-5 2-16,-1 6 0 0,0-5-2 0,-2-1 1 15,1 5 3-15,-5-1-2 0,4-3-2 16,1 0 3-16,-2 3-5 0,3-2 5 16,-7-2-2-16,10 6 1 0,-2-7-2 0,4 4 0 15,2 1 1-15,4-2-2 0,-4 1 4 16,6 0-1-16,2-7-2 0,-6 5 2 0,1-6-2 15,-2 5 2-15,1-5 0 16,-6 2-3-16,3 0 4 0,2 1-1 0,-5 2-1 16,-1-5 1-16,-2 2-5 0,-32-2 5 0,60 5 0 15,-30-5-1-15,2 5 3 0,-4 2-3 16,2-6 2-16,5 5 2 0,-1-2 0 0,8 1-2 16,-9 2 2-16,6-2 1 0,-6 0-2 15,9 0 1-15,1 5 2 0,-9-4-3 0,1-3 1 16,-3 6 2-16,0-6-2 0,-1 3 3 15,-1 1 0-15,2-4 1 0,-3 2-1 16,2-2 0-16,0 5 0 0,4-4 4 0,-2 1-6 16,7-5 4-16,-5 3-3 0,9-3 1 15,3-3 0-15,1 3-2 0,1-8-2 0,-4 7 2 16,3-2 0-16,-2-5 1 0,-1 7-4 16,0-6-1-16,-7 3 3 0,1 0 0 15,1-4-4-15,-6 5 5 0,-3 2-4 0,4-7 0 16,-4 5 0-16,7 3 4 0,-8-3-6 15,5 0 3-15,-1 3-2 0,6-3 3 0,-5-1-1 16,3 1 0-16,1 1 0 0,-2-3 1 16,0 5-2-16,3-1 14 0,-4-3-2 15,1 1 7-15,-2 3-7 0,4-4 3 0,-2 3 0 16,-4-3 1-16,7 4-1 0,-6 0-1 16,3 0 1-16,-1 0-5 0,5-4 1 0,-8 4-3 15,4-3 1-15,5 3 1 0,6 3-2 16,-1-3-2-16,0-3-2 0,6 3 0 15,-1 0-2-15,0 0 2 0,3 0-1 0,2 0 0 16,0 0 0-16,5-3 1 0,6 2-1 16,-6 1-3-16,9-5-1 0,-1 3 2 0,-3-3-1 15,1 0 1-15,6 3 0 16,-7-6-1-16,1 4 4 0,-7-1-4 0,1-1 0 16,-2 1 1-16,-7-2-1 0,1-2 0 15,-4 1-1-15,2 1 0 0,-9-1 0 0,9 0 2 16,0-4-11-16,2 4-1 0,1-6 4 15,5-1 0-15,0-3 0 0,16-5 0 0,-3 2 2 16,-3-1 3-16,-4 7-3 0,-3-5 2 16,-1 4-1-16,-5-4 1 0,-3 5-1 0,-6 6 7 15,1-3-6-15,-6 3-1 0,1-1 0 16,-1-2 3-16,1 5 1 0,-1 3-2 0,-1-4 1 16,0 4 0-16,4 2 1 0,1-1 1 15,2 0-4-15,-1 3 5 0,-1-4-1 16,2 4-1-16,-2 0-1 0,-1-3 0 0,0 3 1 15,-3 0 3-15,-8 3-4 0,4-3-1 16,-1 0 2-16,-3 0-1 0,-1 0-1 0,-3 0 2 16,0 0 0-16,-1 0 1 0,-30 0-1 15,53-3 5-15,-23 6 2 0,0-6 1 16,-30 3-2-16,57 3 2 0,-28-3-1 0,3 0 4 16,1 4-4-16,-1-4 2 0,1 0-4 15,1 0 1-15,-1 0-3 0,6 0 2 0,-1 0 1 16,2 0-3-16,2 0 2 0,7 0-1 15,1 0 0-15,0-4-1 0,-2 4-2 16,8 4 1-16,1-8 1 0,-7 4 0 0,3-3-3 16,4 3 2-16,-7-2 0 0,4-1-2 15,-2 3 1-15,1-4 3 0,-8 4-5 0,4-3 2 16,-7 3-2-16,-2 0 1 0,0 0 0 16,-2-3 1-16,3 3-1 0,0-2 1 15,1 2-2-15,5-3 2 0,0 3-2 0,-7 0 1 16,9-4 0-16,-3 4-1 0,-2 0 1 15,-2 0 0-15,1-3 0 0,-3 3 0 0,-1-3 0 16,-2 3 0-16,-1 0-2 0,6-2 2 16,-8-2 0-16,4 1 0 0,-4 3 0 0,2-3 0 15,-7-2-1-15,-29 5 0 0,62-1 1 16,-32 1-1-16,0-3 0 0,-30 3 2 0,57-3-1 16,-30-2-1-16,1 2 0 0,-28 3 0 15,57-5 1-15,-25 1-1 0,-2 1 0 0,5-2 2 16,-5-2-1-16,14-2-1 0,-9 0 0 15,8 3 1-15,-4-6 0 0,-1 3 1 16,-4-1 0-16,2-2-1 0,-2 4-2 0,-2-6 2 16,-7 4-1-16,2 2 2 0,-1 1-1 15,-4-1 0-15,1-2 1 0,-23 10-2 0,46-18 2 16,-21 4-1-16,-2 5-1 0,-3-2 1 16,5 1 0-16,-5-2-1 0,-20 12 1 15,46-22 1-15,-30 12-2 0,1-2 2 0,3 4 0 16,-3-5-2-16,6-3 0 0,-3-2 2 15,-1 1-2-15,1-2-1 0,3 4 0 0,-4-5 1 16,1 2 0-16,-2 3-1 0,4-3 1 16,-5 2 0-16,-1-4 1 0,3 3-1 15,-3-1 1-15,1-1 0 0,0 1-1 0,-2-4 0 16,2 3 2-16,-4 1-2 0,-1-3 2 16,4 2-3-16,0-1 1 0,-3-7 0 0,0 7 1 15,2-2-2-15,-1-3 3 0,1 0-2 16,-7 1 0-16,6-3 1 0,1 1 0 0,-7 2 1 15,2 2 1-15,2-5 3 0,-6 2 1 16,6 0 0-16,-10-2-1 0,4-2-1 16,-1 1-1-16,0 1-1 0,-1-8 2 0,-1 5-3 15,4-9 0-15,-4 6 1 0,-3-6-2 16,4-3 3-16,-8-2 0 0,1 2-1 0,-4-3 4 16,0 6 3-16,-3 0 4 0,2-2 0 15,-7 8 0-15,3-3-2 0,-1 4 1 16,5 0-3-16,-4 4 0 0,3 8 0 0,-2-9-2 15,-1 4-1-15,-1 3 2 0,4-1-3 16,-2-2 1-16,-3 4-1 0,6-3-1 0,-7-2 0 16,0 5-1-16,-2-7 1 0,0 3-1 15,-1-2-2-15,-6-1 1 0,1-4-1 16,1 5-1-16,-4 3 2 0,-1-4-1 0,3 5-1 16,4-3 2-16,-5 1-2 0,3 3 1 15,-8 1-1-15,7-1 1 0,-4 1-1 0,-1-2 0 16,-2 2 1-16,1 0-1 0,1-1 0 15,-4-3 0-15,2 8 0 0,-2-6 0 0,0 3 0 16,2 1 1-16,-5-2-1 0,5-2 0 16,-5 2 0-16,3 3 0 0,-3-1-1 0,1 0 1 15,3 2 0-15,-3-3 0 0,-3 5-1 16,1 0 1-16,-1 0-1 0,0-5 0 0,-3 7-1 16,1-4 2-16,-7 2-2 0,-5-4 1 15,-7 1 0-15,-4-2 1 0,-3 7-1 16,-12-6 0-16,-5 4 0 0,-10-1 1 0,-4 1-2 15,1 2 1-15,-2 3 0 0,2 1 0 16,6-3 0-16,10 6 1 0,9 0-1 0,0-3 1 16,5 6-1-16,9-4 0 0,3 2-1 15,4 2 1-15,-1-4 1 0,2 4-1 16,-1-1 1-16,6-1-1 0,-4 0-1 16,-2 2-1-16,3-1-3 0,-8-1 0 0,-3 2 0 15,0 3 1-15,-11 0-2 0,-3 3 2 16,4 2 0-16,2-1 1 0,0-4-1 0,8 3 1 15,0 5 1-15,5-6 0 0,1 5-1 16,-1 0 0-16,3-2 2 0,2-2-1 0,0 7 1 16,2-5 0-16,2 2 0 0,3-1 0 15,-7 0 1-15,3 3-2 0,1-2-5 0,-2-2-2 16,0 6-1-16,-4-5-1 0,2 1-1 16,-1 4 2-16,-9-2-1 0,-3 0 0 0,-2 0 1 15,3 3 0-15,6-5 4 0,-4 6-2 16,-3-6 3-16,3 6 0 15,5-2-1-15,0 4 1 0,3-7 0 0,3 2 1 0,2 2 0 16,-1 1 0-16,0-5 2 0,0 6 0 16,-4-2-1-16,7-3-5 0,-6 3 0 0,-1-3-5 15,-13 3-6-15,-3 2-4 0,-19-2 1 16,-11 0-1-16,-37 3 5 0,-10 4-3 0,-5-4 5 16,3 0-1-16,0 0 2 0,-3-3 2 15,3 5 1-15,5-5 0 0,23-3 7 0,19 0-1 16,2 0 2-16,5 0 0 0,16-1-2 15,-3-4-1-15,12 0-18 0,6 3-25 16,4-10-39-16,7 6-69 0,-4-6-78 0,3-8-217 16,-11-4-36-16,7-3-24 0,-3 0-446 15,-4-5-902-15</inkml:trace>
  <inkml:trace contextRef="#ctx0" brushRef="#br0" timeOffset="85973.0746">10856 14369 4726 0,'6'28'-149'0,"-6"-28"21"0,0 0 6 15,0 0 15-15,0 0-1 0,4 24 11 16,-4-24 16-16,0 0 18 0,0 0 21 16,0 0 12-16,0 0 17 0,0 0 3 0,0 0 12 15,8 26 13-15,-8-26 17 0,0 0 20 16,0 0-5-16,17 15 31 0,-17-15 16 16,0 0 18-16,0 0 14 0,0 0 11 15,0 0-7-15,13 18-9 0,-13-18-13 0,0 0-17 16,0 0-15-16,0 0-5 0,0 0-8 15,10 23-11-15,-10-23-3 0,0 0-7 0,0 0-4 16,14 17-4-16,-14-17-8 0,0 0 3 16,16 14-7-16,-16-14-2 0,0 0-3 0,21 11-1 15,-21-11-4-15,0 0 1 0,0 0-1 16,23 12 0-16,-23-12 1 0,0 0-5 0,0 0 4 16,17 13-8-16,-17-13 1 0,0 0-2 15,0 0 1-15,0 0 0 0,0 0 2 16,16 12-2-16,-16-12-1 0,0 0 1 0,0 0-1 15,0 0 1-15,0 0-1 0,0 0-6 16,4 27 4-16,-4-27 1 0,0 0-2 16,0 0 2-16,1 26 0 0,-1-26 0 0,0 0-2 15,0 0 3-15,0 0 8 0,4 24 1 16,-4-24 11-16,0 0 9 0,0 0 2 16,0 0 5-16,0 0 0 0,0 0 4 0,0 0-4 15,0 0-3-15,0 0-5 0,0 0-2 16,0 0-2-16,35-62-5 0,-25 29 0 0,5-4-1 15,2-13 1-15,-1-6 6 0,13-7 3 16,-9-11-6-16,0-4 6 0,0 3 2 16,5 3 2-16,-1 1-1 0,1-2 1 0,-7 0-9 15,12 1-2-15,-8 0-4 0,5-2 1 16,3 1-2-16,12-24 0 0,-6 15-5 0,10-15-2 16,-1 0 3-16,3-1-6 0,2 3 2 15,11-6 2-15,-8 2-7 0,7-2 1 16,-3-1 0-16,-1-5-1 0,-3 2-1 0,-1 3-1 15,-4 1-1-15,-1 3 1 0,-12 14-2 16,-4 16 1-16,0 1 1 0,-1-1-5 16,-5 0 3-16,2 6 3 0,0-2-4 0,-4 9-2 15,1 0 3-15,-2 1-3 0,-2 0 7 16,3 1-7-16,-6 1 0 0,1-1 1 16,-1 2 0-16,1 0 1 0,-4 2-2 0,1 9 2 15,-2 1-2-15,-4-2-4 0,2 4-8 16,1 5-8-16,-4-3-7 0,1 4-6 0,-4 7-10 15,1-4-17-15,-6 3-26 0,0 25-37 16,5-47-41-16,-1 29-32 0,-8-9-60 16,-1 2-140-16,2 1-566 0,0 3-950 0</inkml:trace>
  <inkml:trace contextRef="#ctx0" brushRef="#br0" timeOffset="87112.7175">12482 9684 4831 0,'0'0'-135'0,"-15"-24"24"0,15 24 11 0,-14-25 16 16,14 25 2-16,-8-22 5 0,8 22 9 15,0 0 17-15,-12-25 28 0,12 25 37 16,0 0 16-16,-18-15 32 0,18 15 18 16,0 0 9-16,0 0-14 0,-22-15 5 0,22 15-4 15,0 0-2-15,0 0-9 0,0 0-13 16,0 0-3-16,0 0 1 0,0 0-2 15,0 0-9-15,0 0-8 0,-22 49 0 0,24-21-5 16,1 6 4-16,1 7-5 0,4 5-10 16,-6 2 5-16,4 15-1 0,4 2-5 0,-8 2-3 15,10 16 2-15,-7-3-7 0,3 6 3 16,-3-6 5-16,7-1-6 0,0-5-1 0,-1-8 0 16,1-6-2-16,-4 2 2 0,6-12-2 15,-6-3 2-15,-3-7-1 0,2-2-4 16,1-9 3-16,-3 0 3 0,2-5 17 0,-4 1 8 15,-1-7-4-15,-2-18-6 0,-2 28 5 16,2-28-2-16,-13 16-4 0,13-16-2 16,0 0-4-16,0 0 0 0,-35-42-2 0,20 15-4 15,1-13 1-15,-6-7-7 0,4-4 2 16,-6-5-4-16,-3-9 4 0,-2-2-3 0,2 4-1 16,-4-3 1-16,1 4-2 0,0-3 1 15,8 8 4-15,-1 3-1 0,3-6-3 0,3-2-2 16,0-1-2-16,10 1 3 0,-7-1-1 15,7 0 0-15,5-2 3 0,-8-2-6 16,8 3-3-16,0-2-2 0,-4 1 1 0,4 5-3 16,0 5 0-16,-1-3 5 0,1 11-2 15,1-1 3-15,-2 6-2 0,-3 2-3 0,4 5 1 16,0 4 0-16,4 4 4 0,-4 0-3 16,0 2-1-16,0 3 4 0,1 4 4 15,-1 18 7-15,0-34 7 0,0 34 6 0,0-28 8 16,0 28-3-16,0-22-1 0,0 22-5 15,0-20-2-15,0 20 1 0,0 0-3 0,0 0 2 16,12-17 1-16,-12 17-1 0,0 0 2 16,0 0 3-16,0 0-2 0,42 37 0 0,-24-24-4 15,-1 2 0-15,0 2 1 0,5 0 0 16,-4-2 2-16,4 4 0 0,3 2 1 16,-2 1 2-16,4 2 1 0,3 1-3 0,0 2-1 15,-5 0 1-15,15 0-3 0,-1 4 0 16,-1 3 5-16,4-7-5 0,-2 3-3 15,6-2-1-15,-10 4 0 0,5-8-2 0,-10 1 0 16,4 3-2-16,-6-7 1 0,3 4 0 16,-7-5 4-16,2 5 2 0,-1-3 2 15,-6-3 0-15,-3 1 3 0,0-7-2 16,0 7 6-16,-1-2 0 0,-1 1-1 0,-1 1-2 16,1 4-6-16,-7-6 3 0,4-1-3 0,-4 5-4 15,2-4-1-15,2 2 0 0,-12-20-1 16,12 30-2-16,-1-14 1 0,-11-16-2 15,14 27 0-15,-14-27-8 0,15 21-9 0,-14-7-15 16,-1-14-22-16,0 0-28 0,17 18-43 16,-17-18-45-16,0 0-88 0,0 0-266 15,0 0-51-15,0 0-360 0,0 0-622 16</inkml:trace>
  <inkml:trace contextRef="#ctx0" brushRef="#br0" timeOffset="87484.7215">11933 10162 4610 0,'0'0'-30'0,"0"0"-10"16,-17-18 24-16,17 18-1 0,0 0 4 15,0 0 10-15,-18-22-11 0,18 22 9 16,0 0-6-16,0 0 8 0,0 0 3 16,32-44 2-16,-12 29-1 0,7-3 7 0,8 0 0 15,0-5 3-15,3 7 0 0,11-8-7 16,-2 1-4-16,5-3 0 0,-1 1 14 0,3 2-9 15,-2-2 0-15,3-1-5 0,-2-1 3 0,-1-1-13 16,-5 1-22-16,-3-1-19 0,4-3-32 16,-6 1-39-16,-2 1-37 0,-1-4-111 15,-4 1-541-15,-5-1 123 0</inkml:trace>
  <inkml:trace contextRef="#ctx0" brushRef="#br0" timeOffset="88304.2365">13494 9007 3787 0,'0'0'59'0,"0"0"-2"0,0 0-4 0,0 0 10 15,-65-21 0-15,65 21 6 0,0 0-7 16,-37 0 6-16,37 0-12 0,0 0-8 0,-39-4-5 16,39 4-2-16,0 0-13 0,0 0 2 15,-45 4-4-15,45-4-5 0,-25 12 2 0,25-12 2 16,-30 15 3-16,13-6-4 0,0 6 7 16,1 2-3-16,-1-2-2 0,2 3 0 15,-2 3 2-15,4 1-7 0,4 2 1 16,-4-1-4-16,3 1-3 0,10-24-3 0,-8 40 4 15,3-20-8-15,5-20 7 0,5 34-7 16,-5-34 0-16,8 28 3 0,-8-28-3 0,18 23-6 16,-18-23 2-16,17 12 1 0,-17-12-5 15,0 0 3-15,27 0 5 0,-27 0-4 16,0 0 0-16,0 0-4 0,32-23 9 0,-32 23-4 16,0 0 7-16,16-27 6 0,-16 27-1 15,12-18-1-15,-12 18-2 0,0 0 1 0,12-24 8 16,-12 24 1-16,0 0 1 0,15-25 6 15,-15 25 2-15,0 0 1 0,10-20 4 0,-10 20 2 16,0 0-1-16,0 0-7 0,7-24-4 16,-7 24-7-16,0 0-2 0,0 0 0 15,0 0-3-15,16-15-2 0,-16 15 5 0,0 0-7 16,0 0 2-16,0 0 1 0,36-4-2 16,-36 4 1-16,0 0-4 0,0 0 1 15,48 12-1-15,-48-12-1 0,27 11-1 16,-27-11 2-16,25 12-1 0,-25-12 6 0,18 9 5 15,-18-9 11-15,20 15-1 0,-20-15 0 16,19 20-3-16,-19-20-4 0,25 26-1 0,-12-10-2 16,-1 3-15-16,3-1-2 0,2-3-1 15,-4 4 0-15,-1 0 2 0,1 2-1 16,2-2 1-16,-6 1 6 0,2 0 3 0,-11-20 2 16,14 37 8-16,-9-21-3 0,-5-16 5 15,11 39-1-15,-7-22-3 0,-4-17-2 0,1 38 0 16,3-19 2-16,-4-19 5 0,0 47-5 15,-4-23 5-15,4-24 0 0,-10 50-1 16,4-23 1-16,-4 3 3 0,-2 5-4 0,0-1 4 16,-4-1-4-16,-1 1-3 0,-3 0-2 15,-2-1-3-15,0 2 1 0,4-1-2 0,-2-6-3 16,-4-1-1-16,8 1-1 0,2-5-7 16,-2-2-14-16,2-6-28 0,14-15-36 15,-18 24-45-15,18-24-45 0,0 10-37 16,0-10-114-16,0 0-226 0,0 0-414 0,0 0-867 15</inkml:trace>
  <inkml:trace contextRef="#ctx0" brushRef="#br0" timeOffset="88600.4334">13848 9237 4775 0,'0'0'-86'0,"12"-30"-3"0,-12 30 11 0,14-18 14 15,-14 18 10-15,21-15 0 0,-21 15 3 16,24-16 4-16,-24 16 19 0,25-10 17 0,-25 10 39 16,0 0 34-16,22-15-5 0,-22 15 11 15,0 0 37-15,0 0 27 0,30-6 10 0,-30 6 10 16,0 0 2-16,0 0-13 0,25 23-6 16,-25-23-17-16,8 24-10 0,-8-24-14 15,8 27-13-15,-8-27-10 0,9 33-9 0,-9-33-6 16,12 35-8-16,-7-16-7 0,6 1-9 15,1-2-18-15,-12-18-25 0,22 32-33 16,-7-20-40-16,5 1-49 0,-3-11-67 0,-17-2-175 16,33 0-224-16,-33 0-317 0,32-15-532 15</inkml:trace>
  <inkml:trace contextRef="#ctx0" brushRef="#br0" timeOffset="88848.2144">13345 7614 4671 0,'-13'-18'83'0,"13"18"11"0,-24-25 25 0,24 25 11 16,-17-19 6-16,17 19-8 0,0 0-15 15,-16-20-11-15,16 20-15 0,0 0-8 16,-12-17-14-16,12 17-14 0,0 0-17 0,0 0-15 15,-12-11-17-15,12 11-20 0,0 0-29 16,0 0-51-16,0 0-58 0,0 0-90 16,0 0-293-16,29-19-391 0,-29 19-645 0</inkml:trace>
  <inkml:trace contextRef="#ctx0" brushRef="#br0" timeOffset="89242.5877">13718 7556 4607 0,'0'0'-68'0,"0"0"20"0,0 0 6 16,0 0-1-16,0 0 18 0,0 0 4 15,0 0 10-15,0 0 29 0,0 0 37 0,0 0 33 16,0 0 42-16,0 0 9 0,0 0-8 15,-30 37 0-15,30-37-1 0,17 52-12 16,-1-18 3-16,3 11-5 0,2 5-10 0,13 8-8 16,3 5-6-16,-4 1-4 0,4 1-12 15,10 24-6-15,-4-12-5 0,9 11-5 0,-10-18-5 16,-5-10-7-16,1 2-3 0,-6-6-4 16,0-6-5-16,-7-1 6 0,0-5-2 0,-5-2-7 15,0-6 1-15,-5 1-3 0,2-5-7 16,-4-2-4-16,1 2 0 0,-3-8 0 15,-2 1-5-15,2-5 1 0,1 4-17 0,-3-6-12 16,-1 0-23-16,0-6-28 0,1 2-35 16,-4-1-44-16,6-1-44 0,-11-12-54 15,10 13-177-15,-10-13-145 0,0 0-380 0,0 0-746 16</inkml:trace>
  <inkml:trace contextRef="#ctx0" brushRef="#br0" timeOffset="89692.6061">14613 8655 4671 0,'0'0'-58'0,"0"0"7"0,0 0 3 0,0 0 0 15,-30-12 19-15,30 12 20 0,0 0 4 16,0 0 19-16,0 0 10 0,0 0-3 0,43-35-6 15,-43 35-1-15,29-27-5 0,-13 12 4 16,8-2-7-16,-6 4 0 0,2-6 3 16,-3 1 2-16,6-2-3 0,-11 2-2 0,5 0-8 15,-17 18 7-15,25-36 1 0,-18 17-6 16,-7 19 6-16,13-35 1 0,-13 35 7 0,3-33 8 16,-3 33-3-16,-3-29-3 0,3 29 11 15,0 0-10-15,-13-33 3 0,13 33 5 16,0 0 4-16,-39 0 11 0,39 0 12 15,-38 24 9-15,9-4 13 0,1 3 6 0,-9 8 14 16,4 6-4-16,-8 0-4 0,13 3-3 16,-9 1-12-16,12 2-2 0,0-2-6 0,3 1-1 15,6-1-2-15,6-5-9 0,5 4-1 16,1-10-6-16,4 5-2 0,0-4-3 16,12 0 0-16,1 0-5 0,12-4-2 0,9-2-3 15,4-7-1-15,21-2-8 0,3-12-45 16,8 3-61-16,10-9-78 0,-4-4-159 0,-6-6-220 15,-5-5-408-15,-5-1-836 0</inkml:trace>
  <inkml:trace contextRef="#ctx0" brushRef="#br0" timeOffset="90328.4491">13223 10677 4684 0,'0'0'-121'0,"-4"-53"29"0,4 32 46 16,0 21 52-16,0-41 43 0,0 41 45 0,-1-34 10 15,1 34 4-15,-4-30-3 0,4 30-4 16,0 0-10-16,-5-29-11 0,5 29-8 0,0 0 8 15,0 0 23-15,0 0 3 0,0 0-5 16,0 0-1-16,0 0-7 0,17 93-3 16,-8-61-4-16,-1 4-5 0,2 3-2 15,3 0-5-15,-4 0-26 0,1 2-5 0,5 1-2 16,-2 8-3-16,1-8-6 0,4 5-5 16,-6-3-2-16,1-5-1 0,0 1-4 0,6 3-6 15,-6-4-4-15,1-1-14 0,-3-1-20 16,1-6-22-16,1 3-28 0,1-6-44 0,-1 6-54 15,-5-16-50-15,-2 0-144 0,-3-3-182 16,2-3-398-16,-5-12-780 0</inkml:trace>
  <inkml:trace contextRef="#ctx0" brushRef="#br0" timeOffset="90608.6232">13054 11481 4729 0,'0'0'-74'16,"-15"-13"7"-16,15 13 12 0,0 0 13 0,0 0 11 15,-9-24 29-15,9 24 19 0,0 0 28 16,0 0 35-16,32-38 6 0,-18 26 23 16,-14 12-2-16,33-27 1 0,-15 10-7 0,4 2-9 15,0 0-11-15,8-7-10 16,0 2-6-16,2-7-5 0,-4 4-9 0,8 1-11 15,2-10-22-15,-8 8-29 0,10-6-48 0,-5 0-31 16,-5 3-30-16,1 8-15 0,-5-4-13 16,-4 8-19-16,3-3-27 0,-5 4-77 15,-3-1-614-15,0 7-320 0</inkml:trace>
  <inkml:trace contextRef="#ctx0" brushRef="#br0" timeOffset="91495.6684">13832 10935 4289 0,'0'0'37'16,"5"32"5"-16,-5-32-13 0,0 0 2 0,0 0-3 0,0 0-2 16,0 0 3-16,0 0 8 0,0 0-3 0,58-45-1 15,-48 34-11-15,-10 11 3 0,25-27-3 16,-11 11-1-16,3 0-8 0,-4-3 8 15,-13 19-6-15,30-33-7 0,-13 15 3 16,-4-5 4-16,2 5-6 0,-1 0 1 0,-3-1 3 16,-11 19-8-16,20-35-6 0,-15 15 2 15,-5 20-2-15,12-31 1 0,-12 31-6 0,3-27 8 16,-3 27-4-16,0-29 2 0,0 29 5 16,0 0 4-16,-6-39 4 0,6 39 5 0,0 0 4 15,-12-30 1-15,12 30 2 0,-13-20-1 16,13 20-4-16,-20-12 3 0,20 12-4 0,0 0-3 15,-42 0-2-15,42 0-5 0,-29 20 1 16,8-7 4-16,2 4 3 0,2 0 5 16,4 2 3-16,0 2 3 0,-6 2 2 0,8 1 13 15,1-2 7-15,-6 2 6 0,6 0-2 16,2 2 1-16,-5-5-5 0,9 6-3 0,-2-3 1 16,2 3-3-16,4-27-10 0,-3 47-1 15,10-20-1-15,-2-4-4 0,5-1-2 16,0 0-7-16,1-2 3 0,1 0-6 15,2-2 0-15,-1-2-3 0,5-1 0 0,2-3-3 16,2-3 0-16,2 2 0 0,2-3 0 0,-2-5-4 16,4 1 1-16,-28-4-1 0,59 0 0 15,-27-7-2-15,-7-1-2 0,1-3-5 16,-1-2 1-16,1-2-4 0,-3-3 1 16,2-6 0-16,-7 0-1 0,1-5 1 0,1 5 0 15,-7-1 3-15,1 0-1 0,-1 5 2 16,0-6 6-16,-4 8 1 0,-9 18-5 0,13-37 1 15,-6 21 0-15,-7 16 0 0,10-31 1 16,-10 31-4-16,8-20 2 0,-8 20-2 16,0 0-4-16,5-27 2 0,-5 27-2 0,0 0-1 15,0 0 1-15,7-27 2 0,-7 27-2 16,0 0-3-16,0 0 4 0,0 0-1 0,0 0 0 16,0 0 3-16,0 0-5 0,0 0 6 15,0 0-4-15,0 0-1 0,0 0 1 16,8 81 2-16,-8-81-3 0,10 24 0 0,-10-24-3 15,22 23 5-15,-22-23-2 0,19 13 1 16,-19-13 1-16,30 11 1 0,-30-11-2 16,21 6 2-16,-21-6 9 0,0 0 6 0,0 0-1 15,0 0 3-15,49-21 4 0,-49 21-1 0,12-23 4 16,-12 23-1-16,1-33 2 0,-1 33 0 16,-5-34 1-16,5 34 0 0,-8-35 0 15,8 35-1-15,-12-27-4 0,12 27 0 0,-17-27-2 16,17 27 0-16,-25-20-4 0,25 20-3 15,-35-2-6-15,35 2-11 0,-55 10-13 16,28-3-20-16,1 4-20 0,-5 5-23 0,11-1-31 16,2 0-26-16,-4-3-29 0,7 1-24 15,7-1-21-15,-4 0-45 0,12-12-685 16,0 0-764-16</inkml:trace>
  <inkml:trace contextRef="#ctx0" brushRef="#br0" timeOffset="92192.6533">14382 10633 4594 0,'27'-21'-109'15,"-27"21"50"-15,20-12 18 0,-20 12 41 0,13-12 21 16,-13 12 29-16,0 0 5 0,25-13-7 16,-25 13-4-16,0 0-4 0,0 0-5 0,32 0-1 15,-32 0-4-15,0 0 0 0,35 13 0 16,-35-13-5-16,32 12-2 0,-15-6 5 0,-17-6 2 16,43 12-3-16,-21-6 5 0,6-3-9 15,-28-3 6-15,44 6-7 0,-44-6-2 0,42 4 2 16,-42-4 3-16,33-4 3 0,-33 4 3 15,39-15-1-15,-18 3-6 0,-2-6-2 0,3-2-3 16,-2-7 1-16,-2-1-1 0,-1-4-4 16,1-7 9-16,-6 4 1 0,-2-4 4 15,2 6 6-15,-7-1 9 0,3 6 7 16,-5 3 0-16,-1 1 1 0,-2 24 3 16,3-37-1-16,-3 37-9 0,9-35-1 0,-9 35-10 15,0 0-3-15,0-23-3 0,0 23-5 16,0 0-3-16,0 0 1 0,0 0 0 0,0 0-5 15,0 0-4-15,0 0 2 0,0 0-4 16,0 0 0-16,0 0-4 0,-17 78-1 0,17-78 0 16,0 0 2-16,0 0-7 0,8 39 2 15,-8-39 0-15,0 0-2 0,9 17 2 16,-9-17 1-16,0 0-4 0,0 0 5 0,0 0-1 16,0 0 0-16,0 0-2 0,0 0 0 15,0 0 2-15,48-39 4 0,-48 39 5 0,17-25 5 16,-17 25-2-16,18-19 2 0,-18 19 1 15,9-18-4-15,-9 18-1 0,0 0-3 0,13-18-2 16,-13 18 1-16,0 0-2 0,0 0-3 16,0 0-1-16,0 0 1 0,0 0-2 15,0 0 2-15,0 0-1 0,0 0-3 16,0 0-3-16,45 21-1 0,-45-21 0 0,0 0-8 16,29 12 1-16,-29-12-1 0,0 0 0 15,25 6 1-15,-25-6-1 0,0 0 3 16,0 0 4-16,48-15-3 0,-48 15 1 15,29-24 2-15,-17 9 2 0,4-9-3 0,-4 1 4 16,5-5 6-16,-4-2 5 0,2 5 12 16,-1 3 7-16,-3 1 9 0,3 6 3 0,-14 15 2 15,20-31-3-15,-20 31-5 0,18-23-5 16,-18 23-3-16,0 0 8 0,22-5 14 0,-22 5 21 16,0 0-7-16,30 52-3 0,-17-22-7 15,1 7-4-15,-6 7-18 0,9 4-50 0,-7-1-84 16,-3 0-137-16,-2 2-215 0,-10-8-24 15,-4-5-23-15,-8-6-451 0,2-8-847 0</inkml:trace>
  <inkml:trace contextRef="#ctx0" brushRef="#br0" timeOffset="104808.4591">15389 8440 4303 0,'-42'-44'-191'0,"9"4"11"0,-1 4 10 15,6-2 0-15,-4 0 6 0,7 2-14 16,-3-4-14-16,-4 2-213 0,3-6-228 15,-1 1 118-15</inkml:trace>
  <inkml:trace contextRef="#ctx0" brushRef="#br0" timeOffset="167184.8139">22917 4465 1127 0,'0'0'201'0,"0"0"-73"0,0 0-5 15,0 0-65-15,0 0-4 0,0 0-30 16,0 0 12-16,0 0 0 0,0 0 26 0,0 0 18 16,0 0 4-16,0 0 12 0,0 0 3 15,0 0-6-15,0 0 9 0,0 0 21 16,0 0-8-16,0 0-7 0,0 0 9 0,0 0 22 16,0 0-14-16,0 0 4 0,0 0 9 15,0 0-30-15,16-77 4 0,-16 77-27 0,4-24 0 16,-4 24-11-16,0 0-15 0,0-44-10 15,0 44-5-15,-4-30-2 0,4 30-4 16,-3-34-6-16,3 34 3 0,-3-35-6 16,3 35 2-16,-2-33-5 0,2 33-8 0,-12-36 6 15,7 16 4-15,5 20-2 0,-13-43 7 16,0 26-17-16,13 17 2 0,-17-43-1 0,7 20 4 16,1 2 7-16,-4 2-12 0,-2-3-2 15,-3 1 5-15,4 2-3 0,-3-1-3 16,2 1-4-16,0-1 0 0,15 20 0 0,-28-33-3 15,15 18-1-15,-3-3 4 0,16 18-6 16,-28-27 0-16,16 15 4 0,12 12-4 0,-21-24-1 16,21 24 1-16,-20-20-5 0,20 20 1 15,-24-22-4-15,24 22 2 0,-20-20 5 16,20 20-1-16,-17-16 1 0,17 16 5 0,-16-17-5 16,16 17-4-16,0 0 4 0,-20-18-1 15,20 18 2-15,0 0-6 0,-26-15 3 0,26 15 5 16,-15-16-2-16,15 16 1 0,0 0-1 15,-23-22 1-15,23 22-1 0,-18-12-4 16,18 12-1-16,-24-15-2 0,24 15 0 16,-22-18-1-16,22 18 2 0,-25-19 3 0,25 19-3 15,-25-20 3-15,25 20-6 0,-32-16 3 16,9 5 3-16,5 3-4 0,18 8 2 0,-46-19 4 16,23 10-4-16,-2 0 11 0,1 0-12 15,3 0-3-15,21 9 12 0,-45-14-7 16,21 5 2-16,-1 5-2 0,25 4 1 0,-43-14-2 15,28 8-1-15,15 6 5 0,-39-9 4 16,21-1-6-16,18 10-5 0,-41-5 8 0,41 5-9 16,-33-10 2-16,33 10-5 0,-42-9 7 15,42 9 5-15,-33-8-6 0,33 8-1 16,-39-3 2-16,39 3 1 0,-37-4 7 0,37 4-6 16,-45-5 3-16,45 5-12 0,-48-3 6 15,16 0 3-15,32 3 1 0,-54-1-5 16,28 1-1-16,26 0 4 0,-57-8 1 15,27 5-2-15,0 0-7 0,-2 1 9 0,32 2 1 16,-57-4-5-16,27 1 5 0,-2-3 1 16,5 4-2-16,27 2-3 0,-57-4 3 0,29-2 0 15,0 3-9-15,28 3 6 0,-54-6-3 16,29 3 13-16,0 0-13 0,25 3 5 0,-59-3 7 16,38-3-11-16,21 6 4 0,-51-10-6 15,28 7 10-15,23 3 1 0,-47-7-8 16,25 1 11-16,22 6-6 0,-38-7 1 0,38 7-5 15,-45-8 4-15,30 2-4 0,15 6-3 16,-35-6 1-16,35 6 7 0,-32-9 6 0,32 9-5 16,-34-10-6-16,34 10 6 0,-31-8-3 15,31 8-2-15,-32-14-4 0,32 14 7 16,-34-13 4-16,34 13 3 0,-37-15-5 16,17 10 29-16,20 5-23 0,-36-15-5 0,16 5-2 15,20 10-2-15,-37-18 6 0,10 9-6 16,27 9 3-16,-39-17-2 0,18 12-10 0,21 5 5 15,-40-16 10-15,13 10-3 0,8-3-9 16,19 9 3-16,-46-13 0 0,27 10 1 16,19 3 5-16,-43-8-16 0,24 1 11 0,19 7 1 15,-42-5 2-15,42 5-7 0,-41-10 3 16,21 10 12-16,20 0-13 0,-51-4-2 0,28 3 2 16,23 1 6-16,-52 0-8 0,52 0 3 15,-50 1 7-15,33-1-5 0,17 0-2 16,-48 0-3-16,28 4 7 0,20-4-11 0,-46 6 5 15,46-6 7-15,-43 7-7 0,18-5-1 16,25-2 0-16,-44 10 3 0,23-7-1 0,21-3-3 16,-46 9 11-16,21-6-1 0,25-3 1 15,-45 9-1-15,18-3-3 0,2-3-3 16,0 4 10-16,25-7-4 0,-45 5-7 0,25 2 8 16,20-7-2-16,-42 5-5 0,42-5 12 15,-37 8-9-15,37-8 2 0,-33 6-2 16,33-6-2-16,-30 6-4 0,30-6 4 15,-30 3 1-15,30-3-2 0,-32 9 0 0,32-9 1 16,-34 10 1-16,34-10-4 0,-30 8 6 16,30-8-2-16,-31 11 1 0,31-11 8 0,-32 8-8 15,32-8-3-15,-29 12-4 0,29-12 9 16,-31 13-5-16,16-6 0 0,15-7 4 0,-34 18 9 16,11-9-15-16,23-9 8 0,-35 18-6 15,23-9-2-15,12-9 5 0,-29 20-11 16,16-9 10-16,13-11-4 0,-18 19 11 0,18-19-9 15,-24 18 3-15,24-18-1 0,-18 18 1 16,18-18 4-16,-14 20-4 0,14-20 2 0,-10 19-8 16,10-19 4-16,-15 24-1 0,15-24 2 15,-13 30-36-15,8-9 20 0,5-21 4 16,-12 44 2-16,11-23 0 0,1-21-2 0,-11 45-2 16,8-22 11-16,3-23-5 0,-5 42 0 15,-2-22-4-15,7-20 13 0,-8 40-12 16,3-22 2-16,5-18 7 0,-3 36 3 0,-1-12-7 15,4-24 12-15,-1 32-3 0,1-32-2 16,0 34-10-16,0-34 7 0,0 35-1 16,0-35 6-16,-5 30-7 0,5-30 17 0,5 30-11 15,-5-30 3-15,1 32-8 0,-1-32 1 16,0 27 1-16,0-27 1 0,4 31-3 0,-4-31 1 16,3 31 6-16,-3-31-11 0,8 34 11 15,-6-16 12-15,-2-18-16 0,13 42-1 16,-11-19-3-16,5-1 13 0,1-2-9 0,-1 5 2 15,3-3-4-15,-2 0 16 0,2-4-11 16,-10-18 0-16,15 36-6 0,-10-20 8 0,-5-16-11 16,14 29 4-16,-14-29-1 0,8 24 11 15,-8-24 1-15,10 24-9 0,-10-24 7 16,10 26-9-16,-10-26-4 0,14 27 9 16,-14-27-5-16,8 25 16 0,-8-25-15 0,10 28-1 15,-10-28 9-15,13 24-7 0,-6-9-1 16,-7-15 0-16,12 22 2 0,-12-22-3 15,10 25 5-15,-10-25-1 0,8 20 1 0,-8-20 3 16,0 0-5-16,12 32 5 0,-12-32-8 16,8 22 9-16,-8-22-11 0,9 23 5 0,-9-23 2 15,15 26 3-15,-15-26-5 0,6 31 6 16,6-16-9-16,-12-15 8 0,15 32-10 0,-10-17 10 16,-5-15-3-16,19 30-2 0,-11-14 1 15,-8-16 9-15,13 28-5 0,-13-28-5 16,15 24-10-16,-15-24 23 0,14 22-14 0,-14-22 1 15,11 18-2-15,-11-18 5 0,14 18-1 16,-14-18-5-16,8 22 9 0,-8-22-3 0,15 19-3 16,-15-19 0-16,14 21 0 0,-14-21 0 15,18 24 4-15,-18-24-4 0,18 26 6 16,-6-13-3-16,-12-13 7 0,30 27-17 16,-23-16 7-16,-7-11 0 0,27 24-3 0,-27-24 6 15,20 20 7-15,-9-7-13 0,-11-13 8 16,17 17-8-16,-17-17-1 0,22 22 8 0,-22-22-6 15,18 23-1-15,-6-11 14 0,-12-12-13 16,27 24-6-16,-12-12 31 0,-15-12-26 16,27 25 1-16,-14-10-6 0,5-3 5 0,-6 4 6 15,-12-16-3-15,37 25-2 0,-24-13 9 16,2 0-7-16,-15-12 0 0,32 18 11 0,-17-7-8 16,-15-11 10-16,25 21-12 0,-10-12 6 15,-15-9 2-15,25 15-14 0,-25-15 4 16,22 15 1-16,-22-15 3 0,25 17-1 0,-25-17-1 15,24 13-4-15,-24-13 6 0,28 24 2 16,-14-16 4-16,-14-8-10 0,31 19 5 0,-12-13 6 16,-4 6-5-16,-15-12-12 0,38 12 17 15,-21-2-9-15,1-2 13 0,-18-8 5 16,44 12-15-16,-29-4 1 0,7 1 9 16,-22-9-8-16,43 12 3 0,-16-6-1 15,-5 1-1-15,-22-7-2 0,48 5 2 0,-24-2 1 16,1 4 2-16,1-4-16 0,3 1 14 15,-1 1-2-15,2-2 1 0,2-3-4 0,5 4 3 16,-9-3 1-16,13 3-1 0,-8-4-4 16,7 3 2-16,-1-3 4 0,-1 5-4 0,1-5-4 15,8 0 4-15,-11 0 4 0,9 1-7 16,2-2 2-16,0-4-3 0,2 5 2 0,-3-3 5 16,-4 3-7-16,3-4 3 0,-6 3-3 15,3-3 3-15,-7 4 0 0,2 0-3 16,0-3 0-16,-4 3 10 0,0-4-17 0,-1 4 14 15,5 0-4-15,-4 0-3 0,1 0-3 16,3-1 3-16,0 1-3 0,-1 0 9 0,-1 0-6 16,7-4 0-16,-3 4-8 0,-1 4 6 15,2-8 4-15,-1 4 3 0,4 0-5 0,-4 0 3 16,9-3-5-16,-3 3 4 16,2-3-5-16,4 3 6 0,-3-7-3 0,1 5 0 15,2-1-6-15,3-7 12 0,3 5-5 16,0-5 1-16,5 4 3 0,-1-6-5 0,-2 1 3 15,0 3 3-15,2-2-12 0,0-2 6 16,-3-3-3-16,1-4 5 0,-1 0-4 16,3-5 4-16,4-3-2 0,-3-4 7 0,0-4-7 15,-2-1 19-15,-7-5 13 0,1-4 12 16,1-1 4-16,-13-4 6 0,3-2-2 0,-5-1-5 16,0 0-6-16,-10 8-5 0,-6 1-10 15,1-2-16-15,-8 10-27 0,-2-2-41 16,-10 6-56-16,-10 8-56 0,-25-1-101 0,-14 14-627 15,-50-5-411-15</inkml:trace>
  <inkml:trace contextRef="#ctx0" brushRef="#br0" timeOffset="192913.91">3400 13128 767 0,'0'0'48'0,"0"0"-2"0,0 0-40 15,0 0-52-15,0 0-8 0,0 0 24 16,0 0-7-16,0 0 6 0,0 0-1 16,0 0-7-16,0 0 13 0,0 0 0 0,0 0-8 15,0 0 6-15,0 0-20 0,0 0-92 16</inkml:trace>
  <inkml:trace contextRef="#ctx0" brushRef="#br0" timeOffset="193004.8626">3400 13128 356 0,'0'0'-114'15,"0"0"34"-15</inkml:trace>
  <inkml:trace contextRef="#ctx0" brushRef="#br0" timeOffset="198754.5306">3400 13128 386 0,'0'0'50'0,"0"0"-2"0,0 0-7 16,0 0 19-16,0 0 36 0,0 0 38 0,0 0 24 16,0 0 31-16,0 0-32 0,0 0-11 15,0 0 10-15,0 0-26 0,-57-12 6 16,57 12-14-16,0 0-19 0,0 0-7 0,0 0-13 15,0 0-15-15,0 0-2 0,0 0-20 16,0 0-3-16,0 0 5 0,0 0-4 0,0 0-9 16,0 0-3-16,0 0-4 0,0 0-14 15,0 0 6-15,0 0 2 0,0 0-8 16,0 0 22-16,0 0-25 0,0 0-6 16,0 0 3-16,0 0 0 0,0 0 0 0,0 0 0 15,0 0 3-15,0 0-11 0,0 0 8 16,0 0 0-16,0 0-2 0,0 0-6 0,0 0 0 15,0 0 10-15,0 0-10 0,0 0 8 16,0 0-3-16,0 0-7 0,0 0 2 0,0 0-3 16,0 0 14-16,0 0-1 0,0 0-15 15,0 0 5-15,0 0 0 0,0 0 0 16,0 0-5-16,0 0 5 0,0 0 5 16,62 33-5-16,-62-33-3 0,0 0 1 0,27 8 4 15,-27-8 1-15,0 0 7 0,25 7-2 16,-25-7 0-16,0 0-8 0,18 10-5 0,-18-10 13 15,0 0-8-15,0 0-3 0,32 14 0 16,-32-14 6-16,0 0 0 0,24 8-3 16,-24-8-6-16,0 0 17 0,21 10-19 15,-21-10 5-15,0 0 9 0,0 0-1 0,0 0 5 16,27 5 3-16,-27-5-8 0,0 0 13 16,0 0-10-16,0 0-6 0,0 0 16 0,22 10-13 15,-22-10-10-15,0 0 18 0,0 0-1 16,0 0-9-16,0 0 2 0,30 9 7 15,-30-9-4-15,0 0-3 0,0 0 0 0,0 0 0 16,30 6 0-16,-30-6-8 0,0 0-4 16,22 6 7-16,-22-6 5 0,0 0-13 15,32 5 6-15,-32-5 4 0,0 0-4 16,35 1 2-16,-35-1 2 0,23 3 1 0,-23-3-3 16,0 0 5-16,37 0 2 0,-37 0-2 15,0 0 20-15,25 3-11 0,-25-3-6 0,0 0 1 16,0 0 1-16,0 0 4 0,0 0 6 15,35 0-16-15,-35 0 4 0,0 0 1 0,25 8 0 16,-25-8-1-16,0 0-4 0,0 0-1 16,32 1 8-16,-32-1-6 0,0 0-5 15,0 0 9-15,0 0 10 0,30 7-21 16,-30-7 4-16,0 0-7 0,0 0 5 16,0 0 0-16,0 0 0 0,29 4 0 0,-29-4 7 15,0 0-14-15,0 0 5 0,0 0 0 16,28 1 6-16,-28-1-8 0,0 0 4 0,0 0 7 15,0 0 0-15,0 0-3 0,0 0 1 16,42-5 2-16,-42 5-3 0,0 0 15 16,0 0-6-16,23-8 3 0,-23 8-7 15,0 0 5-15,25-11 4 0,-25 11-5 0,0 0-4 16,25-9 0-16,-25 9 6 0,0 0-4 0,29-12 4 16,-29 12-6-16,0 0-3 0,20-9 18 15,-20 9 17-15,0 0-3 0,0 0 1 16,25-13 19-16,-25 13-8 0,0 0-7 0,0 0 8 15,0 0-30-15,27-5 10 0,-27 5 7 16,0 0-14-16,0 0-4 0,0 0 17 16,0 0-11-16,0 0 11 0,22-12 8 15,-22 12-5-15,0 0 3 0,0 0-2 0,0 0-15 16,0 0 4-16,0 0-14 0,0 0 14 16,0 0-7-16,21-13-9 0,-21 13-1 15,0 0 2-15,0 0 1 0,24-14-7 0,-24 14 1 16,0 0-4-16,0 0-5 0,0 0 9 15,20-11-15-15,-20 11 5 0,0 0 14 0,0 0-9 16,22-12-3-16,-22 12 9 0,0 0-10 16,26-13 2-16,-26 13 0 0,0 0-3 15,25-12 3-15,-25 12 7 0,0 0-12 0,29-15 4 16,-29 15-1-16,0 0 1 0,25-9-4 16,-25 9-1-16,22-10 14 0,-22 10-11 15,30-7-2-15,-30 7 9 0,25-8-1 0,-25 8-6 16,27-8-3-16,-27 8 0 0,30-8-2 15,-30 8 0-15,25-6 5 0,-25 6-4 16,23-10 7-16,-23 10-3 0,0 0-2 0,39-8-2 16,-39 8 4-16,25-7 4 0,-25 7-2 15,27-5-1-15,-27 5-2 0,26-10-1 0,-26 10 8 16,25-7-9-16,-25 7-1 0,0 0 11 16,27-5-25-16,-27 5 24 0,0 0-1 15,27-12 4-15,-27 12-9 0,0 0-2 16,35-9 2-16,-35 9-3 0,30-3-7 0,-30 3 11 15,39-8 1-15,-39 8-2 0,38-4 0 16,-38 4 9-16,37-8-9 0,-37 8-3 0,28-3 3 16,-28 3 6-16,26-3-8 0,-26 3 6 15,0 0-6-15,35-3-4 0,-35 3 4 0,0 0-1 16,0 0 14-16,33-6-6 0,-33 6-12 16,0 0 6-16,0 0 12 0,0 0-11 15,32-3-3-15,-32 3 0 0,0 0-2 0,0 0 10 16,35-3-12-16,-35 3 4 0,0 0 0 15,38-6 8-15,-38 6-7 0,31-6 5 16,-31 6-3-16,36-12 2 0,-10 9-4 0,-26 3 10 16,51-14-13-16,-29 10 5 0,5-7 2 15,-5 6 0-15,-22 5-2 0,48-13 0 16,-28 6-10-16,-20 7 10 0,42-11 2 0,-25 7-4 16,-17 4 4-16,33-8 2 0,-33 8 0 15,30-9 0-15,-30 9-8 0,22-10 8 0,-22 10 4 16,0 0-13-16,39-8 8 15,-39 8 0-15,30-7-1 0,-30 7 1 0,26-7-3 16,-26 7-3-16,31-5 3 0,-31 5-2 16,30-8 1-16,-30 8 5 0,30-5-5 0,-30 5 4 15,35-7-12-15,-35 7 7 0,33-3 7 16,-33 3-7-16,34 0 1 0,-34 0 2 16,37-3-2-16,-37 3-8 0,40-2 15 0,-40 2 0 15,33-4-12-15,-33 4 12 0,35-3-8 16,-35 3 4-16,35-3-5 0,-35 3 3 0,36 0-3 15,-36 0 6-15,38-3 3 0,-38 3-11 16,39-3-1-16,-39 3 8 0,31-3 1 16,-31 3-3-16,35-3-8 0,-35 3 16 0,34-3-10 15,-34 3 7-15,32 0-2 0,-32 0-5 16,33-3 12-16,-33 3-7 0,32-3-3 16,-32 3 9-16,30-3 0 0,-30 3-17 0,0 0 10 15,49 0-11-15,-49 0 6 0,31 0 7 16,-31 0-5-16,0 0 5 0,45 0-2 15,-45 0 7-15,29 3-15 0,-29-3 1 16,32 0 5-16,-32 0-1 0,30 3-2 0,-30-3 9 16,32 3-11-16,-32-3 10 0,30 3-11 0,-30-3 9 15,31 6-12-15,-31-6 10 0,34 6 5 16,-34-6-6-16,30 3-1 0,-30-3 7 16,30 7-9-16,-30-7 6 0,0 0 1 0,35 2 4 15,-35-2-14-15,27 6 9 0,-27-6-6 16,0 0 11-16,29 4-19 0,-29-4 22 0,0 0-15 15,36 3 6-15,-36-3-5 0,25 5 3 16,-25-5-3-16,31 0 0 0,-31 0 32 16,0 0-7-16,46 0-7 0,-46 0 9 15,25 3 2-15,-25-3-11 0,0 0-1 0,41-3-1 16,-41 3-2-16,0 0-9 0,40 0 0 16,-40 0 5-16,30-1-3 0,-30 1 1 15,30-4-2-15,-30 4 4 0,32-3-5 0,-32 3 10 16,33 0-12-16,-33 0 1 0,35-4-2 15,-35 4-5-15,34 0 12 0,-34 0-6 0,0 0 10 16,45 0-5-16,-45 0-7 0,30 0 0 16,-30 0 11-16,0 0-1 0,44 0-7 15,-44 0-2-15,25 0 1 0,-25 0 1 0,0 0 4 16,48 0-4-16,-48 0-4 0,34 4 3 16,-34-4 3-16,35 0-4 0,-35 0-1 15,38 0 6-15,-38 0 8 0,37 3-18 0,-37-3 2 16,38 4 7-16,-38-4-10 0,39 0 4 15,-39 0 7-15,37 1-5 0,-37-1-1 0,37 0 8 16,-37 0-3-16,41 3-1 0,-41-3-9 16,37 0 14-16,-37 0-7 0,40 5-1 15,-40-5-3-15,37 3 8 0,-37-3-3 16,34 2-1-16,-34-2-1 0,31 2-2 0,-31-2 5 16,0 0-7-16,37 0 4 0,-37 0 8 15,0 0 4-15,30 5 6 0,-30-5-1 16,0 0-1-16,32 0-4 0,-32 0-4 0,0 0 0 15,32 0-4-15,-32 0 7 0,0 0-4 16,40 0 7-16,-40 0-13 0,30-5 8 0,-30 5-8 16,35 0 2-16,-35 0 2 0,39 0 0 15,-39 0-2-15,40 0-4 0,-40 0 6 0,42 0-4 16,-42 0 1-16,40-2 3 0,-40 2-3 16,42 0 1-16,-42 0 4 0,40 2-6 15,-40-2 6-15,42-2-2 0,-42 2-2 0,45 0 5 16,-25 2-5-16,-20-2 4 0,45-2-2 15,-45 2-3-15,37 0 0 0,-37 0 6 16,37 2-9-16,-37-2 2 0,35 0-2 16,-35 0 2-16,30-2-3 0,-30 2 5 0,0 0 0 15,45 0 1-15,-45 0 1 0,0 0-3 16,37 0 0-16,-37 0 1 0,28 0 4 0,-28 0-7 16,0 0 9-16,37 0-8 0,-37 0 2 15,0 0-7-15,37 0 5 0,-37 0 0 16,0 0 1-16,37-2 1 0,-37 2 0 0,25-3-4 15,-25 3 13-15,37 0-8 0,-37 0-3 16,33 0 6-16,-33 0-4 0,40-5-5 0,-40 5 2 16,45-3 2-16,-45 3 2 0,45-1-6 15,-21 1 6-15,-24 0-2 0,47-4 3 16,-20 1-3-16,-27 3-1 0,50-4 6 0,-22 1-8 16,-3 0 4-16,-25 3 1 0,49-6-3 15,-29 3 1-15,-20 3 0 0,45-6-3 16,-45 6 1-16,42-3 1 0,-42 3 1 0,40-3-5 15,-40 3 3-15,43 0 6 0,-43 0-4 16,42 0 2-16,-42 0-6 0,42 3 1 0,-17-3 2 16,-25 0 3-16,44 3-5 0,-19-3-2 15,0 3 4-15,-25-3 0 0,57 6 1 16,-32-6 1-16,3 4 0 0,-28-4 1 16,47 2-1-16,-47-2 1 0,44 3-6 0,-44-3 6 15,40 0-6-15,-15 0 8 0,-25 0-7 16,40 0-1-16,-40 0 3 0,50 0 0 15,-21-3-2-15,-29 3 4 0,53-2-3 0,-24-2 7 16,-1 1-4-16,-28 3-2 0,45-6 5 16,-23 6-9-16,-22 0 3 0,43-6 3 0,-43 6-3 15,37-3 2-15,-37 3 7 0,34-6-11 16,-34 6-1-16,33-6 4 0,-33 6-1 16,35-8 2-16,-35 8 5 0,34-4-6 0,-34 4-2 15,35-3 6-15,-35 3-5 0,30-6 0 16,-30 6 3-16,35-4-4 0,-35 4-1 15,35-4 7-15,-35 4-5 0,35-3 1 0,-35 3-3 16,35-1 6-16,-35 1-3 0,36-4 6 16,-36 4-7-16,28-4 1 0,-28 4 0 0,0 0 1 15,40 0-6-15,-40 0 4 0,0 0 12 16,39 0-12-16,-39 0-2 0,0 0 3 16,28 0-1-16,-28 0-3 0,0 0 4 15,0 0-1-15,37 0 0 0,-37 0-7 0,0 0 12 16,0 0-3-16,0 0 2 0,33 0-6 15,-33 0 2-15,0 0 5 0,0 0 1 0,0 0 4 16,0 0 6-16,0 0 1 0,0 0-1 16,0 0-4-16,0 0 3 0,0 0-1 0,32 8-6 15,-32-8 1-15,0 0 4 0,0 0-5 16,0 0 2-16,0 0-4 0,0 0-1 0,0 0-1 16,0 0-2-16,0 0 3 0,0 0-1 15,0 0-3-15,0 0 3 0,0 0-3 16,0 0-3-16,5 21 6 0,-5-21 1 15,0 0-6-15,0 0 2 0,0 0 5 16,0 0-6-16,-2 36 1 0,2-36 2 0,0 0-3 16,0 0 3-16,-3 30 2 0,3-30-4 15,0 0 4-15,0 0-2 0,-5 35 0 0,5-35 2 16,0 0 0-16,0 0 1 0,-3 31-1 16,3-31-3-16,0 0 4 0,0 0-3 0,-4 31 0 15,4-31 3-15,0 0-2 0,-1 27 7 16,1-27-6-16,0 0-1 0,-4 37-1 15,4-37 0-15,0 0 2 0,-5 34-1 0,5-34-1 16,-6 21 2-16,6-21-1 0,0 0-1 16,-4 32-2-16,4-32 3 0,0 0-1 15,-5 27 0-15,5-27 6 0,0 0-1 0,-3 30 1 16,3-30-1-16,0 0-4 0,0 32 0 16,0-32 1-16,0 0-3 0,-3 30 6 15,3-30-3-15,0 0 1 0,0 0 3 0,0 37-8 16,0-37 1-16,0 0 2 0,3 26-2 15,-3-26 2-15,0 0 2 0,3 23-1 0,-3-23-5 16,0 0 3-16,0 0 1 16,5 28-1-16,-5-28-1 0,0 0-2 0,0 0 7 15,0 0-6-15,4 32 2 0,-4-32-3 16,0 0 2-16,0 0 0 0,0 0 3 0,3 27-3 16,-3-27-1-16,0 0-2 0,0 0 2 15,0 0-3-15,0 30 3 0,0-30 1 0,0 0 3 16,0 0-4-16,3 36-2 0,-3-36 3 15,0 0-5-15,5 27-1 0,-5-27 7 16,0 0-1-16,0 27-3 0,0-27 2 0,4 24 0 16,-4-24-2-16,0 0 4 0,1 35-1 15,-1-35 0-15,4 24 1 0,-4-24-2 0,0 0 0 16,0 39-1-16,0-39 2 0,3 27 4 16,-3-27-4-16,0 27-2 0,0-27 3 15,0 0-2-15,5 32 1 0,-5-32 1 0,0 0-7 16,3 27 8-16,-3-27-2 0,0 0 1 15,0 0 1-15,0 27-2 0,0-27 1 16,0 0-4-16,0 0 4 0,0 28-3 0,0-28 1 16,0 0 3-16,0 0-5 0,2 28 4 15,-2-28-2-15,0 0 1 0,3 24-4 16,-3-24 3-16,0 0 2 0,0 0-2 0,0 0 2 16,0 34-1-16,0-34-4 0,0 0 1 15,0 0 3-15,4 31 1 0,-4-31 0 16,0 0 0-16,0 0 2 0,5 31-4 0,-5-31 0 15,0 0 0-15,0 28 7 0,0-28-6 16,0 0-4-16,0 0 5 0,-5 31-4 0,5-31 2 16,0 0 5-16,0 0-4 0,0 0 1 15,0 0-3-15,-4 31 3 0,4-31 2 0,0 0-1 16,0 0-2-16,0 0 5 0,0 0-4 16,0 0 1-16,-5 24-1 0,5-24 4 15,0 0 0-15,0 0 3 0,0 0 1 0,-25 8 2 16,25-8 1-16,0 0-1 0,0 0-6 15,0 0 2-15,-38 4 2 0,38-4-5 16,0 0 0-16,-34 0 2 0,34 0-1 16,0 0 0-16,-41-4-3 0,41 4 3 0,-34 0-5 15,34 0 0-15,-40 0 3 16,12 0-4-16,28 0 2 0,-66 0 2 0,35 0-4 16,-5 4-1-16,-4-4 1 0,0 0-3 0,-2 0 5 15,4 0-1-15,3 0-2 0,-5 0 2 16,3 0 2-16,0 3-1 0,4-3-1 0,-8 0 0 15,8 0-1-15,-2 0 6 0,10 5 2 16,25-5 5-16,-62-5-1 0,32 5-5 0,30 0 2 16,-52 0 0-16,27-3 0 0,25 3 0 15,-49 0 0-15,19 0-2 0,30 0 3 16,-52-4-3-16,24 4-4 0,28 0 2 0,-54 0 1 16,23 0-2-16,0-2 2 0,31 2-2 15,-55 0 0-15,25 2-2 0,30-2-2 16,-62 0 5-16,30 0-4 0,2 4 1 0,-1-1 0 15,2 2-1-15,29-5-2 0,-60 4 3 16,38-1 0-16,-6 1 1 0,-1-2 0 0,29-2-2 16,-48 3 2-16,26-3-3 0,22 0 0 15,-49 3-1-15,49-3 2 0,-41 0 0 16,41 0 3-16,-49 4-4 0,49-4 0 16,-48-4-3-16,26 4 2 0,22 0 6 0,-52-6-6 15,24 6 2-15,28 0-1 0,-54-6 1 16,24 6-1-16,0-3 0 0,30 3 1 0,-60-3-1 15,24 3 1-15,6-6 2 0,-1 6-2 16,31 0 2-16,-61-9-1 0,31 6 0 16,2 0 2-16,-4-1-2 0,2 1-1 0,-2 1-2 15,7-5 2-15,25 7-1 0,-57-6 4 16,35 4-4-16,22 2 1 0,-48-7-3 0,48 7 2 16,-47-3-2-16,25 3 1 0,22 0 0 15,-41-3 0-15,41 3 0 0,-37-4 1 16,37 4 0-16,0 0-4 15,-47 0 4-15,47 0 2 0,0 0-6 0,-40-2 4 0,40 2 1 16,0 0-2-16,-42 0 1 0,42 0-2 16,0 0 3-16,-32 2-1 0,32-2-2 0,0 0 0 15,-40 0 1-15,40 0 1 0,0 0 0 16,-40 0 4-16,40 0-6 0,-32 4 2 16,32-4-2-16,-30 0 4 0,30 0-2 15,-32 3 1-15,32-3-1 0,-30 3 1 0,30-3-1 16,-35 0 1-16,35 0 0 0,-30 4-3 15,30-4 1-15,0 0 3 0,-49-4-3 0,49 4-1 16,-28 0 0-16,28 0 5 0,-40 0-6 16,40 0 1-16,-39-3-1 0,39 3 0 0,-53-3 1 15,28-1 0-15,-11 2-2 0,6-1 0 16,-10-2 2-16,3 2 2 0,1 2-2 16,-1-2 1-16,0-5-2 0,0 7 4 0,0-3-2 15,4-3 0-15,-7 4-2 0,6 0 1 16,3 1-2-16,0-2 2 0,0 1 0 0,31 3-1 15,-51-3-1-15,20 0 2 0,31 3 0 16,-45-6 2-16,18 6-2 0,27 0 2 16,-47-6 0-16,47 6 0 0,-45-3-1 15,25 0 0-15,20 3-1 0,-37 0 1 0,37 0 0 16,-44-6-1-16,44 6 1 0,-38-5-2 16,38 5 1-16,-40-1 1 0,40 1 0 0,-42 0 0 15,42 0-2-15,-44 0 1 0,44 0 4 16,-46 0-6-16,22 1-4 0,-4 7 1 15,-1-5 2-15,-1 0 0 0,5 3 1 0,-5 0-1 16,0 3 1-16,1-2 3 0,4-2-3 16,-6-2 3-16,2 4 0 0,29-7-1 0,-47 13-1 15,24-9 3-15,23-4 0 0,-39 8 0 16,39-8-4-16,-35 5 4 0,35-5-1 16,-30 10-3-16,30-10 7 0,-35 9-5 0,35-9 1 15,-33 10-1-15,33-10 2 0,-37 8-2 16,20-1 1-16,17-7 1 0,-43 12-2 15,23-6 1-15,-2 6-1 0,-7-6 0 0,4 3 2 16,2 1-2-16,23-10 1 0,-50 16 0 16,28-7 2-16,-3 0 1 0,3-3-4 15,-3 3 3-15,25-9-1 0,-42 14 4 0,22-10-3 16,20-4-2-16,-35 12 3 0,18 0-3 16,17-12-3-16,-33 8 1 0,33-8 3 15,-34 12 2-15,18-5-8 0,16-7 7 0,-44 12-1 16,22-4-5-16,2-1 0 0,20-7 2 15,-53 16 1-15,33-11-3 0,-4 6 3 0,24-11 0 16,-45 11-2-16,20-4 4 0,2-1-2 16,-4 0-2-16,3 3-2 0,24-9 7 15,-46 12-1-15,19-6-6 0,27-6 6 0,-39 10 1 16,19-7-1-16,20-3-3 0,-37 12 4 16,37-12 0-16,-33 5-5 0,33-5 4 15,-35 7 1-15,35-7-3 0,-30 8 5 0,30-8-3 16,-35 5 0-16,35-5-1 0,-37 6-1 15,37-6 6-15,-34 2-4 0,34-2-4 16,-38 7 4-16,38-7 0 0,-39 3 0 0,39-3 2 16,-35 4-3-16,35-4 2 15,-35 3 2-15,35-3 0 0,-30 2-2 0,30-2 1 0,-35-2-8 16,35 2 6-16,0 0-1 0,-49-3-1 16,49 3 2-16,-30-4 0 0,30 4 0 15,0 0 0-15,-43-6 0 0,43 6 0 0,-30-6-1 16,30 6-1-16,-29-6 3 0,29 6-2 15,-32-5 0-15,32 5 3 0,-33-4-4 16,33 4 1-16,-37-8 1 0,37 8 3 0,-33-3-4 16,33 3 0-16,-32-5 1 0,32 5 0 15,-30-4-2-15,30 4 4 0,0 0-4 0,-39-4 5 16,39 4-4-16,0 0 1 0,-30-4-2 16,30 4 2-16,0 0 0 0,-35-10 2 15,35 10-2-15,0 0 2 0,-33-3-1 0,33 3 0 16,0 0-1-16,-42-6 0 0,42 6 3 15,-25-6-5-15,25 6 3 0,-34-6 0 0,34 6-2 16,-35-6 0-16,35 6 0 0,-33-6 4 16,33 6-7-16,-44-6 4 0,44 6 1 15,-42-10-3-15,42 10 2 0,-36-7 0 16,17 3 0-16,19 4 2 0,-38-8-2 0,38 8 2 16,-35-8-1-16,35 8 2 0,-27-10-3 15,27 10 4-15,-29-10-8 0,29 10 4 16,0 0 0-16,-31-15-2 0,31 15 2 0,0 0 2 15,-27-12 0-15,27 12-1 0,-12-15-4 16,12 15 1-16,0 0 1 0,-22-15 2 0,22 15-1 16,0 0-1-16,-15-21-2 0,15 21 1 15,0 0 3-15,-16-26 0 0,16 26 2 0,0 0-2 16,-9-30-2-16,9 30-1 0,-8-26 4 16,8 26-3-16,-7-31 1 0,7 31 0 15,0-32-2-15,0 32 2 0,-5-31-2 0,5 31-1 16,-5-35 3-16,5 35-2 0,-7-33 0 15,7 33 1-15,-3-32 0 0,3 32 0 16,-5-30 0-16,5 30 2 0,-7-25-1 0,7 25 2 16,0 0-2-16,-5-36 3 0,5 36-3 15,-8-26 3-15,8 26 0 0,0 0-2 16,-3-33-1-16,3 33 3 0,0 0-3 16,-2-35 4-16,2 35-1 0,0 0-1 0,-3-33-2 15,3 33 3-15,0 0-4 0,0-37 3 16,0 37-3-16,5-32-2 0,-5 32 3 0,15-36 1 15,-10 15-4-15,6-4 4 0,1 1-2 16,0-1 2-16,1-8-6 0,4 1 3 0,6-5 2 16,-6 4 2-16,5-3-5 0,10-2-4 15,1 2-44-15,11 6-73 0,-6 0-131 16,14 6-320-16,-4-2-337 0,-9-5-506 0</inkml:trace>
  <inkml:trace contextRef="#ctx0" brushRef="#br0" timeOffset="247142.5145">6433 14491 4254 0,'-17'16'-868'16,"2"-3"-214"-16</inkml:trace>
  <inkml:trace contextRef="#ctx0" brushRef="#br0" timeOffset="250059.5262">789 17578 935 0,'8'-28'171'15,"4"-1"-45"-15,-9 5-16 0,7 4-9 0,-10 20 30 16,9-37 10-16,-9 37 39 0,11-27-19 16,-11 27-6-16,5-27 59 0,-5 27 14 0,4-24 1 15,-4 24-36-15,0 0-32 0,6-38-32 16,-6 38-2-16,2-25-25 0,-2 25-15 15,7-22-2-15,-7 22-11 0,0 0-18 0,5-33 36 16,-5 33-10-16,0 0 22 0,2-25 18 16,-2 25 16-16,0 0 11 0,0 0-3 15,0 0-10-15,5-27-20 0,-5 27-17 0,0 0-13 16,0 0-13-16,0 0-10 0,0 0-12 16,0 0-8-16,0 0-2 0,15-18-5 15,-15 18-6-15,0 0-2 0,0 0-2 0,0 0-3 16,51 45-2-16,-37-30-3 0,3 0 1 15,3 0-6-15,6 2-1 0,-7-4 0 16,6-1-3-16,-2-3-1 0,6-3-1 0,6-3 0 16,-35-3 1-16,87-25-3 0,-22-12 4 15,27-27 1-15,8-26-4 0,3-14 4 0,5-14-3 16,4-14 1-16,4-18-3 0,21-42-2 16,-7 0-30-16,-28 28-27 0,-3-1-29 0,-2 4-9 15,-15 12-28-15,-2 9-19 0,-18 11-17 16,-10 15-41-16,-13 10-109 0,-9 21-604 15,-3 18-479-15</inkml:trace>
  <inkml:trace contextRef="#ctx0" brushRef="#br0" timeOffset="250652.6026">1834 17170 4291 0,'0'0'-88'0,"-16"22"6"15,16-22 16-15,-17 25 17 0,17-25-1 16,-13 15 1-16,13-15 3 0,-16 17 25 0,16-17-8 15,0 0 7-15,-13 15-1 0,13-15 7 16,0 0-4-16,0 0 8 0,-12 24 26 0,12-24 0 16,0 0-4-16,0 0 18 0,0 0 20 15,-16 13 35-15,16-13 10 0,0 0 22 16,0 0-18-16,0 0-8 0,0 0-7 0,-15 23-10 16,15-23-8-16,0 0 4 0,0 0-2 15,-4 38-4-15,4-38 7 0,4 40-5 0,1-17 13 16,0 4-1-16,5 8-10 0,1-1-7 15,1 3 0-15,1-2-8 0,6-5-1 16,3-1-4-16,3-6-1 0,7-7-1 0,1-16 0 16,12-16 4-16,24-24-2 0,39-44-4 15,18-27-6-15,43-52 2 0,10-28-2 16,12-22-10-16,-6-14-8 0,3-16-25 0,-16-7-60 16,-10 0-83-16,-21 0-182 0,-23 11-634 15,-16 13-971-15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2-02-15T00:31:49.197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 contextRef="#ctx0" brushRef="#br0">0 0 1232 0,'0'0'44'15,"0"0"-16"-15,18 14-4 0,-18-14-1 0,0 0 1 16,0 0 3-16,17 11-4 0,-17-11-1 15,0 0-8-15,18 7-5 0,-18-7 0 16,0 0-9-16,0 0 0 0,0 0-14 16,21 10 5-16,-21-10 0 0,0 0-9 0,0 0 5 15,0 0-10-15,0 0 14 0,0 0-33 16,9 14-24-16,-9-14-48 0,0 0-216 16,0 0 83-16</inkml:trace>
  <inkml:trace contextRef="#ctx0" brushRef="#br0" timeOffset="-78569.3083">1283-265 890 0,'0'0'237'0,"0"0"-127"0,0 0-24 15,0 0-34-15,0 0-39 0,0 0 1 0,0 0 0 16,0 0 8-16,0 0-4 0,0 0-4 16,27 8-5-16,-27-8 4 0,0 0-9 0,0 0 5 15,0 0 4-15,0 0-8 0,0 0-14 16,0 0-4-16,0 0-27 0,0 0-28 15,0 0-73-15,0 0-210 0,0 0 87 16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2-02-15T00:56:34.639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 contextRef="#ctx0" brushRef="#br0">364 122 2102 0</inkml:trace>
  <inkml:trace contextRef="#ctx0" brushRef="#br0" timeOffset="1254.6516">387 117 2291 0,'0'0'-59'0,"0"0"18"16,0 0 21-16,0 0 10 0,0 0 13 15,0 0 4-15,0 0 10 0,36-51 3 16,-36 51 10-16,29-11 3 0,-16 0 16 0,-13 11 9 16,40-18 17-16,-21 11-2 0,4-6 10 15,0 5 3-15,1-3-2 0,-1 0 9 0,-1-1-4 16,4 0-12-16,4 1 0 16,-4-2-11-16,-6 2 8 0,4 1-21 0,-1-1-9 15,2-1 1-15,-2 0-1 0,-6 4-6 0,-17 8-12 16,36-15-3-16,-23 8-27 0,-13 7-30 15,32-11-30-15,-21 5-58 0,-11 6-62 16,0 0-110-16,39-8-368 0,-31 8 119 16</inkml:trace>
  <inkml:trace contextRef="#ctx0" brushRef="#br0" timeOffset="-603.7301">152 26 341 0,'0'0'52'0,"0"0"87"0,0 0-34 16,0 0 25-16,0 0-47 0,0 0 7 0,0 0-13 15,0 0-8-15,0 0-8 0,0 0 9 16,-6-28-7-16,6 28-6 0,0 0 8 16,0 0-11-16,0 0 17 0,0 0 6 0,0 0-6 15,0 0 17-15,0 0-10 0,0 0-13 16,0 0-9-16,0 0-1 0,0 0-16 15,0 0 10-15,0 0-11 0,0 0-10 16,0 0 6-16,0 0-7 0,0 0-4 0,0 0 6 16,0 0 1-16,0 0-4 0,-30 57 9 15,30-57-7-15,-9 32 0 0,3-15 9 16,-2 5 6-16,8-22-16 0,-9 43 3 0,2-25 5 16,1 6-12-16,2-3 4 0,-2 1 1 0,6-22-2 15,-13 41-12-15,5-20 5 0,5-2-2 16,3-19 0-16,-12 38-3 0,9-23 2 15,3-15-2-15,-4 34-4 0,4-34 7 0,-6 33-23 16,2-12-26-16,4-21-35 0,-7 32-52 16,7-32-86-16,-3 35-385 0,3-21 115 15</inkml:trace>
  <inkml:trace contextRef="#ctx0" brushRef="#br0" timeOffset="579.636">364 122 1834 0,'6'-18'-135'0,"-6"18"27"0,0 0 22 15,0 0 1-15,0 0 12 0,0 0 11 0,0 0-1 16,0 0 3-16,0 0 20 0,0 0-7 16,0 0 31-16,0 0 0 0,0 0 32 0,0 0 11 15,-11 56-2-15,11-56 6 0,-9 33 20 16,3-12-12-16,5 1 5 0,-5-1-6 15,0 7-1-15,-5-2 5 0,5-2-10 0,-5 4-1 16,5-3 18-16,0-2-31 0,-1 2 25 16,1-3-1-16,0 0-4 0,-2 1-1 15,2-4 11-15,0 2-4 0,-2-9-5 16,2 5-4-16,3-3 7 0,3-14-8 0,-7 22-8 16,7-22-4-16,-6 22 11 0,6-22-4 15,-6 16-1-15,6-16 4 0,-8 16 10 0,8-16 5 16,0 0 11-16,0 0-9 0,0 0-7 15,0 0-10-15,0 0-3 0,0 0 5 16,0 0 0-16,0 0-6 0,0 0-13 0,30-51-6 16,-30 51 0-16,17-36 3 0,-8 15 6 15,5-3-12-15,-4 2 3 0,2 1-3 0,2-4-3 16,0 4 6-16,-2 2-15 0,1-5 6 16,1 6-9-16,-2 1 6 0,-1 0 3 15,-11 17 0-15,19-24 3 0,-5 8-6 0,-14 16-6 16,17-14 9-16,-17 14 0 0,22-10 0 15,-22 10-6-15,23-5 6 0,-23 5 0 16,0 0 0-16,0 0 6 0,45 8 0 0,-45-8 6 16,28 14-6-16,-16-2 2 0,-12-12 4 15,33 22 3-15,-19-11 2 0,-1 2 6 16,-1 3 0-16,2-1-9 0,-5 5 9 0,2-3 5 16,-11-17-14-16,16 37 14 0,-10-19-9 15,2 0 5-15,-8-18 0 0,6 32 3 0,-6-32-6 16,6 31-2-16,-6-14 4 0,0-17 3 15,-3 30 3-15,3-30-9 0,-9 38-2 0,1-20-1 16,2 2-7-16,-4 2 3 0,-2-3-3 16,1 1 7-16,-3 0 0 0,2-4 6 15,-1 1-14-15,2 2 6 0,-1-2 2 16,12-17-8-16,-30 31-4 0,16-15-24 0,2 0-30 16,-5-1-43-16,7-1-84 0,-7 0-165 15,-1-6-268-15,7 1 115 0</inkml:trace>
  <inkml:trace contextRef="#ctx0" brushRef="#br0" timeOffset="2675.6221">1415 101 2517 0,'0'0'-101'0,"0"0"37"16,0 0 26-16,0 0 5 0,0 0 17 15,0 0 2-15,0 0-9 0,0 0 6 0,0 0 14 16,0 0-4-16,0 0 11 0,0 0-1 15,0 0 14-15,0 0 9 0,0 0 7 16,0 0-3-16,0 0 8 0,0 0-3 0,-25 75-3 16,22-55-1-16,3-20 0 0,-8 40-7 15,5-22 12-15,3-18 6 0,-5 41 1 16,2-19 21-16,3-22-14 0,-6 43 9 16,0-19-5-16,0-3 2 0,6-21-9 0,-10 39-16 15,7-21 7-15,3-18 0 16,-11 30-13-16,11-30 2 0,-6 24-2 0,6-24-8 0,-5 22 7 15,5-22 7-15,0 0 0 0,-6 27 4 16,6-27 20-16,0 0 4 0,0 0 15 0,-6 21 6 16,6-21-13-16,0 0-7 0,0 0-1 15,0 0-11-15,0 0-13 0,0 0-4 16,0 0 11-16,0 0-15 0,0 0-3 16,0 0 1-16,20-78-7 0,-12 57-1 15,1-3-10-15,-3-1-7 0,7 0 7 0,-4-4 2 16,2 0-9-16,3-2 8 0,1 0-14 15,-2 3 1-15,1-1-8 0,0 7 13 0,-2-2-7 16,-2 5-10-16,2 0 17 0,-4 1-9 16,-8 18 7-16,17-28-2 0,-11 15-14 15,-6 13 5-15,10-20 3 0,-10 20-3 16,0 0 3-16,14-24-1 0,-14 24-4 0,0 0 3 16,0 0-1-16,15-12 5 0,-15 12-4 15,0 0 7-15,0 0-5 0,0 0 10 0,0 0-10 16,0 0 6-16,0 0 2 0,0 0 0 15,20 45-6-15,-20-45 1 0,3 19 10 16,-3-19-6-16,0 25 3 0,0-25 2 0,0 0-2 16,0 37 3-16,0-37 3 0,0 0 6 15,3 30-10-15,-3-30 0 0,0 0-10 16,0 25 0-16,0-25 16 0,0 0-12 16,0 0 10-16,0 25-4 0,0-25 0 0,0 0 4 15,0 0 0-15,0 0 9 0,0 0-7 16,0 0-6-16,0 0 0 0,0 0 2 0,0 0 0 15,0 0 0-15,0 0 1 0,41-58-1 16,-41 58-10-16,12-25 10 0,-6 11-6 0,-6 14 10 16,10-24-4-16,-10 24-6 0,17-29 11 15,-17 29-9-15,17-22-3 0,-17 22-3 16,12-22 4-16,-12 22-6 0,7-18 4 16,-7 18 4-16,0 0-13 0,14-19 1 0,-14 19 8 15,0 0-3-15,12-14 1 0,-12 14-6 16,0 0 12-16,0 0-4 0,0 0-6 0,0 0 6 15,0 0 6-15,0 0-9 0,0 0 1 16,0 0 2-16,0 0-2 0,0 0 2 16,0 0 6-16,0 0-8 0,0 0 8 0,0 0-8 15,0 0 4-15,26 45 6 0,-26-45-2 16,0 0-4-16,1 33 6 0,-1-33-2 16,-1 28 4-16,1-28 2 0,0 30-10 15,0-30 4-15,-3 40 4 0,0-14 1 0,0-5-3 16,3-21 6-16,-3 50-6 0,-1-26 2 15,0 3-10-15,1-3 8 0,0 3-2 0,0-4 4 16,3-23 0-16,-6 48-6 0,0-27 3 16,3 1 9-16,-2 2-12 0,5-24-6 15,-3 39-33-15,0-21-40 0,3-18-55 0,-3 38-100 16,3-38-512-16,-4 24 444 0</inkml:trace>
  <inkml:trace contextRef="#ctx0" brushRef="#br0" timeOffset="3285.6312">2105 73 2966 0,'0'0'-170'0,"0"0"6"0,0 0 16 15,0 0 10-15,0 0 20 0,0 0 6 0,0 0 23 16,0 0 35-16,0 0 21 0,0 0 14 16,0 0 19-16,-33 38 26 0,33-38 11 0,-3 23-1 15,3-23 11-15,-9 40 5 0,4-18-4 16,-1 0 7-16,0 3-16 0,3 0 11 16,-3 0-12-16,3-1-6 0,3-24 6 0,-8 51-4 15,5-28-6-15,2-1-7 0,1 3 6 16,0-25-9-16,-3 38 6 0,3-38-9 15,0 38 2-15,0-38-2 0,0 30 2 16,0-30-11-16,0 28 6 0,0-28-1 0,0 28-11 16,0-28-32-16,0 0-41 0,0 30-61 15,0-30-113-15,0 0-298 0,-6 16 109 0</inkml:trace>
  <inkml:trace contextRef="#ctx0" brushRef="#br0" timeOffset="3679.5281">2152-334 1980 0,'0'0'-44'15,"0"0"48"-15,0 0 25 0,0 0 19 16,0 0 19-16,0 0 10 0,0 0 13 15,0 0-1-15,0 0-23 0,0 0 9 0,0 0-15 16,0 0-13-16,0 0 12 0,0 0-19 16,0 0-9-16,0 0-3 0,0 0 0 15,0 0-14-15,0 0-17 0,0 0-44 0,0 0-56 16,0 0-88-16,0 0-404 0,0 0 116 16</inkml:trace>
  <inkml:trace contextRef="#ctx0" brushRef="#br0" timeOffset="5194.5886">2468 71 2154 0,'0'0'-109'16,"0"0"37"-16,0 0 28 0,6-27 29 0,-6 27 3 16,0 0 12-16,0 0 19 0,0 0-19 15,9-24 15-15,-9 24-8 0,0 0 19 16,0 0-7-16,0 0 2 0,3-25 1 16,-3 25-1-16,0 0 1 0,0 0-12 0,0 0-3 15,0 0 4-15,0 0-4 0,0 0 0 16,0 0 0-16,3-25-7 0,-3 25 7 15,0 0-4-15,0 0-6 0,0 0 10 0,0 0-1 16,0 0 8-16,0 0 10 0,0 0 3 16,0 0-3-16,0 0 5 0,0 0 1 0,-12 92 19 15,12-70-8-15,-3 5 0 0,0-4 11 16,0 6-3-16,-1-2 5 0,1 1 10 16,0 0-15-16,3 3 7 0,-2-3 2 15,-1 0-7-15,3-4 8 0,-3 3-4 0,3-27-9 16,-3 46 7-16,3-27-8 0,0-19 1 15,-6 38-5-15,6-38-8 0,-3 32 0 0,3-32-5 16,0 28 9-16,0-28-5 0,0 25-12 16,0-25 1-16,0 0-6 0,-2 28-1 0,2-28 5 15,0 0 10-15,0 0-1 0,0 28 6 16,0-28 13-16,0 0 9 0,0 0 12 16,0 0 9-16,0 0 3 0,0 0-4 15,0 0-10-15,0 0-13 0,0 0-10 0,0 0-5 16,0 0-3-16,0 0-4 0,22-73 7 15,-12 48-11-15,-7-2-1 0,6-7-4 16,3 1-7-16,0-5-6 0,1 6 13 0,0-4-13 16,-1 5-1-16,2 0-3 0,-1 1 3 15,-2 6-3-15,-2-3-3 0,0 5-4 0,0 3 4 16,-1-1 20-16,2 0-23 0,0 4 5 16,-10 16-5-16,19-35-4 0,-7 23-5 15,-12 12 10-15,15-23 4 0,-15 23-4 0,13-22-2 16,-13 22 5-16,13-17-4 0,-13 17 4 15,12-17 0-15,-12 17-3 0,12-12-8 0,-12 12 8 16,0 0 11-16,15-18-17 0,-15 18 3 16,0 0-2-16,17-14-3 0,-17 14 8 15,0 0-8-15,20-11 6 0,-20 11 5 16,0 0 1-16,0 0-13 0,22-8 8 0,-22 8-4 16,0 0 2-16,0 0 0 0,0 0 3 15,0 0-7-15,34 2 7 0,-34-2-3 0,0 0 6 16,0 0-3-16,22 20-6 0,-22-20 1 15,0 0 6-15,13 29 3 0,-13-29-4 16,4 22 0-16,-4-22 6 0,8 27 4 0,-8-27-1 16,3 25 1-16,-3-25 1 0,0 36 2 15,0-36 8-15,0 39-7 0,-3-17-2 0,3-22 10 16,-3 46-9-16,-2-25 2 0,2 3-3 16,2 3 5-16,-6-5-1 0,4 3 6 15,3-25-14-15,-6 45 5 0,0-21-4 16,3-4-3-16,3-20 5 0,-7 45-1 0,4-23 2 15,1-1 1-15,-1 6 3 0,3-27 0 16,-4 41-2-16,1-19 1 0,-2 2-5 0,2 0 3 16,3-24-2-16,-4 43 3 0,4-22-1 15,0-21 6-15,-3 36-10 0,3-36 0 16,0 35-7-16,-4-13-22 0,8-6-53 0,-1 2-87 16,-3-18-161-16,0 33-548 0,3-23-222 15</inkml:trace>
  <inkml:trace contextRef="#ctx0" brushRef="#br0" timeOffset="8161.3763">2353 1397 2400 0,'0'0'-142'0,"0"0"21"0,-44 17 4 16,44-17 18-16,0 0 19 0,-16 17 18 15,16-17 26-15,-11 19 8 0,11-19 4 0,-9 22-1 16,9-22 13-16,-9 27-5 0,9-27 9 16,-11 24-9-16,11-24 30 0,-3 25-5 0,3-25-4 15,-3 22 17-15,3-22 12 0,0 0 3 16,-3 32 8-16,3-32-1 0,0 0 11 15,0 0 7-15,3 32-6 0,-3-32 3 16,11 17 9-16,-11-17-22 0,15 13 9 0,-15-13 3 16,17 8-21-16,-17-8 3 0,0 0-1 15,33 11-10-15,-33-11 3 0,18 7 16 16,-18-7-11-16,0 0 3 0,24 3-1 0,-24-3-6 16,0 0 6-16,0 0-4 0,37-10-6 15,-37 10-5-15,19-11 2 0,-19 11 2 16,20-10 11-16,-20 10-14 0,23-15 0 0,-23 15 0 15,22-16 5-15,-22 16-6 0,18-16 16 16,-18 16-19-16,16-20 8 0,-16 20-11 16,13-20 1-16,-13 20-1 0,12-22-4 0,-12 22-1 15,8-22 0-15,-8 22-5 0,7-21 6 16,-7 21-18-16,6-22 12 0,-6 22-2 16,0 0 2-16,3-35 3 0,-3 35-8 0,0 0-4 15,-3-28 2-15,3 28 0 0,0 0-8 16,-13-22 6-16,13 22-5 0,0 0 0 15,-23-14 11-15,23 14-23 0,0 0-1 0,0 0-9 16,-36-6-21-16,36 6-11 0,0 0-15 16,0 0-17-16,-30 3-18 0,30-3-31 15,0 0-58-15,0 0-382 0,-23 17 113 0</inkml:trace>
  <inkml:trace contextRef="#ctx0" brushRef="#br0" timeOffset="8487.9675">2456 1492 2095 0,'0'0'-107'0,"0"0"33"0,0 0 36 15,12 19 3-15,-12-19 39 0,0 0 0 16,15 17 15-16,-15-17 8 0,11 14 7 0,-11-14-1 16,18 14 11-16,-18-14 2 0,21 11 25 15,-21-11-20-15,20 8 0 0,-20-8-11 16,27 9-4-16,-27-9 3 0,18 7 2 16,-18-7-19-16,0 0 0 0,24 11 12 0,-24-11-9 15,0 0-1-15,23 0-6 0,-23 0 3 16,0 0-33-16,0 0-36 0,36 0-52 0,-36 0-82 15,0 0-369-15,26-11 109 0</inkml:trace>
  <inkml:trace contextRef="#ctx0" brushRef="#br0" timeOffset="7330.5654">1948 1324 3821 0,'0'0'-191'15,"0"0"11"-15,0 0 17 0,19-11 11 16,-19 11 12-16,0 0 3 0,0 0 19 0,0 0 2 16,0 0 27-16,0 0 10 0,0 0 29 15,0 0 12-15,0 0 10 0,0 0 8 16,17-16 20-16,-17 16 20 0,0 0 8 0,0 0-2 16,0 0 5-16,0 0-6 0,0 0 2 15,0 0-2-15,6-19 8 0,-6 19 0 16,0 0 2-16,0 0 3 0,0 0-9 15,0 0 5-15,0 0-6 0,5-27-6 0,-5 27 9 16,0 0-4-16,0 0 0 0,0 0-5 16,0 0 2-16,0 0 2 0,0 0-10 0,0 0 2 15,-5-30-2-15,5 30 0 16,0 0 2-16,0 0-13 0,0 0 5 0,0 0-15 16,0 0 7-16,0 0 1 0,-26-11 2 0,26 11 10 15,0 0-5-15,0 0-7 0,0 0-1 16,0 0 6-16,0 0-11 0,-53 14 6 15,53-14 2-15,0 0-13 0,-28 14 8 16,28-14-5-16,-28 11-5 0,28-11 15 0,-28 13-2 16,14-3-6-16,14-10 6 0,-33 14 2 15,16-6 0-15,17-8-5 0,-30 14 5 0,15-6-5 16,15-8 0-16,-27 13 0 0,27-13 5 16,-23 11-8-16,23-11 18 0,-23 13-5 15,23-13 3-15,-13 8-16 0,13-8-2 16,0 0 5-16,-19 11-5 0,19-11 3 0,0 0-3 15,0 0 5-15,0 0-5 0,-16 14 10 16,16-14-3-16,0 0 3 0,0 0 3 0,0 0-6 16,0 0-4-16,0 0 9 0,0 0-2 15,51 8-5-15,-51-8 0 0,0 0 3 16,46 0 4-16,-46 0-4 0,27 0 4 16,-27 0 3-16,29 3-3 0,-29-3-4 0,30 3 16 15,-30-3-21-15,30 3 6 0,-30-3 1 16,29 5-5-16,-29-5 0 0,27 10 7 15,-27-10-4-15,29 3 4 0,-29-3-5 0,19 11 6 16,-19-11-8-16,25 11 4 0,-25-11 1 16,18 10 5-16,-18-10-10 0,13 14 9 15,-13-14 1-15,17 11-6 0,-17-11-4 0,14 14 5 16,-14-14-2-16,12 18-1 0,-12-18 0 16,10 13 1-16,-10-13 4 0,0 0-3 15,17 22-4-15,-17-22 0 0,0 0 5 0,12 19-5 16,-12-19-2-16,0 0 16 0,11 20-14 15,-11-20 11-15,0 0-15 0,0 0 4 16,9 18 0-16,-9-18 4 0,0 0 1 0,0 0 0 16,0 0 8-16,7 16-3 0,-7-16-10 15,0 0 6-15,0 0 4 0,0 0-6 16,0 0 3-16,0 0-2 0,0 0 4 0,0 0-5 16,-19 27-8-16,19-27 15 0,0 0-13 15,-29 11 2-15,29-11 0 0,-24 6-5 16,24-6 10-16,-26 7-5 0,26-7-5 0,-27 3 5 15,27-3 5-15,-32 4-1 0,32-4-2 16,-33 6 16-16,33-6-11 0,-41 1-7 16,23 3-7-16,18-4 12 0,-44 6-7 0,21-6-3 15,23 0 5-15,-33 1-2 0,33-1-5 16,-32 5-9-16,32-5-11 0,-23 2-16 16,23-2-30-16,0 0-9 0,0 0-67 0,0 0-111 15,0 0-389-15,-16 0 119 0</inkml:trace>
  <inkml:trace contextRef="#ctx0" brushRef="#br0" timeOffset="9425.5919">2864 1333 1991 0,'10'47'-85'0,"-10"-47"51"15,0 0 23-15,-10 40 14 0,10-40 16 16,-6 28 0-16,6-28 8 0,-6 27-5 16,6-27-7-16,-6 35 10 0,2-21 8 0,4-14-8 15,-3 32 14-15,3-32-15 0,-5 30-6 16,5-30 6-16,-4 29-4 0,4-29-3 16,-3 22 7-16,3-22-1 0,0 0-3 0,-5 32 16 15,5-32 3-15,0 0 9 0,0 21 18 16,0-21 10-16,0 0 1 0,0 0-13 15,0 0-4-15,0 0-19 0,0 0 6 0,0 0 7 16,0 0-19-16,0 0 15 0,0 0-24 16,48-53-6-16,-32 34-7 0,-4-1-11 15,10 0 4-15,-8 1-6 0,0-1-3 16,2 4 0-16,-4 3 6 0,-12 13 7 0,22-29-15 16,-13 15 3-16,-9 14-1 0,15-19 8 15,-15 19-7-15,16-16-1 0,-16 16-2 0,0 0-5 16,16-18 7-16,-16 18-12 0,0 0 4 15,0 0 6-15,18-9 0 0,-18 9-3 16,0 0 6-16,0 0-4 0,0 0 1 0,0 0-8 16,0 0 18-16,0 0-5 0,0 0-5 15,0 0 5-15,0 0 0 0,0 0 16 16,19 34-14-16,-19-34-7 0,0 0 5 0,0 0 3 16,0 0 2-16,0 0 0 0,0 0-5 15,6 22 3-15,-6-22-3 0,0 0 8 16,0 0-6-16,0 0 1 0,0 0-6 0,0 0 8 15,47-22-5-15,-47 22 6 0,20-19-6 16,-6 7 0-16,-14 12-6 0,21-22-1 16,-12 11 1-16,-9 11-7 0,19-22 6 15,-19 22 4-15,16-17-7 0,-16 17 7 0,13-18 3 16,-13 18-11-16,0 0 9 0,17-16-6 0,-17 16 3 16,0 0-1-16,13-13-2 0,-13 13 6 15,0 0-9-15,0 0 6 0,0 0 2 16,0 0-8-16,16-17 6 0,-16 17-3 15,0 0 5-15,0 0 3 0,0 0 0 16,0 0 13-16,0 0 4 0,0 0 4 0,0 0 11 16,0 0-4-16,0 0 14 0,0 0-4 15,0 0-5-15,6 57-1 0,-6-57 5 0,0 0-5 16,-3 32-1-16,3-32 15 0,-3 25-6 16,3-25-1-16,-3 28-2 0,3-28 10 15,-3 29-2-15,3-29-6 0,-3 27 4 16,3-27-4-16,-3 29-8 0,3-29-8 0,-4 24 2 15,4-24 6-15,-4 28-6 0,4-28 1 16,0 0-6-16,-3 33-8 0,3-33 8 0,0 0-14 16,-3 29 7-16,3-29-3 0,0 0-6 15,0 24-37-15,0-24-50 0,0 0-81 16,0 0-145-16,-3 19-417 0,3-19 534 0</inkml:trace>
  <inkml:trace contextRef="#ctx0" brushRef="#br0" timeOffset="10330.7516">3621 1453 2869 0,'0'0'-123'0,"0"0"30"0,-17 11 26 0,17-11 28 16,0 0 9-16,0 0 24 0,0 0 30 16,0 0 0-16,0 0 5 0,0 0 9 15,0 0 0-15,0 0-9 0,0 0-4 16,-30 0 11-16,30 0-13 0,0 0-4 0,0 0 13 15,0 0-13-15,0 0 6 0,0 0-7 16,0 0 9-16,0 0-1 0,0 0-8 0,0 0 8 16,0 0-13-16,0 0 7 0,0 0-5 15,0 0 0-15,0 0-7 0,0 0 9 16,0 0-9-16,77-16 4 0,-77 16-14 16,35-9 9-16,-14 7 3 0,-21 2-15 0,41-9 15 15,-23 2-5-15,-18 7 10 0,35-11-10 16,-20 6 4-16,-15 5-9 0,29-11 3 0,-13 3 2 15,-16 8-5-15,26-11 7 0,-26 11 5 16,18-17-14-16,-18 17 4 0,15-15 0 16,-15 15 1-16,17-14 2 0,-17 14-10 15,0 0 5-15,9-24-3 0,-9 24-1 0,0 0 6 16,6-22-4-16,-6 22 4 0,0 0-4 16,0 0-6-16,0 0-9 0,-12-35-2 15,12 35-6-15,0 0-7 0,-23-18 4 0,23 18 3 16,0 0 5-16,-27-9-3 0,27 9 2 15,0 0 5-15,-32-5-7 0,32 5 2 16,0 0 13-16,-33 0-3 0,33 0-5 0,0 0 13 16,-41 11 0-16,41-11-5 0,-27 10 6 15,9-3 7-15,18-7-10 0,-35 17 5 16,17-9 5-16,-5 3 0 0,5 0 6 0,0 0-8 16,18-11 10-16,-35 27 6 0,20-16-14 15,-3 3 11-15,1 1 15 0,2-1 8 16,0 3-6-16,3 1 15 0,-2-4-3 0,2 4 11 15,0-1 15-15,0-1-1 0,3 4 5 16,-5-2 7-16,14-18 17 0,-13 32-34 16,5-18 11-16,8-14-14 0,-9 31 0 0,9-31 4 15,0 25 3-15,0-25-3 0,11 19-5 16,7-8-3-16,0-2-9 0,3-1-8 0,5-2-40 16,1 0-83-16,2-6-108 0,-2 0-289 15,0-2-288-15,-1-8 342 0</inkml:trace>
  <inkml:trace contextRef="#ctx0" brushRef="#br0" timeOffset="11855.9222">4106 1091 3058 0,'0'0'-147'15,"0"0"15"-15,0 0 20 0,0 0 31 0,0 0 30 16,0 0 15-16,53-24 21 0,-53 24 12 15,29-11 12-15,-29 11 6 0,33-13 6 0,-11 5 6 16,0 0 8-16,2-1 6 0,-2-2 5 16,3-3-11-16,6 3 7 0,0-6-12 15,0 3 6-15,3 0-7 0,3-4-4 16,0 3-7-16,1 1-2 0,-1 0 5 0,-3 0-10 16,-6 3 2-16,0 3 2 0,-6-1-4 15,-1 2-14-15,-21 7-23 0,31-11-21 16,-31 11-34-16,22-5-38 0,-22 5-71 0,0 0-419 15,0 0 118-15</inkml:trace>
  <inkml:trace contextRef="#ctx0" brushRef="#br0" timeOffset="11323.2574">4286 628 3122 0,'0'0'-166'0,"0"-22"28"0,0 22 15 0,0 0 19 16,3-28 24-16,-3 28 22 0,0 0 17 15,0 0 4-15,3-24-2 0,-3 24 4 16,0 0 2-16,0 0 3 0,0 0 7 16,0 0 9-16,0 0 21 0,0 0 0 15,0 0 16-15,0 0 23 0,0 0 3 0,0 0 21 16,10 92 4-16,-10-60 2 0,-4 7 18 16,1 4-23-16,0-3 18 0,0 5 0 0,0 0 2 15,3 0 0-15,-3-1-3 0,0 4-2 16,0-4 9-16,-3 3-18 0,3 1-1 0,-6-1 10 15,3-1-9-15,-1-5-22 0,-3-1-3 16,4 0-1-16,-3-2-20 0,3 0 0 16,3-2 6-16,-3-7-6 0,3 1-5 15,0-1 3-15,3-4-18 0,-3 1 2 0,3-26-13 16,0 39-20-16,0-39-47 0,0 34-36 16,0-34-50-16,-3 28-101 0,3-28-504 15,-6 18 387-15</inkml:trace>
  <inkml:trace contextRef="#ctx0" brushRef="#br0" timeOffset="12211.4257">4854 1096 2238 0,'0'0'-77'0,"0"0"25"16,0 0 13-16,-15 17 18 0,15-17 14 15,0 0 10-15,-17 22 8 0,17-22-4 0,-12 24 25 16,9-6 3-16,3-18 9 0,-12 36-3 15,9-12 15-15,0-6 19 0,3-18 1 16,-3 47 13-16,3-20-20 0,0-3 24 0,0-24-26 16,0 47-11-16,0-27-7 0,0-20-12 15,3 39-8-15,-3-23 8 0,0-16-3 16,0 30-4-16,0-30-4 0,0 29-6 16,0-29-5-16,6 22-35 0,-6-22-28 0,3 19-59 15,-3-19-127-15,0 0-399 0,0 0 116 16</inkml:trace>
  <inkml:trace contextRef="#ctx0" brushRef="#br0" timeOffset="12543.9036">4978 595 2462 0,'0'0'-43'0,"-18"-20"49"0,18 20 43 15,0 0 24-15,0 0 15 0,0 0 17 0,0 0 5 16,0 0-20-16,0 0 5 0,-23-10-12 15,23 10-18-15,0 0-5 0,0 0-13 16,0 0 1-16,0 0-14 0,0 0-5 16,0 0-26-16,-39 19-30 0,39-19-46 0,0 0-55 15,-8 19-53-15,8-19-139 0,0 16-317 16,0-16 117-16</inkml:trace>
  <inkml:trace contextRef="#ctx0" brushRef="#br0" timeOffset="13663.4634">5144 1132 2368 0,'0'0'-123'0,"0"0"35"0,0 0 5 16,0 0 22-16,0 0 21 0,0 0 22 16,32 34 18-16,-32-34 18 0,6 22 26 0,-6-22-5 15,3 28 21-15,-3-28-2 0,6 33-7 16,-6-33-5-16,3 34 10 0,-3-34 4 0,0 33-7 16,0-33 3-16,0 31 1 0,0-31-4 15,0 28-12-15,0-28-7 0,0 22 6 16,0-22 10-16,0 0 5 0,0 28 25 15,0-28 19-15,0 0 4 0,0 0 32 0,3 23-8 16,-3-23-7-16,0 0-20 0,0 0-9 16,0 0-14-16,0 0-3 0,0 0-10 15,0 0-6-15,0 0-11 0,6-79-4 0,0 57-9 16,-3-3-7-16,8 0-2 0,-2-6-2 16,0 2-4-16,3-3 2 0,-3 8-4 15,0 1-3-15,2 3-4 0,-2 0-5 0,-9 20-5 16,12-33 0-16,-12 33-7 0,9-23 4 15,-9 23-2-15,0 0-2 0,0 0 10 16,0 0 9-16,0 0-19 0,0 0 2 0,0 0 14 16,0 0-13-16,21 48 3 0,-21-48-1 15,0 28 2-15,0-28 5 0,0 25 3 16,0-25-4-16,0 25-2 0,0-25-1 0,0 0-1 16,0 28 4-16,0-28 6 0,0 0 5 15,3 22-12-15,-3-22 17 0,0 0 12 0,0 0-1 16,0 0-3-16,0 0-11 0,0 0-1 15,0 0 10-15,0 0-10 0,0 0-4 16,0 0 1-16,0 0 1 0,59-44-10 16,-47 24 4-16,2 2 3 0,1-3 14 0,-3-1-24 15,0 1 5-15,5 0 5 0,-5 4-14 16,-3-2 4-16,3 2 5 0,-12 17-6 16,18-29-1-16,-9 19 1 0,-9 10 0 0,14-22 0 15,-14 22-5-15,12-20 5 0,-12 20-1 16,12-13-2-16,-12 13-6 0,0 0 12 15,0 0-9-15,15-16-1 0,-15 16 4 0,0 0-4 16,0 0 1-16,0 0 2 0,0 0 6 16,0 0-4-16,0 0 2 0,23 46 4 15,-23-46 0-15,3 28 1 0,-3-28 1 0,3 29 5 16,-3-8-8-16,0-21 4 0,0 35 1 16,0-35 19-16,3 40-27 0,-3-20 8 15,0-20 11-15,0 36-10 0,0-36 3 0,0 36-3 16,0-36-5-16,0 31 2 0,0-31 2 15,-3 31 3-15,3-31-8 0,0 30 6 16,0-30 0-16,0 27-2 0,0-27-14 0,-3 25-9 16,3-25-42-16,0 0-48 0,0 35-62 15,0-35-91-15,0 0-591 0,0 19-91 16</inkml:trace>
  <inkml:trace contextRef="#ctx0" brushRef="#br0" timeOffset="14227.2978">5832 1141 3675 0,'0'0'-185'0,"0"0"15"16,0 0 21-16,0 0 26 0,0 0 20 0,32-6 13 16,-32 6 12-16,0 0 16 0,21-5 22 15,-21 5 18-15,0 0 16 0,24-6 9 16,-24 6 11-16,0 0 15 0,26-11-4 0,-26 11-17 16,18-11 15-16,-18 11-7 0,22-13-10 15,-22 13 5-15,16-15-3 0,-16 15 1 16,18-18 4-16,-18 18-10 0,18-21 10 0,-18 21-7 15,16-25-3-15,-10 12-1 0,-6 13 1 16,13-32-11-16,-13 32-8 0,9-28-17 16,-9 28-14-16,3-29 4 0,-3 29-2 0,0-27-2 15,0 27 9-15,0 0-4 0,-3-30 0 16,3 30 8-16,0 0 9 0,-19-14 3 16,19 14 3-16,0 0-6 0,0 0 2 15,-49 14 4-15,49-14 12 0,-41 22-6 0,17-5 10 16,-5 1 3-16,2 6-3 0,-5 1 9 15,8-3 1-15,-3 6-1 0,1 0 20 0,5-1-10 16,-2 2 10-16,5-2 8 0,0 1 1 16,3-4 2-16,-2 5 5 0,8-4 15 15,0-1 21-15,3-3 18 0,6 4 5 16,0-25 8-16,6 42 2 0,3-20 0 0,0-2-24 16,8-4-4-16,4 0-4 0,3 2-18 15,8-3-1-15,-2 1-22 0,8-3-82 0,-1-2-134 16,0-6-360-16,-2-1-125 0,-5-4 117 15</inkml:trace>
  <inkml:trace contextRef="#ctx0" brushRef="#br0" timeOffset="15799.0064">2628 2398 2490 0,'17'-14'-150'16,"-17"14"42"-16,0 0 30 0,0 0 15 0,0 0 24 15,0 0 14-15,0 0 11 0,0 0 7 16,0 0 14-16,0 0 7 0,0 0 22 15,0 0 10-15,0 0 23 0,0 0-2 0,0 0 8 16,0 0 5-16,0 0-15 0,0 0 2 16,0 0-8-16,0 0 0 0,0 0 1 0,0 0 1 15,0 0-1-15,0 0-1 0,0 0-1 16,0 0-6-16,0 0 6 0,0 0-11 16,0 0 10-16,0 0-17 0,0 0 6 15,0 0-14-15,0 0 10 0,-30-39-15 0,30 39-2 16,0 0-2-16,0 0 1 0,0 0-4 15,0 0-6-15,0 0 1 0,0 0-6 16,0 0 4-16,-17-11 0 0,17 11-7 0,0 0 7 16,0 0-11-16,0 0 7 0,0 0 2 15,-26-9-11-15,26 9-5 0,0 0 12 0,0 0 5 16,-36 3-7-16,36-3 1 0,0 0 5 16,-42 6-13-16,42-6 6 0,-26 5-2 15,26-5 0-15,-27 6 8 0,27-6-5 16,-20 9-1-16,20-9-4 0,0 0 10 0,-30 7-10 15,30-7 7-15,0 0-5 0,-23 5-7 16,23-5 10-16,0 0-5 0,0 0-7 16,-15 15 7-16,15-15 0 0,0 0-2 0,0 0 0 15,0 0 8-15,0 0-8 0,0 0 9 16,0 0-12-16,0 0 8 0,0 0-10 0,0 0 7 16,0 0-2-16,38 36 0 0,-38-36 2 15,21 9-8-15,-21-9 8 0,24 5 2 16,-24-5-8-16,32 8 6 0,-17-3-3 0,-15-5-3 15,34 11 12-15,-34-11 1 0,31 11-14 16,-19-6 22-16,-12-5-7 0,29 13-12 0,-29-13 6 16,26 11 5-16,-13-2-7 0,-13-9 0 15,23 11 4-15,-23-11-10 0,20 11 12 16,-20-11-6-16,19 10 4 0,-19-10 2 0,0 0 2 16,20 18 1-16,-20-18 7 0,0 0 6 15,12 14-3-15,-12-14 1 0,0 0 4 16,5 19-20-16,-5-19 8 0,0 0 1 15,0 0-1-15,0 0 4 0,-5 33-4 0,5-33-8 16,0 0 1-16,0 0 1 0,0 0 0 16,-9 32 6-16,9-32-7 0,0 0 7 0,-9 16-8 15,9-16 7-15,0 0 0 0,-20 17-1 16,20-17-3-16,0 0 3 0,-24 14 3 16,24-14-4-16,-21 7 1 0,21-7 1 0,-27 11 4 15,27-11 10-15,-26 3-10 0,26-3 10 16,-26 8-19-16,26-8 13 0,-24 3-8 15,24-3 7-15,0 0-6 0,-32 7 1 0,32-7-3 16,0 0-8-16,-24 4 1 0,24-4-10 16,0 0-19-16,0 0-22 0,-24 4-27 15,24-4-28-15,0 0-23 0,0 0-40 0,0 0-74 16,0 0-507-16,0 0 442 0</inkml:trace>
  <inkml:trace contextRef="#ctx0" brushRef="#br0" timeOffset="17503.4644">3066 2515 2979 0,'-28'0'-170'16,"28"0"19"-16,0 0 16 0,0 0 18 15,0 0 12-15,0 0 15 0,-45 11 9 0,45-11 14 16,0 0 6-16,-20 10 6 0,20-10-1 16,0 0 14-16,-19 21 11 0,19-21 20 0,-12 17 7 15,12-17 15-15,-9 19 5 0,9-19 7 16,-10 21 0-16,10-21 18 0,-6 24-18 16,6-24 10-16,0 0 3 0,-3 30 4 15,3-30 13-15,0 0 12 0,12 31 10 0,-12-31-3 16,11 18 20-16,-11-18 4 0,27 13-7 15,-12-8 1-15,-15-5-14 0,31 11-10 16,-12-8 4-16,-19-3-12 0,40 6-14 0,-24-4 9 16,-16-2-8-16,37 3-3 0,-37-3-3 15,30-3-3-15,-30 3 9 0,0 0-1 0,38-8-23 16,-38 8 27-16,18-14-12 0,-18 14-5 16,16-15 26-16,-16 15-27 0,10-21 0 15,-10 21-2-15,3-22-7 0,-3 22 2 16,0 0-7-16,-6-36 3 0,6 36-9 0,-11-23 2 15,11 23-6-15,-15-20-12 0,15 20-10 16,-15-16-7-16,15 16-2 0,-18-14 0 0,18 14 0 16,0 0-1-16,-28-11 1 0,28 11-12 15,0 0-1-15,-22-6 10 0,22 6-13 16,0 0-9-16,0 0-6 0,0 0-5 0,0 0 3 16,0 0 4-16,0 0-9 0,0 0 4 15,0 0 2-15,0 0 4 0,0 0-4 16,0 0 16-16,0 0-4 0,0 0 2 0,0 0 6 15,0 0 14-15,0 0-9 0,0 0 8 16,0 0-6-16,0 0 24 0,0 0-9 16,0 0 3-16,0 0 3 0,0 0 12 0,0 0 12 15,0 0-3-15,0 0 0 0,0 0-3 16,34 56-3-16,-34-56 9 0,8 19 0 16,-8-19-1-16,8 23 1 0,-8-23-6 15,9 25 3-15,-9-25 5 0,15 25 3 0,-11-12 14 16,-4-13 6-16,17 23-1 0,-17-23 5 15,20 20-9-15,-20-20 13 0,15 18-9 0,-15-18 10 16,15 12 2-16,-15-12-3 0,0 0 4 16,26 12-6-16,-26-12-10 0,0 0-6 15,30 0 1-15,-30 0-1 0,0 0-21 0,32-12 16 16,-32 12-4-16,21-11-1 0,-21 11 5 16,21-14-14-16,-21 14 11 0,23-18-7 15,-23 18-8-15,18-18 4 0,-18 18-9 0,21-19 2 16,-14 7 3-16,-7 12-7 0,25-26-9 15,-13 11 11-15,-3-1-6 0,-9 16 6 0,18-29-4 16,-12 15-9-16,-6 14-2 0,14-25 6 16,-14 25 1-16,9-28-3 0,-9 28-2 15,6-22 6-15,-6 22 3 0,6-20 9 16,-6 20-12-16,0 0-1 0,6-27-1 0,-6 27 2 16,0 0-1-16,9-21-3 0,-9 21 11 15,0 0-9-15,0 0-2 0,9-22 0 16,-9 22 0-16,0 0-5 0,0 0 7 0,0 0-2 15,0 0 16-15,0 0-9 0,0 0-7 16,0 0 2-16,0 0 4 0,0 0-3 16,0 0 1-16,3 65 5 0,-3-65 0 0,0 0 0 15,3 33 5-15,-3-33-10 0,3 25 0 16,-3-25 3-16,5 23-3 0,-5-23 19 16,0 0-16-16,0 29 2 0,0-29-5 0,0 0 8 15,0 0 4-15,3 23-3 0,-3-23 8 16,0 0-3-16,0 0-5 0,0 0-4 0,0 0 10 15,0 0-10-15,0 0 4 0,0 0 3 16,0 0-5-16,0 0 5 0,24-61-7 16,-24 61-2-16,12-30 4 0,-12 30-2 15,9-31-7-15,-3 17 7 0,-6 14 7 0,11-24-14 16,-11 24 7-16,9-22-4 0,-9 22-1 16,9-18-2-16,-9 18-2 0,0 0 0 0,0 0-9 15,18-11 18-15,-18 11-17 0,0 0 8 16,0 0 2-16,0 0-5 0,0 0 8 15,0 0 4-15,21 46-3 0,-21-46-1 16,8 21 4-16,-8-21-3 0,6 19-2 0,-6-19-2 16,0 0 10-16,6 23-6 0,-6-23 6 15,0 0 1-15,6 18 6 0,-6-18-15 0,0 0 10 16,0 0 9-16,0 0-9 0,0 0-1 16,0 0 6-16,0 0-3 0,0 0-3 15,0 0 1-15,0 0-5 0,0 0 5 0,39-44-12 16,-39 44 0-16,11-22-7 0,-11 22 0 15,12-27-17-15,-6 11 5 0,-6 16-3 16,9-24 2-16,-9 24 3 0,9-21-1 0,-9 21 0 16,0 0 8-16,9-18-6 0,-9 18 6 15,0 0 4-15,0 0 3 0,9-16-6 16,-9 16 6-16,0 0 2 0,0 0-2 0,0 0 10 16,0 0-6-16,0 0-4 0,0 0 5 15,0 0-8-15,0 0 2 0,0 0 6 16,0 0-3-16,0 0 8 0,0 0-8 15,0 0 13-15,0 0 3 0,0 0 0 0,0 0 3 16,0 0 4-16,0 0-2 0,26 39 6 16,-26-39-6-16,0 0-8 0,6 33 10 15,-6-33 3-15,3 23-8 0,-3-23 3 0,3 22 7 16,-3-22 17-16,3 24-2 0,-3-24-3 16,0 0 11-16,3 36-8 0,-3-36 8 0,-3 23 7 15,3-23-13-15,0 28 3 0,0-28 0 16,0 25-3-16,0-25 0 0,0 29-1 15,0-29-40-15,3 24-60 0,-3-24-115 16,0 0-300-16,0 22-184 0,0-22 117 0</inkml:trace>
  <inkml:trace contextRef="#ctx0" brushRef="#br0" timeOffset="18253.3946">4041 2415 2517 0,'0'0'-108'0,"0"0"16"15,0 0 20-15,0 0 8 0,0 0 26 16,0 0 32-16,0 0 36 0,0 0 25 0,0 0-2 16,0 0 12-16,0 0 7 0,47-11 12 15,-47 11-12-15,0 0 7 0,0 0-8 0,38 2 7 16,-38-2-5-16,0 0-7 0,39-2-1 16,-39 2 8-16,26-3-31 0,-26 3 7 15,24-3-8-15,-24 3-10 0,28-3 4 16,-28 3-12-16,25-7-2 0,-25 7 2 0,21-7-5 15,-21 7 0-15,22-11-2 0,-22 11-7 16,19-12 5-16,-19 12-3 0,15-13-9 0,-15 13 5 16,0 0 1-16,15-20 6 0,-15 20-10 15,0 0 3-15,7-24-7 0,-7 24 8 16,0 0-8-16,6-27-4 0,-6 27 4 0,0 0-2 16,0 0 0-16,0 0 4 0,-9-32-4 15,9 32-12-15,0 0 10 0,-22-14 0 16,22 14 1-16,0 0-1 0,0 0-3 15,-37-3 10-15,37 3-12 0,0 0 4 0,0 0 1 16,-49 22-3-16,32-13 5 0,2 2 2 16,15-11-2-16,-30 25-1 0,13-11 10 15,2 3-5-15,0-4 5 0,0 7 4 0,-2 0-6 16,5-1-1-16,-3 3 18 0,3 0 6 16,3 0 5-16,0 1-3 0,-2-3 2 15,2 5-1-15,6-3-2 0,0 1 2 0,3-23 2 16,0 40 9-16,6-23-12 0,3 4 3 15,11-5-8-15,1-2-70 0,6-1-83 16,5-3-231-16,-2-5-380 0,2-5 478 0</inkml:trace>
  <inkml:trace contextRef="#ctx0" brushRef="#br0" timeOffset="20021.4775">4919 2253 2777 0,'0'0'-162'0,"0"0"9"0,6-25 11 0,-6 25 10 16,0 0 3-16,9-21 10 0,-9 21 9 16,0 0 11-16,0 0 5 0,9-21 23 0,-9 21-12 15,0 0 7-15,0 0 2 0,0 0 7 16,0 0 13-16,12-20 4 0,-12 20-1 0,0 0 31 15,0 0 4-15,23-4 27 0,-23 4 4 16,0 0 21-16,0 0 10 0,27-4 3 16,-27 4 4-16,0 0-1 0,0 0 13 15,0 0-11-15,38 8 4 0,-38-8 15 0,0 0-2 16,18 20 26-16,-18-20-18 0,6 18-3 16,-6-18 12-16,0 0-5 0,3 35 10 15,-3-35 8-15,-3 25-11 0,3-25-2 0,-6 28-9 16,6-28-2-16,-9 25-11 0,9-25-1 15,-12 26-1-15,12-26-7 0,-12 23-12 0,1-12 7 16,11-11 5-16,-21 29-2 0,12-15 0 16,-6 3 6-16,-2-4-9 0,17-13 0 15,-27 29 10-15,12-15-19 0,0-1-3 16,-2 1 2-16,2-3 1 0,15-11-3 0,-31 23 9 16,15-16-22-16,16-7 6 0,-27 18-7 15,27-18 3-15,-22 17-1 0,22-17-12 0,-22 11-18 16,22-11-6-16,-15 7-22 0,15-7-19 15,0 0-11-15,-25 12-39 0,25-12-33 16,0 0-39-16,0 0-69 0,-22 5-446 16,22-5 118-16</inkml:trace>
  <inkml:trace contextRef="#ctx0" brushRef="#br0" timeOffset="19373.0297">4786 2439 2948 0,'0'0'-149'0,"0"0"14"16,-6-22 15-16,6 22 20 0,0 0 18 15,0 0 31-15,0 0 11 0,0 0 14 0,-7-29 13 16,7 29 9-16,0 0 18 0,0 0 9 16,0 0 3-16,0 0-3 0,-6-22 3 0,6 22 9 15,0 0 6-15,0 0 5 0,0 0 6 16,0 0 2-16,0 0-1 0,0 0 4 15,0 0-6-15,-7-21-6 0,7 21-7 16,0 0 3-16,0 0-14 0,0 0-9 0,0 0-5 16,0 0 6-16,0 0 2 0,0 0 2 15,0 0 15-15,0 0-2 0,0 0-1 16,0 0-3-16,0 0 19 0,0 0 5 0,0 75 0 16,-3-51-5-16,3-24 19 0,-6 49-19 15,0-22 2-15,3 4-8 0,0 0-7 16,0 5 6-16,3-2-11 0,0-1-3 0,-3-1 3 15,6 0 11-15,-6 3-19 0,6-6 1 16,-3 6-3-16,3-7 2 0,0 8-2 0,0-4-12 16,3-4 14-16,-3 3-10 0,0-5 2 15,3-3 3-15,-2 3-9 0,-1-6-1 16,-3-20 6-16,6 36-7 0,-6-36 6 0,4 28 3 16,-4-28-9-16,3 25 1 0,-3-25 3 15,3 23-9-15,-3-23-12 0,0 0-15 16,3 22-24-16,-3-22-31 0,0 0-32 15,0 0-40-15,0 0-63 0,0 0-113 0,-9 16-389 16,9-16 594-16</inkml:trace>
  <inkml:trace contextRef="#ctx0" brushRef="#br0" timeOffset="20552.8431">5262 1779 2670 0,'0'0'-117'16,"0"0"29"-16,0 0 17 0,0 0 17 15,0 0 5-15,0 0 9 0,0 0 7 0,0 0-4 16,0 0 10-16,0 0 13 0,0 0 7 15,0 0 24-15,0 0 17 0,0 0 14 16,0 0 18-16,0 0 14 0,0 0 7 0,0 0 13 16,-27 58 2-16,27-58 2 0,-3 27-3 15,3-27 11-15,-3 38 2 0,0-20 10 16,0 7-17-16,0 2-12 0,-2-3 1 16,-1 3 5-16,6 5-14 0,-3-2 16 0,0 0-7 15,3 5-12-15,0-5 2 0,-3 4-10 16,3-3-16-16,0-2 1 0,0 3-11 0,0-4-2 15,0-1-2-15,3-1-6 0,-3-26-5 16,0 46 2-16,0-24-5 0,0-22-12 16,0 38 4-16,0-22-8 0,0-16-11 0,-3 33-38 15,3-33-48-15,-3 34-47 0,0-20-61 16,-3-1-88-16,6-13-549 0,-6 17 37 16</inkml:trace>
  <inkml:trace contextRef="#ctx0" brushRef="#br0" timeOffset="21602.8318">5404 2239 3511 0,'-12'14'-182'0,"12"-14"19"0,0 0 22 0,-21 20 27 0,21-20 12 0,-15 23 31 0,15-23 11 0,-17 27 17 0,11-14-1 16,6-13 12-16,-12 29 5 0,6-13 0 15,6-16 6-15,-6 31 8 0,6-31-2 16,-3 32 6-16,3-32 6 0,0 29 6 0,0-29 3 16,6 25 12-16,-6-25-5 0,9 22 5 15,-9-22 24-15,18 16-6 0,-18-16 5 16,23 11 8-16,-23-11 5 0,21 7-7 0,-21-7 5 15,0 0-11-15,38-3-4 0,-38 3-3 16,27-9-3-16,-27 9 0 0,29-13-8 0,-14 4 15 16,-15 9-13-16,21-16 0 0,-21 16-23 15,24-20 15-15,-13 9-9 0,-11 11 9 16,15-18-5-16,-15 18-2 0,12-22 2 16,-12 22 2-16,6-18-9 0,-6 18 2 0,0 0 0 15,3-28-4-15,-3 28-1 0,0 0 3 16,0 0-8-16,0 0 17 0,-12-37-18 0,12 37 11 15,0 0-7-15,-12-16-7 0,12 16 7 16,0 0-14-16,0 0 6 0,-15-20-1 16,15 20 6-16,0 0-13 0,0 0 1 15,-20-11-4-15,20 11-3 0,0 0-3 0,0 0-2 16,0 0 4-16,0 0-4 0,0 0 6 16,0 0 1-16,-21-13-6 0,21 13 5 15,0 0-2-15,0 0 7 0,0 0 0 0,0 0 3 16,0 0 2-16,0 0 5 0,0 0-4 15,0 0-4-15,0 0 17 0,0 0-14 16,0 0 8-16,0 0-8 0,0 0 1 0,0 0 7 16,0 0 0-16,0 0 17 0,0 0-17 15,0 0 3-15,0 0 5 0,0 0-5 16,0 0 6-16,0 0 2 0,0 0 6 0,0 0 7 16,0 0 6-16,0 0 7 0,0 0 3 15,0 0-6-15,0 0 22 0,47 46 2 0,-47-46-1 16,0 29 11-16,0-29-6 0,0 28 1 15,0-28 22-15,0 30-20 0,0-30-6 16,0 32 5-16,0-32-7 0,3 27-5 16,-3-27 2-16,3 27 10 0,-3-27-16 0,6 22 4 15,-6-22-13-15,9 20 18 0,-9-20 5 16,12 20-11-16,-12-20-8 0,20 16 9 0,-20-16-21 16,24 16 2-16,-24-16 4 0,24 11-12 15,-7-7-44-15,-17-4-34 0,24 7-58 16,-24-7-107-16,0 0-221 0,27-5-319 15,-27 5 378-15</inkml:trace>
  <inkml:trace contextRef="#ctx0" brushRef="#br0" timeOffset="22281.3537">6027 2012 3098 0,'0'0'-129'0,"0"0"21"0,0 0 24 15,0 0 14-15,0 0 16 0,0 0 13 16,0 0 12-16,0 0 8 0,0 0 6 0,0 0-3 16,0 0 18-16,-59 36 6 0,59-36-3 15,-21 24 6-15,6-11 6 0,-1-1 14 16,0 3 12-16,1-1 2 0,-3 4 6 0,1-4 6 16,-1 3 5-16,0 1-9 0,3 0 10 15,-2-1-2-15,2 2-9 0,0-2 3 16,0 3-7-16,1-3 14 0,2 2-17 0,3-3 5 15,0 4-20-15,9-20 11 0,-12 28 5 16,6-11 14-16,6-17-9 0,-6 25 11 16,6-25-10-16,-5 24 26 0,5-24-6 15,0 0 11-15,8 32-3 0,-8-32 12 0,9 16-5 16,-9-16 0-16,0 0 0 0,21 17-8 16,-21-17-12-16,15 9-4 0,-15-9-7 15,0 0-11-15,26 7-3 0,-26-7 0 0,0 0-3 16,30 9-11-16,-30-9-3 0,19 2-4 15,-19-2-12-15,0 0-22 0,31 0-27 16,-31 0-20-16,0 0-28 0,31 0-18 0,-31 0-13 16,0 0-44-16,34-6-34 0,-34 6-53 15,0 0-549-15,25-12 180 0</inkml:trace>
  <inkml:trace contextRef="#ctx0" brushRef="#br0" timeOffset="22827.5362">5984 2393 3352 0,'0'0'-147'0,"0"0"27"16,0 0 22-16,0 0 14 0,25-6 26 16,-25 6 1-16,0 0 4 0,0 0 13 0,0 0 3 15,34 0-3-15,-34 0 2 0,0 0 11 16,28-6-3-16,-28 6 3 0,0 0 21 0,0 0 3 15,31 0 15-15,-31 0 12 0,0 0-12 16,0 0 9-16,28-5 3 0,-28 5-1 16,0 0 9-16,25-6-6 0,-25 6 0 15,0 0-1-15,21-9-11 0,-21 9 14 0,0 0 8 16,22-7 13-16,-22 7-8 0,0 0-7 16,16-15 8-16,-16 15 2 0,0 0-4 0,9-19-2 15,-9 19-1-15,0 0 5 0,0 0 1 16,0 0-12-16,6-24 2 0,-6 24 0 15,0 0-3-15,0 0-10 0,0 0 1 16,0 0-1-16,-3-29-4 0,3 29-5 0,0 0 2 16,0 0-4-16,0 0-7 0,0 0 5 15,0 0-7-15,0 0 4 0,-47-3-2 16,47 3 5-16,0 0-5 0,0 0-4 0,0 0-5 16,-37 21 10-16,37-21 8 0,-18 16 6 15,18-16-15-15,-19 13 3 0,19-13 5 16,-19 14 3-16,19-14-2 0,-18 19 21 0,18-19-19 15,-16 19 8-15,16-19 13 0,-15 21-5 16,15-21 7-16,-13 22 7 0,13-22 22 16,-9 22 9-16,9-22 9 0,0 29-2 0,0-29-7 15,0 0-6-15,6 38-3 0,4-27-4 16,-10-11-4-16,28 27 1 0,-7-17-15 0,13 1-43 16,7-3-88-16,11-5-162 0,17 0-602 15,14-6-115-15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2-02-28T17:27:28.94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26490 6662 1751 0,'-14'-12'-660'0,"14"12"348"0,-30-27 79 0</inkml:trace>
  <inkml:trace contextRef="#ctx0" brushRef="#br0" timeOffset="487.9379">26858 3997 867 0,'18'-21'-563'0,"1"1"462"0,-3 3 27 15</inkml:trace>
  <inkml:trace contextRef="#ctx0" brushRef="#br0" timeOffset="615.4967">27246 3659 681 0,'0'0'86'0,"8"-17"-92"16,-8 17-67-16,0 0-137 0,0 0 59 0</inkml:trace>
  <inkml:trace contextRef="#ctx0" brushRef="#br0" timeOffset="28236.7878">13271 2407 3977 0,'0'0'-213'0,"0"0"-8"0,0 0-554 0,0 0 311 15</inkml:trace>
  <inkml:trace contextRef="#ctx0" brushRef="#br0" timeOffset="48281.5531">16028 12528 3250 0,'13'34'-147'0,"-4"-2"-232"0,-1-2 126 0,-3 0-17 16,-1 0-382-16,1-1 235 0,0 1 94 15</inkml:trace>
  <inkml:trace contextRef="#ctx0" brushRef="#br0" timeOffset="116088.1943">23231 14405 5121 0,'0'0'126'0,"-3"-29"-17"16,3 29-14-16,-4-18-15 0,4 18-15 0,0 0-6 16,-3-19-8-16,3 19-5 0,0 0-7 15,0 0-1-15,0 0-7 0,-2-20-5 0,2 20-5 16,0 0-21-16,0 0-27 0,0 0-37 15,0 0-72-15,0 0-89 0,0 0-278 0,0 0-441 16,0 0-760-16</inkml:trace>
  <inkml:trace contextRef="#ctx0" brushRef="#br0" timeOffset="2.58395E6">2877 1607 2583 0</inkml:trace>
  <inkml:trace contextRef="#ctx0" brushRef="#br0" timeOffset="2.60144E6">10066 12248 2154 0,'0'0'277'0,"0"0"-155"16,0 0-17-16,0 0-56 0,0 0-7 15,0 0-31-15,0 0-19 0,0 0-1 0,0 0 1 16,0 0-1-16,0 0 4 0,0 0-9 16,0 0 2-16,0 0-8 0,0 0-8 15,0 0-16-15,0 0-36 0,-18 33-31 16,18-33-106-16,0 0-332 0,0 0 110 0</inkml:trace>
  <inkml:trace contextRef="#ctx0" brushRef="#br0" timeOffset="2.62375E6">17831 3275 154 0</inkml:trace>
  <inkml:trace contextRef="#ctx0" brushRef="#br0" timeOffset="2.6494E6">23853 9177 3856 0,'17'-17'-43'0,"-17"17"8"16,34-27 3-16,-18 12 2 0,4 2 16 0,-5-2-15 15,-15 15-18-15,31-24-19 0,-16 12-11 16,-15 12-41-16,20-26-47 0,-20 26-134 0,16-21-377 16,-7 8 122-16</inkml:trace>
  <inkml:trace contextRef="#ctx0" brushRef="#br0" timeOffset="2.67094E6">20384 18375 3050 0,'62'32'119'0,"-2"-5"-107"0,-3 5 2 0,3-4-33 0,11 7-97 16,-3-1-170-16,7 0-369 0,32 9 119 15</inkml:trace>
  <inkml:trace contextRef="#ctx0" brushRef="#br0" timeOffset="2.76502E6">14549 6619 3903 0,'0'0'-242'0,"-16"-16"-550"0,16 16 227 16</inkml:trace>
  <inkml:trace contextRef="#ctx0" brushRef="#br0" timeOffset="2.80423E6">5991 12198 3619 0,'0'0'-218'16,"-15"16"-536"-16,15-16 411 0</inkml:trace>
  <inkml:trace contextRef="#ctx0" brushRef="#br0" timeOffset="2.81657E6">8459 12402 4093 0,'0'0'-191'16,"0"0"-26"-16,-20 15-64 0,20-15-473 15,0 0 408-15</inkml:trace>
  <inkml:trace contextRef="#ctx0" brushRef="#br0" timeOffset="2.88392E6">9571 9054 3470 0,'-38'-14'-55'0,"8"2"19"0,1 3 6 0,9-1 5 16,20 10 0-16,-30-15-5 0,30 15-15 0,-22-8-17 16,22 8-32-16,0 0-89 0,0 0-243 15,8-41-172-15,-8 41 116 0</inkml:trace>
  <inkml:trace contextRef="#ctx0" brushRef="#br0" timeOffset="2.89348E6">10418 2998 3245 0,'-26'-13'63'16,"8"2"66"-16,18 11 47 0,-30-21 8 15,30 21-17-15,-22-12-20 0,22 12-19 0,0 0-26 16,-25-12-21-16,25 12-21 0,0 0-5 15,0 0-7-15,0 0-24 0,0 0-29 0,0 0-46 16,0 0-30-16,0 0-41 0,0 0-74 16,0 0-143-16,0 0-474 0,0 0 115 15</inkml:trace>
  <inkml:trace contextRef="#ctx0" brushRef="#br0" timeOffset="2.96631E6">11112 4958 3797 0,'0'0'-83'0,"0"0"3"0,-5-24-4 0,5 24 13 15,0 0-38-15,0 0-90 0,20-36-240 16,-12 22-209-16,-8 14 121 0</inkml:trace>
  <inkml:trace contextRef="#ctx0" brushRef="#br0" timeOffset="2.9885E6">13489 12716 2359 0,'0'0'-7'0,"0"0"26"0,0 0 32 16,11-20 11-16,-11 20 16 0,0 0-5 16,0 0 2-16,0 0 3 0,0 0-8 15,0 0 7-15,0 0-2 0,0 0-32 0,0 0 9 16,0 0-12-16,0 0 15 0,0 0-3 15,0 0-14-15,0 0-18 0,0 0 1 16,11-21-3-16,-11 21 1 0,0 0-1 16,0 0-7-16,0 0 11 0,0 0 3 0,0 0 1 15,0 0 9-15,0 0 16 0,0 0 10 16,0 0 19-16,0 0 1 0,0 0-9 0,0 0-9 16,0 0-12-16,0 0-5 0,0 0 6 15,0 0-11-15,0 0-12 0,0 0-10 0,0 0 4 16,0 0 8-16,0 0-24 15,0 0 6-15,0 0 4 0,0 0-3 0,0 0 6 16,0 0 17-16,0 0 26 0,6 71-9 16,-1-34-6-16,-1 7-12 0,-4 1 1 0,1 11-26 15,3 6-79-15,-4-1-204 0,3-5-594 0,-6-3-186 16</inkml:trace>
  <inkml:trace contextRef="#ctx0" brushRef="#br0" timeOffset="2.98985E6">12453 12684 3905 0,'0'0'-82'0,"0"0"9"0,0 0-8 16,0 0 4-16,0 0 13 0,0 0-3 0,0 0 10 15,0 0 2-15,0 0 0 0,0 0 9 16,0 0-2-16,0 0 10 0,0 0 6 0,0 0 5 16,0 0-6-16,0 0 16 0,0 0-11 15,0 0 18-15,0 0 5 0,34 71 10 16,-34-71 0-16,6 42 10 0,-9-12-5 0,0 3 3 15,1 14-8-15,-10 7-10 0,-3 5-10 16,7 7-46-16,-9 5-93 0,-1 2-322 0,6-8-101 16,-1-8 111-16</inkml:trace>
  <inkml:trace contextRef="#ctx0" brushRef="#br0" timeOffset="2.99077E6">11594 12657 2291 0,'0'0'32'0,"0"0"20"0,0 0-2 0,0 0-10 15,0 0 12-15,0 0 8 0,0 0-2 16,0 0 19-16,0 0-1 0,0 0-14 0,0 0 13 16,5 74 5-16,-5-47-10 0,0 8-8 15,3 2-9-15,-3 8 14 0,5 5-34 0,0-2-33 16,0 14-104-16,-5-8-347 0,0 1-196 16,0 1 120-16</inkml:trace>
  <inkml:trace contextRef="#ctx0" brushRef="#br0" timeOffset="2.9919E6">11684 13357 2538 0,'0'0'-27'0,"0"0"36"0,0 0 12 16,0 0 12-16,0 0 2 0,0 0 3 15,0 0-18-15,0 0 14 0,0 0-17 16,0 0 5-16,0 0 3 0,0 0-8 0,0 0 16 16,0 0-3-16,0 0-11 0,0 0 2 15,0 0-3-15,8 82 9 0,-4-38-17 16,4 1-33-16,-3 6-79 0,-5-3-236 0,3 5-263 16,1-5 113-16</inkml:trace>
  <inkml:trace contextRef="#ctx0" brushRef="#br0" timeOffset="2.99288E6">12445 13322 2314 0,'0'0'-36'16,"0"0"23"-16,0 0 6 0,0 0 27 0,0 0 9 16,10-21 20-16,-10 21 7 0,0 0 13 15,0 0 3-15,0 0 4 0,0 0 5 16,0 0-3-16,0 0 22 0,0 0-32 15,0 0 1-15,0 0 4 0,43 63-22 0,-34-36 0 16,-1 3-6-16,-4 11-10 0,1 1-9 16,3 2-3-16,-3 5-44 0,-5 0-35 15,3 0-86-15,-6 1-131 0,3-1-390 0,0-2 118 16</inkml:trace>
  <inkml:trace contextRef="#ctx0" brushRef="#br0" timeOffset="2.99339E6">13475 13348 2754 0,'0'0'39'15,"0"0"10"-15,0 0 18 0,0 0-5 16,0 0 10-16,0 0 20 0,0 0 9 15,0 0-20-15,0 0 3 0,0 0-11 0,0 0-10 16,0 0-16-16,0 0 13 0,0 0-23 16,-31 78-4-16,22-50-9 0,6 4 0 15,0 2-28-15,1 6-42 0,-6-1-80 0,4 1-234 16,-1 7-367-16,-3-1 532 0</inkml:trace>
  <inkml:trace contextRef="#ctx0" brushRef="#br0" timeOffset="2.99396E6">13457 13853 2992 0,'0'0'-23'0,"0"0"25"0,0 0 22 16,0 0 1-16,0 0 18 0,0 0 9 15,-22 83-18-15,19-53 0 0,0 1 0 0,-4 9-13 16,0 0-4-16,6 2-15 0,-3 5-19 0,-4 0-52 15,1-1-47-15,-1-1-130 0,-1 0-413 16,-2 0 117-16</inkml:trace>
  <inkml:trace contextRef="#ctx0" brushRef="#br0" timeOffset="2.99448E6">12462 14071 2550 0,'28'-12'-66'0,"-28"12"22"0,0 0 13 16,0 0-3-16,0 0 5 0,0 0 10 16,0 0-4-16,0 0 10 0,0 0 23 15,0 0 16-15,0 0 22 0,0 0 17 0,0 0-12 16,0 0-5-16,0 0-9 0,0 0 7 15,20 44 6-15,-20-20-12 0,5 7-12 16,-10 5 3-16,5 14-15 0,0-2-35 0,0 14-57 16,-3 0-105-16,0 2-426 0,1 1 113 15</inkml:trace>
  <inkml:trace contextRef="#ctx0" brushRef="#br0" timeOffset="2.99497E6">11590 14071 2400 0,'0'0'87'15,"0"0"23"-15,0 0 19 0,0 0 0 0,0 0-33 16,0 0 16-16,0 0-13 0,0 0-25 0,22 44-4 15,-17-20-2-15,3 0-25 0,-6 10-52 16,5-1-52-16,-2 2-141 0,-5 3-512 16,0-2 587-16</inkml:trace>
  <inkml:trace contextRef="#ctx0" brushRef="#br0" timeOffset="3.06135E6">13884 12617 1895 0,'0'0'125'0,"0"0"-89"16,0 0-25-16,0 0 10 0,0 0-18 15,35 12 11-15,-35-12 7 0,0 0-17 0,0 0 6 16,0 0-3-16,0 0 13 0,0 0 18 16,0 0 22-16,30-2 27 0,-30 2 8 15,0 0 17-15,0 0 10 0,0 0 1 0,0 0 0 16,0 0 13-16,0 0 1 0,0 0-10 15,0 0-30-15,0 0-8 0,0 0-12 16,0 0-8-16,0 0-12 0,0 0 5 0,0 0-15 16,0 0-11-16,0 0 8 0,0 0-17 15,0 0 5-15,0 0-5 0,0 0 1 0,0 0-6 16,0 0-4-16,0 0 19 0,0 0-10 16,0 0-1-16,0 0 9 0,0 0-9 15,0 0 26-15,0 0 18 0,0 0 5 0,0 0-4 16,0 0-4-16,0 0-11 0,0 0-10 15,0 0-6-15,0 0-2 0,0 0-4 0,0 0-7 16,0 0 4-16,0 0-9 16,-44-57 2-16,44 57-8 0,0 0 7 0,0 0-4 0,0 0-8 15,-31-12-4-15,31 12-5 16,0 0-4-16,-31-3 8 0,31 3 2 0,0 0-5 16,-40 3-3-16,40-3 7 0,0 0 7 0,-45 6 6 15,45-6 7-15,-28 3 3 0,28-3-3 16,0 0-2-16,-34 7-5 0,34-7-2 0,0 0-2 15,-27 4 0-15,27-4-5 0,0 0 0 16,0 0-1-16,-28 4 0 0,28-4-3 16,0 0 0-16,0 0 0 0,0 0 3 0,0 0-5 15,-32 8 3-15,32-8-3 0,0 0 2 16,-18 15-5-16,18-15 6 0,0 0-6 16,-20 16-1-16,20-16 0 0,-17 15-1 0,17-15 1 15,-23 18 4-15,14-3-4 0,-2-5 3 16,0 2 3-16,3 3-4 0,8-15 2 15,-17 28 0-15,4-12-2 0,3-4 2 16,10-12 1-16,-17 28 1 0,11-16-4 0,-4 3 2 16,10-15-3-16,-14 22-2 0,6-10 3 15,8-12-1-15,-10 24-2 0,10-24 6 0,-9 26-5 16,6-14-2-16,3-12 4 0,-10 25-2 16,10-25-1-16,0 0 2 0,-15 35-2 0,15-35 3 15,-5 25-1-15,5-25 0 0,-12 29 0 16,12-29 1-16,-6 27 4 0,6-27-4 0,-9 26 3 15,9-26-3-15,-5 30 0 0,5-30 3 16,-5 31 2-16,5-31-4 0,-3 33 6 16,3-33-8-16,8 41 6 0,-8-41 1 0,5 36 0 15,9-17-3-15,-6 0 3 0,2-1-2 16,7 0 2-16,-1 1 2 0,3-1 5 0,1 1 2 16,3-4-3-16,2-2 17 15,2-1-5-15,3 1-4 0,2-5 2 0,1 0-5 16,6-8 3-16,8 1-6 0,5-6 3 15,6-5-3-15,2-2-3 0,1-9 2 0,11-3-5 16,-7-11 1-16,0-2-1 0,-8-2-4 16,1-6 4-16,-6 0-2 0,-3-5-2 0,-2-3 0 15,-9-2-5-15,-8 8 4 0,-1-4-1 16,-9 1 3-16,-3-2-5 0,-7 2-1 16,-10 5 7-16,-5-5-4 0,-12-4 6 0,-20-5 2 15,-5 0-3-15,-15 7 2 0,-25-13 0 16,-3 10-4-16,6 11-2 0,2 17-3 0,1 3-5 15,-6 7-20-15,3 16-36 0,-16 6-47 0,-34 17-46 16,-2 14-63-16,-9 14-170 0,1 9-566 16,0 11-832-16</inkml:trace>
  <inkml:trace contextRef="#ctx0" brushRef="#br0" timeOffset="3.06231E6">12957 12574 4699 0,'0'0'-133'16,"-9"-37"28"-16,9 37 11 0,0 0 11 15,-20-21 12-15,20 21 9 0,-18-9 4 0,18 9 11 16,-30-14 13-16,30 14 11 0,-34-9 14 16,34 9 26-16,-31-9 7 0,31 9-4 0,-30-9-8 15,30 9 13-15,-32-6 4 0,32 6-6 16,-30-6 12-16,30 6 6 0,-25-6-17 16,25 6 10-16,-32-4-7 0,32 4-5 0,0 0-3 15,-52 0-1-15,52 0-1 0,-45 10-1 16,23-1-5-16,-6 0 5 0,-1 0-11 15,-3 6 5-15,-1 2-1 0,1-2 2 0,-1 0-11 16,-2 0 10-16,3 8-5 0,0-9-5 16,0 5 1-16,2 3 9 0,2-4-3 0,3 0 8 15,4 1-8-15,-5 3 1 0,7 2 1 16,-1 4 10-16,7 5 1 0,3-4 3 0,6 4 2 16,4 5 5-16,14 4 11 0,4 3-6 15,14-3-9-15,5-2 3 0,23 0-8 16,4-13-3-16,16-1 2 0,2-8-2 0,5-8-7 15,-2-10 0-15,12-4-5 16,-1-7 3-16,-4-2-6 0,28-16 5 0,-28 2-5 16,-20 3-2-16,-2-5 10 0,-16 1-3 0,-6-2-7 15,-3-5-2-15,-13-1 2 0,-10 1 5 16,-10-5 2-16,-11 1-4 0,-6 0 3 16,-13-8-2-16,-12 8-8 0,-22-5-7 0,-20 2-31 15,-35 7-31-15,-27 13-34 0,-18 19-47 16,-24 15-72-16,-19 21-177 0,-8 12-427 0,-4 12 30 15</inkml:trace>
  <inkml:trace contextRef="#ctx0" brushRef="#br0" timeOffset="3.06292E6">11512 12595 3669 0,'0'0'-113'0,"0"0"1"16,0 0-1-16,0 0-13 0,16-5-61 0,-16 5-113 15,0 0-344-15,0 0 119 0</inkml:trace>
  <inkml:trace contextRef="#ctx0" brushRef="#br0" timeOffset="3.0632E6">11560 12594 2647 0,'34'-13'23'16,"-34"13"33"-16,0 0 11 0,16-14-5 15,-16 14 10-15,0 0 8 0,17-20 11 0,-17 20 18 16,0 0-1-16,0 0-10 0,3-29-28 0,-3 29-10 16,0 0-5-16,0 0-13 0,0 0-3 15,-52-10-14-15,52 10 9 0,0 0 6 0,-70 29 1 16,40-11 3-16,-2 5 2 0,2 4-10 15,-5 12-4-15,5 4 4 0,0 4-5 16,-4 12 7-16,16-7-8 0,-9 1-3 0,14 2 1 16,1 0-6-16,7-9 9 0,5 1-22 15,8-4 9-15,6-9 8 0,3-4-8 0,14-8 7 16,3-5 6-16,14-13-21 0,9-4 14 16,17-4 7-16,9-16-12 0,43-14-24 15,-9-2-6-15,-3-8-39 0,-12 1-16 0,-22 6-28 16,-16 0-31-16,-9-1-31 0,-13 2-73 15,-9-3-568-15,-11 3 203 0</inkml:trace>
  <inkml:trace contextRef="#ctx0" brushRef="#br0" timeOffset="3.06329E6">12298 12567 3558 0,'-52'-20'53'0,"2"1"13"0,-9 4 23 15,2 3 10-15,-6-2-23 0,-4 8-7 16,-10 0-20-16,-2 6-33 0,-11 6-43 0,-7 6-56 16,-39 8-95-16,4 7-282 0,-3 0-281 15,-4 3 459-15</inkml:trace>
  <inkml:trace contextRef="#ctx0" brushRef="#br0" timeOffset="3.06428E6">11843 13206 3255 0,'-45'5'18'0,"45"-5"3"16,-42 4-2-16,18-1 15 0,24-3-11 15,-48-3 6-15,48 3 18 0,-45-7 7 0,18 5 15 16,27 2-2-16,-50-15-10 0,25 5 20 16,5 2-11-16,-2-5 26 0,-5 2 10 0,5-1 8 15,-6 3 4-15,-1 0-18 0,4 3-2 16,-5 0-5-16,30 6-16 0,-63-3-9 0,29 6-8 16,2 3-7-16,1 3-6 0,1 0-5 15,-2 6-7-15,2 3-5 0,5 2-2 0,-6 2-1 16,10-1-3-16,-1 3-2 0,0 5-1 15,4 1-2-15,3 4-3 0,1 1-1 16,4 1 2-16,2 3-1 0,6 2-1 0,-1-4-1 16,3 0-8-16,5 3 8 0,3-3-5 15,6 0 3-15,7 0-1 0,1-6-7 0,8-3 3 16,5-7-9-16,9-3-7 0,8-9-17 16,0-9-6-16,3-1-13 0,10-7 1 15,5-4 6-15,-8-4 2 0,-2-4-6 0,2-2 12 16,0-10 6-16,-5 5-3 0,-8-1 12 15,-1-6-9-15,-4 1 12 0,-1-1-2 0,-8-2 8 16,0-5-3-16,-5-3-4 0,1 4-4 16,-15 1 11-16,1-5-13 0,-9 3 21 15,2 1-12-15,-6-2-27 0,-4 9-13 0,-4 1-19 16,-1 5-18-16,-6 1-34 0,-3 5-58 16,-2 6-117-16,2 3-493 0,-4 5 217 0</inkml:trace>
  <inkml:trace contextRef="#ctx0" brushRef="#br0" timeOffset="3.06454E6">12989 13247 3386 0,'0'0'-66'0,"0"0"-4"16,-27 15 1-16,27-15 3 0,0 0-24 16,0 0-29-16,0 0-27 0,0 0-34 0,0 0-442 15,0 0 120-15</inkml:trace>
  <inkml:trace contextRef="#ctx0" brushRef="#br0" timeOffset="3.06512E6">12962 13262 2381 0,'0'0'9'0,"0"0"54"31,0 0 10-31,0 0 10 0,0 0-17 0,0 0 11 0,0 0-9 0,0 0-16 16,23-74 11-16,-23 74-11 0,0 0-11 0,0 0-6 15,-28-24 7-15,28 24-15 16,0 0 0-16,-29-18 0 0,29 18 4 0,-21-15-3 16,21 15 3-16,-32-12-1 0,32 12 7 15,-34-12-12-15,34 12 2 0,-43-10-9 0,21 8 2 16,22 2 2-16,-45-9-18 15,45 9 20-15,-47-6 15 0,47 6-5 0,-35-8 0 0,35 8 8 16,-40-2-11-16,40 2-5 0,-34-3-13 16,34 3-5-16,-38 0-10 0,38 0-23 15,-44 8 5-15,18 3-5 0,1-2-6 0,-5 0 6 16,-6 9-7-16,6 1 4 0,-5 1 22 16,2 7 1-16,-4 0 1 0,3 5 17 0,3 4 2 15,1 3-9-15,4 1 9 0,3 4-4 16,-2 1-5-16,8-7 15 0,2-2-14 15,7 3 3-15,-1-9-8 0,3 0-2 0,6-5-8 16,0 3 6-16,0-28 8 0,11 43-6 16,1-24 0-16,0-5 8 0,-12-14-10 0,37 26-2 15,-12-20-9-15,-2-1 11 0,7-1 7 16,2-1-1-16,2 0-4 0,1-3 16 16,-2 0-9-16,9 2-9 0,0-2 2 15,1-2-5-15,6-1 18 0,-2 0-15 0,1-1 0 16,1-1-2-16,-3-1 4 0,1-1 8 15,-8-2-10-15,-4 3 10 0,0-3-2 16,-5 1 5-16,-3 0 5 0,3-4 4 0,-3-3 1 16,-2-4 9-16,3-6-4 0,-4-2-1 15,1-5-5-15,-5-5-4 0,0 0-5 0,-7-5-21 16,-4-2-21-16,-9 1-8 0,-9 1 3 16,-7 1-5-16,-6 0 13 0,-10 4-8 0,-10 7 9 15,-10 3-9-15,-4 7 15 0,-11 8 4 16,1 7 23-16,-6 5-8 0,6 2 6 15,0 9 3-15,1 5 8 0,3 4-11 0,9 8 2 16,4 2-6-16,11 4-17 0,3 3-21 16,9 3-34-16,13-6-64 0,0-6-141 0,16-1-416 15,4-1 670-15</inkml:trace>
  <inkml:trace contextRef="#ctx0" brushRef="#br0" timeOffset="3.06565E6">13619 13248 2914 0,'0'0'0'0,"0"0"13"16,0 0 13-16,-37-40 8 0,37 40 24 16,0 0-23-16,-25-20 5 0,25 20 11 0,-18-14 0 15,18 14 7-15,-28-14 0 0,28 14 3 16,-27-16 25-16,27 16-28 0,-35-13 4 0,35 13 2 16,-35-3-7-16,35 3-9 0,-44 0-11 15,44 0-8-15,-48 9-4 0,26 0-2 16,-3 5 6-16,1 4-3 0,-1 4 11 15,2 5-20-15,-2 4-8 0,0 12 2 0,-1 0 2 16,5 0 5-16,4-4 0 0,0 3-14 16,4-6 4-16,5 5-4 0,-3-4 0 15,10-7 8-15,1 4 2 0,1-6-17 0,10-1 3 16,-3-3-11-16,9-4 6 0,3-8 12 16,8 1-12-16,2-11 1 0,5-4 9 0,11-5-14 15,-1-5 8-15,7-11 1 0,-4 3 3 16,-1-5 17-16,1-4-20 0,-9 2 9 0,4-3 10 15,-18 5 37-15,1-2 22 0,-3-1 5 16,-13 0 8-16,2 2-5 0,-12 5-8 16,0 21-22-16,-14-46-12 0,-1 31-22 0,-1-4-18 15,-5 6-39-15,-4 1-22 0,2 4-33 16,-5-2-45-16,-4 4-71 0,-3 6-236 0,1 3-364 16,-9 6 146-16</inkml:trace>
  <inkml:trace contextRef="#ctx0" brushRef="#br0" timeOffset="3.06625E6">13174 14287 3569 0,'0'0'-64'0,"15"-22"7"0,-15 22-1 0,14-21 6 16,-14 21-6-16,16-31 11 0,-9 15 0 15,-7 16 3-15,10-34 0 0,-3 17 9 16,-7 17 7-16,8-43 11 0,-6 24 11 15,-2 19 9-15,0-44 5 0,0 44-11 0,-5-43 13 16,0 19 13-16,5 24-6 0,-12-45 6 0,4 25-1 16,3-5-7-16,-4 1-3 0,1 2-19 15,-4-1-1-15,12 23-4 0,-18-44-5 0,8 25 2 16,-2 0-3-16,12 19 11 0,-30-24-6 16,7 21-7-16,23 3 10 0,-42 0 7 15,42 0-7-15,-60 23 13 0,25-3-6 16,4 4 13-16,5 6 3 0,-1 2 2 0,2-1-5 15,5 2 8-15,0-3-1 0,6 5 8 16,3-1 5-16,6-2 1 0,5-5 10 0,0 3-10 16,8 0 6-16,5 5 5 0,9-8-12 15,5 0 8-15,6-7-4 0,7-1-8 16,2-7 5-16,7-6-1 0,8-3-13 0,-4-6-10 16,1-3 18-16,11-3-12 0,0-8-4 15,14-4 1-15,-1-7 11 0,-1-5 4 16,-10-4-10-16,25-18 1 0,-6-7 19 0,-25 7-23 15,-14 8 4-15,-10 2 6 0,-8 0 15 16,-6 0 8-16,-11 1-16 0,-12 5-13 16,-9 3-14-16,-7-5-24 0,-11 4-28 0,-8 2-49 15,-9 5-97-15,-16 8-272 0,-5 11-231 16,-14 3 654-16</inkml:trace>
  <inkml:trace contextRef="#ctx0" brushRef="#br0" timeOffset="3.0667E6">11195 14146 2896 0,'0'0'2'15,"0"0"-4"-15,0 0-1 0,0 0-5 16,0 0 3-16,0 0 2 0,0 0 0 15,0 0 25-15,0 0 4 0,-10 72 5 0,20-46 16 16,4 7 1-16,-1 1-18 0,7 1 2 16,7-2 0-16,3 4-8 0,5-3 8 15,0-7-8-15,12-1-6 0,-3-11 13 16,4-3-8-16,6-8 3 0,9-8 1 0,3-8-2 16,12-11-7-16,-1-7-9 0,18-15-2 15,-4-14 6-15,-9-10-8 0,-12-5-3 0,-8-5 0 16,-15 2-15-16,-17 9-73 0,-20 5-121 15,-2 6-503-15,-16-2 602 0</inkml:trace>
  <inkml:trace contextRef="#ctx0" brushRef="#br0" timeOffset="3.06897E6">4752 5235 2807 0,'0'0'-129'16,"16"30"10"-16,-2-13 19 0,9 2 0 0,14 2 48 15,12 0 16-15,11 5 26 0,10-2 20 16,9 1 20-16,-1-1 9 0,4-5 8 0,5 3 0 15,4-7 15-15,-4 0 10 16,3-3 7-16,-1 0 9 0,1-5-3 0,-3 0-15 16,-5-6 1-16,0-1-2 0,-4-1-4 15,14-6-1-15,-1-3-11 0,-1 4-13 0,-1-9 23 16,3 2-26-16,-4-2-6 0,1-7 14 16,-4 4 14-16,4-4 4 0,-7-2 0 15,-8 1 15-15,3-1 13 0,-7 0 15 0,-8 3-10 16,-2-1 2-16,-10 0-13 0,4-3-3 15,-2 4-12-15,4-5-4 0,-5-1-12 0,-1 0-10 16,5-1-3-16,7-4-3 0,0 0-6 16,0-1-8-16,0 1 2 0,-11 1-2 15,3 3-5-15,-7 1 4 0,1-1-8 0,-1 1-1 16,-8-2 1-16,1 1-1 0,-7 1 6 16,-1 0-1-16,-2-6-10 0,2-6 9 0,-7 0-3 15,3-8-8-15,1-5 7 0,-7-1-3 16,1-7-3-16,5-5 1 0,-7-7-3 15,0-8 0-15,-2 3-6 0,-1-4 4 0,-6 2 1 16,-4-5 4-16,-5 14-6 0,-3-4-1 16,-3 2 4-16,-5-7-2 0,-6 5 2 15,-11 0 4-15,-1 3-5 0,-8 1 0 16,-6 2-2-16,-17-18 1 0,2 5-5 0,-7-2 2 16,2 2-2-16,-5 6-2 0,3-8 0 15,-4 2-1-15,3 1-5 0,1-1 12 0,-2-2-9 16,-1 7 4-16,0-1 2 0,-5 3-7 15,9 12 11-15,10 5 4 0,-3 6-4 0,4-1 3 16,1-1-3-16,-4 2 1 0,3-2 0 16,1 2-5-16,-3 0 7 0,4-2-2 0,-2 8-1 15,-4-5-4-15,-3 4-3 0,-5 2 10 16,-3 1-4-16,-20-7-2 0,6 5 1 16,-16-1 5-16,-6-1 3 0,16 10 1 0,6 8 7 15,1 0-5-15,-4-1-1 0,3 3-3 16,-3 4 5-16,-1 2-7 0,-3 6 3 15,3 5-4-15,-11 5-5 0,12 5 5 16,-15 11-3-16,-34 16 1 0,6 10-3 0,-2 13 3 16,1 18-1-16,-1 16-3 0,-3 14 7 15,3 13-7-15,-4 20-3 0,7 12 6 0,2 8-1 16,12 0 1-16,11-1-2 0,14 5 0 16,15-9 4-16,19 3 2 0,20 1 0 15,22 5-4-15,23-6-2 0,22-3 6 0,18 6-9 16,21-4 5-16,16-3-24 0,17-8-28 15,31-3-41-15,62 10-41 0,20-11-78 0,18-16-198 16,17-12-464-16,8-22-238 0</inkml:trace>
  <inkml:trace contextRef="#ctx0" brushRef="#br0" timeOffset="3.06991E6">7903 4567 3879 0,'-13'-22'-155'16,"-2"5"44"-16,1 0 16 0,14 17 32 0,-23-28 21 16,10 16 33-16,13 12 22 0,-30-30 7 15,18 18 26-15,12 12 10 0,-27-28-5 0,14 15 9 16,13 13-21-16,-22-24 34 0,22 24-28 15,-17-22-16-15,17 22-5 0,-10-23 0 0,10 23 1 16,-12-20-2-16,12 20 9 0,0 0-25 16,-10-27 13-16,10 27-3 0,0 0-12 0,0 0 8 15,0 0 3-15,0 0-12 0,0 0-2 16,0 0-4-16,0 0 13 0,59 3 3 16,-29 17-10-16,14 12 3 0,7 11 7 15,6 7-17-15,22 13 15 0,6 9 1 0,2-1-6 16,0 2 7-16,-5-2 5 0,7 0-12 15,-12-3 2-15,-2-1 23 0,-15-14-1 16,-15-5-14-16,1-3 20 0,-8-6-7 0,-3-4-4 16,-1-1-10-16,-3 1 2 0,-5-5-3 15,-1 0 6-15,-2-6-13 0,2 3-2 16,-8 0 0-16,0-7-6 0,-2-1-46 0,-2 2-29 16,-5 1-73-16,-8-22-120 0,4 34-557 15,-4-34 54-15</inkml:trace>
  <inkml:trace contextRef="#ctx0" brushRef="#br0" timeOffset="3.07049E6">7865 5678 3681 0,'-27'-5'-89'0,"27"5"10"0,0 0-1 16,0 0 12-16,0 0 11 0,0 0 34 15,0 0 18-15,0 0 19 0,65-45 23 16,-38 41-5-16,7 4-3 0,2 0 9 0,6 5-5 16,3 2-4-16,4 5 3 0,4 5-10 15,6-4-1-15,4 10-6 0,-6 1 6 16,14 3-3-16,-3 2-1 0,-1-4 4 0,-3-2-7 16,-7 1 8-16,-2-3-9 0,-2-4-1 15,4-1 4-15,-12-4-10 0,-3-6 6 16,5 0 6-16,-12-2-12 0,4-8 15 0,-6 1-3 15,-1-6 1-15,-5-3 1 0,-7-6 3 16,3-3 9-16,-15-6-4 0,6-5 11 0,-11-2 5 16,6-1 9-16,-6 2-12 0,-3-1-4 15,0 1-3-15,-3-1-9 0,3 0 5 16,-5-1-1-16,1 2-12 0,4 33-1 0,-5-59 4 16,2 28 8-16,-2 4 1 0,1-2-16 15,-1 5 0-15,5 24 3 0,-11-45 10 0,6 25-17 16,5 20-6-16,-7-36 3 0,7 36-12 15,-3-34 3-15,3 34 9 16,-5-28-1-16,5 28-14 0,-4-31 7 0,4 31-1 0,0-31-8 16,0 31-3-16,0 0 21 0,-5-40-19 15,5 40 9-15,0 0-13 0,0-34 1 16,0 34-9-16,0 0-4 0,5-23 3 16,-5 23 2-16,0 0 0 0,0 0-3 0,0 0 1 15,0-32 11-15,0 32 0 0,0 0 0 16,0 0 0-16,0 0 14 0,0 0 13 0,0 0-6 15,-21-19-2-15,21 19 3 0,0 0-2 16,-69 39 4-16,20-10 0 0,-16 11 0 0,-20 22-40 16,-10 3-68-16,-7-4-154 0,6 7-565 15,-11-4 88-15</inkml:trace>
  <inkml:trace contextRef="#ctx0" brushRef="#br0" timeOffset="3.07271E6">8238 3320 1384 0,'0'0'190'0,"0"0"-85"16,0 0-49-16,0 0-40 0,0 0-24 16,0 0 0-16,0 0 16 0,0 0-8 15,0 0-12-15,0 0 4 0,0 0 16 0,0 0-8 16,0 0-4-16,0 0 4 0,0 0 12 15,0 0-8-15,0 0-4 0,0 0 4 16,0 0 0-16,0 0-4 0,0 0 0 16,-3 40 8-16,3-40 8 0,0 0-4 15,0 0 11-15,0 0 24 0,0 0 17 0,0 0 28 16,0 0-17-16,0 0 4 0,0 0 2 0,6 25-2 16,-6-25 0-16,0 0-11 0,0 0-7 15,45 0-2-15,-45 0 5 0,42-3-18 16,-10 3-4-16,-32 0 11 0,67-10-18 0,-34 7-3 15,14-4 0-15,2 5-5 0,-2-5 4 16,4 3 0-16,0-4-8 0,14-1-8 0,3-3 0 16,11-1 5-16,-5 4-2 0,11-6-1 15,-6 3 1-15,-9 0-6 0,2 1 3 16,-2-1 4-16,-3 0-16 0,-4 0 6 16,3 3 8-16,-11-5 24 0,5 2 10 0,-6 0 2 15,3 0 22-15,-16 0 7 0,5 0-26 16,-1 2-1-16,0-2 9 0,-2 4-21 15,-4-4-9-15,-2 4 6 0,-4 0-9 0,-1-3-2 16,-4 6 6-16,-1-2-12 0,-2 1-6 16,-25 6 0-16,37-9 5 0,-17 3-3 0,-20 6-3 15,27-6 15-15,-27 6-23 0,32-9-1 16,-32 9 0-16,25-6 10 0,-25 6-16 16,25-10 8-16,-25 10-14 0,35-11 3 15,-35 11 9-15,33-14 2 0,-13 8-11 0,-20 6 2 16,34-12-25-16,-34 12-16 0,32-9-20 15,-21 6-25-15,-11 3-69 0,0 0-147 0,25-12-453 16,-25 12 406-16</inkml:trace>
  <inkml:trace contextRef="#ctx0" brushRef="#br0" timeOffset="3.07358E6">10140 2809 3176 0,'-40'0'-76'0,"40"0"6"0,0 0 19 0,-32 0 12 15,32 0-3-15,0 0 5 0,0 0 10 16,-34 0-3-16,34 0 8 0,0 0 0 0,0 0-3 16,0 0 2-16,0 0 9 0,0 0-9 15,0 0 15-15,-31 1 8 0,31-1 8 16,0 0 7-16,0 0 7 0,0 0 6 0,0 0-8 15,0 0 2-15,68 26 5 0,-43-20-2 16,7-3 2-16,2 0 5 0,1-3-8 0,3 4-1 16,7-4-2-16,6 0 0 0,-3 0 2 15,4-4 0-15,1 1-11 0,-2-3-4 16,0 3 4-16,0 0-9 0,-3-3 7 16,1 3-5-16,-1 0-5 0,-4-3 2 0,-4 1 11 15,7 0-8-15,-9-2-3 0,2 6 13 16,-6-7 10-16,3 2-28 0,-4 4 1 0,2-5 2 15,-5 4 2-15,2 0 10 0,-7-3 1 16,-25 6-6-16,44-4-10 0,-44 4-1 16,33-5 4-16,-33 5 4 0,35-3-6 0,-35 3 0 15,24-4 6-15,-24 4-8 0,0 0 13 16,33-3-14-16,-33 3 15 0,0 0-12 0,32-5-10 16,-32 5 12-16,0 0-3 0,30-4 6 15,-30 4-3-15,0 0 0 0,0 0 9 16,32-6 3-16,-32 6 5 0,0 0-5 15,0 0-2-15,0 0-8 0,0 0 5 0,0 0 2 16,0 0 8-16,0 0-8 0,0 0-2 16,0 0-2-16,0 0 4 0,0 0-6 15,0 0 1-15,0 0 1 0,-50 61-5 0,50-61-5 16,-14 20 17-16,14-20-10 0,-27 27 7 16,11-11 1-16,-1-1-4 0,-5 1-1 0,-8 5 11 15,0 1 2-15,-2-2 9 0,2 2 2 16,-5-1-7-16,2 5 2 0,-3-8 5 15,1 8-14-15,0-6-2 0,2 1 8 16,1 1-10-16,2 0-5 0,0-1 9 0,-4 2-7 16,7-8 7-16,-4 3-1 0,6 0 11 15,-1-2-16-15,3 0-1 0,-2 1-2 0,5 0-6 16,-5 0 6-16,5-4-6 0,-2 2 0 16,4 4-2-16,-4-6-2 0,5 2 8 0,17-15 0 15,-28 24-4-15,16-12 6 0,12-12-14 16,-20 21 6-16,20-21 12 0,-17 17-8 15,17-17 2-15,-13 15 4 0,13-15-5 0,0 0 5 16,-19 15-6-16,19-15 16 0,0 0-8 16,0 0 18-16,-16 19 5 0,16-19 43 15,0 0 11-15,0 0-16 0,0 0-11 16,0 0-6-16,0 0 5 0,0 0 1 0,-22-69 1 16,22 42 0-16,-3-8 6 0,-2-1 5 15,-4-4-2-15,-6 2-17 0,3-4-7 0,-4 3 0 16,-3-2-17-16,3 7-32 0,-3 2-81 15,-1 4-125-15,3 9-364 0,-3 3-251 16,-5 4 50-16</inkml:trace>
  <inkml:trace contextRef="#ctx0" brushRef="#br0" timeOffset="3.07659E6">10709 3908 3516 0,'0'0'-176'16,"0"0"7"-16,0 0 8 0,-9-22 6 0,9 22 12 15,0 0 5-15,0 0 11 0,0 0 3 16,0 0 9-16,0 0 2 0,-18-19 6 15,18 19-24-15,0 0 9 0,0 0-9 16,0 0-300-16,-29-5 96 0</inkml:trace>
  <inkml:trace contextRef="#ctx0" brushRef="#br0" timeOffset="3.07716E6">10583 3886 1505 0,'0'0'35'0,"0"0"12"15,0 0-1-15,0 0 28 0,0 0-22 16,0 0-4-16,0 0 9 0,0 0-4 0,0 0 3 0,0 0 6 16,0 0-2-16,0 0-8 0,0 0 12 15,0 0 3-15,0 0-2 0,0 0-11 16,0 0 2-16,0 0-4 0,0 0-13 0,0 0 3 16,0 0-10-16,0 0-6 0,0 0-6 15,0 0-6-15,0 0 15 0,0 0-12 16,0 0 2-16,0 0-2 0,0 0-6 0,0 0 3 15,0 0 2-15,0 0-8 0,0 31-5 16,0-31 3-16,0 0 2 0,0 0 3 0,0 0-9 16,20 44 9-16,-20-44 19 0,9 24 7 15,-9-24-3-15,8 33 20 0,-1-9-1 16,-2-1 9-16,0 1-11 0,1 4-3 0,3-1-17 16,-4 2 4-16,3-2-5 0,0 2 4 15,6-2 3-15,-1 1-13 0,1-4 1 16,-3 0-5-16,3-1 6 0,-4-2-7 0,6-3 5 15,-7 1-9-15,4 1 2 0,-13-20 0 16,14 27 6-16,-14-27 25 0,13 23 5 16,-13-23-4-16,15 19 0 0,-15-19-2 0,15 16 7 15,-15-16-9-15,0 0 3 0,12 17 9 16,-12-17 6-16,0 0 2 0,0 0 20 16,0 0-5-16,40-1-5 0,-40 1-3 15,0 0-8-15,32-32-4 0,-32 32-6 0,23-24-2 16,-13 9-12-16,5-2-6 0,-15 17-6 15,17-26-1-15,-17 26-7 0,23-29-6 0,-13 14-3 16,-10 15-10-16,31-30-1 0,-15 15-5 16,1-5-2-16,-4 2-1 0,6 2 5 0,-19 16-5 15,33-27 12-15,-24 15-9 0,-9 12 7 16,21-20-7-16,-21 20-20 0,20-15-31 0,-20 15-52 16,17-12-84-16,-17 12-286 0,12-12-360 15,-12 12-17-15</inkml:trace>
  <inkml:trace contextRef="#ctx0" brushRef="#br0" timeOffset="3.08251E6">6323 1902 1001 0,'0'0'141'16,"-17"-15"-36"-16,17 15-38 0,0 0-16 15,0 0-23-15,0 0-42 0,-20-18-42 0,20 18-1 16,0 0-2-16,0 0 4 0,0 0-11 15,0 0-9-15,0 0 4 0,0 0 15 0,0 0 4 16,0 0 5-16,0 0-7 0,0 0 29 16,0 0 7-16,0 0 30 0,0 0 13 15,0 0 5-15,0 0-6 0,0 0-12 16,-37 3-6-16,37-3 29 0,0 0-35 0,0 0 12 16,0 0-6-16,0 0 11 0,0 0 0 15,0 0 61-15,0 0 3 0,0 0 28 16,0 0 34-16,0 0 9 0,0 0 13 0,0 0-14 15,0 0-27-15,0 0-5 0,0 0-27 16,0 0-12-16,0 0-3 0,0 0-12 0,-25-9-10 16,25 9-5-16,0 0-4 0,0 0-12 15,0 0 14-15,0 0-18 0,0 0 8 16,0 0-12-16,0 0 5 0,-17-23-14 16,17 23 0-16,0 0-5 0,0 0-1 0,-22-12 0 15,22 12-3-15,0 0 3 0,-30-1-11 16,30 1-2-16,0 0 4 0,-42 1 12 0,42-1-14 15,-33 7-2-15,33-7-1 0,-39 3-3 16,39-3 17-16,-35 5 3 0,35-5-17 16,-35 5 3-16,35-5 0 0,-38 2-5 15,38-2 10-15,-40 0-2 0,40 0 3 0,-34-2 4 16,34 2 1-16,-35 0-11 0,35 0 14 16,-30-5 2-16,30 5 3 0,0 0-8 15,-49-3-11-15,49 3 2 0,-33 3 9 0,33-3-8 16,-44 11-9-16,26-2 17 0,-12-3-3 15,3 3-11-15,2 3 0 0,-7 0 6 16,-1 0 2-16,-2 3-2 0,-4-2 5 0,4 1-13 16,-2-2-1-16,4-4 14 0,1 5-2 15,0-4-6-15,6-1 0 0,0 2 2 0,-5 0-2 16,6 2 3-16,1-2-1 0,-1-3 4 16,3 7-12-16,-4-2 14 0,4 0-5 15,-7 4-11-15,6 0 13 0,-6 6-18 0,3-5 8 16,-1 8 5-16,-3 0 10 0,0 0-17 15,3 2 4-15,2 0-2 0,-7 0 5 0,7 3 2 16,3 0-2-16,-8-3 3 0,8 2-8 16,-4-2 7-16,7 2-2 0,-1-5 3 15,-2 0-16-15,1 1 18 0,4-1-10 0,0-3 2 16,0 8 3-16,1 1 3 0,-1 0-3 16,-3 2 2-16,3 2 1 0,-3-2-3 15,3 4 3-15,1-2-3 0,4 6-3 16,-8-3 8-16,3 4-2 0,0 4-3 15,1 4 0-15,-3 1 3 0,3 2 2 0,-1-5 10 16,7-4-15-16,-2-1-2 0,0-2 7 16,-3 1 18-16,7-2-15 0,-5-1 8 0,1 1-1 15,2-1 0-15,2-1 5 0,-6-1-10 16,9 2-7-16,-7 1 17 0,2-5-8 0,2 2 3 16,0-4-10-16,1-5 5 0,2 0-15 15,-3 3 12-15,4 0-2 0,1-3 0 16,-5-2-2-16,4 6-3 0,-1 1 2 0,0-4 6 15,2 4-8-15,-2-1 2 0,-4 1-4 16,3 1-1-16,4-1 6 0,-6 4 1 16,1-5 1-16,-1 4-2 0,4-5 6 0,1 0-13 15,1 0 6-15,-1-1 0 0,3-2 1 16,-5 1 6-16,5-28-6 0,5 50-8 16,-2-29 10-16,-3-21 9 0,5 44-11 0,-1-26-1 15,-4-18 3-15,11 37-3 0,1-16 3 16,-7-3 9-16,7 2-7 0,-4 1 0 15,6-3 17-15,4 3-22 0,-1-3 3 16,-1 6 4-16,8-1 3 0,1-4-5 0,2 2 4 16,-2-2 3-16,-2 0-5 0,-3-4-2 15,5-3 0-15,-5 3 2 0,0-2 0 0,2-5-4 16,-2 4 6-16,0 1-2 0,0 1-7 16,2-6 10-16,-3 4-8 0,-19-12 1 15,38 19-1-15,-21-8 9 0,6 2-10 0,-3-4-3 16,2 5 15-16,1-5-17 0,3 3 4 15,0-3 0-15,-1 1-2 0,2-2 7 16,5 0 4-16,1-4-7 0,-1 7-2 0,-2-7 1 16,4 7 10-16,-2-5-7 0,-1 0 3 15,1 0-14-15,-7-3 5 0,2 5 3 0,5-3-6 16,-4 0 19-16,-4 5-8 0,6-4-4 16,1 3-4-16,3-7 9 0,-1 7 14 15,11-5-20-15,-1 3 11 0,4-3-11 0,7-3 7 16,-1 4 5-16,2-5-5 0,1 0 9 15,1-5-7-15,-1 4-10 0,-2-3 7 16,-4 4-1-16,2-3 0 0,-3-1 4 16,-1 0-4-16,-4-1-4 0,-1 5 19 0,-6-4-19 15,3 4 0-15,-7-2 6 0,8 2-2 16,-10-1 2-16,4 1 8 0,2-5 13 0,-2 5 20 16,1-3-5-16,-1-1 16 0,-5 2 22 15,2-1 22-15,1 0 2 0,-1-4-11 16,-4 2-11-16,2-2-1 0,5 1-9 0,4-6-8 15,-2 3-10-15,-4-3-10 0,6-1-5 16,-1 0 2-16,2 1-9 0,2 0-4 0,-2 0-5 16,2-1-2-16,-5 3-7 0,6 1 0 15,-7 1 2-15,-5 1-7 0,3-2 1 16,-4 0 0-16,0 2-4 0,2-1 3 16,-7 1-6-16,2-1 3 0,6-2-1 0,-3 1-2 15,2 0-2-15,1-2-1 0,4-4 4 16,5 3 1-16,-5-3-4 0,3 3 4 0,2-3-5 15,-5-2 2-15,6 2 0 0,-3-3 1 16,-6 0-7-16,6-1 6 0,-5-3 8 16,0 0 0-16,-5 1 5 0,5-3-2 0,-1-3 1 15,3-5-4-15,-4-1 1 0,1-1-6 0,-8 2 4 16,-1-1-2-16,4-4 1 0,-9 0 4 16,-2-3 9-16,-3 3 10 0,-5-6-4 15,-3 0 0-15,-4-7 5 0,-6-2 4 16,-9-7 2-16,-1-6-1 0,-10-2-2 0,-4-7-1 15,-5-3 1-15,-8-15 4 0,-9-1-2 16,-1 1-7-16,-7 3 1 0,4 2 1 16,-9 4-4-16,0 3 10 0,-7-1-6 0,-1-1 3 15,-3 5-4-15,-1-4 2 0,0 1-4 16,4 0-6-16,-4 2-4 0,6-1-1 0,-2 5-3 16,-4 4-1-16,2-2-4 0,-3 4-3 15,-4 4-1-15,-8-1-3 0,-8 8 1 16,-1-3-3-16,-9 1-7 0,-5 10-9 15,-6-1-13-15,-6 8-12 0,0 3-2 0,-5 4-10 16,0 10-21-16,20 13-27 0,5 12-33 16,-4 7-23-16,-34 17-23 0,4 9-24 0,-9 8-22 15,-2 6-29-15,1 4-22 0,0 1-644 16,6 4-528-16</inkml:trace>
  <inkml:trace contextRef="#ctx0" brushRef="#br0" timeOffset="3.08598E6">8638 7056 2919 0,'0'0'151'0,"-9"-30"-35"0,9 30-22 15,-6-23-22-15,6 23-11 0,0 0 3 16,0 0-4-16,-12-31 18 0,12 31 23 0,0 0-6 15,-8-27-10-15,8 27 7 0,0 0 4 16,0 0-1-16,-14-24-5 0,14 24 1 16,0 0-6-16,0 0-10 0,0 0-7 0,-12-23-9 15,12 23-20-15,0 0-5 0,0 0 1 16,0 0-10-16,0 0-1 0,0 0 0 0,0 0-9 16,61 69 3-16,-45-41-3 0,3 3 2 15,3 9-2-15,-1 3 0 0,1 3-3 16,-2 2-20-16,4-1-3 0,-6 3 0 0,-1-14-11 15,-2 7-19-15,0-7-21 0,-2-1-43 16,-1 3-34-16,-2-14-81 0,2 0-231 16,-4-1-369-16,2-8 79 0</inkml:trace>
  <inkml:trace contextRef="#ctx0" brushRef="#br0" timeOffset="3.08621E6">8741 7784 3772 0,'0'0'39'0,"-16"17"-18"15,16-17-5-15,0 0 3 0,-17 17-7 16,17-17 3-16,0 0 4 0,0 0-2 16,-8 18 15-16,8-18 8 0,0 0-5 0,0 0 6 15,0 0 6-15,0 0-2 0,73-40-3 16,-48 15 0-16,0-2-27 0,7-7-10 0,2-3 5 16,-3 2 9-16,-1-4-9 15,2 2 3-15,-7-2-15 0,-3 4-16 0,0 4-26 16,-5-3-13-16,-4 2-22 0,-1 9-23 15,-4-6-26-15,-3 9-56 0,-5-2-111 0,-5-1-461 16,-7 5 399-16</inkml:trace>
  <inkml:trace contextRef="#ctx0" brushRef="#br0" timeOffset="3.08645E6">8204 6897 3315 0,'0'0'25'16,"0"0"16"-16,0 0-7 0,0 0-12 15,0 0 4-15,0 0 5 0,0 0 27 0,0 0 3 16,0 0 3-16,26-43 13 0,-26 43-24 16,30-23-2-16,-7 7-11 0,7 0 1 0,9-7-3 15,2-1-16-15,0-1 5 0,2 4-16 16,-4-2-24-16,1 6-51 0,-10-3-91 15,-8 9-198-15,4-1-406 0,-9 0 370 0</inkml:trace>
  <inkml:trace contextRef="#ctx0" brushRef="#br0" timeOffset="3.08696E6">9166 6898 3308 0,'0'35'-9'15,"0"-35"9"-15,0 0-19 0,0 0 12 0,10 22 0 16,-10-22 0-16,14 19-2 0,-14-19 7 15,18 25 11-15,-3-12-16 0,2 5 7 0,-2-4 0 16,7 4-5-16,-2 1 5 0,7 3 0 16,-9-5-2-16,4-4-1 0,-6 2-4 15,1 0 14-15,-4-2 3 0,-13-13 20 0,24 22 14 16,-24-22 4-16,12 22-1 0,-12-22 13 16,0 0 0-16,0 0 14 0,0 0 2 0,0 0 13 15,0 0-6-15,0 0 12 0,0 0-3 16,0 0-7-16,-74-37-8 0,57 16 2 0,1-1-1 15,-3-5-1-15,6 0-2 0,-4 3-2 16,4 0-13-16,-2 1-2 0,3-1-7 16,2 5-5-16,10 19-14 0,-20-45 3 0,15 24-7 15,5 21 1-15,0-52-5 0,8 21-2 16,1-1-10-16,4-2 3 0,10-2-4 0,2-7 4 16,2 1-10-16,7 4-7 0,-4-6-5 15,3 5-14-15,4-2-23 0,-2 0-17 16,4 8-19-16,-8-1-17 0,-6 7-10 15,1 2-18-15,-6 6-40 0,-4 3-102 0,-1-1-578 16,-10 7-65-16</inkml:trace>
  <inkml:trace contextRef="#ctx0" brushRef="#br0" timeOffset="3.08792E6">9563 6319 3689 0,'0'0'-124'0,"0"0"33"16,0 0 12-16,0 0 20 0,13-17 8 15,-13 17 11-15,0 0-5 0,0 0-1 0,0 0 7 16,0 0 17-16,0 0 7 16,17-16 0-16,-17 16-8 0,0 0 16 0,0 0 14 15,0 0 23-15,0 0 13 0,0 0 3 0,48 24 9 16,-31-4 2-16,0 4 12 0,3 3-1 15,3 4-10-15,4 7 4 16,8 2 0-16,-5 0-14 0,9-1 5 0,-1 0-6 0,-1-1-1 16,0 2-1-16,5-5-7 0,-2-2 4 15,0-1-2-15,-7-7-7 0,-1-2-9 0,-2-1 2 16,-6 0-6-16,1-7-1 0,-8 1-1 16,3 0-7-16,-4-1-34 0,1 0-68 0,-10-6-117 15,-7-9-356-15,0 23-160 0,0-23 538 16</inkml:trace>
  <inkml:trace contextRef="#ctx0" brushRef="#br0" timeOffset="3.08877E6">10279 5928 3007 0,'-30'23'-41'0,"8"-2"2"0,-3 7 10 16,5-4 19-16,3 8 7 0,5-2 35 15,4 7 17-15,-4-2 10 0,10 7 14 0,2 2 0 16,2-2 6-16,5-1 18 0,3 1-7 16,13 1 33-16,9-2 6 0,-2-2 1 15,15-1-4-15,1-11-16 0,7 2-16 16,7-12 3-16,-3-1-24 0,8-4-12 0,1-7-4 16,-11-5-9-16,2-1-9 0,3-6-33 15,-12-2-16-15,-1-2-46 0,2-9-23 0,-12 1-28 16,-7-5-27-16,-2 0-11 0,-9-2-18 15,-6-1 0-15,-10-1 1 0,-3-6 21 16,-3 2 30-16,-9-8 38 0,-3 4 41 0,2 0 40 16,-7-2 25-16,3 2 22 0,0 2 10 15,1 6 12-15,0 0-12 0,6 7 2 0,-1 0-3 16,11 21-22-16,-14-39 1 0,14 39-8 16,-10-27-5-16,10 27 4 0,0 0-11 15,24-32 1-15,-3 25 13 0,8-2-24 0,8-5 8 16,10 5-6-16,-1-3-11 0,8 3 4 15,9 0-3-15,-12 3 1 16,7 3-14-16,-6-1-12 0,-7 4-3 0,-6 0 4 0,-8 7 3 16,-7-1 1-16,-24-6-5 0,22 18 10 15,-22-18 6-15,0 0-3 0,0 0 32 0,-47 50 24 16,20-38 38-16,2 1 18 0,-10-5 13 16,0-1-2-16,1-4 0 0,-3-1 10 0,1-2-1 15,-1 0-2-15,0-5-5 0,5-2-12 16,-1-5-16-16,-2-3-15 0,16-2-7 15,-1-1-12-15,0 0-8 0,13-6-4 0,2-5-6 16,5 29-7-16,12-60-14 0,3 22-16 16,7 1-18-16,3-2-24 0,7-3-14 15,5 0-34-15,3 2-23 0,-5 3-28 0,8-2-31 16,-8 1-110-16,4 1-624 0,-12 10-448 16</inkml:trace>
  <inkml:trace contextRef="#ctx0" brushRef="#br0" timeOffset="3.09E6">11562 5369 4284 0,'0'0'-98'15,"0"0"10"-15,0 0 9 0,20 7 9 0,-20-7 5 16,0 0 21-16,0 0 13 0,52-30 8 0,-31 15-7 16,-1 0 4-16,-3-4 0 0,3 4 11 15,-3-4 1-15,0 1 16 0,-2 1 4 0,-2-3 8 16,-13 20 11-16,17-35-9 0,-17 35 8 15,0-24-20-15,0 24 2 0,0 0-10 16,0 0 10-16,-35-27-2 0,35 27-2 0,-32 2-4 16,32-2 11-16,-47 16-10 0,25-3-1 15,-6-2 9-15,0 12-9 0,2-2 12 0,1 4-14 16,2-1 10-16,-2 8 8 0,8-2 0 16,-1 3 5-16,4 2 10 0,9 1 1 15,2-2-5-15,-2-1-3 0,13 5 10 0,6-3-5 16,4-2-7-16,4-1-1 0,11-7 13 15,16-5 0-15,3-5 1 0,6-2-15 16,4-11-1-16,5-4 5 0,2-4-15 0,-1-6 5 16,-3-2 4-16,-3-2-10 0,-1-9-1 15,-8-1 2-15,-6-4-4 0,0-2 9 0,-7-1-15 16,-7-1 3-16,-6-3-3 0,-5 4 4 16,-4-6 4-16,-6 6-1 0,-4-1-6 15,-3 2 5-15,-1 5-1 0,-4 27-4 0,-4-50-9 16,4 50 11-16,-8-33 3 0,8 33-13 15,-13-24 0-15,13 24 3 0,-17-12-8 0,17 12 8 16,0 0-2-16,0 0 8 0,0 0 2 16,0 0-4-16,0 0-4 0,0 0 0 15,0 0 5-15,0 0 13 0,57 57-13 0,-27-46 2 16,13-2-2-16,-4-4-3 0,9 2 7 16,-1-7 3-16,0 0-7 0,2-3 18 15,-11-1-9-15,2-1 3 0,-10-3-10 0,-3 1 8 16,-2-5 11-16,-8-2-16 0,-17 14 4 15,18-24 6-15,-18 24-9 0,-13-32 17 0,13 32-19 16,-34-25 18-16,13 8 21 0,-6 7 2 16,0-2 3-16,0 4 0 0,-1 1-5 15,1 0 0-15,0 2-12 0,6 2 0 16,21 3-9-16,-41-5 0 0,41 5-5 0,-28 8 3 16,15-3 3-16,13-5-3 0,-7 16-2 0,7-16 4 15,0 0-2-15,28 37 0 0,-6-26-4 16,10 6 0-16,1-4 6 0,11-4 1 15,-1 3-4-15,1-3 2 0,8 0-3 0,1-6 1 16,-3-3-2-16,4 0 1 0,1-3-5 16,2-3 2-16,-7-3-2 0,-1 0-15 0,-9-4-7 15,-2-6-9-15,-2-2-19 0,-10-3 1 16,-4-1-13-16,-4-10-5 0,-6-1 5 16,-7-4 2-16,-5-3 1 0,-3-3 8 0,-7-7 9 15,-4 2 34-15,1-2 0 0,-9 2 13 16,-3 3 4-16,-2 4 9 0,-3 5 2 0,4-1-7 15,-1 12 1-15,-2 1-8 16,1 2 1-16,4 6 5 0,3 4-11 0,-3 7 1 0,3 0-3 16,4 5-9-16,17 3 6 15,-32 3 0-15,32-3-3 0,-20 16 4 0,20-16-4 16,-8 22 0-16,8-22-4 0,3 30 5 16,-3-30-1-16,13 38-2 0,1-21 0 0,4 2 9 15,7-1-6-15,0 1 0 0,10 2 1 0,4-4-2 16,1-2-5-16,17 3-6 0,-5-5 0 15,3 2-5-15,2 1-16 0,-12-4 11 16,-3 0 0-16,-2 0 2 0,-12 3-8 16,1 0 10-16,-9 0 2 0,-10 5 3 0,-7 2 1 15,-3-22-6-15,-20 54 5 0,2-24 0 16,-9 2 9-16,-6 2 2 0,-3-1 7 16,1 2-4-16,0-5 0 0,2-1-3 0,1-5-2 15,4-3 3-15,4 3 6 0,2-11-1 16,4-1-2-16,3-2-13 0,15-10-8 0,0 0-22 15,0 0-7-15,0 0-12 16,0 0-13-16,33-49-1 0,-6 16-11 0,3-6 12 16,5-6 0-16,4-11 3 0,1 1 19 15,-2-7 5-15,-2 3 4 0,0 4 14 0,-7 8 25 16,-4 5 12-16,-5 5 20 0,-3 5-1 0,-6 5 5 16,-2 2-8-16,-1 8-5 0,-8 17-18 15,0 0 0-15,0 0 3 0,-25-23 8 16,25 23 19-16,0 0-8 0,-35 35 7 0,22-13 11 15,8 2 6-15,1 0-6 0,-1 8 5 16,10 1-6-16,4 0 3 0,7 6-7 16,16-3 1-16,5-2-2 0,11 0-23 0,18-1-64 15,6-10-101-15,-9-5-283 0,-11-3-433 16,-8-9-171-16</inkml:trace>
  <inkml:trace contextRef="#ctx0" brushRef="#br0" timeOffset="3.09071E6">8787 8271 3795 0,'6'-19'-165'0,"-6"19"-2"0,7-38 24 0,-7 38 30 16,12-36 51-16,-9 18 52 0,-3 18 49 15,5-35 37-15,-5 35 12 0,12-34 0 16,-12 34 12-16,6-30 4 0,-6 30 0 16,9-24-2-16,-9 24-19 0,8-18 4 0,-8 18 10 15,0 0 12-15,0 0 2 0,44 7-9 16,-44-7-3-16,38 41-7 0,-13-9-8 16,7 6-5-16,-2 5-16 0,10 14-1 0,-3-3-6 15,12 3 3-15,-1 2-7 0,7-8-10 16,2 2-1-16,2-8-7 0,1 0-6 15,0-9 3-15,-13-8-4 0,1-3 1 0,1-1 10 16,-12-9 9-16,-5-5 3 0,-6-7-9 16,3-6-1-16,-29 3-5 0,35-28-3 0,-27 4-4 15,-3-8-3-15,-5-8-3 0,-11-15-4 16,1-3-2-16,-7-14-4 0,-5 2-14 16,4-3-3-16,-7 0 2 0,1 8 1 0,-1-1 10 15,8 14 0-15,-4 2 1 0,7 11-1 0,1-3-8 16,4 10-30-16,-6 0-38 0,10 9-51 15,5 23-41-15,-11-32-37 0,11 32-100 16,-9-25-639-16,9 25-680 0</inkml:trace>
  <inkml:trace contextRef="#ctx0" brushRef="#br0" timeOffset="3.09111E6">9952 8000 4631 0,'14'24'22'0,"-14"-24"5"16,18 19-11-16,-18-19-16 0,0 0 13 16,34 1-4-16,-34-1-2 0,45-12 3 0,-23 4-6 15,9-4-4-15,3-8 9 0,-1 3-8 16,2-1 9-16,-1-4-15 0,-2-1 3 16,-2 2-5-16,-3-3-3 0,-6 1 10 0,-4 5 6 15,0-4-8-15,-2 5-17 0,-3-4-11 16,-12 21-1-16,5-34 0 0,-5 34-2 0,0 0-9 15,-17-33 13-15,17 33-4 0,0 0 5 16,-59 9-1-16,59-9 2 0,-65 24 3 0,30-7 1 16,-2 5 9-16,4 3 9 0,1 3 5 15,5 3-4-15,0-1 4 0,6 5 5 16,4-2 12-16,2 3-4 0,11-6-4 0,4 3 1 16,12 5 8-16,3-3-9 0,4 0-2 15,14 1 5-15,11-1 1 0,7-11-2 0,3-1 11 16,10-12-14-16,1-6 6 0,3 0-2 15,3-10-4-15,-6 0-13 0,-5-5-24 16,-1-2-18-16,-8-6-25 0,-9 0-32 16,-7-5-27-16,-4 3-39 0,-10-11-69 0,-6-1-562 15,-1 1 178-15</inkml:trace>
  <inkml:trace contextRef="#ctx0" brushRef="#br0" timeOffset="3.09164E6">10717 7256 3594 0,'-25'-21'19'0,"3"1"10"0,9 8-2 0,13 12-9 15,-20-16-5-15,20 16-9 0,0 0 10 16,0 0-10-16,0 0 16 0,0 0 8 16,0 0-1-16,0 0 12 0,40 82 21 0,-15-48-4 15,3 10-9-15,2 0 13 0,11 14 6 16,5-3 12-16,-7 3-8 0,26 23-7 0,-8-16 3 16,-8-11-4-16,2-2-6 0,5 1 0 15,2-5-1-15,-3-1-8 0,2-7-3 16,-13-5-3-16,-1-11 0 0,-1 5 5 0,-9-11 12 15,-1-3 19-15,-3-3 11 0,-9-10-3 16,-20-2-13-16,40-5-7 0,-40 5-5 16,33-32-8-16,-19 11-6 0,-3-3-1 0,-2-7-12 15,-2-3-2-15,-2-3 13 0,3-1-11 16,-5 8-2-16,-1 0-3 0,1 1-7 0,1 5-1 16,-4 24-9-16,5-33-1 0,-5 33-3 15,11-22 0-15,-11 22 1 0,22-10-3 16,-22 10-1-16,37 3 3 0,-37-3 2 0,55 7-7 15,-20-5-7-15,9 5 3 0,-1-4-3 16,4 0 1-16,-7-3-2 0,7-3 0 0,-3 3-1 16,1-5 0-16,-7-2-4 0,-3 0 6 15,-5-1-7-15,-5-4-3 0,-3 0-1 0,-5-4-6 16,-17 16 8-16,8-37-6 16,-8 37 3-16,-20-41 2 0,-3 16 2 0,-7 4 1 15,-5 0 8-15,-11-3 2 0,-2 5 3 0,-2 0 7 16,1 10 5-16,1 0-2 0,-1 2-3 15,11 7 1-15,-2 4-5 0,1 0 2 16,-4 8-3-16,9 5-9 0,1 6-22 0,4 4-30 16,8-3-42-16,2 4-44 0,7-7-28 15,11-5-75-15,1-16-186 0,1 20-460 0,-1-20-374 16</inkml:trace>
  <inkml:trace contextRef="#ctx0" brushRef="#br0" timeOffset="3.09197E6">12293 7383 4334 0,'0'0'-15'16,"26"-8"-11"0,-26 8 19-16,0 0-3 0,0 0 2 0,36 15 18 0,-36-15 8 0,18 21 28 15,-3-6 6-15,3 3-9 0,-2 5 6 0,7 1-2 16,9 0 2-16,1-3-10 0,12 5 4 16,2-2-8-16,8-9-2 0,2 4-3 15,-8-9-3-15,-2-4-3 0,1 1-1 0,-4-5-5 16,-4-2 7-16,-5 0 0 15,-5-7-4-15,3-6-6 0,-1-4 4 0,-3-2 10 0,-6-2 5 16,-3-3-3-16,-3-5-7 16,0 2-2-16,-2-4 8 0,-5 4 20 0,1-1 0 15,-6 5 3-15,2 3 6 0,-7 20-4 0,14-38-10 16,-14 38-7-16,11-29-9 0,-11 29 1 16,12-18-6-16,-12 18-6 0,20-7 7 0,-20 7-8 15,30-5-19-15,-30 5-24 0,37 0-31 16,-37 0-56-16,37 5-46 0,-19-5-65 15,-18 0-181-15,0 0-507 0,22-5-508 0</inkml:trace>
  <inkml:trace contextRef="#ctx0" brushRef="#br0" timeOffset="3.09211E6">12667 6871 4560 0,'-18'-17'-12'0,"1"5"-12"0,17 12 11 16,-23-23-16-16,23 23-25 0,0 0-50 0,5-28-83 15,-5 28-275-15,0 0-331 0,0 0 215 16</inkml:trace>
  <inkml:trace contextRef="#ctx0" brushRef="#br0" timeOffset="3.09232E6">13174 6203 3791 0,'45'5'90'16,"-45"-5"-13"-16,0 0-16 0,24 25-2 0,-14-8 5 16,3 4 7-16,-4 3 35 0,7 8 14 15,1 0-3-15,7 2-2 0,-6 9-7 0,10-1-13 16,8 2-13-16,-6 0-10 0,18 5-5 16,-1 2-4-16,5-2-9 0,5-4-10 0,1 2-13 15,2-4-46-15,-8 0-42 16,0-3-45-16,-8-1-48 0,-23-11-62 0,-1 7-180 0,-14-11-490 15,-12 3-291-15</inkml:trace>
  <inkml:trace contextRef="#ctx0" brushRef="#br0" timeOffset="3.09273E6">13475 7291 4326 0,'-46'-6'89'0,"9"2"23"16,2-3 20-16,11 2 6 0,24 5-16 0,-42-7-18 16,42 7-14-16,-25-12-10 0,25 12-12 0,0 0-8 15,0 0-4-15,0 0-10 0,67-72-7 16,-22 45-12-16,17-4-11 0,12-4-7 15,31-12-4-15,2 0 0 0,4-2-4 0,-4 4-5 16,-14-5-1-16,-16 14 0 0,-13 4 0 16,-12 5-1-16,-7 5-4 0,-8 2 8 15,-2 5-1-15,-8 3-2 0,-1 0-2 0,-4 0 2 16,-2 3 0-16,-20 9-3 0,35-14 3 16,-35 14 3-16,22-5-2 0,-22 5 1 0,0 0 5 15,30-12-5-15,-30 12 5 0,0 0 2 16,20-7 7-16,-20 7-8 0,0 0 3 15,0 0-4-15,0 0 2 0,0 0 0 0,0 0 14 16,0 0 11-16,0 0 5 0,0 0-5 16,0 0-10-16,0 0 3 0,0 0-4 0,0 0 0 15,0 0 4-15,0 0-3 0,-20 103-3 16,30-58 0-16,7 10-5 0,8 1 5 16,7 6-2-16,1 4-1 0,8-6-1 0,2 1-2 15,4-3 2-15,-9-1-4 0,6-4-3 16,-14-6 2-16,-3-3-1 0,-4 0-2 15,-16-3-4-15,-7-8-24 0,-9 6-25 0,-19 6-43 16,-14-1-42-16,-15-5-82 0,-20-10-221 16,-41 5-501-16,11-17-722 0</inkml:trace>
  <inkml:trace contextRef="#ctx0" brushRef="#br0" timeOffset="3.09552E6">12294 2081 4488 0,'0'0'-141'0,"0"0"9"0,-10-33 4 0,10 33 16 16,0 0 23-16,-8-32 28 0,8 32 20 15,0 0 56-15,-12-27 15 0,12 27 24 0,0 0 6 16,-6-25 21-16,6 25-2 0,0 0-5 16,0 0-7-16,-9-27-8 0,9 27-15 15,0 0-6-15,0 0-14 0,0 0 0 0,0 0-1 16,0 0-2-16,0 0-9 0,0 0 9 15,0 0-7-15,0 0 6 0,57 79-2 16,-40-42 6-16,6 7 6 0,2 6-9 0,7 7-5 16,-2 8 6-16,-1-2-10 0,11 0-2 15,-7-1 3-15,4 2-26 0,0-2-53 0,3-3-65 16,-10-13-123-16,-3-6-615 16,-5-6-204-16</inkml:trace>
  <inkml:trace contextRef="#ctx0" brushRef="#br0" timeOffset="3.09587E6">13022 2036 3915 0,'0'0'-128'0,"0"0"20"16,0 0 32-16,0 0 27 0,-85 36 13 15,60-21 10-15,-4 3 13 0,7 7 8 0,-6 0 1 16,0 3 21-16,3 3 7 0,-2 0 6 16,5 2-6-16,2 5 16 0,-2-4-15 0,7-2 4 15,3 5-3-15,4-5 9 0,5-2 1 16,3 0-8-16,3-1-3 0,5-1 12 16,1-2-8-16,4-5 5 0,2 3 2 0,2-6 21 15,3 1 5-15,3-3 9 0,-2-1 11 16,4-3 0-16,6-3-6 0,0-3-9 0,4-2-6 15,5-4-5-15,-2 0-9 0,6-4-4 16,4 1-11-16,-1-2-35 0,-5 2-50 16,0-4-44-16,-2-2-64 0,0-3-106 15,-5-2-583-15,-3-1-96 0</inkml:trace>
  <inkml:trace contextRef="#ctx0" brushRef="#br0" timeOffset="3.09659E6">13522 2278 3949 0,'-16'-15'-32'0,"16"15"-8"0,0 0 7 15,0 0-2-15,0 0 21 0,0 0-13 16,-49 30 13-16,49-30 6 0,-22 35 0 0,14-13 8 16,0-2-2-16,3 5 2 0,-4-1 4 15,9-24 8-15,0 47-10 0,5-20 6 0,0-4 10 16,-5-23-9-16,20 42 5 0,-10-23-6 15,7-7-4-15,0 4 17 0,-17-16-5 16,30 16-7-16,-13-10-1 0,-17-6 7 0,0 0-9 16,36 0 13-16,-36 0-6 0,0 0 2 15,25-25 2-15,-25 25-9 0,5-32-3 0,-5 32 6 16,-5-35-1-16,5 35 3 0,-21-42-8 16,12 25 6-16,-9-2-4 0,18 19 2 15,-28-30 11-15,28 30-11 0,-19-20 0 16,19 20-5-16,-17-9-2 0,17 9 16 0,0 0-15 15,0 0 18-15,0 0-7 0,0 0 2 16,0 0-12-16,0 0 17 0,0 0-13 0,42 65 3 16,-20-55 9-16,1-2-16 0,-23-8 8 15,46 12 5-15,-23-9-7 0,2 1 0 16,-25-4 18-16,45 4 9 0,-45-4 5 16,39-8 0-16,-13 0-12 0,-5-2 8 0,-3-8-14 15,4 3 5-15,-1-8 14 0,-9-1 0 0,7-4 0 16,-8 5 18-16,4-4 19 0,-6 7 1 15,-1-2 1-15,2 4-2 0,-10 18-10 16,12-34-10-16,-12 34-13 0,11-25-6 16,-11 25-6-16,16-12-7 0,-16 12 0 0,0 0-5 15,0 0 0-15,0 0-4 0,41 3-3 16,-41-3 0-16,0 0 0 0,41 22-2 0,-41-22-3 16,25 12 0-16,-25-12 2 0,21 10-3 15,-21-10 0-15,24 9 1 0,-24-9 0 0,20 9 1 16,-20-9 2-16,0 0-4 0,0 0-1 15,0 0-1-15,50-24 2 0,-33 4-6 16,3 2 0-16,7-3 1 0,-6-1-2 16,8 3-1-16,-9 1 1 0,5 3-4 0,-7-1-2 15,2 4 4-15,-20 12-4 0,36-16 1 16,-36 16 1-16,30-5-1 0,-30 5 1 0,0 0-1 16,40 7 1-16,-40-7 1 0,22 17 2 15,-22-17-2-15,26 15-6 0,-26-15-10 0,22 18-9 16,-22-18-20-16,29 15-25 0,-29-15-29 15,26 12-32-15,-12-7-43 0,-14-5-87 16,30 0-668-16,-30 0-644 0</inkml:trace>
  <inkml:trace contextRef="#ctx0" brushRef="#br0" timeOffset="3.09731E6">15183 1362 4520 0,'0'0'-105'16,"0"0"13"-16,0 0 8 0,0 0 5 15,0 0 17-15,0 0 16 0,0 0 15 16,0 0 43-16,0 0-4 0,0 0 21 0,37 60-3 16,-17-33 8-16,4 5-4 0,-6 1-3 15,10 4-14-15,-1 7 14 0,3 0-2 16,2-2 1-16,-3-2-5 0,1 3-4 0,-4-4-1 16,-4-4-7-16,0-4 12 0,1-4-13 15,-3 2 13-15,-6-10-16 0,-2 1 14 0,3-1 18 16,-2-4 27-16,-13-15-7 0,13 21-2 15,-13-21-6-15,0 0-3 0,0 0-10 0,0 0-12 16,0 0-3-16,0 0-9 0,0 0-7 16,0 0 2-16,12-75-5 0,-12 75-5 15,3-42 7-15,-1 21-5 0,-2 21 5 0,7-38-2 16,-7 38-7-16,13-36 2 0,-1 20 7 16,6 1-12-16,-3 0-2 0,5 3 14 0,7 2-6 15,-27 10 2-15,50-10-9 0,-21 7 5 16,-29 3-4-16,53 3 5 0,-29 5 0 15,-1-1-8-15,-1 3 9 0,-5 2 1 16,-2 5 9-16,-15-17 13 0,10 36 3 0,-10-7 8 16,0-29 5-16,-25 57 3 0,8-25 8 15,-7 2-1-15,-1-1 10 0,-1-1-8 0,-5 4-4 16,-2-6-6-16,1-2-4 16,4 1-5-16,-1-9-4 0,8 2-16 0,1-4-21 15,-4-1-40-15,11-2-44 0,4-6-57 0,9-9-117 16,-20 0-655-16,20 0-593 0</inkml:trace>
  <inkml:trace contextRef="#ctx0" brushRef="#br0" timeOffset="3.09797E6">15862 1850 4600 0,'0'0'-47'16,"0"0"1"-16,17-15-3 0,-17 15 3 15,0 0 1-15,0 0 5 0,0 0 7 16,0 0 10-16,0 0-6 0,0 0 7 0,44 40-2 15,-36-21 12-15,2 1-2 0,-2-2-7 16,6 6 5-16,3-4 13 0,-2 2-8 0,1-1 3 16,4-2 0-16,4-4 8 15,-2 1-10-15,1-4 10 0,5 0-6 0,-7-5-6 0,4-2 26 16,-25-5-10-16,40 0-1 16,-40 0 10-16,33-12 6 0,-9 0 2 0,-11-6-14 15,-1-2 26-15,-2-1-10 0,-4-3 2 0,-6 24 6 16,5-49-5-16,-5 25-1 0,0 24-12 15,-11-44-1-15,11 44-2 0,-10-31-1 16,10 31-9-16,-17-19 4 0,17 19 1 16,0 0-9-16,0 0 4 0,0 0 4 0,0 0 10 15,0 0-11-15,-43 47-1 0,43-47 4 16,8 39-2-16,-8-39-11 0,28 47 12 0,-4-22-3 16,1-4 7-16,3 0-13 0,6-4 10 15,1-2 18-15,-3 0-23 0,3-9 7 16,-5 3 3-16,2-5-6 0,-4-4 19 15,-28 0 5-15,54-13-3 0,-33 4 7 0,3-6 0 16,-6-2-6-16,2 0 4 0,-6-5-12 16,-6 4-3-16,7 0-3 0,-2-1-5 0,-13 19-2 15,17-24-9-15,-17 24 3 0,17-20-1 0,-17 20-3 16,0 0 6-16,0 0-4 0,0 0 6 16,52 20-3-16,-52-20 2 0,37 34 3 15,-19-14-3-15,2 2 3 0,5 3-5 0,2 0-7 16,-5-7 11-16,-2 0-13 0,-4-3 13 15,1 0 2-15,2-2 7 0,-19-13 13 0,26 17 3 16,-26-17-3-16,32 0-5 0,-32 0-2 16,44-22-5-16,-18 6 2 0,3-3-6 15,4-2 0-15,-9-5-3 0,4 5-2 0,4 0 1 16,-7-1-4-16,3 7 3 0,-2 0-6 16,-1 7 2-16,1-4-8 0,-26 12 9 15,47-4-2-15,-17 7-1 0,-6 6-1 16,8-2 5-16,4 10-4 0,3 1 3 0,-4 4-17 15,10 3-45-15,-3 2-54 0,-7-8-85 16,-1-4-232-16,-9 0-427 0,-2-5-143 16</inkml:trace>
  <inkml:trace contextRef="#ctx0" brushRef="#br0" timeOffset="3.09843E6">18706 1120 4130 0,'0'0'26'0,"0"0"-12"0,0 0 2 16,0 0 3-16,0 0-7 0,0 0 5 16,20 62-10-16,-16-35 8 0,4 1-3 15,7 6-2-15,-5 3 0 0,14 4 1 0,-4-1-4 16,10 2 0-16,0 1 4 0,2-6 6 15,-6-3-1-15,1-2-14 0,3-5-1 0,-10-3 1 16,2-1 3-16,1-2 19 16,-7-6-19-16,2 0 9 0,-5 0-9 0,-13-15 8 0,30 16 4 15,-30-16-13-15,34 4 2 0,-34-4-14 16,45-8-5-16,-16 5 1 0,7-6-17 16,4 3-4-16,9-3 9 0,-2 3-13 0,0 0 2 15,1 6 0-15,-6-3 12 0,0 0-4 16,-4 3 4-16,-3 3 2 0,4 3 2 0,-12 0 15 15,6 3 8-15,-9 0-4 0,-1 3 17 16,0 3 27-16,-13 2-6 0,4-2 15 16,-8 0-8-16,-6-15-1 0,-6 37 0 0,1-11-8 15,-7-5-4-15,-3 0-7 0,-8 8-2 16,-8-5-7-16,-4-2-5 0,-3-2-22 0,-2 4-11 16,5-11-22-16,-4 2-24 0,4-3-25 15,10-4-69-15,-7-5-138 0,9-3-516 16,23 0 92-16</inkml:trace>
  <inkml:trace contextRef="#ctx0" brushRef="#br0" timeOffset="3.09871E6">20090 1505 3858 0,'0'0'94'15,"0"0"-42"-15,-20 46 6 0,10-27-4 0,-4 3-14 16,4 1 0-16,-2 2-9 0,12-25-1 0,-15 47-3 15,12-23-3-15,3-24-3 0,3 43 0 16,6-17-4-16,9-5 12 0,6 0-26 0,4-3 13 16,4-3-1-16,3-1-4 0,2-8 0 15,-1 0-11-15,-2-6-21 0,-1 0 4 16,-1-6-8-16,-5 0-4 0,-2-3-7 0,-25 9-9 16,37-22-5-16,-32 6 5 0,-5 16 0 15,8-24 8-15,-8 24-3 0,0 0 6 16,0 0-3-16,0 0-5 0,-30-40-17 15,15 40-34-15,15 0-27 0,0 0-65 0,0 0-172 16,-33-4-356-16,33 4 595 0</inkml:trace>
  <inkml:trace contextRef="#ctx0" brushRef="#br0" timeOffset="3.09894E6">20777 1706 3025 0,'39'8'-10'15,"-16"3"7"-15,6-3 6 0,2 3 7 16,1-1 13-16,0 0-3 0,3-1 5 15,2 1 17-15,-2-5 28 0,-2-2 19 0,2 1 54 16,2-1 25-16,-5-6 11 0,3-4 19 0,-5 2 23 16,5-12 6-16,2 4 11 0,-5-7-4 15,1 1-7-15,-4 4-27 0,1 3-39 16,-7-3-26-16,-1 3-22 16,-2 3-18-16,2-2-13 0,-22 11-10 0,40-9-13 0,-40 9-22 15,40 4-47-15,-40-4-82 0,25 20-95 16,-23 0-279-16,-4 1-104 0,2-21-356 15,-25 45-602-15</inkml:trace>
  <inkml:trace contextRef="#ctx0" brushRef="#br0" timeOffset="3.1022E6">14539 8681 4594 0,'0'0'-34'0,"0"0"-6"0,0 0-2 0,-6-26 6 16,6 26-15-16,0 0 17 0,0 0 8 15,-15-24 31-15,15 24 13 0,0 0 46 0,-14-18 9 16,14 18 1-16,0 0-11 0,-13-23 5 16,13 23 1-16,0 0 7 0,-17-21-5 15,17 21-2-15,0 0-13 0,-18-25-6 0,18 25-3 16,0 0-5-16,-14-23-4 0,14 23-5 15,-16-13-8-15,16 13-5 0,-21-18 0 0,21 18-4 16,-31-15-4-16,9 7-3 0,-8 2-3 16,0 0-5-16,-5 0 6 0,-6 3-1 0,1-3-1 15,4 3 0-15,-5-4 1 0,3 2 0 16,3 0-1-16,1-1-4 0,-3 0-2 16,4 0 3-16,1 0 1 0,2 0 1 0,2-1-4 15,-9 2-2-15,8 3 4 0,-7-6-2 16,7 4 1-16,-14-4 2 0,8 1-1 0,-9 6-2 15,-4-2-2-15,1-6 0 0,-8 9 6 16,1-1-9-16,-16 1 2 0,-4 0 1 16,-3 0 0-16,2 1 1 0,1 4 0 0,1-5 1 15,2 4 1-15,11-1-3 0,7-3 3 16,-1 1 3-16,6-1-4 0,-1 4 1 16,7-1 0-16,7-3 1 0,2 4-2 0,1-4 6 15,32 0-4-15,-52 4 1 0,22-2 0 16,30-2-4-16,-48 0-4 0,24 0 3 15,-4 2 1-15,-4 8-2 0,-2-5 2 0,3 2 1 16,-8 3-3-16,-1 4 5 0,-2 0-5 16,4 1 2-16,-6 0-1 0,1 6 1 0,-1-1 1 15,4-2-1-15,0 3 0 0,-2-3 3 16,-6 4 1-16,9 1-6 0,-4-9 6 16,-6 8 1-16,9-4-6 0,-2-3 2 0,2 5 1 15,-7 1 0-15,-3-3 3 0,0 4-4 16,0-1 0-16,-7 1-2 0,-5 0 1 0,-7 2 0 15,-1 4 0-15,-7-1 3 0,-5 2 1 16,0-2-3-16,-25 11-2 0,18-5 2 16,-18 3 6-16,19-1 5 0,9-8 1 0,9 7-2 15,-4 1 13-15,4-2-1 0,5 2 3 16,-1-2-1-16,3 8-2 0,11-2-1 0,-5 4-3 16,5 1-6-16,11-7 2 0,4 7-4 15,0-4 2-15,3 6-2 0,3-1 1 0,2 0-4 16,4 5 2-16,2-1-1 15,3 1 1-15,1 4-2 0,-3 0 2 0,9 3-1 16,1 5 1-16,2 4-3 0,2 5 2 16,0-5-2-16,3 6-1 0,1-3 0 0,8 1 2 15,-3 1-2-15,8 8 0 0,-4-10-2 0,11 8 3 16,1-4-3-16,5-5 4 0,3 4-4 16,0-2 0-16,7-3 6 0,1 1 6 15,4-3 1-15,2-3 4 0,4-1 6 0,6 1 5 16,-3-7 3-16,8-8 7 0,6 2 2 15,25 10 2-15,-6-12-3 0,18 1 0 16,5-6-6-16,4-3-3 0,2-3-3 0,9-4-4 16,-1-2-3-16,6-3 0 0,-7 0-1 15,1 2-6-15,-11-4 3 0,12 2-8 16,4-2 0-16,-3 3-2 0,-14-10 1 0,-8-3-1 16,-1 2-3-16,-5-9 2 0,16 0-2 15,-3-3 2-15,8-10-1 0,36 1-2 0,3-15 0 16,-2-3 1-16,-1-5-2 0,2-5-1 15,1-5 2-15,-6-5-2 0,12 2-2 16,-4-6 3-16,-3 5 0 0,-15-5 3 0,-1 7 1 16,-2-8 3-16,-4 8 6 0,0-5 2 15,4 2-4-15,1-3-1 0,7-1-3 16,0-3 1-16,4 1-4 0,1-6 2 0,3-5-3 16,-3-1 0-16,4-6-6 0,-3-5-2 15,1-10-8-15,-8-10-5 0,0-6-4 16,-6-12-4-16,-2 3 2 0,-4-1 3 0,-11 3 0 15,-4-7 2-15,-11-3 2 0,-10 3 1 16,-11 0 4-16,-21-3 7 0,-9 3 8 0,-19-3 10 16,-23 15 9-16,-11 4 3 0,-27-33 2 15,-16-3-4-15,-23-1-2 0,-31 2-7 0,-24 10-1 16,-33 6-14-16,-71 1 0 0,-37 14-3 16,-31 20-2-16,-48 31 0 0,-20 32-4 0,-33 36 1 15,-32 34-14-15,-23 30-20 0,-102 51-35 16,4 35-62-16,4 27-56 0,10 28-131 15,30 25-165-15,31 20-60 0,27 8-389 0,13-4-696 16</inkml:trace>
  <inkml:trace contextRef="#ctx0" brushRef="#br0" timeOffset="3.11021E6">6267 1928 605 0,'0'0'19'16,"0"0"-58"-16,0 0 33 0,0 0 133 15,0 0 85-15,0 0 22 0,0 0-16 0,0 0 16 16,-18-38 7-16,18 38-37 0,0 0-2 15,-13-21-28-15,13 21-13 0,0 0-32 0,-16-21-10 16,16 21-26-16,0 0-2 0,0 0-4 16,-13-26-26-16,13 26-10 0,0 0 3 15,0 0 2-15,-10-21-24 0,10 21 4 16,0 0-12-16,0 0 3 0,-12-25 6 0,12 25-12 16,0 0 1-16,0 0-7 0,0 0 4 15,-10-27-2-15,10 27-10 0,0 0-1 0,0 0 2 16,-20-16-10-16,20 16-8 15,-22-8 5-15,22 8-5 0,-43-4-3 0,43 4 9 0,-59 0 0 16,23 4-9-16,-5 0 17 0,-7 6-8 16,-2 0-5-16,-10-1 5 0,-2 6 6 15,0 0-6-15,0 4 8 0,-10 1-6 16,-3 3-7-16,6-1-2 0,1 5 16 0,2 3-5 16,4 2-2-16,7 5 10 0,-5-4-14 15,1 11-7-15,8-2 17 0,-6 8-6 0,7 1 2 16,-4 3 0-16,-11 24 0 15,-4-1-4-15,4 3 10 0,3-1-4 0,-3 4 3 16,6 6-8-16,-1 1 6 0,1 3 3 0,4-1 5 16,2 1-9-16,6-4 4 0,3-12 5 15,11-13-13-15,1-2 2 0,2-2 4 16,2 3-8-16,4-13 8 0,6 1 1 0,-2-4 9 16,0 4-9-16,3-3-1 0,0 2 4 15,5-2 5-15,1-2-5 0,-1 7 5 16,4-5-11-16,-1 3 13 0,6-3-9 0,3 5 0 15,0 0-4-15,3-1 0 0,1 7 7 16,4-3 3-16,-3 4-4 0,7 3 2 16,3-2-8-16,-2 1-2 0,-1-2 8 0,10 11-1 15,1-6 1-15,6-3 6 0,-8-6-4 16,11 2 2-16,2-4 2 0,6 0-8 0,-2 2 8 16,11-5 11-16,-1 0-9 0,7-3 21 15,2-1-5-15,35 11 0 0,2-10 4 16,10-1-12-16,1-3 9 0,14-4-4 15,0-5 4-15,-4-3-5 0,5-4 11 0,3-4 0 16,-15-5-10-16,-14-6 8 0,11-1 0 16,34-2-2-16,-27-7 1 0,-5-3 3 0,-5 0 1 15,-3-10-8-15,6 1 1 0,-6 0 2 16,-2-8-24-16,-2-1 9 0,-8 0 1 16,4-3 18-16,-6-1 11 0,-5-3 8 0,-6 1 12 15,-4-7 16-15,-4-3 0 0,-1-9-3 16,-10-4-7-16,22-23-14 0,0-10-7 0,-10-6-6 15,3-13-20-15,-1-8-30 0,4-14-19 16,-8-6-25-16,-3-11-21 0,-8 5-5 16,-16-5-11-16,-11 9-3 0,-15-1 1 0,-21 19 4 15,-12-8 5-15,-28 1 17 0,-16 6-3 16,-17 9 13-16,-12 6 12 0,-16 6 26 0,-12 6 3 16,-14-1 10-16,-8 16-17 0,-14 3 10 15,-3 11-14-15,-8 6 6 0,-5 15-7 16,-12 11-23-16,-6 12-26 0,-4 16-33 0,-3 12-72 15,-10 8-153-15,0 13-475 0,3 0 180 16</inkml:trace>
  <inkml:trace contextRef="#ctx0" brushRef="#br0" timeOffset="3.11879E6">13624 4217 3202 0,'0'0'69'0,"-28"-17"-20"15,28 17-31-15,0 0-9 0,-25-9-27 0,25 9 2 16,0 0-12-16,-22-12 0 0,22 12 4 16,0 0-2-16,0 0 9 0,0 0-4 0,-23-9 4 15,23 9 7-15,0 0 8 0,0 0 2 16,0 0 0-16,-20-16 17 0,20 16-5 0,0 0 14 15,-22-11-2-15,22 11 9 0,0 0-19 16,-24-12 28-16,24 12-30 0,0 0-3 16,-31-14-11-16,31 14 11 0,-27-6-2 15,27 6-1-15,-35-4 4 0,35 4-1 0,-35 0-21 16,35 0 15-16,-49 0 6 0,17-2-7 16,32 2 7-16,-65 0-2 0,28 0 8 0,-8-3 8 15,-3 3-3-15,-3-6 13 0,-9 2 14 16,-5 1-6-16,-4 1-18 0,-6-1 15 15,-4 3-11-15,-6 0-15 0,3 3 12 16,-12-1-3-16,4 5-7 0,-4 4 4 0,-1-1-2 16,1 5-2-16,1-3-6 0,-34 11 1 15,20-5 1-15,-16 3-2 0,-4 2-16 0,2 1 30 16,-4 3-12-16,2-2-1 0,-7 5-7 16,2 2 4-16,-2 2 9 0,4 3-15 0,4 0 2 15,1-1 8-15,6 5-1 0,2-4-1 16,10 3-8-16,3-3-4 0,12-7 8 15,13-3-10-15,1 2 4 0,4-2 14 0,-6 4-8 16,0-2 7-16,3-2-9 0,-5 1 7 16,1 3 1-16,-1-1-14 0,4-1 4 15,1 0 11-15,-2 3-14 0,6-2 6 0,2 2 7 16,3-2-8-16,-2-3-4 0,4 5 4 16,11-5 1-16,7-2 3 0,-4 2-8 15,-2 0 2-15,7 2-6 0,-4-2 6 0,7 2-3 16,-1-5 6-16,0 1-1 0,0 2 4 15,11-2-12-15,-1 3 1 0,5-4 7 0,-9 8-4 16,9-5 2-16,-2-2 0 0,-1 7 5 16,3-2 5-16,1-3-10 0,4 0 0 0,-5 2 1 15,-3 4 3-15,6-2-8 0,0 0-1 16,-6 3 7-16,6-1 11 0,-3 5-13 16,-2-5 3-16,7 5-12 0,-3-4 15 0,3-1-1 15,4 2-8-15,0-2 1 0,-3 4-11 16,8 1 11-16,-1 3 2 0,0-2-11 15,4 0 7-15,3 7 10 0,-2-2-5 0,2 1 11 16,3 2-9-16,6 1 3 0,-3 3-10 16,4-6 0-16,0 5 4 0,5-4 10 15,2 5-12-15,3 0 4 0,3 4 7 0,9-3-11 16,-2 2 6-16,7 1-6 0,0-2 0 16,6 0 11-16,4 11-9 0,0-7 6 0,5 2 7 15,-2-4-10-15,8 2 12 0,-6-5-17 16,3 0 4-16,-1-2-6 0,1-1 4 0,-8-10 9 15,3 5-9-15,-5-5 4 16,3-3 1-16,1 7-1 0,-2-7 5 0,0 1-9 16,4-1 2-16,-4 0 5 0,7-1-9 15,-4 4 8-15,2-4 15 0,-2 0-12 0,0 2 2 16,7-3-8-16,-9 0 3 0,2-3 20 16,-3 5-16-16,0-6-4 0,-7-4 2 0,2 1 10 15,0-3 16-15,-4 2-13 0,-6-5 19 16,6 2-18-16,-4 4 1 0,4-2-5 0,-9-1 0 15,11 0 1-15,-9 2 7 0,6 1-10 16,-2 0 19-16,5 3 9 0,7 1-1 16,0 4-6-16,0-3 2 0,8 1-4 0,3-3-11 15,3 1 3-15,-3 0 7 16,14 3-10-16,-5-1-3 0,5-1 0 0,3-2-1 0,-8-6-2 16,-4 6-2-16,1-9-1 15,3 3-6-15,-4 0 0 0,8-1-1 0,-10 1 0 0,10-2 2 16,-4 1-5-16,3-1 3 0,2 0 3 15,6 6-2-15,-1-4-5 0,-3-1 6 16,3 4-8-16,-5-8 6 0,3-4 0 16,-3 1-4-16,3 0-1 0,0-3 5 0,0 1-4 15,4-6 2-15,-2 2-1 0,5-5-3 16,0-1 13-16,5 2-2 0,-7-3 1 0,10-3 0 16,-1 0-1-16,21-3-5 0,-3-9 3 15,37-1-1-15,5-2 3 0,0-9-5 16,1-4-4-16,11 0 4 0,-4-5-3 0,0-8 1 15,0-1-5-15,6-5-6 0,-4-8-4 16,1-4-12-16,9-9-9 0,5-7-8 0,3-5-10 16,6-5 4-16,6-7-5 0,-4 0 5 15,6-9 3-15,-1 4-1 0,-4-6 5 16,-7 3 8-16,-12-6 6 0,-13 4 16 16,-12-2 30-16,-13-4 36 0,-10 1 41 0,-14-6 21 15,-13-3 9-15,-12-6 5 0,-4-11-7 16,-14-2-15-16,-16-8-14 0,-14-2-14 0,-19 4-12 15,-21-1-19-15,-32 6-35 0,-37 8-34 16,-40 9-39-16,-47 18-43 0,-82 11-37 0,-45 31-31 16,-64 29-28-16,-48 30-33 0,-42 26-26 15,-35 22-666-15,-158 33-556 0,-2716 467 3461 16,3117-489-2150-16,8-4 6 0,14 11 1 16,28-3-58-16,11 8-262 0,-40 34-237 15,-4 12 605-15</inkml:trace>
  <inkml:trace contextRef="#ctx0" brushRef="#br0" timeOffset="3.12197E6">13783 8843 2444 0,'0'0'180'0,"-22"-12"-149"0,22 12-16 0,0 0-21 16,0 0-8-16,-6-30 19 0,6 30-10 15,0 0 25-15,-4-35 17 0,4 35 19 0,0 0-4 16,0-40-3-16,0 40 9 0,0 0-9 16,0-39 10-16,0 39-14 0,4-29 0 15,-4 29 13-15,6-30 0 0,-6 30 19 0,0-27-4 16,0 27-18-16,5-32 7 0,-5 32-9 15,0 0-17-15,-5-46-4 0,5 46 1 0,-3-30 3 16,3 30 11-16,-7-32-1 0,7 32-9 16,-11-31 17-16,6 14 8 0,5 17 1 15,-22-37-3-15,14 17 4 0,-4-1-6 0,-3 4-3 16,-2-2 0-16,4-2-5 0,-4 4-9 16,17 17-3-16,-32-36-3 0,12 16-8 0,0 3-5 15,0-3-1-15,-8 1-2 0,-3-5-1 16,-4 7-4-16,0-1 4 0,-5-4 4 15,-8 3 15-15,1-4-2 0,-5 5-3 0,-2 2-1 16,-6 1 0-16,2 0-3 0,-3 2-3 16,3 1-4-16,-2 7-4 0,-7-4-2 0,6 1 2 15,-1 8 0-15,-3-3-9 0,7 3 4 16,-11 3-1-16,1 2-8 0,-4 3 5 16,0 6-3-16,-4 3 0 0,-1 1 2 15,1 7-6-15,-5-1 6 0,11 5-2 0,-4 2-5 16,4 0 5-16,-4 5-1 0,6-1-4 15,1 3 0-15,0-3 3 0,2 6-3 0,0-2 5 16,3 1-15-16,-4 4 11 0,3-2-4 16,4 5 5-16,-1-1-1 0,-22 16-1 15,17-6-8-15,3-10 11 0,-18 20-6 0,16-13-4 16,6-3 1-16,6-1 3 0,-5-1 1 16,0 7-2-16,5-7-4 0,0 6 8 15,-1-6 0-15,-2 6 10 0,4 0 7 0,3 1-1 16,3-6-7-16,3 7-2 0,5-13-1 15,0 12-1-15,9-9 0 0,-1 1 3 0,1-2-1 16,8 2-5-16,-5 2 1 0,6 4 6 16,1-3-7-16,1 8 3 0,1-3-2 0,4 7 5 15,-3 2-7-15,6 3 6 0,1 2-1 16,3 1-5-16,0-1 0 0,2 3 4 0,-1 0-5 16,3-4 3-16,2 0-3 0,-1-1 5 15,4-5 3-15,4 2-4 0,-3-2-5 16,3 0 8-16,1-3 0 0,4 2 5 0,-4 1 0 15,7 8 2-15,6 2 1 0,-2-5-1 16,5 4 2-16,-3-4 1 0,10-1 0 0,1-1-4 16,6-5 6-16,-1-1 0 15,6 0-1-15,-1-5 1 0,12-6 0 0,2 1-2 16,5-2 3-16,25 8-2 0,-10-9-4 0,-10-9-2 16,5 3 0-16,1-6 1 0,24 14-3 15,-18-7-3-15,-10-8 1 0,-2-1-1 16,-4 1 3-16,6-2-1 0,-4 1-2 0,0-2 4 15,-3-3 7-15,12 3 7 0,-4-7 3 16,12 2-2-16,13-8-2 0,26 7-1 0,14-11-1 16,7-3-4-16,6-3-2 0,4-7-2 15,-2-5-3-15,-2-7-9 0,-5 0 0 16,-5-4-2-16,-13-1 4 0,-20-2-3 0,-19 4 2 16,-3 0-2-16,-9 3 1 0,3-4 2 15,2 0 1-15,-14 1 0 0,3 3 1 0,-2-1 2 16,-1-2-1-16,5-1 2 0,9 1-1 15,-6-3-2-15,6 0 1 0,1-4 0 16,2 1 0-16,0-5-5 0,4 2 3 16,22-14-1-16,4-4 1 0,-11-2-2 0,2-2-1 15,-7 0 2-15,-3-9 0 0,1-1 0 16,-10-5-1-16,1-4-2 0,-10 2 1 16,2-9 0-16,-6 1 1 0,-3-1-2 0,-3-2-6 15,1-1 3-15,-9 6 0 0,-1-11-10 16,0-6-9-16,-11 13 0 0,-12 5 0 15,-3-4 2-15,-5-2 3 0,-1 5 2 0,-7-6 4 16,-4 1 10-16,-5 8 3 0,-3 0 1 0,-1-2 8 16,-4-1 5-16,-4 2 8 0,3-2-3 15,-3 5 3-15,-1-3-3 0,2 5-4 0,-2-5 1 16,5 1-5-16,-3-1 1 0,3 2-3 16,0-3-3-16,3 3 1 0,-1 1-2 15,1-1-2-15,5 5 1 0,-4-6 2 0,-3 7-1 16,3 4 3-16,6-4 0 0,-10 4 1 15,0-11-1-15,-7 6 3 0,4-9-1 0,-1 6 0 16,-1-6 3-16,-8-8 1 0,-7 1-5 16,-12 2 2-16,-11-26-5 0,-9 4-1 15,-14 4 0-15,-10 4-2 0,-5 0-1 16,-7 3 4-16,-9 0-1 0,-7 1-2 0,-2 3-1 16,-4 4-2-16,-4 10-1 0,-13 0 0 15,-5 7-3-15,-15 11-2 0,0 10-6 0,-16 4-9 16,1 14-10-16,-12 12-16 0,-8 10-24 15,-17 19-24-15,-5 19-24 0,-5 17-28 0,-42 28-29 16,-2 18-28-16,10 8-110 0,11 7-640 16,8 4-829-16</inkml:trace>
  <inkml:trace contextRef="#ctx0" brushRef="#br0" timeOffset="3.12424E6">16028 8665 4735 0,'0'0'-104'0,"-33"10"20"0,33-10 12 16,-27 6-9-16,27-6 1 0,0 0 15 15,-30 6-3-15,30-6 20 0,0 0 13 0,0 0 17 16,0 0 24-16,-39-5-10 0,39 5 8 16,0 0 12-16,0 0-13 0,0 0 3 15,0 0-10-15,-20-17 16 0,20 17-6 0,0 0 6 16,0 0-9-16,20-58 10 16,-5 32-10-16,-1-7-5 0,4-1 11 0,12-13-9 15,0 0-2-15,5-13 6 0,1-1-1 0,2-7 27 16,16-18 21-16,-9-7 14 0,0-2 20 15,0-7 10-15,0 3 9 0,-1-2 8 0,-1-2-6 16,4 0-6-16,2-10-1 0,4 2-11 16,7-1-10-16,12-6-10 0,7-3-8 15,13 1-8-15,8 2-9 0,11 3-4 0,2 0-5 16,3 4-4-16,-1 4 0 0,2-2-5 16,-5 5-2-16,6 3-4 0,-11 2-3 15,0 2 1-15,-5 10 1 0,-4 0 1 0,-4 4 4 16,-10-1 4-16,6 9 0 0,-5 0 3 15,-9 4-1-15,6 0-4 0,3 6-2 16,-1 4-3-16,1 1-5 0,5 6 0 0,2 4 0 16,7 5-4-16,-4 1 1 0,-3 10-2 15,-13 3-1-15,30-6-1 0,-19 7-2 0,-6 4-1 16,-1 5-1-16,6-1-1 0,0 3 2 16,4 6-2-16,34-7 4 0,-20 4-4 0,-11 7 2 15,11 3-4-15,0 0 4 0,38 3-3 16,-21 3-1-16,33 0-1 0,-4 6 4 0,-3 3 2 15,-6 0-5-15,3 3-1 0,-6 5 2 16,-4 1-2-16,-7 1 0 0,1-1-1 16,-26-3 2-16,-9 0-1 0,-9-3 3 0,-2-1-3 15,-11-2 1-15,-9 0 0 0,-13-3 3 16,0-3 12-16,-7 3 10 0,-5 1 5 0,-10-5 9 16,8 1-1-16,-14-3-1 0,4 3-2 15,-28-3-2-15,44 7-1 0,-44-7 1 16,33 5-6-16,-33-5 5 0,32 3-4 0,-32-3 0 15,22 4 0-15,-22-4-4 0,0 0-9 16,28 7-2-16,-28-7 4 0,0 0-2 16,0 0-4-16,32 1-1 0,-32-1-2 0,0 0 0 15,0 0-1-15,0 0-2 0,22 8 1 16,-22-8-1-16,0 0 0 0,0 0-2 0,0 0-2 16,0 0 2-16,0 0 1 0,0 0-3 15,32 4 2-15,-32-4-9 0,0 0 0 0,0 0-2 16,0 0-3-16,0 0-2 0,0 0-7 15,33 0-6-15,-33 0-14 0,13 1-22 16,-13-1-39-16,25 10-55 0,-25-10-65 0,24 6-201 16,-24-6-96-16,0 0-440 0,28 10-890 15</inkml:trace>
  <inkml:trace contextRef="#ctx0" brushRef="#br0" timeOffset="3.12565E6">23415 4358 4665 0,'-25'-18'-183'0,"25"18"10"0,-22-13 17 0,22 13 11 16,-18-12 8-16,18 12 14 0,0 0 1 15,-28-20 7-15,28 20 5 0,0 0 3 16,-29-18 15-16,29 18 25 0,-13-15 10 0,13 15 32 16,-17-17 20-16,17 17 15 0,-12-24 15 15,12 24 22-15,-15-21-11 0,15 21 0 0,-17-21 5 16,17 21 3-16,-11-23-2 0,11 23-8 15,0 0 7-15,-17-24-4 0,17 24-12 0,-10-16-4 16,10 16 5-16,0 0-4 0,-18-27-1 16,18 27 11-16,-17-17 6 0,17 17 3 15,-20-15 12-15,20 15-3 0,-22-15 22 0,22 15-12 16,-27-13 11-16,27 13-7 16,-25-14 11-16,25 14-1 0,-22-9-4 0,22 9-5 15,0 0-6-15,-31-15-11 0,31 15 6 0,-17-12-16 16,17 12 1-16,0 0-9 0,0 0 0 15,-25-13-9-15,25 13 4 0,0 0-4 16,0 0 3-16,-24-10-3 0,24 10-1 0,0 0-6 16,0 0 1-16,0 0-3 0,0 0-1 15,0 0 0-15,0 0-1 0,0 0 9 0,0 0-3 16,0 0-1-16,0 0-3 0,0 0 4 16,0 0-5-16,0 0 0 0,0 0 0 15,44 77-2-15,-27-60 6 0,1-5-1 0,4 3 1 16,3 4-1-16,-3-8-1 0,4 5-1 15,4 0 1-15,-4-1-4 0,2-2 3 0,2-1-5 16,0-3 1-16,-5 3 3 0,7 1 6 16,-3-5-2-16,-8 1 1 0,8-1-1 0,-4 0 0 15,0 2-4-15,-25-10 4 0,45 12-4 16,-25-5-1-16,-20-7 0 0,40 9-2 16,-40-9-3-16,34 9 2 0,-34-9-2 0,27 9-3 15,-27-9 2-15,26 6-3 0,-26-6 5 16,24 11-3-16,-24-11 0 0,0 0 1 15,31 8 0-15,-31-8-2 0,0 0 1 0,31 5-1 16,-31-5-1-16,0 0 1 0,28 10-1 16,-28-10 1-16,0 0-2 0,28 10 1 15,-28-10 0-15,0 0-1 0,22 9 3 16,-22-9-3-16,0 0 0 0,19 15 1 0,-19-15 0 16,0 0 2-16,20 21-1 0,-20-21-1 0,10 12 0 15,-10-12-1-15,0 0 1 0,11 24 1 16,-11-24-2-16,0 0 4 0,5 23 0 0,-5-23-3 15,0 0 1-15,0 37 2 0,0-37-3 16,0 0 5-16,-5 30 2 0,5-30 5 16,-11 26 6-16,11-26 3 0,-10 21 0 0,10-21-3 15,-17 21 2-15,17-21-4 0,-18 21-3 16,18-21-2-16,-14 24-1 0,14-24 1 16,-20 23-3-16,12-11-1 0,8-12 0 0,-24 25-4 15,11-11 4-15,13-14-3 0,-20 23 3 16,6-10-2-16,14-13-4 0,-20 21 0 0,20-21 4 15,-25 21-3-15,15-9 0 0,10-12 0 16,-30 29-4-16,12-17 3 0,1 1 1 0,-1 5-3 16,-2-3 3-16,-4 0 2 15,2-1-2-15,-3 1 0 0,2-3-1 0,-2 0 0 16,3 0-1-16,-8 1 3 0,3-1 0 16,-3-4-4-16,3 5 3 0,-1-3 5 0,4-4 5 15,-4 4 2-15,6-2-7 0,-4 2 1 16,26-10-1-16,-44 17-2 0,26-14-1 0,18-3 0 15,-32 10-2-15,32-10 2 0,-24 10-2 16,24-10 1-16,-26 10-2 0,26-10-3 16,0 0 2-16,0 0-3 0,-34 9 2 0,34-9-2 15,0 0 0-15,0 0 1 0,0 0-1 16,-28 8 3-16,28-8 0 0,0 0-1 0,0 0 6 16,0 0-1-1,0 0-5-15,0 0 6 0,-12-34-6 0,12 34 4 0,2-36 0 16,-2 36 1-16,3-49 9 0,0 17 7 15,1-1-1-15,1-1-1 0,-2-9-5 0,-3 4 2 16,2-12-1-16,3-6-4 0,3-3 2 16,-3-2-1-16,4-2-1 0,-4-3-4 0,1 1-2 15,4 4 0-15,5 4-13 0,-6 6-28 16,2 6-51-16,6 6-57 0,-3 0-88 0,6 3-255 16,3 4-455-16,-3 1-743 0</inkml:trace>
  <inkml:trace contextRef="#ctx0" brushRef="#br0" timeOffset="3.12697E6">25712 3260 4595 0,'-3'-32'-135'0,"3"32"24"16,0 0 26-16,0-34 15 0,0 34 1 15,0-29 15-15,0 29 4 0,0 0 0 0,-2-39 13 16,2 39-9-16,2-31 14 0,-2 31-5 15,0 0 5-15,-2-43 11 0,2 43 7 16,-12-28 12-16,12 28 10 0,-8-31-2 16,8 31 10-16,-14-28 13 0,14 28-6 0,-18-27 14 15,5 15 3-15,13 12-12 0,-25-27 15 16,13 15-6-16,12 12-6 0,-40-20-1 0,23 10-5 16,-5 1-5-16,22 9 1 15,-48-15-5-15,16 9 3 0,-1-3-5 0,-8 1-7 16,-5 3 10-16,-6-2-21 0,-10 2 1 15,-10-2 3-15,-3-2-4 0,-14 0 6 0,-3-3-5 16,-2 2 4-16,6-2 15 0,4 1 3 16,10-1 8-16,6 5-1 0,2-1-4 0,5 0 3 15,5 4-11-15,8 1-2 0,-4 3-3 16,-1 3 4-16,11 1-5 0,-7 4 4 0,2 3-4 16,4 1 5-16,-1 3-9 0,-1 7 1 15,0 3 0-15,-3 4-4 0,9 6 3 0,-15 12 3 16,3 2-3-16,2 6 14 0,-19 20 11 15,12 4 0-15,8-11 3 0,8-8 3 16,5 11 6-16,-1-11 4 0,6 9-6 0,2-9 15 16,6-1 2-16,9 3 2 0,3-5 2 15,3 6 1-15,5-12 0 0,7 11-3 0,9 1-3 16,9 7-2-16,9-3-6 0,6 2-4 16,19 20 2-16,14-4-11 0,2 0-4 15,21-7-2-15,5 6-3 0,14-3-3 16,6-4 0-16,8 0-4 0,7-7 2 0,5-5-5 15,5-5 0-15,0-15-3 0,6-5 3 16,-1-9-7-16,-2-6 6 0,-5-7-2 0,-23-13 9 16,-20-8 12-16,3-6 18 0,18-12 12 15,-3-13 6-15,-3-13-6 0,-5-10-1 16,-7-14 0-16,-5-9-8 0,-7-16-8 0,-13-11-2 16,-6-9-6-16,-15-10 0 0,-14-8-7 15,-18-6-4-15,-19 0-3 0,-30-5-4 0,-29 6-10 16,-36 5-18-16,-41 8-27 0,-36 13-35 15,-74 3-49-15,-47 23-53 0,-58 18-99 16,-27 15-261-16,-32 17-435 0,-50 12-980 0</inkml:trace>
  <inkml:trace contextRef="#ctx0" brushRef="#br0" timeOffset="3.13152E6">1236 10340 4788 0,'0'0'-145'0,"-19"-8"22"16,19 8 13-16,0 0 19 0,-27-16-4 16,27 16 8-16,0 0 0 0,-23-18 10 0,23 18 4 15,-15-13 9-15,15 13 14 0,0 0 14 16,-22-16 18-16,22 16-6 0,0 0 16 15,-18-18 18-15,18 18 2 0,0 0 12 0,-20-18 0 16,20 18 11-16,0 0 0 0,-17-15-2 16,17 15-6-16,0 0-7 0,0 0 1 0,-10-23-2 15,10 23 1-15,0 0-1 0,0 0-10 16,0 0-2-16,0 0-1 0,0 0-1 16,0 0 4-16,0 0-3 0,0 0-10 0,0 0 0 15,0 0-3-15,0 0 14 0,0 0 12 16,65 82-9-16,-38-41-8 0,6 3 12 0,-1 1 1 15,10 12-3-15,-2-1-1 0,4-1 1 16,2 0-3-16,-5-3 3 0,-3 1-1 16,-3-6-10-16,-1-4 10 0,-6-4-9 15,-3 1-23-15,-3-3-14 0,1-7-37 0,-6 5-40 16,-4-8-66-16,-1 0-183 0,-3-4-393 16,-1-4 417-16</inkml:trace>
  <inkml:trace contextRef="#ctx0" brushRef="#br0" timeOffset="3.13177E6">1416 11275 3435 0,'-30'11'70'0,"30"-11"-2"15,-27 10-7-15,27-10-10 0,0 0 0 16,-25 9 20-16,25-9 42 0,0 0 6 0,0 0 3 16,0 0-9-16,0 0-12 0,0 0-5 15,0 0-8-15,0 0-5 0,49-77-6 0,-16 37-10 16,12-10-5-16,7-5-10 0,-8-7-5 15,3 0-2 1,-7 2-7-16,-2-2-9 0,-4-1-2 0,-3 15-16 0,-9-1-11 0,0 2-11 16,0 5-11-16,-16 1-22 0,8 7-17 15,-9 2-22-15,-2 2 0 0,-3 3-32 0,0 3-29 16,-7 3-40-16,-3-2-104 0,2 5-557 16,-9 5-68-16</inkml:trace>
  <inkml:trace contextRef="#ctx0" brushRef="#br0" timeOffset="3.13201E6">948 10045 3803 0,'-29'-12'0'16,"29"12"6"-16,-23-9 8 0,23 9-12 15,0 0-2-15,-30-16 6 0,30 16 15 0,0 0-4 16,-22-13 10-16,22 13 3 0,0 0 19 15,0-27 6-15,0 27 2 0,22-36-18 16,-5 14 16-16,4-6-7 0,-1 0-11 16,4 1-4-16,3 0 7 0,1-5-12 0,-1 3-7 15,0 2-47-15,3-1-50 0,0 4-61 16,-3-1-99-16,3 3-589 0,-5 1 41 0</inkml:trace>
  <inkml:trace contextRef="#ctx0" brushRef="#br0" timeOffset="3.13264E6">1920 9687 3995 0,'0'0'187'0,"10"25"-17"15,-10-25-31-15,5 22-42 0,-5-22-13 16,11 25-11-16,-11-25-8 0,9 30-4 0,-1-12-9 15,1 2-8-15,-9-20-1 0,25 40-4 16,-12-20-7-16,2 3-3 0,2-1-3 16,-5-2 2-16,6-1-6 0,0 2-4 0,-1-2-2 15,0-2 1-15,-2 0 0 0,-3-2-11 16,-12-15 4-16,21 25 5 0,-12-12-3 16,-9-13 3-16,16 15 6 0,-16-15-6 0,0 0 3 15,12 19-4-15,-12-19 2 0,0 0 2 16,0 0-3-16,0 0-3 0,0 0-3 0,0 0 0 15,0-84 3-15,-3 57-6 0,3 27 0 16,-9-62-2-16,6 32-3 0,3-1-2 0,0 0 3 16,0 0-7-16,0 31 2 0,0-50-4 15,8 25 2-15,-8 25-2 0,10-34 3 16,-10 34-3-16,17-30 5 0,-7 17-4 0,-10 13 3 16,29-18 4-16,-29 18-4 0,26-15 4 15,-9 6-7-15,-17 9 4 0,27-9-11 16,-27 9-7-16,30-8-1 0,-30 8 3 15,0 0 9-15,33-5-5 0,-33 5-1 0,0 0 3 16,29-8 7-16,-29 8 5 0,0 0 2 16,0 0 12-16,25-11 2 0,-25 11-2 0,0 0-6 15,13-23-1-15,-13 23 2 0,12-32-2 16,-12 32 2-16,8-40-8 0,-1 15 2 0,-2 4 1 16,2-2 0-16,-7 23-3 15,10-39 2-15,-3 24-4 0,-7 15-2 0,13-30 3 16,-13 30-1-16,20-18 1 0,-20 18 0 0,28-13-3 15,-28 13 3-15,39 0 0 0,-39 0 0 16,47 4 1-16,-25 5-2 0,4-2 0 0,-2 4 2 16,4 1-22-16,-8 1-34 0,4-1-43 15,-8 2-26-15,8 2-43 0,-24-16-37 16,30 16-73-16,-30-16-615 0,25 9-364 0</inkml:trace>
  <inkml:trace contextRef="#ctx0" brushRef="#br0" timeOffset="3.13313E6">3032 9244 4313 0,'0'0'70'16,"0"0"7"-16,0 0-23 0,17-19-6 15,-17 19-6 1,0 0-12-16,0 0 4 0,0 0 3 0,57 24-1 0,-32-7-1 0,2 0-7 16,8 8 3-16,0 9-1 0,0 1-8 15,8 1-3-15,-4 0 3 0,4 2 3 0,-2 1-9 16,0 0-1-16,0-3-1 0,-5 2-1 0,1-8-1 15,-12-2 1-15,2-3-3 0,-9-3 1 16,-3 2 1-16,-1-3-5 0,-6 1 2 16,-8-22 2-16,0 37-7 0,0-37 6 0,-12 27 0 15,12-27-1-15,-30 23 1 0,7-19-5 16,-2-1 2-16,25-3-7 0,-62-7-2 16,20-6-3-16,2-5-1 0,-7-10-3 0,0-7-6 15,-1-8-22-15,-1-4-13 0,6-1-1 16,1-6-15-16,7-7 5 0,3 1-13 0,4-2 15 15,-1-2-10-15,12 5 1 0,1-3 3 16,7 0 9-16,1 3 10 0,3 5 1 16,2 1 1-16,3 3 14 0,0 8-1 15,3-1-16-15,-1 8 14 0,1 2 2 0,5 4 8 16,-3 4-7-16,7 2 16 0,0 4 1 16,5 7-6-16,6 0 19 0,-23 12-8 15,35-3 3-15,-35 3 1 0,49 19-3 0,-21-8 7 16,-1 11 18-16,0 2-12 0,-2 4-3 0,-2 6 4 15,-3-1-7-15,-6 1 4 0,-1 6-6 16,-3-3 6-16,-7 4-13 0,-3-8-33 16,0 2-13-16,-3-5-47 0,-2-2-71 0,-5-7-199 15,5-7-369-15,-3-2 471 0</inkml:trace>
  <inkml:trace contextRef="#ctx0" brushRef="#br0" timeOffset="3.13349E6">3465 8810 3354 0,'0'0'153'16,"25"-9"-3"-16,-25 9-23 16,24-11-23-16,-24 11-10 0,0 0-15 0,33-7-14 0,-33 7-10 15,24-7 6-15,-24 7 1 16,0 0-30-16,21-10 10 0,-21 10-2 0,0 0-3 16,34-19-7-16,-19 11-4 0,-15 8-10 15,30-34-1-15,-10 10-17 0,-1-2-21 0,2-4-16 16,-4 3-11-16,-4-2-13 0,-4 1-6 15,1 4 8-15,-10 24-4 0,3-38 6 0,-3 38 7 16,0 0-5-16,-30-18 15 0,30 18-3 16,0 0 9-16,-62 41 22 0,37-17 26 15,-3 6-5-15,-1 2 22 0,7-2-10 0,2 5 16 16,0-1 13-16,4-1-4 0,7 1 34 16,-2 1 10-16,7-5-7 0,4 4 7 0,7-4-4 15,3-1-8-15,5 4-3 0,8-1-1 16,4-8-9-16,7 0-1 0,12-9-4 15,0-1-12-15,4-10-5 0,7-1-8 16,8-8-26-16,5-5-39 0,-10-2-43 0,2-3-41 16,-12-3-45-16,4-6-58 0,-14-6-150 15,-3 0-473-15,-5-9-49 0</inkml:trace>
  <inkml:trace contextRef="#ctx0" brushRef="#br0" timeOffset="3.13409E6">4017 7488 3969 0,'0'0'2'0,"0"0"-17"0,0 0 8 15,0 0 1-15,0 0-9 0,0 0 7 16,0 0 5-16,0 0 8 0,49 61 10 0,-22-39-3 16,9 8-1-16,5 1 0 15,-1 1-5-15,2-3 10 0,-2 5-1 0,3-2-13 0,1-2 12 16,-1 1-6-16,-4 0-3 15,-3-3 2-15,-4-7 1 0,-7 4-10 0,-1-3 16 16,-6-4-16-16,-6 6 11 0,-4-5-5 0,-8-19 5 16,4 41 7-16,-4-41-20 0,-20 42 15 15,3-22 3-15,-3 1-2 0,-5 0 11 0,1-2 14 16,2-1 7-16,-6 4 13 16,3-2-1-16,2 3-5 0,-3 0-10 0,6 7 5 15,4-2-1-15,-3 8 7 0,6 5-6 16,-1 0 0-16,11-2-5 0,0-3 3 0,9 4 3 15,4-1-3-15,6-1-4 0,0-3-5 16,8-2 9-16,1-5-14 0,7-4 3 16,-2-6-9-16,5-1 7 0,-2-8-2 0,1-3-4 15,3-3 1-15,3-6 0 0,1-3-8 16,0-3-1-16,-6-8-18 0,0-1-17 0,-5-4-19 16,0-8-27-16,-8-2-17 0,-9-4-8 15,4-2 1-15,-5-1 0 0,-6 2 4 16,-2-1 6-16,-8 5 11 0,1 0 8 0,3-2 8 15,-3 6 19-15,3 29 23 0,3-53-14 16,-3 53 5-16,0-40-7 0,0 21-1 0,0 19 17 16,15-27-11-16,-15 27 8 0,18-25 4 15,-2 15-1-15,-16 10 3 0,36-12 12 16,-36 12-7-16,42-6 19 0,-22 2 8 16,-20 4 2-16,54 0 3 0,-26-3 25 0,2 3-5 15,4-1-4-15,-34 1-7 0,52-4-6 16,-24 4 1-16,-28 0-5 0,40-3-11 0,-40 3-44 15,42-8-66-15,-22 0-128 0,-8-1-345 16,3-6-241-16,-7-2 164 0</inkml:trace>
  <inkml:trace contextRef="#ctx0" brushRef="#br0" timeOffset="3.13427E6">4942 7491 3776 0,'-16'-15'114'15,"16"15"-15"-15,0 0-10 0,0 0 1 0,-22-19 3 0,22 19 11 0,0 0 2 16,-17-15-6-16,17 15 3 0,0 0-15 16,0 0-19-16,0 0-19 0,0 0-50 15,-18-12-49-15,18 12-60 0,0 0-89 0,0 0-272 16,0 0-373-16,0 0-65 0</inkml:trace>
  <inkml:trace contextRef="#ctx0" brushRef="#br0" timeOffset="3.13485E6">5851 7630 4167 0,'17'-16'134'0,"-17"16"-23"0,16-15-29 16,-16 15-7-16,32-10-16 0,-32 10-3 15,33-11-17-15,-11 4 3 0,-22 7-4 16,49-15-7-16,-28 6-1 0,11-2-22 16,2-2-32-16,4-3-13 0,2-6-2 0,7-3-4 15,-12 2-9-15,-3-3-3 0,2 1 12 16,-4-5-3-16,-9 2 1 0,4-3 9 0,-1 1-6 15,-4 1 15-15,2 5-2 0,-7 1 11 16,-4 7-4-16,6-4-1 0,-17 20 3 16,30-27 5-16,-6 14-2 0,-4 4 12 0,2-4-4 15,6 5 9-15,0-3 0 0,8-1 0 16,-1 0 7-16,3-3-2 0,2-5 7 0,7-4-5 16,-5-3 1-16,12-4 2 0,-3-9-1 15,0-6 7-15,-6-5-9 0,-2-6 6 16,-4-2-11-16,-4-2 6 0,-5-4-18 0,-10-3 17 15,-8 6 9-15,-9 1-19 0,-6 0-12 16,-21-8-5-16,1 14-1 0,-12 3 12 0,-14 5-3 16,1 13 19-16,-2 9 15 0,-7 5 28 15,0 7 15-15,3 11 0 0,7 4-9 0,-1 11-3 16,-4 17-5-16,4 17-4 16,9 7 0-16,4 8-1 0,10 7-5 0,20-9 13 15,7-1-1-15,9 3 4 0,21 2-6 0,1-2-4 16,16-7-2-16,1-8-5 0,17-8-5 15,5-4-12-15,8-6-36 0,7-12-63 0,0-1-64 16,-15-12-126-16,3-4-647 0,-9-8-532 16</inkml:trace>
  <inkml:trace contextRef="#ctx0" brushRef="#br0" timeOffset="3.135E6">6806 6686 4956 0,'-22'-6'237'0,"22"6"-39"15,-27-24-41-15,27 24-23 0,15-45-23 0,9 10-12 16,14-7-17-16,16-2-17 0,28-22-49 16,-9 16-67-16,-2 10-97 0,-8 8-137 0,1-3-228 15,-9 12-440-15,-13 7-848 0</inkml:trace>
  <inkml:trace contextRef="#ctx0" brushRef="#br0" timeOffset="3.13571E6">1686 11869 4670 0,'0'0'-145'0,"-34"0"17"16,34 0-1-16,0 0-9 0,-43-4 7 0,43 4-3 16,0 0 1-16,-31-8 6 0,31 8 18 15,-15-17 5-15,15 17 11 0,0 0 27 16,-13-25 43-16,13 25 18 0,-12-18 29 0,12 18 11 16,0 0 0-16,-16-27 18 0,16 27-4 15,0 0 0-15,-14-21 10 0,14 21 12 0,0 0-15 16,-15-20 10-16,15 20 2 0,0 0 10 15,0 0 13-15,0 0-24 0,-8-24-7 0,8 24-7 16,0 0-5-16,0 0 17 0,0 0 2 16,0 0-6-16,0 0 10 0,0 0-9 15,75 16-7-15,-43 3-2 0,-2 5-14 16,8 9 2-16,1 5 0 0,9 4-5 0,1 9-5 16,-7-3 3-16,6 2-7 0,-3-1-2 15,-4 3-2-15,-3-8-8 0,-3-1 3 16,-3-4-28-16,-7 0-22 0,5-3-34 0,-3-5-25 15,-5-4-50-15,-1-2-56 0,-7-7-131 16,-4 1-519-16,2-7-68 0</inkml:trace>
  <inkml:trace contextRef="#ctx0" brushRef="#br0" timeOffset="3.13609E6">1582 11785 3748 0,'0'0'-112'16,"-32"-21"-4"-16,20 9 15 0,12 12 15 0,-21-26 24 0,21 26 22 0,-17-27 26 15,17 27 16-15,-7-37 15 0,7 37 16 16,7-39-12-16,-7 39 2 0,13-44 0 16,-1 20-7-16,5 6 9 0,-2-2-7 0,10 2 15 15,0 3 7-15,5-1 16 0,3 4 12 16,-1 3 7-16,8 1-10 0,1 6 4 0,-6 2 3 15,8 0-4-15,-6 10 4 0,8-1 4 16,-8 3-11-16,3 6 23 0,-1 7-7 16,1 2-23-16,-7 5 2 0,2 5-13 0,0 3-8 15,-3 6 2-15,-7 2-6 0,2 2 2 16,-10 3-6-16,-1 4 0 0,-7-3 0 0,1 2-5 16,-7-7 0-16,-6-1-2 0,1 2-6 15,-1-4 3-15,-5 1-6 0,2-2 4 16,-5 2-14-16,2-8-22 0,-2 3-29 0,4-6-45 15,-1-9-33-15,3 2-67 0,-4-11-206 16,4-3-443-16,-6-2-37 0</inkml:trace>
  <inkml:trace contextRef="#ctx0" brushRef="#br0" timeOffset="3.13667E6">2651 11582 3601 0,'0'0'-166'0,"0"0"44"16,0 0 40-16,0 0 39 0,0 0 26 16,0 0 39-16,0 0 30 0,0 0 39 0,33-6 10 15,-33 6 12-15,0 0-10 0,0 0-14 16,0 0-28-16,0 0 9 0,27-18-30 16,-27 18 11-16,22-21-24 0,-9 4 23 15,0 2-21-15,-13 15-3 0,31-37-8 0,-23 16-7 16,2-2 4-16,2 3-2 0,-12 20-3 15,8-37-10-15,-5 15 4 0,-3 22-15 0,0-37-1 16,0 37 5-16,-6-30 0 16,6 30-7-16,-17-29-2 0,17 29 9 0,-23-16 3 15,23 16 1-15,-39-2-6 0,39 2-4 16,-53 17 15-16,19-6-7 0,2 8 30 0,2-1-8 16,-5 3 10-16,5 4 10 0,2 0-11 0,4 2 1 15,2 2 0-15,6 4 15 0,4 1-10 16,2-1 10-16,8 2-14 0,-1-5 6 15,6 1 1-15,4 1-4 0,6 4 8 0,1-6-9 16,1 2 11-16,6-1 2 0,6-4-3 16,3-4 5-16,5 1 9 0,4-6-1 0,6-6-3 15,15 0 5-15,6-6-19 0,4-7 4 16,3-7-5-16,14-4-12 16,2 3-39-16,-5-6-57 0,-2-2-43 0,-17 0-41 0,-5-6-57 15,-6 3-167-15,-11-5-471 0,1-5-110 16</inkml:trace>
  <inkml:trace contextRef="#ctx0" brushRef="#br0" timeOffset="3.137E6">2975 10183 4015 0,'-22'-12'-26'0,"22"12"4"15,-35-19 4-15,35 19-3 0,-25-12-9 0,25 12 20 16,0 0 8-16,-21-15-7 0,21 15 5 16,0 0 10-16,0 0 24 0,0 0 0 15,0 0 24-15,0 0 17 0,0 0 18 16,46 74 5-16,-22-43 3 0,4 8 1 0,12 15-10 16,-1 2-5-16,4 4-7 0,6-1-9 15,11 21-2-15,-8-16-10 0,-7-5-6 16,2-4-6-16,1 4-2 0,-1-1-4 0,-5-2-2 15,0-3-8-15,-9-10-10 0,2-5 2 16,-8 4-24-16,3-1-8 0,-10-8-22 0,-1-3-19 16,-1-3-32-16,-4-4-31 0,-3-2-36 15,-2-3-78-15,-9-18-189 0,13 28-422 0,-13-28-42 16</inkml:trace>
  <inkml:trace contextRef="#ctx0" brushRef="#br0" timeOffset="3.1373E6">3506 11280 4105 0,'0'0'105'0,"-24"-12"-16"0,24 12-12 16,0 0-9 0,-7-24-15-16,7 24 1 0,0 0-7 0,36-47-2 0,-8 23-5 0,0-3-5 15,11-5-7-15,-1 1-2 0,6 0-2 16,-1 0 1-16,-4 1-10 0,-4 8 1 0,-2 0-1 16,-1 1-3-16,-5 6 0 0,-7-1-1 15,7 1-1-15,-10 7 3 0,1-7-2 0,-18 15-6 16,30-12 2-16,-30 12 4 0,25-5-6 15,-25 5 3-15,0 0 3 0,42 17 2 16,-42-17-3-16,32 15 3 0,-17-3-1 0,7-4-3 16,3 4-4-16,-7 1 9 0,12-8 0 15,-5 2-18-15,2-1-7 0,-27-6-10 16,48 3-23-16,-48-3-13 0,49-9-30 0,-29-3-30 16,0-1-36-16,-5-6-69 0,-5-2-164 15,-3-3-448-15,-7-6 1 0</inkml:trace>
  <inkml:trace contextRef="#ctx0" brushRef="#br0" timeOffset="3.13743E6">3880 10159 3988 0,'0'0'124'0,"-27"-12"-9"0,27 12-13 16,-18-12-29-16,18 12-23 0,0 0-2 0,0 0-4 16,0 0-43-16,0 0-55 15,0 0-82-15,45-37-187 0,-30 29-519 0,-15 8-44 16</inkml:trace>
  <inkml:trace contextRef="#ctx0" brushRef="#br0" timeOffset="3.1381E6">4362 10183 3952 0,'17'24'26'0,"-17"-24"-16"15,16 26 8-15,-7-13 15 0,-9-13 24 16,23 31 43-16,-11-15-3 0,5 7 22 16,-4 1-7-16,10 1-12 0,-2 2-12 0,4 5-10 15,0-5-5-15,3 3-13 0,-3-7-8 16,2 4-3-16,-2-3-4 0,2-1-5 0,-5-7-9 16,-6 2 3-16,-2-3 2 0,-14-15-5 15,28 18-9-15,-28-18 0 0,14 12-1 16,-14-12 2-16,0 0-3 0,0 0 0 0,0 0 1 15,0 0-4-15,0 0-1 0,-10-79-1 16,6 51-7-16,4-2 4 0,0-1-8 0,0 31 5 16,0-55-3-16,4 27-2 0,4 2-3 15,-3 2 0-15,-5 24-1 0,20-33-2 16,-3 16-12-16,3 4-1 0,2 5 5 16,6 1-2-16,-1 2 4 0,-27 5-1 0,55-7-1 15,-23 7 10-15,-4-3-8 0,4 1 1 16,-2 2-1-16,2-3 1 0,1-4 3 0,-3 4 2 15,2-3-2-15,-2-3 4 0,5-3-6 16,-4-5 6-16,4 4 0 0,-2-7-4 16,-1 1-1-16,-2-1 5 0,2-7-4 0,-4 0 1 15,-3 0-10-15,-1-3-6 0,-4-8-12 16,-3-1-6-16,-9-3 8 0,0 0-1 0,-6-5 1 16,-4-2-9-16,-9-9 1 0,-3 3 5 15,-11-10 5-15,-10-3-6 0,-4-1 8 16,1 5 3-16,0 2 14 0,-3 8 16 0,11 7 0 15,-5 3-2-15,8 5 5 0,2 8 1 16,4 4-5-16,2 4-4 0,7 2 0 16,-3 6-6-16,15 15 1 0,-21-20 7 0,21 20-5 15,0 0 3-15,0 0 2 0,0 0 0 16,0 0-3-16,0 0 5 0,56 76-1 0,-29-49 0 16,8 3 2-16,1 1 2 0,10 0 3 15,0 4-1-15,4-6-7 0,-2 5 5 16,9 2-2-16,-7-5-10 0,-1-4-14 0,-4 0-24 15,0-1-32-15,-11-2-38 0,-3-6-34 16,-7-3-54-16,-2-3-179 0,-11-5-477 0,-11-7-118 16</inkml:trace>
  <inkml:trace contextRef="#ctx0" brushRef="#br0" timeOffset="3.13824E6">5285 9524 3884 0,'0'0'4'16,"-35"0"-4"-16,35 0-28 0,0 0-19 15,0 0-16-15,0 0-14 0,0 0-6 0,0 0-7 16,0 0-58-16,74-28-189 0,-42 16-358 16,1 0 679-16</inkml:trace>
  <inkml:trace contextRef="#ctx0" brushRef="#br0" timeOffset="3.13942E6">3723 10932 2749 0,'0'0'-123'0,"0"0"11"0,62-43 14 15,-37 31 2-15,12-8 11 0,3-4-7 16,5 1 16-16,2-5 0 0,0 2 10 16,-7-1 5-16,2-1-4 0,-9 4-11 0,1-4 11 15,-3 1-2-15,-2 0 7 0,-4 0 16 16,2 0 18-16,-9-1 21 0,-1-1 63 16,-4 6 15-16,1-4 2 0,-1 0-6 0,-8 0 22 15,2 0-33-15,3-1 13 0,-7 1-5 16,5 2 5-16,-4-2-12 0,-4 27 39 0,1-54-16 15,-1 30-9-15,0 24-5 16,0-46 2-16,0 46-8 0,-1-40-9 0,1 40-5 16,-4-34 8-16,4 34-1 0,0-27 13 15,0 27-13-15,0 0-16 0,-11-29 12 0,11 29-3 16,0 0-6-16,0 0 5 0,0 0 3 16,-50 50 4-16,34-26 9 0,0 8 0 15,2 5 24-15,-1-1-18 0,2 5 4 0,5 1-21 16,-4 5 27-16,7 2 7 0,-7-7 10 15,10 5 11-15,-1-5-4 0,-2-3 2 0,10-4-10 16,-2-2-13-16,2-3-5 0,9-3 5 16,-1-3-14-16,12-4 21 0,2-10-15 15,7-5-8-15,9-8-12 0,2-6-18 16,10-11-37-16,9 0-49 0,6-8-29 0,-8-2-44 16,3-5-36-16,-13-4-38 0,-10 0-125 15,-8 4-521-15,-6-5-51 0</inkml:trace>
  <inkml:trace contextRef="#ctx0" brushRef="#br0" timeOffset="3.13991E6">4871 9712 3898 0,'0'0'-46'16,"0"0"3"-16,0 0 14 0,-34 52 15 15,26-24 10-15,-1 7 35 0,6-2 49 16,-2 5-16-16,2 5 29 0,3-1 21 0,8 3-12 15,-3 0-1-15,12 4-12 0,13-6 2 16,3-4-9-16,12-7-7 0,12-10-5 0,9-3-11 16,11-15-4-16,1-7-7 0,12-12-8 15,38-9-3-15,-3-16 2 0,-8-9-10 16,-3-8-4-16,-7-8-1 0,-7-4 0 0,-16-8-5 16,-7-1-3-16,-17-8 1 0,-15 13-10 15,-18 1 1-15,-12-2-4 0,-13 7-4 0,-12-14-3 16,-7-4-2-16,-21-21 1 0,-9 2 2 15,-7 8-2-15,-8 6-2 0,-6 14 4 16,6 21 2-16,2 11 1 0,-6 14-5 0,15 8 0 16,-1 13 8-16,3 6-5 0,-3 9-7 15,9 6 6-15,3 8-3 0,11 4 3 16,1 7 2-16,13-1-3 0,5 6 9 0,10-1 0 16,5 6-3-16,6 1 8 0,13 9 6 15,1-8 9-15,7 4 3 0,11 6 4 16,6-5 1-16,6-3 3 0,0-6 3 0,2 2 4 15,5-8-5-15,3 1 1 0,4-6-1 16,4-8-4-16,-11 0-6 0,7-5-16 16,-4-4-3-16,-1-5-21 0,-16-1-35 0,2-3-24 15,-3 6-21-15,-13-8-16 0,-1-3-27 16,-5-2-13-16,-28 5-12 0,41-7-31 0,-30 1-38 16,-11 6-117-16,5-16-507 15,-5 16-110-15</inkml:trace>
  <inkml:trace contextRef="#ctx0" brushRef="#br0" timeOffset="3.14006E6">5635 9601 4055 0,'-65'23'75'0,"15"-12"1"16,9 2 4-16,13-4-1 0,0-3-7 15,28-6-12-15,-29 9-10 0,29-9 13 16,0 0-11-16,0 0 6 0,0 0-12 0,82-47-8 16,-13 10 0-16,33-13-4 0,15-13-35 15,13-2-75-15,7-7-64 0,-1 0-120 16,-11-4-626-16,-1 4-323 0</inkml:trace>
  <inkml:trace contextRef="#ctx0" brushRef="#br0" timeOffset="3.14034E6">7162 8739 4385 0,'0'0'52'0,"0"0"-1"0,0 0-9 16,0 0-4-16,0 0-17 0,0 0 12 0,0 0-21 15,-67 25 6-15,67-25-8 0,-46 20 6 0,12 2-10 16,-8 6 6-16,0 6 15 0,-14 10 16 0,4 4 16 15,1 1 7-15,6 3 7 0,7 2 4 16,14-4-9-16,13 1-5 0,6-6-3 0,15-3-10 16,6-7-4-16,16 4-4 0,13-6-5 15,6-11-3-15,12-9-6 0,2-9 11 16,9 1-1-16,0-10-8 0,-4 3-2 0,-2-3-6 16,-11 0 1-16,-8 0 2 0,-11 5 18 15,-8 0 3-15,-30 0-10 0,24 22-3 16,-24-22-7-16,-29 60-26 0,-12-8-42 0,-28 36-72 15,-11-3-85-15,-21 3-236 0,-1-1-519 16,-16-2-856-16</inkml:trace>
  <inkml:trace contextRef="#ctx0" brushRef="#br0" timeOffset="3.14464E6">883 14626 4726 0,'-26'-7'-102'16,"26"7"22"-16,0 0 29 0,0 0 16 15,0 0 2-15,-31-5 5 0,31 5 20 0,0 0-1 16,0 0 9-16,0 0 5 0,-34 0-10 16,34 0 6-16,0 0 19 0,0 0-4 15,-30 18 14-15,30-18-2 0,-15 27 11 0,8-4 1 16,2 5 7-16,-1 2 5 0,-1 3-2 15,4 8 1-15,3 4-5 0,0 2 2 0,8 2-11 16,-3 10 10-16,7 1-7 0,4 2-6 16,8 10-1-16,1-5-3 0,5-3-3 0,4-1 1 15,6-4-3-15,3-10-2 16,4 0-2-16,7-9 0 0,6-2-6 0,-8-10 0 16,6-11 4-16,-1-1-6 0,-10-7 0 15,8-6 4-15,-6-3-4 0,-3-3 3 0,-2-4 0 16,-9 5-3-16,0-8 4 0,-8 4 11 15,3-6 12-15,-8 0 13 0,-4-5 8 16,2 5 10-16,-20 12 2 0,22-27 3 0,-22 27-7 16,8-30-6-16,-8 30-7 0,5-29-4 15,-5 29-7-15,0 0-5 0,-11-46-2 0,11 46-7 16,-10-24-4-16,10 24-3 0,-19-24-2 16,19 24-3-16,-16-29-3 0,2 17-1 0,14 12-6 15,-25-22 2-15,3 12 0 16,22 10-3-16,-23-13 0 0,23 13 0 0,-29-15-4 15,29 15 2-15,-23-14-3 0,23 14 3 16,-22-10-4-16,22 10-1 0,0 0-3 0,-23-15 2 16,23 15-4-16,0 0 3 0,0 0-4 15,-20-15 2-15,20 15-2 0,0 0 3 0,0 0 1 16,0 0-5-16,0 0 3 0,0 0-3 16,0 0 3-16,0 0 1 0,0 0-3 15,35-44 4-15,-35 44-2 0,22-21 2 0,-12 9 0 16,-10 12-1-16,31-34 0 0,-12 15 3 15,-6 1-4-15,4-4 1 0,0 4 1 16,-1-1 0-16,1 5 1 0,-17 14-2 0,25-32 0 16,-25 32 0-16,22-21 0 0,-22 21 0 15,18-15 1-15,-18 15 2 0,20-10-2 0,-20 10 2 16,0 0-1-16,41 4 0 0,-41-4 0 16,0 0 3-16,40 18-2 0,-23-6 1 15,-1 0-2-15,1 5 0 0,0-2 2 0,1 3 0 16,-1 0-2-16,5 1 4 0,-6-1-3 15,4 0 1-15,0 1-4 0,-3 0 0 0,5-1-11 16,-4-3-11-16,-1-3-23 16,-17-12-13-16,25 18-13 0,-25-18-17 0,35 5-43 15,-35-5-33-15,27-20-42 0,-12 5-52 16,0-3-106-16,-5-11-571 0,2-4-698 0</inkml:trace>
  <inkml:trace contextRef="#ctx0" brushRef="#br0" timeOffset="3.14498E6">2415 14619 4616 0,'0'0'-22'0,"0"0"31"0,0 0 7 16,0 0 12-16,0 0 6 0,0 0 14 15,-30-18 1-15,30 18-3 0,0 0-2 16,0 0-6-16,0 0 3 0,0 0 0 0,-44 43-2 16,44-43 2-16,-13 34-3 0,6-9-4 15,2-1 5-15,5-24-11 0,-5 49 0 16,5-23-4-16,0-26-7 0,8 45-6 0,1-22 3 15,1-2-6-15,5-6-8 0,2-3 3 16,3-2-1-16,-20-10-2 0,45 5 2 16,-45-5-3-16,45-8 6 0,-45 8-5 0,37-10 3 15,-22 1-3-15,-15 9-2 0,22-20 8 16,-22 20 4-16,3-20 8 0,-3 20 20 0,0 0-2 16,0 0-4-16,-28-49 1 0,11 37-7 15,-7-1 1-15,24 13-3 0,-38-19-2 0,21 13-2 16,17 6-1-16,-35-9-7 0,35 9-18 15,-30-9-43-15,30 9-68 0,-23-7-58 16,23 7-78-16,-12-12-222 0,12 12-429 16,0 0-457-16</inkml:trace>
  <inkml:trace contextRef="#ctx0" brushRef="#br0" timeOffset="3.14527E6">2151 13800 4489 0,'0'0'11'0,"-31"-10"16"0,31 10 2 16,0 0 1-16,-25-15-10 0,25 15-10 0,0 0 5 15,0 0 3-15,0 0-2 0,0 0-6 16,0 0 12-16,0 0 14 0,0 0 28 16,0 0 17-16,0 0 0 0,72 55 1 0,-48-26 1 15,9 8-6-15,-6 3-8 0,8 6-5 16,4 7-8-16,1 4-7 0,-2 2-5 0,6-1-7 15,-6 5-3-15,11-3-3 0,14 17-3 16,-13-15-7-16,-4-6-4 0,-1-7-11 16,-2 1-19-16,-4-13-16 0,-4-2-30 0,0 0-44 15,0-4-31-15,-5-10-47 0,2-1-70 16,-4-5-211-16,-8-6-428 0,-1-6-341 16</inkml:trace>
  <inkml:trace contextRef="#ctx0" brushRef="#br0" timeOffset="3.14587E6">2877 13144 4137 0,'-17'-18'-107'0,"-2"2"3"16,9-2 14-16,10 18 4 0,-16-32 3 0,16 32 14 15,-9-21 10-15,9 21 20 0,-11-21 22 16,11 21 24-16,0 0 3 0,0 0 23 16,0 0 60-16,0 0 55 0,0 0-3 0,0 0-12 15,0 0-13-15,0 0-9 0,50 71-16 16,-27-44-18-16,-1 3-1 0,10 5-13 16,1 2-2-16,1-1-10 0,4 2-12 0,4-1 2 15,-5-2 0-15,6 0-18 0,-8-4 12 16,4 2-15-16,-1-4 0 0,-6-4-2 15,2-5 6-15,-3 3-14 0,-6-4 2 0,0-4-1 16,-4-3-5-16,-1 0-2 0,-4 0 4 16,-16-12-2-16,29 21 2 0,-16-11-3 0,-13-10 6 15,20 13-2-15,-20-13 2 0,17 15 2 16,-17-15-3-16,0 0 3 0,18 19-7 16,-18-19-1-16,0 0 6 0,0 0-7 0,0 0 0 15,0 0-2-15,0 0-2 0,-35 43 0 16,35-43 3-16,-25 9-3 0,25-9 5 15,-28 15-13-15,28-15 13 0,-32 12-15 0,14 1 13 16,-1 1-6-16,-3-1 3 0,6 9-5 16,-6 3 2-16,5-1 3 0,0 5 2 0,1-1-6 15,6-1 1-15,5 0 3 0,-5 1 6 16,6 0-9-16,4 3 5 0,0-31 3 16,14 52 3-16,-4-27 5 0,-2-4-1 0,5 3 6 15,3-4 0-15,0-2 0 0,4-2 11 16,0-8 2-16,-20-8 9 0,57-3 9 0,-23-12-2 15,6-12-6-15,13-17-3 0,-7-8-5 16,2-7-9-16,-3 0-16 0,-3-2-57 16,-2 2-69-16,-10 11-54 0,-5-3-72 0,-5 16-248 15,-4 4-404-15,-8 3-384 0</inkml:trace>
  <inkml:trace contextRef="#ctx0" brushRef="#br0" timeOffset="3.14684E6">2336 17127 4126 0,'-20'-19'-78'0,"3"0"36"0,-1 6 40 0,18 13 8 15,-30-20-3-15,17 8 32 0,13 12 10 16,0 0 9-16,-29-18-17 0,29 18-8 0,0 0 9 15,-20-16-5-15,20 16-23 0,0 0 25 16,-15-15-9-16,15 15-22 0,0 0 30 16,0 0 18-16,0 0 16 0,0 0 5 0,0 0 2 15,0 0-1-15,52 46-10 0,-35-28 2 16,11 7-12-16,-5-1 19 0,2 7-13 0,1 0-8 16,2-3-3-16,-3-1-5 0,-3 0-5 15,0-2-5-15,-9-3 0 0,4-3-2 16,-4-1 2-16,2 1 11 0,-15-19 10 0,17 23 6 15,-17-23 7-15,12 24 5 0,-12-24-2 16,0 0-8-16,0 0-11 0,0 0-7 16,0 0-1-16,0 0-7 0,-46-81-6 15,31 28-6-15,-3-15 0 0,-2-2-4 0,-4-1-2 16,11 10-3-16,5 2-1 0,-7 5-3 0,10 10 0 16,-7-1-6-16,4 9-4 0,4 6-1 15,1 1-2-15,3 29 3 0,7-36 1 16,-7 36-1-16,15-15-2 0,-15 15 3 0,0 0-1 15,0 0 1-15,55 18-2 0,-55-18 0 16,35 30 1-16,-18-13-5 0,-1-2 5 16,1 0 0-16,0 0-1 0,-2 1 1 15,-15-16 2-15,22 20-4 0,-22-20 2 0,18 20 1 16,-18-20-1-16,13 12 1 0,-13-12-1 16,0 0 2-16,0 0-4 0,0 0-4 0,0 0 5 15,17-59-1-15,-17 26 1 0,-3-10-1 16,3 0-1-16,-2-8 2 0,-1 0 1 15,3 4-2-15,-5 1 0 0,1 7-1 0,4 1-4 16,0 8 0-16,4 0 2 0,-4 1-1 16,0 29 0-16,13-37 3 0,-13 37 1 0,22-15-2 15,-22 15 0-15,38 8 4 0,-38-8-4 16,54 32 1-16,-27-8 1 0,5 1 2 0,8 9-4 16,0-4 0-16,-5 5 4 0,3 2-3 15,-4-4-8-15,6 1-17 0,-7-3-21 16,-1-3-31-16,-7-5-36 0,2 1-40 15,3-6-27-15,-8-9-45 0,3-1-80 0,-2-1-646 16,-23-7-833-16</inkml:trace>
  <inkml:trace contextRef="#ctx0" brushRef="#br0" timeOffset="3.14701E6">3293 15873 4984 0,'-13'-24'66'0,"-1"8"15"0,14 16 0 15,-8-22-13-15,8 22-7 0,0 0-6 16,0 0 16-16,0 0 7 0,0 0-7 15,0 0-10-15,0 0-4 0,48 69-10 0,-31-51-5 16,5 6-3-16,5 2-4 0,-2-2-7 16,3 0-5-16,1-3-21 0,-1 2-28 15,1-2-46-15,1-3-52 0,-4-2-48 16,-4-7-50-16,-7 3-141 0,-6-9-582 0,-9-3-777 16</inkml:trace>
  <inkml:trace contextRef="#ctx0" brushRef="#br0" timeOffset="3.14718E6">3250 15658 4842 0,'-36'-25'63'16,"1"3"28"-16,7 4 16 16,4 3 16-16,6 6-6 0,18 9-8 0,-23-18-16 15,23 18-11-15,-25-17-15 0,25 17-11 0,-17-12-24 16,17 12-10-16,0 0-27 0,0 0-29 16,-9-25-59-16,9 25-55 0,0 0-72 15,0 0-193-15,32-19-524 0,-32 19-713 0</inkml:trace>
  <inkml:trace contextRef="#ctx0" brushRef="#br0" timeOffset="3.14756E6">3429 15458 4807 0,'20'-9'117'0,"-20"9"18"0,0 0-8 16,0 0-21-16,0 0-14 0,0 0-9 15,0 0-9-15,41 28-6 0,-29-5-9 16,0 2-7-16,10 2-7 0,-1 5-5 0,6-2-5 15,-5 1-3-15,10 2-4 0,-4-1-4 16,-6-3-2-16,8 1-5 0,-3-6 0 0,-7 0-3 16,0-1-3-16,0-5 2 0,-7 0-3 15,1-6 8-15,-14-12 4 0,26 27 0 16,-26-27-2-16,9 13 0 0,-9-13-6 0,0 0 0 16,0 0-4-16,0 0 0 15,0 0-2-15,-14-87 1 0,8 48-1 0,-6-1-2 0,4 0-1 16,-1 3 1-16,1 5-1 0,0 2-1 15,3 6-2-15,1-1 0 0,4 25-4 16,-8-43 2-16,8 43-1 0,0-31 1 0,0 31-1 16,0 0 1-16,20-23-2 0,-20 23 4 15,25-4-4-15,-25 4 3 0,0 0 0 0,57 15-1 16,-32-6-2-16,3 1 2 0,-2 2-2 16,2 0-17-16,4 4-29 0,-7-4-33 15,12 3-56-15,-12-5-53 0,3-4-72 16,-4 0-215-16,-3-3-472 0,-21-3-809 0</inkml:trace>
  <inkml:trace contextRef="#ctx0" brushRef="#br0" timeOffset="3.14792E6">4362 15322 4746 0,'0'-28'79'0,"0"28"6"0,0 0 10 16,-12-32-9-16,12 32-13 0,0 0-13 15,0 0-12-15,0-30-1 0,0 30-9 16,0 0-4-16,24-27-5 0,-8 9-3 0,1-5-4 15,7-5-6-15,1-2 3 16,1-6-3-16,6-2-2 0,2 1 0 0,-3-3-2 16,-2 0 2-16,-2-1 0 0,-6 5-5 0,-4 0 2 15,0-2-6-15,-2 1 2 0,-7 1 2 16,-4-2-2-16,-4 2 1 0,0-5 0 16,-7-1-4-16,-5-1 3 0,4 2 9 0,-6 7 18 15,-2 0 8-15,-4 6 20 0,0 6 0 16,-4 9 6-16,6-2-4 0,18 15-11 0,-44 3-6 15,44-3-3-15,-48 44 4 0,28-1-4 16,1 10 0-16,4 7-2 0,5 0-6 16,10 2-8-16,0 0-3 0,9-4-5 0,4-2-7 15,7-8-11-15,8-7-11 0,-2-14-8 16,15-15-22-16,13-8-47 0,28-26-84 16,32-27-151-16,-4-15-231 0,-5-13-76 0,-9-10-284 15,-18 1-506-15</inkml:trace>
  <inkml:trace contextRef="#ctx0" brushRef="#br0" timeOffset="3.14909E6">3935 12223 4215 0,'0'0'-151'0,"-51"-19"30"0,51 19 20 16,0 0 33-16,0 0 50 0,0 0 26 15,-17-14 43-15,17 14 5 0,0 0 16 0,0 0 9 16,0 0 0-16,0 0 1 0,0 0 2 16,-17-17-11-16,17 17 8 0,0 0 8 15,0 0 7-15,0 0-3 0,-18-15-4 16,18 15-9-16,0 0-1 0,0 0-3 0,-34-12-3 15,34 12 3-15,-28-6-8 0,28 6-8 16,-34 0-2-16,34 0-10 0,-45 3-6 16,20 3 0-16,-5 0-5 0,-5 0-10 0,-9 4 2 15,1 2-1-15,-12 3 13 0,1 5-5 0,-8-2-6 16,0-3 9-16,-13 6-2 0,10-6-3 16,5 3-7-16,-6 2-1 0,4-2-2 15,-11 6-2-15,1 2-4 0,7-2-4 0,-2 7 1 16,-3 1-2-16,4-5-3 0,-2 6 1 15,-3 1-2-15,-2 1 0 0,4 0-1 16,-29 16-1-16,6-3 4 0,8-8 12 0,14-3 1 16,1 0-2-16,6 0-1 0,-8-3-4 15,11 3-2-15,0 1 1 0,1-2-3 16,4 0-2-16,3 2 0 0,4-2-2 16,-1 6 1-16,-6-3-1 0,13-1-3 0,-3 10 2 15,-2 5-4-15,-1-1-2 0,-3 7 4 16,8-2-2-16,3 5-2 0,1 4 0 0,3-3 2 15,0-1-3-15,11 7 0 0,0-4 2 16,5 1 0-16,-7 3-1 0,12-9-1 16,2 2 1-16,0 1-2 0,1 4 1 0,4 1 2 15,-1 13-2-15,4-2-1 0,-3 3 0 16,6 7 3-16,2-7-2 0,-3 4 1 0,6 0-1 16,-3 0 3-16,2-2 3 0,9-1 0 15,-4 4 1-15,5-3 0 0,0-2 3 0,-2 0-2 16,0-1 1-16,5 5 2 15,1-3 0-15,-2 6-2 0,13 22 0 0,-2 6 0 16,-7-24-1-16,4-7-3 0,5 24 2 16,-6-17-3-16,9 17 3 0,1-4-3 0,-8-13 1 15,2-17 2-15,-7 4 2 0,16 28 1 16,3-7 0-16,-5-14 2 0,8 9 5 0,-2-17-9 16,11 11 5-16,6-1-4 0,-7-18-2 15,13 8-2-15,0-1 3 0,-2-13-5 16,8 7 3-16,-3-10-3 0,-11-15-1 15,7 1-1-15,19 13-2 0,-11-18 2 0,-6-3 0 16,2-4 0-16,3 2-1 0,-4-7 2 16,8-4 1-16,1-2-6 0,8-7 2 0,-10-5-2 15,4-10 2-15,4-6 0 0,16-10 0 16,28-14-2-16,4-13 2 0,4-17 0 0,4-6 0 16,1-18 0-16,1-5 0 0,1-8-2 15,4-12 3-15,1-8-1 0,-7-3-1 0,7-5-1 16,-1-8 2-16,-2-6 0 0,0 0-2 15,-11-2 2-15,-10 1 4 0,-13 0 0 16,-13-8 0-16,-12-15 10 0,-15 0-10 16,-16-13 8-16,-14-10 4 0,-15-19 11 0,-10-11 2 15,-10-5 19-15,-13-20-4 16,-12 1 0-16,-15-40-2 0,-12 0-6 0,-13 6-4 0,-16 5-3 16,-4 13-6-16,-14 1-1 0,-11 10-12 15,-14 13-17-15,-10 20-19 0,-15 15-22 16,-13 24-27-16,-15 18-33 0,18 49-55 0,-20 19-59 15,-7 44-145-15,-10 25-183 0,-9 33-34 16,-19 38-358-16,-59 38-740 0</inkml:trace>
  <inkml:trace contextRef="#ctx0" brushRef="#br0" timeOffset="3.15712E6">11471 8778 737 0,'12'-27'301'0,"-4"0"-30"0,-3 5 45 0,-5 22-27 15,4-32-49-15,-4 32-19 0,0 0-37 16,3-27-22-16,-3 27-25 0,0 0-13 0,0 0-31 16,0 0 3-16,0 0-12 0,-25 104-3 15,10-50-9-15,-2 2-14 0,2 1-2 0,-3 18 16 16,-6 5-5-16,4 1 0 0,-10 30 8 16,-5 1-9-16,-3 6 16 0,-8-5 6 15,-2 5-16-15,-9-4 17 0,0-1-13 16,-5 1-3-16,0-3-7 0,-6-7-17 0,9-8-5 15,4-13-5-15,17-12-15 0,9-19-29 16,4-5-41-16,8-10-19 0,9 0-25 16,-4-9-38-16,6-1-16 0,6-9-36 0,0-18-85 15,0 0-525-15,18 26 236 0</inkml:trace>
  <inkml:trace contextRef="#ctx0" brushRef="#br0" timeOffset="3.1575E6">12815 8408 3573 0,'0'0'-8'0,"0"0"3"0,0 0 5 0,-66 46 20 15,40-7 26-15,-3 6 17 0,-8 15 49 16,4 4 4-16,-19 28 4 0,0 7 11 16,5 8-3-16,-4 11-20 0,0 8-5 0,-1 1-4 15,6 5-9-15,-11 6-10 0,5 0-4 16,-2 8-12-16,-1-3 0 0,3 6-9 0,-1-8-12 16,1-5-3-16,-3-2-4 15,3-6-5-15,2-7-3 0,0 0-2 0,1-7-3 16,1-1-3-16,-4-5-1 0,6-1-4 15,5-6-5-15,4-2-1 0,2-15-12 0,11-16-18 16,8-9-25-16,-3-1-29 0,12-5-32 16,6-7-25-16,1-12-17 0,5-6-28 0,10-10-49 15,-15-18-191-15,33 2-418 0,-33-2-8 16</inkml:trace>
  <inkml:trace contextRef="#ctx0" brushRef="#br0" timeOffset="3.15788E6">14529 8366 3888 0,'0'0'12'0,"0"0"1"16,0 0-2-16,0 0 4 0,0 0 28 0,0 0 12 15,-52 113 22-15,17-54 24 0,-3 4 11 0,-19 23-24 16,-3 3 17-16,-2 3-7 0,2 4-1 16,6-2-1-16,4 8 1 0,1-2-4 0,1-7-4 15,6 8 0-15,2-4-7 0,-2 3-9 16,10-14-12-16,-5 19-5 0,1-3-5 0,2 5-7 16,-6 1-5-16,10-6-5 0,-5 2-3 15,10-18-5-15,0-9-8 0,1-2-15 16,2 2-23-16,6-3-18 0,-6-1-16 0,9-11-27 15,-1 0-22-15,6-4-22 0,-4-4-15 16,2-7-8-16,2 0-19 0,6-7-18 16,-1-6-20-16,-2-9 4 0,5-6-7 0,0-19-7 15,10 11-151-15,-10-11-394 0,0 0 383 16</inkml:trace>
  <inkml:trace contextRef="#ctx0" brushRef="#br0" timeOffset="3.15821E6">16108 8193 3210 0,'20'26'-15'16,"-11"-3"20"-16,-6 13 35 0,-6 11 12 15,-7 16 24-15,-9 7 19 0,-1 8 11 0,-10 29 18 16,-5 1-6-16,-3-1 12 0,-6 7-32 16,1 4 5-16,-4-1-11 0,-3 7-17 0,1-1-3 15,-1 0 8-15,-7-1-10 16,2 2-12-16,6 0 2 0,-8-1-3 0,11-6-15 16,-8-3 0-16,4-3-5 0,5-10-5 15,1-7-8-15,11-12-6 0,4-17-17 0,1-4-35 16,8-8-38-16,3-4-37 0,2-12-36 15,10 0-47-15,-3-13-106 0,8-3-547 0,0-21-58 16</inkml:trace>
  <inkml:trace contextRef="#ctx0" brushRef="#br0" timeOffset="3.15846E6">16450 9254 3917 0,'-29'39'-14'15,"-14"16"28"-15,-23 29 31 0,-2 15 21 16,-7 5 29-16,-14 14-6 0,2 11 12 0,-13 0-5 16,-7 10-5-16,-4-4-20 0,-1 1-5 0,-8-2-20 15,3-7-48-15,-9-3-58 16,-6-4-44-16,-20-1-59 0,1-7-65 0,1-1-95 15,2-9-488-15,11-13 123 0</inkml:trace>
  <inkml:trace contextRef="#ctx0" brushRef="#br0" timeOffset="3.15889E6">11749 9657 3492 0,'23'-12'-120'15,"-1"6"42"-15,8-5 29 0,2 8 30 16,2 3 24-16,6 0 30 0,7 3 37 0,-1 8 27 16,13 1 18-16,5 3 20 0,2 3 4 15,6 4-6-15,7 3-4 0,0 0-5 0,3 2-16 16,28 6 1-16,-13-1-11 16,-13-10-12-16,33 9-11 0,-14-10-7 0,-6-6-7 0,42 4-6 15,9-4-9-15,7-9-2 0,-6 5 1 16,7 0-12-16,-9 1-7 0,-8 5-3 15,-6 3-1-15,-9 2 2 0,-22 1-9 0,-20-3 1 16,-8 4-2-16,-7 4-8 0,-4 2 2 16,-13 2-4-16,-6 2-15 0,-9 6-21 15,-1 6-35-15,-13 2-28 0,1 3-35 0,-5-3-59 16,-11-7-146-16,3-1-554 16,-9-9-331-16</inkml:trace>
  <inkml:trace contextRef="#ctx0" brushRef="#br0" timeOffset="3.15924E6">11868 9932 4365 0,'-34'-10'16'15,"8"3"-3"-15,26 7 2 0,-30-1-22 16,30 1 1-16,0 0 11 0,0 0-12 0,0 0 10 16,0 0-3-16,0 0 4 0,90 3 9 0,-33 9 12 15,25 3 14-15,8 5-1 0,37 17 3 16,4 7 14-16,-4 4-8 0,0 9 3 16,0 8-10-16,-2 5-3 0,-6 4-2 0,-3 6-8 15,-3 1-3-15,-4 2-2 0,0-4-3 16,-14-2-13-16,-9 4-34 0,-13-7-17 0,-16-9-18 15,-20-14 0-15,-9-4 14 0,-13-7-12 16,2 0 16-16,-9-3-7 0,1-3-27 16,-9-3-26-16,-4-4-57 0,-7 1-145 0,-4-4-513 15,-2-4 84-15</inkml:trace>
  <inkml:trace contextRef="#ctx0" brushRef="#br0" timeOffset="3.15946E6">11622 10885 3881 0,'-23'7'28'0,"23"-7"-11"0,-17 37 17 0,20-8-25 0,6 4 4 16,4 16 0-16,14 3 31 0,16 11 10 16,29 18 0-16,13 3 14 0,11-7-19 15,7-3 1-15,15-4-7 0,4 0-4 0,-2-3-52 16,6-5-49-16,-13-5-63 0,-9-10-115 15,-22-10-591-15,-17-6 10 0</inkml:trace>
  <inkml:trace contextRef="#ctx0" brushRef="#br0" timeOffset="3.16616E6">26420 4761 3746 0,'0'0'-96'0,"21"-28"6"0,-7 18-11 16,-14 10-15-16,18-21-29 0,-18 21-5 16,17-21-5-16,-17 21 19 0,13-18 29 15,-13 18 43-15,0 0 10 0,7-22 6 0,-7 22 1 16,0 0-3-16,0 0-4 0,0 0-44 16,0 0-131-16,-25-15-285 0,25 15 108 0</inkml:trace>
  <inkml:trace contextRef="#ctx0" brushRef="#br0" timeOffset="3.18028E6">20518 15572 650 0,'-32'9'62'0,"32"-9"93"16,-22 6 58-16,22-6 40 0,0 0 5 0,-43 6-50 15,43-6-27-15,0 0-35 0,-34 0-24 16,34 0-56-16,-23 3-76 0,23-3-110 16,-18-3-184-16,18 3-183 0,0 0 105 0</inkml:trace>
  <inkml:trace contextRef="#ctx0" brushRef="#br0" timeOffset="3.18063E6">20250 15572 2137 0,'0'0'170'0,"-40"-3"-21"0,40 3 4 16,0 0-10-16,0 0-18 15,-25-7-2-15,25 7-8 0,0 0 10 0,0 0-9 0,0 0-17 16,0 0 19-16,0 0-53 0,0 0-8 16,-30-10-4-16,30 10-17 0,0 0-1 0,0 0 4 15,0 0-13-15,0 0 18 0,0 0 14 16,-20-12 15-16,20 12-16 0,0 0-10 15,0 0-7-15,-47 11-2 0,25 2-3 0,-8 10 3 16,-8 10 11-16,-1 12 5 0,-9 5-2 16,1 10 9-16,-10 23 1 0,-2 1 5 15,6 6 3-15,3 4 5 0,11-16-5 0,12-8 9 16,2 4 3-16,12-14-4 0,8 2-4 16,7-10-7-16,4 7-7 0,18-5-4 0,4-7-8 15,16-2-10-15,16-12-2 0,3-14-7 16,6-7-12-16,15-16-23 0,13-7-19 0,35-14-24 15,5-11-22-15,-8-6-19 0,-2 0-15 16,-13-1-6-16,-4-6-9 0,-6 4-10 16,-10-9-17-16,-24 7-27 0,-13 5-74 15,-6-2-622-15,5-1-218 0</inkml:trace>
  <inkml:trace contextRef="#ctx0" brushRef="#br0" timeOffset="3.18095E6">21147 15821 4359 0,'0'0'134'16,"-35"12"-11"-16,35-12-30 0,-25 8-24 0,25-8-16 16,-14 20-2-16,14-20-8 15,-10 22-3-15,10-22-5 0,0 0-5 0,4 39-5 16,-1-23-2-16,-3-16-5 0,12 27-4 0,3-11 0 16,0-1 1-16,5 0-8 15,0-1-3-15,3-2 4 0,-1-5-8 0,3 5-5 0,2-4 1 16,0-1-4-16,-2-4 6 0,-3-1-4 15,-1 1-1-15,1-3-4 0,-22 0 1 16,37 0 6-16,-20-5-6 0,-17 5 2 0,33-16 3 16,-18 2 5-16,-15 14-3 0,25-24-1 15,-10 6 2-15,-15 18 1 0,24-37 4 16,-23 20 3-16,-1 17 7 0,4-38 5 0,-4 16 0 16,0 22 1-16,-19-39-4 0,6 16-19 15,13 23-17-15,-25-30-24 0,5 21-22 0,20 9-29 16,-29-15-35-16,13 15-38 0,16 0-101 15,-27-6-610-15,27 6-293 0</inkml:trace>
  <inkml:trace contextRef="#ctx0" brushRef="#br0" timeOffset="3.18133E6">21563 15537 4324 0,'27'-3'86'0,"-27"3"0"0,0 0-23 16,0 0-4-16,42 25-7 0,-30-3-6 0,-4 5-4 15,4 6-5-15,4 2-5 16,0-1 0-16,-3-1-9 0,4-1 0 0,1 1-5 0,-1-4-2 16,0-2 0-16,-2-5-4 0,5-5-2 15,1 2-3-15,-1-7-7 0,-20-12-7 16,42 0-9-16,-42 0-13 0,55-33-16 0,-26-4-18 16,3-10-15-16,1-10-10 0,4-11-4 15,-5-6 1-15,5-25 7 0,-4 17 19 0,-10 14 23 16,-1 8 26-16,-3 12 36 0,-6 4 6 15,-3 8 7-15,2 1-12 0,1 10 8 0,-1 3-3 16,-12 22 15-16,22-25 17 0,-16 21 17 16,-6 4 8-16,0 0 3 0,40 21-13 15,-23-6-7-15,3 7-7 0,5 1-4 0,0 2-7 16,7 4-11-16,8-2-5 0,-1 2-3 16,-1-8-6-16,4-2 3 0,-5-1-10 0,6-6-10 15,4 0-15-15,-8-3-11 0,6-6-26 16,-2-3-26-16,-4-3-48 0,8-1-59 15,-14-10-167-15,1-4-546 0,-3-4-356 16</inkml:trace>
  <inkml:trace contextRef="#ctx0" brushRef="#br0" timeOffset="3.18161E6">22798 13948 4093 0,'8'-20'-154'16,"-8"20"24"-16,19-27 41 0,-19 27 30 0,0 0 46 15,0 0 38-15,0 0 40 16,0 0 35-16,36 69 16 0,-29-24-4 0,2 14 18 0,-6 6 0 16,7 17-11-16,-3 1-13 0,4 6-13 0,-2-7-11 15,4 0-8-15,2-1-6 0,-3-8-12 16,5 4-3-16,-6-14 6 0,3-5-5 15,-1-3-10-15,2-2-8 0,0 0-21 0,-8-14-28 16,8-2-33-16,-2-2-35 0,6-5-47 16,-8-9-84-16,-4-6-237 0,5-4-421 0,-12-11-212 15</inkml:trace>
  <inkml:trace contextRef="#ctx0" brushRef="#br0" timeOffset="3.18254E6">22806 15171 4013 0,'10'-47'-72'0,"-10"47"14"0,17-25 7 15,-2 8 1-15,5-3 0 0,9-3 1 0,1-2 0 16,8-4 5-16,4-1 0 0,-5-4 3 0,3 4 6 16,2-2-2-1,1 2 12-15,-6 3-2 0,3-2 9 0,-3 1 2 0,5 1 7 16,-9 4 9-16,2-1 9 0,1 3-4 0,-5 0 11 15,3 0-7-15,1-2 6 0,-5 2-1 16,-2 2 4-16,4-2 8 0,-5 0 1 16,3-2-6-16,-11 3 12 0,1-2 13 0,-4 4 5 15,3 3 21-15,-6-5 10 16,-13 20 20-16,17-24-11 0,-17 24-14 0,0 0-13 16,0 0-10-16,0 0-11 0,0 0 12 0,0 0-22 15,0 0 7-15,-99 40-9 0,67-12 19 16,-4 5 6-16,4 0 5 0,-2 11-6 0,1-2 4 15,4-4 0-15,8 2-2 0,-3-4-9 16,8-1 2-16,4-1-5 0,3-6-1 0,4 0-14 16,5-1 1-16,0-27-6 0,9 47 0 15,1-32-1-15,7 1-5 0,4-8 0 16,9-4 0-16,-30-4-4 0,74-9 1 0,-30-4-7 16,6-4 4-16,3-10 0 0,-1-3-5 15,2-6 2-15,-4-9 3 0,-2 3 2 16,-4 6 4-16,-12-8 3 0,3 7 5 0,-5 3 3 15,-7 4-3-15,2 0-6 0,-5 6 0 16,-3 3-1-16,-3 3-3 0,1 0-1 16,-15 18-8-16,28-25 3 0,-20 17-2 0,-8 8 4 15,25-14-3-15,-25 14 0 0,0 0 3 16,44 0-7-16,-44 0 2 0,30 9-1 16,-30-9-2-16,35 9 0 0,-35-9-1 0,35 12-2 15,-35-12 4-15,35 11-6 0,-35-11 0 16,26 1 1-16,-26-1 2 0,28 5 1 0,-28-5 6 15,0 0-5-15,42-6 2 0,-42 6 0 16,32-19-4-16,-12 6 3 0,-2-2-3 16,4-4 3-16,5-3-1 0,1-3-6 0,-1 2 4 15,0-5 0-15,4 0 0 0,-2 1 0 16,4-8-3-16,2 0 4 0,-5-4-2 0,6 0 7 16,-6-5 2-16,2 5 2 0,-2-7-4 15,-5-1-1-15,6 0-1 0,-2-1-1 0,3-2-1 16,-2-8 3-16,2-4-5 0,-7-5 1 15,8-1 0-15,-4-3-1 0,2-1-4 16,-11 0 2-16,1 3 0 0,-11 10 3 16,1 5 11-16,-9 7 8 0,-2 4 8 0,0 6 11 15,-2 3 2-15,-3 7 4 0,2-2-4 16,3 29-5-16,-8-36-6 0,8 36-1 0,0 0 1 16,-36 0 3-16,36 0 3 0,-30 45 8 15,17-10-9-15,-11 15-3 0,13-2-3 0,-1 7-3 16,7 4-4-16,0-5-2 0,10 8-3 15,-2-2 0-15,11-3-3 0,-3 2-3 0,13-2-2 16,6-8-1-16,10-2-4 0,4-12 0 16,4-4-11-16,4-10-7 0,5-4-16 15,-12-8-15-15,9-9-21 0,-6-6-25 0,-6-4-34 16,3-5-36-16,-8-4-37 0,-9-6-89 16,-4-2-172-16,-18 0-503 0,-7-4-893 15</inkml:trace>
  <inkml:trace contextRef="#ctx0" brushRef="#br0" timeOffset="3.1827E6">25078 13218 4865 0,'0'0'-40'16,"-34"0"5"-16,34 0 7 15,0 0 1-15,0 0 31 16,0 0-1-16,0 0 27 0,0 0 25 0,91-57 15 0,-38 33 16 0,19-3-7 16,34-16-7-16,6-1-10 0,7 2-16 15,-4-1-79-15,2 6-89 0,-12-7-211 0,-24 11-592 16,-16-1-600-16</inkml:trace>
  <inkml:trace contextRef="#ctx0" brushRef="#br0" timeOffset="3.18364E6">28291 12411 4464 0,'-50'49'-58'0,"5"4"14"0,0-8 28 15,3 14 35-15,-6-1 23 0,6 4-10 16,3-1 18-16,7-2-3 0,6-3 2 0,9-4-6 16,9-5-4-16,3-5-4 0,5-1 11 15,5-5-14-15,6-3-1 16,8-1 6-16,4-7 6 0,6-8 9 0,4-4 1 0,7-6-3 15,9-3 0-15,-2-8-1 0,18-7-3 16,12-13-5-16,5-3-1 0,25-23-8 0,-2-1 0 16,-6-11-3-16,0 1-5 0,-6 2 0 15,-7-3-4-15,-16 13-3 0,-17 12-1 0,-13 9 1 16,-8 4 20-16,-2 2 22 0,-1 3 14 16,-9 1 8-16,-3 6-4 0,-17 12-11 15,25-13-7-15,-25 13-7 0,0 0-8 0,0 0-3 16,0 0-7-16,0 0-3 0,16 43-7 15,-16-43-4-15,10 23-4 0,-10-23-1 0,22 21-7 16,-10-12-6-16,-12-9-4 0,40 12 0 16,-22-9-2-16,-18-3 1 0,47-3 0 15,-47 3 2-15,47-12-2 0,-23 0 2 0,1 0 1 16,-7-6-1-16,2-2 1 0,4-1 2 16,-13-4-1-16,3 2 2 0,-3-9-1 15,-9 4 4-15,-2-3 3 0,0 0 8 0,-10 3-2 16,2 1 5-16,-7 3-2 0,-2 1 0 15,0 5-6-15,17 18-1 0,-45-18-2 0,21 15 0 16,24 3-5-16,-43 3-7 0,16 0-14 16,5 3-15-16,22-6-30 0,-36 16-36 0,36-16-36 15,-27 19-39-15,22-15-39 0,5-4-110 16,0 0-186-16,0 0-420 0,0 0-637 16</inkml:trace>
  <inkml:trace contextRef="#ctx0" brushRef="#br0" timeOffset="3.184E6">29763 11937 4749 0,'17'-20'58'0,"-17"20"9"0,0 0 3 0,0 0-9 16,0 0-8-16,0 0-11 0,0 0-2 0,0 0-8 15,0 0 1-15,35 38-9 0,-35-38 0 16,14 24-3-16,-3-12-2 0,-11-12-4 16,29 25-4-16,-9-15-1 0,-3-1 3 0,-17-9-4 15,36 13 1-15,-36-13-4 0,34 9 4 16,-34-9 1-16,35-4-3 15,-35 4-1-15,32-18 2 0,-15 6-3 16,-1-8-1-16,11 2 2 0,-7-3 0 0,-1-6 2 0,2 2 7 16,1 0 9-16,-5 7 0 0,-1-4 3 0,3 2-3 15,-6 4 3-15,-13 16 1 0,22-29-1 16,-22 29-8-16,22-15 8 0,-22 15-6 16,25-6 0-16,-25 6-5 0,0 0-1 0,35 21-2 15,-35-21-6-15,30 18-18 0,-17-7-23 16,-13-11-19-16,26 12-11 0,-26-12-7 0,0 0-18 15,40-10-26-15,-40 10-14 0,30-37-25 16,-8 10-16-16,-7-9-33 0,1-5-61 16,1-12-629-16,1-2-364 0</inkml:trace>
  <inkml:trace contextRef="#ctx0" brushRef="#br0" timeOffset="3.18421E6">30779 10680 4126 0,'3'-86'-91'16,"-11"15"38"-16,-4 14 38 0,-5 9 19 15,-4 1 3-15,-3 14 16 0,1 1 0 16,-4 7 8-16,5 7-8 0,1 6 20 0,-5 7 13 0,26 5 9 15,0 0 12-15,-61 15 16 16,42 1 0-16,-1-2 11 0,7 8 12 16,-1 3 12-16,1 5 11 0,5 8 8 0,3-8-6 15,0 11-16-15,5 2-13 0,5-1-19 0,0 2-10 16,11 7-11-16,1 0-9 0,5-3-12 16,6 2-24-16,2-4-34 0,2 1-35 0,2-5-36 15,-1 2-35-15,2-4-22 0,-6 3-22 16,-13-9-24-16,-4-1-53 0,-9-1-122 0,-6-5-554 15,-9-3-479-15</inkml:trace>
  <inkml:trace contextRef="#ctx0" brushRef="#br0" timeOffset="3.18466E6">30262 11320 4603 0,'-37'6'91'16,"37"-6"-3"-16,0 0-7 0,0 0-5 0,0 0-13 16,0 0-7-16,0 0-6 0,79-51-5 15,-46 27-7-15,6-3-3 0,4 4-7 0,1-8-6 16,-2-1 4-16,3 4-3 0,-2-5-6 0,-1 0-2 16,0-2 0-16,-2 5-5 0,2 2 2 15,-4-3-5-15,-4 0 3 0,3 6-5 16,-9 5 0-16,2-3-1 0,2 2 0 0,-5 0-2 15,3-2 1-15,-12 5 1 0,2-1 1 16,-3 1-2-16,1-3 2 0,-4-5-1 0,-3 5-1 16,-2 0 10-16,1 0 9 15,-7 1 15-15,-3 4 5 0,0 16-5 0,-3-29-4 16,3 29-3-16,-22-13-6 0,22 13 1 0,-45 18-5 16,13 6-2-16,-5 1 0 0,-5 13-4 15,6 1 2-15,-6 3-4 0,5-3 3 0,0 5 1 16,0-5-3-16,9 0 3 0,0 3 1 15,2-9 0-15,10 1-2 0,-1-3-2 16,7-1 0-16,2-4 1 0,8 1-3 16,8-5-2-16,2-1-2 0,12-6-2 0,3-1-7 15,10-7-25-15,8-2-37 0,6-5-50 0,3-5-40 16,10-10-58-16,-4-6-128 0,-4-3-615 16,6-17-873-16</inkml:trace>
  <inkml:trace contextRef="#ctx0" brushRef="#br0" timeOffset="3.18507E6">31670 10051 4769 0,'0'0'-34'0,"-8"-36"17"0,8 36 11 15,-5-26 10-15,5 26 0 0,0 0 1 0,0 0-5 16,0 0 8-16,0 0 24 0,0 0 26 0,-40 77 19 16,25-33 9-16,-4 11 1 0,1 4 7 15,-4 10-4-15,2 3-1 0,0 5-11 16,0-3-4-16,-2-2-7 0,6-3-8 15,1-7-9-15,1-2-3 0,2-6-6 0,-1-2-7 16,1-8-2-16,4-6-4 0,-4-2 2 16,1-3-5-16,2-6-2 0,-2 2-3 0,-3-7-1 15,1-1-8-15,-6-1-6 0,-1-8-6 0,2-5-9 16,18-7-10-16,-47 8-14 0,47-8 0 16,-43-9-10-16,21-3-1 0,3-3-3 15,3-8 4-15,-1-1 5 0,4-3 0 0,3-9 5 16,3 3 5-16,7 1 2 0,0-1 3 15,7-1 0-15,3 7 3 0,8-5 1 16,-1 12 1-16,3 1 4 0,5 4 2 0,3-2-1 16,6 6 3-16,1 4 3 0,-2 1-3 15,13 0 4-15,-3 6-4 0,0-6 5 16,9 3 1-16,5 0 1 0,-10-3 2 0,5 3-3 16,-4-6 2-16,-6-4-1 0,3 1-24 15,4-8-39-15,-7-7-42 0,-2 0-40 0,-10-8-53 16,-3 2-145-16,-11-3-541 0,-4-2-332 15</inkml:trace>
  <inkml:trace contextRef="#ctx0" brushRef="#br0" timeOffset="3.18529E6">32022 9228 4225 0,'5'-21'-69'15,"-5"21"16"-15,0 0 57 0,0 0 8 0,0 0 46 16,0 0 9-16,0 0 20 0,0 0 16 15,13 101 26-15,-10-63 5 0,1 5-4 16,4 4-6 0,1 8-13-16,2 4-3 0,1 3-9 0,-7-2-7 0,8 5-16 0,-1-2-7 15,0 0-6-15,1-1-8 0,2 1-9 16,2-3-4-16,0-3-12 0,-1 0-43 0,3-4-67 16,3-5-67-16,-14-10-105 0,4-1-242 15,-7-13-430-15,-9-3-604 0</inkml:trace>
  <inkml:trace contextRef="#ctx0" brushRef="#br0" timeOffset="3.18546E6">31639 10221 4693 0,'-4'-41'-12'16,"4"41"8"-16,27-43-2 0,-2 23 3 0,20-8 2 16,27-3-2-16,7 0 11 0,36-7-38 15,4 5-68-15,-32 6-115 0,-10 3-346 16,-17 6-247-16,-11 9 144 0</inkml:trace>
  <inkml:trace contextRef="#ctx0" brushRef="#br0" timeOffset="3.18657E6">21614 17867 3675 0,'0'0'20'0,"0"0"13"0,0 0-1 0,5-27-1 16,-5 27-3-16,0 0 22 0,1-32 33 16,-1 32 47-16,0 0 32 0,9-27 20 0,-9 27 4 15,0 0-12-15,0 0-15 0,6-27-23 0,-6 27-16 16,0 0-15-16,0 0-6 0,0 0 16 16,0 0 6-16,0 0 3 0,0 0-19 0,66 43-15 15,-50-24-11-15,11 9-6 0,-5 3-12 16,1 0-8-16,11 5-4 0,-3 7-8 15,6-7-6-15,-5 4-1 0,3 2-2 16,-1-3-7-16,1 4-3 0,-2-7-2 0,-4 1-2 16,-1-6-7-16,-10-4-5 0,3 2-4 15,-8-6 1-15,0-1-6 0,-8 2-5 0,-5-4-7 16,0 0-4-16,0-20-3 0,-5 28-5 16,5-28-11-16,-15 22-13 0,15-22-7 0,-25 5-9 15,25-5-9-15,-38-15-10 0,38 15-8 16,-35-40-8-16,11-4-7 0,6-4 0 0,-1-13-3 15,3-9 11-15,1-11 0 16,0 4 22-16,-1-4 13 0,5 4 16 0,-4 3 33 16,5 7 22-16,1 5 22 0,-1 3-1 15,2 11-5-15,3 1 0 0,5 1-5 0,13 2-3 16,-3 1-1-16,4 7-1 0,9-8-3 0,6 5 0 16,-1 1-2-16,-3 11 0 0,7 0-3 15,-2 5 0-15,2 4 1 0,-4-2 4 16,-1 11 3-16,3 0 24 0,-5 6 11 0,-1 3 19 15,-1 6 4-15,0 3 0 0,-3 3-4 16,1 3-6-16,-5 5-5 0,-2 2-5 16,-3 2-7-16,-4-1-4 0,1 7-3 0,-13-3-5 15,2 7-6-15,-7 3-1 0,-3-4-6 16,-12 10-3-16,3-8-4 0,-5 0-2 0,-3 1-9 16,5-5-5-16,-2-4-15 0,5-6-18 15,-1-2-31-15,6-6-38 0,17-13-30 0,-17 6-31 16,17-6-42-16,0 0-109 15,0 0-628-15,26-68-792 0</inkml:trace>
  <inkml:trace contextRef="#ctx0" brushRef="#br0" timeOffset="3.18708E6">22520 17268 4709 0,'20'-7'-66'15,"-3"2"15"-15,-17 5 56 0,0 0 16 16,49 16 25-16,-33-7 2 0,1 6 9 0,0 7 5 16,1-1 1-16,-4 3 2 0,2 5 0 15,-1 1 11-15,-6-2-6 0,2-2-10 16,3 1-10-16,-9-3-3 0,5 0-4 0,-5-1-2 15,-5-23-5-15,0 39-7 0,0-39-4 16,-9 31 2-16,9-31-1 0,-21 19-5 16,21-19 5-16,-27 2-4 0,27-2-4 15,0 0-2-15,-54-49-1 0,43 10-8 0,2-8-9 16,9-15-11-16,4-8-10 16,4-10-3-16,7-4-1 0,2 7-1 0,0 4-7 0,4 5-6 15,3 9 4-15,1 0-1 0,2 11 3 16,8 5 3-16,2 5 1 0,3 11 2 15,-7 5 3-15,4 7 5 0,-7 5 5 0,2 8 22 16,0 4 26-16,-4 8 13 0,0 7 11 0,-4 6 10 16,-4 1-6-16,-2 6-2 0,-1 5-7 15,-4-1-5-15,1 3-5 0,3-3-6 0,-4-1-5 16,-1-6-2-16,6 5-4 0,0-10-2 16,-1-1-5-16,5-2-1 0,5-6 0 15,3-7-2-15,3 0-1 0,7-9-3 0,6-4 2 16,-1-1-4-16,7-11 0 0,-2-3 0 15,0-6-2-15,-1 1 1 0,-6-5 0 16,-8-5 1-16,-1 0-4 0,-13 4 3 0,-7-4 3 16,-6 5 2-16,-8 5 0 0,0 27-2 15,-28-47 2-15,-1 30-1 0,-6 7 3 16,-8 8-1-16,-8 2 0 0,0 5 0 16,-11 12 2-16,5-2-3 0,-3 6-2 0,8 0 0 15,3 3-12-15,2 3-17 0,7 0-30 16,10-4-32-16,8 2-45 0,9-5-37 0,6-8-75 15,7-12-213-15,0 0-499 0,0 0-814 16</inkml:trace>
  <inkml:trace contextRef="#ctx0" brushRef="#br0" timeOffset="3.18773E6">24287 15500 4856 0,'6'-15'20'0,"-6"15"20"0,0 0 0 15,7-22-4-15,-7 22-4 0,0 0 11 16,0 0 10-16,0 0 13 0,15 96 8 0,-6-56-4 16,-4 6 4-16,6 9-5 0,3 5-10 15,2 1-3-15,11 4-9 0,0 3-7 16,8-5-5-16,-2 3-6 0,11-8 3 16,-6-6-7-16,6-1-4 0,-6-16-4 0,8 4-3 15,-3-9-2-15,-6-3-4 0,-5-6-10 16,-7 2 2-16,-2-9 6 0,-4 3-5 0,-4-8-2 15,-15-9-3-15,0 0 1 0,0 0 2 16,0 0 0-16,0 0 4 0,0 0 4 0,0 0 6 16,-74 8 7-16,42-8-1 0,-5 3 9 15,-3 1 7-15,-5 2 1 0,-3 3 10 0,-3 8 2 16,-5-1-1-16,5 6-1 0,-4 6-2 16,7 4-6-16,4-1-2 0,7 2-3 15,1 8-6-15,4-5-2 0,7-2 4 0,8-2-11 16,5 3-2-16,6-4-5 0,6-3 4 15,6 0-9-15,6-1-6 0,5-5-2 0,11-5-10 16,4-4-2-16,1-6-9 0,4-4-3 16,2-6-3-16,7-4-1 0,-2-6 0 15,4-4 4-15,1-5 1 0,-7-5 2 0,-2-5 1 16,-3-8 4-16,0-2 0 0,-9-5 4 16,12-8 0-16,-15 8-1 0,0 2 6 15,-5 11 12-15,2 0 13 0,0 4 6 0,-9 4 0 16,1 5 5-16,-6 0-6 0,5 2-4 15,-13 19-2-15,22-28-3 0,-8 16 2 16,-14 12-4-16,28-13 0 0,-28 13 0 0,33-6-3 16,-33 6-1-16,46-3-1 0,-15 3 0 15,-31 0-2-15,61-3 1 0,-31 3-2 0,3-3 0 16,2 3 0-16,0-3-1 0,1-3 1 16,-11 3-2-16,6-3-2 0,0 0-2 15,0 3 0-15,-2-3-2 0,-4-2-5 0,-25 8-7 16,42-5-8-16,-42 5-16 0,40-7-15 15,-17 6-22-15,-23 1-33 0,39-4-34 16,-16 4-29-16,-3-5-40 0,-20 5-103 0,34-3-646 16,-18-5-950-16</inkml:trace>
  <inkml:trace contextRef="#ctx0" brushRef="#br0" timeOffset="3.18807E6">25837 16216 4956 0,'15'-19'-12'0,"-15"19"41"0,0 0 34 0,17-22-7 0,-17 22-5 15,0 0-11-15,30-15-1 0,-30 15 6 16,30-9-3-16,-8-1-8 0,5 0 0 15,6 1-5-15,8-7-1 0,15-1-9 0,-2-1-31 16,11-13-31-16,-3 2-22 0,3-4-33 16,-3-3-7-16,-2-5 2 0,-6-2 9 15,-17 2-3-15,-4 1 7 0,-4 2 6 0,-18 2 25 16,3-1 29-16,-4 8 17 0,-10-6 15 16,0 5 18-16,-10-5 8 0,-4 2 26 15,3-6 1-15,-3 6 11 0,-2 0 31 0,-3 3 30 16,-3 0 8-16,11 10-3 0,-6 2-5 15,2-1-11-15,15 19-21 0,-30-17-8 0,30 17-1 16,0 0-1-16,-39 36 1 0,31-13-4 16,6 5-10-16,2 4-3 0,5 10 9 15,14 9-9-15,2-3-4 0,8 1-11 0,11 6-8 16,9-2-4-16,1-7-4 0,7 3-5 16,4-9-23-16,8 1-37 0,3-13-46 15,10 1-75-15,-17-16-86 0,12-7-235 0,-7 3-57 16,11-4-434-16,-11-5-915 0</inkml:trace>
  <inkml:trace contextRef="#ctx0" brushRef="#br0" timeOffset="3.18873E6">29571 14988 4981 0,'0'-27'21'15,"0"27"-1"-15,0 0 0 0,-3-40 0 0,3 40-4 16,8-27 0-16,-8 27-2 0,24-23-6 15,-24 23 2-15,21-12 4 0,-21 12 12 0,29 0 20 16,-29 0 10-16,0 0 17 0,37 32 6 16,-22-14 2-16,-7 3-6 0,7 4-6 0,-2 0-10 15,-1 3-7-15,5 3-4 0,-4 0-7 16,6 5-5-16,-3-6-2 0,-2 7-5 16,-3-5-2-16,-1-8-5 0,4 1 0 15,-6-2-2-15,2-3 0 0,-10-20 12 0,7 37-4 16,-7-37 1-16,-7 30-1 0,7-30-5 15,-18 22 1-15,18-22-5 0,-30 16 3 16,30-16 2-16,-34 3 2 0,34-3-5 0,0 0-3 16,-48-30-4-16,34 7-1 0,6-5-1 15,-4-7-4-15,9-12-1 0,-2-19-1 0,10-1 0 16,0-19 0-16,8-7-2 0,12-28 1 16,6-5-2-16,9 4 0 0,0-1 0 0,10 12-1 15,9 5-1-15,-4 16 1 0,-7 21-1 16,-9 16-1-16,1 4-1 0,-3 17 2 15,0 8-1-15,-9 6 2 0,-1 9 2 0,3 6 8 16,-30 3 7-16,38 18 12 0,-23 5 1 16,-3 7 3-16,-10 0 0 0,-7 16 3 0,-9 7 4 15,-9 4-7-15,-11 9-2 0,-21 21-5 16,-3-5-16-16,-3 2 0 0,0-7-4 16,2-12-2-16,7-16 2 0,4 1-1 0,1-4-5 15,10-13-9-15,-3 2-4 0,15-11-18 16,-4-2-18-16,9-11-30 0,4-2-35 15,16-9-39-15,0 0-25 0,0 0-28 0,5-51-82 16,23 11-163-16,4-7-119 0,13-15-354 16,24-17-581-16</inkml:trace>
  <inkml:trace contextRef="#ctx0" brushRef="#br0" timeOffset="3.18925E6">30474 14084 4816 0,'14'-4'145'0,"-14"4"-16"0,0 0-1 15,0 0-16-15,0 0-12 0,0 0-15 16,0 0-11-16,-20 74-9 0,20-74-4 0,-2 34-11 15,2-34-7-15,2 33-6 0,-2-33-4 16,6 32-5-16,1-17-3 0,-7-15-3 0,17 27-4 16,-4-18-5-16,-8 2-5 0,-5-11 0 15,0 0-1-15,0 0 0 0,0 0-2 16,0 0-3-16,0 0 4 0,0 0-3 0,0 0 2 16,17-59-3-16,-17 59 0 0,-3-65-2 15,3 22 1-15,6-16-1 0,4-5 0 16,14-10 0-16,1 0-3 0,20-24 1 0,-8 17-9 15,0 17 0-15,6 5-4 0,-9 4-3 16,-3 15 3-16,-1-1-1 0,-3 11 3 16,0 5 0-16,1 1 2 0,-4 12 5 0,-2-2 3 15,-22 14 19-15,35-2 19 0,-35 2 9 16,0 0 6-16,33 40 0 0,-28-16-3 0,-1 6-6 16,1 2-7-16,-5 5-2 0,3 5-5 15,-1 0-3-15,1-3-5 0,10 2-5 0,1-5-6 16,-1-3-7-16,7-1-10 0,4-7-8 15,1-8-1-15,0-4-4 0,0-2 3 16,3-10 1-16,-28-1 3 0,54-6 2 0,-26-6 1 16,-1-10 3-16,0-5 0 0,-4-5 3 15,6-4-1-15,-1-7 0 0,-6-4 5 0,-4 5 4 16,-8-1 13-16,2-1 7 0,-10 5 8 16,-2 4 1-16,-7 5-1 0,0 1-5 15,-9 8-1-15,-3 3-3 0,-8 9-2 0,-4 6-3 16,31 3-3-16,-82 18-2 0,31 0-5 15,-14 17-10-15,3-4-11 0,5 4-18 16,9-7-28-16,6 4-33 0,10-8-29 0,11 3-26 16,5-7-36-16,6-12-80 0,10-8-198 15,0 0-488-15,0 0-829 0</inkml:trace>
  <inkml:trace contextRef="#ctx0" brushRef="#br0" timeOffset="3.18951E6">31866 12654 4827 0,'-40'-18'26'16,"40"18"25"-16,0 0 10 0,0 0 26 15,-65 36-9-15,43-17-7 0,2 9-7 0,0-1-6 16,0 5 0-16,6 2-8 0,-1-1-8 16,4-6-1-16,6 5-2 0,5-5-9 15,0 0-6-15,5 1-3 0,6-2 0 0,6-5-5 16,7 0-9-16,1-5-5 0,8-4-5 15,-1-2-5-15,-4-5 0 0,6-1-5 0,-2-8-9 16,-4-1-27-16,12-7-23 0,-6-8-32 16,-1-1-32-16,4-10-40 0,-2-5-61 15,-5-2-168-15,0-2-486 0,-1-3-355 16</inkml:trace>
  <inkml:trace contextRef="#ctx0" brushRef="#br0" timeOffset="3.1898E6">32341 12487 4319 0,'0'0'35'0,"-6"-36"33"16,6 36 24-16,0 0-6 0,0 0-3 0,-10-25-20 15,10 25-7-15,0 0-5 0,0 0-8 16,0 0-3-16,0 0-9 0,0 0-8 16,0 0-4-16,0 0-9 0,0 0-1 0,41-2-9 15,-41 2-1-15,0 0 0 0,0 0-8 0,0 0 7 16,0 0 6-16,0 0 8 0,0 0 3 16,0 0 28-16,0 0 23 0,-102 67 26 15,12-9 11-15,-2 7 2 0,2 4-9 0,6 3-9 16,5 0-12-16,6-5-8 0,18-8-8 15,16-9-8-15,2-8-6 0,9-1-7 16,1-8-5-16,10 1-6 0,7-6-1 0,2-3-3 16,8-4-3-16,0-21-1 0,17 27-2 15,4-19-3-15,11-8-1 0,5-4-10 0,17-3-9 16,2-6-19-16,10-2-22 0,7-8-28 16,-2-3-43-16,5-4-37 0,-9-7-59 0,-3-7-169 15,-11 1-578-15,-6-5-919 0</inkml:trace>
  <inkml:trace contextRef="#ctx0" brushRef="#br0" timeOffset="3.19017E6">32738 11917 5081 0,'-27'-27'43'0,"27"27"7"31,-20 0 18-31,20 0-11 0,0 0-2 0,-34 24-8 0,24-4-4 0,0-2-4 0,2 0 1 16,3-3 0-16,-3 6 0 15,1 3-4-15,5-6 0 0,-1-1-5 0,-2 5 7 16,5-22 2-16,0 40-5 0,5-18-2 16,-2 0-2-16,-1-3-4 0,5-3-7 0,1 8 1 15,0-6-3-15,2 0-3 0,5-3 0 16,-3 4-1-16,-4-6-5 0,4-1 3 0,2 0-4 16,-9 0 3-16,-5-12 4 0,15 18 7 15,-15-18 11-15,6 27 6 0,-6-27 0 0,-18 39 1 16,5-18-6-16,-11 6-3 0,-8 5-3 15,-1 4-4-15,-9-3-2 0,5 6-5 0,0-6-3 16,7-4-19-16,-1-4-25 0,5-2-24 16,6-2-19-16,4-4-26 0,1-3-11 0,15-14-19 15,0 0-20-15,-5 14-10 0,5-14-7 16,0 0-6-16,0 0-16 0,40-51 0 16,-15 24-14-16,8-13-21 0,4-10-12 0,8-9-631 15,17-20-193-15</inkml:trace>
  <inkml:trace contextRef="#ctx0" brushRef="#br0" timeOffset="3.19037E6">32841 12149 3909 0,'52'-77'-80'0,"-10"11"42"15,-8 12 34-15,-4 7 48 0,0 2 53 16,-5 3 19-16,-2 9 21 0,-4 3 16 0,-3 4-5 16,-1 2-6-16,-1 3-14 0,1 3-17 15,-15 18-5-15,17-15 19 0,-17 15 0 16,0 0-1-16,0 0 2 0,0 0-2 0,0 0-5 16,-12 89-5-16,2-53-3 0,-5 3-11 15,6 6-4-15,-6 0-20 0,5-1-10 0,2 2-10 16,-4 7-5-16,1-8-5 0,4 2-18 15,-3-4-32-15,1 4-47 0,-7-2-63 0,-1 8-63 16,-15-7-98-16,-13 9-183 0,-25 12-85 16,-24-1-389-16,-20 1-666 0</inkml:trace>
  <inkml:trace contextRef="#ctx0" brushRef="#br0" timeOffset="3.19146E6">16267 15035 4547 0,'0'0'-5'16,"0"0"22"-16,27 9 10 0,-27-9-10 0,0 0-13 15,0 0 14-15,39-5 1 0,-39 5-10 16,38-28 19-16,-6 5 17 0,5-7 15 0,6-3 24 16,6-9 6-16,7-3 11 0,25-17 4 15,9 1 7-15,12-6-5 0,15-5-2 16,10-9-10-16,17-1-11 0,7-12-11 0,14-8-5 15,43-26-8-15,14 2-4 0,7 0-7 16,19-1-1-16,10-8 3 0,-1 2 2 16,-1-5-2-16,5-5 1 0,5 0-2 15,7-15-1-15,11-6-1 0,11-16-7 0,11-8 1 16,-7-6-7-16,2-6-7 0,-3-8 1 0,6-1-2 16,-1 3-9-16,7 9 1 0,-4 12-2 15,-3 10-1-15,-9 12-5 0,-13 11 0 0,7 18-4 16,-14 3-10-16,-10 15 0 0,-13 7 1 15,-55 30-2-15,-5-2 2 0,-14 4 2 16,-5 7-1-16,-8-1 1 0,-8-1 1 0,-1-2-3 16,-2 0 2-16,-3-2-2 0,4-4 0 15,3-7 1-15,2-5-4 0,5-7-14 0,7-2-8 16,3 5-11-16,8 1-12 0,0 8-7 16,-8 7-10-16,-5 12-5 0,-18 7-1 15,-19 5 2-15,-15 14 6 0,-26 11 5 0,-25 3 13 16,-14 5 21-16,-5 4 28 0,-8 2 19 15,-1 3 11-15,-6-2 3 0,-2 6-2 0,-3 1-7 16,-2 0-4-16,-3-2-1 0,6 10-4 16,5 1 1-16,3 0-2 0,10 1-2 15,3 4 0-15,16 7-3 0,0 0-2 0,14 6-1 16,1 4 3-16,31 14-3 0,-9 5 0 16,0 6 3-16,0 3 0 0,2 4 0 0,1 1-3 15,2 4 0-15,3 0 0 0,-2 3-1 16,2-4 1-16,0 1-3 0,1-5 0 0,-9 5 4 15,8-4 11-15,4 4 4 0,6-1 4 16,14 4 6-16,10 3 11 0,15 4-3 16,2 1 1-16,16-3-6 0,9 7-4 0,14-2-3 15,-2-3-7-15,-3 3-8 0,-7-4-16 16,-11 0-11-16,-18-2-11 0,-12-12-13 0,-21-3-18 16,-23-7-14-16,-27-5-12 0,-25-6-28 15,-20 0-52-15,-25-5-87 16,-14 0-223-16,-21 2-86 0,-36 4-388 0,-45 13-764 15</inkml:trace>
  <inkml:trace contextRef="#ctx0" brushRef="#br0" timeOffset="3.19209E6">17413 11995 4647 0,'-35'11'-108'0,"13"6"18"16,6 2 13-16,2 4 19 0,1 5 25 15,8 8 46-15,5 18 43 0,3 11 25 0,14 24 27 16,11 40 28-16,12 7 0 0,11 14 5 16,7 17-12-16,19 9 11 0,5 3-15 15,35 33-19-15,9 3-8 0,7-5-15 0,10-10-8 16,7-4-12-16,12-8-6 0,-3-1-20 16,9-13-21-16,-1-7-24 0,-37-30-19 15,6-12-17-15,-11-11-15 0,-3-6-15 0,-21-16-4 16,-6-13 2-16,-23-7 9 0,-17-20 24 15,-21-10 15-15,-19-6 23 0,-10-13 30 0,-10 2 19 16,5-25 23-16,-39 47 30 0,21-29 18 16,-4-2 7-16,2 0-13 0,8-1-5 15,12-15-15-15,-21 31-14 0,16-11-6 0,5-20-12 16,30 72-4-16,20-23-7 0,25 18-8 16,27-1-4-16,20-15-7 0,34-4-3 15,33-20-2-15,25-17-14 0,30-13-15 0,2-12-30 16,9-14-35-16,0-1-57 0,45-10-60 15,-64 3-189-15,-7-10-119 0,-13-4-55 0,-24-8-371 16,-28-9-586-16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2-02-28T17:35:12.30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7112 11201 4630 0,'0'0'-228'0,"0"0"12"0,0 0 12 16,0 0 13-16,0 0 13 0,0 0 20 0,0 0 11 15,0 0 13-15,0 0 10 0,0 0 4 16,0 0 5-16,0 0 10 0,0 0 1 16,0 0 15-16,0 0-3 0,0 0 13 0,0 0 11 15,0 0-2-15,0 0 5 0,0 0 24 16,0 0-9-16,0 0 22 0,0 0-5 16,0 0 11-16,0 0-7 0,0 0 10 15,0 0 0-15,0 0-3 0,0 0-24 16,0 0 3-16,0 0-9 0,0 0 4 0,0 0-1 15,0 0 2-15,0 0 1 0,0 0-7 16,0 0 13-16,0 0-14 0,0 0-39 0,0 0-33 16,0 0-207-16,0 0 81 0</inkml:trace>
  <inkml:trace contextRef="#ctx0" brushRef="#br0" timeOffset="734.6154">7283 10914 1276 0,'0'0'108'0,"0"0"0"15,0 0 8-15,0 0-25 0,0 0-15 16,0 0-2-16,0 0-9 0,0 0 1 0,0 0 6 15,0 0-12-15,0 0 9 0,0 0-5 16,0 0 11-16,0 0 5 0,0 0 19 0,0 0-7 16,0 0 1-16,0 0 5 0,0 0-14 15,0 0-15-15,0 0-2 0,0 0-1 16,0 0-7-16,0 0-8 0,0 0-10 0,0 0 6 16,0 0 0-16,0 0 3 0,0 0 11 15,0 0-6-15,0 0-12 0,0 0-2 16,0 0 5-16,0 0 4 0,0 0 1 0,0 0-17 15,0 0 2-15,0 0 9 0,0 0-5 16,0 0-5-16,0 0-1 0,0 0 1 0,0 0 6 16,0 0-3-16,0 0 0 0,0 0 8 15,0 0-6-15,0 0-12 0,0 0-8 16,0 0 6-16,0 0 6 0,0 0-11 0,0 0-1 16,0 0 13-16,-7 71-17 0,7-71 22 15,0 43-21-15,0-15 12 0,3 3 10 0,-3 5 3 16,0 2-4-16,0 7 10 0,0 5 7 15,0 11 2-15,4 1-2 0,1 3 0 16,-2-1-6-16,-1 4-3 0,-2-4-6 0,3 1-3 16,-3-9 4-16,-3-4-8 0,3-3-4 15,0-6-4-15,0 1 1 0,0-8 3 16,3 9-6-16,-3-12 5 0,5 4-3 0,-2-3 2 16,-3-1-3-16,2-2-5 0,-2 1 0 15,3-2 1-15,1-3-5 0,-4-27 0 0,5 50-11 16,-2-32-21-16,-3-18-33 0,5 38-32 15,4-20-45-15,-3-5-36 0,1-1-74 16,-7-12-241-16,18 12-393 0,-18-12-215 16</inkml:trace>
  <inkml:trace contextRef="#ctx0" brushRef="#br0" timeOffset="1800.9683">6784 13671 3952 0,'0'0'-118'0,"-15"-29"42"0,15 29 15 15,0 0 19-15,-12-21 11 0,12 21 20 16,0 0 22-16,-13-22 1 0,13 22 13 0,0 0 3 16,0 0 25-16,-13-20-25 0,13 20 1 15,0 0 1-15,0 0 2 0,0 0-1 16,-9-22 1-16,9 22 15 0,0 0-8 0,0 0-14 16,0 0 4-16,0 0-4 0,0 0 16 15,0 0 1-15,0 0-4 0,0 0 11 16,0 0 5-16,62 64-7 0,-50-39-6 15,10 0-9-15,-4 5 2 0,4-3-10 0,0 2 2 16,-1-1-7-16,6 1 1 0,-7-9-8 0,-3 0-9 16,3-3 2-16,-3-8-7 0,-17-9 7 15,30 9 2-15,-30-9-5 0,0 0-2 16,48-27 3-16,-28-1 6 0,-8 3 7 0,1-9 2 16,-6-5-8-16,5-2 8 0,-10 0 1 15,-2 5 28-15,3 0 27 0,-3 5 11 0,0 0 8 16,3 6-9-16,-3 25-8 0,0-44-11 15,0 44-11-15,0-36-8 0,0 36-5 16,5-24-7-16,-5 24-3 0,0 0-4 0,0 0-3 16,20-12-1-16,-20 12-3 0,0 0-6 15,0 0 7-15,49 24-7 0,-49-24-1 0,27 18-7 16,-6-9-3-16,-2 0-3 0,-19-9 1 16,33 19-5-16,-18-14-1 0,-15-5-1 15,29 10 2-15,-29-10 1 0,21 7 2 16,-21-7-3-16,0 0 5 0,32 0-6 0,-32 0 5 15,0 0-1-15,12-34 0 0,-12 34-1 16,2-35 2-16,-2 35 0 0,-2-49-4 0,2 24 3 16,0 25-2-16,-3-62 3 0,-2 34-4 15,-2-4-2-15,5 1-11 0,-1 4-18 0,-4-4-26 16,7 31-32-16,0-56-32 0,0 28-36 16,7-2-44-16,-7 4-111 0,3-2-582 0,-3 10-411 15</inkml:trace>
  <inkml:trace contextRef="#ctx0" brushRef="#br0" timeOffset="2317.0154">7669 12957 4105 0,'0'0'-132'0,"0"0"24"15,0 0 9-15,0 0 6 0,0 0 6 0,0 0 6 16,0 0 9-16,0 0 2 0,0 0 8 16,29-17 4-16,-29 17 8 0,0 0 9 15,0 0 9-15,0 0 15 0,0 0 7 16,0 0 22-16,0 0-12 0,0 0 15 0,0 0-5 16,0 0-3-16,0 0 5 0,0 0-4 15,0 0-3-15,0 0 4 0,0 0-4 0,0 0 5 16,0 0 4-16,0 0 12 0,0 0-2 15,0 0 16-15,0 0 13 0,0 0 37 16,0 0-3-16,53 33 6 0,-43-16 12 0,7 5-8 16,-9-1-18-16,11 9 9 0,-8 2-18 15,6-1-11-15,1 3-7 0,1 2 5 16,-2-2-9-16,3 4-8 0,-4-2-4 0,1 0-25 16,0-4-34-16,3-1-50 0,-5-8-54 15,-2 1-66-15,-1-6-198 0,-7-6-383 0,2 0 304 16</inkml:trace>
  <inkml:trace contextRef="#ctx0" brushRef="#br0" timeOffset="2792.4575">8189 12687 3317 0,'0'0'-16'0,"0"0"14"0,0 0 16 16,0 0-17-16,0 0 22 0,0 0-10 15,0 0 5-15,0 0 2 0,0 0 2 16,-38 32 4-16,38-32 3 0,0 0 10 0,0 0-9 16,0 0 19-16,2 39 2 0,-2-39 24 15,0 0 4-15,15 35 10 0,-15-35 7 0,16 37 3 16,-6-16-6-16,4 0-7 0,-1 5-10 15,-1-2-8-15,1 7-8 0,4 1-1 16,1-2-17-16,-4 3 12 0,-1-1-15 16,4-2-6-16,-9-3 1 0,6-4-7 0,-6 1-3 15,2-2-18-15,2-5-42 0,-12-17-27 16,13 31-23-16,-13-31-39 0,8 21-57 0,-8-21-115 16,9 17-515-16,-9-17 100 0</inkml:trace>
  <inkml:trace contextRef="#ctx0" brushRef="#br0" timeOffset="3207.1302">8094 12679 3596 0,'-17'-20'-87'15,"17"20"13"-15,0 0 13 0,-20-17 18 0,20 17 16 16,0 0-8-16,-12-18 6 0,12 18 1 0,0 0 2 15,-3-29 2-15,3 29 4 0,0 0-2 16,12-40 0-16,-12 40 17 0,12-24-8 0,-12 24 3 16,11-28 10-16,3 9-2 0,-14 19 9 15,20-30-7-15,-10 12 8 0,5-1-1 16,-15 19 1-16,32-35 2 0,-16 17-3 16,4 0 5-16,-3 0 6 0,3 3 3 0,-1-5-1 15,-1 8 13-15,-18 12 10 0,30-21-11 16,-18 12 26-16,-12 9 27 0,32-6 15 0,-32 6 28 15,0 0 2-15,43 21-1 0,-24-6-25 16,-6 4-2-16,4 3-15 0,-2-1-5 16,-2 3-16-16,-3 3-8 0,7 3-6 15,-7-3 3-15,2-3-9 0,-1 2 0 0,-1-5-6 16,-3 0-8-16,1 0 3 0,-8-21 1 16,12 33-2-16,-9-13-8 0,-3-20 2 0,-3 37-7 15,3-37-30-15,-13 42-40 0,-1-19-61 16,1-2-72-16,-9 4-125 0,2 0-558 15,-7-3-183-15</inkml:trace>
  <inkml:trace contextRef="#ctx0" brushRef="#br0" timeOffset="3844.6291">8094 13941 3941 0,'0'0'-89'16,"0"0"3"-16,0 0 13 0,-37-40 1 15,37 40 14-15,0 0 4 0,0 0 6 16,0 0 0-16,0 0 16 0,0 0 10 0,-3-30 15 15,3 30 16-15,0 0 11 0,0 0 14 16,0 0 8-16,0 0 8 0,7-41 3 0,-7 41 25 16,13-16 4-16,-13 16 1 0,20-29 6 15,-7 11-14-15,6-1 10 0,-2 3-18 16,4-3-9-16,-1 1 0 0,0-3-10 0,0-2-4 16,2 6-6-16,2-8-6 0,-4 7-11 15,-2-1 3-15,2-1-38 0,-1 5-18 0,-4-2-12 16,0-2-40-16,1 4-26 0,-2-3-55 15,-4 0-102-15,3 2-534 0,-4 0 180 16</inkml:trace>
  <inkml:trace contextRef="#ctx0" brushRef="#br0" timeOffset="4209.1149">7652 12940 3446 0,'0'0'-74'16,"-13"-21"31"-16,13 21 22 0,0 0 17 16,0 0 20-16,-8-25-3 0,8 25-1 15,0 0 4-15,0 0 4 0,0 0 7 16,0 0 20-16,1-37 35 0,-1 37 13 0,0 0-7 16,24-27 17-16,-24 27-30 0,25-22 3 15,-12 12-17-15,-13 10-14 0,35-20-30 0,-13 11-63 16,5-8-81-16,-9 2-257 0,7 0-391 15,-3-1 308-15</inkml:trace>
  <inkml:trace contextRef="#ctx0" brushRef="#br0" timeOffset="5321.9691">7274 15414 3236 0,'-3'-28'-101'0,"3"28"24"0,-10-23 26 0,10 23 26 15,0 0 17-15,-13-32 18 0,13 32 3 16,0 0 30-16,-7-30-10 0,7 30 4 16,0 0 10-16,-7-24-14 0,7 24-1 0,0 0 8 15,0 0-1-15,0 0-2 0,0 0-7 16,0 0 41-16,0 0 6 0,0 0-5 15,0 0 5-15,0 0-10 0,30 82 4 16,-18-48-22-16,8 5 8 0,-3-1-14 0,8 8 2 16,-2-7-23-16,2-4 9 0,-3-5-3 15,7-1 3-15,-1-5-17 0,7-2 9 0,-10-10-6 16,2-6-6-16,3-4 6 0,-30-2-8 16,65-17-1-16,-40-3 11 0,7-5-4 0,-5 1-1 15,-2-6-16-15,-3 3 5 0,-4 2 26 16,-1 3 19-16,-4 4 12 0,6-4 9 15,-6 7-2-15,-1-2-5 0,-4 5-2 16,-8 12-7-16,17-21-7 0,-9 12-4 0,-8 9-8 16,19-15 0-16,-19 15-4 0,16-12-2 0,-16 12-3 15,19-8-1-15,-19 8-8 0,27-5 0 16,-11 3 4-16,-16 2-8 0,37-5 1 0,-13 0 1 16,2-2-7-16,3 3 2 0,-2-7-11 15,-2 2 2-15,-4 0-15 0,6-1 6 16,-5-2-1-16,0 4 6 0,-1-6-4 0,-7 9 4 15,2-4 5-15,-16 9 11 0,22-17 0 16,-8 11 6-16,-14 6-3 0,18-11-1 0,-18 11 7 16,20-7 6-16,-20 7-3 0,17-9 5 15,-17 9-13-15,0 0 2 0,25-9-3 16,-25 9 2-16,17-6-6 0,-17 6-10 0,20-8-20 16,-20 8-37-16,23-7-25 0,-23 7-23 15,29-14-45-15,-16 2-60 0,-13 12-148 16,27-24-516-16,-14 9-249 0</inkml:trace>
  <inkml:trace contextRef="#ctx0" brushRef="#br0" timeOffset="5506.5454">8255 14507 4225 0,'0'0'36'15,"-31"-13"12"-15,31 13 0 0,-23-11-8 16,23 11 5-16,0 0-2 0,0 0-8 15,-25-15-16-15,25 15-2 0,0 0-17 0,0 0-26 16,0 0-29-16,0 0-2 0,0 0-48 16,0 0-48-16,0 0-144 0,48-18-521 15,-48 18 77-15</inkml:trace>
  <inkml:trace contextRef="#ctx0" brushRef="#br0" timeOffset="6064.7368">8750 14494 3922 0,'0'0'181'0,"13"-14"-10"0,-13 14-23 0,0 0-26 16,0 0-19-16,0 0-12 0,0 0-11 16,0 0-7-16,40 27-11 0,-40-27-11 15,17 23-14-15,-5-8-14 0,-12-15-11 0,20 28-7 16,-9-16-5-16,-11-12-1 0,19 23-12 15,-7-12 0-15,-12-11-17 0,18 16-4 0,-18-16-3 16,0 0 1-16,18 15-2 0,-18-15 15 16,0 0 23-16,0 0-20 0,0 0-6 0,0 0 9 15,0 0 0-15,20-42-4 0,-20 42 11 16,4-35-3-16,-4 35-6 0,5-36 6 16,-5 36 10-16,3-39-13 0,-3 39 9 0,5-30-5 15,-5 30 15-15,9-27-18 0,-9 27-4 16,10-21 10-16,-10 21-3 0,13-19-6 15,-13 19 9-15,0 0-5 0,25-8 7 16,-25 8-2-16,0 0 0 0,27-5 7 16,-27 5-4-16,0 0 0 0,0 0-7 0,38 0 3 15,-38 0 3-15,0 0 0 0,0 0 2 16,29-3-3-16,-29 3 6 0,0 0 1 0,23-12-2 16,-23 12 0-16,14-19-1 0,-14 19 4 15,11-27-4-15,-11 27 2 0,17-36-6 0,-12 17 0 16,-5 19 16-16,10-28 0 0,-10 28 3 15,13-23-8-15,-13 23 8 0,0 0 5 0,14-20 6 16,-14 20 10-16,0 0 12 0,0 0 11 16,0 0-16-16,43 8 2 0,-43-8-4 0,0 0 18 15,42 29-25-15,-20-17-23 0,-4-3 1 16,-18-9-4-16,35 15-1 0,-13-9-48 16,0 1-27-16,-22-7-28 0,37 4-38 15,-17-8-47-15,-20 4-121 0,33-13-534 16,-16 7-49-16</inkml:trace>
  <inkml:trace contextRef="#ctx0" brushRef="#br0" timeOffset="6239.9182">9712 13826 3915 0,'0'0'-2'0,"0"0"25"0,0 0 8 16,6-26-7-16,-6 26 20 0,0 0 51 0,0 0 17 16,0 0 18-16,0 0-2 0,0 0-12 15,62 34-7-15,-45-21-9 0,8 2-6 0,-5 0-15 16,5 0-10-16,4 8-1 0,-1-10-15 15,2 4-37-15,-3-2-65 0,-2-2-48 0,3-1-56 16,-11-9-87-16,3-1-219 0,-20-2-404 16,25 0-176-16</inkml:trace>
  <inkml:trace contextRef="#ctx0" brushRef="#br0" timeOffset="6377.5845">9678 13238 3967 0,'-20'-15'17'0,"3"3"31"15,17 12-21-15,-28-11 7 0,28 11-34 16,0 0-13-16,0 0-21 0,0 0-34 0,-15-4-60 16,15 4-222-16,0 0-418 0,0 0 340 15</inkml:trace>
  <inkml:trace contextRef="#ctx0" brushRef="#br0" timeOffset="6624.758">10162 12406 3619 0,'31'-4'109'0,"-31"4"36"16,17 39 66-16,-5 1 1 0,1 13 0 0,1 8-7 16,12 16-8-16,8 32-21 15,3 2-18-15,-1 2-22 0,10-2-22 0,-1-4-15 0,3-5-12 16,2-6-10-16,2-7-17 0,-10-20-21 15,-5-14-39-15,-5-9-46 0,-6-2-56 16,5-5-41-16,-8-8-50 0,-1-7-101 16,-9-5-661-16,-1-2-864 0</inkml:trace>
  <inkml:trace contextRef="#ctx0" brushRef="#br0" timeOffset="6763.9027">10379 13713 4809 0,'-17'-12'9'0,"17"12"25"15,-18-24-3-15,18 24-6 0,-8-31 7 16,8 31-1-16,23-55 0 0,0 15 0 0,19-10-3 16,-2-5-22-16,26-27-68 0,4 10-67 15,-18 3-134-15,-4 10-646 0,-6 5-491 16</inkml:trace>
  <inkml:trace contextRef="#ctx0" brushRef="#br0" timeOffset="31288.2679">26011 1807 681 0,'0'0'98'0,"0"0"-39"0,0 0-30 0,-33-16-18 15,33 16-11-15,0 0 12 0,-22-11-1 16,22 11 12-16,0 0-1 0,0 0-11 15,-18-19 5-15,18 19-5 0,0 0 43 0,-14-20 19 16,14 20 18-16,0 0-3 0,-11-16-13 16,11 16-6-16,0 0 6 0,-19-19-5 15,19 19-12-15,0 0-12 0,0 0 2 0,-16-19 4 16,16 19-1-16,0 0-2 0,0 0 11 16,-19-18-8-16,19 18-5 0,0 0-12 0,0 0 4 15,0 0-18-15,0 0-15 0,0 0 5 16,0 0 2-16,0 0 11 0,0 0 7 15,0 0-8-15,0 0 10 0,9 92-4 0,-3-62 4 16,6 6-11-16,-4 0 6 16,2 3-6-16,2 1-3 0,-4 1-3 0,6 2-1 15,-1-3 4-15,2-4-19 0,0-1-28 16,-1-1-38-16,2-7-70 0,-1-6-157 0,-6-9-209 16,-9-12 105-16</inkml:trace>
  <inkml:trace contextRef="#ctx0" brushRef="#br0" timeOffset="31576.0119">25379 1754 1887 0,'-43'0'34'16,"43"0"3"-16,0 0 14 0,-41-1-8 0,41 1 0 15,0 0-1-15,-26-12-12 0,26 12 4 16,-9-24-7-16,9 24-4 0,0 0 1 0,17-62 2 16,-4 32-10-16,11 0-6 0,1 0 22 15,5-9-4-15,2 6 1 0,5 3-5 16,3-2-2-16,-10 8 0 0,5-1-7 16,-2 5 9-16,-1 0-12 0,2 1 6 0,-3 4-18 15,3 3-12-15,-1 3-33 0,1-2-45 16,1 4-88-16,-2-3-375 0,-1 0 110 0</inkml:trace>
  <inkml:trace contextRef="#ctx0" brushRef="#br0" timeOffset="31944.852">26234 1452 2265 0,'-4'32'97'0,"4"-32"6"0,0 0 0 16,0 34-18-16,0-34-6 0,0 0-23 0,0 0 6 16,0 33-14-16,0-33-11 15,0 0 2-15,0 29-11 0,0-29-5 0,9 27 5 0,-9-27-6 16,12 33-2-16,-2-13-2 16,5 1 6-16,3-3 5 0,12 4-14 0,-5-4-1 15,7 1 5-15,7-4 3 0,-4-5-10 16,-4-2 2-16,1-1 7 0,0-4-12 0,-2-1 0 15,-30-2-4-15,49-8 4 0,-49 8 3 16,35-22-6-16,-22 7 1 0,-8-4 2 16,-5 19 5-16,0-33 0 0,0 33-21 0,-33-37-7 15,4 19 1-15,-8 6 13 0,-4 1-5 16,-8 8 0-16,2 3-4 0,-5 6 9 0,4 3-7 16,-1 3-2-16,3 11-9 0,5 1-32 15,8 2-60-15,1-2-132 0,12 0-431 16,8-6 120-16</inkml:trace>
  <inkml:trace contextRef="#ctx0" brushRef="#br0" timeOffset="32654.5036">27905 962 2586 0,'0'0'-118'0,"0"0"15"0,-8-18 9 0,8 18 11 16,0 0 0-16,0 0 16 0,0 0-2 15,0 0 10-15,0 0 6 0,0 0 6 0,0 0 4 16,0 0 15-16,0 0 12 0,0 0 8 16,0 0 24-16,0 0 16 0,0 0 4 15,0 0 6-15,0 0 0 0,0 0-4 0,0 0-1 16,0 0 0-16,0 0-12 16,0 0 4-16,0 0-11 0,0 0 3 0,0 0 0 15,0 0 0-15,0 0-8 0,0 0 11 0,0 0-10 16,0 0 3-16,0 0 0 0,0 0 0 15,0 0-11-15,0 0 7 0,0 0 4 0,0 0-17 16,0 0-26-16,0 0-18 0,0 0-31 16,0 0-6-16,0 0-6 0,0 0 4 15,0 0 6-15,0 0-3 0,0 0-23 16,0 0-144-16,0 0-128 0,0 0 85 0</inkml:trace>
  <inkml:trace contextRef="#ctx0" brushRef="#br0" timeOffset="33074.5978">27306 991 1370 0,'0'0'109'0,"0"0"24"0,0 0 14 16,0 0-15-16,0 0-10 0,-15-29-16 0,15 29-7 15,0 0-16-15,0 0-3 16,0 0-2-16,0 0-29 0,0 0 2 0,0 0 14 15,0 0 9-15,0 0 18 0,0 0-13 0,0 0 18 16,40 81 5-16,-31-56-21 0,9 12-1 16,-5 2 8-16,4 14-10 0,5-1-10 15,-5 4 2-15,3 1-17 0,0 0-5 0,-4-2-1 16,6-3-8-16,-3 2-7 0,-3-6 2 16,-2-7-9-16,-3-4-17 0,-1-4-10 15,4-1-22-15,-9-8-45 0,-5-3-61 0,0-6-78 16,0-15-543-16,-19 19 420 0</inkml:trace>
  <inkml:trace contextRef="#ctx0" brushRef="#br0" timeOffset="33388.2777">27135 1019 3105 0,'0'0'-100'0,"-8"-33"12"0,8 33 18 0,0 0 2 16,0-28 7-16,0 28 1 0,0 0 11 15,0 0-1-15,14-32 17 0,-14 32-9 16,18-18 8-16,-18 18 9 0,33-15 6 16,-11 7 0-16,2 3 7 0,6-2 18 0,0 4-6 15,3 1-3-15,-33 2 12 0,65 2 4 16,-33 5 12-16,2 1 3 0,-8 4 12 16,5 8 14-16,-8 2 2 0,-3 5 11 0,-7 5-5 15,1 1 7-15,-13 9 7 0,3 8 8 16,-4 2-7-16,-5 13-2 0,-9 3-10 0,4 9-5 15,-6-3-1-15,4 4-7 0,-6-5-13 16,4-11 3-16,1-1 0 0,4 1-27 16,1-7-36-16,5-9-53 0,3-1-68 0,-5-15-152 15,10-10-391-15,0-7 121 0</inkml:trace>
  <inkml:trace contextRef="#ctx0" brushRef="#br0" timeOffset="33729.5345">28347 784 2793 0,'0'0'25'16,"-24"15"-17"-16,24-15 13 0,-32 22 12 16,19-6-2-16,-4 2 14 0,1 7 6 15,2 0 15-15,4-1-14 0,-2 5-8 0,11-1-6 16,1-1 5-16,5 6-3 0,13 2-1 15,4 1-12-15,3 1 3 0,10 0-10 0,7-4 0 16,3-2-5-16,-1-5 3 0,2-8-3 16,0 0 5-16,-10-5 4 0,1-8-5 15,-8-2 2-15,-1-3 7 0,-28 0-3 16,47-18 12-16,-29 3-24 0,-4-6 1 0,-3-2 2 16,-7-1 13-16,-4 24-19 0,-4-55-2 15,-4 23 2-15,3 2-8 0,-7 3 2 16,1-5-8-16,2 5-28 0,-2 2-21 15,2 3-35-15,-4 5-74 0,13 17-213 0,-40-19-322 16,20 15 658-16</inkml:trace>
  <inkml:trace contextRef="#ctx0" brushRef="#br0" timeOffset="34270.6249">28805 2063 2721 0,'5'-27'-112'0,"-5"27"44"0,7-21 44 15,-7 21 12-15,0 0 6 0,0 0 6 0,8-29 3 16,-8 29 3-16,0 0 39 0,0 0 20 16,0 0 24-16,0 0 13 0,0 0 24 15,54 40-8-15,-38-13-5 0,-2 10-3 16,11 10-12-16,-4 2-6 0,-5 1-15 0,4 6-1 15,1-5-16-15,1 4 9 0,-5-2-16 16,0 3-8-16,-4-5-3 0,-3-7-8 16,3-1 8-16,-1-4-46 0,-4 3-47 0,1-10-63 15,-1-4-60-15,-3-5-127 0,-1-5-439 16,-4-18 464-16</inkml:trace>
  <inkml:trace contextRef="#ctx0" brushRef="#br0" timeOffset="34595.519">28745 1854 3000 0,'0'0'-128'0,"0"0"8"0,-2-27 18 16,2 27 20-16,0 0 31 0,0 0 30 16,22-20 30-16,-22 20 6 0,40-6 18 0,-40 6 14 15,55-6-6-15,-20 6-1 0,7 0 0 16,3 6 4-16,-1 0-2 0,3 3-10 15,-2 3 11-15,-2 8 2 0,-1 1-1 16,2 6 5-16,-9 6 4 0,-4 6-8 0,-7 8 13 16,-2 4 14-16,-4 0 4 0,-10 6-19 15,1 0-1-15,-4-3 3 0,-5-2-5 16,-4 9 26-16,-1-2-17 0,-6-5-6 16,-8 3 0-16,4 2-4 0,-5-5-13 0,-5 3-1 15,2-6 2-15,-2 2-8 0,3-8-7 0,-2 2-15 16,4-10-64-16,7-5-52 0,6-8-59 15,2-9-181-15,5-15-406 0,0 0 423 16</inkml:trace>
  <inkml:trace contextRef="#ctx0" brushRef="#br0" timeOffset="34986.5246">29927 1902 3125 0,'0'0'-85'0,"0"0"24"0,0 0 17 0,0 0 5 16,0 0 15-16,0 0 7 0,0 0 12 15,0 0 16-15,-50 47 10 0,50-47-2 16,-15 25 2-16,15-25 2 0,-12 30-12 16,12-30 2-16,-1 34 2 0,1-34 1 0,0 34-6 15,0-34 0-15,5 37-2 0,3-18 4 16,-8-19 1-16,19 31-3 0,-11-16 10 0,-8-15 5 15,22 20 7-15,-22-20-1 0,26 10 34 16,-26-10-4-16,27 0 19 0,-27 0 2 16,0 0-6-16,30-21 2 0,-30 21 9 0,19-31-13 15,-16 9-4-15,-3 22 6 0,8-49 6 16,-13 19-18-16,5 30 9 0,-8-60 1 16,-5 33-9-16,4-5-6 0,-4 2-5 0,-4 6-3 15,-5-4-13-15,1 6-4 0,2 7-11 16,-6 3 5-16,3-1-24 0,22 13-23 15,-43-8-42-15,43 8-27 0,-39 3-32 0,23 2-54 16,16-5-73-16,0 0-573 0,-37 13 84 16</inkml:trace>
  <inkml:trace contextRef="#ctx0" brushRef="#br0" timeOffset="35200.5658">30275 1585 3624 0,'0'0'-57'0,"32"-2"12"0,-32 2 10 0,0 0 3 16,25 12 14-16,-25-12 33 0,9 24 51 16,2-4 4-16,-6 1 5 0,7 0-16 15,0 4 3-15,4 6-6 0,1-4-12 16,2 4 2-16,2 1-1 0,-1-5-18 0,2 3-1 16,-2-5-2-16,-3-5-5 0,0 3-31 15,-4-4-28-15,2-4-30 0,0 0-48 16,-10-1-115-16,-5-14-550 0,0 0 272 0</inkml:trace>
  <inkml:trace contextRef="#ctx0" brushRef="#br0" timeOffset="35374.5744">30131 1275 3594 0,'-23'-16'44'0,"5"5"24"0,-1 0 29 15,19 11-8-15,-25-15 25 0,25 15-25 16,0 0-5-16,-27-13-12 0,27 13-17 0,0 0-7 15,0 0-9-15,0 0-36 0,0 0-42 16,0 0-37-16,0 0-49 0,0 0-86 16,0 0-218-16,0 0-341 0,0 0 328 0</inkml:trace>
  <inkml:trace contextRef="#ctx0" brushRef="#br0" timeOffset="35723.7593">30563 1249 3455 0,'12'22'-18'16,"-12"-22"0"-16,15 25 0 0,-10-10 18 15,7 6 7-15,-4 0 11 0,4 5 15 0,4 2 11 0,1 1-4 16,3-2-1-16,-3 3-4 0,10-5 1 16,-9-2 0-16,5 2-15 0,-6-3 7 0,7-3-2 15,-8-1-10-15,1-3 3 0,-4-3-3 16,6 5 42-16,-19-17-14 0,22 12-9 15,-22-12 8-15,0 0-5 0,48-12 4 0,-48 12-19 16,34-34 11-16,-18 12-13 0,8 4 5 16,-13 0 12-16,8 2 16 0,-7 0-2 15,-12 16-13-15,23-22 1 0,-23 22-19 0,18-15-2 16,-18 15-5-16,0 0 5 0,29-3 2 16,-29 3 17-16,0 0-24 0,35 40 1 0,-22-19 1 15,-1 1-1-15,5 9-3 0,6 1-5 16,-1-2-41-16,3 0-74 15,-2-4-92-15,8-9-297 0,0-10-311 0,3-4 146 16</inkml:trace>
  <inkml:trace contextRef="#ctx0" brushRef="#br0" timeOffset="36086.1847">32171 885 3657 0,'-32'-12'-17'0,"32"12"11"16,-30-3 14-16,30 3-10 0,-40 3 6 15,40-3 5-15,-42 15-1 0,18-1 8 16,8-2 2-16,-3 6-1 0,7 1 11 16,12-19-10-16,-16 40-10 0,11-18 8 0,5-22-11 15,0 39 1-15,0-39 4 16,21 36-6-16,-9-19-4 0,2-5 6 0,7 0-10 0,-21-12-6 16,49 9 0-16,-29-9-1 15,-20 0-1-15,45-3-2 0,-45 3 6 0,44-8-8 16,-23 4 4-16,-21 4 8 0,40-9-8 15,-40 9-3-15,34-6 11 0,-34 6-2 0,35-3 4 16,-35 3 6-16,34 3 14 0,-34-3 11 16,33 9 1-16,-10 1 5 0,-6 1 14 15,2 1-3-15,7 8 2 0,-6 1-5 0,2 7-1 16,5 1 19-16,-5 4-6 0,3 6-2 16,-2 4 0-16,-1 4-8 0,-5-2-8 0,-1 5 1 15,-11-2-1-15,-5 3-18 0,-1 0-49 16,-14 11-56-16,1-3-66 0,-13 3-141 0,2-6-526 15,-1-8 88-15</inkml:trace>
  <inkml:trace contextRef="#ctx0" brushRef="#br0" timeOffset="36778.0954">30958 2370 3511 0,'-9'-23'-107'15,"9"23"11"-15,0 0 33 0,0 0 20 0,0 0 51 16,0 0 13-16,-15 72 33 0,15-28 10 16,0 4 8-16,4 6 18 0,-1 3-21 15,5 9-7-15,1 2 12 0,4 9-12 0,1 1 6 16,1 0-9-16,3 0-12 0,-5-1-4 15,4-3 1-15,-3-4-12 0,-3-8 2 0,4 0-6 16,-1-8-5-16,-3 0-5 0,-2-10-18 16,1-8-37-16,2 2 0 0,-9-10-19 15,0-11-49-15,-3-17-33 0,4 28-37 16,-4-28-47-16,0 0-532 0,0 0 408 0</inkml:trace>
  <inkml:trace contextRef="#ctx0" brushRef="#br0" timeOffset="37068.6342">30802 2568 3068 0,'4'-21'-128'15,"-4"21"14"-15,8-31 9 0,-8 31 19 16,10-16 31-16,-10 16 43 0,0 0 27 0,37 4 23 16,-37-4 16-16,45 21 14 0,-17-6-10 15,8 7 18-15,-5 2 3 0,13 5-2 16,-6 1 10-16,1 6 5 0,1 6-3 15,-5-3-4-15,0 2-10 0,-1 1-8 0,-3 5-1 16,-2-1-3-16,-11 2 2 0,4 6 14 16,-5-7 1-16,-7 0 4 0,-7 0-5 15,-3 2-4-15,-5 9-5 0,-10 3-15 0,-2-4 2 16,-8 8-11-16,-3-4 1 0,-1 1-16 16,1-14-11-16,6-1-39 0,-5-4-58 0,7-8-47 15,7-5-75-15,-4-12-136 0,5 1-460 16,6-12 203-16</inkml:trace>
  <inkml:trace contextRef="#ctx0" brushRef="#br0" timeOffset="37365.5446">31863 2860 3500 0,'0'0'-41'0,"0"0"21"15,0 0-6-15,0 0-10 0,0 0 4 0,-54-8 7 16,54 8 4-16,0 0 2 0,-40 31 1 15,40-31 6-15,-22 24 10 0,14-9 4 16,8-15-12-16,-7 27-4 0,7-27 10 16,0 0-8-16,17 44-8 0,-17-44 16 0,29 19-1 15,-11-13 5-15,-18-6-3 0,35 6 1 16,-35-6 12-16,39-3-15 0,-39 3 7 0,30-9 1 16,-30 9 1-16,16-19 16 0,-16 19 6 15,10-22 4-15,-10 22-2 0,0 0-2 16,0 0 6-16,-26-42 2 0,26 42-7 0,-34-18-3 15,34 18-28-15,-35-12-37 0,35 12-61 16,-33-7-90-16,33 7-205 0,-32-5-245 16,32 5 119-16</inkml:trace>
  <inkml:trace contextRef="#ctx0" brushRef="#br0" timeOffset="37885.5293">32134 2504 2591 0,'0'0'-26'0,"0"0"14"16,0 0 45-16,18 39 34 0,-18-39-8 16,2 27 11-16,-2-27 3 0,3 39 12 15,-3-39-5-15,4 36-2 0,1-15-19 16,-5-21 3-16,8 43-3 0,-5-21-17 0,-3-22-3 16,9 34 1-16,-4-18-2 0,-5-16 6 15,8 24-12-15,-8-24 1 0,0 0-10 0,17 19 6 16,-17-19-1-16,0 0-16 0,0 0-8 15,53-38 0-15,-36 20-12 0,1-4 0 0,-4 2 4 16,3 1 14-16,-2 0-14 0,0 3 4 16,-15 16-11-16,16-24 3 0,-16 24 2 15,17-12 8-15,-17 12-13 0,0 0 5 16,0 0 4-16,0 0-6 0,40 36 10 16,-30-16 0-16,5-5-15 0,0 4 9 0,2-4 6 15,5 2-6-15,3-1-7 0,-3-1 15 16,6-6-4-16,-4 2 5 0,2-2-16 0,1-6 15 15,-27-3-10-15,42-6 10 0,-42 6 0 16,43-17-6-16,-24 2-4 0,-1 0 0 16,-4-7-5-16,1 2 15 0,-7-7-6 15,0 4-4-15,-3-2 3 0,-1-4 18 0,-4 29 11 16,5-45-9-16,-5 23 8 0,0 22-2 16,0-34 8-16,0 34-7 0,-9-28 3 0,9 28-15 15,0 0 4-15,0 0-2 0,0 0 2 16,0 0 7-16,-70 42-1 0,50-19 1 15,3 5 4-15,-6 3-8 0,6 3 13 0,9 3-13 16,-4 1-7-16,10-6-5 0,2-1-37 16,14 7-46-16,3-11-107 0,9-2-393 15,13-5-130-15,4-7 623 0</inkml:trace>
  <inkml:trace contextRef="#ctx0" brushRef="#br0" timeOffset="40867.151">6409 6515 2793 0,'0'0'-112'0,"0"0"2"15,0 0 4-15,0 0 22 0,19-17-9 16,-19 17 0-16,0 0 17 0,0 0-16 16,0 0 23-16,0 0 2 0,0 66 25 15,-3-34 31-15,-2 8 22 0,5 4 12 0,-4 9 15 16,1 0 14-16,3 8 3 0,7 2 12 15,1 2-14-15,5 2-19 0,4 6 6 0,5-1-60 16,5-9-87-16,-2-10-120 16,1-5-255-16,-4-13 102 0</inkml:trace>
  <inkml:trace contextRef="#ctx0" brushRef="#br0" timeOffset="41148.4368">7761 6623 1595 0</inkml:trace>
  <inkml:trace contextRef="#ctx0" brushRef="#br0" timeOffset="41193.0504">7761 6623 1361 0</inkml:trace>
  <inkml:trace contextRef="#ctx0" brushRef="#br0" timeOffset="41228.0296">7761 6623 1152 0,'0'0'-326'15</inkml:trace>
  <inkml:trace contextRef="#ctx0" brushRef="#br0" timeOffset="41307.978">7761 6623 1065 0,'0'0'97'0,"0"0"17"16,-5 27 21-16,5-27-2 0,18 59 6 0,-9-19 0 15,3 11-18-15,1 5 24 0,0 9-38 16,-1 13-21-16,6-3 1 0,1 6-15 16,-7 6 5-16,-2-1-23 0,1-3-22 15,-1 3-35-15,4-5-50 0,-3-4-47 0,-2-17-82 16,1-4-380-16,2-13 111 0</inkml:trace>
  <inkml:trace contextRef="#ctx0" brushRef="#br0" timeOffset="41745.4316">9718 6690 2157 0,'0'0'-55'0,"0"0"20"0,-23 67 17 0,23-67 18 16,7 46 21-16,1-18 11 0,0 7-1 16,2 2 10-16,7 5 10 0,0 8-11 0,1 5-4 15,7 15-4-15,-6-2-3 0,2 6-7 16,1 0 6-16,-5-2-9 0,-5-7 9 15,6-6-6-15,-5-2-7 0,1-1 0 16,3-2-45-16,-4-16-45 0,2 2-60 0,0-4-66 16,-2-13-325-16,7-4 109 0</inkml:trace>
  <inkml:trace contextRef="#ctx0" brushRef="#br0" timeOffset="42078.4194">11307 6450 2067 0,'-13'17'21'0,"-4"-1"3"0,-4 3-13 15,4 9 33-15,-2-1-3 0,4 4 19 16,2 5 28-16,-2 2 15 0,10 3-12 16,-3 1 12-16,4 9-13 0,1-3-2 0,6 1-26 15,6 6 6-15,-1 7-6 0,0 1-27 16,2 4 15-16,0-4 4 0,5 3-6 16,-6 0-13-16,4-6-4 0,-3 2-41 0,7-4-23 15,-4-9-43-15,-4-5-51 0,2-4-37 16,3-15-76-16,-6-5-388 0,7-5 117 0</inkml:trace>
  <inkml:trace contextRef="#ctx0" brushRef="#br0" timeOffset="43256.4095">6752 4311 2307 0,'-16'20'-129'0,"16"-20"14"16,-25 15 10-16,25-15 11 0,-32 21 5 0,12-9 17 15,-2 3-2-15,-6 4 15 0,-4 1 3 16,0 0 29-16,-1 5 5 0,-1 4 4 16,1 4 27-16,-8 3 40 0,8 9 7 0,1 3 12 15,4 14 6-15,9-5 14 0,8 6 1 16,11 2 0-16,11 7 33 0,13 6 9 15,28 17-26-15,10-6-13 0,20-5 3 0,6-7-18 16,18-5 7-16,6-15-13 0,20-10 3 16,13-13-14-16,13-15-15 0,9-14 7 15,3-10-9-15,-1-17-5 0,-10-12-1 16,-6-6-7-16,-6-9-10 0,-17-10-8 0,-11-1-12 16,-12-4-8-16,-10-3-6 0,-18-5 1 15,-12-4-6-15,-19 8 1 0,-14 6-4 0,-13 11 4 16,-4-2-2-16,-7 2 13 0,-3 9 4 15,-7 5-12-15,-7 6-3 0,2 4 2 0,-8 3-5 16,-2 5-2-16,-2 8-35 0,0-1-43 16,17 12-41-16,-33-1-149 0,33 1-284 15,-32 0 115-15</inkml:trace>
  <inkml:trace contextRef="#ctx0" brushRef="#br0" timeOffset="43797.4476">10411 4370 2091 0,'-85'39'-78'0,"8"-2"45"15,6 0 41-15,-2 0 28 0,7 1 21 16,1 1 5-16,12 2 23 0,-1 2 14 0,6 4 2 15,13-2 24-15,9 2-8 0,8 2 1 16,10-2 29-16,11-2-42 0,15 6 4 0,21 3-20 16,9 4-3-16,33 6-2 15,16-4-2-15,13-6-16 0,1-7-9 0,9-9-3 16,5-11-5-16,-18-11-3 0,-1-6-5 16,-2-8-10-16,38-8 4 0,-7-9 9 0,7-3 7 15,-14-9-13-15,-28 7 2 0,-18-5 0 16,-5 1-6-16,-9-8-1 0,-14 5-8 0,-5-4 4 15,-11-2 3-15,-8-5-6 0,-8 1-11 16,-14 2 12-16,-3 0-36 0,-16-8-24 0,-3 2-32 16,-8-5-19-16,-9 3-7 0,-3 1-13 15,-6 3-2-15,-5 6 3 0,3 4 4 0,-5 5-1 16,14 6-5-16,-1 8-23 0,2 2-33 16,14 4-35-16,18 4-481 0,-30 10 118 15</inkml:trace>
  <inkml:trace contextRef="#ctx0" brushRef="#br0" timeOffset="44320.386">13631 4446 2710 0,'-44'19'-95'0,"-1"3"12"0,3 2 28 0,-1 0 0 15,1 5 8-15,-6 1 24 0,3 5 20 16,3-1 35-16,-12 9 6 0,11 3-4 16,-3 2 9-16,15-4 2 0,4 6 20 15,4-1 19-15,2 4-9 0,10-10-3 0,6 4 13 16,5-5-2-16,0 3 5 0,8-1-5 15,5 1-19-15,6 0-5 0,9-6 7 0,4-1-10 16,3-8-3-16,12-8 6 0,5-5-6 16,10-7-7-16,6-7-3 0,28-6 10 15,39-7 12-15,9-10-6 0,7-5-13 16,6-8-5-16,-2 1-7 0,-2-9 3 0,-3 2-6 16,-6-1-19-16,-10-2 6 0,-10-2-7 15,-14 4-11-15,-28 3-11 0,-13 4 2 16,-11-6-5-16,-18 6-1 0,-6-6-12 0,-11 1-4 15,-18 1-1-15,-15-4-4 0,-13-4 10 16,-19-4-5-16,-18 6-4 0,-34-12 6 0,-16 11 7 16,-17 10-10-16,-7 6 12 0,0 13 3 15,20 9 3-15,15 6 4 0,2 2 8 16,7 8-12-16,11 8 7 0,8 5-5 16,17 1 4-16,9 9 4 0,6 5-15 0,16 4-6 15,8 3-48-15,15-3-62 0,15-3-127 16,15 5-445-16,25-1 608 0</inkml:trace>
  <inkml:trace contextRef="#ctx0" brushRef="#br0" timeOffset="44846.3915">17696 4299 2782 0,'0'0'-141'0,"-45"-43"59"16,45 43 19-16,-49 4 41 0,49-4 19 16,-82 20 28-16,32 2 20 0,-12 8 35 15,-3 8 0-15,0 5 9 0,-14 22 17 16,2 2-5-16,5 9-8 0,10-1 3 15,15-7-6-15,9-6-10 0,-4-1 19 0,19 7 15 16,-2 0-14-16,11-5-11 0,8-3-3 16,9 2-2-16,10-1-17 0,16 4 6 0,6-3-9 15,15-5-5-15,34 9-8 0,9-13-4 16,16-11-4-16,-10-15 3 0,-7-12-12 0,3-2-4 16,6-9 0-16,-1-8-2 0,-6 0-3 15,-1-8 1-15,-1-5-24 0,-16-5-2 16,-1-5 3-16,-10-3-6 0,-16-2-3 0,-13-5-14 15,-4-3-7-15,-7-5-2 0,-16-2-12 16,-9 1-8-16,-5-1-6 0,-14-5-12 16,-13 2 9-16,-11-2 1 0,-14 5 0 0,-43-3 11 15,-14 14-4-15,-23 12 8 0,-7 9 2 16,3 15 14-16,-4 6 12 0,3 9 1 16,16 3 1-16,7 11 6 0,31 5-3 0,16 1-1 15,7 4-2-15,14 9 8 0,6 6-27 16,17-7-17-16,19-7-34 0,11 7-25 0,10-7-79 15,6-1-212-15,17-10-285 0,12-8 118 16</inkml:trace>
  <inkml:trace contextRef="#ctx0" brushRef="#br0" timeOffset="45544.3742">20714 4450 2698 0,'-51'15'-95'0,"10"1"39"0,-5-1 50 15,0 0 15-15,-3 4 32 0,-6 0 32 16,-7 2-8-16,-7 10-1 0,-6 0 4 0,0 0-2 16,-24 16-11-16,19-11-7 0,11 0-8 15,12-1-5-15,-3 5 0 16,8 1-4-16,4 1 20 0,6-2-11 0,10 3 4 0,2 3-5 16,8 1 6-16,6 6 13 0,12-5-10 15,4 0 8-15,4 12-12 0,12-4 8 16,13 5-17-16,9-3 24 0,9 1-25 0,27 11-1 15,-6-16-10-15,-6-12 16 16,8-8 7-16,1-6 10 0,9-6 8 0,-11-10 27 16,3-5-6-16,8-11 3 0,13-8-4 15,38-22-5-15,-6-4-4 0,9-10-5 0,0-15-11 16,-2-3-2-16,-1-9-7 0,-6-8-7 0,-11 0-4 16,-10-1-5-16,-21-5-4 0,-12 2-4 15,-33 13-6-15,-16 11-6 0,-22 10-11 16,-19 5-6-16,-9 3-2 0,-27 9 1 15,-16 4-1-15,-9 7 1 0,-9 14-3 0,9 5 2 16,5 8-1-16,-2 5 1 16,-5 10 5-16,0 6-5 0,13 2-11 0,-1 9-12 0,12 1-25 15,-3 7-13-15,16-6-22 0,10-1-22 16,8-5-3-16,11 0-16 0,12-7-35 16,8-8-63-16,-4-15-601 0,43 12 19 0</inkml:trace>
  <inkml:trace contextRef="#ctx0" brushRef="#br0" timeOffset="46111.8479">23701 4534 3560 0,'0'0'-132'16,"14"-19"31"-16,-14 19 29 0,8-25 19 15,-8 25 20-15,3-25 35 0,-3 25-2 0,0 0 19 16,-11-48 24-16,11 48-3 0,-17-31 30 16,9 12-7-16,8 19-14 0,-41-21-8 15,11 15 4-15,-5 6-9 0,-7 12 6 16,-15 9 24-16,-4 15 1 0,-5 11-4 0,-9 20 12 16,3 7 2-16,7 7-3 0,3 5 3 15,8 4-2-15,3-1-11 0,9 7 23 0,8-16-6 16,11-3 2-16,3-4-14 0,6-2 1 15,3-6-5-15,9-7-11 0,2-5-2 0,2-5-5 16,9-1-7-16,3-2-2 0,8 0-6 16,9-6-6-16,3-4 3 0,18-8-1 15,8-8-3-15,10-7 5 0,9-9-9 16,14-6-2-16,6-6 0 0,33-13-1 0,-3-14-1 16,-13-11 0-16,-3-3-2 0,-11-5 1 15,-11-2-2-15,-26 0-3 0,-12 9 1 0,-7-8-2 16,-13 0 9-16,-8 5 3 0,-12-3 2 15,-4 7-4-15,-7 2-2 0,-13-1-1 16,-2 3-5-16,-12 1-3 0,-5 3 0 0,-7 6-1 16,-5 2-4-16,-1 9 1 0,-11 4-3 15,9 6 0-15,-3 6-1 0,-6 2 1 0,2 8 1 16,2 2-1-16,2 0-3 16,-1 5-1-16,2 5-2 0,5 0-9 0,6-1-6 15,0 4-4-15,6-1-7 0,7 0-9 16,3-2 1-16,6 4-7 0,14-20-14 0,-11 33-15 15,11-33-12-15,30 29-30 0,8-21-38 16,12-3-50-16,24-5-76 0,31-1-593 16,39-11-244-16</inkml:trace>
  <inkml:trace contextRef="#ctx0" brushRef="#br0" timeOffset="46559.5695">27500 4605 3913 0,'19'-4'-126'16,"-19"4"16"-16,26-10 23 0,-26 10 0 15,0 0 12-15,14-17 19 0,-14 17 13 0,0 0 18 16,0 0 18-16,0 0 20 16,0 0 15-16,-19-46 15 0,19 46 11 0,0 0 5 0,-30-26 12 15,30 26 10-15,-18-19-11 0,18 19-8 16,-29-12-8-16,29 12-9 0,-28-11-5 15,28 11-10-15,-34 0 9 0,34 0-15 16,-43 23-1-16,16-4-14 0,-1 9 11 0,-1 0-9 16,1 8 9-16,-1 6-8 0,4 0 11 15,5 3-5-15,0 2 3 0,3 3 1 0,6-11-5 16,2 4-1-16,9-2 1 0,-5-8 0 16,10 4 1-16,4-3-1 0,4 5-9 15,9-9 35-15,5-3 0 0,6-6-11 0,14-4 3 16,6-7-5-16,8-5-5 0,9-10 1 15,5-2-5-15,7-8-4 0,0-11 7 16,-2 2 9-16,-13-9 1 0,-6-6 22 0,-26 4-15 16,0-10-3-16,-18-1-11 0,-9 3 2 15,-13-3-10-15,-3-1 2 0,-18 2-9 0,-5 1-9 16,-3 4-3-16,-3 6-14 0,-4 6-26 16,-3 10-24-16,-1 9-35 0,-4 9-53 15,-9 0-93-15,-7 12-628 0,-7 0-244 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2-02-28T17:34:11.56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2472 897 546 0,'0'0'233'15,"0"0"-72"-15,0 0-21 0,0 0-47 0,0 0-14 0,0 0-36 16,0 0 32-16,-9-24-25 0,9 24 9 0,0 0 2 16,0 0 11-16,0 0-18 0,-5-30 3 15,5 30 27-15,0 0 15 0,0 0-7 16,-3-30 5-16,3 30-4 0,0 0 3 16,-3-30-12-16,3 30-2 0,0 0-3 0,0-36-5 15,0 36-13-15,0 0-13 0,-2-38 8 16,2 38-6-16,0 0-7 0,2-29-1 15,-2 29 0-15,0 0 5 0,0 0-16 0,0-31 4 16,0 31-8-16,0 0-2 0,0 0-5 0,0 0-1 16,0 0 13-16,0-27-18 0,0 27-4 15,0 0-1-15,0 0-1 0,0 0-4 16,0 0 10-16,0 0 3 0,0 0 4 16,0 0-16-16,0 0 2 0,-2 92 11 0,2-92-16 15,0 45 3-15,0-18 0 0,-3 0-1 16,3-27 5-16,0 57 5 0,-5-22-9 0,1-1 20 15,4 1 13-15,-3-3-27 0,3 2 4 16,0-2 14-16,-2-2-14 16,2-3 3-16,0-27 1 0,0 50-10 0,2-28-3 0,-2-22 9 15,0 36-2-15,0-36-5 0,0 34 5 16,0-34-5-16,3 28-6 0,-3-28 9 16,4 24-5-16,-4-24-6 0,10 22 15 15,-10-22 5-15,15 18 3 0,-15-18 1 0,28 14 1 16,-28-14 35-16,29 15-9 0,-8-12-9 15,-21-3 2-15,52 5-3 0,-30-8 3 0,-22 3 0 16,58-5-4-16,-24 2-3 0,-7-1 0 16,1 1 1-16,-28 3-4 0,57-9-4 15,-25 1-3-15,-2 5 8 0,-5-6 1 16,3 1-5-16,4-2-5 0,-8 5 2 0,2-5 2 16,3 5-9-16,-6-5-3 0,6 4 4 15,-3-5-4-15,-26 11-12 0,44-12-3 0,-19 7-1 16,-25 5 7-16,40-10-10 0,-18 4 1 15,-22 6 9-15,37-6 0 0,-37 6-6 16,40-6 0-16,-15 3-17 0,-25 3-19 0,40-6-35 16,-16 3-42-16,-6 0-59 0,-1-1-117 15,-17 4-541-15,28-5 41 0</inkml:trace>
  <inkml:trace contextRef="#ctx0" brushRef="#br0" timeOffset="690.1784">3900 970 3594 0,'0'0'-120'0,"0"0"16"0,0 0 5 0,0 0 6 16,0 0 10-16,0 0 3 0,0 0 10 15,0 0 10-15,0 0-2 0,0 0 16 16,0 0 21-16,0 0 19 0,0 0 6 16,0 0 25-16,0 0-6 0,0 0 3 0,0 0-3 15,0 0-3-15,0 0-13 0,0 0 11 16,0 0-1-16,0 0 3 0,0 0-8 0,32-11 16 16,-32 11-14-16,0 0 11 0,0 0-8 15,17-15 2-15,-17 15-4 0,0 0 4 16,17-24-2-16,-17 24-3 0,13-23-5 0,-13 23 10 15,13-24-3-15,-13 24 1 0,9-27 7 16,-9 27 7-16,8-28 26 0,-8 28 35 16,2-24-30-16,-2 24-5 0,0 0 0 15,0-38-13-15,0 38 21 0,0 0-15 0,0 0-10 16,-10-33-5-16,10 33 6 0,0 0-2 16,-9-18-7-16,9 18-6 0,0 0-12 0,0 0 9 15,-30-13-3-15,30 13-6 0,0 0 1 16,-35 5-3-16,35-5 0 0,-35 12 2 0,35-12-3 15,-42 23-1-15,19-11-4 0,-2 3 11 16,6 5-13-16,-11 0-2 0,8 2 10 16,-3 3-4-16,4-1-8 0,5-1 12 15,1 1-10-15,2 0-6 0,-2 5 16 0,8-5-6 16,-3 1 0-16,7-1-1 16,1 1 1-16,2-25-2 0,0 40 19 0,0-40-15 0,2 39-6 15,5-16 10-15,-7-23-3 0,13 31-5 16,-3-13-5-16,-2 0 12 0,9 4 12 15,-4-6-8-15,9 2 24 0,5 4-20 0,0-5 8 16,6 1 20-16,-3 2-19 0,0-1-2 16,7-4 5-16,-3 0-13 0,1 2 10 15,-2-4-2-15,7 1-3 0,-6-5-1 16,1 0-7-16,-5 0 7 0,2-6-5 0,-2 0-9 16,0-3-8-16,0 0-31 0,-30 0-2 15,59-15-27-15,-27-2-49 0,-1-4-54 0,-6-6-107 16,7 0-509-16,-2-9 261 0</inkml:trace>
  <inkml:trace contextRef="#ctx0" brushRef="#br0" timeOffset="1734.1677">4874 583 3273 0,'0'0'-148'0,"-22"8"10"16,22-8 17-16,0 0 37 0,-35 7 37 15,35-7 5-15,-25 10 16 0,25-10 17 16,-24 14 9-16,24-14 3 0,-25 15-6 16,25-15 3-16,-18 24 3 0,6-12 3 0,12-12 2 15,-21 32 4-15,10-14 5 0,3 0 11 16,-4 4 0-16,2-1-6 0,2 5-5 0,-5-5-1 15,8 3 8-15,-4 5-18 0,4-5 13 16,-3 7-9-16,5-8-2 0,3-23 3 16,0 57-1-16,3-33-4 0,5 1 12 15,-3 0-7-15,5-4-14 0,4-3 16 0,-3 4 0 16,3-2-8-16,8-9 0 0,-4 1 1 16,-18-12-4-16,33 15 11 0,-14-11-5 15,-19-4-6-15,43 0 6 0,-43 0 7 0,39-7-5 16,-39 7 13-16,43-15 4 0,-26 3-9 15,0-4 1-15,-2 0-1 0,1-5-1 0,-7 0 7 16,3-4 21-16,-7 3-9 0,3-3-1 16,-8 25 11-16,0-45-12 0,-5 20-12 0,5 25 9 15,-8-46-11-15,-1 21-4 0,1 7 1 16,8 18-4-16,-20-34-2 0,11 19 6 16,9 15 5-16,-18-25-16 0,18 25 7 15,-17-17-1-15,17 17-9 0,0 0 9 0,0 0-10 16,0 0 2-16,0 0-1 0,-48 29-3 15,48-29 4-15,-10 25-11 0,10-25 3 16,-9 33 2-16,6-11-2 0,3-22 6 16,-5 40-4-16,5-40 4 0,8 44 0 0,-6-20 0 15,10 4-6-15,-4-7 4 0,10 3 2 16,8 2-6-16,-1-8 6 0,6 0-2 0,0-2 4 16,9-4-6-16,-2-3 8 0,1-5-6 15,9-4 5-15,-1-5-3 0,-2-3-2 0,2-4 4 16,-3 0 15-16,-4-3-21 0,-4-4 4 15,1-1 0-15,-8 0-4 0,2-2 4 16,-4-3-6-16,-3 2 4 0,-1-5 0 0,-5-1 0 16,3 2 18-16,-8 1 7 0,0 6-17 15,1-5 10-15,-6 0 7 0,4 1-17 16,-4 1 6-16,2 5 4 0,-10 18-14 0,14-33 6 16,-14 33 3-16,16-28-9 0,-7 12 18 15,-9 16-16-15,21-24-8 0,-21 24 10 16,22-15-14-16,-22 15 6 0,32-7 4 0,-32 7-2 15,0 0 2-15,47 15-4 0,-32-2 2 16,2 2-4-16,-1 1 15 0,-1 0-7 16,-15-16-12-16,29 31 14 0,-18-20 2 0,-11-11-12 15,22 24 0-15,-22-24 11 0,19 20 5 16,-19-20-12-16,16 15 1 0,-16-15 13 16,0 0 8-16,19 7-12 0,-19-7-12 0,0 0 11 15,0 0-4-15,23-57 8 0,-14 33-17 16,2-6 8-16,-6-2 3 0,2 2 15 0,1 5 0 15,1 1 5-15,-1-2-6 0,-3 5 4 16,-5 21-4-16,12-30 6 0,-12 30-15 0,11-26 14 16,-11 26-4-16,17-15-12 0,-17 15 20 15,0 0-14-15,35-3 12 0,-35 3-7 16,0 0-6-16,52 12-6 0,-27-6-9 16,-1 3 15-16,-4 3 3 0,5 2-6 0,-5-2 10 15,5 3-13-15,-5 0 11 0,4 0-9 16,-3 3-3-16,-1 2 3 0,4 2-9 15,-2 2 6-15,-2 1-16 0,1 0-15 0,3-1-40 16,-4 4-44-16,-7-3-72 0,-1-3-233 16,0-2-395-16,-4 2 164 0</inkml:trace>
  <inkml:trace contextRef="#ctx0" brushRef="#br0" timeOffset="2442.0801">3539 2429 3415 0,'0'0'-128'16,"-42"7"46"-16,42-7 24 0,-32 0 31 0,32 0 7 16,0 0 28-16,-40 3-11 0,40-3 3 15,0 0 0-15,-32-3 5 0,32 3-5 16,0 0 12-16,0 0-4 0,0 0-11 0,0 0 16 16,0 0-4-16,0 0 6 0,0 0 7 15,0 0-1-15,86-81 3 0,-26 46-7 16,10 0 6-16,31-20 5 0,11 2-5 0,6-7-5 15,8-2-4-15,8-2 4 0,20 1 0 16,13-10 0-16,4 4-11 0,3-3-3 0,-6 1 1 16,1 5-3-16,-8 0 5 0,-14 7-3 15,-6 7-2-15,-12 1 5 0,-17 4-20 16,-29 16 10-16,-14 3-3 0,-17 7-8 16,-7 6 8-16,-12 2-10 0,-4 1-4 0,-6 4-8 15,-23 8-25-15,22-12-34 0,-22 12-60 16,0 0-118-16,0 0-390 0,0 0 117 0</inkml:trace>
  <inkml:trace contextRef="#ctx0" brushRef="#br0" timeOffset="2708.1609">5033 2090 2597 0,'-32'26'18'0,"7"-10"14"0,8 1 11 15,-3-7 38-15,20-10 9 0,-23 18-6 0,23-18 1 16,-22 9-2-16,22-9-20 0,0 0 1 15,-20 8-10-15,20-8-12 0,0 0 5 0,0 0 9 16,0 0 1-16,62-50 5 0,-25 26-11 16,14-3-10-16,8-3 9 0,10-7 8 0,26-10-17 15,10-3-4-15,-3-1-2 0,9 1-12 16,-4-2 3-16,2 2-1 0,-6 8 3 16,3-2-4-16,-24 8-8 0,-17 9-14 0,-13 3-2 15,0 4-13-15,-12 5-7 0,-5 5-4 16,-3-2-19-16,-9 9-26 0,-6 3-82 15,-17 0-227-15,0 0-362 0,0 0 467 16</inkml:trace>
  <inkml:trace contextRef="#ctx0" brushRef="#br0" timeOffset="20723.2231">5576 4426 1492 0,'0'0'154'15,"0"0"-9"-15,0 0-53 0,-8-21-28 0,8 21-38 16,0 0 14-16,0 0-15 0,0 0-14 15,-3-32 3-15,3 32 4 0,0 0 10 0,0 0-7 16,0 0 23-16,3-33 10 0,-3 33 6 16,0 0 17-16,0 0-8 0,0 0 8 15,2-32-8-15,-2 32 9 0,0 0-15 0,0 0-21 16,0 0-1-16,0 0-3 0,3-24 0 16,-3 24-7-16,0 0 3 0,0 0 3 15,0 0 19-15,0 0 6 0,0 0-5 16,0 0-14-16,0 0 5 0,0 0-16 0,0 0 8 15,0 0-4-15,0 0-6 0,0 0-8 16,0 0 7-16,0 0-5 0,0 0 15 0,0 0 11 16,0 0 3-16,8 107-8 0,-4-57-2 15,1 11 2-15,-2 7-7 0,2 0 11 16,4 12-14-16,2-1-5 0,4-2-1 16,-6-11 18-16,7 11-5 0,-2-4 2 0,3 1-5 15,-2-15-2-15,1-4-16 0,1-2 13 0,-4-3-14 16,1-10-35-16,-1-8-18 0,-1 3-27 15,-2-10-27-15,2-10-50 0,-12-15-75 16,18 16-151-16,-18-16-375 0,0 0 486 16</inkml:trace>
  <inkml:trace contextRef="#ctx0" brushRef="#br0" timeOffset="21031.9067">5921 5029 3040 0,'0'0'-56'0,"-37"0"20"16,37 0 15-16,-25-2 11 0,25 2-1 0,0 0-2 15,-35-4 5-15,35 4-5 0,0 0 2 16,-25-10-5-16,25 10-1 0,0 0 12 16,0 0 0-16,0 0-4 0,3-40 4 15,-3 40 10-15,0 0 12 0,34-42 4 0,-19 27 4 16,2-7-1-16,8-3 7 0,-2 0-10 15,2-7-5-15,9-1 2 0,-3 0 0 0,3-3-3 16,-1 1 5-16,-1 1 3 0,2 1-13 16,-11 4-3-16,0 5 6 0,-4 3-1 15,-3 2-34-15,-9 0-28 0,-7 19-12 16,10-28-43-16,-10 28-32 0,0 0-40 0,0 0-56 16,-40-27-338-16,40 27 113 0</inkml:trace>
  <inkml:trace contextRef="#ctx0" brushRef="#br0" timeOffset="21275.9159">5570 4382 2225 0,'0'0'33'0,"-25"-9"10"0,25 9-8 0,0 0 7 16,-25-15-1-16,25 15 11 0,0 0-18 15,-17-16-4-15,17 16 3 0,0 0-1 16,-9-31 3-16,9 31-17 0,0 0 2 0,31-58 8 15,-11 26-19-15,5-1-1 0,7-6 6 16,-1-5-11-16,-1-2 11 0,4 2-6 16,1-1 0-16,-5-2-2 0,4 1 2 15,-3 7 1-15,1-2-4 0,-13 11-46 0,4-5-41 16,2 8-71-16,-8 5-126 0,3 5-276 0,-3 2 109 16</inkml:trace>
  <inkml:trace contextRef="#ctx0" brushRef="#br0" timeOffset="21559.9434">6311 3431 2164 0,'0'0'17'0,"0"0"-3"0,0 0-11 16,0 0 44-16,0 0 35 0,5 67 28 15,2-24-6-15,3 13 30 0,8 13-27 16,2 13 1-16,7 29-1 0,3 0-31 0,-5 3 20 16,7 0-29-16,-5-4-13 0,1-1 10 15,-8-18-10-15,-3-14-7 0,0-3-4 16,-1-2 5-16,-1-18-17 0,-3 2 1 0,0-7-1 16,1-8-8-16,-1 0-5 0,-4-8-4 0,6 1-52 15,-3-7-73-15,1-7-106 0,-4-4-526 16,-8-16 461-16</inkml:trace>
  <inkml:trace contextRef="#ctx0" brushRef="#br0" timeOffset="21987.8993">7174 4245 3005 0,'-25'-12'-139'0,"25"12"19"16,0 0 3-16,-29-4 17 0,29 4 21 0,0 0 16 0,0 0 6 16,-28-8 18-16,28 8 16 0,0 0 26 15,0 0 33-15,-33 29 19 0,21-11 30 16,0 4 3-16,-1 3 6 0,1 9 12 0,0-1-13 16,-1 5-4-16,6 2-4 0,-4-4-7 15,9 3-11-15,-1 0 3 0,3-5-4 16,0-1-16-16,5-3-6 0,-2 1-8 0,9-2 3 15,-6-2-10-15,4-6-1 0,2-3-2 16,0 2-11-16,-12-20 8 0,25 22-6 0,-25-22-4 16,32 5 8-16,-32-5-5 0,0 0-6 15,0 0 1-15,41-32 9 0,-29 20-1 16,-12 12 19-16,17-33 8 0,-14 12-1 16,-3 21 7-16,0-50 12 0,0 50 12 0,-11-48-6 15,2 22-5-15,-6 5-9 0,7-1 3 16,8 22-21-16,-25-39 0 0,11 19-13 15,3 7-1-15,11 13-6 0,-27-29-39 0,27 29-17 16,-19-18-53-16,11 11-45 0,8 7-68 16,0 0-189-16,-17-15-381 0,17 15 321 0</inkml:trace>
  <inkml:trace contextRef="#ctx0" brushRef="#br0" timeOffset="22496.1083">7418 3850 3386 0,'-35'61'-18'0,"35"-61"13"15,-13 33 1-15,9-11-12 0,-1 3 6 0,2 6 6 16,3-31 2-16,12 62 4 0,-4-26 2 16,5-2-6-16,1 0 7 0,8 3-1 0,-1-6-4 15,-1 0 3-15,0-3-1 0,1-3-4 16,0-4 2-16,-4-3-3 0,1 0 10 0,-4-6-7 15,3 5 7-15,-17-17 7 0,21 18 26 16,-21-18 11-16,27 6 3 0,-27-6-17 16,0 0 5-16,0 0-4 0,37-30-1 15,-37 30 6-15,13-38-9 0,-6 14-10 0,1-2 1 16,-4 2 7-16,-4 24-9 0,8-43 10 16,-8 43 3-16,5-35-10 0,-5 35 2 0,5-27-4 15,-5 27-6-15,0 0 10 0,7-27 2 16,-7 27-24-16,0 0 1 0,21-9 4 15,-21 9 3-15,0 0-7 0,41 6-2 0,-41-6-3 16,0 0 12-16,58 6-19 0,-29-6 13 16,-29 0 1-16,51 0-18 0,-20-3 20 0,-5 0-8 15,-26 3 1-15,47-12-1 0,-20 5 34 16,-9-4-6-16,2-1 28 0,4-8 7 16,-12-2 0-16,4 2-3 0,-6-7-2 15,5 0 5-15,-10 0-5 0,0-5-6 0,-5 4-3 16,-5-8-5-16,-3-2-1 0,-4-4-12 15,-4 3 0-15,2-2-2 0,-9-2-2 0,6 4-14 16,-5 4-32-16,2 5-41 0,2 1-51 16,1 8-56-16,4-1-82 0,4 7-643 15,-4-5-344-15</inkml:trace>
  <inkml:trace contextRef="#ctx0" brushRef="#br0" timeOffset="23081.8856">8643 3471 4135 0,'0'0'-93'0,"0"0"20"0,0 0 21 0,0 0 6 15,0 0 7-15,28 3 34 0,-28-3 28 16,0 0 46-16,0 0-13 0,37-23 8 0,-37 23-5 16,28-15-8-16,-13 6-7 0,7-2 2 15,-2-2-9-15,2-1-29 0,1 2-23 0,-1 0-48 16,-2 0-54-16,-3 0-82 0,-17 12-208 15,33-28-358-15,-21 13 351 0</inkml:trace>
  <inkml:trace contextRef="#ctx0" brushRef="#br0" timeOffset="23657.8833">8914 2407 3273 0,'-9'-27'-73'0,"9"27"18"0,0 0 8 15,-6-30 2-15,6 30-3 0,0 0 9 0,0 0 5 16,0 0 19-16,0 0 15 0,0 0 18 16,0 0 16-16,21 95 17 0,-11-59-23 0,5 8-1 15,2 8 13-15,0 1 7 0,-2 5-11 16,-2 0-3-16,9 11 0 0,-5-12-12 15,1 0 4-15,-1-1-2 0,3-1 7 16,-7-8-3-16,6-5-9 0,-6-6-2 16,-1-1-1-16,-4-7 1 0,2-5-1 0,2 1 11 15,-2-4 6-15,-10-20-10 0,17 25-5 16,-17-25 12-16,0 0 17 0,13 9-3 0,-13-9-20 16,0 0 1-16,0 0-2 0,0 0-10 15,22-66-2-15,-17 42 9 0,2-3-15 0,8-8 0 16,-4-1 6-16,3-5-20 15,-1 0 6-15,7-6-4 0,0 3 4 0,5-2-3 16,-3 7-7-16,0 4 6 0,0 5 8 0,-2 1-8 16,3 5 2-16,2 5 4 0,-3 7 2 15,5 1-2-15,-2 4 10 0,5 7-4 0,5 0-6 16,-5 10 10-16,2 2-8 0,1 6 14 16,-4 0 3-16,-1 5 3 0,-9 4 0 15,-1 1 1-15,-3-1 12 0,-5 1 12 0,-6 3-2 16,-4-1 7-16,-9 8-3 0,-4-2-8 15,1 5 7-15,-6 5-25 0,-9-2 8 16,-3 1 3-16,3 0-11 0,-1-1-3 0,-9-1 2 16,0 1-8-16,0-5 6 0,4-6-13 15,-7-1-2-15,3 2-12 0,5-13-28 0,7-2-39 16,3-6-38-16,4-7-60 0,18-6-118 16,-25 0-496-16,25 0 250 0</inkml:trace>
  <inkml:trace contextRef="#ctx0" brushRef="#br0" timeOffset="24189.8744">10193 2266 3481 0,'0'0'-44'15,"0"0"-3"-15,-80 42 25 0,58-18 13 0,6 3 4 16,-4 0 10-16,1 6 17 0,6 2-6 15,-1 3 6-15,6-2 0 0,0 4-8 16,1-3-1-16,5-3 0 0,2-1-2 16,0-1 2-16,0 2 6 0,5-4-10 0,-1-1 4 15,6-2-5-15,1-3-8 0,-2-1-2 16,4-7 17-16,2 4-13 0,0-5 6 16,-15-15 1-16,30 22-9 0,-18-13 8 15,-12-9 7-15,32 6-13 0,-32-6 0 0,27 0 6 16,-27 0-5-16,0 0-1 0,38-15 8 15,-38 15-4-15,17-22-2 0,-17 22 23 0,10-30-9 16,-10 30-1-16,3-38 9 0,-3 38-4 16,0-39 2-16,-3 13 1 0,3 26-9 0,-5-43 23 15,5 43 21-15,-5-35 15 0,5 35-2 16,-7-30-9-16,7 30-12 0,-2-24 6 16,2 24-12-16,0 0-13 0,-3-27-7 0,3 27-1 15,0 0 9-15,0 0-15 0,0 0-2 16,0 0 2-16,0 0-5 0,0 0-1 15,0 0-2-15,0 0 4 0,0 0-1 0,0 0 6 16,37 65-9-16,-24-51 12 0,2 5-8 16,-3-1 13-16,5 1-13 0,1-1 9 15,4-3-13-15,-4 5 3 0,7-2-1 0,-1-2 3 16,4-4-11-16,-3-1 8 0,7-2-10 16,-5 2-10-16,5-7-38 0,1-4-26 0,-1 0-31 15,-32 0-34-15,53-16-39 0,-24 4-55 16,-6-7-603-16,1-3-3 0</inkml:trace>
  <inkml:trace contextRef="#ctx0" brushRef="#br0" timeOffset="24585.8589">10896 2248 3634 0,'-5'-26'-88'0,"5"26"12"0,-13-33 30 0,13 33 23 0,-16-25 12 16,16 25 29-16,-13-20 2 0,13 20 13 16,-13-19 11-16,13 19 11 0,0 0-21 15,-22-20 8-15,22 20-5 0,0 0-4 0,0 0-7 16,0 0-6-16,-47 25-6 0,47-25 0 15,-25 37 9-15,17-15-1 0,-4-1-11 16,4 5 1-16,-1-2 1 0,4 4-1 0,-3-4-2 16,3 1-3-16,5-25 6 0,5 43 10 15,3-25-17-15,-8-18 3 0,17 41-5 16,-4-26 5-16,-1 0-3 0,6-3 5 0,4 0-13 16,-3 2 4-16,1-5 2 0,-20-9-6 15,41 22 0-15,-20-13 0 0,5 2 8 16,-9 1 5-16,1 4 11 0,3 0-2 15,-3 3-7-15,4-1-2 0,-11-3-1 0,6 3 17 16,-2 2-7-16,-1-3 11 0,-3 5-1 16,3-3 5-16,-9 2 12 0,-5-21 12 15,16 39-7-15,-16-19 3 0,0-20-4 0,0 42 0 16,0-42-3-16,-5 40-3 0,-6-18-12 0,6 0 1 16,-7-1-4-16,-1-2-11 0,-1 0-13 15,-4-4-8-15,1 3-24 0,17-18-31 16,-33 24-20-16,14-13-38 0,19-11-34 0,-30 9-60 15,30-9-98-15,-22-5-502 0,22 5 129 16</inkml:trace>
  <inkml:trace contextRef="#ctx0" brushRef="#br0" timeOffset="24963.0889">11174 2463 3704 0,'21'-9'0'16,"-21"9"10"-16,0 0-8 0,0 0 10 15,25-9-16-15,-25 9 6 0,0 0-12 0,0 0 14 16,32-6 0-16,-32 6-4 0,0 0-2 16,34-3 8-16,-34 3 0 0,21-9-4 15,-21 9 6-15,0 0-2 0,32-13 4 0,-32 13 4 16,17-16-1-16,-17 16 7 0,17-12 2 16,-17 12-15-16,0 0 5 0,16-24 0 15,-16 24 7-15,0 0-8 0,15-19 12 0,-15 19-16 16,0 0 5-16,0 0-3 0,0 0 2 15,0 0-7-15,0 0 7 0,0 0-3 0,0 0 3 16,0 0 4-16,0 0-17 0,-61 39 29 16,42-15 18-16,2-3-4 0,-3 6-7 15,7 0-8-15,-5 0 2 0,1 5 7 16,3-4-8-16,6 2 7 0,-4-6 6 0,7 5-11 16,0-1 7-16,5-28-6 0,0 49-9 15,9-27-9-15,-4-1 4 0,6-3-2 0,6-2-17 16,-17-16-13-16,40 16-33 0,-10-16-43 15,2-3-49-15,2-5-94 0,1-4-596 0,3-3 8 16</inkml:trace>
  <inkml:trace contextRef="#ctx0" brushRef="#br0" timeOffset="25283.4144">12007 2087 3791 0,'0'0'-49'0,"0"0"0"0,-57 38 21 0,32-11 13 15,-2 0 7-15,5 8-2 0,2 2 14 16,2 0 2-16,1 3 5 0,4 2 5 0,-1-2-2 16,6 4-4-16,3-5-3 0,2-1 15 15,6-4-14-15,2-4 10 0,0 2-16 16,7-5 2-16,1-2 4 0,-1-5 0 16,3 4 2-16,1-9 5 0,1-3 9 15,-17-12 17-15,35 8 23 0,-35-8 36 0,44-15-5 16,-26-2 11-16,4-13-15 0,-5-2 2 15,-6-22-27-15,-1-1-11 0,-6 4 0 0,-8-14-12 16,3-9-3-16,-8-10 1 0,1-3-9 16,-7 5 2-16,-2 1-9 0,1 6-28 0,-5 3 9 15,5 16-2-15,-6 4 0 0,4 5 3 16,4 11-56-16,1 5-58 0,1 9-73 0,-5 1-193 16,2 9-479-16,-6 3-101 0</inkml:trace>
  <inkml:trace contextRef="#ctx0" brushRef="#br0" timeOffset="26142.9458">16207 3779 3716 0,'0'0'-179'16,"-13"-27"7"-16,13 27 19 0,0 0 26 0,-20-23 29 0,20 23 25 15,-15-16 33-15,15 16 32 0,0 0 30 16,-17-24 4-16,17 24 21 0,0 0-21 16,-14-15 2-16,14 15-3 0,0 0 13 0,0 0-3 15,0 0 14-15,0 0 18 0,0 0-20 16,0 0-3-16,12 82 4 0,-3-41-1 15,1 3-14-15,6 7-4 0,3 8 1 0,1 0 0 16,2 5-7-16,1 5 7 0,2-2-1 16,-3-2-6-16,8-5-8 0,-8-7 7 15,4 0-44-15,-1-4-53 0,2-5-101 0,-7-11-300 16,-1-3-203-16,-1-5 119 0</inkml:trace>
  <inkml:trace contextRef="#ctx0" brushRef="#br0" timeOffset="26425.69">16361 5077 3038 0,'0'0'131'0,"0"0"22"0,-17 13-3 0,17-13-15 15,0 0-10-15,0 0-26 0,0 0-2 16,0 0-6-16,0 0-10 0,0 0-7 15,0 0 8-15,0 0-9 0,0 0-9 0,0 0-5 16,0 0-11-16,65-70-1 0,-41 42 0 16,6 1-13-16,-5-1-3 0,5-10-3 0,-1 8-2 15,-6 0-13-15,4-1-13 16,0 0-20-16,-6 3-21 0,8 1-21 0,-6 0-13 16,6-2-27-16,-6 4-36 0,2-4-72 15,-6 6-215-15,-4 1-364 0,-4-2 229 0</inkml:trace>
  <inkml:trace contextRef="#ctx0" brushRef="#br0" timeOffset="26703.5887">15633 3824 3455 0,'0'0'-18'0,"0"0"9"0,0 0 9 0,0 0-7 15,0 0 1-15,0 0 10 0,0 0-4 16,17-56-2-16,-17 56 13 0,49-45 2 0,-16 15 12 16,4-4-4-16,13-6-1 0,4-4 6 15,1 4-5-15,2 0-6 0,-1-1-7 0,-9 11-18 16,-3 0-46-16,-6 1-78 0,-6 5-178 15,-5 0-388-15,-9 2 639 0</inkml:trace>
  <inkml:trace contextRef="#ctx0" brushRef="#br0" timeOffset="26991.8437">16739 2860 2989 0,'0'0'59'0,"0"0"-2"16,0 0-5-16,0 0 22 0,0 0-6 15,0 0 10-15,0 0-7 0,-8 89 5 16,21-52-6-16,2 1 9 16,5 10-20-16,10 14 12 0,4 7-9 0,3-1-8 0,18 23 5 15,-2 1-15-15,8-5 5 0,-15-16 10 0,-4-12-14 16,0-1-17-16,-7 1 11 0,4-5-7 15,-13-10-10-15,3 2-7 0,-2-5-30 0,-11-8-32 16,6 3-23-16,-9-4-36 0,-3-1-64 16,-1-5-126-16,-6-1-488 0,-3-2 265 15</inkml:trace>
  <inkml:trace contextRef="#ctx0" brushRef="#br0" timeOffset="27219.7189">16823 3901 3315 0,'0'0'-60'16,"-14"-34"10"-16,14 34 2 0,15-37 16 0,-1 16 22 16,4 0 22-16,6-4 20 0,6-3 35 15,13-2-10-15,7-1 0 0,9-9-7 16,1 6-3-16,5-1-12 0,-6 2-2 0,-4 6-14 15,-8 0-32-15,-2 8-74 0,-6-4-137 16,-6 5-499-16,-3 0 550 0</inkml:trace>
  <inkml:trace contextRef="#ctx0" brushRef="#br0" timeOffset="27950.3311">17766 3394 3048 0,'0'0'-13'0,"0"0"8"0,14 22 0 0,-14-22 15 16,0 0 10-16,0 0 20 0,23 5 2 16,-23-5 2-16,0 0-3 0,0 0 3 0,0 0-2 15,60-21-21-15,-60 21 6 0,24-15 0 16,-24 15-2-16,23-16 0 0,-23 16-8 16,15-19-6-16,-15 19 18 0,8-18-1 15,-8 18-5-15,0 0 5 0,0 0 6 0,0-34-13 16,0 34 3-16,0 0-7 0,0 0-13 15,0 0 4-15,-26-20 2 0,26 20-12 0,0 0 8 16,0 0-8-16,-69 35 6 0,49-19 0 16,2 5-6-16,-1-2 4 0,2 1 1 15,2 7 1-15,0-4 2 0,9 4 0 0,-6 2 4 16,0 1-6-16,9-2 6 0,3 1 2 16,0-2-10-16,0-27 6 0,12 50 0 0,3-30 0 15,-5 2 3-15,13-7-1 16,-3-2 2-16,5-2-8 0,7-10 10 0,2 2-3 15,-34-3-1-15,65-9-4 0,-27 0 1 0,-9-1 7 16,4-1-18-16,-6-8-8 0,0-1 7 16,-1-7-3-16,-2 3 4 0,-9-6-4 15,3-2 6-15,-4 2 0 0,2-3-11 0,-9 6 17 16,1-5 9-16,1 7-3 16,-1 1 25-16,-4-2 14 0,-4 26-25 0,11-34 6 15,-11 34-8-15,5-30-7 0,-5 30 5 0,14-21-13 16,-14 21-7-16,0 0 4 0,20-16-4 15,-20 16 0-15,0 0 0 0,47 4-2 0,-47-4 7 16,0 0-7-16,61 12 4 0,-35-8 5 16,0 7-1-16,6-2-6 0,-3-2 3 15,-6 1-1-15,4-1-9 0,-27-7-7 0,38 12-5 16,-24-6 7-16,-14-6 4 0,0 0-16 16,20 21-3-16,-20-21 1 0,0 0-3 0,0 0 5 15,0 0 1-15,-57 16 7 0,57-16 16 16,0 0-4-16,-64-10 12 0,44 1 0 15,20 9 1-15,-47-24 9 0,32 8-9 16,0-2-5-16,0-6 7 0,8-2-3 16,-4 2-6-16,9-3 0 0,2 27-4 0,0-50 0 15,2 25 7-15,9-2-5 0,-4 2 0 16,8 3-3-16,9-2-5 0,-4-1-1 0,6 3 12 16,1 1-8-16,7 2 3 0,-13 4-10 15,11 0-1-15,-5 3-6 0,-4 3-30 0,2-3-26 16,-1 5-61-16,1-3-82 0,-7 1-532 15,9 3 430-15</inkml:trace>
  <inkml:trace contextRef="#ctx0" brushRef="#br0" timeOffset="28597.8186">19051 2798 3200 0,'0'0'-70'16,"3"23"5"-16,-3-23 10 0,0 27 1 15,0-27 9-15,5 31 8 0,-5-31 8 16,9 40 4-16,1-21-2 0,-2 2 16 0,4 1 0 15,4-7 3-15,-1 4-9 16,7-4 0-16,5 0 6 0,-10-1 0 0,8-10 14 0,-2 5-1 16,7-6 10-16,-30-3 10 15,42 0 14-15,-42 0 2 0,44-4 3 0,-23-7 4 16,-21 11-11-16,30-18 5 0,-30 18 17 16,24-21-18-16,-24 21 4 0,3-28 14 0,-3 28-22 15,0 0 9-15,-18-44 8 0,18 44-12 16,-30-27-5-16,3 16-5 0,5-1 0 0,-3 5-4 15,25 7-1-15,-50-9 0 0,25 5-5 16,25 4 2-16,-45 4 9 0,45-4-17 16,-37 9 8-16,37-9-17 0,-30 15-2 0,30-15 15 15,-19 19-15-15,19-19 6 0,-13 27-2 16,13-27-10-16,0 33 8 0,0-33 9 16,17 38-11-16,-11-17 4 0,11-3-8 15,5 2 6-15,1-3 0 0,9 0 4 0,2-5-2 16,2 0 4-16,6-3 1 0,-2-3 11 15,4 0-2-15,-2-6-8 0,-6 0 12 0,0-1-15 16,9-10 7-16,-7-2 2 0,1-2-7 16,-4-3 9-16,-5-7-9 0,-3-2-7 15,1-4 7-15,-9-4-5 0,4-2-6 0,-10-13-8 16,-3-4-5-16,-5-10-16 0,0-8-10 16,-10-15-14-16,2-4-22 0,-4-34-4 0,-8-6-4 15,-5 11 3-15,-5 25 21 0,2 18 25 16,-6 11 4-16,6 15 10 0,-2 4 3 15,5 11 8-15,-4 6 7 0,6 10-3 0,-6 8 0 16,4 5 1-16,20 7 11 0,0 0 4 16,-55 30-1-16,38-8 13 0,1 7-2 15,6 7 8-15,0 5 8 0,5 4 1 0,5 6 1 16,6-3-6-16,3 11 10 0,2-2-5 16,9 3 0-16,7 2 8 0,7 0-3 0,1-4-5 15,10 1-4-15,-7-8 3 0,6 3-2 16,4-3-8-16,-4-4-8 0,-6-7-15 15,8 0-25-15,-11-3-41 0,-2-7-62 16,-3-4-115-16,-10-2-520 0,-1-5 370 0</inkml:trace>
  <inkml:trace contextRef="#ctx0" brushRef="#br0" timeOffset="28947.848">19385 2696 3164 0,'0'0'-111'0,"0"0"22"0,0 0 26 16,10-36 12-16,-10 36 27 0,32-24 18 0,2 9 41 15,-3-1-2-15,15-3-4 0,0-2 15 16,10-1-5-16,2-1-9 0,-4-1 8 16,1 1-6-16,-3 1-5 0,-14 4-2 0,4 2 4 15,-7 0 4-15,-3 4 10 0,-7 0 13 16,0 2-4-16,-3 5-2 0,-22 5-8 0,38-10 21 15,-38 10 3-15,0 0 7 0,46 15 0 16,-35-2-14-16,3 2 4 0,-1 4-14 16,2 3-3-16,2-1-2 0,-2 3-7 15,-5 2-1-15,13 2-13 0,-8-1 4 0,4 0-8 16,1 1 6-16,-3-3-18 0,-2-7 5 16,3 3-4-16,0-3-2 0,-4-1-18 15,-14-17-9-15,30 22-30 0,-15-14-28 0,-15-8-46 16,25 4-68-16,-25-4-165 0,0 0-390 0,25-22 446 15</inkml:trace>
  <inkml:trace contextRef="#ctx0" brushRef="#br0" timeOffset="29103.7982">20280 1917 3397 0,'-13'-15'86'0,"13"15"4"0,-13-21 8 15,13 21-7 1,0 0-17-16,0 0-3 0,0 0-11 0,-4-27-14 0,4 27-4 15,0 0 6-15,0 0-19 0,0 0-52 0,0 0-82 16,49-6-133-16,-49 6-567 0,20-5 148 16</inkml:trace>
  <inkml:trace contextRef="#ctx0" brushRef="#br0" timeOffset="29534.0205">20857 1899 3466 0,'-18'29'-98'16,"18"-29"10"-16,-15 28 30 0,7-16 17 16,8-12 9-16,-15 33 18 0,5-12 26 0,1 0 22 15,3 5 9-15,0 2 23 16,-2 3 21-16,0 0-14 0,-2-1-1 0,6 0-8 15,1 2-4-15,1 2 2 0,-1-3 0 16,6 0-7-16,-1-1-11 0,1-6 0 0,6 4-8 16,1-6-12-16,1-4 5 0,-4 1-7 15,-7-19-5-15,39 19 6 0,-21-18-7 16,-18-1 0-16,49-4-3 0,-49 4 4 0,45-16 10 16,-27 1 11-16,2-1 12 0,-5 1 3 15,0-8 0-15,-6 2 12 0,-9 21 11 0,6-46 5 16,-6 26-6-16,0 20-7 0,-10-51-8 15,2 27-7-15,-4-2-3 0,-3-1-11 0,0 6 3 16,0-3-9-16,-2 5-5 0,2-4-15 16,0 8-13-16,-3 0-11 0,18 15-24 15,-32-21-26-15,32 21-12 0,-30-11-22 16,30 11-10-16,-23-2-32 0,23 2-70 0,0 0-179 16,-27 0-441-16,27 0 38 0</inkml:trace>
  <inkml:trace contextRef="#ctx0" brushRef="#br0" timeOffset="29965.7805">21160 1912 3834 0,'44'2'-9'16,"-44"-2"-1"-16,0 0 4 0,23 11 4 0,-23-11-6 16,19 17 0-16,-19-17 12 0,23 29 10 15,-8-9 6-15,-3 4-3 0,-1-1 8 16,8 8-8-16,-1-3-2 0,-1 3 2 0,-5-4 12 15,3 1 6-15,0-4 3 0,-3 0-1 16,-1-1 4-16,-1-2 3 0,-3-3-6 16,-7-18-3-16,13 32 14 0,-13-32-2 0,12 25 7 15,-12-25 2-15,12 17 12 0,-12-17-3 16,0 0-3-16,0 0-12 0,0 0 2 16,0 0-1-16,0 0-12 0,0 0-10 0,0 0 2 15,-5-89-4-15,13 56-4 0,-6 2-6 16,4 0 1-16,-4-3-4 0,3 2-2 15,2 5 1-15,1 3-2 0,-8 24-6 16,9-47 8-16,2 26-5 0,-11 21 0 0,17-30-2 16,-17 30-2-16,20-19 6 0,-20 19 3 15,32-12 1-15,-32 12 1 0,30 4 5 0,-30-4 5 16,0 0 4-16,48 20 4 0,-31-5 3 16,-2 0 2-16,0 9 5 0,2-1-5 0,-5 2-7 15,6 5-1-15,-4 2-5 0,-3 2-1 16,3-1-17-16,1 1-43 0,-2 3-41 0,7-4-48 15,7-4-78-15,-5-2-212 0,6-2-495 16,6-10-500-16</inkml:trace>
  <inkml:trace contextRef="#ctx0" brushRef="#br0" timeOffset="30729.7892">22688 1061 4289 0,'0'0'-114'0,"-14"-18"39"0,14 18 30 16,0 0 27-16,-18-22 16 0,18 22 20 15,0 0-3-15,-14-18 6 0,14 18 2 16,0 0-3-16,0 0-3 0,0 0 8 16,0 0 33-16,0 0 41 0,0 0 4 15,0 0-4-15,0 0 11 0,0 0-2 0,4 78-11 16,1-48 16-16,0 3-8 0,8 8-15 15,-8-2-11-15,7 8-8 0,0 8-7 0,-2 4-9 16,3-4-3-16,0 4-8 0,1 0-3 16,2 2-5-16,-4-2-3 0,-2-4-3 0,4 0-2 15,2-5-5-15,-7-7 0 0,4 1-3 16,-3-8-2-16,-3-6-4 0,-1-2-4 16,1-4-8-16,2-1-6 0,-9-23-16 0,10 31-18 15,-10-31-17-15,0 0-3 0,0 0 1 16,0 0 1-16,0 0-4 0,0 0 0 15,0 0 5-15,26-87 4 0,-19 48 1 0,0-7 8 16,3-1 0-16,0-9 4 0,5 5 7 16,-3 5 1-16,-4 2 0 0,4 2 9 15,-4 3 3-15,0 9-1 0,1 1-1 0,-1 2 1 16,4 3 7-16,-4 6 9 0,4-5 9 16,-12 23 10-16,18-24-9 0,-18 24-10 0,32-13 7 15,-32 13 1-15,34 7 6 0,-34-7-7 16,38 24 1-16,-13-3 6 0,0 5 1 15,0 2-6-15,2 3 2 0,1 8-4 16,-2-8 1-16,0 10 3 0,-4-8-3 0,-4 0 3 16,-4 2 1-16,1-1-4 0,-10-2 2 15,-2-5 2-15,-3 3 2 0,-3-2-2 0,-10 4-1 16,-4 0-3-16,-5-2 4 0,-8 2-2 16,-3-1 6-16,-6 0-8 0,-1-6 2 0,0-1 0 15,-4-2 5-15,9-4-8 0,0-3-2 16,-5-1-9-16,6-2-16 0,6-3-23 0,3-3-16 15,25-6-34-15,-42 6-27 0,30-6-26 16,12 0-45-16,0 0-130 0,-18-29-530 16,18 29-125-16</inkml:trace>
  <inkml:trace contextRef="#ctx0" brushRef="#br0" timeOffset="31221.6076">23910 1377 3989 0,'0'0'-46'0,"0"0"52"16,0 0-6-16,0 0 11 0,-57-24 0 16,57 24 13-16,0 0-2 0,0 0 16 15,0 0-4-15,-56 24 23 0,42-9 3 16,14-15 8-16,-23 35-5 0,13-10-9 0,-2-1-3 16,0 2-5-16,4 2-9 0,0 0 3 15,-4-1 1-15,7 1-8 0,2 2-2 0,-6-1-2 16,9-2-9-16,0-27 0 0,3 54 0 15,3-34-1-15,-1 5-1 0,1-7-7 0,-6-18 2 16,17 32-1-16,-7-20 4 0,-10-12-3 16,18 15 0-16,-18-15 2 0,0 0-10 15,0 0 6-15,0 0 1 0,0 0-6 0,47-35-1 16,-47 35 0-16,12-33 3 0,-5 12-2 16,-4-4 4-16,-3 25 2 0,8-53 0 0,-6 23-4 15,-2-1 0 1,3-1 0-16,-3 0 0 0,0 0 6 0,0 4 3 0,0 28 0 15,-3-39 0-15,3 39-6 0,0-35 0 0,0 35-5 16,-2-27 1-16,2 27-4 0,0 0 2 16,0 0-2-16,0 0-1 0,0 0 1 15,0 0-1-15,0 0 3 0,0 0-3 0,0 0 3 16,0 0-4-16,39 80 3 0,-26-59 1 16,2-3-3-16,2 6 1 0,0-6 2 15,-1 3 2-15,3-3-3 0,6 0 1 0,-7-3-4 16,12 2 1-16,-4-5-15 0,4-6-33 15,5 0-42-15,3-6-56 0,-1-6-85 0,7-6-215 16,-8-4-420-16,-2-6-186 0</inkml:trace>
  <inkml:trace contextRef="#ctx0" brushRef="#br0" timeOffset="31615.278">24615 1013 4030 0,'-14'-14'-48'15,"14"14"41"-15,-32-12 10 0,32 12 25 16,-33-5-10-16,33 5 19 0,-47 9 13 0,47-9 4 15,-50 12 5-15,21 1-9 0,8-4-8 16,-6 6 2-16,5-3-3 0,-3 4 7 16,3 3-3-16,4-1 14 0,1 0-2 0,1 1-8 15,0 1-9-15,3 3-1 0,13-23-5 16,-12 37-2-16,9-19-5 0,3-18-1 0,15 41-4 16,-10-23-4-16,9 0 1 0,4 0-2 15,-1 0 1-15,-1 2-4 0,6-1 2 0,-3-4-1 16,1 3 3-16,-2 0-1 0,4 2 7 15,-1 4-3-15,1-3 3 0,5 4 2 16,-5 0 3-16,3 0-5 0,-2-1-4 16,2 4 2-16,-3-1-1 0,0-2-2 0,0-1 0 15,-6-2 10-15,-4-1 5 0,1-2 4 16,2-1 12-16,-6 1 6 0,-9-19 1 0,8 40-3 16,-11-18-5-16,3-22-4 0,-14 45-5 15,3-20-4-15,-1-3-6 0,-1 0-6 16,-4-4-17-16,2-3-16 0,15-15-14 0,-29 29-23 15,16-22-29-15,13-7-27 0,-20 11-23 16,20-11-35-16,0 0-26 0,0 0-43 0,0 0-48 16,0 0-631-16,0 0-477 0</inkml:trace>
  <inkml:trace contextRef="#ctx0" brushRef="#br0" timeOffset="31989.5899">24688 1744 4242 0,'17'-19'-107'0,"-17"19"33"0,0 0 23 16,20-23 16-16,-20 23 22 0,0 0-2 0,23-18 20 15,-23 18 29-15,22-15-1 0,-22 15 3 16,25-17 12-16,-25 17 26 0,35-13-2 16,-16-1-5-16,1 2-5 0,3-1-12 0,-4-2-1 15,1 0-1-15,7-2 9 0,-11 1-2 16,3-1 11-16,-4-1 9 0,1 3 3 0,1-3 7 16,-2-2 10-16,-15 20-5 0,19-30-6 15,-19 30-9-15,15-27-9 0,-15 27-12 16,11-27-4-16,-11 27-11 0,4-23-8 15,-4 23-10-15,0 0 0 0,-4-31-12 0,4 31-3 16,0 0-1-16,0 0 0 16,-36-12-2-16,36 12-1 0,0 0-1 0,0 0 6 15,-66 33-7-15,46-16 2 0,4-3-4 0,-3 5 3 16,2 3 0-16,1 1-3 0,1 5 0 16,3-2 0-16,-3-2-1 0,8 4 2 0,2 0-2 15,0-4-1-15,5-24 3 0,0 46-1 16,8-25 0-16,-8-21-3 0,24 35-6 0,-2-23-12 15,-1 0-11-15,15-9-38 0,-3 0-38 16,10-3-37-16,4-6-31 0,2-6-68 16,4-6-174-16,3-1-460 0,-1-4-275 15</inkml:trace>
  <inkml:trace contextRef="#ctx0" brushRef="#br0" timeOffset="32361.6111">25852 1237 4096 0,'0'0'-35'16,"0"0"40"-16,0 0 20 0,0 0 21 0,0 0 18 15,0 0 13-15,0 0 12 0,0 0 10 16,0 0 11-16,-71 11 8 0,71-11-9 0,-41 27-15 16,25-9-28-16,-1 4-7 0,0 1-9 15,2 1-6-15,2-1-5 0,1 2-3 0,5 2-3 16,2-1-6-16,5-26 0 0,0 48-1 16,4-22-7-16,1-5-1 0,6 1-3 15,-11-22-1-15,34 30-5 0,-11-18 3 0,2-3-4 16,7-5 2-16,-32-4-5 0,57-4 1 15,-27-5 2-15,-1-3-3 0,1-6 3 16,-7-8 4-16,2-2 2 0,-8-5 1 0,0 0 2 16,-6-8 3-16,-4-1 0 0,1-5-2 15,-3-2-4-15,-1-13 0 0,-1 5-4 0,-3-6 2 16,0 7-2-16,-3 0-1 0,-1 8-2 16,-1-1 6-16,-6 5 0 0,-1 7 2 15,4 0-4-15,-6 9-1 0,3 4 1 0,1 1-5 16,1 6 1-16,9 17-1 0,-22-16-3 15,22 16 0-15,0 0-17 0,0 0-34 0,0 0-46 16,-51 26-56-16,51-26-90 0,-10 24-354 16,10-24-314-16,0 0-471 0</inkml:trace>
  <inkml:trace contextRef="#ctx0" brushRef="#br0" timeOffset="36161.0258">21399 3322 4213 0,'-23'-20'-156'15,"23"20"23"-15,0 0 8 0,0 0 13 0,0 0 11 0,0 0 2 16,-8-19 9-16,8 19 20 0,0 0 19 16,0 0 20-16,0 0 31 0,0 0 12 15,0 0 16-15,0 0 9 0,0 0 22 16,0 0 17-16,0 0 25 0,0 0 10 0,0 0 4 16,0 0-3-16,-2-28 2 0,2 28-29 15,0 0-3-15,0 0-10 0,0 0-13 0,0 0 11 16,0 0-17-16,0 0 7 0,0 0-1 15,-5 94-3-15,2-49 0 0,3 7 7 0,-4 12-19 16,3 3 0-16,-3 7-5 0,4-2-6 16,0 2 2-16,-5 0-4 0,10-4-3 0,-1-1-2 15,1-2-7-15,3-1-7 0,-1-9-48 16,8-1-41-16,0-1-58 0,-3-14-105 16,-4-7-352-16,2-3-239 0,0-10 10 0</inkml:trace>
  <inkml:trace contextRef="#ctx0" brushRef="#br0" timeOffset="36600.6568">21160 4417 3720 0,'-37'3'-43'0,"37"-3"33"0,-36 0 20 0,36 0 2 16,-34-3 7-16,34 3-9 0,0 0 22 16,-40 0-24-16,40 0 0 0,0 0-6 0,-25 16 8 15,25-16-1-15,-15 23 21 0,15-23 14 16,5 40-3-16,-2-13-7 0,1 2 16 16,4 1-10-16,-3 5 9 0,7-1-5 0,-6 5-3 15,9-1 2-15,-3 1-12 0,3 2 13 16,-3-5-19-16,5 2-5 0,-4-1 7 0,5-7-5 15,2 1-8-15,2-6 4 0,-2-1 1 16,-1-3-8-16,6-5 7 0,0 0-9 16,-2-8 18-16,1-1-15 0,-24-7 8 0,57-3-9 15,-27-5 6-15,-4-4-5 0,3-8 2 16,8-5-3-16,-11-4 8 0,10-4-1 16,-3-6-15-16,-1-2-12 0,1-5-7 0,2 2-1 15,-4-1-19-15,0 4-4 0,3-1-9 16,-7 5-3-16,-4 6-2 0,2 0-7 15,-2 6-12-15,4 0-19 0,-5 3-21 0,0 2-77 16,-6 5-252-16,3-2-310 0,-9 0 427 16</inkml:trace>
  <inkml:trace contextRef="#ctx0" brushRef="#br0" timeOffset="37487.6879">21338 6042 3171 0,'0'0'-73'0,"3"-30"23"0,-3 30 4 0,3-25 8 16,-3 25 9-16,0 0-3 0,5-30 6 0,-5 30 4 16,0 0 4-16,4-32 15 0,-4 32-3 15,0 0 9-15,1-34 5 0,-1 34 8 16,0 0 6-16,0-30 23 0,0 30 20 16,0 0-9-16,-5-28 23 0,5 28 6 15,0 0-7-15,0 0-4 0,-15-27 0 0,15 27-28 16,0 0 16-16,0 0-26 0,-15-16 4 15,15 16 6-15,0 0-14 0,0 0 5 0,-27-15 13 16,27 15-25-16,0 0 2 0,0 0 8 16,-28-6-6-16,28 6 5 0,0 0-1 0,0 0 4 15,-42 0 9-15,42 0-12 0,0 0 7 16,-42 9-24-16,42-9 6 0,-38 19 7 16,11-4-8-16,-1 2-2 0,3 8-1 0,-6 1 1 15,5 1 4-15,-1 8-6 0,0-2 2 16,9 1-2-16,-2-1-4 0,6 2-4 0,1-5 3 15,6-3 0-15,-1 2 0 0,8-2 4 16,0-27-10-16,12 43-15 0,-1-24 17 0,-1 0 4 16,9-4-10-16,4-6 3 0,1 0 12 15,4-3-20-15,4-2 13 0,1 1-11 16,-1-5 3-16,0 3 3 0,1 2-1 16,-1-5-8-16,0 0 1 0,-2 3 1 0,0 0 1 15,-30-3 0-15,54 6 1 0,-26 0 13 16,-6 0-8-16,-22-6-1 0,38 8-5 15,-21 2 3-15,-17-10 3 0,32 17 4 0,-19-10 8 16,-13-7 8-16,25 27 4 0,-20-14 11 16,-5-13 12-16,10 35 7 0,-6-17 2 0,-4-18-2 15,-14 44-1-15,4-23-3 0,0 4-2 16,-3-2-7-16,-6 2-1 0,-11 6-5 0,9-8-6 16,-6 5-4-16,-7-1 3 0,-1 4-10 15,-8-4-3-15,3 1-2 0,1-3 1 16,2-3-3-16,4-2-2 0,-2 0-8 0,5-1-3 15,-2-2-21-15,12-4-28 0,-2-1-45 16,0-4-38-16,7 4-30 0,15-12-55 16,0 0-142-16,-20 8-532 0,20-8-340 0</inkml:trace>
  <inkml:trace contextRef="#ctx0" brushRef="#br0" timeOffset="38001.5298">22276 5864 4046 0,'0'0'-154'0,"0"0"24"0,0 0 25 16,-32 0 13-16,32 0 19 0,0 0 31 0,0 0 20 15,-57 16 31-15,57-16 0 0,-41 11 22 16,20-1 5-16,0-1 11 0,-1 0 4 15,0 7 7-15,0 0 13 0,1-1 0 0,-1 9 8 16,-1 1 0-16,2 2-6 0,0 0 3 16,1 7-20-16,6-6-5 0,-4 4-7 0,10 2 0 15,-8-3 0-15,10-2-13 0,2 5-4 16,1-7 3-16,3-27-8 0,3 48-1 16,2-23-7-16,7-4 1 0,2-5 4 0,7-1 1 15,3-3 3-15,2 0-5 0,5-11-5 16,4 2 4-16,-2 0 2 0,6-6-9 15,2-6 5-15,1 0-2 0,-2-4-1 0,2-3-14 16,-5 2-27-16,7-5-35 0,-9 2-30 16,-2-6-37-16,2 2-33 0,-8-5-66 15,3 5-605-15,-5-5-8 0</inkml:trace>
  <inkml:trace contextRef="#ctx0" brushRef="#br0" timeOffset="38421.7195">22786 5719 3881 0,'0'0'-2'16,"0"0"21"-16,-10-24 11 0,10 24-13 0,0 0 0 16,0 0-10-16,0 0 4 0,0 0 2 15,0 0-4-15,0 0 4 0,0 0 5 0,0 0-10 16,0 0 4-16,0 0 3 0,65 33-5 16,-65-33 1-16,39 24 9 0,-22-7-4 15,3-5 3-15,5 4 0 0,-2-1-1 0,7 2-5 16,0 2-7-16,-8-6 11 0,3 2-10 15,-5-2 4-15,0-4 0 0,-3 3 9 0,-17-12 8 16,27 18 27-16,-27-18-16 0,17 17 3 16,-17-17-11-16,0 0-14 0,0 0 8 0,0 0 26 15,0 0 4-15,-41 30 14 16,41-30 14-16,-28 3-6 0,28-3-2 0,0 0 9 16,-52-9-12-16,52 9 2 0,-33-15-9 15,33 15-12-15,-32-29-2 0,22 17-8 0,-5-10-9 16,15 22-1-16,-17-43-4 0,14 24-3 15,3 19-7-15,-5-42-2 0,5 42 1 16,8-47-5-16,-1 23-4 0,3 0-1 0,5-2-2 16,-5 1-1-16,10 5-2 0,-2-2-5 15,1 1-3-15,1 0-8 0,0 1-14 0,3 2-14 16,-6 3-22-16,5-1-17 0,1 1-29 16,-1-1-35-16,1 4-41 0,1-3-93 15,-2 3-632-15,1-1-504 0</inkml:trace>
  <inkml:trace contextRef="#ctx0" brushRef="#br0" timeOffset="38921.6654">23577 5297 4406 0,'0'0'-43'0,"0"0"21"0,0 0 25 16,0 0 5-16,0 0 26 0,7 43 14 15,-7-43 3-15,-8 36-33 0,8-36 10 0,-14 52-9 16,11-28-3-16,-5 1-2 0,4 2 4 15,4 0 0-15,-1 1-6 0,1-28-4 16,0 50 3-16,1-30-8 0,-1-20 12 0,12 44-3 16,-4-25-2-16,2-1-4 0,9-6 10 15,-19-12-7-15,40 18 5 0,-18-18-1 0,-22 0 0 16,52-6-3-16,-24-3-3 0,-3-6 4 16,2 0-8-16,3-11 1 0,-8 2 7 15,3-7-9-15,-3 4 8 0,-4-8 1 0,-5 2-4 16,4-1 5-16,0 1 5 0,-7-1 1 15,-5 3 3-15,2 0 5 0,1 0 2 0,-6 7 6 16,1-2 7-16,-3 26-3 16,8-40 4-16,-8 40 2 0,4-34-1 0,-4 34-4 15,1-28 3-15,-1 28 0 0,0 0-7 16,0-27-6-16,0 27-3 0,0 0-3 16,0 0-2-16,0 0-3 0,0 0-1 0,0 0 0 15,0 0-1-15,0 0-3 0,0 0-1 16,0 0 0-16,49 50 6 0,-37-35-5 0,-12-15 1 15,21 31-3-15,-6-11 3 0,2-7-4 16,0 7 0-16,3-5 1 0,3 0-2 0,-1 0 1 16,6-3-3-16,4-1-5 0,-3-2-21 15,8-6-26-15,-4-2-24 0,2-1-14 16,-3-1-20-16,3-5-28 0,2-7-19 0,0 3-16 16,-9-2-28-16,-3-3-32 0,-1 3-53 15,-8-6-586-15,6-2-190 0</inkml:trace>
  <inkml:trace contextRef="#ctx0" brushRef="#br0" timeOffset="39473.5335">24797 4980 3911 0,'3'-15'-59'0,"-3"15"24"0,0 0 43 0,0 0 36 16,-3-40 17-16,3 40-2 0,0 0-6 15,0 0-9-15,0 0-5 0,3-27-4 16,-3 27 1-16,0 0-2 0,0 0-2 0,0 0 5 16,0 0 6-16,0 0 12 0,0 0 1 15,0 0 5-15,0 0 11 0,0 0 9 0,39 63-6 16,-39-63-7-16,6 38-7 0,-6-17-8 15,0-21-2-15,4 42-7 0,-4-18-6 16,0-24-1-16,0 38-6 0,0-38-3 0,3 31-2 16,-3-31 7-16,5 29-7 0,-5-29 15 15,0 0 14-15,3 27 5 0,-3-27-7 0,0 0-7 16,0 0-5-16,0 0-6 0,0 0-3 16,0 0-5-16,0 0-2 0,0 0-4 15,14-95-1-15,-7 69-7 0,-1 2 1 16,-1 0-2-16,-5 24-3 0,14-43-1 0,-9 28 1 15,-5 15-3-15,15-32-4 0,-15 32-1 16,13-21 0-16,-13 21 1 0,0 0 0 0,24-12 1 16,-24 12-1-16,0 0-1 0,0 0 1 15,41 12 2-15,-41-12-1 0,0 0-1 0,37 15-3 16,-37-15 3-16,20 12 2 0,-20-12-3 16,0 0 1-16,29 7-1 0,-29-7 4 15,0 0-4-15,36-16 0 0,-36 16 0 16,36-28 0-16,-20 6-3 0,6-3 2 0,0-5-2 15,8-2-1-15,-5-1 1 0,3 0 0 16,-2 5 1-16,-8 5 0 0,5-3 0 0,-4 5-1 16,-1 5 1-16,-6-4-1 0,1 5-2 15,-13 15 3-15,27-21 0 0,-27 21 3 16,25-12 4-16,-25 12 7 0,32-3 0 0,-32 3 14 16,0 0 7-16,55 21 8 0,-35-6 4 15,0 5 2-15,5 1-3 0,-1 7-4 0,1 1-5 16,-3-1-2-16,4 4-5 15,-4 1-33-15,2-1-65 0,4 7-94 0,0 1-183 0,-6-8-236 16,5-2-369-16,-14-3-829 0</inkml:trace>
  <inkml:trace contextRef="#ctx0" brushRef="#br0" timeOffset="40830.6405">8574 4515 4683 0,'-13'-22'-135'0,"13"22"18"0,0 0 17 15,-15-25 20-15,15 25 1 0,0 0 10 16,0 0 7-16,-9-24 3 0,9 24 9 0,0 0 8 16,0 0-8-16,0 0 5 0,-11-23 20 15,11 23 17-15,0 0 2 0,0 0 10 16,0 0-20-16,0 0 14 0,0 0 6 0,0 0 8 15,0 0-10-15,0 0-4 16,0 0-2-16,0 0 24 0,0 0 35 0,0 0 6 16,0 0 27-16,-10 94 4 0,15-48-4 15,0 14 0-15,-2 3 3 0,5 8 0 0,-4 13-9 16,1 2 15-16,6 6-8 0,-7 0-14 16,4 0-4-16,-3 4-12 0,2 0-7 0,3-6-13 15,-7-9-33-15,9 0-43 0,-7-13-42 16,3-3-37-16,-1-15-38 0,-4-4-46 15,-3-10-119-15,5-1-531 0,-5-11-89 0</inkml:trace>
  <inkml:trace contextRef="#ctx0" brushRef="#br0" timeOffset="41198.8814">8153 5629 3900 0,'0'0'-31'16,"0"0"16"-16,-19-11-10 0,19 11 21 0,0 0 48 15,0 0 38-15,0 0-14 0,9 70 2 16,-1-39-1-16,9 0-15 0,1 6-5 0,4-3 4 16,3 9-8-16,2-3-7 0,-1-2-1 15,-1-5-7-15,2 7-6 0,-3-10-4 0,-1-1 0 16,-1 0 3-16,-2-6-6 0,3 2-2 15,-6-6-10-15,6-1-1 0,-6-6 10 16,-3 3-1-16,-14-15-1 0,25 13-3 0,-25-13 16 16,0 0 0-16,52-25-8 0,-31 3 17 15,-1-13 0-15,4-4 4 0,1-6-5 0,-2-5 2 16,-1-4-2-16,-4 3-4 0,1 5-7 16,-4 2 5-16,-2 5-5 0,1 4-3 15,-3-1-17-15,4 5-35 0,-3 3-36 0,-2 4-53 16,-1 2-50-16,2 1-100 0,-6 4-610 15,-5 17-299-15</inkml:trace>
  <inkml:trace contextRef="#ctx0" brushRef="#br0" timeOffset="41777.63">7321 7556 4042 0,'-12'-29'-118'0,"12"29"19"0,0 0 26 16,-18-23 29-16,18 23 15 0,-15-19 11 16,15 19 7-16,-12-18 14 0,12 18 9 0,0 0 4 15,-11-25-4-15,11 25 11 0,0 0 7 16,0 0-10-16,-12-29 11 0,12 29 18 16,0 0-20-16,0 0 5 0,0 0-7 15,-14-18 1-15,14 18-8 0,0 0 6 0,0 0 6 16,0 0-3-16,0 0-5 0,0 0 13 15,21 97-4-15,-8-57 0 0,2 2-4 16,2 10-5-16,-1 2 8 0,1 3-6 0,5 2-11 16,-4 1 3-16,-6-1 2 0,10 3-36 15,-7-7-27-15,-3 3-31 0,1-16-25 0,0 3-53 16,-1-14-62-16,-7-2-176 0,7-11-360 16,-6-6 430-16</inkml:trace>
  <inkml:trace contextRef="#ctx0" brushRef="#br0" timeOffset="42186.6314">7808 7247 3118 0,'0'0'-33'0,"0"0"23"16,0 0 13-16,0 0 9 0,0 0 13 0,0 0 9 15,0 0 22-15,0 0-9 0,0 0 2 0,0 0-7 16,0 0 1-16,0 0 6 0,-34 65 3 15,34-65-2-15,-26 35 18 0,9-18-8 16,0 9-9-16,1-1 3 0,-10 9 20 0,10-4 2 16,-4 2 6-16,1-4-18 0,3 4 0 15,-1-2-24-15,7-1 3 0,1 2-5 0,1-4 4 16,1-3-12-16,4 4 4 0,3-28-10 16,-5 47 4-16,5-26-6 0,0-21-1 0,8 41 5 15,-8-41-13-15,2 36 7 0,3-18-4 16,-5-18-7-16,8 32 8 0,-8-32-7 15,17 24 9-15,-9-11-6 0,-8-13 16 16,26 17 5-16,-26-17 1 0,28 11 1 0,-28-11 10 16,28 2-7-16,-28-2 0 0,0 0 2 15,57-10-4-15,-38 2-3 0,7-1-2 0,-4-7-6 16,8 1-1-16,2-4-20 0,0-6-30 16,0 1-38-16,3-8-30 0,0 2-40 15,-5 0-30-15,-1 2-58 0,-6-1-119 0,2 5-499 16,-8 6-33-16</inkml:trace>
  <inkml:trace contextRef="#ctx0" brushRef="#br0" timeOffset="43031.5723">8444 7230 3665 0,'0'0'-92'0,"0"0"30"16,0 0 19-16,0 0 12 0,0 0 13 0,0 0 9 16,0 0 18-16,0 0 13 0,0 0-6 15,0 0 17-15,-54 44-7 0,54-44-1 0,-12 35 3 16,11-9-7-16,-8-2 2 0,6 3 2 16,3-27 6-16,0 52-7 0,0-26 1 15,3-2 7-15,6 0-10 0,-4-1-3 16,6-2-11-16,-11-21 8 0,24 30 0 0,-14-17-5 15,-10-13-1-15,28 15 1 0,-28-15 9 16,32 11-15-16,-32-11 18 0,0 0-19 16,37-20-2-16,-37 20 3 0,18-22 10 0,-18 22-11 15,15-31 4-15,-15 31 1 0,7-37-3 16,-2 19-5-16,-5 18-1 0,0-40-1 0,0 40 6 16,-12-49-7-16,11 27 30 0,1 22-10 15,-14-35 15-15,14 35 14 0,-10-27-21 16,10 27 4-16,-8-21-9 0,8 21 5 15,0 0-9-15,0 0 2 0,0 0-2 0,0 0-14 16,0 0 7-16,0 0-1 0,0 0-2 16,0 0-4-16,13 87-3 0,-13-87 7 0,20 33-2 15,-5-14-4-15,-1-4 4 0,3 1 9 16,-17-16-14-16,31 19 0 0,-14-7 16 0,-17-12-9 16,25 11 1-16,-25-11 0 0,29 9 0 15,-29-9 13-15,0 0-16 0,33-17 3 16,-33 17 2-16,17-27 6 0,-4 11-14 15,-4-6 6-15,-9 22 1 0,13-47 7 0,-5 23 4 16,-3 0 5-16,-5 24 11 0,9-39 2 16,-9 39 10-16,5-34-8 0,-5 34-9 0,6-24-5 15,-6 24-6-15,9-20-3 0,-9 20-2 16,0 0-13-16,6-23 0 0,-6 23 12 16,0 0-8-16,0 0-1 0,31-7 4 0,-31 7 2 15,0 0-4-15,0 0-3 0,45 10-4 16,-45-10 10-16,28 13-12 0,-28-13 2 15,25 9-14-15,-25-9-1 0,27 12 9 0,-27-12-5 16,18 6-2-16,-18-6 12 0,0 0-5 16,29 11 5-16,-29-11 9 0,0 0 8 0,0 0-2 15,0 0 3-15,35-17-8 0,-35 17 1 16,8-34-4-16,1 12-2 0,-4-3 5 16,3-5 0-16,-3 3-8 0,8 0 3 0,-8-2-4 15,-1 5 7-15,4-2-2 0,-8 26 8 16,9-36-8-16,-9 36-1 0,13-28 0 0,-13 28 2 15,13-21-4-15,-13 21 6 0,19-17 6 16,-19 17-2-16,0 0 4 0,28-5-1 16,-28 5-4-16,0 0 6 0,0 0-8 15,39 10 5-15,-39-10-11 0,26 7-28 0,-26-7-30 16,22 15-57-16,-8-10-53 0,-14-5-121 16,15 10-602-16,-15-10-321 0</inkml:trace>
  <inkml:trace contextRef="#ctx0" brushRef="#br0" timeOffset="43906.5682">9437 6005 4044 0,'0'-20'-133'0,"0"20"31"0,-3-34 35 16,3 34 12-16,0-32 27 0,0 32 3 0,0 0 4 16,0-33 2-16,0 33 5 0,0 0 16 15,0 0 21-15,0 0 20 0,0 0 29 16,0 0-1-16,0 0 9 0,60 56-2 0,-48-20-1 15,5 3 0-15,-1 13-19 0,8 2 3 16,-11 4-12-16,7-3-7 0,-3 4-1 16,0-3-6-16,-2-4 1 0,-2-2 5 0,-5-8-14 15,6-3-3-15,1 1-1 0,-8-11-1 16,3-4-5-16,-4 2-5 0,3-4-9 16,-1-6-3-16,-8-17-2 0,8 27-5 0,-8-27-1 15,0 0-7-15,0 0-10 0,0 0-4 16,0 0 1-16,0 0-3 0,0 0-8 15,29-87-1-15,-21 50 6 0,6-4-3 0,-1 2 11 16,7-8-1-16,2 0-6 0,5 4 6 16,-2 4-6-16,-2 7 12 0,5 2 1 0,-6 2-1 15,7 8-11-15,-6 3 15 0,-1 7-3 16,-22 10 24-16,40-2-24 0,-40 2 9 0,35 15 18 16,-22 0-7-16,4 4 8 0,-5 0 8 15,-4 5 13-15,2 3 11 0,0 2-12 16,-6-2 10-16,-3 5-3 0,3-2 3 0,-8-2 2 15,3 2 10-15,-9 2-7 0,-4 2 5 16,3 0-8-16,-11-1-10 0,0 2-4 16,-5-3 0-16,4-3 2 0,-2-4-19 0,1-1-36 15,6-4-23-15,1-5-35 0,-6-7-29 16,14-3-35-16,9-5-68 0,0 0-144 0,0 0-417 16,-16-38 289-16</inkml:trace>
  <inkml:trace contextRef="#ctx0" brushRef="#br0" timeOffset="44633.5823">10575 5812 3413 0,'-32'-31'26'16,"32"31"22"-16,0 0 6 0,0 0 16 16,-42 0-24-16,42 0-8 0,0 0 11 0,-40 31-17 15,32-14 7-15,-4 7 0 0,-1 3-3 16,8 0-2-16,-7 8-2 0,5-2 0 15,-1 4 12-15,4 3 2 0,3-6-5 0,1-1-16 16,0 2-1-16,1-3-1 0,6-3-6 16,3-4 9-16,-5 0-11 0,5-4-3 15,5 0 6-15,-6-6 6 0,-9-15-8 0,21 23-8 16,-21-23 6-16,24 6-9 0,-24-6 6 16,0 0 4-16,0 0-6 0,33-32-2 0,-33 32 2 15,9-28-7-15,-9 28 9 0,0-41 1 16,0 41 3-16,-9-38 9 0,9 38 1 15,-8-34 3-15,8 34 0 0,-8-27 27 16,8 27-25-16,-9-25-11 0,9 25 0 0,0 0 0 16,0 0-1-16,0 0-1 0,0 0-4 0,0 0 6 15,0 0-7-15,0 0-2 0,0 0-3 16,0 0-1-16,0 0 3 0,57 62-14 16,-40-53 4-16,-1 2 1 0,10-4 3 0,-26-7 0 15,40 13-2-15,-20-13 0 0,-20 0 4 16,42 0-11-16,-42 0 7 0,36-8 2 15,-36 8 7-15,32-17-7 0,-18 4 0 0,-1-4-3 16,2-2 4-16,-5-4 6 0,-10 23-1 16,17-42 5-16,-11 20 1 0,1 3 17 15,-7 19 7-15,10-31 1 0,-10 31-8 16,12-27-4-16,-12 27-10 0,5-21-4 0,-5 21-2 16,0 0 5-16,22-15-7 0,-22 15 4 15,0 0-4-15,0 0-4 0,0 0 5 0,0 0-1 16,62 28-4-16,-49-20-3 0,-13-8 2 15,28 19 1-15,-28-19-2 0,27 15-3 0,-27-15 4 16,22 12 2-16,-22-12 3 0,20 12 9 16,-20-12 3-16,0 0-8 0,0 0-2 15,0 0-2-15,32-39 0 0,-31 17-4 0,6-8 2 16,1-11-1-16,-2-6-2 0,5 6 0 16,-2 0-1-16,-1 1 0 0,0 6 1 0,4 4 2 15,0 1 2-15,-4 4-1 0,5 5 7 16,4 4 14-16,2 1 6 0,-19 15 11 15,43-6 4-15,-11 6-16 0,5 9 5 16,6 6-5-16,-8 3-2 0,14 8-1 0,-1 3-1 16,-2 0-32-16,-1 1-52 0,-4 1-75 15,-9-9-106-15,-3 3-320 0,-14-7-370 16,-2-1-609-16</inkml:trace>
  <inkml:trace contextRef="#ctx0" brushRef="#br0" timeOffset="45325.0998">9101 8130 4503 0,'0'0'-67'0,"0"0"3"0,-17 11 11 16,17-11-5-16,0 0 5 0,0 0 19 16,0 0 11-16,49-51 9 0,-2 4 0 15,41-31 3-15,13-6 1 0,24-10 27 16,11-1-24-16,6-8 11 0,-3 5 5 0,-2-2-4 15,-7 9-2-15,-13 6 4 0,-13 10-14 16,-14 14-12-16,-24 14-9 0,-16 14 12 0,-12 6 5 16,-11 10-7-16,-5 4 1 0,-9 7 12 15,-13 6-4-15,0 0-2 0,0 0-2 0,0 0-2 16,0 0 15-16,-37 86-11 0,4-46 2 16,-11 11 1-16,-7 3 8 0,-16 21 4 15,-2 7 18-15,1-3 15 0,-1 3 12 16,7-3 5-16,19-13-26 0,4-8 16 0,16-9 0 15,3 1-8-15,8-11-9 0,10-1-4 0,4-7 3 16,18-1 0-16,8-8-11 0,13-7 13 16,7-8-17-16,7-4 3 0,12-10 2 15,2-1-8-15,-1-2 11 0,-6-2-8 16,0 2-3-16,-13 0 13 0,-9 6 9 0,-3 4 24 16,-4-3 23-16,-6 6-1 0,-27-3-4 15,40 24-8-15,-18 3-20 0,-9 7-50 0,4 7-81 16,0-5-87-16,-4 2-344 0,9-4-338 15,-1-7-130-15</inkml:trace>
  <inkml:trace contextRef="#ctx0" brushRef="#br0" timeOffset="46295.569">23039 7375 3762 0,'0'0'-159'0,"8"-36"-9"0,17 6-1 0,10-5-4 16,17-7 7-16,32-15 10 0,11-5 3 16,16-1 12-16,4 0 58 0,5 1 35 15,1 3 64-15,-2 5 53 0,-9 6 23 0,-4 6 49 16,-25 12 18-16,-10 6 13 0,-18 6-27 15,-6 4-5-15,-3 6-3 0,-8-1 0 16,-2 5-22-16,-4 1 11 0,-30 3-1 0,35 12-12 16,-23 0-16-16,-12-12-9 0,-9 44-7 15,-12-9-13-15,-26 10-7 0,-35 18-3 0,-15 0 6 16,-15 8 25-16,0-2 11 16,-5-2 6-16,6-5-8 0,16-3 3 0,21-12-12 15,14-8-17-15,17-4-9 0,4-6-9 0,17-2-5 16,11-5-5-16,6 2-7 0,5-24-6 15,0 0-2-15,28 42-10 0,-1-33-4 0,16-5-4 16,1 8-3-16,11-5 0 0,-1-3 1 16,6 8-4-16,-3-3 4 0,-11 4 4 15,0 0 8-15,-3 6-1 0,-6-1 1 0,-4 8 4 16,-1 1-2-16,-10 1-6 0,1 7-8 16,-6 4-64-16,0-4-102 0,-9 0-230 15,0-4-573-15,-2-5-922 0</inkml:trace>
  <inkml:trace contextRef="#ctx0" brushRef="#br0" timeOffset="55519.4485">2791 2263 4705 0,'0'0'-181'0,"0"0"33"15,0 0 24-15,0 0 23 0,7-22 2 16,-7 22 18-16,0 0 23 0,0 0 22 15,0 0-5-15,0 0-2 0,0 0 12 0,-27-40 5 16,27 40 6-16,0 0-5 0,0 0 15 16,0 0-10-16,-12-24 1 0,12 24 3 0,0 0 3 15,0 0 5-15,0 0-5 0,0 0 11 16,0 0 10-16,-10-22 18 0,10 22 11 16,0 0-7-16,0 0 13 0,0 0-11 0,0 0-3 15,0 0-7-15,0 0 3 0,0 0-7 16,0 0 3-16,-8-25-8 0,8 25 4 15,0 0-8-15,0 0 12 0,0 0-2 0,0 0 7 16,0 0 3-16,0 0 18 0,0 0 2 16,0 0 8-16,0 0 0 0,0 0-13 0,0 0 3 15,0 0-14-15,0 0-7 0,0 0 6 16,0 0-13-16,0 0 4 0,0 0-16 16,0 0 15-16,-64 25-18 0,64-25 7 0,-18 22-1 15,5-7-2-15,-4 3-8 0,7 2 5 16,-7-2-1-16,4 0-2 0,1 4 3 0,-8 2-2 15,3 1 3-15,1 0-8 0,-1-1-2 16,-5 0 5-16,9 2-2 0,-4-5 10 16,0 0-12-16,4 1 6 0,-6-1-6 15,6-2 11-15,1-1-5 0,-1 1-5 0,-5-2 4 16,18-17 2-16,-25 39 2 0,11-21-1 16,2 3-8-16,-1-1 1 0,-2-1-4 0,0 4 8 15,2-1-2-15,-1 3 0 0,6-1-3 16,-11 7 12-16,3-3-9 0,2 7-2 0,1-5 4 15,1 3 2-15,-3 3 4 0,3-1 0 16,2 3 1-16,-5-5-9 0,5 4 3 16,2-1 3-16,-5-1 3 0,8 1 6 0,-7-1-11 15,7 2 2-15,-7-1 13 0,7 5 15 16,-3 1 7-16,1 2 3 0,0 1-2 16,1 2 3-16,-4 9-1 0,5-1-9 15,0 3-1-15,0 1-1 0,-2-8-3 0,5 9-1 16,-1-1 1-16,-2 1 5 0,1 3 2 15,4 5 3-15,0-3 5 0,0 1 4 0,0 0 0 16,0 6 3-16,0-7-6 0,0 1-6 16,4-1 0-16,1 1-4 0,-2-3-4 15,-1-4-2-15,1 2-1 0,9-5-6 16,-7-2 1-16,7 3-2 0,-6-12-3 16,4-1-2-16,2 3 0 0,0-8-4 0,-2 6 3 15,3-3-6-15,4-6-3 0,-4 5 4 0,-1-2-1 16,1 1 1-16,1-3-1 0,4 0-1 15,-1 1 2-15,0-2-2 0,-1 1-2 0,11 7 4 16,-5-4-2-16,3 3-2 0,3-1 3 16,1 5-3-16,-1-1 0 0,2-2 0 0,2 2 1 15,-3-1-2-15,4 2 0 0,-1-5-1 16,-4 5 2-16,4-4-4 0,-2 0 2 16,0-3-2-16,0 4 0 0,-3-4 0 15,3 0 3-15,0 0-4 0,-3-1 2 0,5-2 0 16,0 2-1-16,-9-6-1 0,11 3 4 15,-9-8-4-15,3 7 1 0,6-1-2 16,-11-2 0-16,5-4 0 0,4 10 1 0,-7-2 1 16,10-1 1-16,-4 1 0 0,-1 6-1 15,5-6-1-15,0 8 2 0,2-2 0 0,3 8-1 16,5 2 1-16,0-1-2 16,4 3-2-16,1 1 3 0,2-1 1 0,16 20 0 0,-6-17-2 15,-12-5 0-15,4-5 0 0,-1-4 1 16,-7-9-3-16,-3-1 3 0,6-8-3 0,-2-3 2 15,-4-3-1-15,2-11 1 0,-3 2-1 16,6-10 2-16,4-5-2 0,0 0 2 16,13-6-3-16,9-9 2 0,5-4-14 15,33-6 4-15,-4-13-3 0,6 0 4 0,-5 6 0 16,0-5-1-16,-19 12 1 0,-16 3-3 16,4 3 3-16,3-5-3 0,-5 6 0 15,-5 4 4-15,1-4-4 0,-10 8 2 0,-2-1 2 16,0 0 0-16,-6 1-2 0,-6 2 3 15,1 6 1-15,-4-5 1 0,-2 4 0 0,-4 0 0 16,-2 1-1-16,-4 1-1 0,2 0-3 16,-5 1 5-16,0 1-1 0,2 1 2 15,0-3-1-15,0-1 2 0,-7 2 1 0,-25 5 1 16,57-11-3-16,-27 5 2 0,2 0-4 16,-4 0 3-16,9 0-1 0,-4-1 1 15,-1 2 0-15,1-1-1 0,-1 2 2 0,-3-3 2 16,1 4-6-16,2 1 3 0,-6-1 0 15,-26 3 2-15,52-4-3 0,-27 4 0 0,-25 0 0 16,37 0-1-16,-37 0 1 0,34-3 3 16,-34 3 0-16,0 0-2 0,38 0 3 0,-38 0 1 15,0 0 2-15,0 0 0 0,38 0-1 16,-38 0 0-16,0 0-1 0,0 0 0 16,0 0 1-16,0 0-2 0,27 3 0 15,-27-3-2-15,0 0-1 0,0 0 1 0,0 0-4 16,0 0 6-16,0 0-5 0,0 0-2 15,0 0 5-15,0 0-1 0,5 24-1 0,-5-24 0 16,0 0 5-16,0 0-2 0,0 0-2 16,0 0-9-16,0 0-14 0,0 0-33 15,0 0-37-15,0 0-57 0,-32 39-51 0,32-39-171 16,-21 2-576-16,21-2-809 0</inkml:trace>
  <inkml:trace contextRef="#ctx0" brushRef="#br0" timeOffset="56924.6903">6692 6885 4536 0,'0'0'-202'0,"0"0"19"0,0 0 18 0,-18-11 15 16,18 11 24-16,0 0 14 0,0 0 10 15,0 0 21-15,-25-12 18 0,25 12 15 0,0 0 10 16,0 0 12-16,0 0 10 0,0 0 18 15,-20-15 3-15,20 15 9 0,0 0 10 0,0 0 11 16,0 0-1-16,-19-16-2 0,19 16-5 16,0 0 13-16,0 0 0 0,0 0-10 15,-18-19 19-15,18 19-21 0,0 0 5 0,0 0 3 16,0 0-6-16,-17-16-1 0,17 16 13 16,0 0 15-16,0 0-8 0,0 0 10 15,-17-17 4-15,17 17-1 0,0 0 1 0,0 0 2 16,0 0-3-16,0 0 7 0,-26-10-7 15,26 10-2-15,0 0 3 0,0 0-9 16,0 0-17-16,0 0-3 0,0 0-1 0,0 0 1 16,0 0-12-16,0 0-1 0,0 0-3 15,0 0 0-15,0 0-5 0,0 0 0 16,0 0-6-16,0 0 8 0,0 0-4 16,0 0-1-16,0 0-7 0,0 0 8 0,0 0-3 15,0 0 5-15,0 0 0 0,0 0-2 16,45 65 7-16,-45-65-2 0,23 16-6 0,-23-16 3 15,25 16-1-15,-25-16 0 0,24 19-4 16,-24-19 2-16,25 18 4 0,-25-18-5 0,28 15-1 16,-16-6 5-16,-12-9-11 0,30 15 20 15,-17-5-5-15,-13-10 2 0,31 15-5 0,-16-7 2 16,-15-8 3-16,28 16-8 0,-28-16 3 16,32 16-2-16,-32-16-5 0,28 12 3 15,-14-5-2-15,-14-7 3 0,26 12 2 16,-26-12-6-16,22 12-2 0,-22-12 9 0,20 12-8 15,-20-12-1-15,0 0 0 0,25 12 1 16,-25-12-5-16,0 0 5 0,29 12-1 16,-29-12-4-16,16 11 2 0,-16-11 2 0,21 9 1 15,-21-9-5-15,0 0 4 0,31 14-5 16,-31-14 0-16,19 4 5 0,-19-4-4 0,27 9-1 16,-27-9-1-16,0 0 1 0,25 11 0 15,-25-11 5-15,0 0-5 0,25 4 3 16,-25-4 1-16,0 0-2 0,0 0-1 0,26 12-1 15,-26-12 0-15,0 0-3 0,0 0 3 16,24 7 2-16,-24-7 1 0,0 0-4 0,0 0 2 16,30 8-1-16,-30-8 5 0,0 0-2 15,0 0-3-15,22 3-1 0,-22-3 6 16,0 0-4-16,0 0 4 0,0 0 11 0,0 0 7 16,20 10 6-16,-20-10 5 0,0 0-4 15,0 0-1-15,0 0 4 0,0 0-3 16,0 0-4-16,0 0 3 0,0 0-5 0,0 0 0 15,0 0 3-15,0 0-2 0,0 0-4 16,0 0-2-16,0 0-3 0,0 0 1 0,0 0-1 16,0 0-4-16,0 0 4 15,0 0 0-15,-52 32 4 0,52-32-6 0,0 0 0 16,-27 10-1-16,27-10-1 0,-20 8 1 16,20-8 3-16,-28 12-1 0,28-12-2 0,-24 17-1 15,24-17-1-15,-27 12 1 0,27-12 4 16,-23 12-1-16,23-12 1 0,-25 12-2 0,25-12-3 15,0 0 4-15,-25 13-6 0,25-13 2 16,-24 5-4-16,24-5 3 0,0 0-4 16,-33 11 2-16,33-11-3 0,-20 7 1 0,20-7-4 15,-20 9 6-15,20-9-5 0,0 0 0 16,-37 15 1-16,37-15-1 0,-27 8-1 0,27-8-1 16,-18 8-1-16,18-8 4 0,0 0-4 15,-32 16 1-15,32-16 1 0,-20 13 0 16,20-13-2-16,-25 15 0 0,25-15 0 0,-18 14 0 15,18-14 0-15,-22 13 1 0,22-13 1 16,-25 17-2-16,25-17 1 0,-19 12 1 16,19-12-1-16,-26 13 2 0,26-13 0 0,-22 15 2 15,22-15-1-15,-32 17 1 0,19-5-2 16,13-12 2-16,-35 16-1 0,16-4 0 16,-4-2-3-16,3 2 3 0,20-12-4 0,-42 22 2 15,15-12-1-15,9 2-1 0,-2-4 0 16,20-8 0-16,-37 23 1 0,25-17-1 15,12-6 1-15,-25 12 2 0,25-12-5 0,-23 13 3 16,23-13-4-16,0 0 3 0,-26 8-4 16,26-8 0-16,0 0 0 0,0 0 0 0,0 0 3 15,-18 12-4-15,18-12-12 0,0 0-12 16,0 0-20-16,0 0-21 0,0 0-25 0,0 0-24 16,0 0-37-16,0 0-54 0,0 0-139 15,62-48-612-15,-45 20-917 0</inkml:trace>
  <inkml:trace contextRef="#ctx0" brushRef="#br0" timeOffset="57329.421">6642 6498 4739 0,'0'0'-145'15,"0"0"17"-15,0 0 8 0,0 0 8 0,0 0 11 16,0 0 9-16,0 0 26 0,0 0 36 16,0 0 21-16,0 0 18 0,0 0 19 15,0 0 12-15,-28 105 40 0,23-58-6 16,-7 9 16-16,-2 5-3 0,3 16 18 0,-9 0-7 16,8 2-14-16,-5 6-9 0,1 1-10 15,-1 28-8-15,-3-20-29 0,3-9-41 0,5-5-44 16,1 1-52-16,6-18-65 0,-4-4-145 15,9-13-541-15,-3-3-160 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2-02-28T17:37:22.57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1055 14619 1111 0,'0'0'203'0,"0"0"-43"16,0 0-43-16,0 0-29 0,0 0-32 0,0 0-4 15,0 0-9-15,0 0-24 0,0 0 12 16,0 0-16-16,0 0 11 0,0 0-18 16,0 0 6-16,0 0-2 0,0 0-16 15,0 0 15-15,0 0-4 0,0 0 4 0,0 0 15 16,0 0-5-16,0 0 8 0,0 0 17 15,0 0-11-15,0 0 19 0,0 0-20 0,0 0 6 16,0 0-14-16,0 0 10 0,0 0-11 16,0 0-2-16,0 0-8 0,0 0 4 15,0 0-9-15,0 0 8 0,0 0-11 16,0 0-4-16,0 0 18 0,0 0 4 0,0 0-16 16,0 0 0-16,0 0-3 0,0 0-6 15,0 0 6-15,48 10-6 0,-48-10 3 16,0 0 0-16,32 3 0 0,-32-3 3 0,0 0 0 15,30 3-3-15,-30-3 0 0,0 0 6 16,30 3-9-16,-30-3 15 0,0 0-24 0,27 3 12 16,-27-3-15-16,0 0 9 0,30 3-3 15,-30-3-12-15,0 0 6 0,29 6 9 0,-29-6-12 16,0 0 15-16,0 0-6 0,31 3 3 16,-31-3 3-16,0 0 0 0,0 0 6 15,0 0-6-15,24 6 6 0,-24-6-3 16,0 0 9-16,0 0-9 0,38 0 0 0,-38 0 3 15,0 0 0-15,34-3-6 0,-34 3-3 16,0 0 18-16,37-6-6 0,-37 6 0 0,28 0-6 16,-28 0 6-16,0 0-6 15,37-2 3-15,-37 2-6 0,28-4 5 0,-28 4-5 16,0 0 0-16,40-6 6 0,-40 6-12 16,31-3 6-16,-31 3 0 0,0 0-5 0,43 0-1 15,-43 0 9-15,34-3 2 0,-34 3-10 16,30 0 5-16,-30 0 3 0,35-6-3 15,-35 6 11-15,0 0-5 0,40-5 3 0,-40 5-3 16,27 0 8-16,-27 0-5 0,0 0-9 16,43-2 0-16,-43 2 6 0,25-2 5 0,-25 2-11 15,0 0 6-15,44-3 0 0,-44 3-3 16,25-5-1-16,-25 5 4 0,0 0-9 16,32-5 12-16,-32 5-1 0,0 0-8 15,38-3-8-15,-38 3 19 0,0 0 1 0,29-7 7 16,-29 7 17-16,0 0-11 0,36-9-11 15,-36 9 10-15,20-4-13 0,-20 4 11 0,0 0-3 16,37-11-14-16,-37 11 3 16,25-9 21-16,-25 9-34 0,30-12 15 0,-30 12-2 15,36-10 2-15,-36 10-10 0,30-12 3 16,-12 5-6-16,-18 7 19 0,30-13 2 0,-30 13-10 16,29-9 15-16,-29 9 15 0,25-7-11 15,-25 7 8-15,20-11 0 0,-20 11-18 0,0 0-3 16,35-9 8-16,-35 9-8 0,22-6 0 15,-22 6 0-15,0 0-16 0,25-9 9 16,-25 9 7-16,0 0-9 0,32-9 11 0,-32 9-9 16,0 0-7-16,30-9 0 0,-30 9 14 15,23-6-21-15,-23 6 33 0,0 0-22 0,40-11-6 16,-40 11 0-16,32-5 6 0,-10-2-6 16,-22 7 4-16,42-8 5 0,-22 1-9 0,-20 7 6 15,45-9 10-15,-27 6-14 0,-18 3-2 16,44-9 11-16,-44 9-9 0,36-7 2 15,-15 5-2-15,-21 2 0 0,41-6-7 16,-41 6 10-16,41-4 4 0,-21 1-7 0,-20 3 0 16,45-2 6-16,-45 2-6 15,52-3 3-15,-26-1-12 0,4 4 4 0,-30 0 14 16,64-3-9-16,-32 0 0 0,-2 3-2 0,-3-4 18 16,3 2-32-16,0-1 16 0,2 0-5 15,-1-2 5-15,3 1 3 0,-2 0-6 16,0 0-4-16,1 1 1 0,0 2 1 0,-1-7-2 15,2 5 9-15,-1 2-2 0,2-3-11 16,-1 1 13-16,-1-1-2 0,4 1-7 16,-9 0 7-16,9 1 7 0,-3-2-16 0,-3 1 14 15,3 0-5-15,-2 0 0 0,1 0 2 16,-1 3-2-16,1-3-7 0,3 0 7 0,-36 3-7 16,63-3 16-16,-29 3-9 0,-1-3-7 15,-1 3 3-15,1-3 2 0,2 0-3 16,2 3 23-16,0-3-20 0,0-2 4 15,-4 3-15-15,4-1 24 0,3-1-11 0,4 1-7 16,-6 2 7-16,6-3-2 0,-1 0-10 16,2 1 12-16,2 2-2 0,-5-3 0 15,6 0 2-15,-6 4 0 0,3-3 0 16,4 3 0-16,-4 0-5 0,-3-3 21 0,1 3-9 16,-7 0-2-16,2 0-1 0,-5-3 8 0,8 3-10 15,-6-3 7-15,0 3 7 0,2-4-7 16,-1 4 3-16,1-3 1 0,-3 1-2 15,3-4-4-15,3 6-11 0,-5-4 1 0,0 1 19 16,2 1-23-16,3-1 14 0,-7-1-5 16,1 1 14-16,3 0-7 0,-2 3-1 15,-5-2-10-15,2-1 18 0,-2-1-3 0,2 1-2 16,-1-2-1-16,-31 5 6 0,57-4-16 16,-27 1 6-16,2-2 0 0,2 2 1 15,6 2-1-15,-5-3 5 0,0 0-11 16,7 1 4-16,-2 2 0 0,5-6-8 0,-8 3 8 15,6 4-6-15,-4-3 0 0,1 3 2 16,-3-3 4-16,0 1 1 0,1-2-1 0,1 1 0 16,-4 0 21-16,5 0-10 0,-3 3 8 15,-1-3-9-15,-2 0 9 0,6 3-7 16,-3-3-5-16,0 3-5 0,4 0 4 0,0-3-2 16,7 6 0-16,-1-3-2 0,5 0-2 15,-4 0 4-15,6 0-12 0,-1 3 8 0,-2-3 6 16,0 3-6-16,-4-3-2 0,5 0 4 15,0 0 0-15,1 0-6 0,-2-3 6 16,-3 6-3-16,2-3 3 0,-1 0-4 0,4 0 6 16,-1 0-6-16,5 0 6 0,-7-3-6 15,4 3 12-15,3 0-14 0,-5 3 3 0,-1-3-4 16,-2 0 2-16,-1 3 3 0,-1-3-11 16,-3 3 7-16,-7-3 2 0,3 3-14 15,-3 0 25-15,-1 1-11 0,-2-2 4 16,-4-2 2-16,2 3-8 0,-1 0 8 0,0 4-16 15,-5-3 23-15,1-3-13 0,-27-1-4 16,60 3 2-16,-35 1 6 0,4 0 2 16,3-4-16-16,1 1 12 0,1-1 0 15,1 3-2-15,-2-3 0 0,1 0 9 0,1 0-5 16,3 0-4-16,-1-4 1 0,1 4 1 0,3-4 6 16,5 0-3-16,-4 0-3 0,7 0 0 15,-4 1 0-15,2-4-8 0,1 7 9 0,1-5-3 16,1 1 2-16,-1 1 0 0,7 0 0 15,-7 0-6-15,1 3-4 0,2-3 6 16,-2 0-4-16,0 0 4 0,2 0 0 0,-3 3 4 16,3-3-6-16,-6 3 2 0,3 0 2 15,-6-3-6-15,4 3-1 0,-2 3-5 16,1-3 1-16,2 0-10 0,6 0-8 16,-8-3 6-16,6 3-2 0,-2-3 5 0,2 3 2 15,2-3 3-15,-6-2-11 0,9 5 12 16,-3-2 0-16,-1-1 6 0,4 3-2 0,-3-2-4 15,11-4-3-15,5 6 13 0,-1-4-8 16,4-3-2-16,6 4 2 0,11-3-11 0,1 0 0 16,2 0-6-16,3-1 1 0,1-1 1 15,0 1-1-15,-2-5 2 0,-8 7 2 16,5-2-8-16,-8-5 14 0,-7 1-2 0,-7 7 11 16,2-5 1-16,-2-2 6 0,-3 3-12 15,-2 1 3-15,1 1 0 0,-3-3 5 0,1 3 4 16,-11 3-9-16,2-3 4 0,4 0-4 15,-4 2 4-15,-3-3 1 0,2 7 6 16,1-5 5-16,2 5-7 0,-2-3 9 16,2 3-4-16,0-4 6 0,-1 1-2 0,-2 3 5 15,-1 0-1-15,4-1-8 0,-6 1 10 16,0 0-1-16,0-5 10 0,-6 5 2 0,3 0-4 16,-3 0 0-16,-4 0 1 0,2-3 1 15,-4 3 3-15,6-3 0 0,-3 2 7 16,-6-4-6-16,10 2 3 0,2-1-13 15,-4 2 12-15,6-1 5 0,-2 0-23 0,9-1 15 16,-3 1-21-16,4 1 10 0,-1-1-5 16,8 0-17-16,1-1 12 0,-8 1 4 0,6 6-3 15,3-6 5-15,-9 1-10 0,2 2 11 16,-1 0 0-16,1 0-5 0,-3-3-4 0,3 3-4 16,-5 0 3-16,6 0-23 0,-5-4 10 15,3 4-5-15,-4 4 2 0,2-4-8 16,3 0 15-16,-6 3-4 0,6-3-11 0,-3 2 17 15,1-2 4-15,3 0-6 0,9 3 0 16,-3-3-6-16,6 0 6 0,-1 0 12 16,-1 4 4-16,2-4-12 0,-4 3-14 0,3-3 13 15,-4 3-3-15,1-1 2 0,-2 1 12 16,1-3-4-16,1 4-3 0,-4-4-4 16,6 3 1-16,-3 0-10 0,-3-1 12 0,2 2-6 15,2-1 0-15,-4 2 16 0,5-4 9 16,-4 2-28-16,-6-3 5 0,10 0 0 0,-1 3 12 15,-1-3 0-15,6 5-20 16,-2-5 12-16,1 1 4 0,-4-1-12 0,3 0 4 16,5 0 2-16,-4 3 8 0,-1-3-6 0,9 0-4 15,-4 0 0-15,6 4 8 0,-2-4-2 16,11 3-8-16,-7-3 14 0,-1 0-12 0,11 0 4 16,4 0-4-16,-16 0 6 0,14 0-2 15,-16 0 0-15,-1 4-4 0,0-4 6 0,-1 0 14 16,-4 0-14-16,5 1-4 0,-3-2 2 15,-8 2-4-15,11 4 4 0,-3-3-8 16,-8 2 14-16,8-3-4 0,-5 4-6 0,6-2 8 16,-3 3-4-16,6-3-6 0,-4 3 8 15,15 3-6-15,5-6 4 0,-2 4 4 16,4 5 0-16,1-5-4 0,-1 2-6 0,-4-2 12 16,6 3-6-16,-6 4-2 0,4-6 6 15,-2 4-6-15,1 3 6 0,1-2-2 16,31 2-6-16,-19 2 2 0,-11-5 10 0,-1 0-20 15,36 3 12-15,-24-5 4 0,-19 2 0 16,5-4-12-16,0 3 6 0,-3-7 4 16,1 8 12-16,2-7-7 0,-2 2-1 0,-4-2-4 15,-1 1 4-15,-6-2 6 0,-6-1-12 16,1-3 19-16,-6 2-15 0,1 1-4 0,-4-3-2 16,2 0-4-16,-13 4 12 0,-4-4-4 15,0 3-2-15,-5-3 8 0,-1 0-4 16,-12 0-4-16,6 0 2 0,-9 0-12 0,-1 3 10 15,-1-3 4-15,-32 0-8 0,48 0 6 16,-48 0 29-16,35 0-39 0,-35 0 8 0,41 0-4 16,-41 0 2-16,28 2-1 0,-28-2 3 15,25 3-10-15,-25-3 20 0,0 0-5 0,40 7-5 16,-40-7-7-16,29 6 10 0,-29-6-4 16,33 11 1-16,-16-7-4 0,10 4 13 15,-6-4-14-15,8 5 6 0,3-1-10 16,-2 1 11-16,10 0-4 0,3 0 2 0,4 0 8 15,-3 1-5-15,3-2-6 0,-2 3 6 16,3-7-6-16,2 8 3 0,-4-7 17 0,2 1-21 16,1-4 0-16,-4 5-5 0,-2-4 14 15,4 4-5-15,-3-5-7 0,-6 1 7 16,2-3 21-16,-3 4-16 0,5-4-5 0,-2 0-3 16,-3 0 6-16,5 3-1 0,-2-3 0 15,2 0-2-15,-6 0 0 0,8 0-2 0,-7 3 0 16,1-3-1-16,-3 0-3 0,0 0 0 15,1 0 2-15,-3 0 6 0,7 0 8 16,-6 0-10-16,1 0-8 0,-2 0 6 16,4 0 4-16,0 2 4 0,3-2-14 0,-5 0 14 15,9 0-2-15,-6 0-2 0,7 3 0 16,-3-3 5-16,5 0-3 0,1 4 4 0,1-4-12 16,-2 0 8-16,1 3 9 0,4 0-13 15,-5-3 4-15,1 3 1 0,1-3-7 0,-2 3 2 16,-2-3-1-16,-5 3 2 15,2-3 15-15,-4 0-5 0,-4 5 4 0,6-10 0 16,-5 5-1-16,4 0-3 0,-1 0-5 0,-1 0 7 16,5 0-1-16,-2-3 10 0,2 3-20 15,1 0 0-15,-1-3 5 0,3 3 0 16,-5-3-9-16,-3 3 2 0,3-3 9 0,-5 3 7 16,1-3-17-16,-3 3-3 0,7 0 22 15,-10 0-27-15,7 0 9 0,-4 0 0 0,3 0 0 16,0 0-11-16,1 3 15 0,0-3-8 15,0 3 4-15,0-3 0 0,3 3-7 16,-3 0 7-16,4 0 2 0,3-3 3 0,3 5-16 16,-2-4 6-16,3-1 3 0,-1 3 4 15,5-3-4-15,-3 0-3 0,1 4 17 0,-2-4 3 16,4 0-12-16,-3 0 4 0,-2 4-12 16,1-4 7-16,1 1-7 0,-3-1 5 15,3 3 26-15,3-3-29 0,-5 4 4 16,9-4-1-16,-4 3 0 0,5-3 11 0,0 4-11 15,12-4 0-15,4 1 5 0,-4 4 0 16,1-5-1-16,4 3-4 0,-4 0-4 0,4-3 13 16,-6 0-14-16,-11 3 14 0,2-3-2 15,-4 0-7-15,-5 0-2 0,-2 0 0 16,1 0-1-16,-7 0 4 0,-5 0-6 0,1 0 5 16,-8 3-5-16,5-6 1 0,-8 3-4 15,3 0 4-15,-3 0 2 0,-5 0 11 0,-22 0-11 16,42 0 2-16,-22 0 2 0,-20 0-5 15,36 0 3-15,-19 3-2 0,-17-3 2 16,40-3 2-16,-23 6-6 0,-17-3-1 0,35-3 1 16,-35 3 4-16,34 3 2 0,-14-6-4 15,-20 3 16-15,41 0 13 0,-41 0-19 0,52 0 5 16,-20 0-7-16,7 0 5 0,7-3-4 16,6 3-2-16,7-3 17 0,13 3-8 15,3-3-8-15,2 3 6 0,2-5 2 0,-2 5-14 16,8-1 3-16,-8 1-3 0,5-4-3 15,0 1 16-15,0 3-1 0,13 0-6 16,7-4 14-16,-8 8-15 0,3-4 2 0,-2 0-4 16,1 3-34-16,1 1-43 0,-19-4-88 15,-1 1-287-15,-20-2-337 0,-7-10 248 0</inkml:trace>
  <inkml:trace contextRef="#ctx0" brushRef="#br0" timeOffset="5037.6274">1052 7965 844 0,'0'0'-18'16,"0"0"1"-16,0 0 5 0,0 0-6 16,0 0 36-16,26 10-12 0,-26-10-18 15,0 0 18-15,25 9 18 0,-25-9-30 0,30 5 23 16,-30-5-11-16,34 3-6 0,-34-3 12 16,40 4 5-16,-16 0 6 0,1-2-1 0,3 1 1 15,2 4-1-15,4-7-11 0,1 0 5 16,-2 2-10-16,11 3 10 0,-8-4-5 0,6 3-11 15,-2 3-6-15,2-1 12 0,-2 0 5 16,2 3-6-16,-5-5 11 0,0 8-22 16,3-4 1-16,-3 6 10 0,-4-5-5 15,7 0 11-15,-6 3-11 0,3 0 11 16,-6 1-1-16,1-1-10 0,3-1 0 0,-1 5-16 16,4-4-48-16,1 0 4 0,-2 0-66 0,1 0-118 15,0-2 65-15</inkml:trace>
  <inkml:trace contextRef="#ctx0" brushRef="#br0" timeOffset="8693.1119">3250 8273 755 0,'0'0'12'0,"0"0"18"16,0 0-12-16,0 0-12 0,40 0 17 15,-40 0 0-15,0 0-23 0,0 0 23 16,0 0-35-16,0 0 24 0,0 0-24 0,28-2 35 16,-28 2-23-16,0 0 6 0,0 0 11 15,0 0-17-15,0 0-6 0,0 0 6 0,0 0-11 16,0 0 22-16,0 0 11 0,37 0-11 16,-37 0 22-16,0 0 0 0,0 0 15 15,37-7-7-15,-37 7 5 0,33-6 4 0,-33 6 14 16,45-14 12-16,-21 10-7 0,4-4-1 15,-3 2-16-15,7-1-17 0,-2 0 16 16,5-3-6-16,0 4-16 0,-4 0 11 0,4 0-12 16,-7 0-12-16,9 0 16 0,-4 2-1 15,-1 0-20-15,-3-3-3 0,2 3 7 0,-4-2-4 16,3 0 8-16,0 2 19 0,-4-1-5 16,-26 5 0-16,56-9-1 0,-31 6 4 15,4 0-15-15,-1-3 7 0,-28 6-4 16,54-11-4-16,-24 10-9 0,2-7 2 0,-4 7-3 15,4-6 4-15,-4 3 6 0,4 1 3 16,-2-5-13-16,-30 8 3 0,61-1-3 0,-36-5 6 16,3 6-12-16,2-5-1 0,-30 5 23 15,52-1-1-15,-22 1-3 0,0-3 16 16,-30 3-7-16,60 0 3 0,-28-3-1 0,2 3 0 16,3-5 2-16,-4 4 6 0,2-3-20 15,2 2 10-15,5 2-14 0,-5-5 3 16,8 4-1-16,2-4 6 0,-1 3-8 15,-5-3 5-15,7 0-8 0,-4 3-6 0,2-5-6 16,-7 2 9-16,6 1 3 16,-2-2-6-16,-1 5 3 0,-2-7-3 0,-6 4 2 0,1-1-2 15,-3 2-5-15,-2-1 2 16,0 1 11-16,-30 3 7 0,47-5-2 0,-25 1 13 16,-22 4-14-16,35-4 5 0,-35 4-7 0,32-2-3 15,-32 2 0-15,31-5 7 0,-31 5-7 16,37-7 12-16,-37 7-8 0,37-7 0 15,-12 2-7-15,-25 5 12 0,45-11-12 16,-18 7 4-16,0-1-6 0,-27 5 1 0,55-12-1 16,-28 9 1-16,4-4-4 0,0 5 0 0,-1-1 2 15,3 0-9-15,-1-2 0 0,-2 4 5 16,-2-2-5-16,-28 3 9 0,59-3 5 16,-24 3-1-16,-5-5-1 0,2 5-12 0,-32 0 4 15,57 0-15-15,-25 0 9 0,-6 0-1 16,-26 0 10-16,52 0 2 0,-27 5-9 15,-25-5 0-15,44 0-2 0,-22 3 9 16,-22-3-5-16,36 3 5 0,-36-3-5 0,37 1 9 16,-37-1-13-16,32 8 0 0,-32-8 11 15,27 3-12-15,-27-3 1 0,28 6 2 0,-28-6 0 16,32 6 0-16,-32-6 9 0,0 0-16 16,39 7 16-16,-18-5-9 0,-21-2 0 15,44 8 5-15,-14-5-5 0,0-3 4 0,2 0-2 16,-4 0 5-16,9 1-7 0,-7-1 2 15,4 0-4-15,1 0 2 0,-5 0-4 16,5 3 4-16,-2-3 0 0,4 0 0 0,0 0 13 16,3-3-11-16,-1 3-6 0,6-1 15 15,3-2-11-15,-1 3 8 0,2-5-12 16,-1 2-5-16,-3 1-6 0,-1-1-1 0,1-4 1 16,-8 4 8-16,3-1-4 0,-7 2 2 15,1-1-5-15,-2-5 3 0,1 7 6 16,-4-2-9-16,1 0 3 0,0-2 4 0,0 4 2 15,2-3-1-15,1-3 1 0,-1 6 10 16,-2-2-15-16,0-5 8 0,2 7 0 0,0-4-5 16,-1 3 0-16,-5-2 2 15,-26 4 5-15,53-6-5 0,-31 5 5 0,8-8-2 16,-30 9 2-16,42-2 2 0,-14 1-4 0,-3-7 4 16,-25 8-4-16,54-6 0 0,-29 3 2 15,3 0 0-15,1-1 2 0,-29 4 0 16,57-6-4-16,-29 4-3 0,4-1 3 0,-2-1 0 15,3 4 2-15,8-6 9 0,-6 4-7 16,12-3-4-16,-4 3 0 0,1-5 11 0,7 2-4 16,3 2 4-16,-2-5-7 0,-2 4 5 15,0-1-7-15,5-2-4 0,1 2 8 16,-5 1-4-16,-2-7 0 0,1 8 0 0,0-3 10 16,2 0-13-16,2 0 6 0,-4 3 6 15,2-6-2-15,5 6 2 0,4-6-7 16,5 2-2-16,-1-3 2 0,4 2 8 15,1-2-4-15,-5 1-3 0,2-4 8 0,0 5 7 16,-2-2 2-16,0-2-6 0,-3 0 6 16,-2 3 4-16,1-3-13 0,-3 0 6 0,-1 1-10 15,8 2-5-15,1-3 5 0,-5 1 3 16,5 3-7-16,4-3 1 0,-5 0 0 0,5 3 9 16,-1-7 2-16,0 11-11 0,-4-9 5 15,0 5 10-15,0-3 16 0,-3 3-16 16,-2 0 8-16,-11-4-1 0,3 5 25 0,-5-1-27 15,-1 0-14-15,3-1 9 0,-2 2 1 16,-4-2-10-16,11 3 5 0,-4-3 6 16,4 2-19-16,7 0 18 0,5 0-9 15,-1-4-9-15,4 5 0 0,-4 0 11 0,0 0-4 16,5 0-3-16,-4-1 0 0,-1 5 1 16,-3-6-5-16,0 3 0 0,-2 2 4 0,5-1-3 15,2-1-3-15,1-2 8 16,3 3-10-16,-1 0 0 0,7-3 2 0,-3 6 11 15,4-3-7-15,-1 0-2 0,5 0 2 0,-3 4-6 16,1 0 9-16,2 0 0 0,0 4-12 16,2-4 7-16,9 4 1 0,-7-4-3 15,-4 0 4-15,3 4 2 0,7-4-6 0,-7 0 2 16,-1 0 3-16,-6-4-1 0,1 4-4 16,-2 0-4-16,-8 0 8 0,1 0-8 15,-10 0 0-15,-5 0-1 0,2 0 10 0,-2-4-5 16,1 4-3-16,-6 0 16 0,-2 0-15 15,1 0-2-15,-7 0 8 0,8 0-2 0,-3 0-4 16,-6 0-4-16,5 4 12 0,-6-4-6 16,5 0 5-16,-5 0-1 0,2 0-2 15,6 4-15-15,-7-4 11 0,0 0 6 0,-1 0-15 16,1 1 18-16,2-1 2 0,-6 0-14 16,3 2-3-16,2-2 16 0,3 5-1 15,4-1-7-15,-6-4 4 0,4 1-3 0,1 2 1 16,1 1-2-16,-1 1-2 0,-1-2 2 15,5 1 0-15,-5 3 2 0,3-1 4 16,-3-1-10-16,-2 2-5 0,0-1 14 16,-3 0-10-16,2 4-2 0,-4-3 7 0,-7-1-11 15,4-1 11-15,-3 2-8 0,1-1 14 16,-5 1-4-16,3-2-2 0,-1 1 3 0,-2 0-3 16,5 1 6-16,-5-2-2 0,5 2-3 15,-1 0 7-15,-1-3-5 0,1 1 3 0,8-1-14 16,-12-1 7-16,12 5-5 0,1-3 8 15,-4 2-2-15,2-2-5 0,1 5 6 0,0-5 5 16,-4 2-6-16,9 3 2 0,-2-5 3 16,-3 5-1-16,7-3-1 0,-2 1-3 15,6-2-3-15,1 5 3 0,8-6-4 0,-11 2 8 16,13 2 1-16,0-5 1 16,4 4-6-16,-1-4 11 0,7 8-19 0,-2-4 10 15,3 0-4-15,-1-1 2 0,14 5-2 16,-13-4-1-16,-1 1 5 0,-2-3 7 0,3 0-18 15,-1 0 12-15,-4 1 5 0,-1-2-5 16,-4-2-6-16,4 4 12 0,-1-4-15 0,6-1 6 16,-6 2-5-16,-2-1 10 0,9 3-5 15,-5-2 2-15,-1 3-4 0,4-6 6 0,-4 9-8 16,-1-8 1-16,1 5 8 0,0 3 0 16,-4-9-6-16,0 7 6 0,0 1-9 15,1-2 6-15,-1 1-2 0,2-3-2 0,0 2 4 16,1 3-4-16,2-5-1 0,2 3 8 15,2-4-10-15,-4 1 5 0,-3-2 2 16,7 2-4-16,-4-1 4 0,-3-4-8 0,2 3 6 16,-11-3 6-16,4 0-10 0,-2 0 11 15,-1-3 2-15,1 3-7 0,-3-4-2 16,1 1 3-16,-1 3-4 0,0-5 13 0,0 0-8 16,2 2-1-16,-3 2 1 0,3 1 1 15,10-3-7-15,1 3 11 0,-3-5-2 0,5 2-1 16,5 3 1-16,1 3-6 0,-1-3 3 15,17 5-4-15,1-2 0 0,1-2 5 16,4-1-1-16,2 0 3 0,5 0-6 16,0 3-1-16,-5-3 2 0,4 0 5 0,1 0 0 15,-5 5-5-15,5-10 0 0,-5 5 10 16,6 0-11-16,-1 5 1 0,4-10-5 0,36 5 17 16,0-3-18-16,-25 2 9 0,-9 1 6 15,0-3-11-15,31 3 1 0,-5-8 4 16,-19 6-6-16,-14 2-4 0,-4-2 5 0,3-3 3 15,-4 5-10-15,-3-3 2 0,3 2 8 16,-6-5-4-16,-13 6-8 0,-3 0 2 0,1-1 9 16,0-3-4-16,-5 4-1 0,-1-3-1 15,0 3 6-15,-1 0-4 0,1 0-3 16,-4 3 3-16,7-3 8 0,-3 0-10 0,4 4-3 16,1-4 11-16,1 0-11 0,-1 1 5 15,1-1 4-15,-10 0-1 0,7 0 1 16,-3 0-7-16,-4 0 7 0,-1 0-9 0,-9 6 1 15,5-6 12-15,4 1 8 0,1 2-18 16,-1 2 1-16,4-5 3 0,-2 2-9 16,2 3 12-16,1 3-1 0,-4-4-9 0,4 4 0 15,-1-3 11-15,-3 4 6 0,2-2-10 16,0-1-2-16,0 1 4 0,-7-2-4 16,-8 2-3-16,-3-4 0 0,3 2 5 0,-7-1-4 15,-2-1 1-15,4 2 6 0,-5-4-3 16,-3 1 0-16,1 2-3 0,2 1 5 0,-4 0-4 15,-3-3-5-15,-6 2 10 0,6-4-1 16,-7 7-4-16,-3-7 13 0,2 5 1 16,-3-5 4-16,-29 0 11 0,45 7-1 0,-20-7 8 15,-25 0 3-15,43 1-14 0,-43-1-2 16,36 5 23-16,-36-5-28 0,30 2-8 0,-30-2-3 16,30 4 1-16,-30-4 10 0,28 1-21 15,-28-1 10-15,0 0 13 0,37 11-14 16,-37-11 4-16,37 12 0 0,-17-6 3 0,-20-6-5 15,40 13 2-15,-15-3-2 0,-3-3 11 16,-2 1-11-16,5 1-1 0,-25-9 12 16,40 15-11-16,-20-5 0 0,-20-10 8 15,29 15-7-15,-16-10 1 0,-13-5-4 0,29 19 1 16,-29-19 1-16,20 23-3 0,-9-10 0 16,-11-13 1-16,15 32-8 0,-11-13 7 0,-4-19 3 15,15 42 1-15,-12-18-1 0,0-1-6 16,2 1 7-16,-5-24 1 0,4 48-8 0,-4-19 1 15,-4 0 2-15,-1 2-4 0,5 0 5 16,-3 1-4-16,-4 4-1 0,-1 7 5 16,1-7-1-16,1 2 3 0,-1 3-2 0,2-3-1 15,-7 3-1-15,7-5 2 0,-3 1 0 16,3-7 1-16,-5 1-7 0,6 0 7 0,-1-4 3 16,0 5 0-16,2-5-8 0,0 0 5 15,1-2-9-15,-1 4 7 0,3-29 0 16,-9 44 4-16,6-23-7 0,3-21 3 15,0 42-3-15,-2-20 6 0,2-22-6 0,0 47-6 16,0-27 3-16,0-20 0 0,2 44 2 16,-2-16-1-16,3-4 1 0,1 6 5 15,4-2-4-15,-3 4-1 0,3 1 8 0,1 8-7 16,3-4-1-16,3 3-1 0,-2 3 5 0,-1 0-3 16,6 6-3-16,0 0 2 0,-1 4 5 15,0 3-3-15,1 2-2 0,4-2 8 16,3 11-11-16,-3 0 1 0,5-2-13 0,-2 2 10 15,3 3-4-15,1-7 1 0,-4 3-1 16,0-6 7-16,-2-3-8 0,4-5 3 0,0 0 11 16,-5 1-3-16,1-4-9 0,2-4-4 15,-5 2-11-15,0-4-1 0,0-3 8 16,-3-3-1-16,0 1 2 0,-4-2 7 16,-1 5-5-16,0-7 2 0,-1 2 1 0,-6 0 2 15,2 3-4-15,0-4 12 0,-4 0-9 16,5 5 1-16,-4-2 9 0,-3-2-5 15,6 2 3-15,-7-2 9 0,8 4-9 0,-6-1-3 16,1 5 9-16,2-3-8 0,0-2 4 16,-1 4-3-16,1 1 3 0,0-2 3 15,-2 2-3-15,-1-2-8 0,1-2 8 0,1 4-6 16,1-3 8-16,-2-1-2 0,-1-2 4 16,-2 7 1-16,3-6 0 0,-3 3 0 0,0-3-7 15,0 3 1-15,0 2 1 0,-3-5-2 16,3 5 10-16,-2-2-8 0,-1 5 8 0,3-3-7 15,-5-1 6-15,-2 3-6 0,5 1 5 16,-1 1 1-16,-2 2-3 0,0-1-2 16,-4 0 0-16,1 0-1 0,-2 1-1 0,3-5 14 15,2 2-14-15,-6 2-5 0,4-4 13 16,0 2-8-16,2-4-1 0,-3 1-2 16,5 2 3-16,-1-3 4 0,1 4 9 0,3-4-7 15,-5-3-2-15,5-5 1 0,-4 0-10 16,4-1 19-16,0-4-9 0,0 5-1 15,0-5-4-15,0-1-3 0,0 1 8 0,0-30-5 16,-3 55 1-16,3-23-8 0,-2-2 5 16,-1 2 10-16,-2 2-11 0,0-2 9 0,-3 7-5 15,-1-3 9-15,1 3-6 0,0 0 7 16,-9-4-1-16,7 4 7 0,-4-3 8 0,3 2-3 16,-6 1 13-16,-3 10-14 0,0 1-4 15,-2 1-7-15,-8 14-42 0,0 7-47 16,-22 17-100-16,-10 1-376 0,-8-4-270 0,-4-13 54 15</inkml:trace>
  <inkml:trace contextRef="#ctx0" brushRef="#br0" timeOffset="10641.2286">2189 8190 1509 0,'0'0'14'0,"0"0"-6"0,0 0-16 15,0 0-1-15,0 0 13 0,40-33-8 16,-40 33-1-16,0 0 1 0,0 0 26 0,10-25 4 16,-10 25-9-16,0 0 21 0,7-24 16 15,-7 24 3-15,0 0 23 0,0 0 27 0,8-25-4 16,-8 25 4-16,0 0-18 0,0 0-6 15,0 0-19-15,0 0-10 0,2-28-1 16,-2 28-7-16,0 0-16 0,0 0-9 16,0 0 3-16,0 0-1 0,0 0-2 0,0 0-4 15,0 0-5-15,0 0 5 0,0 0-9 16,0 0 1-16,0 0 5 0,32 86-5 0,-21-49 16 16,-2 10 5-16,4 6 4 0,4 2 9 15,-2 5-19-15,2 2 11 0,-1 4 9 16,4 3 0-16,4 3-3 0,-7-5 7 0,-1-6-1 15,6 7-10-15,0 1-1 0,3 2-5 16,-7-3-3-16,9-1 25 0,-5 1 0 16,3 3-10-16,-2-1 1 0,1 1 4 15,-1 3-20-15,7 4 11 0,-5-1 11 16,16 25-8-16,-8 2-10 0,4 0 15 0,0 4-21 16,-1 0-6-16,-2-7 5 0,-7-14-11 0,-6-9-4 15,-4-4 7-15,0-4-2 0,-5-9-1 16,3-1-5-16,-7-5 1 0,-3-6 3 0,3-7-5 15,1-2 29-15,-6-5 8 16,4-4-11-16,-4-3 3 0,0-1 0 0,6-3-7 16,-8 2-4-16,8-2 4 0,-9-24-3 0,10 43 10 15,-3-19-11-15,1-1 0 16,-3-2 6-16,3 0-1 0,1 0-9 0,-1 2-2 16,2 1 0-16,-2 1 4 0,1-4-8 15,-2 3-4-15,4 2 7 0,-7-2-17 0,4 3 11 16,0 2-9-16,-3 1 3 0,4 7 13 15,-3 1-15-15,-2-2 4 0,4 6 0 0,-8-9 6 16,0 0-10-16,0 3-5 0,-3-1 0 16,3 0 6-16,-5-2 4 0,1 0-10 15,-2 4 3-15,1-5 0 0,-2-2-3 16,5-3 15-16,-6 5-19 0,1-7 5 0,7-25-1 16,-1 42-3-16,-3-22 6 0,4-20-6 15,-11 33 3-15,11-33 3 0,-2 35-3 0,2-35-3 16,-5 33 17-16,5-33-16 0,0 40-2 15,0-40 8-15,-4 37 2 0,8-15-12 0,-4-22 16 16,0 42-8-16,0-20 2 0,0-22-5 16,0 43-1-16,-7-18-1 0,7-25 9 0,0 49 3 15,0-24-12-15,-2-1 2 0,2-24 15 16,-8 45-9-16,8-18 1 0,0-27 2 16,-8 44 3-16,6-21 0 0,-1 2 12 15,-2-1-8-15,5-24-1 0,-4 50-1 0,1-23-8 16,3-27 5-16,-7 40 7 0,4-22-9 15,3-18 10-15,-3 38-1 0,3-38-11 16,-5 33 6-16,5-33-5 0,-9 35 6 0,9-35-2 16,-5 34 4-16,2-14-1 0,3-20-2 15,-15 45 1-15,6-24-8 0,6 0 3 0,3-21-5 16,-17 42 11-16,12-18-3 0,-3-4-3 16,3 2 0-16,-3 2-2 0,-1 2 2 0,-1 1 10 15,2 0-6-15,-4 11-1 16,2 1 1-16,2 1 5 0,-7 1-4 0,5 3-2 15,3-1-1-15,-1-1-3 0,1 2 3 0,7 1 0 16,-2 2-7-16,2-4 3 0,0 4-1 16,0-5 2-16,0 5-4 0,0-1-2 15,2 1-8-15,-4 1-19 0,2 6-49 0,-11 9-61 16,-3 2-112-16,2-5-669 0,-8-3-553 16</inkml:trace>
  <inkml:trace contextRef="#ctx0" brushRef="#br0" timeOffset="12292.4357">16680 9390 4259 0,'0'0'-193'16,"17"-1"8"-16,-17 1 10 0,0 0 8 15,30 0 5-15,-30 0 7 0,30 0 11 0,-30 0 6 16,26 0 21-16,-26 0-8 16,30 1 18-16,-12 4 6 0,-18-5-2 0,39 0 20 15,-21 3 30-15,4-3 3 0,3 0 13 0,0 2 10 16,3-2 16-16,2 4 1 0,6-4 3 15,-3 0 14-15,7-4 20 0,4 4-16 16,2 4 9-16,6-8-6 0,5 4 6 0,-2 0-3 16,7 0 9-16,7 0-19 0,1 0 3 15,-1-2 0-15,-1 2-4 0,-7-3-2 0,-3-2 9 16,1 5 13-16,-4-1 6 0,0-3 9 16,-1 2 9-16,-3-3 2 0,0 0 2 15,2 2-7-15,-3-1 8 0,-8 3-3 0,2-2-2 16,2-1-6-16,-9-1-9 0,0 3-5 15,2-1 7-15,-3 1-3 0,-2-2 8 0,8 0 6 16,-11 2 5-16,6 1-1 0,-5-3-6 16,1 4 9-16,3-8 1 0,-6 7-3 0,5-3-10 15,-7 1-5-15,6 3-3 0,-4-4-4 16,5 4-12-16,-35 0 3 0,65 4-18 16,-31 3-32-16,-1-3-40 0,2 8-67 15,-8-2-189-15,3 0-364 0,-10 2 121 16</inkml:trace>
  <inkml:trace contextRef="#ctx0" brushRef="#br0" timeOffset="13689.2394">16353 10812 3007 0,'0'0'28'0,"0"0"-5"0,0 0-16 16,0 0-14-16,0 0-51 0,0 0-17 16,0 0-16-16,0 0 6 0,0 0 11 0,0 0 8 15,0 0 34-15,0 0 11 0,0 0-6 16,0 0 9-16,0 0 15 0,0 0 24 16,0 0 9-16,21-71 20 0,-21 71 5 0,0 0-12 15,0 0 2-15,0 0 7 0,0 0-17 16,-8-30-13-16,8 30 5 0,0 0-9 0,0 0 1 15,0 0 1-15,0 0-7 0,0 0 11 16,18-22-4-16,-18 22-4 0,37-4-1 16,-10 1-5-16,6 1 15 0,1 2 0 15,13-3-3-15,3-2 3 0,0 2 18 0,14 3-4 16,3 0 5-16,13-5-11 0,-2-2 8 16,14 4 0-16,4-2-7 0,6 1 1 0,-3 1-6 15,-1 3-12-15,8-3 7 0,-8 3 6 16,6 0-11-16,0 0 6 0,-6 3 2 15,1 0-2-15,0 4-2 0,3-2-1 0,-12 2-5 16,2-2-1-16,-15 6 2 0,-3-6-10 16,-1 2 14-16,-4 0-20 0,-5-2 8 0,-13 2 5 15,-4-4-7-15,3-1 0 0,-11 1 4 16,-2 1 9-16,-1-1 4 0,-5 0-6 16,-5-3 4-16,-26 0-2 0,54 6-5 15,-27-3-1-15,-1 0-18 0,-2 3-35 0,1 1-36 16,-2-2-89-16,-6 2-357 0,-17-7-199 15,0 0 573-15</inkml:trace>
  <inkml:trace contextRef="#ctx0" brushRef="#br0" timeOffset="16499.2238">16409 13325 3304 0,'0'0'137'0,"0"0"-28"0,0 0-11 16,0 0-49-16,0 0-28 0,0 0-17 0,-11-42-2 15,11 42-2-15,0 0 36 0,0 0 23 16,0 0 20-16,0 0-2 0,0 0 0 16,0 0-8-16,0 0 3 0,0 0-13 0,0 0-3 15,0 0-1-15,0 0-3 0,0 0-9 16,0 0-4-16,0 0-8 0,0 0 0 16,0 0-13-16,0 0 0 0,25-15-16 15,-25 15 11-15,48-6 2 0,4 2 4 0,20-3 2 16,25-2-2-16,7 3-13 0,41 0 7 15,-4-1-11-15,-24 2 6 0,-10 2-3 16,-8-4 3-16,0 5-2 0,-1-1 4 0,-4 0-14 16,-17 3-15-16,1 0-33 0,-1 3-41 15,-15-3-82-15,-10 3-277 0,-20-1-377 0,-17-2 15 16</inkml:trace>
  <inkml:trace contextRef="#ctx0" brushRef="#br0" timeOffset="92886.8027">15113 7188 2174 0,'0'0'84'0,"0"0"-15"0,0 0-15 16,0 0-13-16,0 0-4 0,0 0 0 15,0 0-4-15,0 0 12 0,0 0 2 16,0 0 16-16,0 0-12 0,0 0 18 0,0 0 7 16,0 0 2-16,0 0 2 0,0 0-5 15,0 0 17-15,0 0-7 0,0 0-3 0,0 0-17 16,0 0-6-16,0 0 3 0,0 0-7 16,0 0-7-16,0 0-14 0,0 0-11 15,0 0-5-15,0 0 4 0,0 0 4 0,42 0-7 16,-42 0 3-16,43-5 3 0,-13 0 2 15,7 2-10-15,12-5 2 0,-1 1-6 0,3-5 4 16,9 4-4-16,3-4-5 0,3-3 6 16,2-1 3-16,14-2 1 0,3-5 4 15,31-7-15-15,6-5 26 0,0-1-24 0,5-4-2 16,-1-1-11-16,9-2-5 0,-3-1-1 16,7-1-6-16,2-2 5 0,-6 2-4 15,-1-6 1-15,0 3 8 0,1-1 4 0,-6 0 8 16,-3-4 19-16,-1 7 10 0,0-4 34 15,-11 8 24-15,-2-5 21 0,-8 5 15 0,-5-5-7 16,-11 7-1-16,-14 6-11 0,1 2-7 16,-1 2-15-16,-1-2-10 0,-4 5-10 0,-2 3-8 15,-5 3-7-15,6-4-8 0,-2 6-3 16,-1 1-6-16,0 3-4 0,-3 0-3 16,3-1-1-16,-5 7-6 0,-9-1 0 0,-1 1-2 15,-5-1-5-15,-3 4 4 0,-4 0-3 16,-6 0 4-16,-2 3 1 0,-3-3-2 0,-27 6-1 15,50-10-5-15,-25 8-1 0,-25 2-3 16,45-6-8-16,-24 3-12 0,-21 3-13 0,40-6-8 16,-40 6-17-16,38-3-24 0,-38 3-28 15,35 0-15-15,-16 0-35 0,-19 0-46 16,30 5-139-16,-30-5-575 0,0 0-501 0</inkml:trace>
  <inkml:trace contextRef="#ctx0" brushRef="#br0" timeOffset="94212.2693">15764 6586 4291 0,'0'0'-69'0,"0"0"1"15,0 0 0-15,0 0 10 0,0 0 7 16,0 0 6-16,0 0 16 0,0 0 18 0,22 13 11 15,-22-13 21-15,0 0 13 0,0 0 1 16,0 0-7-16,0 0-5 0,0 0-3 16,0 0 7-16,0 0-11 0,0 0-3 0,46-25-6 15,-46 25 3-15,0 0 18 0,19-10 14 16,-19 10 3-16,0 0 7 0,0 0-1 16,0 0 2-16,0 0 3 0,23-13 8 0,-23 13-5 15,0 0-2-15,0 0-3 0,0 0-5 16,0 0-10-16,0 0 4 0,0 0-15 0,0 0 0 15,0 0-1-15,0 0-3 0,0 0-2 16,0 0 0-16,0 0-2 0,0 0-2 0,0 0-3 16,0 0-2-16,-60 48 0 0,47-35-3 15,13-13 1-15,-32 24-4 0,15-5 3 0,0-6 0 16,-3 2-1-16,4 0-1 0,-8 5 0 16,4-5-5-16,2 4 2 0,-7-2-5 15,1 5 7-15,-4-1 0 0,4 1-2 0,-4 0 1 16,-2 0-4-16,1-3 1 0,8 2 1 15,-5-6 0-15,1 0-1 0,2 1 8 0,3-1 7 16,1-3 7-16,1 0 4 0,18-12 0 16,-32 23-5-16,16-17-4 0,16-6 0 15,-26 18-2-15,26-18-2 0,-20 16-2 16,20-16-4-16,0 0 4 0,-28 15-8 0,28-15 1 16,-12 12 1-16,12-12-1 0,0 0-3 15,-25 16 3-15,25-16-7 0,-17 12 3 0,17-12 0 16,-18 15 2-16,18-15-4 0,-18 15 0 15,18-15 3-15,-20 16 1 0,20-16-3 16,0 0 1-16,-26 21 0 0,26-21 0 0,-20 12 9 16,20-12 1-16,-16 15-3 0,16-15 1 15,-17 17-3-15,17-17-1 0,0 0 2 0,-27 18-4 16,27-18-2-16,0 0 2 0,-17 12-2 16,17-12-5-16,0 0 3 0,0 0 0 15,-13 19 0-15,13-19-1 0,0 0-2 0,0 0 4 16,0 0 1-16,0 0 2 0,0 0-1 15,5 38 2-15,-5-38 6 0,0 0 0 0,0 0 2 16,22 25-3-16,-22-25 0 0,18 20-2 16,-4-8 1-16,-14-12-2 0,28 26 6 15,-8-13-8-15,-3 4 3 0,6 1 5 0,2-1 0 16,7 1 1-16,3-3-2 0,9 0 0 16,-1 2-2-16,12 0 1 0,-1-7-3 0,6 2-2 15,-8-2 0-15,-3-5-1 0,2 5-3 16,-2-7 0-16,-2-1-5 0,-9 2-13 15,4-1-28-15,-5 3-53 0,6-2-63 0,-1-2-214 16,-10-2-588-16,-5-6-924 0</inkml:trace>
  <inkml:trace contextRef="#ctx0" brushRef="#br0" timeOffset="104151.6468">3502 4176 4872 0,'0'0'-121'15,"25"-6"10"-15,-25 6 4 0,0 0 2 16,29-6-7-16,-29 6-10 0,20-10 8 0,-20 10 7 16,0 0 18-16,0 0 32 0,28-11 14 15,-28 11-1-15,0 0 8 0,0 0-5 16,0 0 12-16,2-26 12 0,-2 26 5 0,0 0 3 15,0 0 3-15,0 0 2 0,0 0-9 16,0 0-2-16,0 0 3 0,-49-25-16 16,49 25 2-16,-38 7 4 0,38-7-2 0,-60 12 2 15,25-6-1-15,-9 4 10 0,-1-2-1 16,0 1 8-16,-9 1 15 0,6 0 15 16,-8-4 16-16,8 0-20 0,-9 3 4 0,5-3-4 15,5 1-5-15,-4-2 15 0,5-2-22 16,0 4 7-16,2-2-6 0,-3 2-5 15,4 1 4-15,3 5-1 0,-6-3 3 0,10 2 0 16,-8 0-5-16,6 3-1 0,-3-2 8 16,5 6-10-16,2 3 2 0,1-1-4 0,-2 0 5 15,5 1-14-15,1-1 11 0,-4 1-10 16,13 0 25-16,-11 2-22 0,8 2-1 16,3 1 10-16,-3 0-4 0,1 3-4 0,2 2 4 15,0-1 0-15,0 0 2 0,-2-2-6 16,-2 3 10-16,-1-2-16 0,2 2 10 0,4-2 8 15,-11 1-6-15,12 0 5 0,-7 0-3 16,3-3-13-16,4 0 7 0,-2-1 9 16,1-5-3-16,-1-2-6 0,10 2-2 15,-8 3-3-15,6-3 1 0,0 3 6 0,-3 3-2 16,7 3 6-16,-2 1-4 0,-2 3 2 16,4 2 0-16,3 4 0 0,-2-5-4 15,2 5 11-15,-5 2-3 0,10-1 2 0,-3 5-8 16,3 2-6-16,0 1 16 0,0 1-2 15,0 2-4-15,6 4 0 0,4 0-6 0,-1-1 8 16,4-4 3-16,-1-9-11 0,3 0 6 16,7 4 4-16,3-8-4 0,-7-5-4 15,7 1-4-15,-1-6 16 0,7-4-4 0,1 1 2 16,7 1-6-16,1-8 14 0,8 3-10 16,-2-5 2-16,7 1-12 0,4 2 13 15,3-5-11-15,0 0-2 0,6 0-5 0,-1 2 16 16,3-2-13-16,6 2 4 0,8 2 0 15,-2 1 0-15,-1-3-1 0,0 3 2 0,-1-7 3 16,4 7-11-16,-2-5 1 0,-1 0-6 16,-12-3 4-16,5 0 4 0,2 0 6 15,-8-1-8-15,3-5-2 0,-4 0 4 0,0 1-2 16,-8-2 6-16,0-2 2 0,-2 4 12 16,-1-7-6-16,1 2-18 0,7 3 14 0,12-5 0 15,-4 0-8-15,7-5-6 16,0 3-10-16,23-1-15 0,-3-4 3 0,2 4-10 15,-5-2-4-15,-1-2 1 0,-1 2 15 16,-3-5-5-16,-14 4 8 0,-3 3 7 0,-2-5 7 16,-4 4 6-16,-1 1 2 0,-12-5 10 15,4 5 4-15,-2 1-7 0,6-2 7 16,-4 1-4-16,8-2 6 0,3 5-2 0,3-7-3 16,-1 4-8-16,-1 1 13 0,-4-2-7 15,5-2 3-15,-5 5-5 0,-5-8-8 0,4 6 12 16,-10-5 7-16,11-3-4 0,-8 2-2 15,-5 2 3-15,8-2-5 0,-8 1 6 16,4-4-7-16,-4 2 0 0,0 5 9 0,10-5-13 16,-10 1 9-16,10 3-9 0,1-3 12 15,-9 6-14-15,10-3 13 0,1 0-7 16,-5 1-2-16,-3 5 9 0,3-3-15 0,2 0 1 16,-7 3 12-16,7-2-5 0,-2-2 17 15,-3 1 8-15,3 3 0 0,-6-3-1 16,4 1 3-16,-1-2 3 0,2 1-5 15,9-2-5-15,-2-2-1 0,2 4-1 0,-2 2-5 16,4-7-6-16,-5 4 18 0,0 2-20 16,-6-1 2-16,-2 0 1 0,0-1-7 0,-4 1-5 15,-3 3 2-15,2 0-2 0,-2-4-4 16,-1 4 12-16,-4 0-12 0,-8-3 15 0,5 3-16 16,-6 0-1-16,5-2 10 0,-1 2-6 15,-5 0 6-15,3 0 5 0,2-3-7 0,-4 3 7 16,7 0-5-16,-4-4-10 0,4 4 6 15,4 0-2-15,1-3-7 0,1 3 15 16,3 0-16-16,-2-1 3 0,0 1-2 16,2 0-1-16,-2-5-1 0,2 5 11 0,2-3 0 15,-3 3-6-15,1-2 3 0,0-2 3 16,-3 4-2-16,1 0-6 0,7-3 4 16,-9 6-3-16,6-3-1 0,-4 0-5 0,2 4-1 15,1-2-11-15,-1 1 6 0,-3 2-5 16,3-4-7-16,-7 2 5 0,0 1 0 0,-8-1 5 15,-4-1 13-15,-1 1-12 0,1 4 10 16,-3-3-9-16,-4 2-4 0,0 0-2 0,1 2-11 16,-2-1-11-16,0 2 7 0,-1 3-15 15,2-3-15-15,3 5-30 0,-2-5-23 16,3-2-21-16,10 6 12 0,-2-6-34 0,9 0-107 16,-7-2-313-16,7-2 114 0</inkml:trace>
  <inkml:trace contextRef="#ctx0" brushRef="#br0" timeOffset="105220.1507">12052 6619 2208 0,'30'5'-54'0,"2"-1"5"0,-4 3 28 0,6-6 7 0,-3 6 18 15,3-4-11-15,3 6 10 16,-4-5 4-16,6-1 39 0,-1 1 5 0,2 1 13 16,5-2 2-16,-8 1 5 0,5-4 13 0,7 2 4 15,-4-2 12-15,3 0 2 0,2 0-4 16,-1-2 29-16,4-2-13 0,3 1 8 15,1 0-8-15,8 1-1 0,-5-2 8 0,9 1-6 16,-3 0-10-16,3 2-47 0,0 1 4 0,3-5-4 16,-1 1-8-16,3 4-8 0,5 0 6 15,-2 0-21-15,1 4 13 0,1 1-17 16,0-4-6-16,13 5-3 0,-16 0-11 16,3-3-3-16,11 4 7 0,-11-2-9 0,-5-2 9 15,4 3-4-15,3-3-11 0,-4 0 5 16,-1 5-15-16,0-5 12 0,1-2 9 0,-4 4-13 15,3 1 11-15,-4-5-16 0,3-1-1 16,-3 5 4-16,-2-2-13 0,-1 0 1 0,-3 1-3 16,3 1-11-16,-4 2 7 15,1-2 5-15,-1 1 2 0,0 1-6 0,-10 0 6 16,4-2 3-16,-4 2 5 0,-5-2 3 16,0 3-10-16,6-4 13 0,-3-4 2 0,1 4 0 15,-1 0 4-15,4-8 6 0,0 0 4 16,8 0-6-16,5-4 14 0,-1 1-16 0,5-3-4 15,4-4-8-15,7-1-7 0,-1 3 1 16,-7-3-2-16,8 0-10 0,-8-2 9 16,-5 2 11-16,-6-1-4 0,-5-3-3 0,0 2 4 15,1-4 22-15,-1-1 9 0,0 0-5 16,-8 1 15-16,4-5-5 0,2 2-9 0,6-4 4 16,-10 4-12-16,10-7-2 0,1 0 10 15,-15 7-8-15,3-2 2 0,-1-1 8 16,-1 0-6-16,0-5 3 0,-10 4 7 0,1 1 0 15,-1-5 26-15,-2 2 23 0,-8 6 52 16,2-4-6-16,-8 0-12 0,5-3-7 16,-6 1 1-16,-4 0-17 0,9-2 1 0,-11 2-10 15,3 0-7-15,-1-2-1 0,-2 1-9 16,1 4-11-16,0-2-5 0,-7 2-3 0,7 3 2 16,-5 2-4-16,-6 1 10 15,4-1 8-15,-8 0-3 0,4-2 4 0,-9 24 10 16,1-47 2-16,-1 26-3 0,0 21-6 15,-6-51-2-15,-1 28-7 0,-3-2-3 0,1 1-5 16,-6-1-10-16,2 0-2 0,-2 1-1 0,0-5-4 16,-3 1-2-16,-3 1-4 0,-5-5-1 15,2 5 0-15,-3-3 0 0,-9-5-2 16,1 2-2-16,-11-4 0 0,-9-7-3 0,-7-1 0 16,-31-13-1-16,-8-7 1 0,-11 6 2 15,-10-3 8-15,0-2 4 0,0 2 8 0,3 3-3 16,4 1-2-16,-2 2-4 0,6 8 0 15,-3-2-4-15,-9 7-4 0,2 4 0 16,-4 4 1-16,3 5-1 0,-4-5-1 0,-4 5-3 16,1-4 0-16,-7 6 1 0,-6-2-2 15,-8 1 1-15,-6-2-6 0,4 4-1 0,-9 0 0 16,-11 0-4-16,-4 0-1 16,-4 0 0-16,-3-5 3 0,3 4 1 0,-9-11-2 15,1 4 4-15,-7-4-3 0,4-6 3 16,-5-5 5-16,-8-4 4 0,0 7 2 0,-5-7 2 15,-4 6 1-15,4-3 7 0,-3 3 1 0,-6 2-3 16,-1 6-3-16,-8 6-1 0,-11 3-1 16,-9 7-6-16,-1 5 0 0,-8 7-4 0,0 3 1 15,-5 6-4-15,-16 6-6 0,-63 9-11 16,2 6-16-16,3 4-9 0,-4 3-11 16,-4 9-10-16,-5-4-9 0,3 2-17 0,-11 1-6 15,0-3-10-15,8-6-5 0,0 3 3 16,15-12-6-16,57-3-16 0,3-3-28 15,11-3-62-15,13-1-215 0,11-5-455 0,15-5-321 16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2-02-28T17:39:29.47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12651 6295 3958 0,'0'0'-174'16,"0"0"11"-16,0 0-1 0,0 0 8 0,0 0-3 15,0 0 1-15,0 0 0 0,0 0 7 0,0 0 5 16,0 0 20-16,0 0 21 0,0 0 29 15,0 0 15-15,0 0 30 0,0 0 17 16,0 0 38-16,0 0-7 0,0 0 10 0,0 0 4 16,0 0 2-16,0 0 3 0,0 0 0 15,0 0-10-15,0 0 6 0,0 0-23 0,0 0-2 16,0 0 8-16,0 0-2 0,0 0-23 16,0 0 10-16,0 0-3 0,0 0 6 15,0 0-9-15,0 0 6 0,0 0 0 0,0 0 25 16,0 0-9-16,0 0 18 0,0 0-4 15,0 0-18-15,0 0 9 0,0 0-12 16,0 0-21-16,0 0-6 0,0 0-9 0,0 0 15 16,0 0-1-16,0 0 7 0,0 0 12 15,0 0 10-15,0 0 14 0,0 0 6 16,0 0-1-16,0 0-5 0,0 0 2 0,0 0 8 16,0 0-1-16,0 0-3 0,0 0-5 15,0 0 10-15,0 0-6 0,0 0-17 16,0 0 11-16,0 0-8 0,0 0 0 0,0 0 2 15,0 0 3-15,0 0 12 0,0 0-21 16,0 0 1-16,0 0-3 0,0 0-3 0,0 0-2 16,0 0 5-16,0 0 4 0,0 0-19 15,0 0 8-15,0 0 4 0,0 0-5 0,0 0 10 16,0 0-3-16,0 0-4 0,0 0-8 16,0 0 0-16,0 0 3 0,88-16-5 15,-88 16 5-15,0 0-1 0,37-8-4 0,-37 8 5 16,29-6 0-16,-29 6-3 0,36-8-9 15,-36 8 10-15,39-2-6 0,-39 2 3 16,45-3 0-16,-22 3-9 0,-23 0 2 0,57-2 14 16,-32-3-7-16,-25 5-5 0,54 5 7 15,-29-10 1-15,-25 5-1 0,60 0-9 16,-36 0 7-16,-24 0 5 0,55 0-10 16,-28 5 5-16,3-3-5 0,2 1 1 0,-2-1 1 15,5 6-4-15,-5-2-3 0,3 2 3 16,11-4-5-16,1 5 3 0,-7-3-1 0,9 0-9 15,-5 0 14-15,0 2-5 0,5-7 0 16,-12 2 8-16,8 2-1 0,-9-5 13 16,3 0-5-16,-1 0-3 0,1 0 8 0,0-5-3 15,-3 5-7-15,6 0 5 0,-3 0 7 0,-4 0-7 16,2 0-2-16,-10 5-1 0,7-5-2 16,-32 0 0-16,50 0 0 0,-26 0 0 15,-24 0 0-15,38 3 0 0,-38-3 0 0,32 0 10 16,-32 0-8-16,30 3 5 0,-30-3 0 15,0 0 3-15,35 0 0 0,-35 0-6 16,0 0-1-16,27 1 6 0,-27-1-11 16,0 0 6-16,0 0-1 0,33 0-1 0,-33 0 8 15,0 0 1-15,0 0 17 0,32 0 21 16,-32 0 0-16,0 0 9 0,0 0 3 0,32-4-18 16,-32 4 12-16,0 0 1 0,0 0-17 15,33-8-5-15,-33 8 6 0,29-3-19 16,-29 3 1-16,0 0-12 0,43-1 7 0,-43 1-17 15,42 1-4-15,-19 2 0 0,-23-3 0 16,44 11-17-16,-17-10 3 0,-6 7 14 0,-21-8-5 16,39 9 3-16,-17-6 12 0,-22-3-16 15,33 9 14-15,-33-9-12 0,34 6 12 0,-34-6 6 16,33 7-16-16,-11-5 2 0,-22-2 10 16,43 3-8-16,-23 2 2 0,12-3 0 15,-32-2-2-15,57 3 4 0,-29-1-2 16,1-2-2-16,1 5 10 0,3-3-12 0,-1-2 8 15,-2 3-1-15,4-3-6 0,-4 0 3 16,2 0-6-16,1 0 6 0,-33 0 0 16,57 0-4-16,-30 0 4 0,-27 0 10 15,53-3-18-15,-53 3 10 0,44 0 4 0,-21-2-12 16,-23 2 4-16,57-5 10 0,-32 3-10 16,2-1-2-16,5 1-2 0,-2-6 8 0,3 6 0 15,-3 0-8-15,-3-3 8 0,3 2 6 16,0 0-10-16,2-1 0 0,-2 2-10 0,4-1 16 15,-34 3 0-15,53-8-14 0,-28 8 6 16,-25 0 10-16,42-1-8 0,-42 1-2 0,47 0 4 16,-47 0 0-16,30 0-2 0,-30 0-2 15,32 1 2-15,-32-1-8 0,0 0-4 0,37 0-27 16,-37 0-10-16,25 8-33 0,-12-5-76 16,-13-3-235-16,17 12-296 0,-17-12 122 15</inkml:trace>
  <inkml:trace contextRef="#ctx0" brushRef="#br0" timeOffset="5379.8602">17408 6279 2785 0,'0'0'-39'16,"32"-5"17"-16,-32 5-4 0,42-3 9 16,-15 3 0-16,-27 0 11 0,51-4-5 0,-24 4 8 15,5-2 6-15,-32 2 14 0,53-3 0 16,-24 3 17-16,3-5-28 0,-32 5 11 0,62-2-9 16,-27-1 9-16,-2 3-3 0,4 0-1 15,5-2 1-15,-2 2-6 0,3 0-2 0,8-5 2 16,-1 10-6-16,2-5 4 0,-6 0 2 15,6 2-11-15,4-2-2 0,-6 3 8 16,3-1-1-16,4 3 4 0,-7-2-6 0,0-1 5 16,1 2 0-16,-1-4-2 0,-3 3-11 15,-7-3 16-15,2 0-11 0,-11 5 9 0,6-5-14 16,-5 1-6-16,1 2-26 0,-4 0-35 16,3 2-58-16,-32-5-197 0,47 4-232 15,-27-4 115-15</inkml:trace>
  <inkml:trace contextRef="#ctx0" brushRef="#br0" timeOffset="35963.093">2259 9322 1857 0,'0'0'90'0,"0"0"-42"0,0 0-48 0,0 0-40 16,-16-16-28-16,16 16-56 0,0 0-48 15,0 0-257-15,0 0 99 0</inkml:trace>
  <inkml:trace contextRef="#ctx0" brushRef="#br0" timeOffset="36051.6078">2194 9248 1496 0,'0'0'-26'0,"0"0"-6"0,0 0-36 0,0 0-41 15,0 0-245-15,0 0 84 0</inkml:trace>
  <inkml:trace contextRef="#ctx0" brushRef="#br0" timeOffset="43917.487">14145 8912 1895 0,'0'0'337'0,"0"0"-138"16,0 0-98-16,0 0-39 0,0 0-27 0,0 0-17 15,0 0-12-15,0 0-1 0,0 0-10 16,0 0 22-16,0 0 0 0,0 0 3 16,0 0-9-16,0 0 6 0,0 0 0 0,0 0-4 15,0 0-1-15,0 0-4 0,0 0 11 16,0 0 5-16,43-7 1 0,-43 7 2 16,37-3-1-16,-5 3-10 0,-2-3 0 0,10 3-9 15,3-4 6-15,9 2-5 0,3-1-5 16,2 0 10-16,12 3-11 0,-1-4-4 15,8 2 7-15,4-1-8 0,-3-5 6 0,5 8 7 16,5-4-12-16,7-1 7 0,-16 1-10 16,3 0 10-16,-5 1-10 0,6-1 2 0,-6 1-2 15,1-3 5-15,-4 3 2 0,1-3 4 16,-4 3-14-16,4-3 21 0,-9 3-6 0,0 0 21 16,-15-4-8-16,4 4 10 15,-6 1-2-15,4-5-9 0,-5 3 20 0,0 3-17 16,-2-5-10-16,-1 1 14 0,-6 3-7 0,-6-2 0 15,3 1-8-15,-7 0 3 0,6 1-4 16,-34 2 6-16,40-5-16 0,-18 3 9 0,-22 2 7 16,38-3-9-16,-38 3 20 0,27-3-11 15,-27 3 4-15,0 0 2 0,39-4 0 16,-39 4 6-16,0 0 5 0,26-3-12 0,-26 3 7 16,0 0-1-16,0 0-4 0,0 0-14 15,35 0-11-15,-35 0-15 0,0 0-6 16,17-2-41-16,-17 2-41 0,0 0-55 0,0 0-157 15,0 0-365-15,17-10 123 0</inkml:trace>
  <inkml:trace contextRef="#ctx0" brushRef="#br0" timeOffset="51569.4389">2877 9616 3913 0,'0'0'-147'16,"0"0"-6"-16,0 0 1 0,0 0-22 15,0 0 7-15,0 0 3 0,0 0 34 0,0 0 39 16,0 0 51-16,0 0 20 0,0 0 3 16,0 0 12-16,0 0 7 0,0 0-10 15,0 0 2-15,0 0 0 0,0 0 18 0,0 0 8 16,0 0 17-16,0 0 8 0,0 0-12 16,0 0 5-16,0 0 3 0,0 0 4 15,0 0-3-15,0 0-6 0,0 0-2 0,0 0-4 16,0 0 0-16,0 0-3 0,0 0-5 15,0 0 0-15,-74 19-2 0,74-19 1 16,0 0-11-16,0 0 12 0,0 0-6 0,0 0-14 16,0 0 8-16,0 0 11 0,-37 0-16 15,37 0-1-15,0 0 3 0,0 0-7 16,0 0 3-16,-33-7-8 0,33 7 5 0,0 0 2 16,0 0-4-16,0 0-3 0,0 0 5 15,-39-3 0-15,39 3-4 0,0 0 8 0,0 0-8 16,-30 3-3-16,30-3 9 0,0 0-2 15,0 0 19-15,-40-3-15 0,40 3-1 0,0 0-1 16,-35 0 19-16,35 0-17 0,0 0-11 16,-39 8 7-16,39-8 14 0,-26 2-14 0,26-2 0 15,0 0 9-15,-36 7-9 0,36-7 3 16,0 0-3-16,-25 6 4 0,25-6 5 16,0 0-6-16,-28 6 8 0,28-6 0 15,0 0-4-15,0 0 2 0,-32 9-7 0,32-9-2 16,0 0 11-16,-22 12-6 0,22-12-1 15,0 0 3-15,-21 12-12 0,21-12 3 16,0 0 7-16,-24 19 1 0,24-19 3 16,-17 12 7-16,17-12-14 0,0 0 4 0,-28 19 5 15,28-19 5-15,-20 16-14 0,20-16 11 16,-20 15-2-16,20-15-1 0,-25 15-3 0,25-15 1 16,-20 18 1-16,20-18-3 0,-17 22 7 15,17-22-5-15,-22 22 3 0,22-22 2 0,-16 22-3 16,16-22 7-16,-22 23-3 0,13-11 1 15,9-12 1-15,-18 30-12 0,10-13 4 0,8-17-4 16,-17 28 2-16,4-13 3 0,13-15 11 16,-14 32-16-16,6-17 0 0,8-15 16 0,-12 31-16 15,12-31-10-15,-13 33 0 0,13-33 14 16,-9 34-14-16,4-19 12 0,5-15 4 16,-10 35 15-16,10-35-21 0,-8 37-17 15,5-19 15-15,3-18-4 0,-2 39-4 0,-1-14 2 16,3-25 16-16,-5 41-14 0,5-20 2 15,0-21-2-15,-4 44 4 0,4-44-2 16,-3 39 0-16,6-21 2 0,-3-18 5 0,0 35-3 16,0-35-6-16,0 34 10 0,0-34-8 15,0 33-2-15,0-33-2 0,-3 36-3 0,3-36 10 16,0 42-4-16,0-42-1 0,0 36 2 16,3-17-4-16,-3-19 8 0,-3 37-4 15,3-37 3-15,0 41-4 0,0-41 2 0,0 36 1 16,0-36 8-16,0 39-14 0,0-39 4 15,-2 32 0-15,2-32-2 0,-3 31 16 0,3-31-22 16,-5 31 0-16,5-31 16 0,-4 31-8 16,4-31 4-16,-5 27 4 0,5-27-4 0,-8 31-2 15,8-31 2-15,-7 33 0 0,7-33 3 16,-5 37-3-16,-1-18 0 0,6-19 21 16,-5 38-11-16,5-38-5 0,-9 36-1 15,6-18 5-15,3-18-3 0,-5 40-3 0,2-18 1 16,3-22-3-16,-5 50 5 0,1-28-1 15,1 5 10-15,3-27-21 0,-2 45 13 16,2-20-9-16,0 4 3 0,0-29 14 16,-3 42-14-16,3-42 10 0,0 44 5 0,0-17-11 15,0-27 8-15,-5 45-2 0,5-45-1 0,-3 42 7 16,3-18-9-16,0-24-1 0,-4 41 1 16,2-17 2-16,2-24 5 0,-3 48 9 0,3-26-1 15,0-22-5-15,-5 44 6 0,5-44-3 16,-3 45 19-16,-1-19-10 0,4-26 4 15,-8 47-2-15,5-26 0 0,-1 6-8 0,3-2-2 16,1-25-6-16,-4 42 5 0,-1-16-10 16,0-2 1-16,5-24-7 0,-1 47 6 15,-1-23-5-15,2-24 8 0,-3 40 1 0,-2-18-9 16,5-22-3-16,-4 34-6 0,4-34 14 16,-3 33 5-16,3-33-8 0,-2 30 7 0,2-30-7 15,-3 29 7-15,3-29 4 16,-5 28-8-16,5-28-2 0,0 27 0 0,0-27-3 15,0 0 0-15,-3 41 0 0,3-41-6 16,0 27 8-16,0-27-1 0,0 29-9 0,0-29 9 16,0 0-6-16,0 39-2 0,0-39 1 15,3 25 1-15,-3-25 3 0,0 0-3 0,5 33-5 16,-5-33 2-16,3 21-4 0,-3-21 10 16,0 0-13-16,0 0 13 0,2 35-3 0,-2-35-1 15,0 0 5-15,3 31-1 0,-3-31-6 16,0 0 4-16,0 36-4 0,0-36 5 15,0 26-3-15,0-26 3 0,4 30 2 0,-4-30-4 16,0 29 0-16,0-29 2 0,0 30-6 16,0-30 7-16,5 27-5 0,-5-27 3 0,0 33-1 15,0-33 1-15,0 32 3 0,0-32 4 16,3 30 1-16,-3-30 1 0,0 28-3 16,0-28-1-16,0 29-3 0,0-29 3 0,0 27-2 15,0-27 1-15,2 27 0 0,-2-27-4 16,0 28 2-16,0-28-3 0,1 26-1 0,-1-26 0 15,0 0-1-15,5 35 4 0,-5-35-4 16,0 0 5-16,5 23-4 0,-5-23 3 16,0 0-3-16,0 0-1 0,4 27 1 0,-4-27 2 15,0 0-7-15,0 0 4 0,0 0-3 16,8 25 4-16,-8-25-3 0,0 0 5 0,15 19-6 16,-15-19 3-16,0 0-5 0,17 19 1 15,-17-19 2-15,0 0 3 0,25 21 0 16,-25-21-2-16,17 12-1 0,-17-12-1 15,15 15 2-15,-15-15-2 0,18 13 3 0,-18-13-2 16,0 0 2-16,24 15-8 0,-24-15 1 16,13 12 9-16,-13-12-6 0,18 14 0 0,-18-14 1 15,0 0 4-15,25 12 0 0,-25-12-3 16,17 9 5-16,-17-9-5 0,0 0-3 16,27 15 2-16,-27-15-1 0,0 0 1 15,23 12-2-15,-23-12 6 0,0 0-5 0,20 12 2 16,-20-12-1-16,0 0 4 0,24 10-4 15,-24-10-2-15,0 0 3 0,22 8 2 0,-22-8-5 16,0 0 2-16,25 9 2 0,-25-9-2 16,0 0-3-16,0 0 8 0,30 14-6 0,-30-14-2 15,0 0 5-15,0 0-1 0,30 0 0 16,-30 0-1-16,0 0 4 0,30 6-5 0,-30-6 2 16,0 0 2-16,32 0-3 0,-32 0-1 15,0 0 2-15,33 0-2 0,-33 0-1 16,0 0 5-16,35-6 0 0,-35 6-2 0,0 0 3 15,30-3-1-15,-30 3 2 0,0 0 2 16,32-3-2-16,-32 3 2 0,0 0-6 0,29-8 2 16,-29 8 1-16,0 0 2 0,0 0-1 15,33-5 2-15,-33 5 2 0,0 0 2 16,0 0 0-16,24-7 4 0,-24 7 2 16,0 0-5-16,0 0 3 0,0 0 1 0,26-8-7 15,-26 8 4-15,0 0-3 0,22-16-1 16,-22 16-1-16,0 0-2 0,27-15 1 0,-27 15-1 15,0 0-3-15,20-13 0 16,-20 13 1-16,0 0 0 0,18-15 0 0,-18 15-2 16,0 0 0-16,0 0 0 0,22-19 0 0,-22 19 1 15,0 0-4-15,0 0 1 0,18-15 0 16,-18 15-2-16,0 0 4 0,21-15-3 0,-21 15 3 16,0 0-3-16,0 0-1 0,21-13 5 15,-21 13-3-15,0 0-3 0,0 0 3 16,24-17 1-16,-24 17 2 0,0 0-4 0,16-15 0 15,-16 15 3-15,0 0-6 0,0 0 4 16,26-12 0-16,-26 12 1 0,0 0-1 16,0 0 0-16,23-12-1 0,-23 12 4 0,0 0 0 15,15-15 0-15,-15 15-1 0,0 0-6 16,22-21 5-16,-22 21-1 0,15-19 0 0,-15 19 0 16,20-17 2-16,-20 17-2 0,13-21 2 15,-13 21-2-15,14-24 2 0,-14 24-2 0,18-23 2 16,-18 23 1-16,12-22-2 15,-12 22 1-15,16-29 0 0,-10 14-7 0,-6 15 8 16,13-37-3-16,-1 20-4 0,-2-4 1 0,-10 21 0 16,16-41 2-16,-6 19-4 0,2 4-1 15,-4-3 4-15,-8 21-1 0,17-38 2 16,-7 17 0-16,-5 2 0 0,-5 19 6 0,12-34-2 16,-12 34-1-16,8-30 1 0,-8 30 2 15,9-30-2-15,-9 30 2 0,5-30-4 16,-5 30 0-16,8-24-3 0,-8 24 4 0,5-25 0 15,-5 25-1-15,3-23 0 0,-3 23 1 16,0 0-1-16,0-35 0 0,0 35-3 0,0 0 7 16,5-27 5-16,-5 27-4 0,0 0 2 15,0 0-5-15,4-39 2 0,-4 39-1 16,0 0-2-16,0-30 4 0,0 30 6 16,0 0-3-16,1-30 1 0,-1 30-3 0,0 0-1 15,0-35 0-15,0 35-1 0,0 0 3 16,0-27 2-16,0 27 4 0,0 0-1 0,0 0-3 15,0-36 0-15,0 36-2 0,0 0 0 16,0-42-2-16,0 42 4 0,0-30-3 0,0 30 0 16,-1-30-5-16,1 30 2 0,-4-35-1 15,4 35-2-15,0-34 1 0,0 34 0 0,0-34 0 16,0 34 0-16,0-33-2 0,0 33 3 16,0-34-2-16,0 34 0 0,0-40 1 0,0 40-6 15,4-40 7-15,-4 40 0 0,1-41-2 16,-1 13 0-16,5 4 1 0,-5 24 3 15,0-50-4-15,0 23 0 0,0 27-1 16,4-48 0-16,-4 21 1 0,0-3-1 0,0 30-2 16,0-51 2-16,0 22 1 0,5 1-5 15,-5 1 4-15,0 27 0 0,3-51 2 16,-3 22-1-16,0 29-2 0,0-45-2 0,0 22 4 16,0 23-2-16,0-40 0 0,0 40 2 15,0-38 0-15,0 38-3 0,0-39-1 0,0 39 1 16,-3-35 2-16,3 35 0 0,-5-36-2 15,5 36 2-15,-9-33-1 0,9 33-1 16,-5-34 2-16,5 34 0 0,-5-31 0 0,5 31 0 16,-3-34 0-16,3 34 0 0,-5-33 0 15,5 33-2-15,0-35 1 0,0 35 0 0,-5-36-1 16,5 36 6-16,-3-38-6 0,3 38-1 16,0-39 1-16,0 39 1 0,0-39 5 0,0 39-4 15,3-36-2-15,-3 36-1 0,0-36 2 16,0 14 1-16,0 22-1 0,0-36 0 15,0 36 1-15,0-34 0 0,0 34 0 0,5-36-2 16,-5 36 2-16,0-33-1 0,0 33 1 16,5-33-3-16,-5 33 2 0,3-39 0 0,-3 39 1 15,9-36 0-15,-9 36-2 0,1-38 2 16,4 21-2-16,-5 17 1 0,9-37 3 16,-6 16-4-16,-3 21 3 0,5-39 0 15,-5 39-4-15,4-39 7 0,1 21 1 0,-5 18 0 16,5-41 1-16,-2 20 0 0,-3 21 0 15,0-37 2-15,0 37 0 0,8-36 1 16,-6 16-1-16,-2 20 0 0,3-36 1 0,1 15-6 16,-4 21 5-16,5-41-3 0,-2 17 0 15,-1-1 2-15,-2 25-3 0,3-44 4 0,2 24 10 16,-5 20 2-16,0-43 1 0,0 43-3 16,0-47-4-16,-5 23 2 0,2-6-4 0,3-2 2 15,-2 1 1-15,-1-4-1 0,-2 5-2 16,1 0 1-16,1-4-8 0,1 2-11 15,-3 2-21-15,-1 3-26 0,1-5-48 0,-4 8-66 16,-4-10-108-16,-1 2-252 0,1 2-422 16,-9 3-822-16</inkml:trace>
  <inkml:trace contextRef="#ctx0" brushRef="#br0" timeOffset="83388.6651">7601 9744 3505 0,'-31'0'-165'0,"31"0"-330"0,-48 2-169 15,31 1 116-15</inkml:trace>
  <inkml:trace contextRef="#ctx0" brushRef="#br0" timeOffset="86377.3478">2664 10156 2621 0,'25'-9'-47'16,"-3"2"8"-16,-22 7 27 0,30-15 0 0,-30 15 3 16,25-8 12-16,-25 8-12 0,25-14 0 0,-25 14 27 15,24-13 18-15,-24 13 11 0,21-8 18 16,-21 8 6-16,0 0 1 0,0 0 4 16,24-12 5-16,-24 12-27 0,0 0 2 15,0 0-9-15,0 0-12 0,25-12-9 0,-25 12 3 16,0 0-3-16,0 0 3 0,0 0-6 15,0 0 3-15,0 0-15 0,0 0 7 0,25-10 3 16,-25 10-7-16,0 0 1 0,0 0 10 16,27-6-3-16,-27 6-2 0,0 0 0 0,33 0 2 15,-33 0 2-15,34 0-9 0,-34 0 8 16,50 0 0-16,-18 0-8 0,1-3-6 0,6 0 16 16,-1 0-7-16,11-2-1 0,-1 1-5 15,-1-4 8-15,1 3-5 0,-4-2 9 16,3 2 16-16,1-5-21 0,-3 4-3 0,1 0-4 15,-3 0 1-15,-3-1-9 0,-1 5 21 16,1-1-23-16,-2 0 16 0,2-1-15 16,-3 4 3-16,3-3 7 0,2 3-7 15,-5 0 7-15,5 0-15 0,-5 0 14 0,-1 0-8 16,-4 0 3-16,7 0 6 0,-9 0 6 16,-30 0 12-16,57 0-15 0,-36 0 6 0,-21 0 9 15,49 0-13-15,-49 0 0 0,42 0 1 16,-42 0-5-16,45 3 5 0,-23 4-8 0,8-4 4 15,-5 3 4-15,2 0-10 16,4 0 3-16,-2 2-6 0,6-4 8 0,0 5 8 16,9-2-14-16,-6 0 6 0,6-1 2 15,-6 0-12-15,2-5-4 0,-3 7-4 0,-4-5 6 16,6 0 8-16,-1 0-7 0,-1 0 2 0,0 0 7 16,3-3-6-16,-1 3 14 0,-1 1-15 15,1-2-2-15,6 1 2 0,-2 4-7 0,-4-4 2 16,4 2 10-16,1 2-10 0,3-2 0 15,-2-2 5-15,-3 5-5 0,3-4 6 16,2 4-8-16,1-3 6 0,4-1 7 16,-4-1 10-16,-2 1 12 0,2-1 4 0,1-3-4 15,-8 3 4-15,1-3-4 0,-2 0 0 16,2 0-4-16,7-3-3 0,-2 3 5 16,1-3-10-16,4-1-2 0,-2 1-11 0,2-2 9 15,-4 1-1-15,3-4-6 0,-6 4-1 16,3 1 7-16,-4-5-9 0,3 7 10 0,-14-6 9 15,1 7-7-15,-1-4 4 0,2 1 13 16,-1 1 0-16,-3-1-1 0,3-1 0 16,-2 1-5-16,-32 3 4 0,62 0-1 0,-29 0-1 15,2-3 3-15,-1 1-2 0,1 2-3 16,3-4-2-16,-3 4-1 0,0-3-2 0,4 0-4 16,-1 0-2-16,8-3-2 0,-5 3 0 15,3-5-4-15,-9 7 2 0,3-2-4 0,8-5 4 16,-1 7-8-16,-5-3 4 0,8 1-2 15,-4-1-2-15,4-1 3 0,-1-2-4 16,0 4 1-16,2 2 0 0,-2-4-1 0,1-1 1 16,-4 0-6-16,-1 3 5 0,4-3-3 15,-7 0 1-15,0-1 0 0,-1 5-2 0,-1-4 0 16,-3 2 2-16,-1 1-3 0,-1 1 0 16,1-5 2-16,-3 4-1 0,1-2-4 15,2 3 1-15,-6-3 4 0,6 0-1 16,-8 2 3-16,4 2 4 0,2-6 1 0,-2 3 4 15,0 1 0-15,2-2-1 0,2 1-1 16,1-2-3-16,2 4 0 0,-1-5-3 0,8 4 11 16,-1-3-2-16,-4 3 0 0,3 0-1 15,-9 0-2-15,1 0 0 0,4 0-6 16,-8-3 4-16,-1 1-2 0,-29 5 2 0,50-1-6 16,-23-3 6-16,-27 4 1 0,41-2 8 15,-17-3-2-15,-24 5 3 0,35-3-6 0,-35 3 3 16,35-2-6-16,-35 2 1 0,30-4-2 15,-30 4-1-15,32-3-2 0,-32 3-1 16,33 0 0-16,-33 0 1 0,34-3-4 0,-34 3 3 16,35-1-2-16,-35 1 0 0,33-5-1 15,-33 5 2-15,32-3-2 0,-32 3 0 16,27-6-2-16,-27 6 3 0,0 0-1 0,38-3 5 16,-38 3 2-16,0 0 3 0,0 0 3 15,31-3 6-15,-31 3-1 0,0 0 6 0,0 0 0 16,0 0 4-16,0 0 0 0,0 0-4 15,0 0-1-15,0 0-1 0,0 0-4 16,0 0-2-16,0 0-7 0,0 0 2 0,0 0 1 16,-96-27-3-16,64 20-3 0,-1 5-3 15,-4-3 1-15,-11 3-2 0,-3-1 0 16,3 0-1-16,-12 3 2 0,5-4-2 0,-16 4-2 16,-1-1 3-16,-3-3-2 0,-9 4 1 0,2 0-4 15,-16-4 4-15,-3 0-4 0,1 4 1 16,-4-2-3-16,1 2 3 0,-1-2 0 15,-5-6 1-15,0 8-2 0,-38-3 1 0,25 1-1 16,-30 4-3-16,1-2-3 0,-13 3-4 16,-11 7-11-16,-18 5-16 0,-19 11-24 0,-22 13-23 15,-72 23-28-15,-6 13-26 0,-12 12-22 16,-11 15-13-16,-8 7-9 0,1 2-9 16,7-3-18-16,9-4-75 0,26-9-648 15,1-2-667-15</inkml:trace>
  <inkml:trace contextRef="#ctx0" brushRef="#br0" timeOffset="793174.6072">3756 2171 4817 0,'0'0'-156'0,"10"-24"5"16,-10 24 22-16,0 0 12 0,0 0 6 0,14-22 13 15,-14 22 8-15,0 0 19 0,0 0 25 0,0 0 1 16,5-32 8-16,-5 32 3 0,0 0 18 16,3-30 6-16,-3 30 8 0,0-27-5 15,0 27 10-15,5-30 21 0,-5 30 6 0,0 0 11 16,4-35 4-16,-4 35-16 0,0 0 4 15,1-30-9-15,-1 30 2 0,0 0-3 16,0 0-3-16,0-29-20 0,0 29 20 0,0 0 11 16,0 0-22-16,0 0-2 0,0 0 1 15,0 0 6-15,0 0-5 0,0 0-6 16,0 0 1-16,60 71 3 0,-38-28 2 0,-2 6 0 16,9 4-1-16,3 11-4 0,1 1 3 15,0-2 3-15,3 6-10 0,-3-4-19 0,0 1-16 16,3-4-23-16,-6-5-32 15,-2-8-22-15,1-6-33 0,-8-3-100 0,-2-8-515 16,-6-8 374-16</inkml:trace>
  <inkml:trace contextRef="#ctx0" brushRef="#br0" timeOffset="793695.3639">4600 2137 3233 0,'0'0'-62'15,"0"0"23"-15,0 0 17 0,0 0 17 16,-34 49 3-16,34-49-3 0,-7 33 0 16,7-33 5-16,0 38 2 0,0-38 1 0,10 39 2 15,-1-16 7-15,-1-2 3 0,6 1-8 16,-1-2 13-16,0 4 9 0,6-3 11 0,-3-3-9 16,1 0 11-16,0-3-17 0,10-1 7 15,-6-2-7-15,8 0 18 0,-1-3-26 16,1-6 5-16,2 0-11 0,0 1 7 0,-31-4-5 15,60-7 4-15,-35 0 26 0,0-3 34 16,-2-1-15-16,-1-5 2 0,-2-8 0 0,0-3 4 16,-6-8 14-16,-3-1 13 0,-2-7-4 15,-9-7-13-15,-4 0-11 0,-1-7-26 16,-3 0-4-16,-5-5 3 0,-4 5-7 0,-1 0 6 16,1 6-3-16,0 4 4 0,-3 2-9 15,3 8-7-15,1 2-5 0,0 11-13 16,3 0-10-16,0-2-20 0,-2 5-18 0,15 21-8 15,-20-31-28-15,20 31-16 0,-17-18-2 16,12 13-31-16,5 5-37 0,0 0-108 16,0 0-527-16,0 0 194 0</inkml:trace>
  <inkml:trace contextRef="#ctx0" brushRef="#br0" timeOffset="794161.2142">5799 1349 3518 0,'0'0'-41'16,"0"0"5"-16,-57 51 3 0,39-41 13 15,18-10 0-15,-25 17 6 0,11-1 3 0,14-16 1 16,-18 29 10-16,9-11-4 15,9-18 11-15,-11 36 0 0,11-11 2 0,0-25-2 0,5 53-3 16,1-26 3-16,4 4-3 16,4 0-6-16,8 1 7 0,-2-3 4 0,3 0 2 15,11-2 0-15,-3 1-2 0,3-3 0 0,-2-7 0 16,6 0-7-16,-5 0 9 0,-6-3-4 16,3-3-3-16,-8 0 29 0,3-4 35 15,-5 2 6-15,-20-10 2 0,34 2-16 16,-34-2 1-16,0 0-4 0,43-24 9 0,-34 4-10 15,-6-3-7-15,-3 23 1 0,5-59-10 16,-5 25-7-16,-8-9 10 0,3-13-4 0,-10 1-9 16,-2 0-3-16,0-7 2 0,-3 4 18 15,-8-4-2-15,-1 10 24 0,4 5-12 16,-12 2-3-16,0 4-4 0,1 8-7 0,-6 1-10 16,-2 11-3-16,1 5-4 0,3 5-19 15,5 7-16-15,4 4-32 0,31 0-36 0,-51 12-39 16,34 0-67-16,17-12-222 0,-17 27-430 15,17-27-6-15</inkml:trace>
  <inkml:trace contextRef="#ctx0" brushRef="#br0" timeOffset="794651.3036">6796 947 3838 0,'0'0'54'16,"0"0"-18"-16,0 0 1 0,0 0 8 16,0 0-20-16,-55-21-8 0,55 21 15 15,0 0-16-15,0 0 3 0,0 0-12 0,0 0 0 16,0 0 20-16,0 0-3 0,0 0 4 15,0 0-3-15,-5 68 17 0,6-37-2 0,11 8-5 16,0 17-30-16,6 21 8 0,4 7-4 16,-4 32 6-16,7 10-2 0,-1 13-4 0,-1 6 7 15,1-3 2-15,-6-7-7 16,2-1-11-16,-3-15-18 0,-2-23-9 0,-3-18-11 16,-7-15-8-16,6-7 3 0,-9-10-11 15,5-6-18-15,-2-10-38 0,-2-5-42 0,-3-10-121 16,0-15-515-16,0 0 250 0</inkml:trace>
  <inkml:trace contextRef="#ctx0" brushRef="#br0" timeOffset="795073.3396">6276 1425 3374 0,'0'0'-57'15,"-22"-9"2"-15,22 9 5 0,0 0 16 0,0 0 22 16,0 0 12-16,0 0 5 0,0 0 22 0,0 0-8 16,-22 36 7-16,22-36 4 0,4 35 1 15,-4-35-4-15,13 50 1 0,-5-22-10 0,11 2 9 16,-3 0-14-16,6 0 5 15,-3-1-3-15,11-5 5 0,-9 1 6 0,8-4-2 0,-6 1-22 16,2-7 4-16,-1-3 7 0,-2-2 4 16,-22-10 11-16,33 14 22 0,-33-14 24 15,35-5-6-15,-35 5 2 0,30-12 10 0,-18-3-30 16,-12 15 0-16,23-42-10 0,-18 15-1 16,4-3-9-16,-6-4 10 0,-3 0-5 15,0 1-3-15,-3-1 0 0,-9 3 1 0,7 3 21 16,-7 0-8-16,-3 3-13 0,2 7-6 15,-4-1-13-15,-5 11-15 0,22 8-18 16,-35-9-53-16,19 9-33 0,16 0-56 0,0 0-208 16,-44 21-436-16,42-10 158 0</inkml:trace>
  <inkml:trace contextRef="#ctx0" brushRef="#br0" timeOffset="795488.3339">7557 1971 3780 0,'0'0'11'0,"0"0"-5"0,-43-7-21 15,43 7-13-15,0 0 4 0,-32 0-2 16,32 0-1-16,0 0 3 0,0 0 9 0,0 0 7 16,-25 15-9-16,25-15 2 0,0 0 11 15,3 43-4-15,-3-43 8 0,22 47 0 16,-12-23-4-16,7 3-1 0,4 2 5 16,1-1-2-16,0-4 0 0,3-6 9 0,-7-1-12 15,9-2 14-15,-5-6 16 0,-22-9 14 16,47 0 10-16,-47 0 16 0,46-21 2 0,-22 0-10 15,-2-8-6-15,-2-1 1 16,-7-4 12-16,0-7-14 0,-6-1-11 0,-7-5-4 16,-2 1-2-16,-9 2-4 0,-8-6 0 0,-2 8-26 15,-4 0-18-15,-7 0-38 0,5 12-20 16,-3 6-75-16,-5 4-161 0,-4 8-484 0,1 4 217 16</inkml:trace>
  <inkml:trace contextRef="#ctx0" brushRef="#br0" timeOffset="795827.1928">5471 4144 3262 0</inkml:trace>
  <inkml:trace contextRef="#ctx0" brushRef="#br0" timeOffset="795899.1496">5454 4050 2877 0</inkml:trace>
  <inkml:trace contextRef="#ctx0" brushRef="#br0" timeOffset="796190.8781">5454 3988 2594 0,'0'0'-38'16,"-8"-44"32"-16,5 28 42 16,3 16 25-16,-4-29 27 0,4 29 8 15,-10-28 0-15,10 28 2 0,0 0-3 0,-3-30-20 16,3 30-11-16,0 0 1 0,-5-29-12 0,5 29-4 15,0 0-9-15,0 0-6 0,0 0 9 0,13-27-4 16,-13 27-16-16,0 0 2 0,0 0-5 16,25-6 7-16,-25 6-7 0,0 0 15 0,0 0 17 15,44 30 12-15,-36-12 12 0,6 9 13 0,-1 3-2 16,4 6-20-16,4 10-5 0,5-2-10 16,0-1 8-16,1 0-20 0,3 0-4 15,5-3 0-15,-1-2-14 0,6-9 3 0,-5 2 5 16,0-9-4-16,2-6-6 0,5-4-8 15,-10-7 7-15,1-5-1 0,0-1 1 0,-2-10-2 16,-1-4-1-16,-4-10 6 0,-4-2 2 16,-5-8 9-16,0-4-14 0,-9-8-2 15,-3-1-12-15,0-3 5 0,-15-6-3 16,3-5-1-16,-6 2 2 0,-5 0-5 16,-8 6 2-16,0 3-6 0,-4 8-3 0,-14 9 7 15,-1-1-5-15,3 14 5 0,-1 6-6 16,4 9-4-16,-1 9-11 0,3 9-14 15,2 10-21-15,3 3-22 0,6 5-39 0,5 9-26 16,5-4-76-16,11 4-233 0,5-11-352 0,5-2 178 16</inkml:trace>
  <inkml:trace contextRef="#ctx0" brushRef="#br0" timeOffset="796547.4742">7764 2926 3580 0,'0'0'-37'0,"-70"5"5"0,70-5-5 0,0 0 0 16,-25 31-5-16,20-8 12 0,-3 1 3 16,1 7 6-16,2 4 5 0,0 9 12 0,2 2 4 15,-1 7 18-15,4 12 5 0,0 8-5 16,4 17 7-16,-1 8-11 0,-3 4 10 0,8 34-4 16,-8-26-4-16,9 20-3 0,-1-25 13 15,-3-14-7-15,3-4-8 0,-3-4 6 16,4-11-25-16,-6-9-25 0,4-4-43 15,-7-9-49-15,0-16-126 0,-3-4-448 0,3-10 654 16</inkml:trace>
  <inkml:trace contextRef="#ctx0" brushRef="#br0" timeOffset="796954.617">7079 3329 2850 0,'-30'-9'-32'15,"30"9"10"-15,0 0 3 0,0 0 13 16,-31-10-2-16,31 10 5 0,0 0-3 16,0 0 20-16,0 0 6 0,0 0 1 0,0 0 1 15,-33 25 8-15,33-25-1 0,3 27-2 16,-3-27-9-16,0 0 13 0,9 50 8 15,-1-29-24-15,5-3 5 0,1 5 0 0,13-7 8 16,-6-5-8-16,11-2-8 0,5-2 0 16,0-4 5-16,3-3-4 0,-5-3-11 0,0-1 15 15,7-8-15-15,-14 4 17 0,-3-7 5 16,2 0 0-16,-10-2 4 0,-4-2-7 16,-8-5 13-16,-5 24-8 0,-1-43-8 0,1 43 4 15,-34-40 7-15,7 18 17 0,2 7 8 16,-3 7-13-16,-4-4-1 0,0 9 12 15,-3 3-13-15,-3 3-11 0,-2 9-16 0,-1 1-24 16,8 9-16-16,-5 9-44 0,4 5-23 16,4 8-52-16,7-2-134 0,9 0-427 0,-1-3 615 15</inkml:trace>
  <inkml:trace contextRef="#ctx0" brushRef="#br0" timeOffset="797437.7996">8490 3556 3276 0,'0'0'67'16,"-51"-8"-2"-16,29 1 8 0,22 7-43 0,-35-3-21 16,35 3-20-16,-30-3 13 0,30 3 9 15,0 0-22-15,-39 0 7 0,39 0 10 0,0 0 9 16,-13 25-19-16,13-25 13 0,0 0-1 16,11 40 18-16,-11-40-28 0,22 38 14 0,0-17 9 15,0-1-8-15,-1 6 0 0,6-5-7 16,-2 5 10-16,7-5 3 0,-2-3 1 15,0 3 7-15,0-6 11 0,4 0 1 0,-6-3 20 16,-3-1 13-16,4-5-10 0,3-6 11 16,-1 0-12-16,3-6-5 0,1-5-8 15,5-5-4-15,-6-4-9 0,-3-1-7 0,-2-8 8 16,-4 1-8-16,-5-4 9 0,-3-2 6 16,-9-2-20-16,-5 1 7 0,-11 4-6 15,-4-6-4-15,-9 3 13 0,-15-1 3 16,0 5-1-16,-9 6-4 0,-1 0-8 0,8 8-1 15,-2 4-39-15,6 2-50 0,2 10-50 16,7 3-80-16,25-3-242 0,-56 7-387 0,32-2 45 16</inkml:trace>
  <inkml:trace contextRef="#ctx0" brushRef="#br0" timeOffset="798434.157">11761 1737 3648 0,'0'0'-16'16,"0"0"8"-16,0 0 3 0,0 0 7 15,0 0 3-15,-35-38-1 0,35 38-6 0,0 0 10 16,-27-9 2-16,27 9 13 0,0 0 12 15,-32-6-11-15,32 6 14 0,0 0-26 0,-37 3 15 16,37-3 0-16,-28 12-3 0,4-3-7 16,24-9 2-16,-36 29-6 0,14-13 4 0,-2 7-7 15,-1-1 10-15,2 2-7 0,1 4-3 16,-6 0 1-16,3-1 2 0,5 0 0 0,1 2 3 16,-3-1-5-16,9-2 9 0,-4-5-6 15,6 3-1-15,1-3 17 0,0 0-7 16,10-21-9-16,-9 35-11 0,9-35 8 0,4 34 3 15,-4-34-18-15,20 23 14 0,-20-23-11 16,33 10 9-16,-11-10-1 0,-22 0-5 0,57-10-2 16,-27 2-10-16,5-4-2 15,-7-7 6-15,9 1 1 0,-8-7 3 16,2 3 1-16,-5-2 1 0,-3-4 7 0,-10 0-14 16,-1 4 7-16,-7-3 20 0,-2 0-7 0,-3 27-7 15,-3-45 3-15,3 45 5 0,-5-39 9 16,5 39-16-16,-12-38 8 0,12 38-3 0,-5-30 0 15,5 30 3-15,-8-22 1 0,8 22 1 16,0 0-19-16,-7-32 10 0,7 32 2 0,0 0-4 16,0 0 4-16,0 0-7 0,0 0-1 15,0 0 4-15,0 0-10 0,0 0 4 0,0 0-7 16,0 0 7-16,67 57 3 0,-45-39 5 16,5 3 0-16,1 5-3 0,-1-2-10 0,3 3 5 15,5 3 4-15,0 9-4 0,0-1 0 16,-1 4 5-16,-1 0-10 0,1 8 16 15,-4-4-14-15,0 4 6 0,-8-1-6 0,-1-2-5 16,5-2 4-16,-10 5-8 0,-2-11-1 16,4 3 19-16,-5-3-9 0,-4-4-5 0,2 0 9 15,-5-7-6-15,2-1-4 0,-5 5 5 16,-3-8 8-16,0-24-4 0,-11 55 1 16,2-23 3-16,-8-2 0 0,-9-3-18 15,4 0 12-15,-8 3 5 0,-2-6-4 0,0 0 9 16,0 2-10-16,-1-5-19 0,-4 0-19 15,-5-3-44-15,6-6-37 0,-3 0-76 16,4-4-256-16,2-8-305 0,-4 0 381 0</inkml:trace>
  <inkml:trace contextRef="#ctx0" brushRef="#br0" timeOffset="799363.2628">12723 1271 3446 0,'-49'0'65'0,"49"0"-13"0,0 0 9 16,-42 0-14-16,42 0 8 0,-31 0-1 0,31 0-5 15,-34 0 22-15,34 0 6 0,-35 0 23 16,35 0 5-16,-34 0 1 0,34 0-13 15,-40 4-11-15,40-4 0 0,-36 0-8 0,36 0-16 16,-34 6-6-16,9 0-6 0,3 6 13 16,-8 4-8-16,8 4-7 0,-6 7-6 0,8 0-11 15,-5 0 1-15,3 4-5 0,-1 3 0 16,3 3-2-16,-1-2-4 0,5 4 0 16,1 0-9-16,1-1 4 0,9-1-2 15,-3-2-4-15,1 4-1 0,6-9-2 0,2 0-1 16,3 2-2-16,7-8-2 0,-2 1 1 15,7-4 0-15,4-4 1 0,6-8 1 0,2-3-2 16,4-6 1-16,1-3 4 0,7-9-6 16,-1-3-2-16,-2-1-1 0,6-3 5 0,-8-9 5 15,9 1-2-15,-11-8 6 0,2-1-7 16,-10-3 2-16,-3 9 12 0,-5-6 9 16,-2 1-3-16,-7-1 1 0,6-1-1 0,-11 8 18 15,5-1 7-15,-4 3-5 0,-4-2 0 16,0 29 5-16,1-45-1 0,-1 45-4 0,-1-40-4 15,1 40-1-15,0-35 3 0,0 35-2 16,-4-30 2-16,4 30-5 0,-8-29-2 0,8 29-5 16,0 0-7-16,0-28-9 0,0 28-10 15,0 0-8-15,0 0-4 0,0-36-4 0,0 36 3 16,0 0-2-16,0 0 3 16,20-15 4-16,-20 15-1 0,0 0-1 0,0 0 0 15,42 7 3-15,-42-7 1 0,0 0 0 16,47 18 0-16,-30-6-1 0,-1 3 3 0,6 5-2 15,5 4 1-15,0 3 3 0,8 11-3 16,-2 1 4-16,4 4-3 0,8 10 2 0,4-1 0 16,-1 3 2-16,-1 5-1 0,1-3-1 15,1 2-1-15,-7-4 1 0,3 1 0 0,-3-1-1 16,-5-6 1-16,-4-4-3 0,-1-3 1 16,-9-3 3-16,-1-4-3 0,-2 2 4 0,0-4-4 15,-3 5 2-15,1-2-3 0,-4 5 3 16,-1-1-5-16,-1 0-4 15,-9-3-8-15,-1-3 1 0,-4-1 3 0,-10 8 0 0,-1-8 1 16,-9 2 6-16,-8 1-2 16,-3-3 6-16,-4-1 9 0,3-7 0 0,-9 0-1 15,8-8-4-15,3 3-31 0,4-2-39 16,4-2-48-16,2-8-62 0,22-8-212 0,-28 4-551 16,28-4-737-16</inkml:trace>
  <inkml:trace contextRef="#ctx0" brushRef="#br0" timeOffset="799867.2611">14426 902 4588 0,'-14'-34'-105'16,"14"34"23"-16,0 0 15 0,-7-25 22 0,7 25 2 15,0 0 5-15,0 0 7 0,-5-28 7 16,5 28 11-16,0 0 22 0,0 0-12 16,0 0 20-16,0 0-6 0,-10-24 1 0,10 24 5 15,0 0-7-15,0 0 1 0,0 0 2 16,0 0-4-16,0 0-6 0,0 0 4 16,0 0 6-16,0 0 7 0,0 0 4 15,14 86-11-15,-14-52 2 0,0 9-1 0,-4 9 32 16,-2 14-8-16,2 0 8 0,-4 15 5 15,-4 2 1-15,-1 4 0 0,3 0-2 16,2 7-11-16,-4-2 3 0,-3 29-10 0,1-20 0 16,11-14-8-16,0-16-8 0,3-1-26 15,3-8-28-15,5-6-20 0,-4-11-18 0,1-4-22 16,-2-5-22-16,-3-8-47 0,0-28-140 16,-7 34-530-16,2-26-23 0</inkml:trace>
  <inkml:trace contextRef="#ctx0" brushRef="#br0" timeOffset="800329.2868">13688 1055 3888 0,'0'0'-19'0,"0"0"-4"15,0 0-4-15,0 0 7 0,0 0-5 0,0 0-3 16,0 0 14-16,0 0-14 0,0 0 1 16,0 0 7-16,0 0-9 0,0 0 18 15,0 0 3-15,0 0-7 0,0 0 11 0,0 0 2 16,0 0-9-16,2 68 3 0,-2-68 2 0,20 39 1 15,-9-14-3-15,3 0-1 0,2 6 7 16,4 1 0-16,1-5-2 0,-5 1 4 16,11-8-13-16,-9 0 15 0,3-1-2 0,0-8-2 15,-7-1 0-15,7-1-3 0,-21-9 1 16,34 3 4-16,-34-3-9 0,0 0 7 16,45-22 0-16,-37 7-7 0,-8 15 1 0,9-35-1 15,-6 15 11-15,-3 20 13 0,0-42-2 16,0 42 15-16,-12-45 9 0,4 21 11 15,-4 2-11-15,-1 0 0 0,0 5-10 0,-9 1-1 16,22 16-32-16,-44-22-24 0,18 16-44 16,-1 3-45-16,-8 3-93 0,35 0-525 0,-66 3 479 15</inkml:trace>
  <inkml:trace contextRef="#ctx0" brushRef="#br0" timeOffset="800929.2672">14745 2087 3053 0,'-20'25'-66'0,"7"0"19"0,4-3 16 0,3 2 15 16,6-24-3-16,-2 43 17 0,2-43 10 15,8 40 0-15,2-21 2 0,7 0-2 16,3-4 13-16,9-1-3 0,4-4 8 0,10-1 5 15,6-6-5-15,1-6 9 0,4-2 22 16,11-5 23-16,-3-7 21 0,1 2 35 16,-6-9 4-16,-2 0 23 0,-11-2 4 0,-6-4-3 15,-11 0-5-15,-8-1-6 0,-11-4-22 16,-8 2-14-16,-3-1-5 0,-11 0-16 0,-8-6-18 16,-14 4-14-16,-1 2-22 0,-12 9-6 15,1-1-5-15,-2 5-7 0,-2 2-15 0,7 4-18 16,3 10-29-16,-3-2-44 0,5 7-30 15,6 7-38-15,1-2-58 0,-8 8-160 16,-2 2-489-16,13 0-138 0</inkml:trace>
  <inkml:trace contextRef="#ctx0" brushRef="#br0" timeOffset="801524.5482">16880 1400 4093 0,'-36'10'18'0,"36"-10"-13"0,-21 9 2 16,21-9 7-16,-24 8-2 0,24-8-5 0,0 0-3 16,0 0 8-16,-21 10 22 15,21-10 16-15,0 0 26 0,0 0-2 0,0 0-2 0,0 0 9 16,0 0-3-16,0 0 0 0,80-1-1 16,-80 1 1-16,52-5-5 0,-14 5-11 15,1-4-8-15,4 4-3 0,9 0-3 0,5 0-8 16,5 0-1-16,6 0-8 0,6 0-4 15,0 0 1-15,4 0-5 0,4 0-5 16,-2-2-1-16,1-1 0 0,-1 3-2 0,-1-3-1 16,-1 0-1-16,-2-1-4 0,-5-1 1 15,-2 2-1-15,-4-4-4 0,-8 2 3 16,-7 2-2-16,-1-4-5 0,-11 2-11 0,-3 1-20 16,-1-4-33-16,-2 5-28 0,-6-6-27 0,5 1-30 15,-6-2-27-15,1-2-39 16,-11 4-88-16,4-8-576 0,-9 5-277 0</inkml:trace>
  <inkml:trace contextRef="#ctx0" brushRef="#br0" timeOffset="802120.5554">18480 1099 3982 0,'-26'-12'-136'0,"2"1"22"0,1-1 16 16,9 8 22-16,-1-4 34 0,15 8 26 0,0 0 32 16,-40-18 16-16,40 18 23 0,-15-9-3 15,15 9 9-15,0 0 7 0,0 0-10 0,-33-12-4 16,33 12-7-16,0 0-10 0,0 0 7 15,0 0-16-15,-19-14-2 0,19 14-2 16,0 0 4-16,0 0-4 0,0 0 3 0,0 0-2 16,0 0 1-16,0 0-14 0,0 0 10 15,102 22-2-15,-75-15 3 0,3-1-14 0,4-4-1 16,-3 5 3-16,-2-1 9 0,8 5 1 16,-2-10 11-16,0 2-9 0,13 5 4 0,-4-7-2 15,1 2-3-15,9 2-4 0,-9-3-1 16,7 2 0-16,-4-3-11 0,1 7 3 15,-6-5 6-15,-6 0-6 0,0 0 5 0,-4 0-16 16,-1 0 10-16,-2 0-7 0,2 0 5 16,-4 3-12-16,-28-6 11 0,52 9-8 0,-30-6 6 15,5 4-2-15,-27-7 5 0,38 8-3 16,-19 0-6-16,-19-8 9 0,38 12-6 16,-20-7 0-16,-18-5 3 0,24 12 0 0,-24-12-2 15,23 17 4-15,-23-17 13 0,0 0 2 16,4 27 5-16,-4-27 1 0,0 0-8 0,-35 38-1 15,16-20-1-15,-8 0-3 0,6 0-5 16,-8 4 3-16,-1-2-2 0,0 7 0 16,3-7 0-16,-8 5-5 0,3 1 4 0,-4-2-3 15,2 0 4-15,-1 2-4 0,1-2-3 16,1-2 4-16,0-5 9 0,2 5-4 0,-4-4 7 16,-3-3 4-16,4 2-6 0,-1-2-4 15,2-3 3-15,-2 3-6 0,5-4 0 16,-2-3-1-16,7 0 1 0,-4 4-5 0,6-7 0 15,23-5-3-15,-42 13 3 0,24-8-6 16,18-5 1-16,-34 7-1 0,34-7-5 0,-27 3-1 16,27-3-2-16,0 0 0 15,-38-13 0-15,38 13 2 0,-20-34-7 0,11 9-42 16,-1-5-36-16,5-11-70 0,-11-7-214 0,-3-2-496 16,-9-11-231-16</inkml:trace>
  <inkml:trace contextRef="#ctx0" brushRef="#br0" timeOffset="804669.2163">16336 2765 4061 0,'20'-22'-55'16,"-20"22"9"-16,0 0-3 0,0 0 3 16,0 0 0-16,0 0-7 0,0 0 5 0,15-17 5 15,-15 17 0-15,0 0 9 0,0 0-4 16,27-15 11-16,-27 15 3 0,0 0-4 0,0 0 21 16,0 0 5-16,23-12 30 0,-23 12 20 15,0 0 15-15,0 0 3 0,0 0-1 0,0 0 4 16,15-11-13-16,-15 11-10 0,0 0-3 15,0 0-11-15,0 0-5 0,0 0 10 16,0 0-9-16,0 0-5 0,0 0-10 0,0 0-1 16,0 0-5-16,0 0 5 0,0 0 6 15,0 0-18-15,0 0 2 0,0 0-6 16,-87 19 4-16,66-3-3 0,-1 2-4 0,0 6 14 16,-6 4-9-16,1 3 0 0,-5 2 16 15,4 5-9-15,-1 5-6 0,4-4 1 16,3-1-4-16,6 2 6 0,2-3-7 0,6 0 12 15,-4-4-13-15,5 2 10 0,7-4 5 16,0 0-13-16,5-2-3 0,0 3 16 0,11-2-2 16,2-3 3-16,9 2-10 0,3-8 7 15,3 2 5-15,7-2-10 0,6-9 16 16,-1 0-9-16,3 1-4 0,1-4-3 0,-2-3-2 16,1-1 5-16,6 2 0 0,-13-4-7 15,6-6-8-15,2 3-14 0,-6-3-10 0,4-1-24 16,-2-4-13-16,-6-2-33 0,-1-2-43 15,-8-3-131-15,4-2-495 0,-7-3 317 16</inkml:trace>
  <inkml:trace contextRef="#ctx0" brushRef="#br0" timeOffset="805621.2028">17301 3060 3245 0,'0'0'-23'15,"0"0"8"-15,0 0 30 0,0 0 20 0,-70-24 12 16,70 24 21-16,0 0-16 0,0 0 14 15,0 0 24-15,-19-18-22 0,19 18-4 0,0 0 19 16,0 0 1-16,0 0 1 0,-13-15-19 16,13 15 6-16,0 0-16 0,0 0 15 0,0 0 3 15,0 0-7-15,0 0-7 0,0 0 7 16,0 0-13-16,0 0-1 0,-52 21-5 16,52-21-6-16,-15 24-4 0,15-24-4 0,-18 27-3 15,9-7-7-15,9-20 0 0,-6 37 12 16,6-37-1-16,0 36-6 0,0-36-3 15,11 35-11-15,-2-20-5 0,-9-15-12 16,30 25-6-16,-8-13-9 0,1-7-12 0,-3 6 5 16,-20-11-10-16,45 4 9 0,-45-4-2 15,35 0-1-15,-35 0-2 0,34-15 9 0,-34 15-4 16,23-17-5-16,-23 17 15 0,17-25 4 16,-17 25 6-16,13-21 8 0,-13 21-1 0,9-23-2 15,-9 23 0-15,0 0 4 0,6-30-3 16,-6 30-2-16,0 0 5 0,0-30 2 15,0 30 1-15,0 0-14 0,4-27 13 16,-4 27-7-16,0 0 1 0,0 0-6 0,-14-32 4 16,14 32-1-16,0 0 3 0,-13-25-3 0,13 25-2 15,0 0-4-15,-13-18-27 0,13 18-29 16,0 0-24-16,-12-19-53 0,12 19-87 16,0 0-262-16,-3-22-292 0,3 22 261 0</inkml:trace>
  <inkml:trace contextRef="#ctx0" brushRef="#br0" timeOffset="806378.1912">17795 2968 3363 0,'0'0'-25'16,"0"0"20"-16,0 0 28 0,0 0-2 0,-26-22 15 15,26 22-16-15,0 0 10 0,0 0-14 16,0 0 16-16,-5-24-27 0,5 24 7 16,0 0 10-16,0 0-16 0,0 0 3 0,0 0 6 15,0 0-7-15,34-23 0 0,-34 23 5 16,0 0-11-16,32 0 8 0,-32 0-3 0,0 0-1 15,0 0 2-15,47 17 3 0,-32-4 3 16,-15-13 8-16,23 27-7 0,-10-9-1 0,1 4 0 16,3 3-6-16,-1 2 0 0,-6-3-6 15,0 3 10-15,2 0-8 0,-5-6 4 0,1 5 7 16,-8-26 11-16,3 36 3 0,-3-36 27 16,0 30 15-16,0-30-9 0,0 0 8 15,-3 36-1-15,3-36-4 0,0 0-3 16,0 0-4-16,0 0-14 0,0 0-14 0,0 0 16 15,0 0-20-15,0 0 5 0,-18-86-6 16,18 86 2-16,3-42 2 0,-3 42-10 16,3-48-9-16,1 21 5 0,4 3-13 0,-5 0-4 15,9-2-10-15,-5 5 2 0,6 0-11 16,4 3 5-16,-5-1 1 0,-12 19 7 0,23-32 5 16,-10 20-6-16,-13 12-3 0,22-18 12 15,-22 18-9-15,27-9-2 0,-27 9 5 0,0 0 6 16,48 9 3-16,-27 1-3 15,5-2 7-15,-7 9-14 0,1-5 4 0,7 3 6 16,-7 10-2-16,6-4-5 0,-4 0 2 16,2 5 7-16,-3-2-2 0,-2-1 0 0,-3-3-6 15,-4 0 6-15,0 0 5 0,-5 2-5 16,1-1-3-16,-8-21 4 0,15 38-16 0,-12-20-49 16,-3-18-57-16,10 30-123 0,-6-19-612 15,-4-11-109-15</inkml:trace>
  <inkml:trace contextRef="#ctx0" brushRef="#br0" timeOffset="807709.0822">19232 2436 3881 0,'-16'-22'-74'16,"16"22"-1"-16,0 0 8 0,0 0-4 0,-21-16 8 16,21 16 6-16,0 0 24 0,-29-3 38 15,29 3 19-15,0 0 30 0,-42 12 43 16,42-12-10-16,-38 12 4 0,16 2-9 0,7 1 12 15,-5 3-1-15,-10 4 13 0,10-2 6 16,-7 10 4-16,2-6 4 0,2 3-11 16,3 5-7-16,3-5 6 0,2 6-14 0,-4-3-2 15,8 9-6-15,-1-6-11 0,4-1-1 16,8-2-8-16,0 4-4 0,0-2-8 0,3 1-2 16,2 0-4-16,7-4-7 0,-1-2-2 15,4-1-8-15,-1-6 0 0,9 5-1 16,9-7-5-16,-9 1-1 0,16 1-6 15,-16-13-2-15,14 2-6 0,-8 2-16 0,1-5-6 16,5 0-14-16,-5-6-9 0,5 0-9 0,-1-3-12 16,2-5-5-16,-7 0-10 0,-1 0-8 15,6-9 1-15,-1-2 2 0,-11 1 8 0,6-1-1 16,-1-2 12-16,-9 1-1 0,3 1 2 16,-10 0 4-16,8 1 15 0,-4 0 8 15,-15 18 14-15,20-32 32 0,-14 20 9 16,-6 12 7-16,12-25 6 0,-12 25 11 0,15-17 3 15,-15 17-3-15,0 0 2 0,10-27-10 0,-10 27-2 16,0 0-4-16,14-20-5 0,-14 20-4 16,0 0-11-16,8-19-6 0,-8 19-8 15,0 0-7-15,0 0-9 0,7-24-2 0,-7 24 1 16,0 0-4-16,0 0 10 0,0 0-6 16,-15-47 9-16,15 47-1 0,-20-19 2 0,20 19 5 15,-22-12-1-15,22 12 0 16,-29-3 2-16,29 3 7 0,-41 3 5 0,41-3 6 15,-47 19 7-15,27-11 2 0,-7 5 0 0,7 2-4 16,-4 4-3-16,3 0-2 0,1 5 5 16,1 0-1-16,-1 3-2 0,12-7 3 15,-2 5 0-15,1-1 0 0,1 1 1 0,1 0-5 16,7-25 2-16,0 42-2 0,7-15 3 16,1-7-6-16,1 2 1 0,2-4-3 15,11 0 0-15,2 1-4 0,2-3 0 0,13-1-1 16,-4-2-2-16,5-5-4 0,-1 1-10 15,2-3-6-15,-4-2-3 0,0 0 0 16,-9-8-1-16,-28 4-3 0,61-12 1 0,-28 2 4 16,-8-5 1-16,5-3 1 0,0-5 3 15,-3 2 0-15,-2-6 0 0,-1-2 4 16,-3 0-5-16,1-2 2 0,-3 3 4 0,1-3 0 16,-9 6-1-16,4 0 3 0,-3 5 5 15,-2 1 8-15,0-2 6 0,-10 21-1 0,15-32-1 16,-15 32 0-16,17-24-3 0,-17 24-2 15,8-22-4-15,-8 22 2 0,0 0 1 0,29-7-3 16,-29 7 0-16,0 0-1 0,0 0 0 16,43 32 1-16,-26-17 1 0,-5 0-2 0,1 4-3 15,0 6 4-15,3-5-1 0,-5 6-2 16,4-2 1-16,0 3-3 0,-6-1 4 16,1 4-4-16,-2-3-2 0,4 5 2 0,-4-2 2 15,-1 9 0-15,1-9 0 0,-3-3-3 16,-1 3 3-16,-1-4-3 0,-3-26 1 0,0 43 3 15,0-43-3-15,0 31 4 0,0-31 2 16,-12 25-3-16,12-25 1 0,-27 4-4 16,27-4 2-16,0 0-1 0,-53-24 2 0,38 8-2 15,-12-8-2-15,7-3 1 0,2-5-1 16,-2-1 0-16,3-3-1 0,3-5-3 16,3 2-4-16,-1-7-5 0,5-1-5 0,2-3-4 15,2 5-8-15,6-5-1 0,6 4-2 16,-3 2 3-16,4 5 4 0,0 0-3 0,-1 7 7 15,6-2 1-15,-3 10-2 0,3 1 5 16,0 2 0-16,-2 2 3 0,5 4-1 16,4 3 1-16,-22 12 2 0,32-10 3 0,-32 10 5 15,33 0-3-15,-33 0 4 0,32 14-3 16,-32-14 3-16,34 23 0 0,-19-4-1 0,0 2 3 16,-5 3-2-16,-2 5 3 0,4 1 1 15,-9 0-1-15,-1 2 2 0,-2 2 6 16,-2 4-4-16,-8-5 1 0,-3 3-2 15,3 2 2-15,-14-1 1 0,3-3-2 0,1-3-1 16,-7 0-9-16,7 1-34 0,-4-5-49 16,3-4-51-16,1-10-92 0,4-1-230 0,-2-9-425 15,18-3-332-15</inkml:trace>
  <inkml:trace contextRef="#ctx0" brushRef="#br0" timeOffset="808051.1786">20483 1640 4123 0,'0'0'-81'15,"0"0"19"-15,18-12 10 0,-18 12 3 0,0 0 18 16,0 0 27-16,0 0 35 0,0 0 37 15,50 24 13-15,-38-4 23 0,0 1 24 16,1 3-3-16,2 8 1 0,-5 7-6 16,9 1-2-16,-6 10 0 0,5 1-8 0,2 6-11 15,-1 0-6-15,-1 0-10 0,-1-2-10 16,1 4-10-16,-3-4-6 0,1-4-8 16,-1 3-6-16,3-6-3 0,-10-4-6 0,7-3-4 15,-6-1-7-15,2-4-18 0,-2 2-27 16,-1-8-17-16,-1 0-47 0,1-2-34 0,-3 1-34 15,-1-9-36-15,-4-4-98 0,0-16-638 16,-5 29-610-16</inkml:trace>
  <inkml:trace contextRef="#ctx0" brushRef="#br0" timeOffset="808214.0808">20464 2528 4559 0,'0'0'-71'0,"0"0"1"0,4-35 15 15,-4 35-5-15,28-27 6 0,-1 15 15 0,6-6-8 0,6 1 12 16,11-1 0-16,2-3-3 0,5 3 0 16,-9-4-38-16,1 2-42 0,-6 4-115 15,-6-3-548-15,-5 0 276 0</inkml:trace>
  <inkml:trace contextRef="#ctx0" brushRef="#br0" timeOffset="808553.0843">21625 1912 3524 0,'0'0'22'0,"19"9"-3"0,-19-9 17 15,18 21 13-15,-5-2-2 0,-6 3 22 16,7 5-3-16,-1 6 36 0,-1 5-4 16,-1-2 10-16,8 11 1 0,-1 3 1 15,2-1-13-15,-1 0-9 0,1 1 2 0,1-2-9 16,3 5-7-16,-1-8 0 0,-4 0-16 16,4-3 0-16,-3-7-13 0,-3-1-1 15,0-2-13-15,-4-2-30 0,-1-6-35 0,3-3-32 16,-9 1-32-16,1-5-21 0,-7-17-17 15,12 29-29-15,-12-16-48 0,0-13-68 0,0 0-555 16,-22 23-12-16</inkml:trace>
  <inkml:trace contextRef="#ctx0" brushRef="#br0" timeOffset="808761.9385">21992 2883 3642 0,'-46'-11'-114'0,"20"6"10"15,-1-2 9-15,-2-1 6 0,4-5 20 0,-5 1 28 16,4 0 21-16,4 0 20 0,-7-5 10 16,9 5 15-16,-1-4 18 0,5 1 14 15,16 15 6-15,-36-34 6 0,26 20 22 0,-4-2 16 16,14 16 13-16,-5-37 0 0,5 37 4 0,5-40-6 15,5 20 2-15,4-7-16 16,11 3-4-16,12-7 4 0,6-6-9 0,2 7-7 16,14-8-11-16,-2 5-8 0,0-1-8 0,-11 2-7 15,6 2-8-15,-5 3-7 0,-3 2-3 16,-8 0-24-16,-2 3-30 0,-2 4-45 0,-4 1-40 16,-10 2-29-16,9 0-46 0,-17 3-112 15,14 0-582-15,-16 6-230 0</inkml:trace>
  <inkml:trace contextRef="#ctx0" brushRef="#br0" timeOffset="809104.7498">22478 2093 4191 0,'0'0'33'0,"12"32"-8"16,-12-32-3-16,0 0 1 0,0 0 1 16,2 30-10-16,-2-30 21 0,-2 34 16 0,2-34 13 15,-15 50 1-15,10-23-3 0,-5 3-13 16,7 2 0-16,-4 5-1 15,7-4-11-15,7 2-2 0,-4 1-3 0,10 2-9 0,1-7 0 16,3-1-1-16,-1-4-2 0,8-3 2 16,-4-7-5-16,5 2-3 0,-2-5 5 0,2-5-6 15,0-4 4-15,-25-4-4 0,49-4 1 16,-49 4 1-16,43-27 5 0,-21 4 2 16,-3-5 10-16,-8-8-1 0,1 3 10 15,-10-8 8-15,-2 5-2 0,0 2 9 0,-4-3-4 16,-9 0-4-16,0 2-6 0,-1 5-4 15,-4 6-4-15,3 4-7 0,-7-1-10 0,4 9-7 16,18 12-29-16,-47-15-36 0,23 15-47 16,24 0-52-16,-47 15-73 0,19-6-236 0,6 6-450 15,-6 2-507-15</inkml:trace>
  <inkml:trace contextRef="#ctx0" brushRef="#br0" timeOffset="812722.5738">24324 1647 4319 0,'-6'-34'-126'16,"6"34"6"-16,0 0 9 0,0 0-13 0,-6-21-25 15,6 21-35-15,0 0-52 0,0 0-498 0,0 0 503 16</inkml:trace>
  <inkml:trace contextRef="#ctx0" brushRef="#br0" timeOffset="813091.0934">24312 1592 3053 0,'0'0'-43'0,"0"0"33"15,0 0 35-15,0 0 13 0,3-39 24 16,-3 39 3-16,0 0-15 0,0 0-12 0,0 0 8 15,0 0-14-15,0 0 0 0,0 0-3 16,0 0-5-16,0 0-2 0,0 0 11 16,0 0-22-16,0 0 6 0,0 0 9 0,0 0 8 15,0 0 8-15,0 0 1 0,-15-20 4 16,15 20 3-16,0 0 22 0,0 0-14 16,-17-15-7-16,17 15 3 0,0 0-18 0,-16-19 16 15,16 19-15-15,0 0 7 0,-17-15-16 16,17 15-4-16,0 0 0 0,-18-20-13 0,18 20 18 15,0 0-24-15,-19-15-15 0,19 15 10 16,0 0 0-16,-25-13 2 0,25 13 3 0,0 0-9 16,-35 0-2-16,35 0 1 0,0 0 1 15,-54 16 9-15,34-4-8 0,-1 8-4 0,-5 4 0 16,0 6 2-16,6 2 0 0,-2-2 7 16,2 9-2-16,0-3 0 0,6 3-2 15,1 5 6-15,5-1-4 0,-6-1-4 0,11-1 3 16,1 0-4-16,-1-5 1 0,6-2 8 15,-1-3-10-15,15-2 10 0,-2 0-8 16,8-8 1-16,14-1-5 0,1-8-27 0,11-5-28 16,-1-4-15-16,6-6-34 0,-2-4-50 15,5-10-94-15,-9-1-516 0,1-3 330 0</inkml:trace>
  <inkml:trace contextRef="#ctx0" brushRef="#br0" timeOffset="813580.9262">24737 1773 3477 0,'0'0'13'0,"0"0"-7"0,-19-36 9 16,19 36 2 0,0 0-8-16,0 0 19 0,-35 0-5 0,35 0 15 0,0 0 9 15,0 0-4-15,-47 27 7 0,47-27-5 0,-18 31-12 16,10-13 7-16,8-18-5 0,-4 41-2 16,8-14-7-16,6-3 2 0,1 0-6 15,1 3 5-15,13 0-14 0,-5-4 3 0,10-1 5 16,0 1-8-16,1-8-5 0,-10 0-1 15,9-3 4-15,-8 0 5 0,7-5 20 16,-9 1 17-16,-20-8 12 0,33 10 12 0,-33-10-13 16,0 0-8-16,40-13-5 0,-40 13-1 15,0 0-7-15,9-30-5 0,-9 30-5 16,0 0-3-16,-17-39-6 0,17 39 3 0,-24-33-3 16,8 19-6-16,1-1-4 0,15 15-1 15,-30-25-2-15,11 13-1 0,19 12-3 0,-27-20-5 16,27 20 2-16,-21-12-4 15,21 12-5-15,0 0 2 0,-32-5-8 0,32 5 2 16,0 0 1-16,0 0-1 0,0 0 5 0,0 0-3 16,-25 30 1-16,25-30 4 0,0 0-5 15,0 0 2-15,30 47 2 0,-30-47-1 0,28 27 2 16,-13-15 2-16,4 3-2 0,1-3 11 16,3 5-3-16,-1-2 4 0,6-2-4 0,-4 3 4 15,9-4 0-15,4 4-2 0,0-1-1 16,0-3 4-16,0 0-13 0,3-3-6 15,-5 0-29-15,0-3-3 0,-7-3-1 0,1 5-11 16,-29-8-28-16,38-4-29 0,-11-3-18 16,-7-2-48-16,-6-3-135 0,4-3-516 15,-6-7 37-15</inkml:trace>
  <inkml:trace contextRef="#ctx0" brushRef="#br0" timeOffset="814013.9872">25526 1699 3842 0,'-32'-18'19'16,"32"18"4"-16,-28-12 10 0,28 12 32 0,-28-9-21 16,28 9-9-16,0 0-3 15,-37-5-7-15,37 5 1 0,0 0 5 0,0 0 4 0,-40 14-13 16,40-14-2-16,0 0-6 0,-9 27 1 16,9-27-2-16,0 0-3 0,0 0-1 0,17 45 4 15,-17-45-7-15,27 20 9 0,-27-20-5 16,33 22 1-16,-13-14-4 0,0 2-4 15,7-1 2-15,3 0-3 0,-5 0 9 16,2-2-10-16,5 1 4 0,0 3 3 0,-4-2-3 16,-3 3 3-16,4-3-8 0,-1 1 11 15,-6 1 7-15,-2-2 8 0,3 2-4 0,-3-4 5 16,-20-7 2-16,27 20 4 0,-27-20 11 16,24 22-2-16,-18-7-2 0,3-3-6 0,-4 3-1 15,3 5-2-15,-6-3-5 0,1 2-1 16,-3 2-6-16,0-21 10 0,0 37 10 0,0-15 7 15,-3 3 6-15,-2-8 2 0,-4 8 3 16,-1-3-5-16,-6 0-4 0,-3 0-6 16,-6-2-4-16,-7 7-5 0,-6-9-9 0,-2-1-20 15,-2-2-25-15,3-2-31 0,4 2-38 16,0-8-34-16,5-2-49 0,-2-5-93 0,4 0-649 16,1-3-541-16</inkml:trace>
  <inkml:trace contextRef="#ctx0" brushRef="#br0" timeOffset="814587.4286">26080 1228 4464 0,'0'0'-39'0,"20"-12"8"0,-20 12 15 15,0 0 6-15,25-7 9 0,-25 7 2 0,0 0 6 16,0 0 19-16,0 0 31 0,44 10 22 16,-44-10 0-16,21 18 1 0,-9 0 9 15,1 2-3-15,2 1 0 0,-3 6 1 0,5 3-5 16,-4 2-1-16,-1 5-6 0,8-4-7 15,-8 5-5-15,1-1-7 0,1-1-8 16,2 5 0-16,-1-8-8 0,2 8-3 0,-2-8-5 16,0 2-4-16,0-1-1 0,4-1-4 15,-4-1 1-15,0-2-8 0,1-3 1 0,-2-3-2 16,1-4-2-16,-7 2-4 0,4-7 3 16,-12-15 0-16,18 29 0 0,-18-29 3 15,19 13 1-15,-19-13 0 0,0 0-3 0,0 0 1 16,0 0-1-16,47-27-2 0,-36 5 1 15,4 2-3-15,-3-7-4 0,2-6 4 16,6 3-4-16,-4-4 0 0,4 2-4 0,2 0 1 16,-5 2 0-16,5 6-1 0,-6 3-1 15,-2 3 0-15,-1 2 0 0,-13 16 2 0,25-34-2 16,-15 25 2-16,-10 9 1 0,25-12-1 16,-25 12 2-16,0 0 2 0,44 8 1 0,-44-8 3 15,35 24-3-15,-18-8 0 0,1 1 0 16,-1 1 2-16,1 3-1 0,-1-3-1 15,1 6-4-15,-1-4 2 0,-4-2-1 0,4 4-13 16,-2-4-28-16,2 1-38 0,-2 0-41 16,2-1-46-16,-4-3-60 0,-13-15-157 15,27 15-580-15,-10-11-902 0</inkml:trace>
  <inkml:trace contextRef="#ctx0" brushRef="#br0" timeOffset="815545.0702">28281 1111 4932 0,'5'-28'-58'15,"-5"28"20"-15,0 0 41 0,0-34 3 0,0 34 2 16,0 0 6-16,0 0-5 0,-8-33 16 16,8 33 13-16,0 0 16 0,0 0-1 0,-22-17-4 15,22 17 0-15,0 0-3 0,0 0 1 16,-68 41-5-16,46-26-2 0,4 6 4 16,-3 5 15-16,5 1-1 0,-1 4-5 0,2 6-6 15,5-3 0-15,3 4-4 0,6-5-4 16,-3 0-4-16,8 2-4 0,1 5-2 15,-2-10-3-15,5 6-4 0,7-1 0 0,-6-1-3 16,7-2-2-16,1-2-3 0,0-6 0 16,6 5 1-16,-1-8-2 0,-2 0-2 0,4-6-3 15,-6 1 2-15,5 0-2 0,1-7-3 16,-2-3 3-16,-22-6-4 0,41 2 2 16,-41-2-1-16,37-8 2 0,-17-1-5 0,-20 9 2 15,35-24-2-15,-13 7 2 0,-14 2-2 16,-8 15-1-16,29-27 2 0,-17 13 0 15,-12 14-1-15,16-24-2 0,-16 24 1 0,17-15-1 16,-17 15-1-16,0 0 2 0,23-21-2 16,-23 21 1-16,0 0 0 0,22-9-1 15,-22 9 1-15,0 0 1 0,0 0-1 0,42 5 1 16,-42-5-1-16,0 0 2 16,40 12-4-16,-40-12 3 0,29 10-2 0,-29-10 0 0,28 9 1 15,-28-9 0-15,29 6 0 0,-29-6 0 16,0 0 0-16,36-6 0 0,-36 6 1 15,30-9 2-15,-30 9-3 0,31-22 0 0,-18 14 0 16,-13 8 3-16,22-27-2 0,-9 15 2 16,-13 12 1-16,22-33 2 0,-11 18-1 0,-11 15 1 15,14-24 1-15,-14 24 2 0,13-22-4 16,-13 22 2-16,9-20-2 0,-9 20 0 0,0 0-1 16,13-20-1-16,-13 20 0 0,0 0 1 15,0 0 3-15,0 0-2 0,0 0 1 0,49 52 0 16,-38-27-1-16,6-4 0 0,1 11 0 15,1-3-1-15,4 5 0 0,1 1 1 16,-3-1-1-16,4-1-2 0,-4 2-1 16,7 4 2-16,-3-2-1 0,2 5 0 0,-2-1 1 15,2 4-1-15,-1 0 1 0,-4 0 0 16,-2-1-1-16,7 6-1 0,-5-4 1 0,-1 2 0 16,-2 2 0-16,-2-3 0 0,-4-4-4 15,-5-4 0-15,4-1-1 0,-7-8 1 0,0 4-2 16,-10-6 1-16,5-28 2 15,-13 49 1-15,-4-28 4 0,-3-2 5 0,-4 3 0 16,-4-10 5-16,1 1 4 0,-4-8 2 0,0 2 1 16,0-4 2-16,31-3-6 0,-57 0 0 15,28-7-4-15,8-5 0 0,0-3-1 16,-2-3-2-16,10-11-1 0,1-7-4 0,4-1-4 16,4-7-5-16,4 2-11 0,7-8-17 15,1 4-22-15,6-5-21 0,2-2-25 0,3 3-28 16,3 8-23-16,-2-3-25 0,5 9-37 15,-9-2-87-15,5 1-663 0,-5 10-953 16</inkml:trace>
  <inkml:trace contextRef="#ctx0" brushRef="#br0" timeOffset="815951.0704">29897 1302 4964 0,'0'0'-60'15,"0"0"24"-15,0 0 44 0,0 0 25 0,0 0-9 16,0 0 4-16,0 0 8 0,0 0 15 16,-63-6 20-16,63 6 13 0,0 0 5 0,-42 34-9 15,30-15-5-15,-1-3-6 0,-2 8-2 16,-2-1-10-16,2 5-2 0,2 4-6 15,4-2-2-15,-2 1-4 0,5 6-5 0,-2 0-4 16,3-5-2-16,5-2-1 0,0 0-2 16,0 0-4-16,2-1-5 0,4-1-1 15,3-1 0-15,8 0-3 0,1-1-1 0,0-5-5 16,11-3-1-16,3 2 0 0,-2-8-2 16,-2-5-13-16,4-2-11 0,-2-5-7 0,2-5-11 15,-5-7-8-15,-4-3-5 0,4-3-9 16,-5-9 0-16,-6-2-5 0,3-4-2 0,-6-4-13 15,-3 1-13-15,2-8-28 0,-9 2-17 16,-1-2-18-16,1 2-18 0,-6-5-24 0,1 3-29 16,-6-3-24-16,1 9-629 0</inkml:trace>
  <inkml:trace contextRef="#ctx0" brushRef="#br0" timeOffset="816159.9545">30066 1228 3971 0,'-16'-49'-115'0,"4"12"41"16,2 6 26-16,-2 7-1 0,2 5 21 0,10 19 7 16,-12-28 17-16,12 28-7 0,-5-21 5 15,5 21 15-15,0 0 20 0,0 0 18 16,0 0 35-16,0 0 13 0,0 0 17 15,0 0 25-15,0 0-9 0,0 0 3 0,0 0-6 16,4 92-13-16,1-59 11 0,-2 8-5 0,9-2-16 16,-6 6-5-16,4 1-6 15,2 4-5-15,2 4-11 0,-3-4-8 0,4 1-9 0,2-5-4 16,-4-2-7-16,1-3-4 16,1-2-8-16,2-3 0 0,-2 2-8 0,-7-7-15 15,5-7-41-15,-1 0-49 0,1 2-49 0,-3-8-49 16,1-6-104-16,0 1-669 0,-11-13-800 15</inkml:trace>
  <inkml:trace contextRef="#ctx0" brushRef="#br0" timeOffset="816503.7428">30585 1678 4736 0,'0'0'-58'15,"22"-23"11"-15,-22 23 7 0,11-12 2 0,-11 12 2 16,25-15 7-16,-25 15-1 0,34-13-2 0,-14 8-1 15,-20 5 7-15,45-15-4 16,-25 8 2-16,-20 7-7 0,44-22 10 0,-28 7 1 0,1 2 5 16,0-5 16-16,-2-3 29 15,-2-2 19-15,-8 2 51 0,7 2 9 0,-12 19 17 16,3-47 24-16,-3 23-13 0,0 24-19 16,-3-39-8-16,3 39-3 0,-8-30-15 0,8 30-9 15,-20-21-11-15,20 21-7 0,-37-11-3 16,37 11-7-16,-54 7 0 0,29-2-5 0,-3 7-2 15,-1 2-3-15,1 7-2 0,-1 1 0 16,9-2-6-16,-5 4-1 0,8-1-3 16,2 1 0-16,7-5-2 0,0 7-3 0,8-26-5 15,3 42-1-15,10-20-10 0,11-1-43 16,9-2-66-16,7-4-69 0,6-5-137 0,-1-5-212 16,3-5-424-16,-3-2-761 0</inkml:trace>
  <inkml:trace contextRef="#ctx0" brushRef="#br0" timeOffset="817690.8907">17204 4038 4545 0,'0'0'-133'0,"32"-13"15"0,-32 13 15 0,23-7 14 16,-23 7 17-16,0 0 9 0,24-8 7 15,-24 8 5-15,0 0 6 0,0 0 2 0,30-7 3 16,-30 7 3-16,0 0 19 0,27-6-15 16,-27 6 6-16,0 0 13 0,28-6-3 0,-28 6 8 15,0 0 7-15,40-6 4 0,-40 6 11 16,30-9 10-16,-30 9-8 0,40-12 18 15,-18 4 12-15,5 0 9 0,0 1 7 0,-4-5 8 16,19 0 1-16,-7-1-9 0,2-2 0 16,10-3-6-16,5 1 1 15,4-7 10-15,8 6-2 0,8-6-7 0,7-4 0 0,31-6 2 16,5-3 2-16,11-2-9 0,-1 1-5 16,11 1-1-16,-4 0-15 0,0 0 5 0,12 2-5 15,-12 5-7-15,0 0-5 0,-5 1 5 16,2 8-12-16,-27 3-5 0,-11 2-22 15,-3 4-20-15,1 7-25 0,-9-2-20 0,-6 4-45 16,-2-4-68-16,-4 2-236 0,1 0-402 0,-7 2 17 16</inkml:trace>
  <inkml:trace contextRef="#ctx0" brushRef="#br0" timeOffset="818224.7378">23112 3439 3829 0,'0'0'-34'0,"0"0"5"15,14 15-5-15,-14-15 26 0,0 0 22 16,0 0 6-16,33 9 13 0,-33-9 1 0,0 0 27 16,49 0 2-16,-49 0-11 0,52-9-1 15,-19 6-5-15,11 2-5 0,9-6-6 16,12 0-3-16,9-2-4 0,13 0-1 0,8 0-9 16,6 0 2-16,-3-3-5 0,6 0 2 15,-4-2-7-15,33 2 12 0,-5-6-9 0,-19 6 4 16,-10-1-16-16,35 1 4 0,1-5 5 15,6-1-4-15,4 3 1 0,7-6-12 16,4 0-24-16,6-1-5 0,-1 2-22 0,4-7-15 16,9 3-23-16,-1 1-9 0,6-1-18 15,-5 3-32-15,3-3-51 0,-8 2-86 0,-8-6-443 16,-4 4 508-16</inkml:trace>
  <inkml:trace contextRef="#ctx0" brushRef="#br0" timeOffset="818727.0278">30038 2919 3665 0,'28'-3'167'0,"-28"3"-24"0,32-9-38 0,-7 1-41 16,12-4-45-16,8-3-26 0,12 3-9 0,8-6 2 15,17 0 7-15,-3-3-3 0,-4 1-4 16,2-1 3-16,-3 0 7 0,-9 3-1 16,-3-1 3-16,1-1-1 0,-6 2-1 0,-3 3-18 15,-7 0-60-15,-11 0-136 0,-4-1-328 16,-12 0-178-16,-3-3 554 0</inkml:trace>
  <inkml:trace contextRef="#ctx0" brushRef="#br0" timeOffset="821500.9525">16532 2337 2956 0,'56'-17'-66'0,"-9"2"4"0,-2 2 22 0,1-4-2 16,-6 5 22-16,17-6 6 0,-5-1 14 16,8 0 9-16,-3-2 13 0,16-1 0 15,1-2 14-15,1 0 8 0,2 1-17 16,0-1 2-16,2-2-5 0,4 5-1 0,3 0 0 15,-11-4-7-15,14 5-6 0,-9-4 3 16,-3 4-3-16,10 2 0 0,-2-4 3 0,0 0-6 16,34-6 1-16,-20 7-1 15,23-4 11-15,3-2 4 0,4-1-7 0,5-3 0 0,3 3 12 16,7 1-6-16,2-1-6 0,7-2-1 16,-7 2 0-16,8-3-2 0,3 3 0 15,4 1-7-15,-6 0 2 0,4 1-5 0,2 1-4 16,3 3-5-16,-4-3 7 0,-1 2-10 15,5 1 3-15,-7 0-5 0,-3-1 12 0,-10-3-7 16,0-2 2-16,-8 4 3 0,-6-2-10 16,2 2 7-16,-10-3 10 0,4 6-19 15,-23-2 16-15,-11 5 0 0,-5 3-2 0,-1-2-9 16,1 5-10-16,-4-1-3 0,-16 1 9 16,0 1-11-16,-2 1 9 0,1 1 2 15,-4 0 16-15,-2 0 7 0,-2 0 0 0,-2 1 7 16,2-1 13-16,4 1-9 0,2 1 15 15,1-2-2-15,2 0-8 0,-2 0-8 16,9 3-6-16,-4-3-10 0,2 3-18 16,1-1-12-16,-2-1 0 0,-3 1-6 0,4 2 5 15,-3-2-3-15,-4 0 3 0,0-3 9 16,-11 6 2-16,3 0-2 0,-9-3 28 0,2 1 12 16,0 0 10-16,7 0-1 0,-8 3 1 15,4-3-11-15,-2 3 10 0,9-3-17 0,-7 3 4 16,13-3-9-16,2 1-11 0,1 1-20 15,1 1-12-15,-3-3 2 0,-2 2-5 0,4 1-4 16,-6-4 6-16,-7 5 1 0,0-2 10 16,-5 1 5-16,-1 3 19 0,2-3 7 15,-7 2 3-15,-3 1-3 0,6-5 10 0,-8 5-2 16,-3 0-8-16,5 5 6 0,-5-5-4 16,6 1-7-16,-8-1 8 0,12 3-8 15,-12 0 0-15,9 1-8 0,1-2 3 16,-3 1-18-16,-2 1 15 0,-3-4-2 0,3 3-3 15,2 1 3-15,-6-4 12 16,5 1-7-16,-3-1 0 0,1 0 0 0,-1 0 2 0,-3 0-2 16,0 0 7-16,0 0-4 0,4 0 7 15,1 5-5-15,-3-10 5 0,5 5-5 0,-2 0 5 16,5 0-7-16,3 0-1 0,4 0-2 16,-5-1 5-16,7 1 0 0,-2-4-11 15,-2 1 6-15,-2 3 16 0,1-7-1 0,-2 5 16 16,-4-2 8-16,2 1 12 0,-8 0 9 15,3-3-1-15,-5 3 6 0,4 0 7 0,-4 0-3 16,2-3 7-16,-4 2-20 0,6 2-10 16,-1-4 13-16,-1 2-20 0,0 1-3 15,3 0-4-15,2-2 6 0,-2 5-4 0,8-4-23 16,-6 1 14-16,7 0 0 0,4 3-6 16,-8 0-12-16,9-4 18 0,-2 4 1 15,-2 0-13-15,4 0 2 0,2 0 7 0,-4 0 14 16,-2 0-12-16,1 4 15 0,0-4 13 15,3 0-14-15,-4 3 3 0,2-3-3 16,-2 3 1-16,2 1-8 0,-2-4-3 0,7 3-6 16,-5-1 2-16,5 1-3 0,0 0 6 15,8 4-8-15,-5-4-4 0,-6-1 2 16,1 2-6-16,-5-1-1 0,4 0 0 0,-11 0-3 16,-4 0 6-16,-4 0-1 0,-5 2-5 15,3-5 3-15,-4 1-2 0,-1 2 9 0,-28-3-9 16,59 3-3-16,-29-3 16 0,0 4-9 15,-30-4-6-15,53 0 4 0,-21 2-8 0,0-2 1 16,-2 0-1-16,5 3 3 0,-5-3 0 16,7 0-3-16,-7 0 5 0,5 0 4 15,-4 0-8-15,-3 4 7 0,-28-4-10 0,49 0 9 16,-49 0 9-16,40 3-4 0,-40-3 6 16,36 0-10-16,-36 0 0 0,32 4-2 15,-32-4 3-15,34 0 9 0,-34 0-15 0,37 1 6 16,-37-1 0-16,33 5-6 0,-33-5 5 15,33 0-5-15,-33 0-1 0,32 3 5 0,-32-3-10 16,30 3 9-16,-30-3-9 0,0 0 4 16,40 1 9-16,-40-1-1 0,0 0-1 15,34 5 7-15,-34-5 6 0,0 0 13 0,28 3 9 16,-28-3-1-16,17 0 6 0,-17 0 1 16,0 0 4-16,23 0 3 0,-23 0 0 0,21 3 1 15,-21-3-7-15,0 0-3 0,21 0-4 16,-21 0-1-16,0 0-7 0,24 3-2 15,-24-3-2-15,0 0-9 0,25 3 2 16,-25-3 0-16,20 6-3 0,-20-6 0 0,25 9-1 16,-25-9 2-16,20 10-4 0,-5-8 2 15,-15-2-5-15,19 10-2 0,-19-10-2 0,20 11 1 16,-9-1-1-16,-11-10 3 0,20 14-1 16,-8-6 3-16,-12-8-6 0,17 22-1 0,-9-10 6 15,-1 0 4-15,6 0 0 0,-8 4-1 16,-5-16 1-16,12 31 0 0,-7-10 0 15,-5-21-1-15,12 42-1 0,-9-18-4 0,-3-24 6 16,2 48 2-16,-2-26-3 0,0 6 8 16,0-1-2-16,0-27 2 0,-5 62 1 0,0-31-5 15,-2 8 0-15,2 2-5 0,-7 1 1 16,7 2-1-16,-8 1-2 0,6 2 1 16,-1 9-2-16,-1-6-4 0,1-5 1 0,5 5-2 15,-6-4 1-15,4-3-1 0,2 0-1 16,-2 0 1-16,2-6-2 0,3 1 2 0,0-4-4 15,3-2-2-15,2 3 3 0,0-1 0 16,2-1-3-16,3-6 0 0,-4 5 2 16,8-5-1-16,-4 8-2 0,7-4 1 0,-4-4 1 15,-1 6-1-15,1-1-1 0,4-2-11 16,1 1-24-16,-4 0-33 0,2 3-53 0,-2-4-55 16,-6-2-154-16,-3-2-628 15,-5-26-911-15</inkml:trace>
  <inkml:trace contextRef="#ctx0" brushRef="#br0" timeOffset="822582.9842">16092 2547 4810 0,'-25'-7'-136'0,"25"7"10"0,-36-19 4 15,20 14 9-15,16 5 10 0,-22-12 11 16,22 12 2-16,-25-12 11 0,25 12 5 16,-24-14 31-16,24 14-11 0,-25-12-4 0,25 12 17 15,-21-9 4-15,21 9 4 0,-30-6 18 16,30 6 7-16,0 0 12 0,-49-3 36 0,49 3 3 15,-33 6 0-15,33-6 11 0,-42 15-3 16,22-3 3-16,-2 3 10 0,-5 0-12 16,5 12 5-16,2-3 6 0,-1 3 3 0,-1 5-2 15,8 1-6-15,1 5-7 0,1 1 0 16,4 4-8-16,1 4 1 0,2 3-15 0,10 1 1 16,0 13 17-16,9-2 9 0,4 12-1 15,14-2 2-15,16 20 2 0,9-1-8 16,14-5 2-16,10-1-3 0,10-6 1 0,18 2 1 15,14-10-1-15,25-8 0 16,20-4-2-16,32-9-9 0,12-10-15 0,14-13-64 0,13-3-77 16,-6-21-132-16,-6-6-349 0,-9-14-276 15,-26-11-244-15</inkml:trace>
  <inkml:trace contextRef="#ctx0" brushRef="#br0" timeOffset="848874.1248">23661 3698 656 0,'0'0'87'0,"0"0"2"16,0 0-83-16,0 0 34 0,0 0 33 0,0 0 30 15,0 0 26-15,0 0 21 0,0 0 9 16,0 0 11-16,0 0 2 0,0 0-15 15,0 0-5-15,0 0 6 0,0 0-19 0,0 0-5 16,0 0-21-16,0 0 7 0,0 0-13 16,0 0-1-16,0 0-11 0,0 0-12 15,0 0 11-15,0 0-12 0,0 0-6 0,0 0-8 16,0 0-9-16,0 0-6 0,0 0-2 16,0 0-16-16,0 0 3 0,0 0-8 15,0 0-3-15,0 0-2 0,0 0 2 0,0 0-2 16,0 0 4-16,0 0-7 0,0 0-5 15,0 0 2-15,0 0-6 0,0 0 3 0,0 0-5 16,20-36 4-16,-20 36 8 16,0 0-10-16,0 0-1 0,0 0-1 0,0 0-7 15,3-28 8-15,-3 28-1 0,0 0 3 16,0 0-7-16,9-25-4 0,-9 25 3 0,0 0-3 16,0 0 1-16,8-32-1 0,-8 32 1 0,0 0-4 15,0 0-4-15,9-27 9 0,-9 27 1 16,0 0-8-16,0 0-3 0,5-22 1 0,-5 22 8 15,0 0 6-15,0 0-13 0,11-20-4 16,-11 20 14-16,0 0 1 0,0 0 4 16,0 0-1-16,0 0-3 0,0 0 1 0,0 0-2 15,0 0-9-15,0 0 7 0,0 0-1 16,0 0 6-16,0 0-10 0,0 0 8 16,0 0-11-16,-15 98 8 0,15-73-8 0,-1 3 6 15,1-28 0-15,1 52-6 0,-1-28 6 16,4 4 9-16,4 0-10 0,-5-1-4 0,2-3 6 15,7 1 6-15,-5-3-7 16,3 3-5-16,1-4 7 0,-2-1 2 0,-9-20-7 0,25 40 0 16,-7-23 3-16,-1 1-4 15,5 2 19-15,6-1-16 0,2-4-2 0,9 0 5 16,-1-3-2-16,2 0 2 0,2-3 3 16,2-2-15-16,-2 3 3 0,-2-5 7 0,5 2 2 15,-8-4-7-15,3 0-1 0,-2-3 1 16,2 0-1-16,-4 0 5 0,7-3-7 0,-6 0 3 15,0-2 9-15,3 1 1 0,-2-4-2 16,6-1-14-16,-7-3 3 0,3 5 2 16,-2-4-29-16,-3-2-5 0,-5 1-26 0,-3 4 0 15,-3-2-11-15,-1 1-1 0,2-2-4 16,-25 11-10-16,37-13-4 0,-24 6-27 0,2-3-48 16,-3 1-108-16,-12 9-439 15,8-15 582-15</inkml:trace>
  <inkml:trace contextRef="#ctx0" brushRef="#br0" timeOffset="849500.605">24879 3845 3157 0,'-34'-7'76'16,"34"7"1"-16,0 0-13 0,-31-11-17 16,31 11-9-16,0 0-16 0,-30-5-11 0,30 5-9 15,0 0 9-15,0 0 2 0,0 0 8 0,0 0-14 16,0 0-3-16,0 0-4 0,0 0 8 15,0 0-12-15,0 0 13 0,0 0-5 16,0 0-6-16,0 0 4 0,95-4-6 16,-95 4 6-16,47 0 2 0,-47 0-13 15,53 0 9-15,-19 0-4 0,1 0-15 0,3-3-7 16,2 3-17-16,9-3-8 0,-7 3-14 16,-5-3-11-16,-1 1 17 0,5 2 4 0,-11 0 6 15,-30 0 24-15,52 0 22 0,-31 0 31 16,-21 0 6-16,40-4 12 0,-40 4-8 15,34 0 14-15,-34 0-15 0,0 0-3 0,35 0 2 16,-35 0-11-16,0 0 21 0,22 6-30 16,-22-6 10-16,0 0-1 0,0 0-10 0,0 0-4 15,11 25 0-15,-11-25-3 0,0 0 9 16,0 0-13-16,0 0 11 0,-11 37 0 0,11-37-9 16,0 0-2-16,0 0 0 0,-14 28 8 15,14-28-9-15,0 0 1 0,-11 24-4 0,11-24 8 16,-17 18-4-16,17-18 0 0,-24 15 0 15,24-15-2-15,-25 20 0 0,12-11-8 16,-14 3 2-16,7-3 10 0,20-9-6 0,-45 16 8 16,18-8-12-16,2 0 18 0,-5-1 21 15,3 1-11-15,2 1 13 0,-5-6 8 16,8 6-6-16,-6-3-11 0,28-6 3 0,-49 12-16 16,33-8 5-16,16-4-1 0,-32 9 1 15,32-9-4-15,-27 6-1 0,27-6-12 16,0 0 3-16,-32 9-4 0,32-9 5 0,0 0-3 15,0 0 6-15,-20 11 5 0,20-11 1 16,0 0 1-16,0 0 31 0,0 0 17 0,0 0 12 16,0 0-6-16,-20-32 4 15,20 32-13-15,-1-40-6 0,2 10-10 0,3-4-21 16,4-10-42-16,0-3-59 0,6-3-50 0,1-7-98 16,1 4-267-16,-4 7-308 0,-4 2 192 15</inkml:trace>
  <inkml:trace contextRef="#ctx0" brushRef="#br0" timeOffset="1.0007E6">27381 10454 2760 0,'0'0'343'0,"0"0"-166"0,0 0-71 0,0 0-26 16,0 0-7-16,0 0-18 0,0 0-32 15,0 0-19-15,0 0-10 0,0 0 0 0,0 0 0 16,0 0-7-16,0 0 0 0,0 0-4 15,0 0 3-15,0 0-8 0,0 0 3 0,0 0-1 16,0 0-10-16,-1-27-15 0,1 27-50 16,0 0-115-16,0 0-498 0,0 0 615 15</inkml:trace>
  <inkml:trace contextRef="#ctx0" brushRef="#br0" timeOffset="1.11362E6">2746 14205 3333 0,'0'0'41'0,"0"0"4"16,0 0 26-16,0 0-11 0,0 0 3 15,0 0-9-15,0 0-17 0,0 0-7 16,0 0-14-16,0 0-46 0,0 0-31 0,0 0-100 16,0 0-252-16,25 0-291 0,-25 0 627 0</inkml:trace>
  <inkml:trace contextRef="#ctx0" brushRef="#br0" timeOffset="1.23003E6">23214 8538 4430 0,'29'0'-146'16,"-29"0"4"-16,25 3 10 0,-25-3 5 15,33 0 26-15,-33 0 23 0,36 3 16 0,-36-3 33 16,35 4 29-16,-35-4 4 0,43 1 32 15,-43-1-4-15,40 0 7 0,-15 0 26 16,-25 0 2-16,46 5-3 0,-21-5-2 16,-25 0 8-16,60 0-11 0,-25 0-9 0,3-5 14 15,6 4-11-15,8-6-12 0,8 4 0 16,7-6-10-16,2 3-4 0,4-6-8 16,14 3 8-16,-2-6-9 0,6 3-1 0,-6-2 1 15,7 2-2-15,-3-5-2 0,4 5-2 16,3-1-6-16,-1-4 12 0,1 3 9 0,27-9 13 15,-16 5 6-15,22 1 7 0,-3-7 0 16,-8 3-6-16,11-3-3 0,-2 0-10 16,-6 1-5-16,4-1 1 0,6-1-5 0,-4 2-6 15,-2 1 0-15,-19 0-2 0,-18 4 3 16,3 2-6-16,-6 1-1 0,-3-2-2 16,0 2-2-16,-12 2 2 0,-1-2 0 0,1 7 1 15,4-2 6-15,-4-2 0 0,12 0 1 16,-9 2 2-16,1 0-2 0,11 3-5 0,6-3 4 15,-3 0-4-15,1 1 12 0,8-2-14 16,-3 7-1-16,-4-5-1 0,4 3 0 0,-16 0-2 16,-2 3-2-16,-3-5 2 0,-9 2 2 15,-11 4 1-15,-1-2 5 0,-3-2-6 0,-11 5 1 16,-3 1-6-16,-1-5 4 0,-2 5-6 16,-32 0-6-16,43-6-17 0,-43 6-26 15,40 0-31-15,-40 0-21 0,30 0-45 0,-15 0-39 16,-15 0-122-16,0 0-604 0,0 0-481 15</inkml:trace>
  <inkml:trace contextRef="#ctx0" brushRef="#br0" timeOffset="1.23161E6">30797 7256 4294 0,'0'0'-98'0,"0"0"21"0,0 0 26 15,0 0 40-15,0 0 22 0,0 0 23 0,0 0 13 16,0 0-5-16,0 0 13 0,0 0-2 16,0 0 13-16,0 0 0 0,-60-24 6 0,60 24 5 15,0 0-5-15,-37-2-1 0,37 2-2 16,0 0-8-16,-33 0-1 0,33 0 2 0,0 0-7 16,-44 2-2-16,44-2 0 0,-38 10-8 15,14-5-4-15,24-5-1 0,-56 14-7 16,25-6-2-16,-5 4-6 0,-1-1 1 0,-3 5-5 15,-1-3 0-15,0 2-16 16,-1 0 1-16,-7 9 1 0,3-9-4 0,-5 3 0 0,1 0 1 16,-7 5 1-16,5-5-2 15,6 0 4-15,-6 1 7 0,7-8 1 0,3 1 0 16,-2 0 6-16,9 1-7 0,-5-1 3 0,3-2-4 16,0 2-6-16,7-2 4 0,-3-1-1 15,3 4 0-15,-2-5-4 0,-2 4 2 0,-1 2-2 16,5 1 0-16,-7-2-1 0,4 6 0 15,-7-6 0-15,3 7-2 0,0-5 1 16,-8 9 1-16,0-2-2 0,-7 3-1 0,5-3 4 16,-1 2-3-16,-4-3 1 0,5 5-2 15,-3-9 0-15,6 2 0 0,2-4 1 0,-1 0-1 16,8 0-2-16,-5-2 3 0,6 1 5 16,2-2 1-16,7-4 4 0,0 2 0 15,-3-3-2-15,8 4 0 0,20-11-4 0,-35 12 0 16,35-12-3-16,-27 21 1 0,19-10 0 15,8-11-1-15,-17 24-2 0,17-24-2 0,-10 29 1 16,10-16-4-16,0-13 0 16,6 28 0-16,-6-28-2 0,4 27 3 0,1-10 1 15,-2-2-1-15,-3-15-2 0,10 25 1 0,-6-9 2 16,-4-16-1-16,11 24 3 0,-9-12 0 16,-2-12-5-16,3 31 4 0,1-13 0 0,-4 0 1 15,0 6 0-15,5 5-2 0,-5 0 2 16,0 7-1-16,3 4 3 0,-1 1-3 0,1 5 1 15,2-4-1-15,-5 5 1 0,3 1-1 16,1 2 1-16,2 9-1 0,-1 1 0 16,-1-10 0-16,1 10 8 0,3-11-2 0,-3 10 3 15,2-4 5-15,0 3-5 0,4 0 2 16,3-2 0-16,-4 0-2 0,1-2 0 16,-2 3-2-16,4-3 1 0,-1 3 0 0,-4-2 3 15,4 0 4-15,0 4 3 0,-7-5-2 16,6 9 2-16,-9-3-3 0,5 5-1 0,1-2-5 15,-3 2 1-15,-2-5-1 0,6-1-1 16,-6-9-1-16,5-1-7 0,-2-7-4 16,5 0-6-16,-2-6-8 0,-1-1-9 0,0-2-21 15,6-6-22-15,-1-1-38 0,5 2-36 16,3-10-44-16,-5 0-152 0,8-6-614 16,-8-5-861-16</inkml:trace>
  <inkml:trace contextRef="#ctx0" brushRef="#br0" timeOffset="1.23188E6">28569 10929 4897 0,'-20'18'32'16,"20"-18"-6"-16,-13 15 0 0,13-15-6 0,0 0-17 0,0 0-7 0,0 0-8 15,0 0 3-15,0 0 3 0,0 0 14 16,0 0 16-16,56 9 15 0,-56-9 6 0,59-17-6 15,-15 1-4-15,-4 0-5 0,10-4-2 16,8-5-2-16,8-4-4 0,-1-1 2 16,3-5-4-16,3-1-5 0,-1-3 0 0,19-15-3 15,3 3-2-15,0-8-12 0,-2-1-29 16,5 3-38-16,2 1-27 0,-1 1-22 0,-3 2-18 16,-14 11-31-16,-19 4-28 0,5 5-65 15,-11 5-614-15,-2 4-239 0</inkml:trace>
  <inkml:trace contextRef="#ctx0" brushRef="#br0" timeOffset="1.23303E6">30705 7438 4030 0,'0'0'-74'0,"-5"-25"10"16,5 25 12-16,0 0 3 0,0 0 6 0,0 0 5 15,0 0-5-15,0 0 10 0,10-42 0 16,-10 42 1-16,0 0 11 0,19-23-11 16,-19 23 14-16,16-12 3 0,-16 12 0 0,25-15-3 15,-25 15-4-15,32-13 2 0,-12 2 7 16,-1 2-1-16,-19 9 12 0,35-19 20 0,-15 12 4 16,-20 7 9-16,35-18-4 0,-35 18 9 15,30-12 5-15,-11 5 3 0,-19 7-6 16,26-11-5-16,-26 11-13 0,25-11 1 15,-25 11-1-15,22-8 0 0,-22 8 16 0,0 0-15 16,30-8 12-16,-30 8 6 0,0 0 6 16,19-11 2-16,-19 11-1 0,0 0-1 0,0 0-9 15,25-9-6-15,-25 9 5 0,0 0-5 16,0 0-10-16,0 0 6 0,32-5-6 0,-32 5 2 16,0 0 3-16,0 0 8 0,0 0 0 15,0 0-4-15,0 0 7 0,0 0 21 16,0 0 12-16,36 16-1 0,-36-16-6 0,0 29-1 15,0-29-5-15,-3 37-2 0,3-37-2 16,-5 59-1-16,5-26-7 0,-3 2-2 0,3 5-3 16,-4 4 0-16,4-2-4 0,-1 0-3 15,1 0 9-15,0 2-1 0,-4-2 7 0,-1 1-2 16,5-4-1-16,-3 5 3 0,3-5-4 16,-3 8-1-16,3-1 1 0,-2 1-6 15,2 1-4-15,0 0-4 0,0 7 0 0,0 0-7 16,0-2-1-16,0 10-2 0,2-4 2 15,1 2-7-15,-3-8-1 0,3-3 0 16,2 2-1-16,-1-6-2 0,-3-3-1 0,-1 1-1 16,4-4-2-16,-4-6 2 0,0-4-2 15,3 1 0-15,-3-2-1 0,5 0-1 0,-5-29 0 16,-5 56-2-16,5-29-2 0,0-3-8 16,0-24-4-16,-7 47-9 0,7-27-9 0,-5 4-1 15,5-24-1-15,-16 42 1 0,1-19 4 16,1-3 1-16,-3-1-3 0,-3 6 7 15,-6-3 2-15,-1 3 1 0,2 1 4 0,-10 1 1 16,-1 4 0-16,1 1 2 0,-3 3 4 16,-2-1 0-16,0-1 2 0,-6 2 6 15,1 1 4-15,-10 4-1 0,3 1 0 0,-8-1-2 16,-2 3 3-16,-7-1-2 0,-18 17 3 16,-3-7-5-16,1 2 2 0,11-12-1 0,13-5-9 15,-1 0-32-15,16-7-59 0,2 0-67 16,-1-3-177-16,11-9-597 0,3-6-721 15</inkml:trace>
  <inkml:trace contextRef="#ctx0" brushRef="#br0" timeOffset="1.23366E6">29036 8887 4562 0,'0'0'-144'0,"0"0"10"16,17-26 13-16,-17 26 15 0,0 0 20 15,0 0 20-15,0 0 22 0,0 0 15 0,0 0 24 16,0 0 5-16,0 0 25 0,0 0 26 15,51 32 17-15,-51-32 2 0,14 24 0 0,-14-24-6 16,15 34 2-16,-10-8 9 0,3-1-3 16,-1 6 0-16,-4 2-4 0,2-4-2 15,-1 6-4-15,-3 9-6 0,3-2-6 0,-1 2-5 16,-3-1-4-16,5 0-10 0,-5-4-4 16,0-2 0-16,3-2-15 0,-3-5-28 0,0 1-39 15,2-3-27-15,-2-1-36 0,0-5-49 16,-2-4-111-16,2-18-588 0,-8 32-193 0</inkml:trace>
  <inkml:trace contextRef="#ctx0" brushRef="#br0" timeOffset="1.2341E6">28964 8972 4044 0,'-9'-18'-42'16,"9"18"-23"-16,-18-30 1 0,18 30 0 16,-15-22 3-16,15 22-6 0,-10-27 7 0,10 27 8 15,-8-25 16-15,8 25 23 0,-9-29 19 16,9 29 14-16,-3-31 3 0,3 31 4 16,-2-31 7-16,2 31-1 0,0-33-5 0,0 33 5 15,5-33 5-15,4 10 7 0,-9 23-20 16,16-36-1-16,-2 15-1 0,-1 3-18 0,4-1-20 15,5 3-18-15,-4-3 0 0,4 4 0 16,3 3-5-16,-3 0-1 0,1 0 15 16,-3 1-7-16,-20 11 8 0,40-12-4 15,-40 12 16-15,34 3 11 0,-34-3 5 0,36 20 9 16,-19-5 11-16,-5 6 4 0,1 2 2 16,-1 4 4-16,-4 4 7 0,1-1 1 15,-6 3 4-15,-3-1 1 0,0 2 16 0,0-1-11 16,-7 1 7-16,2 0 4 0,-3-3-5 15,-4 3 23-15,-1-4 2 0,1-3-5 0,-5 0-7 16,-6-6-8-16,3 5-7 0,-2-5-10 16,-6 0-8-16,-1-3-30 0,6-3-48 0,-2 0-30 15,3-3-49-15,0 0-91 0,1-9-276 16,1 5-327-16,1-6 119 0</inkml:trace>
  <inkml:trace contextRef="#ctx0" brushRef="#br0" timeOffset="1.23501E6">29551 9007 3669 0,'0'0'-45'16,"17"-25"-10"-16,-17 25-20 0,0 0-15 0,0 0-24 15,0 0-24-15,13-4-14 0,-13 4 5 16,0 0 20-16,0 0 54 0,0 0 35 16,0 0 23-16,0 0 12 0,0 0-3 0,0 0 15 15,0 0 6-15,0 0 28 0,0 0 3 16,0 0-7-16,0 0 6 0,0 0 6 0,0 0-5 15,0 0 20-15,0 0-7 0,0 0-6 16,0 0 4-16,10 50-13 0,-10-50-8 0,0 30 4 16,0-30-7-16,0 37-5 0,0-37-9 15,0 40-6-15,0-40 1 0,0 39-7 16,0-39 7-16,0 36-10 0,0-36 10 0,-3 31 10 16,3-31-1-16,-7 25 10 0,7-25 1 15,-13 22-3-15,13-22 7 0,-25 11-4 16,25-11-13-16,-30 9 20 0,30-9 16 15,-36-2 5-15,36 2 0 0,0 0 9 0,-51-18 7 16,37 8-5-16,14 10 5 0,-33-30 6 16,18 10 10-16,1 2-4 0,6-3-7 0,-4-8-1 15,7 4-15-15,0-5-10 0,5 30-15 16,0-60-31-16,10 22-36 0,2 3-22 0,5 2-46 16,1-1-32-16,0-1-52 0,3 5-99 15,0 0-563-15,-2-2-31 0</inkml:trace>
  <inkml:trace contextRef="#ctx0" brushRef="#br0" timeOffset="1.23537E6">29638 8618 3856 0,'3'37'-12'15,"-3"-17"14"-15,0-20 0 0,4 45 10 16,-4-14 1-16,-4 1 10 0,8-2-17 0,-4 3 1 15,5-1-3-15,-2 2 0 0,4-4 7 16,1 6-7-16,-3-5 3 0,3 0-7 16,1 0 2-16,3-2 0 0,1-6 0 15,-3 1 9-15,3-5-9 0,-1 1 4 0,-12-20 5 16,18 24-9-16,-18-24-1 0,24 15 10 0,-24-15-9 16,0 0-2-16,0 0-5 0,0 0 3 15,45-35-7-15,-33 19 14 0,-12 16-1 16,5-51 3-16,-5 23 8 0,0-1 9 15,0-4-1-15,-4 1 20 0,3-3 15 0,-3 4 3 16,-1 1 2-16,-1 0-5 0,4 5 0 0,-6-4-7 16,8 29-11-16,-9-43-14 0,9 43-24 15,-8-31-32-15,8 31-25 0,-8-21-13 16,8 21-18-16,0 0-44 0,-14-6-118 0,14 6-575 16,0 0 54-16</inkml:trace>
  <inkml:trace contextRef="#ctx0" brushRef="#br0" timeOffset="1.23568E6">30066 8655 3909 0,'24'20'88'0,"-24"-20"-10"0,8 30-11 16,-3-3 8-16,-2 0-4 0,2 15-5 15,-1 0-11-15,1 5 14 0,0 5 12 0,1 7 4 16,3 6 6-16,-1-1-12 0,4 3-6 15,-4 5-4-15,1-5-10 0,-1 4 1 16,-5-3 8-16,2 3 7 0,-5-5 7 0,0-3 6 16,0-1 2-16,-5-4 4 0,-6-2 7 15,2-5-3-15,-11 3-6 0,-3-9-7 0,1 2-8 16,-15-6-4-16,4-1-3 0,-2-7-14 16,0-3-4-16,-1-4-11 0,3-5-10 0,-4-2-19 15,0-11-22-15,2-1-30 0,2-7-23 16,-1-7-24-16,-3-1-27 0,-3-11-32 0,10-8-33 15,-5-14-57-15,5-1-149 0,0-17-571 16,3-10-884-16</inkml:trace>
  <inkml:trace contextRef="#ctx0" brushRef="#br0" timeOffset="1.23586E6">29676 8571 5242 0,'9'-30'136'15,"-9"30"-1"-15,2-24-7 0,-2 24-20 0,0 0-17 16,11-24-24-16,-11 24-10 0,0 0-14 16,0 0-11-16,12-26-19 0,-12 26-27 15,0 0-47-15,20-9-64 0,-20 9-66 0,0 0-191 16,22 0-171-16,-22 0-368 0,0 0-580 16</inkml:trace>
  <inkml:trace contextRef="#ctx0" brushRef="#br0" timeOffset="1.23633E6">30550 8461 4478 0,'0'0'-71'0,"3"-29"13"0,-3 29 0 0,0 0 4 16,0 0 10-16,-7-32-10 0,7 32 1 16,0 0-1-16,0 0 11 0,0 0 6 15,0 0 13-15,0 0 24 0,-67 46 21 0,46-22 12 16,4 8 15-16,-6-2 18 0,2 7 15 0,-4 7 6 16,2-4-1-16,-2 6-2 0,8-6-7 15,-1-3-6-15,4 3-9 0,9 1-4 16,2-8-8-16,3 1-9 0,5 1-4 0,2-5-11 15,3-6-21-15,5 3-31 0,5-6-41 16,5-1-31-16,-2-8-42 0,6-3-84 16,-7-6-215-16,4-3-380 0,-1-10 75 0</inkml:trace>
  <inkml:trace contextRef="#ctx0" brushRef="#br0" timeOffset="1.23672E6">30856 8318 4048 0,'0'0'184'15,"0"-24"-31"-15,0 24-18 0,0 0-18 0,0-21-15 0,0 21-17 16,0 0-12-16,0 0-9 0,0 0-5 16,0 0-8-16,0 0 1 0,0 0-9 15,33 6-7-15,-33-6-1 0,0 0 0 0,42 8-6 16,-42-8 0-16,39 0-2 0,-24-5 1 16,10-4-2-16,-9-3-3 0,8-5-1 15,-1-2-5-15,2-6-2 0,-1-7-5 0,1-1-7 16,-2-11-3-16,-1 8-1 0,-2-14 9 0,0-2 1 15,-3-1 0-15,-5-3-1 0,1-1 2 16,-10 7 2-16,2 1-1 0,-8 4 0 0,1-2 0 16,-6 7-2-16,0-1 2 0,-4 5-3 15,-1 6 0-15,1 4-1 0,-3 11-2 16,15 15 4-16,-29-17-3 0,29 17-2 0,0 0 1 16,-42 35 0-16,34-12 1 0,-4 7 1 15,9 11-2-15,1 1 5 0,4 7-1 0,1 4 5 16,6 6-1-16,-1 2 1 0,7 4-1 15,2 6-1-15,3-1 0 0,5 1-2 16,-1 0-4-16,2-3 2 0,-2-7-14 0,4 1-30 16,-3-9-53-16,2-1-45 0,-2-10-56 15,-12-4-105-15,-1-8-658 0,-5-2-845 0</inkml:trace>
  <inkml:trace contextRef="#ctx0" brushRef="#br0" timeOffset="1.23687E6">31105 8643 4841 0,'-20'-18'34'15,"8"1"-1"-15,12 17 6 0,-8-37 11 0,8 37 2 16,5-42-10-16,10 18-3 0,5-4-4 0,7 0-2 16,8-7-21-16,7 2-37 15,-2 1-60-15,8 1-59 0,-11 0-119 0,5 2-654 16,-14 3-555-16</inkml:trace>
  <inkml:trace contextRef="#ctx0" brushRef="#br0" timeOffset="1.68297E6">29183 13826 1595 0,'0'0'371'16,"0"0"-235"-16,0 0-50 0,0 0-29 16,-22-12-51-16,22 12-42 0,0 0-36 0,0 0-54 15,0 0-69-15,0 0-280 0,0 0 101 16</inkml:trace>
  <inkml:trace contextRef="#ctx0" brushRef="#br0" timeOffset="1.68304E6">29138 13806 1608 0,'0'0'-94'0,"0"0"-4"0,0 0-42 15,0 0-218-15,0 0 90 0</inkml:trace>
  <inkml:trace contextRef="#ctx0" brushRef="#br0" timeOffset="1.69778E6">23711 18157 3229 0,'20'11'157'0,"-20"-11"-15"16,0 0-28-16,24 17-30 0,-24-17-21 0,0 0-23 0,28 7 0 15,-28-7-7-15,37-3-22 0,-37 3-7 0,47-12-48 16,-17 8-14-16,0-7-43 0,10-1-63 16,-6 0-143-16,6-5-422 0,2 9 519 15</inkml:trace>
  <inkml:trace contextRef="#ctx0" brushRef="#br0" timeOffset="1.70327E6">30173 16616 2961 0,'0'0'137'0,"0"0"-23"0,0 0-2 16,0 0-6-16,0 0-12 0,0 0-5 0,0 0 14 15,0 0-12-15,0 0 21 0,0 0 1 16,0 0-5-16,0 0-2 0,0 0-20 16,0 0-9-16,0 0-17 0,0 0-9 0,0 0-9 15,0 0-10-15,0 0-4 0,0 0-10 16,0 0-2-16,0 0-7 0,0 0-19 16,0 0-15-16,0 0-26 0,0 0-25 0,0 0-23 15,0 0-44-15,-67-5-86 0,67 5-213 16,-15 17-339-16,15-17 276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636C00-BD70-4D95-AD9F-FAB21D293F69}" type="datetimeFigureOut">
              <a:rPr lang="en-US" smtClean="0"/>
              <a:t>28-Feb-22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9753EB-3111-4158-8CAC-CD2E18EACE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278003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OODA</a:t>
            </a:r>
          </a:p>
          <a:p>
            <a:r>
              <a:rPr lang="en-US" dirty="0" smtClean="0"/>
              <a:t>Refrain</a:t>
            </a:r>
            <a:r>
              <a:rPr lang="en-US" baseline="0" dirty="0" smtClean="0"/>
              <a:t> and Reframe</a:t>
            </a:r>
          </a:p>
          <a:p>
            <a:r>
              <a:rPr lang="en-US" baseline="0" dirty="0" smtClean="0"/>
              <a:t>Interrupt meeting </a:t>
            </a:r>
            <a:r>
              <a:rPr lang="en-US" baseline="0" smtClean="0"/>
              <a:t>by dropping </a:t>
            </a:r>
            <a:r>
              <a:rPr lang="en-US" baseline="0" dirty="0" smtClean="0"/>
              <a:t>something or making some distraction to gather attention to you.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41033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There is no detailed reporting to management.</a:t>
            </a:r>
            <a:r>
              <a:rPr lang="en-US" baseline="0" dirty="0" smtClean="0"/>
              <a:t> Anyone in management or on another team can walk by and look at the scrum board and know where everything stands.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A73D91-A2FF-4FC3-B265-525AF5A5F9B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4590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80016-F6CF-474F-B219-FC9B85A0E4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79D928-6CE4-4979-829B-864D9303F7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F4ECAF-7F2B-429F-AC2F-070674A60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2EE017-2E88-43CA-A48A-D1C6BEA15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Eng. Dr. </a:t>
            </a:r>
            <a:r>
              <a:rPr lang="en-US" dirty="0" err="1" smtClean="0"/>
              <a:t>Akram</a:t>
            </a:r>
            <a:r>
              <a:rPr lang="en-US" dirty="0" smtClean="0"/>
              <a:t>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95734C-BB6C-4998-A8BB-7F5B6160B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591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B476EB-1355-4B6B-BAB4-D8D74FBDE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50380F-D3AE-4874-AF6D-0BB7662073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33B2AD-86AA-4164-A176-B9A306099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2890EF-4AFE-4C01-838E-56677ECFF5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200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3FB7BC-0A82-4370-8381-56BFF26CE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006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C2C4E-6914-486D-ACE5-A6D095E6FD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F9D91E-F449-482E-8418-0487EF4EDA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657F48-A08D-4E7C-A9B7-EE1C619E01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B9FD46-3234-443A-9D01-89520031F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66282A-1DC9-4DC6-9B19-06ABE74E9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32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51BE38-3C19-4899-9557-93CAE0AB7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477C09-3EE9-467D-9521-761974FA6B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CE6601-614C-400B-8516-2365794B0D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C1119B-A48F-4299-A3C1-E7350591D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A60ADF-F158-4F0D-B23A-04FB36F84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B2FBB4-6760-43E0-8730-437537041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00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689FE3-AB87-4E18-A63A-CC600D6C8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BE197A-E923-4C03-84D1-C776937604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551361-1C30-482D-836B-BBECA04162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E811D56-82EF-44D3-A89D-C767318EDA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EB94B3-752C-4DA8-AE4B-DD61B69287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1BF96B1-45EE-46B0-A45A-BF15329413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0C9D8E-8E32-4DBF-B89B-EA0448AE5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DD667C-E9EE-47F4-A14F-7C031C6C0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146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D88EF1-8A8C-43FB-AFD1-38AD30F48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C5A830-4BE7-443E-BA7F-CBE5EF10DC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0EA6A3-7C31-423F-993A-E4AAD2018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D5ADD4-0B37-4742-8665-FBD31993F2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567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45A76EC-6DA5-4F0D-9BB4-2B8EECCD3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949424-003F-48B4-8FEA-8A6BFEAAA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D007D9-E50F-485A-A330-2874D323E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991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B9D5E-76B9-448A-8E91-3A12816DA2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0223B2-C352-4F0E-A0CF-6BB2DAFCA9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736218-9046-4904-A478-29AD620CBC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291F3D-DB4C-4C43-8A00-782C7E74C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8E78FD-C676-42DB-85CA-3EA9A8BB8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A2F6C6-381A-443D-A3D6-4A06C0D2E0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137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7569E6-5C29-47A0-B5D7-A52D27481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DB99370-6D33-4C13-A03A-AC0842D0C6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0FE90C-F565-40EB-84A9-9127B9EA6A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489353-6A66-4B72-8D54-0E604356C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60BF95-2765-4D16-8D1C-C8D081A06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34A4CB-EFA1-4370-824F-54B992B05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810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42D3D-38A2-46E1-8364-4B994B46F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B587A4-C5B9-4EDE-9449-6042C0B7A7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247B2D-FAA4-4441-9C2A-F5A113867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B039E6-9E52-428D-B425-93B9656E4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16C17-C040-4B3A-A7D0-49CD88078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0660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4EE0452-43F5-49EA-A2E5-7454497442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293091-1BE4-4E9E-9C9C-79BE85DCF9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B8EE1C-8BD0-42FD-A7AA-E4BFBF835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E4D64A-328B-4942-8C01-AB57D08EA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635525-3115-4CE9-905D-65BFEDB56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9680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02528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9440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3800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69976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3685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b="1" smtClean="0"/>
              <a:t>Eng. Dr. Akram Ali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72913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72405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64911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7098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7210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9217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3433E4-C324-4DDE-A6BF-B2826CF085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A25399-0F28-4FA1-871B-C6AEB6FF14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7058E9-D024-4C07-BCD3-EE75CC86B3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EF40AE-35D1-45E1-9964-F10B8EE48F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DFCE6D-87E2-464B-9727-7C3A2E0223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862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348994" y="255084"/>
            <a:ext cx="1627773" cy="14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731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customXml" Target="../ink/ink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emf"/><Relationship Id="rId13" Type="http://schemas.openxmlformats.org/officeDocument/2006/relationships/customXml" Target="../ink/ink8.xml"/><Relationship Id="rId3" Type="http://schemas.openxmlformats.org/officeDocument/2006/relationships/customXml" Target="../ink/ink3.xml"/><Relationship Id="rId7" Type="http://schemas.openxmlformats.org/officeDocument/2006/relationships/customXml" Target="../ink/ink5.xml"/><Relationship Id="rId12" Type="http://schemas.openxmlformats.org/officeDocument/2006/relationships/image" Target="../media/image6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emf"/><Relationship Id="rId11" Type="http://schemas.openxmlformats.org/officeDocument/2006/relationships/customXml" Target="../ink/ink7.xml"/><Relationship Id="rId5" Type="http://schemas.openxmlformats.org/officeDocument/2006/relationships/customXml" Target="../ink/ink4.xml"/><Relationship Id="rId10" Type="http://schemas.openxmlformats.org/officeDocument/2006/relationships/image" Target="../media/image51.emf"/><Relationship Id="rId4" Type="http://schemas.openxmlformats.org/officeDocument/2006/relationships/image" Target="../media/image20.emf"/><Relationship Id="rId9" Type="http://schemas.openxmlformats.org/officeDocument/2006/relationships/customXml" Target="../ink/ink6.xml"/><Relationship Id="rId1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3" Type="http://schemas.openxmlformats.org/officeDocument/2006/relationships/customXml" Target="../ink/ink9.xml"/><Relationship Id="rId7" Type="http://schemas.openxmlformats.org/officeDocument/2006/relationships/customXml" Target="../ink/ink1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emf"/><Relationship Id="rId5" Type="http://schemas.openxmlformats.org/officeDocument/2006/relationships/customXml" Target="../ink/ink10.xml"/><Relationship Id="rId4" Type="http://schemas.openxmlformats.org/officeDocument/2006/relationships/image" Target="../media/image80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emf"/><Relationship Id="rId4" Type="http://schemas.openxmlformats.org/officeDocument/2006/relationships/customXml" Target="../ink/ink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customXml" Target="../ink/ink13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customXml" Target="../ink/ink1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customXml" Target="../ink/ink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1400" y="718458"/>
            <a:ext cx="8567738" cy="3402782"/>
          </a:xfrm>
          <a:solidFill>
            <a:srgbClr val="53728A"/>
          </a:solidFill>
        </p:spPr>
        <p:txBody>
          <a:bodyPr lIns="274320" tIns="91440" rIns="182880" bIns="91440">
            <a:normAutofit fontScale="90000"/>
          </a:bodyPr>
          <a:lstStyle/>
          <a:p>
            <a:pPr algn="l"/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400" b="1" dirty="0">
                <a:solidFill>
                  <a:schemeClr val="bg1"/>
                </a:solidFill>
                <a:ea typeface="+mj-ea"/>
                <a:cs typeface="+mj-cs"/>
              </a:rPr>
              <a:t>PMG </a:t>
            </a:r>
            <a:r>
              <a:rPr lang="en-US" sz="5400" b="1" dirty="0" smtClean="0">
                <a:solidFill>
                  <a:schemeClr val="bg1"/>
                </a:solidFill>
                <a:ea typeface="+mj-ea"/>
                <a:cs typeface="+mj-cs"/>
              </a:rPr>
              <a:t>622</a:t>
            </a:r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300" b="1" dirty="0" smtClean="0">
                <a:solidFill>
                  <a:schemeClr val="bg1"/>
                </a:solidFill>
                <a:latin typeface="+mn-lt"/>
              </a:rPr>
              <a:t>Agile </a:t>
            </a:r>
            <a:r>
              <a:rPr lang="en-US" sz="5300" b="1" dirty="0">
                <a:solidFill>
                  <a:schemeClr val="bg1"/>
                </a:solidFill>
                <a:latin typeface="+mn-lt"/>
              </a:rPr>
              <a:t>Project Management</a:t>
            </a:r>
            <a:r>
              <a:rPr lang="en-US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b="1" dirty="0">
                <a:solidFill>
                  <a:schemeClr val="bg1"/>
                </a:solidFill>
                <a:latin typeface="+mn-lt"/>
              </a:rPr>
            </a:br>
            <a:r>
              <a:rPr lang="en-US" sz="5400" dirty="0">
                <a:solidFill>
                  <a:srgbClr val="FFFF00"/>
                </a:solidFill>
                <a:latin typeface="Calibri" panose="020F0502020204030204"/>
              </a:rPr>
              <a:t>ZOOM MEETING: </a:t>
            </a:r>
            <a:r>
              <a:rPr lang="en-US" sz="5400" dirty="0" smtClean="0">
                <a:solidFill>
                  <a:srgbClr val="FF0000"/>
                </a:solidFill>
                <a:latin typeface="Calibri" panose="020F0502020204030204"/>
              </a:rPr>
              <a:t>05 (</a:t>
            </a:r>
            <a:r>
              <a:rPr lang="ar-EG" sz="5400" dirty="0" smtClean="0">
                <a:solidFill>
                  <a:srgbClr val="FF0000"/>
                </a:solidFill>
                <a:latin typeface="Calibri" panose="020F0502020204030204"/>
              </a:rPr>
              <a:t>2</a:t>
            </a:r>
            <a:r>
              <a:rPr lang="en-US" sz="5400" dirty="0" smtClean="0">
                <a:solidFill>
                  <a:srgbClr val="FF0000"/>
                </a:solidFill>
                <a:latin typeface="Calibri" panose="020F0502020204030204"/>
              </a:rPr>
              <a:t>8-</a:t>
            </a:r>
            <a:r>
              <a:rPr lang="ar-EG" sz="5400" dirty="0" smtClean="0">
                <a:solidFill>
                  <a:srgbClr val="FF0000"/>
                </a:solidFill>
                <a:latin typeface="Calibri" panose="020F0502020204030204"/>
              </a:rPr>
              <a:t>02</a:t>
            </a:r>
            <a:r>
              <a:rPr lang="en-US" sz="5400" dirty="0" smtClean="0">
                <a:solidFill>
                  <a:srgbClr val="FF0000"/>
                </a:solidFill>
                <a:latin typeface="Calibri" panose="020F0502020204030204"/>
              </a:rPr>
              <a:t>-2</a:t>
            </a:r>
            <a:r>
              <a:rPr lang="ar-EG" sz="5400" dirty="0" smtClean="0">
                <a:solidFill>
                  <a:srgbClr val="FF0000"/>
                </a:solidFill>
                <a:latin typeface="Calibri" panose="020F0502020204030204"/>
              </a:rPr>
              <a:t>2</a:t>
            </a:r>
            <a:r>
              <a:rPr lang="en-US" sz="5400" dirty="0" smtClean="0">
                <a:solidFill>
                  <a:srgbClr val="FF0000"/>
                </a:solidFill>
                <a:latin typeface="Calibri" panose="020F0502020204030204"/>
              </a:rPr>
              <a:t>)</a:t>
            </a:r>
            <a:endParaRPr lang="en-US" sz="5400" b="1" dirty="0">
              <a:latin typeface="+mn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141668" y="718458"/>
            <a:ext cx="3373283" cy="563789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 dirty="0" smtClean="0">
              <a:ln>
                <a:noFill/>
              </a:ln>
              <a:solidFill>
                <a:srgbClr val="53728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Everyone’s 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Smart</a:t>
            </a:r>
            <a:b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University</a:t>
            </a:r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7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204" y="1331445"/>
            <a:ext cx="2694542" cy="2286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</a:t>
            </a:fld>
            <a:endParaRPr lang="en-US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 txBox="1">
            <a:spLocks/>
          </p:cNvSpPr>
          <p:nvPr/>
        </p:nvSpPr>
        <p:spPr>
          <a:xfrm>
            <a:off x="3624263" y="4224271"/>
            <a:ext cx="8567738" cy="213208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vert="horz" lIns="274320" tIns="91440" rIns="182880" bIns="9144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</a:pPr>
            <a:endParaRPr lang="en-US" sz="1050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ar-EG" b="1" dirty="0" smtClean="0">
                <a:solidFill>
                  <a:srgbClr val="00B0F0"/>
                </a:solidFill>
              </a:rPr>
              <a:t>دكتور مهندس استشاري ادارة المشروعات</a:t>
            </a:r>
            <a:endParaRPr lang="en-US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en-US" b="1" dirty="0" smtClean="0">
                <a:solidFill>
                  <a:srgbClr val="00B0F0"/>
                </a:solidFill>
              </a:rPr>
              <a:t>Eng. Dr. </a:t>
            </a:r>
            <a:r>
              <a:rPr lang="en-US" b="1" dirty="0" err="1" smtClean="0">
                <a:solidFill>
                  <a:srgbClr val="00B0F0"/>
                </a:solidFill>
              </a:rPr>
              <a:t>Akram</a:t>
            </a:r>
            <a:r>
              <a:rPr lang="en-US" b="1" dirty="0" smtClean="0">
                <a:solidFill>
                  <a:srgbClr val="00B0F0"/>
                </a:solidFill>
              </a:rPr>
              <a:t> Mustafa </a:t>
            </a:r>
            <a:r>
              <a:rPr lang="en-US" b="1" dirty="0" err="1" smtClean="0">
                <a:solidFill>
                  <a:srgbClr val="00B0F0"/>
                </a:solidFill>
              </a:rPr>
              <a:t>Suliman</a:t>
            </a:r>
            <a:r>
              <a:rPr lang="en-US" b="1" dirty="0" smtClean="0">
                <a:solidFill>
                  <a:srgbClr val="00B0F0"/>
                </a:solidFill>
              </a:rPr>
              <a:t> Ali,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PhD. AU, BEng. &amp; MSc. AAST, CEng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CMarEng</a:t>
            </a:r>
            <a:r>
              <a:rPr lang="en-US" sz="2300" b="1" i="1" dirty="0" smtClean="0">
                <a:solidFill>
                  <a:srgbClr val="00B0F0"/>
                </a:solidFill>
              </a:rPr>
              <a:t>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MIMarEST</a:t>
            </a:r>
            <a:r>
              <a:rPr lang="en-US" sz="2300" b="1" i="1" dirty="0" smtClean="0">
                <a:solidFill>
                  <a:srgbClr val="00B0F0"/>
                </a:solidFill>
              </a:rPr>
              <a:t>, PE, PMP®,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ASQ CSSBB, ISO Lead Auditor, NDT Level II,</a:t>
            </a:r>
            <a:endParaRPr lang="en-US" sz="23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8494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watermelon project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(</a:t>
            </a:r>
            <a:r>
              <a:rPr lang="en-US" dirty="0"/>
              <a:t>green on the outside, red on the inside</a:t>
            </a:r>
            <a:r>
              <a:rPr lang="en-US" dirty="0" smtClean="0"/>
              <a:t>)- </a:t>
            </a:r>
            <a:r>
              <a:rPr lang="en-US" dirty="0"/>
              <a:t>a project status light is green up until 1 </a:t>
            </a:r>
            <a:r>
              <a:rPr lang="en-US" dirty="0" smtClean="0"/>
              <a:t>month before </a:t>
            </a:r>
            <a:r>
              <a:rPr lang="en-US" dirty="0"/>
              <a:t>the release date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77" t="15079" r="4192" b="8814"/>
          <a:stretch/>
        </p:blipFill>
        <p:spPr>
          <a:xfrm>
            <a:off x="3635456" y="3250949"/>
            <a:ext cx="4975144" cy="3105401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8" name="Ink 7"/>
              <p14:cNvContentPartPr/>
              <p14:nvPr/>
            </p14:nvContentPartPr>
            <p14:xfrm>
              <a:off x="2463840" y="1081080"/>
              <a:ext cx="8176680" cy="5392440"/>
            </p14:xfrm>
          </p:contentPart>
        </mc:Choice>
        <mc:Fallback xmlns="">
          <p:pic>
            <p:nvPicPr>
              <p:cNvPr id="8" name="Ink 7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454120" y="1076400"/>
                <a:ext cx="8196480" cy="54097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336866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Underlying Philosophies of Agile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Saturation of Information</a:t>
            </a:r>
          </a:p>
          <a:p>
            <a:r>
              <a:rPr lang="en-US" strike="dblStrike" dirty="0" smtClean="0"/>
              <a:t>Time Boxing</a:t>
            </a:r>
          </a:p>
          <a:p>
            <a:r>
              <a:rPr lang="en-US" dirty="0" smtClean="0"/>
              <a:t>Delivering Through Teams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200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344880" y="423000"/>
              <a:ext cx="11675880" cy="5346360"/>
            </p14:xfrm>
          </p:contentPart>
        </mc:Choice>
        <mc:Fallback xmlns=""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34800" y="414360"/>
                <a:ext cx="11696040" cy="5367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403736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Scrum roles, artifacts &amp; ceremonies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895850"/>
          </a:xfrm>
        </p:spPr>
        <p:txBody>
          <a:bodyPr>
            <a:normAutofit fontScale="92500" lnSpcReduction="10000"/>
          </a:bodyPr>
          <a:lstStyle/>
          <a:p>
            <a:pPr marL="171450" indent="-171450"/>
            <a:r>
              <a:rPr lang="en-US" dirty="0"/>
              <a:t>SCRUM ARTIFICATS</a:t>
            </a:r>
          </a:p>
          <a:p>
            <a:pPr marL="628650" lvl="1" indent="-171450"/>
            <a:r>
              <a:rPr lang="en-US" dirty="0"/>
              <a:t>Product Backlog</a:t>
            </a:r>
          </a:p>
          <a:p>
            <a:pPr marL="628650" lvl="1" indent="-171450"/>
            <a:r>
              <a:rPr lang="en-US" dirty="0"/>
              <a:t>Sprint Backlog</a:t>
            </a:r>
          </a:p>
          <a:p>
            <a:pPr marL="628650" lvl="1" indent="-171450"/>
            <a:r>
              <a:rPr lang="en-US" dirty="0" smtClean="0"/>
              <a:t>Increment </a:t>
            </a:r>
          </a:p>
          <a:p>
            <a:pPr marL="171450" indent="-171450"/>
            <a:r>
              <a:rPr lang="en-US" dirty="0" smtClean="0"/>
              <a:t>SCRUM </a:t>
            </a:r>
            <a:r>
              <a:rPr lang="en-US" dirty="0"/>
              <a:t>CERMONIES</a:t>
            </a:r>
          </a:p>
          <a:p>
            <a:pPr marL="628650" lvl="1" indent="-171450"/>
            <a:r>
              <a:rPr lang="en-US" dirty="0"/>
              <a:t>Sprint Planning.</a:t>
            </a:r>
          </a:p>
          <a:p>
            <a:pPr marL="628650" lvl="1" indent="-171450"/>
            <a:r>
              <a:rPr lang="en-US" dirty="0"/>
              <a:t>Daily </a:t>
            </a:r>
            <a:r>
              <a:rPr lang="en-US" b="1" dirty="0"/>
              <a:t>Scrum</a:t>
            </a:r>
            <a:r>
              <a:rPr lang="en-US" dirty="0"/>
              <a:t>.</a:t>
            </a:r>
          </a:p>
          <a:p>
            <a:pPr marL="628650" lvl="1" indent="-171450"/>
            <a:r>
              <a:rPr lang="en-US" dirty="0"/>
              <a:t>Sprint Review.</a:t>
            </a:r>
          </a:p>
          <a:p>
            <a:pPr marL="628650" lvl="1" indent="-171450"/>
            <a:r>
              <a:rPr lang="en-US" dirty="0"/>
              <a:t>Sprint Retrospective.</a:t>
            </a:r>
          </a:p>
          <a:p>
            <a:pPr marL="171450" indent="-171450"/>
            <a:r>
              <a:rPr lang="en-US" dirty="0" smtClean="0"/>
              <a:t>SCRUM </a:t>
            </a:r>
            <a:r>
              <a:rPr lang="en-US" dirty="0"/>
              <a:t>ROLES</a:t>
            </a:r>
          </a:p>
          <a:p>
            <a:pPr marL="628650" lvl="1" indent="-171450"/>
            <a:r>
              <a:rPr lang="en-US" dirty="0"/>
              <a:t>Product Owner</a:t>
            </a:r>
          </a:p>
          <a:p>
            <a:pPr marL="628650" lvl="1" indent="-171450"/>
            <a:r>
              <a:rPr lang="en-US" dirty="0"/>
              <a:t>Development Team Members</a:t>
            </a:r>
          </a:p>
          <a:p>
            <a:pPr marL="628650" lvl="1" indent="-171450"/>
            <a:r>
              <a:rPr lang="en-US" dirty="0"/>
              <a:t>Scrum </a:t>
            </a:r>
            <a:r>
              <a:rPr lang="en-US" dirty="0" smtClean="0"/>
              <a:t>Master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</a:t>
            </a:fld>
            <a:endParaRPr lang="en-US"/>
          </a:p>
        </p:txBody>
      </p:sp>
      <p:sp>
        <p:nvSpPr>
          <p:cNvPr id="148" name="Rectangle 147"/>
          <p:cNvSpPr/>
          <p:nvPr/>
        </p:nvSpPr>
        <p:spPr>
          <a:xfrm>
            <a:off x="6230700" y="1995120"/>
            <a:ext cx="4466160" cy="1241280"/>
          </a:xfrm>
          <a:prstGeom prst="rect">
            <a:avLst/>
          </a:prstGeom>
          <a:noFill/>
          <a:ln w="24000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0000"/>
              </a:solidFill>
            </a:endParaRPr>
          </a:p>
        </p:txBody>
      </p:sp>
      <p:sp>
        <p:nvSpPr>
          <p:cNvPr id="179" name="Rectangle 178"/>
          <p:cNvSpPr/>
          <p:nvPr/>
        </p:nvSpPr>
        <p:spPr>
          <a:xfrm>
            <a:off x="7785360" y="1985760"/>
            <a:ext cx="1683720" cy="1251360"/>
          </a:xfrm>
          <a:prstGeom prst="rect">
            <a:avLst/>
          </a:prstGeom>
          <a:noFill/>
          <a:ln w="24000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0000"/>
              </a:solidFill>
            </a:endParaRPr>
          </a:p>
        </p:txBody>
      </p:sp>
      <p:sp>
        <p:nvSpPr>
          <p:cNvPr id="187" name="Rectangle 186"/>
          <p:cNvSpPr/>
          <p:nvPr/>
        </p:nvSpPr>
        <p:spPr>
          <a:xfrm>
            <a:off x="7764060" y="2611440"/>
            <a:ext cx="1693080" cy="642240"/>
          </a:xfrm>
          <a:prstGeom prst="rect">
            <a:avLst/>
          </a:prstGeom>
          <a:noFill/>
          <a:ln w="24000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0000"/>
              </a:solidFill>
            </a:endParaRPr>
          </a:p>
        </p:txBody>
      </p:sp>
      <p:sp>
        <p:nvSpPr>
          <p:cNvPr id="204" name="Rectangle 203"/>
          <p:cNvSpPr/>
          <p:nvPr/>
        </p:nvSpPr>
        <p:spPr>
          <a:xfrm>
            <a:off x="6230700" y="3245040"/>
            <a:ext cx="1581660" cy="2307960"/>
          </a:xfrm>
          <a:prstGeom prst="rect">
            <a:avLst/>
          </a:prstGeom>
          <a:noFill/>
          <a:ln w="24000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0070C0"/>
                </a:solidFill>
              </a:rPr>
              <a:t>Sprint Backlog</a:t>
            </a:r>
          </a:p>
          <a:p>
            <a:pPr algn="ctr"/>
            <a:endParaRPr lang="en-US" sz="2000" b="1" dirty="0">
              <a:solidFill>
                <a:srgbClr val="0070C0"/>
              </a:solidFill>
            </a:endParaRPr>
          </a:p>
          <a:p>
            <a:pPr algn="ctr"/>
            <a:endParaRPr lang="en-US" sz="2000" b="1" dirty="0" smtClean="0">
              <a:solidFill>
                <a:srgbClr val="0070C0"/>
              </a:solidFill>
            </a:endParaRPr>
          </a:p>
          <a:p>
            <a:pPr algn="ctr"/>
            <a:endParaRPr lang="en-US" sz="2000" b="1" dirty="0">
              <a:solidFill>
                <a:srgbClr val="0070C0"/>
              </a:solidFill>
            </a:endParaRPr>
          </a:p>
        </p:txBody>
      </p:sp>
      <p:sp>
        <p:nvSpPr>
          <p:cNvPr id="205" name="Rectangle 204"/>
          <p:cNvSpPr/>
          <p:nvPr/>
        </p:nvSpPr>
        <p:spPr>
          <a:xfrm>
            <a:off x="9469080" y="3253629"/>
            <a:ext cx="1227780" cy="2307960"/>
          </a:xfrm>
          <a:prstGeom prst="rect">
            <a:avLst/>
          </a:prstGeom>
          <a:noFill/>
          <a:ln w="24000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0000"/>
              </a:solidFill>
            </a:endParaRPr>
          </a:p>
        </p:txBody>
      </p:sp>
      <p:sp>
        <p:nvSpPr>
          <p:cNvPr id="206" name="Rectangle 205"/>
          <p:cNvSpPr/>
          <p:nvPr/>
        </p:nvSpPr>
        <p:spPr>
          <a:xfrm>
            <a:off x="7785360" y="2611439"/>
            <a:ext cx="488486" cy="2941560"/>
          </a:xfrm>
          <a:prstGeom prst="rect">
            <a:avLst/>
          </a:prstGeom>
          <a:noFill/>
          <a:ln w="24000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0000"/>
              </a:solidFill>
            </a:endParaRPr>
          </a:p>
        </p:txBody>
      </p:sp>
      <p:sp>
        <p:nvSpPr>
          <p:cNvPr id="207" name="Rectangle 206"/>
          <p:cNvSpPr/>
          <p:nvPr/>
        </p:nvSpPr>
        <p:spPr>
          <a:xfrm>
            <a:off x="8274206" y="2640934"/>
            <a:ext cx="588484" cy="2912065"/>
          </a:xfrm>
          <a:prstGeom prst="rect">
            <a:avLst/>
          </a:prstGeom>
          <a:noFill/>
          <a:ln w="24000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0000"/>
              </a:solidFill>
            </a:endParaRPr>
          </a:p>
        </p:txBody>
      </p:sp>
      <p:sp>
        <p:nvSpPr>
          <p:cNvPr id="208" name="Rectangle 207"/>
          <p:cNvSpPr/>
          <p:nvPr/>
        </p:nvSpPr>
        <p:spPr>
          <a:xfrm>
            <a:off x="8825606" y="2611439"/>
            <a:ext cx="676380" cy="2950149"/>
          </a:xfrm>
          <a:prstGeom prst="rect">
            <a:avLst/>
          </a:prstGeom>
          <a:noFill/>
          <a:ln w="24000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0000"/>
              </a:solidFill>
            </a:endParaRPr>
          </a:p>
        </p:txBody>
      </p:sp>
      <p:sp>
        <p:nvSpPr>
          <p:cNvPr id="213" name="Oval 212"/>
          <p:cNvSpPr/>
          <p:nvPr/>
        </p:nvSpPr>
        <p:spPr>
          <a:xfrm rot="-970800">
            <a:off x="6579065" y="2716805"/>
            <a:ext cx="67551" cy="124071"/>
          </a:xfrm>
          <a:prstGeom prst="ellipse">
            <a:avLst/>
          </a:prstGeom>
          <a:noFill/>
          <a:ln w="24000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0000"/>
              </a:solidFill>
            </a:endParaRPr>
          </a:p>
        </p:txBody>
      </p:sp>
      <p:sp>
        <p:nvSpPr>
          <p:cNvPr id="218" name="Oval 217"/>
          <p:cNvSpPr/>
          <p:nvPr/>
        </p:nvSpPr>
        <p:spPr>
          <a:xfrm>
            <a:off x="7009560" y="2502000"/>
            <a:ext cx="102600" cy="102960"/>
          </a:xfrm>
          <a:prstGeom prst="ellipse">
            <a:avLst/>
          </a:prstGeom>
          <a:noFill/>
          <a:ln w="24000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0000"/>
              </a:solidFill>
            </a:endParaRPr>
          </a:p>
        </p:txBody>
      </p:sp>
      <p:sp>
        <p:nvSpPr>
          <p:cNvPr id="225" name="Oval 224"/>
          <p:cNvSpPr/>
          <p:nvPr/>
        </p:nvSpPr>
        <p:spPr>
          <a:xfrm>
            <a:off x="8236080" y="2294280"/>
            <a:ext cx="101160" cy="100800"/>
          </a:xfrm>
          <a:prstGeom prst="ellipse">
            <a:avLst/>
          </a:prstGeom>
          <a:noFill/>
          <a:ln w="24000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0000"/>
              </a:solidFill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30" name="Ink 229"/>
              <p14:cNvContentPartPr/>
              <p14:nvPr/>
            </p14:nvContentPartPr>
            <p14:xfrm>
              <a:off x="6123600" y="1748931"/>
              <a:ext cx="4232880" cy="2400480"/>
            </p14:xfrm>
          </p:contentPart>
        </mc:Choice>
        <mc:Fallback xmlns="">
          <p:pic>
            <p:nvPicPr>
              <p:cNvPr id="230" name="Ink 229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112800" y="1741371"/>
                <a:ext cx="4254120" cy="2422440"/>
              </a:xfrm>
              <a:prstGeom prst="rect">
                <a:avLst/>
              </a:prstGeom>
            </p:spPr>
          </p:pic>
        </mc:Fallback>
      </mc:AlternateContent>
      <p:sp>
        <p:nvSpPr>
          <p:cNvPr id="248" name="Oval 247"/>
          <p:cNvSpPr/>
          <p:nvPr/>
        </p:nvSpPr>
        <p:spPr>
          <a:xfrm>
            <a:off x="9905760" y="2564280"/>
            <a:ext cx="128880" cy="128880"/>
          </a:xfrm>
          <a:prstGeom prst="ellipse">
            <a:avLst/>
          </a:prstGeom>
          <a:noFill/>
          <a:ln w="24000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0000"/>
              </a:solidFill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269" name="Ink 268"/>
              <p14:cNvContentPartPr/>
              <p14:nvPr/>
            </p14:nvContentPartPr>
            <p14:xfrm>
              <a:off x="8869320" y="4601211"/>
              <a:ext cx="615240" cy="16920"/>
            </p14:xfrm>
          </p:contentPart>
        </mc:Choice>
        <mc:Fallback xmlns="">
          <p:pic>
            <p:nvPicPr>
              <p:cNvPr id="269" name="Ink 268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8856720" y="4588971"/>
                <a:ext cx="640080" cy="40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273" name="Ink 272"/>
              <p14:cNvContentPartPr/>
              <p14:nvPr/>
            </p14:nvContentPartPr>
            <p14:xfrm>
              <a:off x="6220800" y="4608051"/>
              <a:ext cx="1618560" cy="54720"/>
            </p14:xfrm>
          </p:contentPart>
        </mc:Choice>
        <mc:Fallback xmlns="">
          <p:pic>
            <p:nvPicPr>
              <p:cNvPr id="273" name="Ink 272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6208200" y="4591491"/>
                <a:ext cx="1647720" cy="86040"/>
              </a:xfrm>
              <a:prstGeom prst="rect">
                <a:avLst/>
              </a:prstGeom>
            </p:spPr>
          </p:pic>
        </mc:Fallback>
      </mc:AlternateContent>
      <p:grpSp>
        <p:nvGrpSpPr>
          <p:cNvPr id="344" name="Group 343"/>
          <p:cNvGrpSpPr/>
          <p:nvPr/>
        </p:nvGrpSpPr>
        <p:grpSpPr>
          <a:xfrm>
            <a:off x="3990042" y="1346265"/>
            <a:ext cx="3849318" cy="486597"/>
            <a:chOff x="196621" y="3318351"/>
            <a:chExt cx="3849318" cy="486597"/>
          </a:xfrm>
          <a:solidFill>
            <a:schemeClr val="bg2"/>
          </a:solidFill>
        </p:grpSpPr>
        <p:sp>
          <p:nvSpPr>
            <p:cNvPr id="345" name="Rectangle 344"/>
            <p:cNvSpPr/>
            <p:nvPr/>
          </p:nvSpPr>
          <p:spPr>
            <a:xfrm>
              <a:off x="196621" y="3324348"/>
              <a:ext cx="804086" cy="480600"/>
            </a:xfrm>
            <a:prstGeom prst="rect">
              <a:avLst/>
            </a:prstGeom>
            <a:grpFill/>
            <a:ln w="24000"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solidFill>
                    <a:srgbClr val="000000"/>
                  </a:solidFill>
                </a:rPr>
                <a:t>P</a:t>
              </a:r>
              <a:r>
                <a:rPr lang="en-US" dirty="0" smtClean="0">
                  <a:solidFill>
                    <a:srgbClr val="000000"/>
                  </a:solidFill>
                </a:rPr>
                <a:t>lan</a:t>
              </a:r>
              <a:endParaRPr lang="en-US" dirty="0">
                <a:solidFill>
                  <a:srgbClr val="000000"/>
                </a:solidFill>
              </a:endParaRPr>
            </a:p>
          </p:txBody>
        </p:sp>
        <p:sp>
          <p:nvSpPr>
            <p:cNvPr id="346" name="Rectangle 345"/>
            <p:cNvSpPr/>
            <p:nvPr/>
          </p:nvSpPr>
          <p:spPr>
            <a:xfrm>
              <a:off x="1104828" y="3324348"/>
              <a:ext cx="833240" cy="480600"/>
            </a:xfrm>
            <a:prstGeom prst="rect">
              <a:avLst/>
            </a:prstGeom>
            <a:grpFill/>
            <a:ln w="24000"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rgbClr val="000000"/>
                  </a:solidFill>
                </a:rPr>
                <a:t>Brief</a:t>
              </a:r>
              <a:endParaRPr lang="en-US" dirty="0">
                <a:solidFill>
                  <a:srgbClr val="000000"/>
                </a:solidFill>
              </a:endParaRPr>
            </a:p>
          </p:txBody>
        </p:sp>
        <p:sp>
          <p:nvSpPr>
            <p:cNvPr id="347" name="Rectangle 346"/>
            <p:cNvSpPr/>
            <p:nvPr/>
          </p:nvSpPr>
          <p:spPr>
            <a:xfrm>
              <a:off x="2042189" y="3318351"/>
              <a:ext cx="962268" cy="480600"/>
            </a:xfrm>
            <a:prstGeom prst="rect">
              <a:avLst/>
            </a:prstGeom>
            <a:grpFill/>
            <a:ln w="24000"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solidFill>
                    <a:srgbClr val="000000"/>
                  </a:solidFill>
                </a:rPr>
                <a:t>E</a:t>
              </a:r>
              <a:r>
                <a:rPr lang="en-US" dirty="0" smtClean="0">
                  <a:solidFill>
                    <a:srgbClr val="000000"/>
                  </a:solidFill>
                </a:rPr>
                <a:t>xecute</a:t>
              </a:r>
              <a:endParaRPr lang="en-US" dirty="0">
                <a:solidFill>
                  <a:srgbClr val="000000"/>
                </a:solidFill>
              </a:endParaRPr>
            </a:p>
          </p:txBody>
        </p:sp>
        <p:sp>
          <p:nvSpPr>
            <p:cNvPr id="348" name="Rectangle 347"/>
            <p:cNvSpPr/>
            <p:nvPr/>
          </p:nvSpPr>
          <p:spPr>
            <a:xfrm>
              <a:off x="3108578" y="3322374"/>
              <a:ext cx="937361" cy="480600"/>
            </a:xfrm>
            <a:prstGeom prst="rect">
              <a:avLst/>
            </a:prstGeom>
            <a:grpFill/>
            <a:ln w="24000"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solidFill>
                    <a:srgbClr val="000000"/>
                  </a:solidFill>
                </a:rPr>
                <a:t>D</a:t>
              </a:r>
              <a:r>
                <a:rPr lang="en-US" dirty="0" smtClean="0">
                  <a:solidFill>
                    <a:srgbClr val="000000"/>
                  </a:solidFill>
                </a:rPr>
                <a:t>ebrief</a:t>
              </a:r>
              <a:endParaRPr lang="en-US" dirty="0">
                <a:solidFill>
                  <a:srgbClr val="000000"/>
                </a:solidFill>
              </a:endParaRPr>
            </a:p>
          </p:txBody>
        </p:sp>
      </p:grpSp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351" name="Ink 350"/>
              <p14:cNvContentPartPr/>
              <p14:nvPr/>
            </p14:nvContentPartPr>
            <p14:xfrm>
              <a:off x="7824240" y="4677171"/>
              <a:ext cx="454320" cy="51120"/>
            </p14:xfrm>
          </p:contentPart>
        </mc:Choice>
        <mc:Fallback xmlns="">
          <p:pic>
            <p:nvPicPr>
              <p:cNvPr id="351" name="Ink 350"/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7812360" y="4667811"/>
                <a:ext cx="478080" cy="74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365" name="Ink 364"/>
              <p14:cNvContentPartPr/>
              <p14:nvPr/>
            </p14:nvContentPartPr>
            <p14:xfrm>
              <a:off x="6278400" y="4623171"/>
              <a:ext cx="436" cy="360"/>
            </p14:xfrm>
          </p:contentPart>
        </mc:Choice>
        <mc:Fallback xmlns="">
          <p:pic>
            <p:nvPicPr>
              <p:cNvPr id="365" name="Ink 364"/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6266192" y="4613091"/>
                <a:ext cx="24852" cy="20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7" name="Ink 6"/>
              <p14:cNvContentPartPr/>
              <p14:nvPr/>
            </p14:nvContentPartPr>
            <p14:xfrm>
              <a:off x="284040" y="215280"/>
              <a:ext cx="11689920" cy="6414120"/>
            </p14:xfrm>
          </p:contentPart>
        </mc:Choice>
        <mc:Fallback xmlns="">
          <p:pic>
            <p:nvPicPr>
              <p:cNvPr id="7" name="Ink 6"/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280080" y="205200"/>
                <a:ext cx="11700360" cy="6436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848388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5" presetClass="emph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" dur="2000" fill="hold"/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5</a:t>
            </a:fld>
            <a:endParaRPr lang="en-US"/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940" y="167141"/>
            <a:ext cx="11824119" cy="6554334"/>
          </a:xfr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6" name="Ink 45"/>
              <p14:cNvContentPartPr/>
              <p14:nvPr/>
            </p14:nvContentPartPr>
            <p14:xfrm>
              <a:off x="1024920" y="3500691"/>
              <a:ext cx="471960" cy="115920"/>
            </p14:xfrm>
          </p:contentPart>
        </mc:Choice>
        <mc:Fallback xmlns="">
          <p:pic>
            <p:nvPicPr>
              <p:cNvPr id="46" name="Ink 45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019160" y="3494571"/>
                <a:ext cx="484200" cy="127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8" name="Ink 7"/>
              <p14:cNvContentPartPr/>
              <p14:nvPr/>
            </p14:nvContentPartPr>
            <p14:xfrm>
              <a:off x="9483840" y="346731"/>
              <a:ext cx="2289600" cy="1289880"/>
            </p14:xfrm>
          </p:contentPart>
        </mc:Choice>
        <mc:Fallback xmlns="">
          <p:pic>
            <p:nvPicPr>
              <p:cNvPr id="8" name="Ink 7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9476280" y="337731"/>
                <a:ext cx="2305080" cy="1307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3" name="Ink 2"/>
              <p14:cNvContentPartPr/>
              <p14:nvPr/>
            </p14:nvContentPartPr>
            <p14:xfrm>
              <a:off x="238320" y="359280"/>
              <a:ext cx="11966040" cy="635148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225000" y="347760"/>
                <a:ext cx="11992320" cy="63680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199657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62" name="Rectangle 2"/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dirty="0"/>
              <a:t>Sample Use of the Scrum Board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3358" y="1349082"/>
            <a:ext cx="11345229" cy="5372393"/>
          </a:xfrm>
          <a:prstGeom prst="rect">
            <a:avLst/>
          </a:prstGeom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92A3F-D0BC-4741-A7BE-E6681BBC2D89}" type="slidenum">
              <a:rPr lang="en-US" smtClean="0"/>
              <a:t>6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/>
              <p14:cNvContentPartPr/>
              <p14:nvPr/>
            </p14:nvContentPartPr>
            <p14:xfrm>
              <a:off x="2261160" y="282240"/>
              <a:ext cx="9565200" cy="5375520"/>
            </p14:xfrm>
          </p:contentPart>
        </mc:Choice>
        <mc:Fallback xmlns="">
          <p:pic>
            <p:nvPicPr>
              <p:cNvPr id="6" name="Ink 5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255400" y="275040"/>
                <a:ext cx="9579600" cy="53924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680282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small" dirty="0" smtClean="0"/>
              <a:t>Quick Review and Introduction</a:t>
            </a:r>
            <a:endParaRPr lang="en-US" cap="small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7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3" name="Ink 2"/>
              <p14:cNvContentPartPr/>
              <p14:nvPr/>
            </p14:nvContentPartPr>
            <p14:xfrm>
              <a:off x="702360" y="169200"/>
              <a:ext cx="8671680" cy="280728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90480" y="159120"/>
                <a:ext cx="8695800" cy="28238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076249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Lecture 1 : An introduction to agile</a:t>
            </a:r>
          </a:p>
          <a:p>
            <a:r>
              <a:rPr lang="en-US" dirty="0" smtClean="0"/>
              <a:t>Lecture 2: Life Cycle Selection</a:t>
            </a:r>
          </a:p>
          <a:p>
            <a:r>
              <a:rPr lang="en-US" dirty="0" smtClean="0"/>
              <a:t>Lecture 3: Implementing Agile: Creating an Agile Environment</a:t>
            </a:r>
          </a:p>
          <a:p>
            <a:r>
              <a:rPr lang="en-US" dirty="0" smtClean="0"/>
              <a:t>Lecture 4: Implementing Agile: Delivering in an Agile Environment [1/2]</a:t>
            </a:r>
          </a:p>
          <a:p>
            <a:r>
              <a:rPr lang="en-US" dirty="0"/>
              <a:t>Lecture </a:t>
            </a:r>
            <a:r>
              <a:rPr lang="en-US" dirty="0" smtClean="0"/>
              <a:t>5: </a:t>
            </a:r>
            <a:r>
              <a:rPr lang="en-US" dirty="0"/>
              <a:t>Implementing Agile: Delivering in an Agile Environment </a:t>
            </a:r>
            <a:r>
              <a:rPr lang="en-US" dirty="0" smtClean="0"/>
              <a:t>[2/2]</a:t>
            </a:r>
          </a:p>
          <a:p>
            <a:r>
              <a:rPr lang="en-US" dirty="0"/>
              <a:t>Lecture </a:t>
            </a:r>
            <a:r>
              <a:rPr lang="en-US" dirty="0" smtClean="0"/>
              <a:t>6</a:t>
            </a:r>
            <a:r>
              <a:rPr lang="en-US" dirty="0"/>
              <a:t>: </a:t>
            </a:r>
            <a:r>
              <a:rPr lang="en-US" dirty="0" smtClean="0"/>
              <a:t>Organizational Considerations for Project Agility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Spring 2022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Eng. Dr. Akram Ali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53728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9CA7F0-1DB2-4EC7-8938-616CB065880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378720" y="1084320"/>
              <a:ext cx="11649240" cy="4299840"/>
            </p14:xfrm>
          </p:contentPart>
        </mc:Choice>
        <mc:Fallback xmlns=""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72960" y="1071000"/>
                <a:ext cx="11661480" cy="43196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993850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Lecture 07: Annex A3 Overview of Agile and Lean Frameworks [1/2]</a:t>
            </a:r>
          </a:p>
          <a:p>
            <a:r>
              <a:rPr lang="en-US" dirty="0"/>
              <a:t>Lecture </a:t>
            </a:r>
            <a:r>
              <a:rPr lang="en-US" dirty="0" smtClean="0"/>
              <a:t>08: </a:t>
            </a:r>
            <a:r>
              <a:rPr lang="en-US" dirty="0"/>
              <a:t>Annex A3 Overview of Agile and Lean Frameworks </a:t>
            </a:r>
            <a:r>
              <a:rPr lang="en-US" dirty="0" smtClean="0"/>
              <a:t>[2/2]</a:t>
            </a:r>
          </a:p>
          <a:p>
            <a:r>
              <a:rPr lang="en-US" dirty="0" smtClean="0"/>
              <a:t>Lecture 09: Agile Planning</a:t>
            </a:r>
          </a:p>
          <a:p>
            <a:r>
              <a:rPr lang="en-US" dirty="0" smtClean="0"/>
              <a:t>Lecture 10: ACP</a:t>
            </a:r>
          </a:p>
          <a:p>
            <a:r>
              <a:rPr lang="en-US" dirty="0" smtClean="0"/>
              <a:t>Lecture 11: Teams / Professional Ethics / ACP Q&amp;A [1/2]</a:t>
            </a:r>
          </a:p>
          <a:p>
            <a:r>
              <a:rPr lang="fr-FR" dirty="0" smtClean="0"/>
              <a:t>Lecture 12: ACP Q&amp;A [2/2]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200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9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643680" y="218880"/>
              <a:ext cx="10721880" cy="6330600"/>
            </p14:xfrm>
          </p:contentPart>
        </mc:Choice>
        <mc:Fallback xmlns=""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32520" y="209520"/>
                <a:ext cx="10742760" cy="63493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403923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5677</TotalTime>
  <Words>376</Words>
  <Application>Microsoft Office PowerPoint</Application>
  <PresentationFormat>Widescreen</PresentationFormat>
  <Paragraphs>84</Paragraphs>
  <Slides>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1_Office Theme</vt:lpstr>
      <vt:lpstr>Office Theme</vt:lpstr>
      <vt:lpstr> PMG 622 Agile Project Management ZOOM MEETING: 05 (28-02-22)</vt:lpstr>
      <vt:lpstr>watermelon project</vt:lpstr>
      <vt:lpstr>The Underlying Philosophies of Agile</vt:lpstr>
      <vt:lpstr>Scrum roles, artifacts &amp; ceremonies</vt:lpstr>
      <vt:lpstr>PowerPoint Presentation</vt:lpstr>
      <vt:lpstr>Sample Use of the Scrum Board</vt:lpstr>
      <vt:lpstr>Quick Review and Introduction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Abdul AlMohaimeed</dc:creator>
  <cp:lastModifiedBy>Windows User</cp:lastModifiedBy>
  <cp:revision>631</cp:revision>
  <dcterms:created xsi:type="dcterms:W3CDTF">2020-10-15T07:04:09Z</dcterms:created>
  <dcterms:modified xsi:type="dcterms:W3CDTF">2022-02-28T21:34:30Z</dcterms:modified>
</cp:coreProperties>
</file>