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slideLayouts/slideLayout10.xml" ContentType="application/vnd.openxmlformats-officedocument.presentationml.slideLayout+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docProps/core.xml" ContentType="application/vnd.openxmlformats-package.core-properties+xml"/>
  <Override PartName="/ppt/changesInfos/changesInfo1.xml" ContentType="application/vnd.ms-powerpoint.changesinfo+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4"/>
  </p:notesMasterIdLst>
  <p:sldIdLst>
    <p:sldId id="480" r:id="rId2"/>
    <p:sldId id="570" r:id="rId3"/>
    <p:sldId id="671" r:id="rId4"/>
    <p:sldId id="672" r:id="rId5"/>
    <p:sldId id="673" r:id="rId6"/>
    <p:sldId id="276" r:id="rId7"/>
    <p:sldId id="674" r:id="rId8"/>
    <p:sldId id="675" r:id="rId9"/>
    <p:sldId id="676" r:id="rId10"/>
    <p:sldId id="677" r:id="rId11"/>
    <p:sldId id="679" r:id="rId12"/>
    <p:sldId id="680" r:id="rId13"/>
    <p:sldId id="703" r:id="rId14"/>
    <p:sldId id="705" r:id="rId15"/>
    <p:sldId id="706" r:id="rId16"/>
    <p:sldId id="707" r:id="rId17"/>
    <p:sldId id="708" r:id="rId18"/>
    <p:sldId id="709" r:id="rId19"/>
    <p:sldId id="681" r:id="rId20"/>
    <p:sldId id="682" r:id="rId21"/>
    <p:sldId id="683" r:id="rId22"/>
    <p:sldId id="684" r:id="rId23"/>
    <p:sldId id="685" r:id="rId24"/>
    <p:sldId id="686" r:id="rId25"/>
    <p:sldId id="688" r:id="rId26"/>
    <p:sldId id="701" r:id="rId27"/>
    <p:sldId id="687" r:id="rId28"/>
    <p:sldId id="689" r:id="rId29"/>
    <p:sldId id="690" r:id="rId30"/>
    <p:sldId id="691" r:id="rId31"/>
    <p:sldId id="692" r:id="rId32"/>
    <p:sldId id="693" r:id="rId33"/>
    <p:sldId id="694" r:id="rId34"/>
    <p:sldId id="695" r:id="rId35"/>
    <p:sldId id="696" r:id="rId36"/>
    <p:sldId id="704" r:id="rId37"/>
    <p:sldId id="698" r:id="rId38"/>
    <p:sldId id="697" r:id="rId39"/>
    <p:sldId id="699" r:id="rId40"/>
    <p:sldId id="700" r:id="rId41"/>
    <p:sldId id="522" r:id="rId42"/>
    <p:sldId id="349"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570"/>
            <p14:sldId id="671"/>
            <p14:sldId id="672"/>
            <p14:sldId id="673"/>
            <p14:sldId id="276"/>
            <p14:sldId id="674"/>
            <p14:sldId id="675"/>
            <p14:sldId id="676"/>
            <p14:sldId id="677"/>
            <p14:sldId id="679"/>
            <p14:sldId id="680"/>
            <p14:sldId id="703"/>
            <p14:sldId id="705"/>
            <p14:sldId id="706"/>
            <p14:sldId id="707"/>
            <p14:sldId id="708"/>
            <p14:sldId id="709"/>
            <p14:sldId id="681"/>
            <p14:sldId id="682"/>
            <p14:sldId id="683"/>
            <p14:sldId id="684"/>
            <p14:sldId id="685"/>
            <p14:sldId id="686"/>
            <p14:sldId id="688"/>
            <p14:sldId id="701"/>
            <p14:sldId id="687"/>
            <p14:sldId id="689"/>
            <p14:sldId id="690"/>
            <p14:sldId id="691"/>
            <p14:sldId id="692"/>
            <p14:sldId id="693"/>
            <p14:sldId id="694"/>
            <p14:sldId id="695"/>
            <p14:sldId id="696"/>
            <p14:sldId id="704"/>
            <p14:sldId id="698"/>
            <p14:sldId id="697"/>
            <p14:sldId id="699"/>
            <p14:sldId id="700"/>
            <p14:sldId id="522"/>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DC593B-D3CB-4577-BD42-0C5895672B27}" v="5" dt="2025-08-11T09:59:56.118"/>
  </p1510:revLst>
</p1510:revInfo>
</file>

<file path=ppt/tableStyles.xml><?xml version="1.0" encoding="utf-8"?>
<a:tblStyleLst xmlns:a="http://schemas.openxmlformats.org/drawingml/2006/main" def="{5C22544A-7EE6-4342-B048-85BDC9FD1C3A}">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002" autoAdjust="0"/>
    <p:restoredTop sz="93792" autoAdjust="0"/>
  </p:normalViewPr>
  <p:slideViewPr>
    <p:cSldViewPr snapToGrid="0">
      <p:cViewPr varScale="1">
        <p:scale>
          <a:sx n="60" d="100"/>
          <a:sy n="60" d="100"/>
        </p:scale>
        <p:origin x="948"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3" Type="http://schemas.openxmlformats.org/officeDocument/2006/relationships/customXml" Target="../customXml/item3.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52" Type="http://schemas.openxmlformats.org/officeDocument/2006/relationships/customXml" Target="../customXml/item2.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customXml" Target="../customXml/item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eem Ahmed" userId="668b7c42-9793-4d96-80a6-ccc644a66bcf" providerId="ADAL" clId="{B680E39B-5B0E-45C7-AEF3-6C8D34B94499}"/>
    <pc:docChg chg="undo redo custSel addSld delSld modSld sldOrd modSection">
      <pc:chgData name="Kareem Ahmed" userId="668b7c42-9793-4d96-80a6-ccc644a66bcf" providerId="ADAL" clId="{B680E39B-5B0E-45C7-AEF3-6C8D34B94499}" dt="2023-11-09T12:21:29.238" v="1601" actId="1076"/>
      <pc:docMkLst>
        <pc:docMk/>
      </pc:docMkLst>
      <pc:sldChg chg="del">
        <pc:chgData name="Kareem Ahmed" userId="668b7c42-9793-4d96-80a6-ccc644a66bcf" providerId="ADAL" clId="{B680E39B-5B0E-45C7-AEF3-6C8D34B94499}" dt="2023-11-09T09:40:38.011" v="142" actId="47"/>
        <pc:sldMkLst>
          <pc:docMk/>
          <pc:sldMk cId="3434396648" sldId="256"/>
        </pc:sldMkLst>
      </pc:sldChg>
      <pc:sldChg chg="del">
        <pc:chgData name="Kareem Ahmed" userId="668b7c42-9793-4d96-80a6-ccc644a66bcf" providerId="ADAL" clId="{B680E39B-5B0E-45C7-AEF3-6C8D34B94499}" dt="2023-11-08T23:16:10.748" v="38" actId="47"/>
        <pc:sldMkLst>
          <pc:docMk/>
          <pc:sldMk cId="2257388018" sldId="271"/>
        </pc:sldMkLst>
      </pc:sldChg>
      <pc:sldChg chg="modSp mod">
        <pc:chgData name="Kareem Ahmed" userId="668b7c42-9793-4d96-80a6-ccc644a66bcf" providerId="ADAL" clId="{B680E39B-5B0E-45C7-AEF3-6C8D34B94499}" dt="2023-11-09T09:44:20.045" v="200" actId="20577"/>
        <pc:sldMkLst>
          <pc:docMk/>
          <pc:sldMk cId="979261729" sldId="276"/>
        </pc:sldMkLst>
      </pc:sldChg>
      <pc:sldChg chg="delSp modSp mod">
        <pc:chgData name="Kareem Ahmed" userId="668b7c42-9793-4d96-80a6-ccc644a66bcf" providerId="ADAL" clId="{B680E39B-5B0E-45C7-AEF3-6C8D34B94499}" dt="2023-11-09T09:22:42.679" v="57" actId="1036"/>
        <pc:sldMkLst>
          <pc:docMk/>
          <pc:sldMk cId="701632073" sldId="303"/>
        </pc:sldMkLst>
      </pc:sldChg>
      <pc:sldChg chg="del">
        <pc:chgData name="Kareem Ahmed" userId="668b7c42-9793-4d96-80a6-ccc644a66bcf" providerId="ADAL" clId="{B680E39B-5B0E-45C7-AEF3-6C8D34B94499}" dt="2023-11-08T23:16:07.775" v="37" actId="47"/>
        <pc:sldMkLst>
          <pc:docMk/>
          <pc:sldMk cId="1520784841" sldId="306"/>
        </pc:sldMkLst>
      </pc:sldChg>
      <pc:sldChg chg="modSp mod">
        <pc:chgData name="Kareem Ahmed" userId="668b7c42-9793-4d96-80a6-ccc644a66bcf" providerId="ADAL" clId="{B680E39B-5B0E-45C7-AEF3-6C8D34B94499}" dt="2023-11-09T12:21:00.333" v="1598" actId="20577"/>
        <pc:sldMkLst>
          <pc:docMk/>
          <pc:sldMk cId="2569408148" sldId="313"/>
        </pc:sldMkLst>
      </pc:sldChg>
      <pc:sldChg chg="addSp delSp modSp del mod">
        <pc:chgData name="Kareem Ahmed" userId="668b7c42-9793-4d96-80a6-ccc644a66bcf" providerId="ADAL" clId="{B680E39B-5B0E-45C7-AEF3-6C8D34B94499}" dt="2023-11-09T12:17:30.641" v="1526" actId="47"/>
        <pc:sldMkLst>
          <pc:docMk/>
          <pc:sldMk cId="3774984797" sldId="480"/>
        </pc:sldMkLst>
      </pc:sldChg>
      <pc:sldChg chg="addSp delSp modSp add mod">
        <pc:chgData name="Kareem Ahmed" userId="668b7c42-9793-4d96-80a6-ccc644a66bcf" providerId="ADAL" clId="{B680E39B-5B0E-45C7-AEF3-6C8D34B94499}" dt="2023-11-09T09:39:49.898" v="130" actId="14100"/>
        <pc:sldMkLst>
          <pc:docMk/>
          <pc:sldMk cId="1196546686" sldId="481"/>
        </pc:sldMkLst>
      </pc:sldChg>
      <pc:sldChg chg="modSp add mod">
        <pc:chgData name="Kareem Ahmed" userId="668b7c42-9793-4d96-80a6-ccc644a66bcf" providerId="ADAL" clId="{B680E39B-5B0E-45C7-AEF3-6C8D34B94499}" dt="2023-11-09T09:47:31.822" v="227" actId="12"/>
        <pc:sldMkLst>
          <pc:docMk/>
          <pc:sldMk cId="3127011209" sldId="482"/>
        </pc:sldMkLst>
      </pc:sldChg>
      <pc:sldChg chg="delSp modSp add del mod">
        <pc:chgData name="Kareem Ahmed" userId="668b7c42-9793-4d96-80a6-ccc644a66bcf" providerId="ADAL" clId="{B680E39B-5B0E-45C7-AEF3-6C8D34B94499}" dt="2023-11-09T09:40:17.964" v="131" actId="47"/>
        <pc:sldMkLst>
          <pc:docMk/>
          <pc:sldMk cId="3840729255" sldId="482"/>
        </pc:sldMkLst>
      </pc:sldChg>
      <pc:sldChg chg="modSp add mod">
        <pc:chgData name="Kareem Ahmed" userId="668b7c42-9793-4d96-80a6-ccc644a66bcf" providerId="ADAL" clId="{B680E39B-5B0E-45C7-AEF3-6C8D34B94499}" dt="2023-11-09T09:48:53.314" v="250" actId="20577"/>
        <pc:sldMkLst>
          <pc:docMk/>
          <pc:sldMk cId="3021628612" sldId="483"/>
        </pc:sldMkLst>
      </pc:sldChg>
      <pc:sldChg chg="modSp add mod">
        <pc:chgData name="Kareem Ahmed" userId="668b7c42-9793-4d96-80a6-ccc644a66bcf" providerId="ADAL" clId="{B680E39B-5B0E-45C7-AEF3-6C8D34B94499}" dt="2023-11-09T12:18:01.702" v="1543" actId="113"/>
        <pc:sldMkLst>
          <pc:docMk/>
          <pc:sldMk cId="1627264555" sldId="484"/>
        </pc:sldMkLst>
      </pc:sldChg>
      <pc:sldChg chg="addSp delSp modSp add mod">
        <pc:chgData name="Kareem Ahmed" userId="668b7c42-9793-4d96-80a6-ccc644a66bcf" providerId="ADAL" clId="{B680E39B-5B0E-45C7-AEF3-6C8D34B94499}" dt="2023-11-09T09:53:56.658" v="304" actId="1038"/>
        <pc:sldMkLst>
          <pc:docMk/>
          <pc:sldMk cId="2438565109" sldId="485"/>
        </pc:sldMkLst>
      </pc:sldChg>
      <pc:sldChg chg="modSp add mod">
        <pc:chgData name="Kareem Ahmed" userId="668b7c42-9793-4d96-80a6-ccc644a66bcf" providerId="ADAL" clId="{B680E39B-5B0E-45C7-AEF3-6C8D34B94499}" dt="2023-11-09T10:01:01.560" v="334" actId="1076"/>
        <pc:sldMkLst>
          <pc:docMk/>
          <pc:sldMk cId="3833377130" sldId="486"/>
        </pc:sldMkLst>
      </pc:sldChg>
      <pc:sldChg chg="modSp add mod">
        <pc:chgData name="Kareem Ahmed" userId="668b7c42-9793-4d96-80a6-ccc644a66bcf" providerId="ADAL" clId="{B680E39B-5B0E-45C7-AEF3-6C8D34B94499}" dt="2023-11-09T10:01:21.333" v="343" actId="20577"/>
        <pc:sldMkLst>
          <pc:docMk/>
          <pc:sldMk cId="2081111922" sldId="487"/>
        </pc:sldMkLst>
      </pc:sldChg>
      <pc:sldChg chg="modSp add mod">
        <pc:chgData name="Kareem Ahmed" userId="668b7c42-9793-4d96-80a6-ccc644a66bcf" providerId="ADAL" clId="{B680E39B-5B0E-45C7-AEF3-6C8D34B94499}" dt="2023-11-09T10:13:22.712" v="382" actId="20577"/>
        <pc:sldMkLst>
          <pc:docMk/>
          <pc:sldMk cId="1599405969" sldId="488"/>
        </pc:sldMkLst>
      </pc:sldChg>
      <pc:sldChg chg="modSp add mod ord">
        <pc:chgData name="Kareem Ahmed" userId="668b7c42-9793-4d96-80a6-ccc644a66bcf" providerId="ADAL" clId="{B680E39B-5B0E-45C7-AEF3-6C8D34B94499}" dt="2023-11-09T10:10:47.198" v="373"/>
        <pc:sldMkLst>
          <pc:docMk/>
          <pc:sldMk cId="161375195" sldId="489"/>
        </pc:sldMkLst>
      </pc:sldChg>
      <pc:sldChg chg="modSp add mod">
        <pc:chgData name="Kareem Ahmed" userId="668b7c42-9793-4d96-80a6-ccc644a66bcf" providerId="ADAL" clId="{B680E39B-5B0E-45C7-AEF3-6C8D34B94499}" dt="2023-11-09T10:14:32.760" v="406" actId="14100"/>
        <pc:sldMkLst>
          <pc:docMk/>
          <pc:sldMk cId="3953685890" sldId="490"/>
        </pc:sldMkLst>
      </pc:sldChg>
      <pc:sldChg chg="modSp add mod">
        <pc:chgData name="Kareem Ahmed" userId="668b7c42-9793-4d96-80a6-ccc644a66bcf" providerId="ADAL" clId="{B680E39B-5B0E-45C7-AEF3-6C8D34B94499}" dt="2023-11-09T10:15:56.152" v="432" actId="20577"/>
        <pc:sldMkLst>
          <pc:docMk/>
          <pc:sldMk cId="2525506970" sldId="491"/>
        </pc:sldMkLst>
      </pc:sldChg>
      <pc:sldChg chg="modSp add mod">
        <pc:chgData name="Kareem Ahmed" userId="668b7c42-9793-4d96-80a6-ccc644a66bcf" providerId="ADAL" clId="{B680E39B-5B0E-45C7-AEF3-6C8D34B94499}" dt="2023-11-09T10:18:52.987" v="461" actId="20577"/>
        <pc:sldMkLst>
          <pc:docMk/>
          <pc:sldMk cId="2883066956" sldId="492"/>
        </pc:sldMkLst>
      </pc:sldChg>
      <pc:sldChg chg="delSp modSp add mod">
        <pc:chgData name="Kareem Ahmed" userId="668b7c42-9793-4d96-80a6-ccc644a66bcf" providerId="ADAL" clId="{B680E39B-5B0E-45C7-AEF3-6C8D34B94499}" dt="2023-11-09T10:30:55.283" v="466" actId="1076"/>
        <pc:sldMkLst>
          <pc:docMk/>
          <pc:sldMk cId="2108511192" sldId="493"/>
        </pc:sldMkLst>
      </pc:sldChg>
      <pc:sldChg chg="modSp add mod">
        <pc:chgData name="Kareem Ahmed" userId="668b7c42-9793-4d96-80a6-ccc644a66bcf" providerId="ADAL" clId="{B680E39B-5B0E-45C7-AEF3-6C8D34B94499}" dt="2023-11-09T10:31:17.133" v="471" actId="20577"/>
        <pc:sldMkLst>
          <pc:docMk/>
          <pc:sldMk cId="2953063075" sldId="494"/>
        </pc:sldMkLst>
      </pc:sldChg>
      <pc:sldChg chg="modSp add mod">
        <pc:chgData name="Kareem Ahmed" userId="668b7c42-9793-4d96-80a6-ccc644a66bcf" providerId="ADAL" clId="{B680E39B-5B0E-45C7-AEF3-6C8D34B94499}" dt="2023-11-09T10:55:53.390" v="915" actId="20577"/>
        <pc:sldMkLst>
          <pc:docMk/>
          <pc:sldMk cId="1720393204" sldId="495"/>
        </pc:sldMkLst>
      </pc:sldChg>
      <pc:sldChg chg="addSp delSp modSp add mod">
        <pc:chgData name="Kareem Ahmed" userId="668b7c42-9793-4d96-80a6-ccc644a66bcf" providerId="ADAL" clId="{B680E39B-5B0E-45C7-AEF3-6C8D34B94499}" dt="2023-11-09T10:56:08.605" v="917"/>
        <pc:sldMkLst>
          <pc:docMk/>
          <pc:sldMk cId="2075495991" sldId="496"/>
        </pc:sldMkLst>
      </pc:sldChg>
      <pc:sldChg chg="add del">
        <pc:chgData name="Kareem Ahmed" userId="668b7c42-9793-4d96-80a6-ccc644a66bcf" providerId="ADAL" clId="{B680E39B-5B0E-45C7-AEF3-6C8D34B94499}" dt="2023-11-09T10:56:17.352" v="918" actId="47"/>
        <pc:sldMkLst>
          <pc:docMk/>
          <pc:sldMk cId="2128015030" sldId="497"/>
        </pc:sldMkLst>
      </pc:sldChg>
      <pc:sldChg chg="modSp add mod">
        <pc:chgData name="Kareem Ahmed" userId="668b7c42-9793-4d96-80a6-ccc644a66bcf" providerId="ADAL" clId="{B680E39B-5B0E-45C7-AEF3-6C8D34B94499}" dt="2023-11-09T10:57:14.304" v="935" actId="14100"/>
        <pc:sldMkLst>
          <pc:docMk/>
          <pc:sldMk cId="2323560190" sldId="497"/>
        </pc:sldMkLst>
      </pc:sldChg>
      <pc:sldChg chg="modSp add mod">
        <pc:chgData name="Kareem Ahmed" userId="668b7c42-9793-4d96-80a6-ccc644a66bcf" providerId="ADAL" clId="{B680E39B-5B0E-45C7-AEF3-6C8D34B94499}" dt="2023-11-09T10:58:41.073" v="956" actId="14100"/>
        <pc:sldMkLst>
          <pc:docMk/>
          <pc:sldMk cId="1295876306" sldId="498"/>
        </pc:sldMkLst>
      </pc:sldChg>
      <pc:sldChg chg="modSp add mod">
        <pc:chgData name="Kareem Ahmed" userId="668b7c42-9793-4d96-80a6-ccc644a66bcf" providerId="ADAL" clId="{B680E39B-5B0E-45C7-AEF3-6C8D34B94499}" dt="2023-11-09T11:02:20.975" v="984" actId="14100"/>
        <pc:sldMkLst>
          <pc:docMk/>
          <pc:sldMk cId="1864008229" sldId="499"/>
        </pc:sldMkLst>
      </pc:sldChg>
      <pc:sldChg chg="modSp add mod">
        <pc:chgData name="Kareem Ahmed" userId="668b7c42-9793-4d96-80a6-ccc644a66bcf" providerId="ADAL" clId="{B680E39B-5B0E-45C7-AEF3-6C8D34B94499}" dt="2023-11-09T11:05:02.007" v="1010" actId="14100"/>
        <pc:sldMkLst>
          <pc:docMk/>
          <pc:sldMk cId="1826281917" sldId="500"/>
        </pc:sldMkLst>
      </pc:sldChg>
      <pc:sldChg chg="modSp add mod">
        <pc:chgData name="Kareem Ahmed" userId="668b7c42-9793-4d96-80a6-ccc644a66bcf" providerId="ADAL" clId="{B680E39B-5B0E-45C7-AEF3-6C8D34B94499}" dt="2023-11-09T11:18:50.059" v="1015" actId="20577"/>
        <pc:sldMkLst>
          <pc:docMk/>
          <pc:sldMk cId="2282989910" sldId="501"/>
        </pc:sldMkLst>
      </pc:sldChg>
      <pc:sldChg chg="modSp add mod">
        <pc:chgData name="Kareem Ahmed" userId="668b7c42-9793-4d96-80a6-ccc644a66bcf" providerId="ADAL" clId="{B680E39B-5B0E-45C7-AEF3-6C8D34B94499}" dt="2023-11-09T11:21:26.418" v="1024" actId="20577"/>
        <pc:sldMkLst>
          <pc:docMk/>
          <pc:sldMk cId="211363566" sldId="502"/>
        </pc:sldMkLst>
      </pc:sldChg>
      <pc:sldChg chg="modSp add mod">
        <pc:chgData name="Kareem Ahmed" userId="668b7c42-9793-4d96-80a6-ccc644a66bcf" providerId="ADAL" clId="{B680E39B-5B0E-45C7-AEF3-6C8D34B94499}" dt="2023-11-09T11:22:06.779" v="1030" actId="20577"/>
        <pc:sldMkLst>
          <pc:docMk/>
          <pc:sldMk cId="1735924773" sldId="503"/>
        </pc:sldMkLst>
      </pc:sldChg>
      <pc:sldChg chg="modSp add mod">
        <pc:chgData name="Kareem Ahmed" userId="668b7c42-9793-4d96-80a6-ccc644a66bcf" providerId="ADAL" clId="{B680E39B-5B0E-45C7-AEF3-6C8D34B94499}" dt="2023-11-09T11:22:57.625" v="1034"/>
        <pc:sldMkLst>
          <pc:docMk/>
          <pc:sldMk cId="2545063832" sldId="504"/>
        </pc:sldMkLst>
      </pc:sldChg>
      <pc:sldChg chg="modSp add mod">
        <pc:chgData name="Kareem Ahmed" userId="668b7c42-9793-4d96-80a6-ccc644a66bcf" providerId="ADAL" clId="{B680E39B-5B0E-45C7-AEF3-6C8D34B94499}" dt="2023-11-09T11:23:35.703" v="1038"/>
        <pc:sldMkLst>
          <pc:docMk/>
          <pc:sldMk cId="2167497993" sldId="505"/>
        </pc:sldMkLst>
      </pc:sldChg>
      <pc:sldChg chg="modSp add mod">
        <pc:chgData name="Kareem Ahmed" userId="668b7c42-9793-4d96-80a6-ccc644a66bcf" providerId="ADAL" clId="{B680E39B-5B0E-45C7-AEF3-6C8D34B94499}" dt="2023-11-09T11:24:17.870" v="1043" actId="20577"/>
        <pc:sldMkLst>
          <pc:docMk/>
          <pc:sldMk cId="3083394814" sldId="506"/>
        </pc:sldMkLst>
      </pc:sldChg>
      <pc:sldChg chg="modSp add mod">
        <pc:chgData name="Kareem Ahmed" userId="668b7c42-9793-4d96-80a6-ccc644a66bcf" providerId="ADAL" clId="{B680E39B-5B0E-45C7-AEF3-6C8D34B94499}" dt="2023-11-09T11:26:07.287" v="1076" actId="1036"/>
        <pc:sldMkLst>
          <pc:docMk/>
          <pc:sldMk cId="4108173787" sldId="507"/>
        </pc:sldMkLst>
      </pc:sldChg>
      <pc:sldChg chg="modSp add mod">
        <pc:chgData name="Kareem Ahmed" userId="668b7c42-9793-4d96-80a6-ccc644a66bcf" providerId="ADAL" clId="{B680E39B-5B0E-45C7-AEF3-6C8D34B94499}" dt="2023-11-09T11:27:52.582" v="1109" actId="1035"/>
        <pc:sldMkLst>
          <pc:docMk/>
          <pc:sldMk cId="3728852012" sldId="508"/>
        </pc:sldMkLst>
      </pc:sldChg>
      <pc:sldChg chg="modSp add mod">
        <pc:chgData name="Kareem Ahmed" userId="668b7c42-9793-4d96-80a6-ccc644a66bcf" providerId="ADAL" clId="{B680E39B-5B0E-45C7-AEF3-6C8D34B94499}" dt="2023-11-09T11:30:17.951" v="1180" actId="14100"/>
        <pc:sldMkLst>
          <pc:docMk/>
          <pc:sldMk cId="2992441097" sldId="509"/>
        </pc:sldMkLst>
      </pc:sldChg>
      <pc:sldChg chg="modSp add mod">
        <pc:chgData name="Kareem Ahmed" userId="668b7c42-9793-4d96-80a6-ccc644a66bcf" providerId="ADAL" clId="{B680E39B-5B0E-45C7-AEF3-6C8D34B94499}" dt="2023-11-09T11:34:32.878" v="1189" actId="14100"/>
        <pc:sldMkLst>
          <pc:docMk/>
          <pc:sldMk cId="2982887602" sldId="510"/>
        </pc:sldMkLst>
      </pc:sldChg>
      <pc:sldChg chg="add del">
        <pc:chgData name="Kareem Ahmed" userId="668b7c42-9793-4d96-80a6-ccc644a66bcf" providerId="ADAL" clId="{B680E39B-5B0E-45C7-AEF3-6C8D34B94499}" dt="2023-11-09T11:59:29.150" v="1190" actId="47"/>
        <pc:sldMkLst>
          <pc:docMk/>
          <pc:sldMk cId="1612817968" sldId="511"/>
        </pc:sldMkLst>
      </pc:sldChg>
      <pc:sldChg chg="modSp add mod">
        <pc:chgData name="Kareem Ahmed" userId="668b7c42-9793-4d96-80a6-ccc644a66bcf" providerId="ADAL" clId="{B680E39B-5B0E-45C7-AEF3-6C8D34B94499}" dt="2023-11-09T12:01:23.349" v="1234" actId="1035"/>
        <pc:sldMkLst>
          <pc:docMk/>
          <pc:sldMk cId="3644588583" sldId="511"/>
        </pc:sldMkLst>
      </pc:sldChg>
      <pc:sldChg chg="modSp add mod">
        <pc:chgData name="Kareem Ahmed" userId="668b7c42-9793-4d96-80a6-ccc644a66bcf" providerId="ADAL" clId="{B680E39B-5B0E-45C7-AEF3-6C8D34B94499}" dt="2023-11-09T12:02:36.220" v="1250" actId="20577"/>
        <pc:sldMkLst>
          <pc:docMk/>
          <pc:sldMk cId="3789224109" sldId="512"/>
        </pc:sldMkLst>
      </pc:sldChg>
      <pc:sldChg chg="modSp add mod">
        <pc:chgData name="Kareem Ahmed" userId="668b7c42-9793-4d96-80a6-ccc644a66bcf" providerId="ADAL" clId="{B680E39B-5B0E-45C7-AEF3-6C8D34B94499}" dt="2023-11-09T12:04:20.151" v="1265" actId="14100"/>
        <pc:sldMkLst>
          <pc:docMk/>
          <pc:sldMk cId="4082329580" sldId="513"/>
        </pc:sldMkLst>
      </pc:sldChg>
      <pc:sldChg chg="addSp delSp modSp add mod">
        <pc:chgData name="Kareem Ahmed" userId="668b7c42-9793-4d96-80a6-ccc644a66bcf" providerId="ADAL" clId="{B680E39B-5B0E-45C7-AEF3-6C8D34B94499}" dt="2023-11-09T12:05:38.735" v="1283" actId="14100"/>
        <pc:sldMkLst>
          <pc:docMk/>
          <pc:sldMk cId="764303817" sldId="514"/>
        </pc:sldMkLst>
      </pc:sldChg>
      <pc:sldChg chg="modSp add mod">
        <pc:chgData name="Kareem Ahmed" userId="668b7c42-9793-4d96-80a6-ccc644a66bcf" providerId="ADAL" clId="{B680E39B-5B0E-45C7-AEF3-6C8D34B94499}" dt="2023-11-09T12:14:01.246" v="1407" actId="20577"/>
        <pc:sldMkLst>
          <pc:docMk/>
          <pc:sldMk cId="1921240415" sldId="515"/>
        </pc:sldMkLst>
      </pc:sldChg>
      <pc:sldChg chg="modSp add mod">
        <pc:chgData name="Kareem Ahmed" userId="668b7c42-9793-4d96-80a6-ccc644a66bcf" providerId="ADAL" clId="{B680E39B-5B0E-45C7-AEF3-6C8D34B94499}" dt="2023-11-09T12:14:05.497" v="1410" actId="20577"/>
        <pc:sldMkLst>
          <pc:docMk/>
          <pc:sldMk cId="2646210556" sldId="516"/>
        </pc:sldMkLst>
      </pc:sldChg>
      <pc:sldChg chg="modSp add mod">
        <pc:chgData name="Kareem Ahmed" userId="668b7c42-9793-4d96-80a6-ccc644a66bcf" providerId="ADAL" clId="{B680E39B-5B0E-45C7-AEF3-6C8D34B94499}" dt="2023-11-09T12:14:10.273" v="1413" actId="20577"/>
        <pc:sldMkLst>
          <pc:docMk/>
          <pc:sldMk cId="1240476540" sldId="517"/>
        </pc:sldMkLst>
      </pc:sldChg>
      <pc:sldChg chg="modSp add mod">
        <pc:chgData name="Kareem Ahmed" userId="668b7c42-9793-4d96-80a6-ccc644a66bcf" providerId="ADAL" clId="{B680E39B-5B0E-45C7-AEF3-6C8D34B94499}" dt="2023-11-09T12:14:14.799" v="1416" actId="20577"/>
        <pc:sldMkLst>
          <pc:docMk/>
          <pc:sldMk cId="950349152" sldId="518"/>
        </pc:sldMkLst>
      </pc:sldChg>
      <pc:sldChg chg="modSp add mod">
        <pc:chgData name="Kareem Ahmed" userId="668b7c42-9793-4d96-80a6-ccc644a66bcf" providerId="ADAL" clId="{B680E39B-5B0E-45C7-AEF3-6C8D34B94499}" dt="2023-11-09T12:14:21.529" v="1419" actId="20577"/>
        <pc:sldMkLst>
          <pc:docMk/>
          <pc:sldMk cId="1374976912" sldId="519"/>
        </pc:sldMkLst>
      </pc:sldChg>
      <pc:sldChg chg="modSp add mod">
        <pc:chgData name="Kareem Ahmed" userId="668b7c42-9793-4d96-80a6-ccc644a66bcf" providerId="ADAL" clId="{B680E39B-5B0E-45C7-AEF3-6C8D34B94499}" dt="2023-11-09T12:15:18.937" v="1441" actId="20577"/>
        <pc:sldMkLst>
          <pc:docMk/>
          <pc:sldMk cId="2290628471" sldId="520"/>
        </pc:sldMkLst>
      </pc:sldChg>
      <pc:sldChg chg="modSp add mod">
        <pc:chgData name="Kareem Ahmed" userId="668b7c42-9793-4d96-80a6-ccc644a66bcf" providerId="ADAL" clId="{B680E39B-5B0E-45C7-AEF3-6C8D34B94499}" dt="2023-11-09T12:17:13.110" v="1525" actId="14100"/>
        <pc:sldMkLst>
          <pc:docMk/>
          <pc:sldMk cId="2390604868" sldId="521"/>
        </pc:sldMkLst>
      </pc:sldChg>
      <pc:sldChg chg="addSp delSp modSp add mod">
        <pc:chgData name="Kareem Ahmed" userId="668b7c42-9793-4d96-80a6-ccc644a66bcf" providerId="ADAL" clId="{B680E39B-5B0E-45C7-AEF3-6C8D34B94499}" dt="2023-11-09T12:21:29.238" v="1601" actId="1076"/>
        <pc:sldMkLst>
          <pc:docMk/>
          <pc:sldMk cId="879157247" sldId="522"/>
        </pc:sldMkLst>
      </pc:sldChg>
      <pc:sldChg chg="new del">
        <pc:chgData name="Kareem Ahmed" userId="668b7c42-9793-4d96-80a6-ccc644a66bcf" providerId="ADAL" clId="{B680E39B-5B0E-45C7-AEF3-6C8D34B94499}" dt="2023-11-09T12:19:51.757" v="1558" actId="680"/>
        <pc:sldMkLst>
          <pc:docMk/>
          <pc:sldMk cId="2041897933" sldId="522"/>
        </pc:sldMkLst>
      </pc:sldChg>
      <pc:sldMasterChg chg="delSldLayout">
        <pc:chgData name="Kareem Ahmed" userId="668b7c42-9793-4d96-80a6-ccc644a66bcf" providerId="ADAL" clId="{B680E39B-5B0E-45C7-AEF3-6C8D34B94499}" dt="2023-11-09T12:17:30.641" v="1526" actId="47"/>
        <pc:sldMasterMkLst>
          <pc:docMk/>
          <pc:sldMasterMk cId="492988910" sldId="2147483648"/>
        </pc:sldMasterMkLst>
        <pc:sldLayoutChg chg="del">
          <pc:chgData name="Kareem Ahmed" userId="668b7c42-9793-4d96-80a6-ccc644a66bcf" providerId="ADAL" clId="{B680E39B-5B0E-45C7-AEF3-6C8D34B94499}" dt="2023-11-09T12:17:30.641" v="1526" actId="47"/>
          <pc:sldLayoutMkLst>
            <pc:docMk/>
            <pc:sldMasterMk cId="492988910" sldId="2147483648"/>
            <pc:sldLayoutMk cId="3854240609" sldId="2147483660"/>
          </pc:sldLayoutMkLst>
        </pc:sldLayoutChg>
        <pc:sldLayoutChg chg="del">
          <pc:chgData name="Kareem Ahmed" userId="668b7c42-9793-4d96-80a6-ccc644a66bcf" providerId="ADAL" clId="{B680E39B-5B0E-45C7-AEF3-6C8D34B94499}" dt="2023-11-08T23:16:10.748" v="38" actId="47"/>
          <pc:sldLayoutMkLst>
            <pc:docMk/>
            <pc:sldMasterMk cId="492988910" sldId="2147483648"/>
            <pc:sldLayoutMk cId="2056458715" sldId="2147483664"/>
          </pc:sldLayoutMkLst>
        </pc:sldLayoutChg>
        <pc:sldLayoutChg chg="del">
          <pc:chgData name="Kareem Ahmed" userId="668b7c42-9793-4d96-80a6-ccc644a66bcf" providerId="ADAL" clId="{B680E39B-5B0E-45C7-AEF3-6C8D34B94499}" dt="2023-11-08T23:16:07.775" v="37" actId="47"/>
          <pc:sldLayoutMkLst>
            <pc:docMk/>
            <pc:sldMasterMk cId="492988910" sldId="2147483648"/>
            <pc:sldLayoutMk cId="3457074517" sldId="2147483668"/>
          </pc:sldLayoutMkLst>
        </pc:sldLayoutChg>
      </pc:sldMasterChg>
    </pc:docChg>
  </pc:docChgLst>
  <pc:docChgLst>
    <pc:chgData name="Kareem Ahmed" userId="668b7c42-9793-4d96-80a6-ccc644a66bcf" providerId="ADAL" clId="{D7AFECCC-7C4C-44B8-8865-24AB764442DC}"/>
    <pc:docChg chg="undo redo custSel addSld delSld modSld sldOrd modSection">
      <pc:chgData name="Kareem Ahmed" userId="668b7c42-9793-4d96-80a6-ccc644a66bcf" providerId="ADAL" clId="{D7AFECCC-7C4C-44B8-8865-24AB764442DC}" dt="2023-11-09T21:51:38.411" v="238"/>
      <pc:docMkLst>
        <pc:docMk/>
      </pc:docMkLst>
      <pc:sldChg chg="addSp delSp modSp mod modTransition modAnim">
        <pc:chgData name="Kareem Ahmed" userId="668b7c42-9793-4d96-80a6-ccc644a66bcf" providerId="ADAL" clId="{D7AFECCC-7C4C-44B8-8865-24AB764442DC}" dt="2023-11-09T21:51:38.411" v="238"/>
        <pc:sldMkLst>
          <pc:docMk/>
          <pc:sldMk cId="979261729" sldId="276"/>
        </pc:sldMkLst>
      </pc:sldChg>
      <pc:sldChg chg="addSp delSp modSp mod modTransition delAnim modAnim">
        <pc:chgData name="Kareem Ahmed" userId="668b7c42-9793-4d96-80a6-ccc644a66bcf" providerId="ADAL" clId="{D7AFECCC-7C4C-44B8-8865-24AB764442DC}" dt="2023-11-09T21:51:38.411" v="238"/>
        <pc:sldMkLst>
          <pc:docMk/>
          <pc:sldMk cId="701632073" sldId="303"/>
        </pc:sldMkLst>
      </pc:sldChg>
      <pc:sldChg chg="addSp delSp modSp mod modTransition delAnim modAnim">
        <pc:chgData name="Kareem Ahmed" userId="668b7c42-9793-4d96-80a6-ccc644a66bcf" providerId="ADAL" clId="{D7AFECCC-7C4C-44B8-8865-24AB764442DC}" dt="2023-11-09T21:51:38.411" v="238"/>
        <pc:sldMkLst>
          <pc:docMk/>
          <pc:sldMk cId="2569408148" sldId="313"/>
        </pc:sldMkLst>
      </pc:sldChg>
      <pc:sldChg chg="addSp delSp modSp modTransition modAnim">
        <pc:chgData name="Kareem Ahmed" userId="668b7c42-9793-4d96-80a6-ccc644a66bcf" providerId="ADAL" clId="{D7AFECCC-7C4C-44B8-8865-24AB764442DC}" dt="2023-11-09T21:51:38.411" v="238"/>
        <pc:sldMkLst>
          <pc:docMk/>
          <pc:sldMk cId="2269687913" sldId="349"/>
        </pc:sldMkLst>
      </pc:sldChg>
      <pc:sldChg chg="addSp delSp modSp mod modTransition delAnim modAnim">
        <pc:chgData name="Kareem Ahmed" userId="668b7c42-9793-4d96-80a6-ccc644a66bcf" providerId="ADAL" clId="{D7AFECCC-7C4C-44B8-8865-24AB764442DC}" dt="2023-11-09T21:51:38.411" v="238"/>
        <pc:sldMkLst>
          <pc:docMk/>
          <pc:sldMk cId="1196546686" sldId="481"/>
        </pc:sldMkLst>
      </pc:sldChg>
      <pc:sldChg chg="addSp delSp modSp mod modTransition modAnim">
        <pc:chgData name="Kareem Ahmed" userId="668b7c42-9793-4d96-80a6-ccc644a66bcf" providerId="ADAL" clId="{D7AFECCC-7C4C-44B8-8865-24AB764442DC}" dt="2023-11-09T21:51:38.411" v="238"/>
        <pc:sldMkLst>
          <pc:docMk/>
          <pc:sldMk cId="3127011209" sldId="482"/>
        </pc:sldMkLst>
      </pc:sldChg>
      <pc:sldChg chg="addSp delSp modSp modTransition modAnim">
        <pc:chgData name="Kareem Ahmed" userId="668b7c42-9793-4d96-80a6-ccc644a66bcf" providerId="ADAL" clId="{D7AFECCC-7C4C-44B8-8865-24AB764442DC}" dt="2023-11-09T21:51:38.411" v="238"/>
        <pc:sldMkLst>
          <pc:docMk/>
          <pc:sldMk cId="3021628612" sldId="483"/>
        </pc:sldMkLst>
      </pc:sldChg>
      <pc:sldChg chg="addSp delSp modSp modTransition modAnim">
        <pc:chgData name="Kareem Ahmed" userId="668b7c42-9793-4d96-80a6-ccc644a66bcf" providerId="ADAL" clId="{D7AFECCC-7C4C-44B8-8865-24AB764442DC}" dt="2023-11-09T21:51:38.411" v="238"/>
        <pc:sldMkLst>
          <pc:docMk/>
          <pc:sldMk cId="1627264555" sldId="484"/>
        </pc:sldMkLst>
      </pc:sldChg>
      <pc:sldChg chg="addSp delSp modSp modTransition modAnim">
        <pc:chgData name="Kareem Ahmed" userId="668b7c42-9793-4d96-80a6-ccc644a66bcf" providerId="ADAL" clId="{D7AFECCC-7C4C-44B8-8865-24AB764442DC}" dt="2023-11-09T21:51:38.411" v="238"/>
        <pc:sldMkLst>
          <pc:docMk/>
          <pc:sldMk cId="2438565109" sldId="485"/>
        </pc:sldMkLst>
      </pc:sldChg>
      <pc:sldChg chg="addSp delSp modSp modTransition modAnim">
        <pc:chgData name="Kareem Ahmed" userId="668b7c42-9793-4d96-80a6-ccc644a66bcf" providerId="ADAL" clId="{D7AFECCC-7C4C-44B8-8865-24AB764442DC}" dt="2023-11-09T21:51:38.411" v="238"/>
        <pc:sldMkLst>
          <pc:docMk/>
          <pc:sldMk cId="3833377130" sldId="486"/>
        </pc:sldMkLst>
      </pc:sldChg>
      <pc:sldChg chg="addSp delSp modSp modTransition modAnim">
        <pc:chgData name="Kareem Ahmed" userId="668b7c42-9793-4d96-80a6-ccc644a66bcf" providerId="ADAL" clId="{D7AFECCC-7C4C-44B8-8865-24AB764442DC}" dt="2023-11-09T21:51:38.411" v="238"/>
        <pc:sldMkLst>
          <pc:docMk/>
          <pc:sldMk cId="2081111922" sldId="487"/>
        </pc:sldMkLst>
      </pc:sldChg>
      <pc:sldChg chg="addSp delSp modSp modTransition modAnim">
        <pc:chgData name="Kareem Ahmed" userId="668b7c42-9793-4d96-80a6-ccc644a66bcf" providerId="ADAL" clId="{D7AFECCC-7C4C-44B8-8865-24AB764442DC}" dt="2023-11-09T21:51:38.411" v="238"/>
        <pc:sldMkLst>
          <pc:docMk/>
          <pc:sldMk cId="1599405969" sldId="488"/>
        </pc:sldMkLst>
      </pc:sldChg>
      <pc:sldChg chg="addSp delSp modSp modTransition modAnim">
        <pc:chgData name="Kareem Ahmed" userId="668b7c42-9793-4d96-80a6-ccc644a66bcf" providerId="ADAL" clId="{D7AFECCC-7C4C-44B8-8865-24AB764442DC}" dt="2023-11-09T21:51:38.411" v="238"/>
        <pc:sldMkLst>
          <pc:docMk/>
          <pc:sldMk cId="161375195" sldId="489"/>
        </pc:sldMkLst>
      </pc:sldChg>
      <pc:sldChg chg="del">
        <pc:chgData name="Kareem Ahmed" userId="668b7c42-9793-4d96-80a6-ccc644a66bcf" providerId="ADAL" clId="{D7AFECCC-7C4C-44B8-8865-24AB764442DC}" dt="2023-11-09T18:40:10.203" v="29" actId="47"/>
        <pc:sldMkLst>
          <pc:docMk/>
          <pc:sldMk cId="3953685890" sldId="490"/>
        </pc:sldMkLst>
      </pc:sldChg>
      <pc:sldChg chg="addSp delSp modSp modTransition modAnim">
        <pc:chgData name="Kareem Ahmed" userId="668b7c42-9793-4d96-80a6-ccc644a66bcf" providerId="ADAL" clId="{D7AFECCC-7C4C-44B8-8865-24AB764442DC}" dt="2023-11-09T21:51:38.411" v="238"/>
        <pc:sldMkLst>
          <pc:docMk/>
          <pc:sldMk cId="2525506970" sldId="491"/>
        </pc:sldMkLst>
      </pc:sldChg>
      <pc:sldChg chg="addSp delSp modSp modTransition modAnim">
        <pc:chgData name="Kareem Ahmed" userId="668b7c42-9793-4d96-80a6-ccc644a66bcf" providerId="ADAL" clId="{D7AFECCC-7C4C-44B8-8865-24AB764442DC}" dt="2023-11-09T21:51:38.411" v="238"/>
        <pc:sldMkLst>
          <pc:docMk/>
          <pc:sldMk cId="2883066956" sldId="492"/>
        </pc:sldMkLst>
      </pc:sldChg>
      <pc:sldChg chg="addSp delSp modSp modTransition modAnim">
        <pc:chgData name="Kareem Ahmed" userId="668b7c42-9793-4d96-80a6-ccc644a66bcf" providerId="ADAL" clId="{D7AFECCC-7C4C-44B8-8865-24AB764442DC}" dt="2023-11-09T21:51:38.411" v="238"/>
        <pc:sldMkLst>
          <pc:docMk/>
          <pc:sldMk cId="2108511192" sldId="493"/>
        </pc:sldMkLst>
      </pc:sldChg>
      <pc:sldChg chg="addSp delSp modSp modTransition modAnim">
        <pc:chgData name="Kareem Ahmed" userId="668b7c42-9793-4d96-80a6-ccc644a66bcf" providerId="ADAL" clId="{D7AFECCC-7C4C-44B8-8865-24AB764442DC}" dt="2023-11-09T21:51:38.411" v="238"/>
        <pc:sldMkLst>
          <pc:docMk/>
          <pc:sldMk cId="2953063075" sldId="494"/>
        </pc:sldMkLst>
      </pc:sldChg>
      <pc:sldChg chg="addSp delSp modSp modTransition modAnim">
        <pc:chgData name="Kareem Ahmed" userId="668b7c42-9793-4d96-80a6-ccc644a66bcf" providerId="ADAL" clId="{D7AFECCC-7C4C-44B8-8865-24AB764442DC}" dt="2023-11-09T21:51:38.411" v="238"/>
        <pc:sldMkLst>
          <pc:docMk/>
          <pc:sldMk cId="1720393204" sldId="495"/>
        </pc:sldMkLst>
      </pc:sldChg>
      <pc:sldChg chg="addSp delSp modSp modTransition modAnim">
        <pc:chgData name="Kareem Ahmed" userId="668b7c42-9793-4d96-80a6-ccc644a66bcf" providerId="ADAL" clId="{D7AFECCC-7C4C-44B8-8865-24AB764442DC}" dt="2023-11-09T21:51:38.411" v="238"/>
        <pc:sldMkLst>
          <pc:docMk/>
          <pc:sldMk cId="2075495991" sldId="496"/>
        </pc:sldMkLst>
      </pc:sldChg>
      <pc:sldChg chg="addSp delSp modSp mod modTransition modAnim">
        <pc:chgData name="Kareem Ahmed" userId="668b7c42-9793-4d96-80a6-ccc644a66bcf" providerId="ADAL" clId="{D7AFECCC-7C4C-44B8-8865-24AB764442DC}" dt="2023-11-09T21:51:38.411" v="238"/>
        <pc:sldMkLst>
          <pc:docMk/>
          <pc:sldMk cId="2323560190" sldId="497"/>
        </pc:sldMkLst>
      </pc:sldChg>
      <pc:sldChg chg="addSp delSp modSp modTransition modAnim">
        <pc:chgData name="Kareem Ahmed" userId="668b7c42-9793-4d96-80a6-ccc644a66bcf" providerId="ADAL" clId="{D7AFECCC-7C4C-44B8-8865-24AB764442DC}" dt="2023-11-09T21:51:38.411" v="238"/>
        <pc:sldMkLst>
          <pc:docMk/>
          <pc:sldMk cId="1295876306" sldId="498"/>
        </pc:sldMkLst>
      </pc:sldChg>
      <pc:sldChg chg="addSp delSp modSp modTransition modAnim">
        <pc:chgData name="Kareem Ahmed" userId="668b7c42-9793-4d96-80a6-ccc644a66bcf" providerId="ADAL" clId="{D7AFECCC-7C4C-44B8-8865-24AB764442DC}" dt="2023-11-09T21:51:38.411" v="238"/>
        <pc:sldMkLst>
          <pc:docMk/>
          <pc:sldMk cId="1864008229" sldId="499"/>
        </pc:sldMkLst>
      </pc:sldChg>
      <pc:sldChg chg="addSp delSp modSp modTransition modAnim">
        <pc:chgData name="Kareem Ahmed" userId="668b7c42-9793-4d96-80a6-ccc644a66bcf" providerId="ADAL" clId="{D7AFECCC-7C4C-44B8-8865-24AB764442DC}" dt="2023-11-09T21:51:38.411" v="238"/>
        <pc:sldMkLst>
          <pc:docMk/>
          <pc:sldMk cId="1826281917" sldId="500"/>
        </pc:sldMkLst>
      </pc:sldChg>
      <pc:sldChg chg="addSp delSp modSp modTransition modAnim">
        <pc:chgData name="Kareem Ahmed" userId="668b7c42-9793-4d96-80a6-ccc644a66bcf" providerId="ADAL" clId="{D7AFECCC-7C4C-44B8-8865-24AB764442DC}" dt="2023-11-09T21:51:38.411" v="238"/>
        <pc:sldMkLst>
          <pc:docMk/>
          <pc:sldMk cId="2282989910" sldId="501"/>
        </pc:sldMkLst>
      </pc:sldChg>
      <pc:sldChg chg="addSp delSp modSp mod modTransition modAnim">
        <pc:chgData name="Kareem Ahmed" userId="668b7c42-9793-4d96-80a6-ccc644a66bcf" providerId="ADAL" clId="{D7AFECCC-7C4C-44B8-8865-24AB764442DC}" dt="2023-11-09T21:51:38.411" v="238"/>
        <pc:sldMkLst>
          <pc:docMk/>
          <pc:sldMk cId="211363566" sldId="502"/>
        </pc:sldMkLst>
      </pc:sldChg>
      <pc:sldChg chg="addSp delSp modSp ord modTransition modAnim">
        <pc:chgData name="Kareem Ahmed" userId="668b7c42-9793-4d96-80a6-ccc644a66bcf" providerId="ADAL" clId="{D7AFECCC-7C4C-44B8-8865-24AB764442DC}" dt="2023-11-09T21:51:38.411" v="238"/>
        <pc:sldMkLst>
          <pc:docMk/>
          <pc:sldMk cId="1735924773" sldId="503"/>
        </pc:sldMkLst>
      </pc:sldChg>
      <pc:sldChg chg="addSp delSp modSp modTransition modAnim">
        <pc:chgData name="Kareem Ahmed" userId="668b7c42-9793-4d96-80a6-ccc644a66bcf" providerId="ADAL" clId="{D7AFECCC-7C4C-44B8-8865-24AB764442DC}" dt="2023-11-09T21:51:38.411" v="238"/>
        <pc:sldMkLst>
          <pc:docMk/>
          <pc:sldMk cId="2545063832" sldId="504"/>
        </pc:sldMkLst>
      </pc:sldChg>
      <pc:sldChg chg="addSp delSp modSp modTransition modAnim">
        <pc:chgData name="Kareem Ahmed" userId="668b7c42-9793-4d96-80a6-ccc644a66bcf" providerId="ADAL" clId="{D7AFECCC-7C4C-44B8-8865-24AB764442DC}" dt="2023-11-09T21:51:38.411" v="238"/>
        <pc:sldMkLst>
          <pc:docMk/>
          <pc:sldMk cId="2167497993" sldId="505"/>
        </pc:sldMkLst>
      </pc:sldChg>
      <pc:sldChg chg="addSp delSp modSp modTransition modAnim">
        <pc:chgData name="Kareem Ahmed" userId="668b7c42-9793-4d96-80a6-ccc644a66bcf" providerId="ADAL" clId="{D7AFECCC-7C4C-44B8-8865-24AB764442DC}" dt="2023-11-09T21:51:38.411" v="238"/>
        <pc:sldMkLst>
          <pc:docMk/>
          <pc:sldMk cId="3083394814" sldId="506"/>
        </pc:sldMkLst>
      </pc:sldChg>
      <pc:sldChg chg="addSp delSp modSp modTransition modAnim">
        <pc:chgData name="Kareem Ahmed" userId="668b7c42-9793-4d96-80a6-ccc644a66bcf" providerId="ADAL" clId="{D7AFECCC-7C4C-44B8-8865-24AB764442DC}" dt="2023-11-09T21:51:38.411" v="238"/>
        <pc:sldMkLst>
          <pc:docMk/>
          <pc:sldMk cId="4108173787" sldId="507"/>
        </pc:sldMkLst>
      </pc:sldChg>
      <pc:sldChg chg="addSp delSp modSp modTransition modAnim">
        <pc:chgData name="Kareem Ahmed" userId="668b7c42-9793-4d96-80a6-ccc644a66bcf" providerId="ADAL" clId="{D7AFECCC-7C4C-44B8-8865-24AB764442DC}" dt="2023-11-09T21:51:38.411" v="238"/>
        <pc:sldMkLst>
          <pc:docMk/>
          <pc:sldMk cId="3728852012" sldId="508"/>
        </pc:sldMkLst>
      </pc:sldChg>
      <pc:sldChg chg="addSp delSp modSp modTransition modAnim">
        <pc:chgData name="Kareem Ahmed" userId="668b7c42-9793-4d96-80a6-ccc644a66bcf" providerId="ADAL" clId="{D7AFECCC-7C4C-44B8-8865-24AB764442DC}" dt="2023-11-09T21:51:38.411" v="238"/>
        <pc:sldMkLst>
          <pc:docMk/>
          <pc:sldMk cId="2992441097" sldId="509"/>
        </pc:sldMkLst>
      </pc:sldChg>
      <pc:sldChg chg="addSp delSp modSp modTransition modAnim">
        <pc:chgData name="Kareem Ahmed" userId="668b7c42-9793-4d96-80a6-ccc644a66bcf" providerId="ADAL" clId="{D7AFECCC-7C4C-44B8-8865-24AB764442DC}" dt="2023-11-09T21:51:38.411" v="238"/>
        <pc:sldMkLst>
          <pc:docMk/>
          <pc:sldMk cId="2982887602" sldId="510"/>
        </pc:sldMkLst>
      </pc:sldChg>
      <pc:sldChg chg="addSp delSp modSp modTransition modAnim">
        <pc:chgData name="Kareem Ahmed" userId="668b7c42-9793-4d96-80a6-ccc644a66bcf" providerId="ADAL" clId="{D7AFECCC-7C4C-44B8-8865-24AB764442DC}" dt="2023-11-09T21:51:38.411" v="238"/>
        <pc:sldMkLst>
          <pc:docMk/>
          <pc:sldMk cId="3644588583" sldId="511"/>
        </pc:sldMkLst>
      </pc:sldChg>
      <pc:sldChg chg="addSp delSp modSp modTransition modAnim">
        <pc:chgData name="Kareem Ahmed" userId="668b7c42-9793-4d96-80a6-ccc644a66bcf" providerId="ADAL" clId="{D7AFECCC-7C4C-44B8-8865-24AB764442DC}" dt="2023-11-09T21:51:38.411" v="238"/>
        <pc:sldMkLst>
          <pc:docMk/>
          <pc:sldMk cId="3789224109" sldId="512"/>
        </pc:sldMkLst>
      </pc:sldChg>
      <pc:sldChg chg="del">
        <pc:chgData name="Kareem Ahmed" userId="668b7c42-9793-4d96-80a6-ccc644a66bcf" providerId="ADAL" clId="{D7AFECCC-7C4C-44B8-8865-24AB764442DC}" dt="2023-11-09T20:28:28.432" v="140" actId="47"/>
        <pc:sldMkLst>
          <pc:docMk/>
          <pc:sldMk cId="4082329580" sldId="513"/>
        </pc:sldMkLst>
      </pc:sldChg>
      <pc:sldChg chg="del">
        <pc:chgData name="Kareem Ahmed" userId="668b7c42-9793-4d96-80a6-ccc644a66bcf" providerId="ADAL" clId="{D7AFECCC-7C4C-44B8-8865-24AB764442DC}" dt="2023-11-09T20:28:28.432" v="140" actId="47"/>
        <pc:sldMkLst>
          <pc:docMk/>
          <pc:sldMk cId="764303817" sldId="514"/>
        </pc:sldMkLst>
      </pc:sldChg>
      <pc:sldChg chg="del">
        <pc:chgData name="Kareem Ahmed" userId="668b7c42-9793-4d96-80a6-ccc644a66bcf" providerId="ADAL" clId="{D7AFECCC-7C4C-44B8-8865-24AB764442DC}" dt="2023-11-09T20:28:28.432" v="140" actId="47"/>
        <pc:sldMkLst>
          <pc:docMk/>
          <pc:sldMk cId="1921240415" sldId="515"/>
        </pc:sldMkLst>
      </pc:sldChg>
      <pc:sldChg chg="del">
        <pc:chgData name="Kareem Ahmed" userId="668b7c42-9793-4d96-80a6-ccc644a66bcf" providerId="ADAL" clId="{D7AFECCC-7C4C-44B8-8865-24AB764442DC}" dt="2023-11-09T20:28:28.432" v="140" actId="47"/>
        <pc:sldMkLst>
          <pc:docMk/>
          <pc:sldMk cId="2646210556" sldId="516"/>
        </pc:sldMkLst>
      </pc:sldChg>
      <pc:sldChg chg="del">
        <pc:chgData name="Kareem Ahmed" userId="668b7c42-9793-4d96-80a6-ccc644a66bcf" providerId="ADAL" clId="{D7AFECCC-7C4C-44B8-8865-24AB764442DC}" dt="2023-11-09T20:28:28.432" v="140" actId="47"/>
        <pc:sldMkLst>
          <pc:docMk/>
          <pc:sldMk cId="1240476540" sldId="517"/>
        </pc:sldMkLst>
      </pc:sldChg>
      <pc:sldChg chg="del">
        <pc:chgData name="Kareem Ahmed" userId="668b7c42-9793-4d96-80a6-ccc644a66bcf" providerId="ADAL" clId="{D7AFECCC-7C4C-44B8-8865-24AB764442DC}" dt="2023-11-09T20:28:28.432" v="140" actId="47"/>
        <pc:sldMkLst>
          <pc:docMk/>
          <pc:sldMk cId="950349152" sldId="518"/>
        </pc:sldMkLst>
      </pc:sldChg>
      <pc:sldChg chg="del">
        <pc:chgData name="Kareem Ahmed" userId="668b7c42-9793-4d96-80a6-ccc644a66bcf" providerId="ADAL" clId="{D7AFECCC-7C4C-44B8-8865-24AB764442DC}" dt="2023-11-09T20:28:28.432" v="140" actId="47"/>
        <pc:sldMkLst>
          <pc:docMk/>
          <pc:sldMk cId="1374976912" sldId="519"/>
        </pc:sldMkLst>
      </pc:sldChg>
      <pc:sldChg chg="del">
        <pc:chgData name="Kareem Ahmed" userId="668b7c42-9793-4d96-80a6-ccc644a66bcf" providerId="ADAL" clId="{D7AFECCC-7C4C-44B8-8865-24AB764442DC}" dt="2023-11-09T20:28:28.432" v="140" actId="47"/>
        <pc:sldMkLst>
          <pc:docMk/>
          <pc:sldMk cId="2290628471" sldId="520"/>
        </pc:sldMkLst>
      </pc:sldChg>
      <pc:sldChg chg="del">
        <pc:chgData name="Kareem Ahmed" userId="668b7c42-9793-4d96-80a6-ccc644a66bcf" providerId="ADAL" clId="{D7AFECCC-7C4C-44B8-8865-24AB764442DC}" dt="2023-11-09T20:28:28.432" v="140" actId="47"/>
        <pc:sldMkLst>
          <pc:docMk/>
          <pc:sldMk cId="2390604868" sldId="521"/>
        </pc:sldMkLst>
      </pc:sldChg>
      <pc:sldChg chg="addSp delSp modSp modTransition modAnim">
        <pc:chgData name="Kareem Ahmed" userId="668b7c42-9793-4d96-80a6-ccc644a66bcf" providerId="ADAL" clId="{D7AFECCC-7C4C-44B8-8865-24AB764442DC}" dt="2023-11-09T21:51:38.411" v="238"/>
        <pc:sldMkLst>
          <pc:docMk/>
          <pc:sldMk cId="879157247" sldId="522"/>
        </pc:sldMkLst>
      </pc:sldChg>
      <pc:sldChg chg="addSp delSp modSp add mod modTransition modAnim">
        <pc:chgData name="Kareem Ahmed" userId="668b7c42-9793-4d96-80a6-ccc644a66bcf" providerId="ADAL" clId="{D7AFECCC-7C4C-44B8-8865-24AB764442DC}" dt="2023-11-09T21:51:38.411" v="238"/>
        <pc:sldMkLst>
          <pc:docMk/>
          <pc:sldMk cId="46324836" sldId="523"/>
        </pc:sldMkLst>
      </pc:sldChg>
      <pc:sldChg chg="addSp delSp modSp add mod modTransition modAnim">
        <pc:chgData name="Kareem Ahmed" userId="668b7c42-9793-4d96-80a6-ccc644a66bcf" providerId="ADAL" clId="{D7AFECCC-7C4C-44B8-8865-24AB764442DC}" dt="2023-11-09T21:51:38.411" v="238"/>
        <pc:sldMkLst>
          <pc:docMk/>
          <pc:sldMk cId="2835644399" sldId="524"/>
        </pc:sldMkLst>
      </pc:sldChg>
      <pc:sldChg chg="addSp delSp modSp add mod modTransition delAnim modAnim">
        <pc:chgData name="Kareem Ahmed" userId="668b7c42-9793-4d96-80a6-ccc644a66bcf" providerId="ADAL" clId="{D7AFECCC-7C4C-44B8-8865-24AB764442DC}" dt="2023-11-09T21:51:38.411" v="238"/>
        <pc:sldMkLst>
          <pc:docMk/>
          <pc:sldMk cId="1911569003" sldId="525"/>
        </pc:sldMkLst>
      </pc:sldChg>
      <pc:sldChg chg="addSp delSp modSp add mod modTransition delAnim modAnim">
        <pc:chgData name="Kareem Ahmed" userId="668b7c42-9793-4d96-80a6-ccc644a66bcf" providerId="ADAL" clId="{D7AFECCC-7C4C-44B8-8865-24AB764442DC}" dt="2023-11-09T21:51:38.411" v="238"/>
        <pc:sldMkLst>
          <pc:docMk/>
          <pc:sldMk cId="1932599530" sldId="526"/>
        </pc:sldMkLst>
      </pc:sldChg>
      <pc:sldChg chg="add del">
        <pc:chgData name="Kareem Ahmed" userId="668b7c42-9793-4d96-80a6-ccc644a66bcf" providerId="ADAL" clId="{D7AFECCC-7C4C-44B8-8865-24AB764442DC}" dt="2023-11-09T20:47:42.024" v="176"/>
        <pc:sldMkLst>
          <pc:docMk/>
          <pc:sldMk cId="4289373241" sldId="526"/>
        </pc:sldMkLst>
      </pc:sldChg>
      <pc:sldChg chg="addSp delSp modSp add mod modTransition delAnim modAnim">
        <pc:chgData name="Kareem Ahmed" userId="668b7c42-9793-4d96-80a6-ccc644a66bcf" providerId="ADAL" clId="{D7AFECCC-7C4C-44B8-8865-24AB764442DC}" dt="2023-11-09T21:51:38.411" v="238"/>
        <pc:sldMkLst>
          <pc:docMk/>
          <pc:sldMk cId="1900842919" sldId="527"/>
        </pc:sldMkLst>
      </pc:sldChg>
      <pc:sldChg chg="addSp delSp modSp add mod modTransition delAnim modAnim">
        <pc:chgData name="Kareem Ahmed" userId="668b7c42-9793-4d96-80a6-ccc644a66bcf" providerId="ADAL" clId="{D7AFECCC-7C4C-44B8-8865-24AB764442DC}" dt="2023-11-09T21:51:38.411" v="238"/>
        <pc:sldMkLst>
          <pc:docMk/>
          <pc:sldMk cId="1646486309" sldId="528"/>
        </pc:sldMkLst>
      </pc:sldChg>
      <pc:sldChg chg="addSp delSp modSp add mod ord modTransition delAnim modAnim">
        <pc:chgData name="Kareem Ahmed" userId="668b7c42-9793-4d96-80a6-ccc644a66bcf" providerId="ADAL" clId="{D7AFECCC-7C4C-44B8-8865-24AB764442DC}" dt="2023-11-09T21:51:38.411" v="238"/>
        <pc:sldMkLst>
          <pc:docMk/>
          <pc:sldMk cId="1013318570" sldId="529"/>
        </pc:sldMkLst>
      </pc:sldChg>
    </pc:docChg>
  </pc:docChgLst>
  <pc:docChgLst>
    <pc:chgData name="Kareem Ahmed" userId="668b7c42-9793-4d96-80a6-ccc644a66bcf" providerId="ADAL" clId="{38FC61E7-27CF-4AE6-AB62-C6931FE42ECA}"/>
    <pc:docChg chg="addSld delSld modSld modSection">
      <pc:chgData name="Kareem Ahmed" userId="668b7c42-9793-4d96-80a6-ccc644a66bcf" providerId="ADAL" clId="{38FC61E7-27CF-4AE6-AB62-C6931FE42ECA}" dt="2025-07-07T21:03:55.047" v="2"/>
      <pc:docMkLst>
        <pc:docMk/>
      </pc:docMkLst>
      <pc:sldChg chg="add">
        <pc:chgData name="Kareem Ahmed" userId="668b7c42-9793-4d96-80a6-ccc644a66bcf" providerId="ADAL" clId="{38FC61E7-27CF-4AE6-AB62-C6931FE42ECA}" dt="2025-07-07T21:03:55.047" v="2"/>
        <pc:sldMkLst>
          <pc:docMk/>
          <pc:sldMk cId="0" sldId="349"/>
        </pc:sldMkLst>
      </pc:sldChg>
      <pc:sldChg chg="del">
        <pc:chgData name="Kareem Ahmed" userId="668b7c42-9793-4d96-80a6-ccc644a66bcf" providerId="ADAL" clId="{38FC61E7-27CF-4AE6-AB62-C6931FE42ECA}" dt="2025-07-07T21:03:47.190" v="1" actId="2696"/>
        <pc:sldMkLst>
          <pc:docMk/>
          <pc:sldMk cId="2269687913" sldId="349"/>
        </pc:sldMkLst>
      </pc:sldChg>
      <pc:sldChg chg="add">
        <pc:chgData name="Kareem Ahmed" userId="668b7c42-9793-4d96-80a6-ccc644a66bcf" providerId="ADAL" clId="{38FC61E7-27CF-4AE6-AB62-C6931FE42ECA}" dt="2025-07-07T21:03:23.531" v="0"/>
        <pc:sldMkLst>
          <pc:docMk/>
          <pc:sldMk cId="0" sldId="480"/>
        </pc:sldMkLst>
      </pc:sldChg>
      <pc:sldChg chg="add">
        <pc:chgData name="Kareem Ahmed" userId="668b7c42-9793-4d96-80a6-ccc644a66bcf" providerId="ADAL" clId="{38FC61E7-27CF-4AE6-AB62-C6931FE42ECA}" dt="2025-07-07T21:03:23.531" v="0"/>
        <pc:sldMkLst>
          <pc:docMk/>
          <pc:sldMk cId="0" sldId="570"/>
        </pc:sldMkLst>
      </pc:sldChg>
      <pc:sldChg chg="add">
        <pc:chgData name="Kareem Ahmed" userId="668b7c42-9793-4d96-80a6-ccc644a66bcf" providerId="ADAL" clId="{38FC61E7-27CF-4AE6-AB62-C6931FE42ECA}" dt="2025-07-07T21:03:23.531" v="0"/>
        <pc:sldMkLst>
          <pc:docMk/>
          <pc:sldMk cId="1533875809" sldId="671"/>
        </pc:sldMkLst>
      </pc:sldChg>
      <pc:sldChg chg="add">
        <pc:chgData name="Kareem Ahmed" userId="668b7c42-9793-4d96-80a6-ccc644a66bcf" providerId="ADAL" clId="{38FC61E7-27CF-4AE6-AB62-C6931FE42ECA}" dt="2025-07-07T21:03:23.531" v="0"/>
        <pc:sldMkLst>
          <pc:docMk/>
          <pc:sldMk cId="3880594774" sldId="672"/>
        </pc:sldMkLst>
      </pc:sldChg>
      <pc:sldChg chg="add">
        <pc:chgData name="Kareem Ahmed" userId="668b7c42-9793-4d96-80a6-ccc644a66bcf" providerId="ADAL" clId="{38FC61E7-27CF-4AE6-AB62-C6931FE42ECA}" dt="2025-07-07T21:03:23.531" v="0"/>
        <pc:sldMkLst>
          <pc:docMk/>
          <pc:sldMk cId="220234542" sldId="673"/>
        </pc:sldMkLst>
      </pc:sldChg>
      <pc:sldMasterChg chg="delSldLayout">
        <pc:chgData name="Kareem Ahmed" userId="668b7c42-9793-4d96-80a6-ccc644a66bcf" providerId="ADAL" clId="{38FC61E7-27CF-4AE6-AB62-C6931FE42ECA}" dt="2025-07-07T21:03:47.190" v="1" actId="2696"/>
        <pc:sldMasterMkLst>
          <pc:docMk/>
          <pc:sldMasterMk cId="492988910" sldId="2147483648"/>
        </pc:sldMasterMkLst>
        <pc:sldLayoutChg chg="del">
          <pc:chgData name="Kareem Ahmed" userId="668b7c42-9793-4d96-80a6-ccc644a66bcf" providerId="ADAL" clId="{38FC61E7-27CF-4AE6-AB62-C6931FE42ECA}" dt="2025-07-07T21:03:47.190" v="1" actId="2696"/>
          <pc:sldLayoutMkLst>
            <pc:docMk/>
            <pc:sldMasterMk cId="492988910" sldId="2147483648"/>
            <pc:sldLayoutMk cId="2905283487" sldId="2147483667"/>
          </pc:sldLayoutMkLst>
        </pc:sldLayoutChg>
      </pc:sldMasterChg>
    </pc:docChg>
  </pc:docChgLst>
  <pc:docChgLst>
    <pc:chgData name="Kareem Ahmed" userId="668b7c42-9793-4d96-80a6-ccc644a66bcf" providerId="ADAL" clId="{F6DC593B-D3CB-4577-BD42-0C5895672B27}"/>
    <pc:docChg chg="undo custSel addSld modSld">
      <pc:chgData name="Kareem Ahmed" userId="668b7c42-9793-4d96-80a6-ccc644a66bcf" providerId="ADAL" clId="{F6DC593B-D3CB-4577-BD42-0C5895672B27}" dt="2025-08-11T09:59:58.041" v="96" actId="1036"/>
      <pc:docMkLst>
        <pc:docMk/>
      </pc:docMkLst>
      <pc:sldChg chg="modSp mod">
        <pc:chgData name="Kareem Ahmed" userId="668b7c42-9793-4d96-80a6-ccc644a66bcf" providerId="ADAL" clId="{F6DC593B-D3CB-4577-BD42-0C5895672B27}" dt="2025-08-11T09:55:18.635" v="11" actId="20577"/>
        <pc:sldMkLst>
          <pc:docMk/>
          <pc:sldMk cId="979261729" sldId="276"/>
        </pc:sldMkLst>
        <pc:spChg chg="mod">
          <ac:chgData name="Kareem Ahmed" userId="668b7c42-9793-4d96-80a6-ccc644a66bcf" providerId="ADAL" clId="{F6DC593B-D3CB-4577-BD42-0C5895672B27}" dt="2025-08-11T09:55:18.635" v="11" actId="20577"/>
          <ac:spMkLst>
            <pc:docMk/>
            <pc:sldMk cId="979261729" sldId="276"/>
            <ac:spMk id="10" creationId="{463D680D-A11B-0A8A-63D5-DD2C6F3FD516}"/>
          </ac:spMkLst>
        </pc:spChg>
      </pc:sldChg>
      <pc:sldChg chg="modSp mod">
        <pc:chgData name="Kareem Ahmed" userId="668b7c42-9793-4d96-80a6-ccc644a66bcf" providerId="ADAL" clId="{F6DC593B-D3CB-4577-BD42-0C5895672B27}" dt="2025-08-11T09:55:03.077" v="3" actId="20577"/>
        <pc:sldMkLst>
          <pc:docMk/>
          <pc:sldMk cId="0" sldId="570"/>
        </pc:sldMkLst>
        <pc:spChg chg="mod">
          <ac:chgData name="Kareem Ahmed" userId="668b7c42-9793-4d96-80a6-ccc644a66bcf" providerId="ADAL" clId="{F6DC593B-D3CB-4577-BD42-0C5895672B27}" dt="2025-08-11T09:55:03.077" v="3" actId="20577"/>
          <ac:spMkLst>
            <pc:docMk/>
            <pc:sldMk cId="0" sldId="570"/>
            <ac:spMk id="10" creationId="{00000000-0000-0000-0000-000000000000}"/>
          </ac:spMkLst>
        </pc:spChg>
      </pc:sldChg>
      <pc:sldChg chg="modSp mod">
        <pc:chgData name="Kareem Ahmed" userId="668b7c42-9793-4d96-80a6-ccc644a66bcf" providerId="ADAL" clId="{F6DC593B-D3CB-4577-BD42-0C5895672B27}" dt="2025-08-11T09:55:06.723" v="5" actId="20577"/>
        <pc:sldMkLst>
          <pc:docMk/>
          <pc:sldMk cId="1533875809" sldId="671"/>
        </pc:sldMkLst>
        <pc:spChg chg="mod">
          <ac:chgData name="Kareem Ahmed" userId="668b7c42-9793-4d96-80a6-ccc644a66bcf" providerId="ADAL" clId="{F6DC593B-D3CB-4577-BD42-0C5895672B27}" dt="2025-08-11T09:47:46.468" v="1" actId="1076"/>
          <ac:spMkLst>
            <pc:docMk/>
            <pc:sldMk cId="1533875809" sldId="671"/>
            <ac:spMk id="3" creationId="{F4B9057C-46CC-0784-54F7-B77579261A37}"/>
          </ac:spMkLst>
        </pc:spChg>
        <pc:spChg chg="mod">
          <ac:chgData name="Kareem Ahmed" userId="668b7c42-9793-4d96-80a6-ccc644a66bcf" providerId="ADAL" clId="{F6DC593B-D3CB-4577-BD42-0C5895672B27}" dt="2025-08-11T09:55:06.723" v="5" actId="20577"/>
          <ac:spMkLst>
            <pc:docMk/>
            <pc:sldMk cId="1533875809" sldId="671"/>
            <ac:spMk id="8" creationId="{5A2BD670-DFF3-9EAD-102B-B044175059A3}"/>
          </ac:spMkLst>
        </pc:spChg>
      </pc:sldChg>
      <pc:sldChg chg="modSp mod">
        <pc:chgData name="Kareem Ahmed" userId="668b7c42-9793-4d96-80a6-ccc644a66bcf" providerId="ADAL" clId="{F6DC593B-D3CB-4577-BD42-0C5895672B27}" dt="2025-08-11T09:55:11.011" v="7" actId="20577"/>
        <pc:sldMkLst>
          <pc:docMk/>
          <pc:sldMk cId="3880594774" sldId="672"/>
        </pc:sldMkLst>
        <pc:spChg chg="mod">
          <ac:chgData name="Kareem Ahmed" userId="668b7c42-9793-4d96-80a6-ccc644a66bcf" providerId="ADAL" clId="{F6DC593B-D3CB-4577-BD42-0C5895672B27}" dt="2025-08-11T09:55:11.011" v="7" actId="20577"/>
          <ac:spMkLst>
            <pc:docMk/>
            <pc:sldMk cId="3880594774" sldId="672"/>
            <ac:spMk id="8" creationId="{AA68341B-BFD2-1466-283F-5E57060D92BE}"/>
          </ac:spMkLst>
        </pc:spChg>
      </pc:sldChg>
      <pc:sldChg chg="modSp mod">
        <pc:chgData name="Kareem Ahmed" userId="668b7c42-9793-4d96-80a6-ccc644a66bcf" providerId="ADAL" clId="{F6DC593B-D3CB-4577-BD42-0C5895672B27}" dt="2025-08-11T09:55:15.093" v="9" actId="20577"/>
        <pc:sldMkLst>
          <pc:docMk/>
          <pc:sldMk cId="220234542" sldId="673"/>
        </pc:sldMkLst>
        <pc:spChg chg="mod">
          <ac:chgData name="Kareem Ahmed" userId="668b7c42-9793-4d96-80a6-ccc644a66bcf" providerId="ADAL" clId="{F6DC593B-D3CB-4577-BD42-0C5895672B27}" dt="2025-08-11T09:55:15.093" v="9" actId="20577"/>
          <ac:spMkLst>
            <pc:docMk/>
            <pc:sldMk cId="220234542" sldId="673"/>
            <ac:spMk id="6" creationId="{3ECB46FF-DAED-E735-1A8B-37915C15CAD6}"/>
          </ac:spMkLst>
        </pc:spChg>
      </pc:sldChg>
      <pc:sldChg chg="modSp mod">
        <pc:chgData name="Kareem Ahmed" userId="668b7c42-9793-4d96-80a6-ccc644a66bcf" providerId="ADAL" clId="{F6DC593B-D3CB-4577-BD42-0C5895672B27}" dt="2025-08-11T09:55:21.869" v="13" actId="20577"/>
        <pc:sldMkLst>
          <pc:docMk/>
          <pc:sldMk cId="919851147" sldId="674"/>
        </pc:sldMkLst>
        <pc:spChg chg="mod">
          <ac:chgData name="Kareem Ahmed" userId="668b7c42-9793-4d96-80a6-ccc644a66bcf" providerId="ADAL" clId="{F6DC593B-D3CB-4577-BD42-0C5895672B27}" dt="2025-08-11T09:55:21.869" v="13" actId="20577"/>
          <ac:spMkLst>
            <pc:docMk/>
            <pc:sldMk cId="919851147" sldId="674"/>
            <ac:spMk id="10" creationId="{ABBCED2F-7EB8-4AC1-A292-A6D276B80998}"/>
          </ac:spMkLst>
        </pc:spChg>
      </pc:sldChg>
      <pc:sldChg chg="modSp mod">
        <pc:chgData name="Kareem Ahmed" userId="668b7c42-9793-4d96-80a6-ccc644a66bcf" providerId="ADAL" clId="{F6DC593B-D3CB-4577-BD42-0C5895672B27}" dt="2025-08-11T09:55:25.144" v="15" actId="20577"/>
        <pc:sldMkLst>
          <pc:docMk/>
          <pc:sldMk cId="224245608" sldId="675"/>
        </pc:sldMkLst>
        <pc:spChg chg="mod">
          <ac:chgData name="Kareem Ahmed" userId="668b7c42-9793-4d96-80a6-ccc644a66bcf" providerId="ADAL" clId="{F6DC593B-D3CB-4577-BD42-0C5895672B27}" dt="2025-08-11T09:55:25.144" v="15" actId="20577"/>
          <ac:spMkLst>
            <pc:docMk/>
            <pc:sldMk cId="224245608" sldId="675"/>
            <ac:spMk id="10" creationId="{663934E3-4FC1-C851-462E-7EA81ECB75F6}"/>
          </ac:spMkLst>
        </pc:spChg>
      </pc:sldChg>
      <pc:sldChg chg="modSp mod">
        <pc:chgData name="Kareem Ahmed" userId="668b7c42-9793-4d96-80a6-ccc644a66bcf" providerId="ADAL" clId="{F6DC593B-D3CB-4577-BD42-0C5895672B27}" dt="2025-08-11T09:55:28.731" v="17" actId="20577"/>
        <pc:sldMkLst>
          <pc:docMk/>
          <pc:sldMk cId="2607020027" sldId="676"/>
        </pc:sldMkLst>
        <pc:spChg chg="mod">
          <ac:chgData name="Kareem Ahmed" userId="668b7c42-9793-4d96-80a6-ccc644a66bcf" providerId="ADAL" clId="{F6DC593B-D3CB-4577-BD42-0C5895672B27}" dt="2025-08-11T09:55:28.731" v="17" actId="20577"/>
          <ac:spMkLst>
            <pc:docMk/>
            <pc:sldMk cId="2607020027" sldId="676"/>
            <ac:spMk id="10" creationId="{8F6299E2-2C3F-B5C5-7240-4EEC67524425}"/>
          </ac:spMkLst>
        </pc:spChg>
      </pc:sldChg>
      <pc:sldChg chg="modSp mod">
        <pc:chgData name="Kareem Ahmed" userId="668b7c42-9793-4d96-80a6-ccc644a66bcf" providerId="ADAL" clId="{F6DC593B-D3CB-4577-BD42-0C5895672B27}" dt="2025-08-11T09:55:32.446" v="19" actId="20577"/>
        <pc:sldMkLst>
          <pc:docMk/>
          <pc:sldMk cId="1912493364" sldId="677"/>
        </pc:sldMkLst>
        <pc:spChg chg="mod">
          <ac:chgData name="Kareem Ahmed" userId="668b7c42-9793-4d96-80a6-ccc644a66bcf" providerId="ADAL" clId="{F6DC593B-D3CB-4577-BD42-0C5895672B27}" dt="2025-08-11T09:55:32.446" v="19" actId="20577"/>
          <ac:spMkLst>
            <pc:docMk/>
            <pc:sldMk cId="1912493364" sldId="677"/>
            <ac:spMk id="10" creationId="{B6DFD196-9FAD-87D9-1D24-65C22894B34F}"/>
          </ac:spMkLst>
        </pc:spChg>
      </pc:sldChg>
      <pc:sldChg chg="modSp mod">
        <pc:chgData name="Kareem Ahmed" userId="668b7c42-9793-4d96-80a6-ccc644a66bcf" providerId="ADAL" clId="{F6DC593B-D3CB-4577-BD42-0C5895672B27}" dt="2025-08-11T09:55:35.959" v="21" actId="20577"/>
        <pc:sldMkLst>
          <pc:docMk/>
          <pc:sldMk cId="108665168" sldId="678"/>
        </pc:sldMkLst>
        <pc:spChg chg="mod">
          <ac:chgData name="Kareem Ahmed" userId="668b7c42-9793-4d96-80a6-ccc644a66bcf" providerId="ADAL" clId="{F6DC593B-D3CB-4577-BD42-0C5895672B27}" dt="2025-08-11T09:55:35.959" v="21" actId="20577"/>
          <ac:spMkLst>
            <pc:docMk/>
            <pc:sldMk cId="108665168" sldId="678"/>
            <ac:spMk id="10" creationId="{25ED354D-44C7-A022-60C8-ED89AF50498B}"/>
          </ac:spMkLst>
        </pc:spChg>
      </pc:sldChg>
      <pc:sldChg chg="modSp mod">
        <pc:chgData name="Kareem Ahmed" userId="668b7c42-9793-4d96-80a6-ccc644a66bcf" providerId="ADAL" clId="{F6DC593B-D3CB-4577-BD42-0C5895672B27}" dt="2025-08-11T09:55:39.658" v="23" actId="20577"/>
        <pc:sldMkLst>
          <pc:docMk/>
          <pc:sldMk cId="1088943534" sldId="679"/>
        </pc:sldMkLst>
        <pc:spChg chg="mod">
          <ac:chgData name="Kareem Ahmed" userId="668b7c42-9793-4d96-80a6-ccc644a66bcf" providerId="ADAL" clId="{F6DC593B-D3CB-4577-BD42-0C5895672B27}" dt="2025-08-11T09:55:39.658" v="23" actId="20577"/>
          <ac:spMkLst>
            <pc:docMk/>
            <pc:sldMk cId="1088943534" sldId="679"/>
            <ac:spMk id="10" creationId="{06B0D4F7-81E0-8C34-E2C0-92C90FC76F2D}"/>
          </ac:spMkLst>
        </pc:spChg>
      </pc:sldChg>
      <pc:sldChg chg="modSp mod">
        <pc:chgData name="Kareem Ahmed" userId="668b7c42-9793-4d96-80a6-ccc644a66bcf" providerId="ADAL" clId="{F6DC593B-D3CB-4577-BD42-0C5895672B27}" dt="2025-08-11T09:55:42.932" v="25" actId="20577"/>
        <pc:sldMkLst>
          <pc:docMk/>
          <pc:sldMk cId="2484568524" sldId="680"/>
        </pc:sldMkLst>
        <pc:spChg chg="mod">
          <ac:chgData name="Kareem Ahmed" userId="668b7c42-9793-4d96-80a6-ccc644a66bcf" providerId="ADAL" clId="{F6DC593B-D3CB-4577-BD42-0C5895672B27}" dt="2025-08-11T09:55:42.932" v="25" actId="20577"/>
          <ac:spMkLst>
            <pc:docMk/>
            <pc:sldMk cId="2484568524" sldId="680"/>
            <ac:spMk id="10" creationId="{5FCC0782-38BE-0F46-4B86-11678CDAFB7E}"/>
          </ac:spMkLst>
        </pc:spChg>
      </pc:sldChg>
      <pc:sldChg chg="modSp mod">
        <pc:chgData name="Kareem Ahmed" userId="668b7c42-9793-4d96-80a6-ccc644a66bcf" providerId="ADAL" clId="{F6DC593B-D3CB-4577-BD42-0C5895672B27}" dt="2025-08-11T09:55:49.517" v="29" actId="20577"/>
        <pc:sldMkLst>
          <pc:docMk/>
          <pc:sldMk cId="3822987051" sldId="681"/>
        </pc:sldMkLst>
        <pc:spChg chg="mod">
          <ac:chgData name="Kareem Ahmed" userId="668b7c42-9793-4d96-80a6-ccc644a66bcf" providerId="ADAL" clId="{F6DC593B-D3CB-4577-BD42-0C5895672B27}" dt="2025-08-11T09:55:49.517" v="29" actId="20577"/>
          <ac:spMkLst>
            <pc:docMk/>
            <pc:sldMk cId="3822987051" sldId="681"/>
            <ac:spMk id="10" creationId="{9A3A428C-DF91-A12C-75A8-87CE23881777}"/>
          </ac:spMkLst>
        </pc:spChg>
      </pc:sldChg>
      <pc:sldChg chg="modSp mod">
        <pc:chgData name="Kareem Ahmed" userId="668b7c42-9793-4d96-80a6-ccc644a66bcf" providerId="ADAL" clId="{F6DC593B-D3CB-4577-BD42-0C5895672B27}" dt="2025-08-11T09:55:52.630" v="31" actId="20577"/>
        <pc:sldMkLst>
          <pc:docMk/>
          <pc:sldMk cId="858608459" sldId="682"/>
        </pc:sldMkLst>
        <pc:spChg chg="mod">
          <ac:chgData name="Kareem Ahmed" userId="668b7c42-9793-4d96-80a6-ccc644a66bcf" providerId="ADAL" clId="{F6DC593B-D3CB-4577-BD42-0C5895672B27}" dt="2025-08-11T09:55:52.630" v="31" actId="20577"/>
          <ac:spMkLst>
            <pc:docMk/>
            <pc:sldMk cId="858608459" sldId="682"/>
            <ac:spMk id="10" creationId="{9FAAD558-8B09-9257-2D6D-BDEE359DF46B}"/>
          </ac:spMkLst>
        </pc:spChg>
      </pc:sldChg>
      <pc:sldChg chg="modSp mod">
        <pc:chgData name="Kareem Ahmed" userId="668b7c42-9793-4d96-80a6-ccc644a66bcf" providerId="ADAL" clId="{F6DC593B-D3CB-4577-BD42-0C5895672B27}" dt="2025-08-11T09:55:56.574" v="33" actId="20577"/>
        <pc:sldMkLst>
          <pc:docMk/>
          <pc:sldMk cId="2241118740" sldId="683"/>
        </pc:sldMkLst>
        <pc:spChg chg="mod">
          <ac:chgData name="Kareem Ahmed" userId="668b7c42-9793-4d96-80a6-ccc644a66bcf" providerId="ADAL" clId="{F6DC593B-D3CB-4577-BD42-0C5895672B27}" dt="2025-08-11T09:55:56.574" v="33" actId="20577"/>
          <ac:spMkLst>
            <pc:docMk/>
            <pc:sldMk cId="2241118740" sldId="683"/>
            <ac:spMk id="10" creationId="{500D0CB9-8A83-F94C-5107-290599F731F4}"/>
          </ac:spMkLst>
        </pc:spChg>
      </pc:sldChg>
      <pc:sldChg chg="modSp mod">
        <pc:chgData name="Kareem Ahmed" userId="668b7c42-9793-4d96-80a6-ccc644a66bcf" providerId="ADAL" clId="{F6DC593B-D3CB-4577-BD42-0C5895672B27}" dt="2025-08-11T09:56:00.072" v="35" actId="20577"/>
        <pc:sldMkLst>
          <pc:docMk/>
          <pc:sldMk cId="3994621735" sldId="684"/>
        </pc:sldMkLst>
        <pc:spChg chg="mod">
          <ac:chgData name="Kareem Ahmed" userId="668b7c42-9793-4d96-80a6-ccc644a66bcf" providerId="ADAL" clId="{F6DC593B-D3CB-4577-BD42-0C5895672B27}" dt="2025-08-11T09:56:00.072" v="35" actId="20577"/>
          <ac:spMkLst>
            <pc:docMk/>
            <pc:sldMk cId="3994621735" sldId="684"/>
            <ac:spMk id="10" creationId="{9F769A7C-9332-83AE-A444-5043BD781639}"/>
          </ac:spMkLst>
        </pc:spChg>
      </pc:sldChg>
      <pc:sldChg chg="modSp mod">
        <pc:chgData name="Kareem Ahmed" userId="668b7c42-9793-4d96-80a6-ccc644a66bcf" providerId="ADAL" clId="{F6DC593B-D3CB-4577-BD42-0C5895672B27}" dt="2025-08-11T09:56:03.364" v="37" actId="20577"/>
        <pc:sldMkLst>
          <pc:docMk/>
          <pc:sldMk cId="960883767" sldId="685"/>
        </pc:sldMkLst>
        <pc:spChg chg="mod">
          <ac:chgData name="Kareem Ahmed" userId="668b7c42-9793-4d96-80a6-ccc644a66bcf" providerId="ADAL" clId="{F6DC593B-D3CB-4577-BD42-0C5895672B27}" dt="2025-08-11T09:56:03.364" v="37" actId="20577"/>
          <ac:spMkLst>
            <pc:docMk/>
            <pc:sldMk cId="960883767" sldId="685"/>
            <ac:spMk id="10" creationId="{1866A548-0127-266A-5A7E-515C82FD54B0}"/>
          </ac:spMkLst>
        </pc:spChg>
      </pc:sldChg>
      <pc:sldChg chg="modSp mod">
        <pc:chgData name="Kareem Ahmed" userId="668b7c42-9793-4d96-80a6-ccc644a66bcf" providerId="ADAL" clId="{F6DC593B-D3CB-4577-BD42-0C5895672B27}" dt="2025-08-11T09:56:07.155" v="39" actId="20577"/>
        <pc:sldMkLst>
          <pc:docMk/>
          <pc:sldMk cId="813390373" sldId="686"/>
        </pc:sldMkLst>
        <pc:spChg chg="mod">
          <ac:chgData name="Kareem Ahmed" userId="668b7c42-9793-4d96-80a6-ccc644a66bcf" providerId="ADAL" clId="{F6DC593B-D3CB-4577-BD42-0C5895672B27}" dt="2025-08-11T09:56:07.155" v="39" actId="20577"/>
          <ac:spMkLst>
            <pc:docMk/>
            <pc:sldMk cId="813390373" sldId="686"/>
            <ac:spMk id="10" creationId="{4BDBEE5E-E189-855C-6A70-9E06CD98CA3D}"/>
          </ac:spMkLst>
        </pc:spChg>
      </pc:sldChg>
      <pc:sldChg chg="modSp mod">
        <pc:chgData name="Kareem Ahmed" userId="668b7c42-9793-4d96-80a6-ccc644a66bcf" providerId="ADAL" clId="{F6DC593B-D3CB-4577-BD42-0C5895672B27}" dt="2025-08-11T09:56:20.308" v="47" actId="20577"/>
        <pc:sldMkLst>
          <pc:docMk/>
          <pc:sldMk cId="4162325527" sldId="687"/>
        </pc:sldMkLst>
        <pc:spChg chg="mod">
          <ac:chgData name="Kareem Ahmed" userId="668b7c42-9793-4d96-80a6-ccc644a66bcf" providerId="ADAL" clId="{F6DC593B-D3CB-4577-BD42-0C5895672B27}" dt="2025-08-11T09:56:20.308" v="47" actId="20577"/>
          <ac:spMkLst>
            <pc:docMk/>
            <pc:sldMk cId="4162325527" sldId="687"/>
            <ac:spMk id="10" creationId="{7F7DDBB2-C755-E059-93A3-D6252C0D4D5D}"/>
          </ac:spMkLst>
        </pc:spChg>
      </pc:sldChg>
      <pc:sldChg chg="modSp mod">
        <pc:chgData name="Kareem Ahmed" userId="668b7c42-9793-4d96-80a6-ccc644a66bcf" providerId="ADAL" clId="{F6DC593B-D3CB-4577-BD42-0C5895672B27}" dt="2025-08-11T09:56:10.230" v="41" actId="20577"/>
        <pc:sldMkLst>
          <pc:docMk/>
          <pc:sldMk cId="2398818741" sldId="688"/>
        </pc:sldMkLst>
        <pc:spChg chg="mod">
          <ac:chgData name="Kareem Ahmed" userId="668b7c42-9793-4d96-80a6-ccc644a66bcf" providerId="ADAL" clId="{F6DC593B-D3CB-4577-BD42-0C5895672B27}" dt="2025-08-11T09:56:10.230" v="41" actId="20577"/>
          <ac:spMkLst>
            <pc:docMk/>
            <pc:sldMk cId="2398818741" sldId="688"/>
            <ac:spMk id="10" creationId="{4E8E2485-7EC0-14B5-2D62-20D3463A8AEE}"/>
          </ac:spMkLst>
        </pc:spChg>
      </pc:sldChg>
      <pc:sldChg chg="modSp mod">
        <pc:chgData name="Kareem Ahmed" userId="668b7c42-9793-4d96-80a6-ccc644a66bcf" providerId="ADAL" clId="{F6DC593B-D3CB-4577-BD42-0C5895672B27}" dt="2025-08-11T09:56:23.387" v="49" actId="20577"/>
        <pc:sldMkLst>
          <pc:docMk/>
          <pc:sldMk cId="1126836670" sldId="689"/>
        </pc:sldMkLst>
        <pc:spChg chg="mod">
          <ac:chgData name="Kareem Ahmed" userId="668b7c42-9793-4d96-80a6-ccc644a66bcf" providerId="ADAL" clId="{F6DC593B-D3CB-4577-BD42-0C5895672B27}" dt="2025-08-11T09:56:23.387" v="49" actId="20577"/>
          <ac:spMkLst>
            <pc:docMk/>
            <pc:sldMk cId="1126836670" sldId="689"/>
            <ac:spMk id="10" creationId="{A367CA53-B07D-A6C8-ED9F-89BB2824F4BB}"/>
          </ac:spMkLst>
        </pc:spChg>
      </pc:sldChg>
      <pc:sldChg chg="modSp mod">
        <pc:chgData name="Kareem Ahmed" userId="668b7c42-9793-4d96-80a6-ccc644a66bcf" providerId="ADAL" clId="{F6DC593B-D3CB-4577-BD42-0C5895672B27}" dt="2025-08-11T09:56:26.582" v="51" actId="20577"/>
        <pc:sldMkLst>
          <pc:docMk/>
          <pc:sldMk cId="27989107" sldId="690"/>
        </pc:sldMkLst>
        <pc:spChg chg="mod">
          <ac:chgData name="Kareem Ahmed" userId="668b7c42-9793-4d96-80a6-ccc644a66bcf" providerId="ADAL" clId="{F6DC593B-D3CB-4577-BD42-0C5895672B27}" dt="2025-08-11T09:56:26.582" v="51" actId="20577"/>
          <ac:spMkLst>
            <pc:docMk/>
            <pc:sldMk cId="27989107" sldId="690"/>
            <ac:spMk id="10" creationId="{D1B99239-28E7-FF95-9422-ECCC20178499}"/>
          </ac:spMkLst>
        </pc:spChg>
      </pc:sldChg>
      <pc:sldChg chg="modSp mod">
        <pc:chgData name="Kareem Ahmed" userId="668b7c42-9793-4d96-80a6-ccc644a66bcf" providerId="ADAL" clId="{F6DC593B-D3CB-4577-BD42-0C5895672B27}" dt="2025-08-11T09:56:29.841" v="53" actId="20577"/>
        <pc:sldMkLst>
          <pc:docMk/>
          <pc:sldMk cId="1734161611" sldId="691"/>
        </pc:sldMkLst>
        <pc:spChg chg="mod">
          <ac:chgData name="Kareem Ahmed" userId="668b7c42-9793-4d96-80a6-ccc644a66bcf" providerId="ADAL" clId="{F6DC593B-D3CB-4577-BD42-0C5895672B27}" dt="2025-08-11T09:56:29.841" v="53" actId="20577"/>
          <ac:spMkLst>
            <pc:docMk/>
            <pc:sldMk cId="1734161611" sldId="691"/>
            <ac:spMk id="10" creationId="{E5FC419B-6BFF-3FD0-DF84-7250B1499988}"/>
          </ac:spMkLst>
        </pc:spChg>
      </pc:sldChg>
      <pc:sldChg chg="modSp mod">
        <pc:chgData name="Kareem Ahmed" userId="668b7c42-9793-4d96-80a6-ccc644a66bcf" providerId="ADAL" clId="{F6DC593B-D3CB-4577-BD42-0C5895672B27}" dt="2025-08-11T09:56:33.340" v="55" actId="20577"/>
        <pc:sldMkLst>
          <pc:docMk/>
          <pc:sldMk cId="712689052" sldId="692"/>
        </pc:sldMkLst>
        <pc:spChg chg="mod">
          <ac:chgData name="Kareem Ahmed" userId="668b7c42-9793-4d96-80a6-ccc644a66bcf" providerId="ADAL" clId="{F6DC593B-D3CB-4577-BD42-0C5895672B27}" dt="2025-08-11T09:56:33.340" v="55" actId="20577"/>
          <ac:spMkLst>
            <pc:docMk/>
            <pc:sldMk cId="712689052" sldId="692"/>
            <ac:spMk id="10" creationId="{821AAD29-96B5-359C-D8D3-D83030680CDC}"/>
          </ac:spMkLst>
        </pc:spChg>
      </pc:sldChg>
      <pc:sldChg chg="modSp mod">
        <pc:chgData name="Kareem Ahmed" userId="668b7c42-9793-4d96-80a6-ccc644a66bcf" providerId="ADAL" clId="{F6DC593B-D3CB-4577-BD42-0C5895672B27}" dt="2025-08-11T09:56:36.258" v="57" actId="20577"/>
        <pc:sldMkLst>
          <pc:docMk/>
          <pc:sldMk cId="1483691483" sldId="693"/>
        </pc:sldMkLst>
        <pc:spChg chg="mod">
          <ac:chgData name="Kareem Ahmed" userId="668b7c42-9793-4d96-80a6-ccc644a66bcf" providerId="ADAL" clId="{F6DC593B-D3CB-4577-BD42-0C5895672B27}" dt="2025-08-11T09:56:36.258" v="57" actId="20577"/>
          <ac:spMkLst>
            <pc:docMk/>
            <pc:sldMk cId="1483691483" sldId="693"/>
            <ac:spMk id="10" creationId="{F5A9BE12-1B92-CA02-8E1E-DE304DE3B845}"/>
          </ac:spMkLst>
        </pc:spChg>
      </pc:sldChg>
      <pc:sldChg chg="modSp mod">
        <pc:chgData name="Kareem Ahmed" userId="668b7c42-9793-4d96-80a6-ccc644a66bcf" providerId="ADAL" clId="{F6DC593B-D3CB-4577-BD42-0C5895672B27}" dt="2025-08-11T09:56:39.570" v="59" actId="20577"/>
        <pc:sldMkLst>
          <pc:docMk/>
          <pc:sldMk cId="810696065" sldId="694"/>
        </pc:sldMkLst>
        <pc:spChg chg="mod">
          <ac:chgData name="Kareem Ahmed" userId="668b7c42-9793-4d96-80a6-ccc644a66bcf" providerId="ADAL" clId="{F6DC593B-D3CB-4577-BD42-0C5895672B27}" dt="2025-08-11T09:56:39.570" v="59" actId="20577"/>
          <ac:spMkLst>
            <pc:docMk/>
            <pc:sldMk cId="810696065" sldId="694"/>
            <ac:spMk id="10" creationId="{EA95570E-01A9-35B8-1099-6B90A4265234}"/>
          </ac:spMkLst>
        </pc:spChg>
      </pc:sldChg>
      <pc:sldChg chg="modSp mod">
        <pc:chgData name="Kareem Ahmed" userId="668b7c42-9793-4d96-80a6-ccc644a66bcf" providerId="ADAL" clId="{F6DC593B-D3CB-4577-BD42-0C5895672B27}" dt="2025-08-11T09:56:42.843" v="61" actId="20577"/>
        <pc:sldMkLst>
          <pc:docMk/>
          <pc:sldMk cId="628307703" sldId="695"/>
        </pc:sldMkLst>
        <pc:spChg chg="mod">
          <ac:chgData name="Kareem Ahmed" userId="668b7c42-9793-4d96-80a6-ccc644a66bcf" providerId="ADAL" clId="{F6DC593B-D3CB-4577-BD42-0C5895672B27}" dt="2025-08-11T09:56:42.843" v="61" actId="20577"/>
          <ac:spMkLst>
            <pc:docMk/>
            <pc:sldMk cId="628307703" sldId="695"/>
            <ac:spMk id="10" creationId="{C632E50A-B7E2-A9BD-64DE-D286FC3D55F7}"/>
          </ac:spMkLst>
        </pc:spChg>
      </pc:sldChg>
      <pc:sldChg chg="modSp mod">
        <pc:chgData name="Kareem Ahmed" userId="668b7c42-9793-4d96-80a6-ccc644a66bcf" providerId="ADAL" clId="{F6DC593B-D3CB-4577-BD42-0C5895672B27}" dt="2025-08-11T09:56:46.137" v="63" actId="20577"/>
        <pc:sldMkLst>
          <pc:docMk/>
          <pc:sldMk cId="2509831061" sldId="696"/>
        </pc:sldMkLst>
        <pc:spChg chg="mod">
          <ac:chgData name="Kareem Ahmed" userId="668b7c42-9793-4d96-80a6-ccc644a66bcf" providerId="ADAL" clId="{F6DC593B-D3CB-4577-BD42-0C5895672B27}" dt="2025-08-11T09:56:46.137" v="63" actId="20577"/>
          <ac:spMkLst>
            <pc:docMk/>
            <pc:sldMk cId="2509831061" sldId="696"/>
            <ac:spMk id="10" creationId="{88D71D1A-CEB3-F14F-42B5-9B8EB78AFB38}"/>
          </ac:spMkLst>
        </pc:spChg>
      </pc:sldChg>
      <pc:sldChg chg="modSp mod">
        <pc:chgData name="Kareem Ahmed" userId="668b7c42-9793-4d96-80a6-ccc644a66bcf" providerId="ADAL" clId="{F6DC593B-D3CB-4577-BD42-0C5895672B27}" dt="2025-08-11T09:56:55.972" v="69" actId="20577"/>
        <pc:sldMkLst>
          <pc:docMk/>
          <pc:sldMk cId="3962633363" sldId="697"/>
        </pc:sldMkLst>
        <pc:spChg chg="mod">
          <ac:chgData name="Kareem Ahmed" userId="668b7c42-9793-4d96-80a6-ccc644a66bcf" providerId="ADAL" clId="{F6DC593B-D3CB-4577-BD42-0C5895672B27}" dt="2025-08-11T09:56:55.972" v="69" actId="20577"/>
          <ac:spMkLst>
            <pc:docMk/>
            <pc:sldMk cId="3962633363" sldId="697"/>
            <ac:spMk id="10" creationId="{A08AD89A-08CC-2E52-0327-E4E47515C65A}"/>
          </ac:spMkLst>
        </pc:spChg>
      </pc:sldChg>
      <pc:sldChg chg="modSp mod">
        <pc:chgData name="Kareem Ahmed" userId="668b7c42-9793-4d96-80a6-ccc644a66bcf" providerId="ADAL" clId="{F6DC593B-D3CB-4577-BD42-0C5895672B27}" dt="2025-08-11T09:56:52.791" v="67" actId="20577"/>
        <pc:sldMkLst>
          <pc:docMk/>
          <pc:sldMk cId="2540746102" sldId="698"/>
        </pc:sldMkLst>
        <pc:spChg chg="mod">
          <ac:chgData name="Kareem Ahmed" userId="668b7c42-9793-4d96-80a6-ccc644a66bcf" providerId="ADAL" clId="{F6DC593B-D3CB-4577-BD42-0C5895672B27}" dt="2025-08-11T09:56:52.791" v="67" actId="20577"/>
          <ac:spMkLst>
            <pc:docMk/>
            <pc:sldMk cId="2540746102" sldId="698"/>
            <ac:spMk id="10" creationId="{5C98369D-737B-AB8A-23F4-BCED961CBDCD}"/>
          </ac:spMkLst>
        </pc:spChg>
      </pc:sldChg>
      <pc:sldChg chg="modSp mod">
        <pc:chgData name="Kareem Ahmed" userId="668b7c42-9793-4d96-80a6-ccc644a66bcf" providerId="ADAL" clId="{F6DC593B-D3CB-4577-BD42-0C5895672B27}" dt="2025-08-11T09:56:59.059" v="71" actId="20577"/>
        <pc:sldMkLst>
          <pc:docMk/>
          <pc:sldMk cId="314545191" sldId="699"/>
        </pc:sldMkLst>
        <pc:spChg chg="mod">
          <ac:chgData name="Kareem Ahmed" userId="668b7c42-9793-4d96-80a6-ccc644a66bcf" providerId="ADAL" clId="{F6DC593B-D3CB-4577-BD42-0C5895672B27}" dt="2025-08-11T09:56:59.059" v="71" actId="20577"/>
          <ac:spMkLst>
            <pc:docMk/>
            <pc:sldMk cId="314545191" sldId="699"/>
            <ac:spMk id="10" creationId="{C8DBB108-1FF5-1350-874D-AF0CF3C91706}"/>
          </ac:spMkLst>
        </pc:spChg>
      </pc:sldChg>
      <pc:sldChg chg="modSp mod">
        <pc:chgData name="Kareem Ahmed" userId="668b7c42-9793-4d96-80a6-ccc644a66bcf" providerId="ADAL" clId="{F6DC593B-D3CB-4577-BD42-0C5895672B27}" dt="2025-08-11T09:57:02.604" v="73" actId="20577"/>
        <pc:sldMkLst>
          <pc:docMk/>
          <pc:sldMk cId="1643627022" sldId="700"/>
        </pc:sldMkLst>
        <pc:spChg chg="mod">
          <ac:chgData name="Kareem Ahmed" userId="668b7c42-9793-4d96-80a6-ccc644a66bcf" providerId="ADAL" clId="{F6DC593B-D3CB-4577-BD42-0C5895672B27}" dt="2025-08-11T09:57:02.604" v="73" actId="20577"/>
          <ac:spMkLst>
            <pc:docMk/>
            <pc:sldMk cId="1643627022" sldId="700"/>
            <ac:spMk id="10" creationId="{05BD55E9-E8EA-567D-C16E-1C187E0A9F96}"/>
          </ac:spMkLst>
        </pc:spChg>
      </pc:sldChg>
      <pc:sldChg chg="modSp mod">
        <pc:chgData name="Kareem Ahmed" userId="668b7c42-9793-4d96-80a6-ccc644a66bcf" providerId="ADAL" clId="{F6DC593B-D3CB-4577-BD42-0C5895672B27}" dt="2025-08-11T09:56:14.060" v="43" actId="20577"/>
        <pc:sldMkLst>
          <pc:docMk/>
          <pc:sldMk cId="3568371759" sldId="701"/>
        </pc:sldMkLst>
        <pc:spChg chg="mod">
          <ac:chgData name="Kareem Ahmed" userId="668b7c42-9793-4d96-80a6-ccc644a66bcf" providerId="ADAL" clId="{F6DC593B-D3CB-4577-BD42-0C5895672B27}" dt="2025-08-11T09:56:14.060" v="43" actId="20577"/>
          <ac:spMkLst>
            <pc:docMk/>
            <pc:sldMk cId="3568371759" sldId="701"/>
            <ac:spMk id="10" creationId="{FEE7F3C2-6D9D-B54C-3F2B-0F733A774C30}"/>
          </ac:spMkLst>
        </pc:spChg>
      </pc:sldChg>
      <pc:sldChg chg="modSp mod">
        <pc:chgData name="Kareem Ahmed" userId="668b7c42-9793-4d96-80a6-ccc644a66bcf" providerId="ADAL" clId="{F6DC593B-D3CB-4577-BD42-0C5895672B27}" dt="2025-08-11T09:56:16.941" v="45" actId="20577"/>
        <pc:sldMkLst>
          <pc:docMk/>
          <pc:sldMk cId="1248494408" sldId="702"/>
        </pc:sldMkLst>
        <pc:spChg chg="mod">
          <ac:chgData name="Kareem Ahmed" userId="668b7c42-9793-4d96-80a6-ccc644a66bcf" providerId="ADAL" clId="{F6DC593B-D3CB-4577-BD42-0C5895672B27}" dt="2025-08-11T09:56:16.941" v="45" actId="20577"/>
          <ac:spMkLst>
            <pc:docMk/>
            <pc:sldMk cId="1248494408" sldId="702"/>
            <ac:spMk id="10" creationId="{29653AF7-E07B-8560-EE5F-181AB9DB9F50}"/>
          </ac:spMkLst>
        </pc:spChg>
      </pc:sldChg>
      <pc:sldChg chg="modSp mod">
        <pc:chgData name="Kareem Ahmed" userId="668b7c42-9793-4d96-80a6-ccc644a66bcf" providerId="ADAL" clId="{F6DC593B-D3CB-4577-BD42-0C5895672B27}" dt="2025-08-11T09:55:46.418" v="27" actId="20577"/>
        <pc:sldMkLst>
          <pc:docMk/>
          <pc:sldMk cId="3753551499" sldId="703"/>
        </pc:sldMkLst>
        <pc:spChg chg="mod">
          <ac:chgData name="Kareem Ahmed" userId="668b7c42-9793-4d96-80a6-ccc644a66bcf" providerId="ADAL" clId="{F6DC593B-D3CB-4577-BD42-0C5895672B27}" dt="2025-08-11T09:55:46.418" v="27" actId="20577"/>
          <ac:spMkLst>
            <pc:docMk/>
            <pc:sldMk cId="3753551499" sldId="703"/>
            <ac:spMk id="10" creationId="{A15DB827-278E-E1F9-D7B7-A5C7AF59F378}"/>
          </ac:spMkLst>
        </pc:spChg>
      </pc:sldChg>
      <pc:sldChg chg="modSp mod">
        <pc:chgData name="Kareem Ahmed" userId="668b7c42-9793-4d96-80a6-ccc644a66bcf" providerId="ADAL" clId="{F6DC593B-D3CB-4577-BD42-0C5895672B27}" dt="2025-08-11T09:56:49.535" v="65" actId="20577"/>
        <pc:sldMkLst>
          <pc:docMk/>
          <pc:sldMk cId="457676734" sldId="704"/>
        </pc:sldMkLst>
        <pc:spChg chg="mod">
          <ac:chgData name="Kareem Ahmed" userId="668b7c42-9793-4d96-80a6-ccc644a66bcf" providerId="ADAL" clId="{F6DC593B-D3CB-4577-BD42-0C5895672B27}" dt="2025-08-11T09:56:49.535" v="65" actId="20577"/>
          <ac:spMkLst>
            <pc:docMk/>
            <pc:sldMk cId="457676734" sldId="704"/>
            <ac:spMk id="10" creationId="{2E1954C6-BF42-2092-C865-1C0488500417}"/>
          </ac:spMkLst>
        </pc:spChg>
      </pc:sldChg>
      <pc:sldChg chg="addSp delSp modSp add mod">
        <pc:chgData name="Kareem Ahmed" userId="668b7c42-9793-4d96-80a6-ccc644a66bcf" providerId="ADAL" clId="{F6DC593B-D3CB-4577-BD42-0C5895672B27}" dt="2025-08-11T09:59:44.048" v="86" actId="1076"/>
        <pc:sldMkLst>
          <pc:docMk/>
          <pc:sldMk cId="668176071" sldId="705"/>
        </pc:sldMkLst>
        <pc:spChg chg="mod">
          <ac:chgData name="Kareem Ahmed" userId="668b7c42-9793-4d96-80a6-ccc644a66bcf" providerId="ADAL" clId="{F6DC593B-D3CB-4577-BD42-0C5895672B27}" dt="2025-08-11T09:59:05.053" v="77"/>
          <ac:spMkLst>
            <pc:docMk/>
            <pc:sldMk cId="668176071" sldId="705"/>
            <ac:spMk id="3" creationId="{DE726CEE-FDE3-0917-0413-DA9B583B95F8}"/>
          </ac:spMkLst>
        </pc:spChg>
        <pc:spChg chg="add del">
          <ac:chgData name="Kareem Ahmed" userId="668b7c42-9793-4d96-80a6-ccc644a66bcf" providerId="ADAL" clId="{F6DC593B-D3CB-4577-BD42-0C5895672B27}" dt="2025-08-11T09:59:19.682" v="80" actId="478"/>
          <ac:spMkLst>
            <pc:docMk/>
            <pc:sldMk cId="668176071" sldId="705"/>
            <ac:spMk id="8" creationId="{24B1AF99-4CF9-E53C-BDD6-453C59F17556}"/>
          </ac:spMkLst>
        </pc:spChg>
        <pc:graphicFrameChg chg="del">
          <ac:chgData name="Kareem Ahmed" userId="668b7c42-9793-4d96-80a6-ccc644a66bcf" providerId="ADAL" clId="{F6DC593B-D3CB-4577-BD42-0C5895672B27}" dt="2025-08-11T09:59:17.008" v="78" actId="478"/>
          <ac:graphicFrameMkLst>
            <pc:docMk/>
            <pc:sldMk cId="668176071" sldId="705"/>
            <ac:graphicFrameMk id="12" creationId="{BEAC3ACD-1711-53C7-742A-03CA18798D76}"/>
          </ac:graphicFrameMkLst>
        </pc:graphicFrameChg>
        <pc:picChg chg="add mod modCrop">
          <ac:chgData name="Kareem Ahmed" userId="668b7c42-9793-4d96-80a6-ccc644a66bcf" providerId="ADAL" clId="{F6DC593B-D3CB-4577-BD42-0C5895672B27}" dt="2025-08-11T09:59:44.048" v="86" actId="1076"/>
          <ac:picMkLst>
            <pc:docMk/>
            <pc:sldMk cId="668176071" sldId="705"/>
            <ac:picMk id="11" creationId="{AA0BAB53-4AC8-D12F-43C5-7FF42F40AE08}"/>
          </ac:picMkLst>
        </pc:picChg>
      </pc:sldChg>
      <pc:sldChg chg="addSp delSp modSp add mod">
        <pc:chgData name="Kareem Ahmed" userId="668b7c42-9793-4d96-80a6-ccc644a66bcf" providerId="ADAL" clId="{F6DC593B-D3CB-4577-BD42-0C5895672B27}" dt="2025-08-11T09:59:58.041" v="96" actId="1036"/>
        <pc:sldMkLst>
          <pc:docMk/>
          <pc:sldMk cId="830258491" sldId="706"/>
        </pc:sldMkLst>
        <pc:spChg chg="add mod">
          <ac:chgData name="Kareem Ahmed" userId="668b7c42-9793-4d96-80a6-ccc644a66bcf" providerId="ADAL" clId="{F6DC593B-D3CB-4577-BD42-0C5895672B27}" dt="2025-08-11T09:59:58.041" v="96" actId="1036"/>
          <ac:spMkLst>
            <pc:docMk/>
            <pc:sldMk cId="830258491" sldId="706"/>
            <ac:spMk id="2" creationId="{256F413D-3518-B71C-B17C-82BED337F0B4}"/>
          </ac:spMkLst>
        </pc:spChg>
        <pc:spChg chg="del">
          <ac:chgData name="Kareem Ahmed" userId="668b7c42-9793-4d96-80a6-ccc644a66bcf" providerId="ADAL" clId="{F6DC593B-D3CB-4577-BD42-0C5895672B27}" dt="2025-08-11T09:59:55.669" v="88" actId="478"/>
          <ac:spMkLst>
            <pc:docMk/>
            <pc:sldMk cId="830258491" sldId="706"/>
            <ac:spMk id="3" creationId="{29B53562-0E43-2703-6DAD-FE1A9C1B3695}"/>
          </ac:spMkLst>
        </pc:spChg>
      </pc:sldChg>
    </pc:docChg>
  </pc:docChgLst>
  <pc:docChgLst>
    <pc:chgData name="Kareem Ahmed" userId="668b7c42-9793-4d96-80a6-ccc644a66bcf" providerId="ADAL" clId="{E8917CCD-C071-4E22-BC77-CD44EBDDE396}"/>
    <pc:docChg chg="undo custSel addSld delSld modSld modSection">
      <pc:chgData name="Kareem Ahmed" userId="668b7c42-9793-4d96-80a6-ccc644a66bcf" providerId="ADAL" clId="{E8917CCD-C071-4E22-BC77-CD44EBDDE396}" dt="2025-07-19T16:42:26.430" v="312" actId="20577"/>
      <pc:docMkLst>
        <pc:docMk/>
      </pc:docMkLst>
      <pc:sldChg chg="modSp mod">
        <pc:chgData name="Kareem Ahmed" userId="668b7c42-9793-4d96-80a6-ccc644a66bcf" providerId="ADAL" clId="{E8917CCD-C071-4E22-BC77-CD44EBDDE396}" dt="2025-07-19T13:36:21.334" v="39" actId="20577"/>
        <pc:sldMkLst>
          <pc:docMk/>
          <pc:sldMk cId="979261729" sldId="276"/>
        </pc:sldMkLst>
        <pc:spChg chg="mod">
          <ac:chgData name="Kareem Ahmed" userId="668b7c42-9793-4d96-80a6-ccc644a66bcf" providerId="ADAL" clId="{E8917CCD-C071-4E22-BC77-CD44EBDDE396}" dt="2025-07-19T13:32:53.415" v="8" actId="20577"/>
          <ac:spMkLst>
            <pc:docMk/>
            <pc:sldMk cId="979261729" sldId="276"/>
            <ac:spMk id="10" creationId="{463D680D-A11B-0A8A-63D5-DD2C6F3FD516}"/>
          </ac:spMkLst>
        </pc:spChg>
        <pc:spChg chg="mod">
          <ac:chgData name="Kareem Ahmed" userId="668b7c42-9793-4d96-80a6-ccc644a66bcf" providerId="ADAL" clId="{E8917CCD-C071-4E22-BC77-CD44EBDDE396}" dt="2025-07-19T13:36:21.334" v="39" actId="20577"/>
          <ac:spMkLst>
            <pc:docMk/>
            <pc:sldMk cId="979261729" sldId="276"/>
            <ac:spMk id="48" creationId="{050976E4-0CF2-BA00-34CA-2F9419409B9E}"/>
          </ac:spMkLst>
        </pc:spChg>
      </pc:sldChg>
      <pc:sldChg chg="del">
        <pc:chgData name="Kareem Ahmed" userId="668b7c42-9793-4d96-80a6-ccc644a66bcf" providerId="ADAL" clId="{E8917CCD-C071-4E22-BC77-CD44EBDDE396}" dt="2025-07-19T13:33:04.526" v="9" actId="47"/>
        <pc:sldMkLst>
          <pc:docMk/>
          <pc:sldMk cId="3127011209" sldId="482"/>
        </pc:sldMkLst>
      </pc:sldChg>
      <pc:sldChg chg="modSp mod">
        <pc:chgData name="Kareem Ahmed" userId="668b7c42-9793-4d96-80a6-ccc644a66bcf" providerId="ADAL" clId="{E8917CCD-C071-4E22-BC77-CD44EBDDE396}" dt="2025-07-19T13:33:08.117" v="10" actId="20577"/>
        <pc:sldMkLst>
          <pc:docMk/>
          <pc:sldMk cId="879157247" sldId="522"/>
        </pc:sldMkLst>
        <pc:spChg chg="mod">
          <ac:chgData name="Kareem Ahmed" userId="668b7c42-9793-4d96-80a6-ccc644a66bcf" providerId="ADAL" clId="{E8917CCD-C071-4E22-BC77-CD44EBDDE396}" dt="2025-07-19T13:33:08.117" v="10" actId="20577"/>
          <ac:spMkLst>
            <pc:docMk/>
            <pc:sldMk cId="879157247" sldId="522"/>
            <ac:spMk id="5" creationId="{07CDED00-450F-C139-B76A-915FDDB36C0D}"/>
          </ac:spMkLst>
        </pc:spChg>
      </pc:sldChg>
      <pc:sldChg chg="del">
        <pc:chgData name="Kareem Ahmed" userId="668b7c42-9793-4d96-80a6-ccc644a66bcf" providerId="ADAL" clId="{E8917CCD-C071-4E22-BC77-CD44EBDDE396}" dt="2025-07-19T13:33:04.526" v="9" actId="47"/>
        <pc:sldMkLst>
          <pc:docMk/>
          <pc:sldMk cId="1508736225" sldId="530"/>
        </pc:sldMkLst>
      </pc:sldChg>
      <pc:sldChg chg="del">
        <pc:chgData name="Kareem Ahmed" userId="668b7c42-9793-4d96-80a6-ccc644a66bcf" providerId="ADAL" clId="{E8917CCD-C071-4E22-BC77-CD44EBDDE396}" dt="2025-07-19T13:33:04.526" v="9" actId="47"/>
        <pc:sldMkLst>
          <pc:docMk/>
          <pc:sldMk cId="1720093738" sldId="531"/>
        </pc:sldMkLst>
      </pc:sldChg>
      <pc:sldChg chg="del">
        <pc:chgData name="Kareem Ahmed" userId="668b7c42-9793-4d96-80a6-ccc644a66bcf" providerId="ADAL" clId="{E8917CCD-C071-4E22-BC77-CD44EBDDE396}" dt="2025-07-19T13:33:04.526" v="9" actId="47"/>
        <pc:sldMkLst>
          <pc:docMk/>
          <pc:sldMk cId="2416371163" sldId="532"/>
        </pc:sldMkLst>
      </pc:sldChg>
      <pc:sldChg chg="del">
        <pc:chgData name="Kareem Ahmed" userId="668b7c42-9793-4d96-80a6-ccc644a66bcf" providerId="ADAL" clId="{E8917CCD-C071-4E22-BC77-CD44EBDDE396}" dt="2025-07-19T13:33:04.526" v="9" actId="47"/>
        <pc:sldMkLst>
          <pc:docMk/>
          <pc:sldMk cId="848718665" sldId="533"/>
        </pc:sldMkLst>
      </pc:sldChg>
      <pc:sldChg chg="del">
        <pc:chgData name="Kareem Ahmed" userId="668b7c42-9793-4d96-80a6-ccc644a66bcf" providerId="ADAL" clId="{E8917CCD-C071-4E22-BC77-CD44EBDDE396}" dt="2025-07-19T13:33:04.526" v="9" actId="47"/>
        <pc:sldMkLst>
          <pc:docMk/>
          <pc:sldMk cId="4288553142" sldId="534"/>
        </pc:sldMkLst>
      </pc:sldChg>
      <pc:sldChg chg="del">
        <pc:chgData name="Kareem Ahmed" userId="668b7c42-9793-4d96-80a6-ccc644a66bcf" providerId="ADAL" clId="{E8917CCD-C071-4E22-BC77-CD44EBDDE396}" dt="2025-07-19T13:33:04.526" v="9" actId="47"/>
        <pc:sldMkLst>
          <pc:docMk/>
          <pc:sldMk cId="3559390888" sldId="535"/>
        </pc:sldMkLst>
      </pc:sldChg>
      <pc:sldChg chg="del">
        <pc:chgData name="Kareem Ahmed" userId="668b7c42-9793-4d96-80a6-ccc644a66bcf" providerId="ADAL" clId="{E8917CCD-C071-4E22-BC77-CD44EBDDE396}" dt="2025-07-19T13:33:04.526" v="9" actId="47"/>
        <pc:sldMkLst>
          <pc:docMk/>
          <pc:sldMk cId="164002503" sldId="536"/>
        </pc:sldMkLst>
      </pc:sldChg>
      <pc:sldChg chg="del">
        <pc:chgData name="Kareem Ahmed" userId="668b7c42-9793-4d96-80a6-ccc644a66bcf" providerId="ADAL" clId="{E8917CCD-C071-4E22-BC77-CD44EBDDE396}" dt="2025-07-19T13:33:04.526" v="9" actId="47"/>
        <pc:sldMkLst>
          <pc:docMk/>
          <pc:sldMk cId="2274479215" sldId="537"/>
        </pc:sldMkLst>
      </pc:sldChg>
      <pc:sldChg chg="del">
        <pc:chgData name="Kareem Ahmed" userId="668b7c42-9793-4d96-80a6-ccc644a66bcf" providerId="ADAL" clId="{E8917CCD-C071-4E22-BC77-CD44EBDDE396}" dt="2025-07-19T13:33:04.526" v="9" actId="47"/>
        <pc:sldMkLst>
          <pc:docMk/>
          <pc:sldMk cId="4159622401" sldId="538"/>
        </pc:sldMkLst>
      </pc:sldChg>
      <pc:sldChg chg="del">
        <pc:chgData name="Kareem Ahmed" userId="668b7c42-9793-4d96-80a6-ccc644a66bcf" providerId="ADAL" clId="{E8917CCD-C071-4E22-BC77-CD44EBDDE396}" dt="2025-07-19T13:33:04.526" v="9" actId="47"/>
        <pc:sldMkLst>
          <pc:docMk/>
          <pc:sldMk cId="4108619769" sldId="539"/>
        </pc:sldMkLst>
      </pc:sldChg>
      <pc:sldChg chg="del">
        <pc:chgData name="Kareem Ahmed" userId="668b7c42-9793-4d96-80a6-ccc644a66bcf" providerId="ADAL" clId="{E8917CCD-C071-4E22-BC77-CD44EBDDE396}" dt="2025-07-19T13:33:04.526" v="9" actId="47"/>
        <pc:sldMkLst>
          <pc:docMk/>
          <pc:sldMk cId="3463335321" sldId="540"/>
        </pc:sldMkLst>
      </pc:sldChg>
      <pc:sldChg chg="del">
        <pc:chgData name="Kareem Ahmed" userId="668b7c42-9793-4d96-80a6-ccc644a66bcf" providerId="ADAL" clId="{E8917CCD-C071-4E22-BC77-CD44EBDDE396}" dt="2025-07-19T13:33:04.526" v="9" actId="47"/>
        <pc:sldMkLst>
          <pc:docMk/>
          <pc:sldMk cId="4272223484" sldId="541"/>
        </pc:sldMkLst>
      </pc:sldChg>
      <pc:sldChg chg="del">
        <pc:chgData name="Kareem Ahmed" userId="668b7c42-9793-4d96-80a6-ccc644a66bcf" providerId="ADAL" clId="{E8917CCD-C071-4E22-BC77-CD44EBDDE396}" dt="2025-07-19T13:33:04.526" v="9" actId="47"/>
        <pc:sldMkLst>
          <pc:docMk/>
          <pc:sldMk cId="1251468785" sldId="542"/>
        </pc:sldMkLst>
      </pc:sldChg>
      <pc:sldChg chg="del">
        <pc:chgData name="Kareem Ahmed" userId="668b7c42-9793-4d96-80a6-ccc644a66bcf" providerId="ADAL" clId="{E8917CCD-C071-4E22-BC77-CD44EBDDE396}" dt="2025-07-19T13:33:04.526" v="9" actId="47"/>
        <pc:sldMkLst>
          <pc:docMk/>
          <pc:sldMk cId="3028223695" sldId="543"/>
        </pc:sldMkLst>
      </pc:sldChg>
      <pc:sldChg chg="del">
        <pc:chgData name="Kareem Ahmed" userId="668b7c42-9793-4d96-80a6-ccc644a66bcf" providerId="ADAL" clId="{E8917CCD-C071-4E22-BC77-CD44EBDDE396}" dt="2025-07-19T13:33:04.526" v="9" actId="47"/>
        <pc:sldMkLst>
          <pc:docMk/>
          <pc:sldMk cId="4285788093" sldId="544"/>
        </pc:sldMkLst>
      </pc:sldChg>
      <pc:sldChg chg="del">
        <pc:chgData name="Kareem Ahmed" userId="668b7c42-9793-4d96-80a6-ccc644a66bcf" providerId="ADAL" clId="{E8917CCD-C071-4E22-BC77-CD44EBDDE396}" dt="2025-07-19T13:33:04.526" v="9" actId="47"/>
        <pc:sldMkLst>
          <pc:docMk/>
          <pc:sldMk cId="2327152052" sldId="545"/>
        </pc:sldMkLst>
      </pc:sldChg>
      <pc:sldChg chg="del">
        <pc:chgData name="Kareem Ahmed" userId="668b7c42-9793-4d96-80a6-ccc644a66bcf" providerId="ADAL" clId="{E8917CCD-C071-4E22-BC77-CD44EBDDE396}" dt="2025-07-19T13:33:04.526" v="9" actId="47"/>
        <pc:sldMkLst>
          <pc:docMk/>
          <pc:sldMk cId="1578370181" sldId="546"/>
        </pc:sldMkLst>
      </pc:sldChg>
      <pc:sldChg chg="del">
        <pc:chgData name="Kareem Ahmed" userId="668b7c42-9793-4d96-80a6-ccc644a66bcf" providerId="ADAL" clId="{E8917CCD-C071-4E22-BC77-CD44EBDDE396}" dt="2025-07-19T13:33:04.526" v="9" actId="47"/>
        <pc:sldMkLst>
          <pc:docMk/>
          <pc:sldMk cId="1419573082" sldId="547"/>
        </pc:sldMkLst>
      </pc:sldChg>
      <pc:sldChg chg="del">
        <pc:chgData name="Kareem Ahmed" userId="668b7c42-9793-4d96-80a6-ccc644a66bcf" providerId="ADAL" clId="{E8917CCD-C071-4E22-BC77-CD44EBDDE396}" dt="2025-07-19T13:33:04.526" v="9" actId="47"/>
        <pc:sldMkLst>
          <pc:docMk/>
          <pc:sldMk cId="3681437136" sldId="548"/>
        </pc:sldMkLst>
      </pc:sldChg>
      <pc:sldChg chg="del">
        <pc:chgData name="Kareem Ahmed" userId="668b7c42-9793-4d96-80a6-ccc644a66bcf" providerId="ADAL" clId="{E8917CCD-C071-4E22-BC77-CD44EBDDE396}" dt="2025-07-19T13:33:04.526" v="9" actId="47"/>
        <pc:sldMkLst>
          <pc:docMk/>
          <pc:sldMk cId="1456586730" sldId="549"/>
        </pc:sldMkLst>
      </pc:sldChg>
      <pc:sldChg chg="del">
        <pc:chgData name="Kareem Ahmed" userId="668b7c42-9793-4d96-80a6-ccc644a66bcf" providerId="ADAL" clId="{E8917CCD-C071-4E22-BC77-CD44EBDDE396}" dt="2025-07-19T13:33:04.526" v="9" actId="47"/>
        <pc:sldMkLst>
          <pc:docMk/>
          <pc:sldMk cId="2822775142" sldId="550"/>
        </pc:sldMkLst>
      </pc:sldChg>
      <pc:sldChg chg="del">
        <pc:chgData name="Kareem Ahmed" userId="668b7c42-9793-4d96-80a6-ccc644a66bcf" providerId="ADAL" clId="{E8917CCD-C071-4E22-BC77-CD44EBDDE396}" dt="2025-07-19T13:33:04.526" v="9" actId="47"/>
        <pc:sldMkLst>
          <pc:docMk/>
          <pc:sldMk cId="253139670" sldId="551"/>
        </pc:sldMkLst>
      </pc:sldChg>
      <pc:sldChg chg="del">
        <pc:chgData name="Kareem Ahmed" userId="668b7c42-9793-4d96-80a6-ccc644a66bcf" providerId="ADAL" clId="{E8917CCD-C071-4E22-BC77-CD44EBDDE396}" dt="2025-07-19T13:33:04.526" v="9" actId="47"/>
        <pc:sldMkLst>
          <pc:docMk/>
          <pc:sldMk cId="2310925639" sldId="552"/>
        </pc:sldMkLst>
      </pc:sldChg>
      <pc:sldChg chg="del">
        <pc:chgData name="Kareem Ahmed" userId="668b7c42-9793-4d96-80a6-ccc644a66bcf" providerId="ADAL" clId="{E8917CCD-C071-4E22-BC77-CD44EBDDE396}" dt="2025-07-19T13:33:04.526" v="9" actId="47"/>
        <pc:sldMkLst>
          <pc:docMk/>
          <pc:sldMk cId="617861262" sldId="553"/>
        </pc:sldMkLst>
      </pc:sldChg>
      <pc:sldChg chg="del">
        <pc:chgData name="Kareem Ahmed" userId="668b7c42-9793-4d96-80a6-ccc644a66bcf" providerId="ADAL" clId="{E8917CCD-C071-4E22-BC77-CD44EBDDE396}" dt="2025-07-19T13:33:04.526" v="9" actId="47"/>
        <pc:sldMkLst>
          <pc:docMk/>
          <pc:sldMk cId="2618099228" sldId="554"/>
        </pc:sldMkLst>
      </pc:sldChg>
      <pc:sldChg chg="del">
        <pc:chgData name="Kareem Ahmed" userId="668b7c42-9793-4d96-80a6-ccc644a66bcf" providerId="ADAL" clId="{E8917CCD-C071-4E22-BC77-CD44EBDDE396}" dt="2025-07-19T13:33:04.526" v="9" actId="47"/>
        <pc:sldMkLst>
          <pc:docMk/>
          <pc:sldMk cId="2995820399" sldId="555"/>
        </pc:sldMkLst>
      </pc:sldChg>
      <pc:sldChg chg="del">
        <pc:chgData name="Kareem Ahmed" userId="668b7c42-9793-4d96-80a6-ccc644a66bcf" providerId="ADAL" clId="{E8917CCD-C071-4E22-BC77-CD44EBDDE396}" dt="2025-07-19T13:33:04.526" v="9" actId="47"/>
        <pc:sldMkLst>
          <pc:docMk/>
          <pc:sldMk cId="1541605395" sldId="556"/>
        </pc:sldMkLst>
      </pc:sldChg>
      <pc:sldChg chg="del">
        <pc:chgData name="Kareem Ahmed" userId="668b7c42-9793-4d96-80a6-ccc644a66bcf" providerId="ADAL" clId="{E8917CCD-C071-4E22-BC77-CD44EBDDE396}" dt="2025-07-19T13:33:04.526" v="9" actId="47"/>
        <pc:sldMkLst>
          <pc:docMk/>
          <pc:sldMk cId="2993568301" sldId="557"/>
        </pc:sldMkLst>
      </pc:sldChg>
      <pc:sldChg chg="del">
        <pc:chgData name="Kareem Ahmed" userId="668b7c42-9793-4d96-80a6-ccc644a66bcf" providerId="ADAL" clId="{E8917CCD-C071-4E22-BC77-CD44EBDDE396}" dt="2025-07-19T13:33:04.526" v="9" actId="47"/>
        <pc:sldMkLst>
          <pc:docMk/>
          <pc:sldMk cId="3298004116" sldId="558"/>
        </pc:sldMkLst>
      </pc:sldChg>
      <pc:sldChg chg="del">
        <pc:chgData name="Kareem Ahmed" userId="668b7c42-9793-4d96-80a6-ccc644a66bcf" providerId="ADAL" clId="{E8917CCD-C071-4E22-BC77-CD44EBDDE396}" dt="2025-07-19T13:33:04.526" v="9" actId="47"/>
        <pc:sldMkLst>
          <pc:docMk/>
          <pc:sldMk cId="1591954742" sldId="559"/>
        </pc:sldMkLst>
      </pc:sldChg>
      <pc:sldChg chg="del">
        <pc:chgData name="Kareem Ahmed" userId="668b7c42-9793-4d96-80a6-ccc644a66bcf" providerId="ADAL" clId="{E8917CCD-C071-4E22-BC77-CD44EBDDE396}" dt="2025-07-19T13:33:04.526" v="9" actId="47"/>
        <pc:sldMkLst>
          <pc:docMk/>
          <pc:sldMk cId="3591411518" sldId="560"/>
        </pc:sldMkLst>
      </pc:sldChg>
      <pc:sldChg chg="del">
        <pc:chgData name="Kareem Ahmed" userId="668b7c42-9793-4d96-80a6-ccc644a66bcf" providerId="ADAL" clId="{E8917CCD-C071-4E22-BC77-CD44EBDDE396}" dt="2025-07-19T13:33:04.526" v="9" actId="47"/>
        <pc:sldMkLst>
          <pc:docMk/>
          <pc:sldMk cId="1367595056" sldId="561"/>
        </pc:sldMkLst>
      </pc:sldChg>
      <pc:sldChg chg="del">
        <pc:chgData name="Kareem Ahmed" userId="668b7c42-9793-4d96-80a6-ccc644a66bcf" providerId="ADAL" clId="{E8917CCD-C071-4E22-BC77-CD44EBDDE396}" dt="2025-07-19T13:33:04.526" v="9" actId="47"/>
        <pc:sldMkLst>
          <pc:docMk/>
          <pc:sldMk cId="3897715034" sldId="562"/>
        </pc:sldMkLst>
      </pc:sldChg>
      <pc:sldChg chg="del">
        <pc:chgData name="Kareem Ahmed" userId="668b7c42-9793-4d96-80a6-ccc644a66bcf" providerId="ADAL" clId="{E8917CCD-C071-4E22-BC77-CD44EBDDE396}" dt="2025-07-19T13:33:04.526" v="9" actId="47"/>
        <pc:sldMkLst>
          <pc:docMk/>
          <pc:sldMk cId="3506538815" sldId="563"/>
        </pc:sldMkLst>
      </pc:sldChg>
      <pc:sldChg chg="del">
        <pc:chgData name="Kareem Ahmed" userId="668b7c42-9793-4d96-80a6-ccc644a66bcf" providerId="ADAL" clId="{E8917CCD-C071-4E22-BC77-CD44EBDDE396}" dt="2025-07-19T13:33:04.526" v="9" actId="47"/>
        <pc:sldMkLst>
          <pc:docMk/>
          <pc:sldMk cId="762169712" sldId="564"/>
        </pc:sldMkLst>
      </pc:sldChg>
      <pc:sldChg chg="del">
        <pc:chgData name="Kareem Ahmed" userId="668b7c42-9793-4d96-80a6-ccc644a66bcf" providerId="ADAL" clId="{E8917CCD-C071-4E22-BC77-CD44EBDDE396}" dt="2025-07-19T13:33:04.526" v="9" actId="47"/>
        <pc:sldMkLst>
          <pc:docMk/>
          <pc:sldMk cId="1324749637" sldId="565"/>
        </pc:sldMkLst>
      </pc:sldChg>
      <pc:sldChg chg="del">
        <pc:chgData name="Kareem Ahmed" userId="668b7c42-9793-4d96-80a6-ccc644a66bcf" providerId="ADAL" clId="{E8917CCD-C071-4E22-BC77-CD44EBDDE396}" dt="2025-07-19T13:33:04.526" v="9" actId="47"/>
        <pc:sldMkLst>
          <pc:docMk/>
          <pc:sldMk cId="1084492218" sldId="566"/>
        </pc:sldMkLst>
      </pc:sldChg>
      <pc:sldChg chg="del">
        <pc:chgData name="Kareem Ahmed" userId="668b7c42-9793-4d96-80a6-ccc644a66bcf" providerId="ADAL" clId="{E8917CCD-C071-4E22-BC77-CD44EBDDE396}" dt="2025-07-19T13:33:04.526" v="9" actId="47"/>
        <pc:sldMkLst>
          <pc:docMk/>
          <pc:sldMk cId="3435457825" sldId="567"/>
        </pc:sldMkLst>
      </pc:sldChg>
      <pc:sldChg chg="del">
        <pc:chgData name="Kareem Ahmed" userId="668b7c42-9793-4d96-80a6-ccc644a66bcf" providerId="ADAL" clId="{E8917CCD-C071-4E22-BC77-CD44EBDDE396}" dt="2025-07-19T13:33:04.526" v="9" actId="47"/>
        <pc:sldMkLst>
          <pc:docMk/>
          <pc:sldMk cId="3621117133" sldId="568"/>
        </pc:sldMkLst>
      </pc:sldChg>
      <pc:sldChg chg="del">
        <pc:chgData name="Kareem Ahmed" userId="668b7c42-9793-4d96-80a6-ccc644a66bcf" providerId="ADAL" clId="{E8917CCD-C071-4E22-BC77-CD44EBDDE396}" dt="2025-07-19T13:33:04.526" v="9" actId="47"/>
        <pc:sldMkLst>
          <pc:docMk/>
          <pc:sldMk cId="3419174052" sldId="569"/>
        </pc:sldMkLst>
      </pc:sldChg>
      <pc:sldChg chg="modSp mod">
        <pc:chgData name="Kareem Ahmed" userId="668b7c42-9793-4d96-80a6-ccc644a66bcf" providerId="ADAL" clId="{E8917CCD-C071-4E22-BC77-CD44EBDDE396}" dt="2025-07-19T13:31:51.581" v="0" actId="20577"/>
        <pc:sldMkLst>
          <pc:docMk/>
          <pc:sldMk cId="0" sldId="570"/>
        </pc:sldMkLst>
        <pc:spChg chg="mod">
          <ac:chgData name="Kareem Ahmed" userId="668b7c42-9793-4d96-80a6-ccc644a66bcf" providerId="ADAL" clId="{E8917CCD-C071-4E22-BC77-CD44EBDDE396}" dt="2025-07-19T13:31:51.581" v="0" actId="20577"/>
          <ac:spMkLst>
            <pc:docMk/>
            <pc:sldMk cId="0" sldId="570"/>
            <ac:spMk id="10" creationId="{00000000-0000-0000-0000-000000000000}"/>
          </ac:spMkLst>
        </pc:spChg>
      </pc:sldChg>
      <pc:sldChg chg="modSp mod">
        <pc:chgData name="Kareem Ahmed" userId="668b7c42-9793-4d96-80a6-ccc644a66bcf" providerId="ADAL" clId="{E8917CCD-C071-4E22-BC77-CD44EBDDE396}" dt="2025-07-19T13:33:57.060" v="13" actId="2710"/>
        <pc:sldMkLst>
          <pc:docMk/>
          <pc:sldMk cId="1533875809" sldId="671"/>
        </pc:sldMkLst>
        <pc:spChg chg="mod">
          <ac:chgData name="Kareem Ahmed" userId="668b7c42-9793-4d96-80a6-ccc644a66bcf" providerId="ADAL" clId="{E8917CCD-C071-4E22-BC77-CD44EBDDE396}" dt="2025-07-19T13:33:57.060" v="13" actId="2710"/>
          <ac:spMkLst>
            <pc:docMk/>
            <pc:sldMk cId="1533875809" sldId="671"/>
            <ac:spMk id="3" creationId="{F4B9057C-46CC-0784-54F7-B77579261A37}"/>
          </ac:spMkLst>
        </pc:spChg>
        <pc:spChg chg="mod">
          <ac:chgData name="Kareem Ahmed" userId="668b7c42-9793-4d96-80a6-ccc644a66bcf" providerId="ADAL" clId="{E8917CCD-C071-4E22-BC77-CD44EBDDE396}" dt="2025-07-19T13:31:59.082" v="2" actId="20577"/>
          <ac:spMkLst>
            <pc:docMk/>
            <pc:sldMk cId="1533875809" sldId="671"/>
            <ac:spMk id="8" creationId="{5A2BD670-DFF3-9EAD-102B-B044175059A3}"/>
          </ac:spMkLst>
        </pc:spChg>
      </pc:sldChg>
      <pc:sldChg chg="modSp mod">
        <pc:chgData name="Kareem Ahmed" userId="668b7c42-9793-4d96-80a6-ccc644a66bcf" providerId="ADAL" clId="{E8917CCD-C071-4E22-BC77-CD44EBDDE396}" dt="2025-07-19T13:32:08.835" v="4" actId="20577"/>
        <pc:sldMkLst>
          <pc:docMk/>
          <pc:sldMk cId="3880594774" sldId="672"/>
        </pc:sldMkLst>
        <pc:spChg chg="mod">
          <ac:chgData name="Kareem Ahmed" userId="668b7c42-9793-4d96-80a6-ccc644a66bcf" providerId="ADAL" clId="{E8917CCD-C071-4E22-BC77-CD44EBDDE396}" dt="2025-07-19T13:32:02.653" v="3" actId="20577"/>
          <ac:spMkLst>
            <pc:docMk/>
            <pc:sldMk cId="3880594774" sldId="672"/>
            <ac:spMk id="8" creationId="{AA68341B-BFD2-1466-283F-5E57060D92BE}"/>
          </ac:spMkLst>
        </pc:spChg>
        <pc:spChg chg="mod">
          <ac:chgData name="Kareem Ahmed" userId="668b7c42-9793-4d96-80a6-ccc644a66bcf" providerId="ADAL" clId="{E8917CCD-C071-4E22-BC77-CD44EBDDE396}" dt="2025-07-19T13:32:08.835" v="4" actId="20577"/>
          <ac:spMkLst>
            <pc:docMk/>
            <pc:sldMk cId="3880594774" sldId="672"/>
            <ac:spMk id="48" creationId="{E9D555A5-57EB-C18D-35D6-075E98A71FDA}"/>
          </ac:spMkLst>
        </pc:spChg>
      </pc:sldChg>
      <pc:sldChg chg="modSp mod">
        <pc:chgData name="Kareem Ahmed" userId="668b7c42-9793-4d96-80a6-ccc644a66bcf" providerId="ADAL" clId="{E8917CCD-C071-4E22-BC77-CD44EBDDE396}" dt="2025-07-19T13:32:17.114" v="6" actId="20577"/>
        <pc:sldMkLst>
          <pc:docMk/>
          <pc:sldMk cId="220234542" sldId="673"/>
        </pc:sldMkLst>
        <pc:spChg chg="mod">
          <ac:chgData name="Kareem Ahmed" userId="668b7c42-9793-4d96-80a6-ccc644a66bcf" providerId="ADAL" clId="{E8917CCD-C071-4E22-BC77-CD44EBDDE396}" dt="2025-07-19T13:32:17.114" v="6" actId="20577"/>
          <ac:spMkLst>
            <pc:docMk/>
            <pc:sldMk cId="220234542" sldId="673"/>
            <ac:spMk id="6" creationId="{3ECB46FF-DAED-E735-1A8B-37915C15CAD6}"/>
          </ac:spMkLst>
        </pc:spChg>
        <pc:spChg chg="mod">
          <ac:chgData name="Kareem Ahmed" userId="668b7c42-9793-4d96-80a6-ccc644a66bcf" providerId="ADAL" clId="{E8917CCD-C071-4E22-BC77-CD44EBDDE396}" dt="2025-07-19T13:32:13.049" v="5" actId="20577"/>
          <ac:spMkLst>
            <pc:docMk/>
            <pc:sldMk cId="220234542" sldId="673"/>
            <ac:spMk id="13" creationId="{C1E2946D-A335-7889-1CEC-D8AD3C562ADD}"/>
          </ac:spMkLst>
        </pc:spChg>
      </pc:sldChg>
      <pc:sldChg chg="modSp add mod">
        <pc:chgData name="Kareem Ahmed" userId="668b7c42-9793-4d96-80a6-ccc644a66bcf" providerId="ADAL" clId="{E8917CCD-C071-4E22-BC77-CD44EBDDE396}" dt="2025-07-19T13:38:13.958" v="76" actId="113"/>
        <pc:sldMkLst>
          <pc:docMk/>
          <pc:sldMk cId="919851147" sldId="674"/>
        </pc:sldMkLst>
        <pc:spChg chg="mod">
          <ac:chgData name="Kareem Ahmed" userId="668b7c42-9793-4d96-80a6-ccc644a66bcf" providerId="ADAL" clId="{E8917CCD-C071-4E22-BC77-CD44EBDDE396}" dt="2025-07-19T13:38:13.958" v="76" actId="113"/>
          <ac:spMkLst>
            <pc:docMk/>
            <pc:sldMk cId="919851147" sldId="674"/>
            <ac:spMk id="48" creationId="{8F18A94F-A0EE-A06C-6B9A-7ECF24E59466}"/>
          </ac:spMkLst>
        </pc:spChg>
      </pc:sldChg>
      <pc:sldChg chg="modSp add mod">
        <pc:chgData name="Kareem Ahmed" userId="668b7c42-9793-4d96-80a6-ccc644a66bcf" providerId="ADAL" clId="{E8917CCD-C071-4E22-BC77-CD44EBDDE396}" dt="2025-07-19T14:28:42.295" v="112" actId="113"/>
        <pc:sldMkLst>
          <pc:docMk/>
          <pc:sldMk cId="224245608" sldId="675"/>
        </pc:sldMkLst>
        <pc:spChg chg="mod">
          <ac:chgData name="Kareem Ahmed" userId="668b7c42-9793-4d96-80a6-ccc644a66bcf" providerId="ADAL" clId="{E8917CCD-C071-4E22-BC77-CD44EBDDE396}" dt="2025-07-19T13:39:34.495" v="110" actId="14100"/>
          <ac:spMkLst>
            <pc:docMk/>
            <pc:sldMk cId="224245608" sldId="675"/>
            <ac:spMk id="25" creationId="{F8D170A4-9994-436A-2AE4-B443DA7C2C4D}"/>
          </ac:spMkLst>
        </pc:spChg>
        <pc:spChg chg="mod">
          <ac:chgData name="Kareem Ahmed" userId="668b7c42-9793-4d96-80a6-ccc644a66bcf" providerId="ADAL" clId="{E8917CCD-C071-4E22-BC77-CD44EBDDE396}" dt="2025-07-19T14:28:42.295" v="112" actId="113"/>
          <ac:spMkLst>
            <pc:docMk/>
            <pc:sldMk cId="224245608" sldId="675"/>
            <ac:spMk id="48" creationId="{D204589E-6645-F7A3-E648-F0D75B74B522}"/>
          </ac:spMkLst>
        </pc:spChg>
      </pc:sldChg>
      <pc:sldChg chg="modSp add mod">
        <pc:chgData name="Kareem Ahmed" userId="668b7c42-9793-4d96-80a6-ccc644a66bcf" providerId="ADAL" clId="{E8917CCD-C071-4E22-BC77-CD44EBDDE396}" dt="2025-07-19T15:04:55.916" v="153" actId="20577"/>
        <pc:sldMkLst>
          <pc:docMk/>
          <pc:sldMk cId="2607020027" sldId="676"/>
        </pc:sldMkLst>
        <pc:spChg chg="mod">
          <ac:chgData name="Kareem Ahmed" userId="668b7c42-9793-4d96-80a6-ccc644a66bcf" providerId="ADAL" clId="{E8917CCD-C071-4E22-BC77-CD44EBDDE396}" dt="2025-07-19T15:03:06.601" v="117" actId="1076"/>
          <ac:spMkLst>
            <pc:docMk/>
            <pc:sldMk cId="2607020027" sldId="676"/>
            <ac:spMk id="3" creationId="{AD5C2583-3E89-AF5D-B70E-4EB8B1CC1281}"/>
          </ac:spMkLst>
        </pc:spChg>
        <pc:spChg chg="mod">
          <ac:chgData name="Kareem Ahmed" userId="668b7c42-9793-4d96-80a6-ccc644a66bcf" providerId="ADAL" clId="{E8917CCD-C071-4E22-BC77-CD44EBDDE396}" dt="2025-07-19T15:04:55.916" v="153" actId="20577"/>
          <ac:spMkLst>
            <pc:docMk/>
            <pc:sldMk cId="2607020027" sldId="676"/>
            <ac:spMk id="48" creationId="{7FBACF63-79CD-076B-749A-D032B2A1C5E7}"/>
          </ac:spMkLst>
        </pc:spChg>
        <pc:picChg chg="mod">
          <ac:chgData name="Kareem Ahmed" userId="668b7c42-9793-4d96-80a6-ccc644a66bcf" providerId="ADAL" clId="{E8917CCD-C071-4E22-BC77-CD44EBDDE396}" dt="2025-07-19T15:03:09.845" v="118" actId="1076"/>
          <ac:picMkLst>
            <pc:docMk/>
            <pc:sldMk cId="2607020027" sldId="676"/>
            <ac:picMk id="7" creationId="{E54833D7-E6E4-18D0-C122-31AF04A9DA27}"/>
          </ac:picMkLst>
        </pc:picChg>
      </pc:sldChg>
      <pc:sldChg chg="modSp add mod">
        <pc:chgData name="Kareem Ahmed" userId="668b7c42-9793-4d96-80a6-ccc644a66bcf" providerId="ADAL" clId="{E8917CCD-C071-4E22-BC77-CD44EBDDE396}" dt="2025-07-19T15:07:42.333" v="182" actId="14100"/>
        <pc:sldMkLst>
          <pc:docMk/>
          <pc:sldMk cId="1912493364" sldId="677"/>
        </pc:sldMkLst>
        <pc:spChg chg="mod">
          <ac:chgData name="Kareem Ahmed" userId="668b7c42-9793-4d96-80a6-ccc644a66bcf" providerId="ADAL" clId="{E8917CCD-C071-4E22-BC77-CD44EBDDE396}" dt="2025-07-19T15:07:42.333" v="182" actId="14100"/>
          <ac:spMkLst>
            <pc:docMk/>
            <pc:sldMk cId="1912493364" sldId="677"/>
            <ac:spMk id="25" creationId="{4B33B13C-4083-DC01-C323-5B919BAA09E9}"/>
          </ac:spMkLst>
        </pc:spChg>
        <pc:spChg chg="mod">
          <ac:chgData name="Kareem Ahmed" userId="668b7c42-9793-4d96-80a6-ccc644a66bcf" providerId="ADAL" clId="{E8917CCD-C071-4E22-BC77-CD44EBDDE396}" dt="2025-07-19T15:07:37.629" v="181" actId="20577"/>
          <ac:spMkLst>
            <pc:docMk/>
            <pc:sldMk cId="1912493364" sldId="677"/>
            <ac:spMk id="48" creationId="{FB89A78E-8DD5-58AB-FC99-837B887DA15F}"/>
          </ac:spMkLst>
        </pc:spChg>
      </pc:sldChg>
      <pc:sldChg chg="add">
        <pc:chgData name="Kareem Ahmed" userId="668b7c42-9793-4d96-80a6-ccc644a66bcf" providerId="ADAL" clId="{E8917CCD-C071-4E22-BC77-CD44EBDDE396}" dt="2025-07-19T15:07:45.772" v="183"/>
        <pc:sldMkLst>
          <pc:docMk/>
          <pc:sldMk cId="108665168" sldId="678"/>
        </pc:sldMkLst>
      </pc:sldChg>
      <pc:sldChg chg="modSp add mod">
        <pc:chgData name="Kareem Ahmed" userId="668b7c42-9793-4d96-80a6-ccc644a66bcf" providerId="ADAL" clId="{E8917CCD-C071-4E22-BC77-CD44EBDDE396}" dt="2025-07-19T15:08:55.106" v="211" actId="1036"/>
        <pc:sldMkLst>
          <pc:docMk/>
          <pc:sldMk cId="1088943534" sldId="679"/>
        </pc:sldMkLst>
        <pc:spChg chg="mod">
          <ac:chgData name="Kareem Ahmed" userId="668b7c42-9793-4d96-80a6-ccc644a66bcf" providerId="ADAL" clId="{E8917CCD-C071-4E22-BC77-CD44EBDDE396}" dt="2025-07-19T15:08:19.060" v="189" actId="1076"/>
          <ac:spMkLst>
            <pc:docMk/>
            <pc:sldMk cId="1088943534" sldId="679"/>
            <ac:spMk id="3" creationId="{DB2E72A3-CC0E-1950-6DFC-C7E140060360}"/>
          </ac:spMkLst>
        </pc:spChg>
        <pc:spChg chg="mod">
          <ac:chgData name="Kareem Ahmed" userId="668b7c42-9793-4d96-80a6-ccc644a66bcf" providerId="ADAL" clId="{E8917CCD-C071-4E22-BC77-CD44EBDDE396}" dt="2025-07-19T15:08:50.557" v="198" actId="1076"/>
          <ac:spMkLst>
            <pc:docMk/>
            <pc:sldMk cId="1088943534" sldId="679"/>
            <ac:spMk id="25" creationId="{7E4F2CA8-6883-1B7E-D4A8-C83CD4F59327}"/>
          </ac:spMkLst>
        </pc:spChg>
        <pc:spChg chg="mod">
          <ac:chgData name="Kareem Ahmed" userId="668b7c42-9793-4d96-80a6-ccc644a66bcf" providerId="ADAL" clId="{E8917CCD-C071-4E22-BC77-CD44EBDDE396}" dt="2025-07-19T15:08:55.106" v="211" actId="1036"/>
          <ac:spMkLst>
            <pc:docMk/>
            <pc:sldMk cId="1088943534" sldId="679"/>
            <ac:spMk id="48" creationId="{3DA0A312-60ED-526F-5253-002C266329C7}"/>
          </ac:spMkLst>
        </pc:spChg>
      </pc:sldChg>
      <pc:sldChg chg="addSp delSp modSp add mod">
        <pc:chgData name="Kareem Ahmed" userId="668b7c42-9793-4d96-80a6-ccc644a66bcf" providerId="ADAL" clId="{E8917CCD-C071-4E22-BC77-CD44EBDDE396}" dt="2025-07-19T15:11:40.855" v="297"/>
        <pc:sldMkLst>
          <pc:docMk/>
          <pc:sldMk cId="2484568524" sldId="680"/>
        </pc:sldMkLst>
        <pc:spChg chg="mod">
          <ac:chgData name="Kareem Ahmed" userId="668b7c42-9793-4d96-80a6-ccc644a66bcf" providerId="ADAL" clId="{E8917CCD-C071-4E22-BC77-CD44EBDDE396}" dt="2025-07-19T15:10:52.339" v="273" actId="1036"/>
          <ac:spMkLst>
            <pc:docMk/>
            <pc:sldMk cId="2484568524" sldId="680"/>
            <ac:spMk id="3" creationId="{F4D3FE21-3902-62E5-93AB-24B72D067AD3}"/>
          </ac:spMkLst>
        </pc:spChg>
        <pc:spChg chg="mod">
          <ac:chgData name="Kareem Ahmed" userId="668b7c42-9793-4d96-80a6-ccc644a66bcf" providerId="ADAL" clId="{E8917CCD-C071-4E22-BC77-CD44EBDDE396}" dt="2025-07-19T15:10:52.339" v="273" actId="1036"/>
          <ac:spMkLst>
            <pc:docMk/>
            <pc:sldMk cId="2484568524" sldId="680"/>
            <ac:spMk id="5" creationId="{03E5033E-F30F-4062-BE5E-E2C9739FC3A0}"/>
          </ac:spMkLst>
        </pc:spChg>
        <pc:spChg chg="mod">
          <ac:chgData name="Kareem Ahmed" userId="668b7c42-9793-4d96-80a6-ccc644a66bcf" providerId="ADAL" clId="{E8917CCD-C071-4E22-BC77-CD44EBDDE396}" dt="2025-07-19T15:10:52.339" v="273" actId="1036"/>
          <ac:spMkLst>
            <pc:docMk/>
            <pc:sldMk cId="2484568524" sldId="680"/>
            <ac:spMk id="6" creationId="{293FBD78-76B2-16B5-00F6-DBBC6AC92E8E}"/>
          </ac:spMkLst>
        </pc:spChg>
        <pc:spChg chg="mod">
          <ac:chgData name="Kareem Ahmed" userId="668b7c42-9793-4d96-80a6-ccc644a66bcf" providerId="ADAL" clId="{E8917CCD-C071-4E22-BC77-CD44EBDDE396}" dt="2025-07-19T15:10:52.339" v="273" actId="1036"/>
          <ac:spMkLst>
            <pc:docMk/>
            <pc:sldMk cId="2484568524" sldId="680"/>
            <ac:spMk id="10" creationId="{5FCC0782-38BE-0F46-4B86-11678CDAFB7E}"/>
          </ac:spMkLst>
        </pc:spChg>
        <pc:graphicFrameChg chg="add mod modGraphic">
          <ac:chgData name="Kareem Ahmed" userId="668b7c42-9793-4d96-80a6-ccc644a66bcf" providerId="ADAL" clId="{E8917CCD-C071-4E22-BC77-CD44EBDDE396}" dt="2025-07-19T15:11:40.855" v="297"/>
          <ac:graphicFrameMkLst>
            <pc:docMk/>
            <pc:sldMk cId="2484568524" sldId="680"/>
            <ac:graphicFrameMk id="12" creationId="{7AA70B22-FE89-0F3F-A693-6D7D70E71C70}"/>
          </ac:graphicFrameMkLst>
        </pc:graphicFrameChg>
      </pc:sldChg>
      <pc:sldChg chg="modSp add mod">
        <pc:chgData name="Kareem Ahmed" userId="668b7c42-9793-4d96-80a6-ccc644a66bcf" providerId="ADAL" clId="{E8917CCD-C071-4E22-BC77-CD44EBDDE396}" dt="2025-07-19T16:42:26.430" v="312" actId="20577"/>
        <pc:sldMkLst>
          <pc:docMk/>
          <pc:sldMk cId="3822987051" sldId="681"/>
        </pc:sldMkLst>
        <pc:spChg chg="mod">
          <ac:chgData name="Kareem Ahmed" userId="668b7c42-9793-4d96-80a6-ccc644a66bcf" providerId="ADAL" clId="{E8917CCD-C071-4E22-BC77-CD44EBDDE396}" dt="2025-07-19T16:42:26.430" v="312" actId="20577"/>
          <ac:spMkLst>
            <pc:docMk/>
            <pc:sldMk cId="3822987051" sldId="681"/>
            <ac:spMk id="48" creationId="{4C3E6377-86FF-FB87-0C41-E99B805FD2A9}"/>
          </ac:spMkLst>
        </pc:spChg>
      </pc:sldChg>
    </pc:docChg>
  </pc:docChgLst>
  <pc:docChgLst>
    <pc:chgData name="Kareem Ahmed" userId="668b7c42-9793-4d96-80a6-ccc644a66bcf" providerId="ADAL" clId="{C189AFBE-B29E-42CE-A756-152130B69D22}"/>
    <pc:docChg chg="undo custSel delSld modSld modSection">
      <pc:chgData name="Kareem Ahmed" userId="668b7c42-9793-4d96-80a6-ccc644a66bcf" providerId="ADAL" clId="{C189AFBE-B29E-42CE-A756-152130B69D22}" dt="2025-07-07T21:06:05.695" v="18" actId="47"/>
      <pc:docMkLst>
        <pc:docMk/>
      </pc:docMkLst>
      <pc:sldChg chg="del">
        <pc:chgData name="Kareem Ahmed" userId="668b7c42-9793-4d96-80a6-ccc644a66bcf" providerId="ADAL" clId="{C189AFBE-B29E-42CE-A756-152130B69D22}" dt="2025-07-07T21:04:56.277" v="0" actId="47"/>
        <pc:sldMkLst>
          <pc:docMk/>
          <pc:sldMk cId="701632073" sldId="303"/>
        </pc:sldMkLst>
      </pc:sldChg>
      <pc:sldChg chg="del">
        <pc:chgData name="Kareem Ahmed" userId="668b7c42-9793-4d96-80a6-ccc644a66bcf" providerId="ADAL" clId="{C189AFBE-B29E-42CE-A756-152130B69D22}" dt="2025-07-07T21:06:05.695" v="18" actId="47"/>
        <pc:sldMkLst>
          <pc:docMk/>
          <pc:sldMk cId="2569408148" sldId="313"/>
        </pc:sldMkLst>
      </pc:sldChg>
      <pc:sldChg chg="del">
        <pc:chgData name="Kareem Ahmed" userId="668b7c42-9793-4d96-80a6-ccc644a66bcf" providerId="ADAL" clId="{C189AFBE-B29E-42CE-A756-152130B69D22}" dt="2025-07-07T21:05:51.049" v="13" actId="47"/>
        <pc:sldMkLst>
          <pc:docMk/>
          <pc:sldMk cId="1196546686" sldId="481"/>
        </pc:sldMkLst>
      </pc:sldChg>
      <pc:sldChg chg="modSp mod">
        <pc:chgData name="Kareem Ahmed" userId="668b7c42-9793-4d96-80a6-ccc644a66bcf" providerId="ADAL" clId="{C189AFBE-B29E-42CE-A756-152130B69D22}" dt="2025-07-07T21:05:04.908" v="3" actId="20577"/>
        <pc:sldMkLst>
          <pc:docMk/>
          <pc:sldMk cId="0" sldId="570"/>
        </pc:sldMkLst>
      </pc:sldChg>
      <pc:sldChg chg="modSp mod">
        <pc:chgData name="Kareem Ahmed" userId="668b7c42-9793-4d96-80a6-ccc644a66bcf" providerId="ADAL" clId="{C189AFBE-B29E-42CE-A756-152130B69D22}" dt="2025-07-07T21:05:46.187" v="12" actId="2710"/>
        <pc:sldMkLst>
          <pc:docMk/>
          <pc:sldMk cId="1533875809" sldId="671"/>
        </pc:sldMkLst>
      </pc:sldChg>
      <pc:sldChg chg="modSp mod">
        <pc:chgData name="Kareem Ahmed" userId="668b7c42-9793-4d96-80a6-ccc644a66bcf" providerId="ADAL" clId="{C189AFBE-B29E-42CE-A756-152130B69D22}" dt="2025-07-07T21:05:19.295" v="6" actId="20577"/>
        <pc:sldMkLst>
          <pc:docMk/>
          <pc:sldMk cId="3880594774" sldId="672"/>
        </pc:sldMkLst>
      </pc:sldChg>
      <pc:sldChg chg="modSp mod">
        <pc:chgData name="Kareem Ahmed" userId="668b7c42-9793-4d96-80a6-ccc644a66bcf" providerId="ADAL" clId="{C189AFBE-B29E-42CE-A756-152130B69D22}" dt="2025-07-07T21:06:02.231" v="17"/>
        <pc:sldMkLst>
          <pc:docMk/>
          <pc:sldMk cId="220234542" sldId="673"/>
        </pc:sldMkLst>
      </pc:sldChg>
      <pc:sldMasterChg chg="delSldLayout">
        <pc:chgData name="Kareem Ahmed" userId="668b7c42-9793-4d96-80a6-ccc644a66bcf" providerId="ADAL" clId="{C189AFBE-B29E-42CE-A756-152130B69D22}" dt="2025-07-07T21:06:05.695" v="18" actId="47"/>
        <pc:sldMasterMkLst>
          <pc:docMk/>
          <pc:sldMasterMk cId="492988910" sldId="2147483648"/>
        </pc:sldMasterMkLst>
        <pc:sldLayoutChg chg="del">
          <pc:chgData name="Kareem Ahmed" userId="668b7c42-9793-4d96-80a6-ccc644a66bcf" providerId="ADAL" clId="{C189AFBE-B29E-42CE-A756-152130B69D22}" dt="2025-07-07T21:06:05.695" v="18" actId="47"/>
          <pc:sldLayoutMkLst>
            <pc:docMk/>
            <pc:sldMasterMk cId="492988910" sldId="2147483648"/>
            <pc:sldLayoutMk cId="430188539" sldId="2147483665"/>
          </pc:sldLayoutMkLst>
        </pc:sldLayoutChg>
      </pc:sldMasterChg>
    </pc:docChg>
  </pc:docChgLst>
  <pc:docChgLst>
    <pc:chgData name="Kareem Ahmed" userId="668b7c42-9793-4d96-80a6-ccc644a66bcf" providerId="ADAL" clId="{28E50700-6969-4769-B885-8EDC365F211D}"/>
    <pc:docChg chg="undo redo custSel addSld delSld modSld sldOrd modSection">
      <pc:chgData name="Kareem Ahmed" userId="668b7c42-9793-4d96-80a6-ccc644a66bcf" providerId="ADAL" clId="{28E50700-6969-4769-B885-8EDC365F211D}" dt="2023-11-16T18:13:05.828" v="1315"/>
      <pc:docMkLst>
        <pc:docMk/>
      </pc:docMkLst>
      <pc:sldChg chg="addSp delSp modSp mod modTransition modAnim">
        <pc:chgData name="Kareem Ahmed" userId="668b7c42-9793-4d96-80a6-ccc644a66bcf" providerId="ADAL" clId="{28E50700-6969-4769-B885-8EDC365F211D}" dt="2023-11-16T13:29:55.365" v="1188"/>
        <pc:sldMkLst>
          <pc:docMk/>
          <pc:sldMk cId="979261729" sldId="276"/>
        </pc:sldMkLst>
      </pc:sldChg>
      <pc:sldChg chg="addSp delSp modSp mod modTransition delAnim modAnim">
        <pc:chgData name="Kareem Ahmed" userId="668b7c42-9793-4d96-80a6-ccc644a66bcf" providerId="ADAL" clId="{28E50700-6969-4769-B885-8EDC365F211D}" dt="2023-11-16T13:29:55.365" v="1188"/>
        <pc:sldMkLst>
          <pc:docMk/>
          <pc:sldMk cId="701632073" sldId="303"/>
        </pc:sldMkLst>
      </pc:sldChg>
      <pc:sldChg chg="addSp delSp modSp mod modTransition modAnim">
        <pc:chgData name="Kareem Ahmed" userId="668b7c42-9793-4d96-80a6-ccc644a66bcf" providerId="ADAL" clId="{28E50700-6969-4769-B885-8EDC365F211D}" dt="2023-11-16T13:29:55.365" v="1188"/>
        <pc:sldMkLst>
          <pc:docMk/>
          <pc:sldMk cId="2569408148" sldId="313"/>
        </pc:sldMkLst>
      </pc:sldChg>
      <pc:sldChg chg="addSp modSp modTransition">
        <pc:chgData name="Kareem Ahmed" userId="668b7c42-9793-4d96-80a6-ccc644a66bcf" providerId="ADAL" clId="{28E50700-6969-4769-B885-8EDC365F211D}" dt="2023-11-16T18:13:05.828" v="1315"/>
        <pc:sldMkLst>
          <pc:docMk/>
          <pc:sldMk cId="2269687913" sldId="349"/>
        </pc:sldMkLst>
      </pc:sldChg>
      <pc:sldChg chg="addSp delSp modSp mod modTransition modAnim">
        <pc:chgData name="Kareem Ahmed" userId="668b7c42-9793-4d96-80a6-ccc644a66bcf" providerId="ADAL" clId="{28E50700-6969-4769-B885-8EDC365F211D}" dt="2023-11-16T13:29:55.365" v="1188"/>
        <pc:sldMkLst>
          <pc:docMk/>
          <pc:sldMk cId="1196546686" sldId="481"/>
        </pc:sldMkLst>
      </pc:sldChg>
      <pc:sldChg chg="addSp delSp modSp mod modTransition modAnim">
        <pc:chgData name="Kareem Ahmed" userId="668b7c42-9793-4d96-80a6-ccc644a66bcf" providerId="ADAL" clId="{28E50700-6969-4769-B885-8EDC365F211D}" dt="2023-11-16T13:29:55.365" v="1188"/>
        <pc:sldMkLst>
          <pc:docMk/>
          <pc:sldMk cId="3127011209" sldId="482"/>
        </pc:sldMkLst>
      </pc:sldChg>
      <pc:sldChg chg="del">
        <pc:chgData name="Kareem Ahmed" userId="668b7c42-9793-4d96-80a6-ccc644a66bcf" providerId="ADAL" clId="{28E50700-6969-4769-B885-8EDC365F211D}" dt="2023-11-15T21:36:11.404" v="425" actId="47"/>
        <pc:sldMkLst>
          <pc:docMk/>
          <pc:sldMk cId="3021628612" sldId="483"/>
        </pc:sldMkLst>
      </pc:sldChg>
      <pc:sldChg chg="del">
        <pc:chgData name="Kareem Ahmed" userId="668b7c42-9793-4d96-80a6-ccc644a66bcf" providerId="ADAL" clId="{28E50700-6969-4769-B885-8EDC365F211D}" dt="2023-11-15T21:36:11.770" v="426" actId="47"/>
        <pc:sldMkLst>
          <pc:docMk/>
          <pc:sldMk cId="1627264555" sldId="484"/>
        </pc:sldMkLst>
      </pc:sldChg>
      <pc:sldChg chg="del">
        <pc:chgData name="Kareem Ahmed" userId="668b7c42-9793-4d96-80a6-ccc644a66bcf" providerId="ADAL" clId="{28E50700-6969-4769-B885-8EDC365F211D}" dt="2023-11-15T21:36:11.991" v="427" actId="47"/>
        <pc:sldMkLst>
          <pc:docMk/>
          <pc:sldMk cId="2438565109" sldId="485"/>
        </pc:sldMkLst>
      </pc:sldChg>
      <pc:sldChg chg="del">
        <pc:chgData name="Kareem Ahmed" userId="668b7c42-9793-4d96-80a6-ccc644a66bcf" providerId="ADAL" clId="{28E50700-6969-4769-B885-8EDC365F211D}" dt="2023-11-15T21:36:12.420" v="429" actId="47"/>
        <pc:sldMkLst>
          <pc:docMk/>
          <pc:sldMk cId="3833377130" sldId="486"/>
        </pc:sldMkLst>
      </pc:sldChg>
      <pc:sldChg chg="del">
        <pc:chgData name="Kareem Ahmed" userId="668b7c42-9793-4d96-80a6-ccc644a66bcf" providerId="ADAL" clId="{28E50700-6969-4769-B885-8EDC365F211D}" dt="2023-11-15T21:36:12.700" v="430" actId="47"/>
        <pc:sldMkLst>
          <pc:docMk/>
          <pc:sldMk cId="2081111922" sldId="487"/>
        </pc:sldMkLst>
      </pc:sldChg>
      <pc:sldChg chg="del">
        <pc:chgData name="Kareem Ahmed" userId="668b7c42-9793-4d96-80a6-ccc644a66bcf" providerId="ADAL" clId="{28E50700-6969-4769-B885-8EDC365F211D}" dt="2023-11-15T21:36:13.170" v="432" actId="47"/>
        <pc:sldMkLst>
          <pc:docMk/>
          <pc:sldMk cId="1599405969" sldId="488"/>
        </pc:sldMkLst>
      </pc:sldChg>
      <pc:sldChg chg="del">
        <pc:chgData name="Kareem Ahmed" userId="668b7c42-9793-4d96-80a6-ccc644a66bcf" providerId="ADAL" clId="{28E50700-6969-4769-B885-8EDC365F211D}" dt="2023-11-15T21:36:12.971" v="431" actId="47"/>
        <pc:sldMkLst>
          <pc:docMk/>
          <pc:sldMk cId="161375195" sldId="489"/>
        </pc:sldMkLst>
      </pc:sldChg>
      <pc:sldChg chg="del">
        <pc:chgData name="Kareem Ahmed" userId="668b7c42-9793-4d96-80a6-ccc644a66bcf" providerId="ADAL" clId="{28E50700-6969-4769-B885-8EDC365F211D}" dt="2023-11-15T21:36:13.349" v="433" actId="47"/>
        <pc:sldMkLst>
          <pc:docMk/>
          <pc:sldMk cId="2525506970" sldId="491"/>
        </pc:sldMkLst>
      </pc:sldChg>
      <pc:sldChg chg="del">
        <pc:chgData name="Kareem Ahmed" userId="668b7c42-9793-4d96-80a6-ccc644a66bcf" providerId="ADAL" clId="{28E50700-6969-4769-B885-8EDC365F211D}" dt="2023-11-15T21:36:13.564" v="434" actId="47"/>
        <pc:sldMkLst>
          <pc:docMk/>
          <pc:sldMk cId="2883066956" sldId="492"/>
        </pc:sldMkLst>
      </pc:sldChg>
      <pc:sldChg chg="del">
        <pc:chgData name="Kareem Ahmed" userId="668b7c42-9793-4d96-80a6-ccc644a66bcf" providerId="ADAL" clId="{28E50700-6969-4769-B885-8EDC365F211D}" dt="2023-11-15T21:36:12.200" v="428" actId="47"/>
        <pc:sldMkLst>
          <pc:docMk/>
          <pc:sldMk cId="2108511192" sldId="493"/>
        </pc:sldMkLst>
      </pc:sldChg>
      <pc:sldChg chg="del">
        <pc:chgData name="Kareem Ahmed" userId="668b7c42-9793-4d96-80a6-ccc644a66bcf" providerId="ADAL" clId="{28E50700-6969-4769-B885-8EDC365F211D}" dt="2023-11-15T21:36:13.737" v="435" actId="47"/>
        <pc:sldMkLst>
          <pc:docMk/>
          <pc:sldMk cId="2953063075" sldId="494"/>
        </pc:sldMkLst>
      </pc:sldChg>
      <pc:sldChg chg="del">
        <pc:chgData name="Kareem Ahmed" userId="668b7c42-9793-4d96-80a6-ccc644a66bcf" providerId="ADAL" clId="{28E50700-6969-4769-B885-8EDC365F211D}" dt="2023-11-15T21:36:13.951" v="436" actId="47"/>
        <pc:sldMkLst>
          <pc:docMk/>
          <pc:sldMk cId="1720393204" sldId="495"/>
        </pc:sldMkLst>
      </pc:sldChg>
      <pc:sldChg chg="del">
        <pc:chgData name="Kareem Ahmed" userId="668b7c42-9793-4d96-80a6-ccc644a66bcf" providerId="ADAL" clId="{28E50700-6969-4769-B885-8EDC365F211D}" dt="2023-11-15T21:36:14.157" v="437" actId="47"/>
        <pc:sldMkLst>
          <pc:docMk/>
          <pc:sldMk cId="2075495991" sldId="496"/>
        </pc:sldMkLst>
      </pc:sldChg>
      <pc:sldChg chg="del">
        <pc:chgData name="Kareem Ahmed" userId="668b7c42-9793-4d96-80a6-ccc644a66bcf" providerId="ADAL" clId="{28E50700-6969-4769-B885-8EDC365F211D}" dt="2023-11-15T21:36:14.374" v="438" actId="47"/>
        <pc:sldMkLst>
          <pc:docMk/>
          <pc:sldMk cId="2323560190" sldId="497"/>
        </pc:sldMkLst>
      </pc:sldChg>
      <pc:sldChg chg="del">
        <pc:chgData name="Kareem Ahmed" userId="668b7c42-9793-4d96-80a6-ccc644a66bcf" providerId="ADAL" clId="{28E50700-6969-4769-B885-8EDC365F211D}" dt="2023-11-15T21:36:14.600" v="439" actId="47"/>
        <pc:sldMkLst>
          <pc:docMk/>
          <pc:sldMk cId="1295876306" sldId="498"/>
        </pc:sldMkLst>
      </pc:sldChg>
      <pc:sldChg chg="del">
        <pc:chgData name="Kareem Ahmed" userId="668b7c42-9793-4d96-80a6-ccc644a66bcf" providerId="ADAL" clId="{28E50700-6969-4769-B885-8EDC365F211D}" dt="2023-11-15T21:36:14.789" v="440" actId="47"/>
        <pc:sldMkLst>
          <pc:docMk/>
          <pc:sldMk cId="1864008229" sldId="499"/>
        </pc:sldMkLst>
      </pc:sldChg>
      <pc:sldChg chg="del">
        <pc:chgData name="Kareem Ahmed" userId="668b7c42-9793-4d96-80a6-ccc644a66bcf" providerId="ADAL" clId="{28E50700-6969-4769-B885-8EDC365F211D}" dt="2023-11-15T21:36:14.988" v="441" actId="47"/>
        <pc:sldMkLst>
          <pc:docMk/>
          <pc:sldMk cId="1826281917" sldId="500"/>
        </pc:sldMkLst>
      </pc:sldChg>
      <pc:sldChg chg="del">
        <pc:chgData name="Kareem Ahmed" userId="668b7c42-9793-4d96-80a6-ccc644a66bcf" providerId="ADAL" clId="{28E50700-6969-4769-B885-8EDC365F211D}" dt="2023-11-15T21:36:15.191" v="442" actId="47"/>
        <pc:sldMkLst>
          <pc:docMk/>
          <pc:sldMk cId="2282989910" sldId="501"/>
        </pc:sldMkLst>
      </pc:sldChg>
      <pc:sldChg chg="del">
        <pc:chgData name="Kareem Ahmed" userId="668b7c42-9793-4d96-80a6-ccc644a66bcf" providerId="ADAL" clId="{28E50700-6969-4769-B885-8EDC365F211D}" dt="2023-11-15T21:36:15.378" v="443" actId="47"/>
        <pc:sldMkLst>
          <pc:docMk/>
          <pc:sldMk cId="211363566" sldId="502"/>
        </pc:sldMkLst>
      </pc:sldChg>
      <pc:sldChg chg="del">
        <pc:chgData name="Kareem Ahmed" userId="668b7c42-9793-4d96-80a6-ccc644a66bcf" providerId="ADAL" clId="{28E50700-6969-4769-B885-8EDC365F211D}" dt="2023-11-15T21:36:15.815" v="444" actId="47"/>
        <pc:sldMkLst>
          <pc:docMk/>
          <pc:sldMk cId="1735924773" sldId="503"/>
        </pc:sldMkLst>
      </pc:sldChg>
      <pc:sldChg chg="del">
        <pc:chgData name="Kareem Ahmed" userId="668b7c42-9793-4d96-80a6-ccc644a66bcf" providerId="ADAL" clId="{28E50700-6969-4769-B885-8EDC365F211D}" dt="2023-11-15T21:36:17.040" v="445" actId="47"/>
        <pc:sldMkLst>
          <pc:docMk/>
          <pc:sldMk cId="2545063832" sldId="504"/>
        </pc:sldMkLst>
      </pc:sldChg>
      <pc:sldChg chg="del">
        <pc:chgData name="Kareem Ahmed" userId="668b7c42-9793-4d96-80a6-ccc644a66bcf" providerId="ADAL" clId="{28E50700-6969-4769-B885-8EDC365F211D}" dt="2023-11-15T21:36:17.749" v="446" actId="47"/>
        <pc:sldMkLst>
          <pc:docMk/>
          <pc:sldMk cId="2167497993" sldId="505"/>
        </pc:sldMkLst>
      </pc:sldChg>
      <pc:sldChg chg="del">
        <pc:chgData name="Kareem Ahmed" userId="668b7c42-9793-4d96-80a6-ccc644a66bcf" providerId="ADAL" clId="{28E50700-6969-4769-B885-8EDC365F211D}" dt="2023-11-15T21:36:18.323" v="447" actId="47"/>
        <pc:sldMkLst>
          <pc:docMk/>
          <pc:sldMk cId="3083394814" sldId="506"/>
        </pc:sldMkLst>
      </pc:sldChg>
      <pc:sldChg chg="del">
        <pc:chgData name="Kareem Ahmed" userId="668b7c42-9793-4d96-80a6-ccc644a66bcf" providerId="ADAL" clId="{28E50700-6969-4769-B885-8EDC365F211D}" dt="2023-11-15T21:36:19.015" v="448" actId="47"/>
        <pc:sldMkLst>
          <pc:docMk/>
          <pc:sldMk cId="4108173787" sldId="507"/>
        </pc:sldMkLst>
      </pc:sldChg>
      <pc:sldChg chg="del">
        <pc:chgData name="Kareem Ahmed" userId="668b7c42-9793-4d96-80a6-ccc644a66bcf" providerId="ADAL" clId="{28E50700-6969-4769-B885-8EDC365F211D}" dt="2023-11-15T21:36:19.423" v="449" actId="47"/>
        <pc:sldMkLst>
          <pc:docMk/>
          <pc:sldMk cId="3728852012" sldId="508"/>
        </pc:sldMkLst>
      </pc:sldChg>
      <pc:sldChg chg="del">
        <pc:chgData name="Kareem Ahmed" userId="668b7c42-9793-4d96-80a6-ccc644a66bcf" providerId="ADAL" clId="{28E50700-6969-4769-B885-8EDC365F211D}" dt="2023-11-15T21:36:19.609" v="450" actId="47"/>
        <pc:sldMkLst>
          <pc:docMk/>
          <pc:sldMk cId="2992441097" sldId="509"/>
        </pc:sldMkLst>
      </pc:sldChg>
      <pc:sldChg chg="del">
        <pc:chgData name="Kareem Ahmed" userId="668b7c42-9793-4d96-80a6-ccc644a66bcf" providerId="ADAL" clId="{28E50700-6969-4769-B885-8EDC365F211D}" dt="2023-11-15T21:36:19.815" v="451" actId="47"/>
        <pc:sldMkLst>
          <pc:docMk/>
          <pc:sldMk cId="2982887602" sldId="510"/>
        </pc:sldMkLst>
      </pc:sldChg>
      <pc:sldChg chg="del">
        <pc:chgData name="Kareem Ahmed" userId="668b7c42-9793-4d96-80a6-ccc644a66bcf" providerId="ADAL" clId="{28E50700-6969-4769-B885-8EDC365F211D}" dt="2023-11-15T21:36:19.973" v="452" actId="47"/>
        <pc:sldMkLst>
          <pc:docMk/>
          <pc:sldMk cId="3644588583" sldId="511"/>
        </pc:sldMkLst>
      </pc:sldChg>
      <pc:sldChg chg="del">
        <pc:chgData name="Kareem Ahmed" userId="668b7c42-9793-4d96-80a6-ccc644a66bcf" providerId="ADAL" clId="{28E50700-6969-4769-B885-8EDC365F211D}" dt="2023-11-15T21:36:20.230" v="453" actId="47"/>
        <pc:sldMkLst>
          <pc:docMk/>
          <pc:sldMk cId="3789224109" sldId="512"/>
        </pc:sldMkLst>
      </pc:sldChg>
      <pc:sldChg chg="addSp delSp modSp add del mod modTransition">
        <pc:chgData name="Kareem Ahmed" userId="668b7c42-9793-4d96-80a6-ccc644a66bcf" providerId="ADAL" clId="{28E50700-6969-4769-B885-8EDC365F211D}" dt="2023-11-16T18:13:05.828" v="1315"/>
        <pc:sldMkLst>
          <pc:docMk/>
          <pc:sldMk cId="879157247" sldId="522"/>
        </pc:sldMkLst>
      </pc:sldChg>
      <pc:sldChg chg="del">
        <pc:chgData name="Kareem Ahmed" userId="668b7c42-9793-4d96-80a6-ccc644a66bcf" providerId="ADAL" clId="{28E50700-6969-4769-B885-8EDC365F211D}" dt="2023-11-15T21:36:20.380" v="454" actId="47"/>
        <pc:sldMkLst>
          <pc:docMk/>
          <pc:sldMk cId="46324836" sldId="523"/>
        </pc:sldMkLst>
      </pc:sldChg>
      <pc:sldChg chg="del">
        <pc:chgData name="Kareem Ahmed" userId="668b7c42-9793-4d96-80a6-ccc644a66bcf" providerId="ADAL" clId="{28E50700-6969-4769-B885-8EDC365F211D}" dt="2023-11-15T21:36:21.090" v="455" actId="47"/>
        <pc:sldMkLst>
          <pc:docMk/>
          <pc:sldMk cId="2835644399" sldId="524"/>
        </pc:sldMkLst>
      </pc:sldChg>
      <pc:sldChg chg="del">
        <pc:chgData name="Kareem Ahmed" userId="668b7c42-9793-4d96-80a6-ccc644a66bcf" providerId="ADAL" clId="{28E50700-6969-4769-B885-8EDC365F211D}" dt="2023-11-15T21:36:21.328" v="456" actId="47"/>
        <pc:sldMkLst>
          <pc:docMk/>
          <pc:sldMk cId="1911569003" sldId="525"/>
        </pc:sldMkLst>
      </pc:sldChg>
      <pc:sldChg chg="del">
        <pc:chgData name="Kareem Ahmed" userId="668b7c42-9793-4d96-80a6-ccc644a66bcf" providerId="ADAL" clId="{28E50700-6969-4769-B885-8EDC365F211D}" dt="2023-11-15T21:36:21.558" v="457" actId="47"/>
        <pc:sldMkLst>
          <pc:docMk/>
          <pc:sldMk cId="1932599530" sldId="526"/>
        </pc:sldMkLst>
      </pc:sldChg>
      <pc:sldChg chg="del">
        <pc:chgData name="Kareem Ahmed" userId="668b7c42-9793-4d96-80a6-ccc644a66bcf" providerId="ADAL" clId="{28E50700-6969-4769-B885-8EDC365F211D}" dt="2023-11-15T21:36:21.776" v="458" actId="47"/>
        <pc:sldMkLst>
          <pc:docMk/>
          <pc:sldMk cId="1900842919" sldId="527"/>
        </pc:sldMkLst>
      </pc:sldChg>
      <pc:sldChg chg="del">
        <pc:chgData name="Kareem Ahmed" userId="668b7c42-9793-4d96-80a6-ccc644a66bcf" providerId="ADAL" clId="{28E50700-6969-4769-B885-8EDC365F211D}" dt="2023-11-15T21:36:22.178" v="460" actId="47"/>
        <pc:sldMkLst>
          <pc:docMk/>
          <pc:sldMk cId="1646486309" sldId="528"/>
        </pc:sldMkLst>
      </pc:sldChg>
      <pc:sldChg chg="del">
        <pc:chgData name="Kareem Ahmed" userId="668b7c42-9793-4d96-80a6-ccc644a66bcf" providerId="ADAL" clId="{28E50700-6969-4769-B885-8EDC365F211D}" dt="2023-11-15T21:36:21.982" v="459" actId="47"/>
        <pc:sldMkLst>
          <pc:docMk/>
          <pc:sldMk cId="1013318570" sldId="529"/>
        </pc:sldMkLst>
      </pc:sldChg>
      <pc:sldChg chg="addSp delSp modSp add mod ord modTransition modAnim">
        <pc:chgData name="Kareem Ahmed" userId="668b7c42-9793-4d96-80a6-ccc644a66bcf" providerId="ADAL" clId="{28E50700-6969-4769-B885-8EDC365F211D}" dt="2023-11-16T13:29:55.365" v="1188"/>
        <pc:sldMkLst>
          <pc:docMk/>
          <pc:sldMk cId="1508736225" sldId="530"/>
        </pc:sldMkLst>
      </pc:sldChg>
      <pc:sldChg chg="addSp modSp add mod modTransition">
        <pc:chgData name="Kareem Ahmed" userId="668b7c42-9793-4d96-80a6-ccc644a66bcf" providerId="ADAL" clId="{28E50700-6969-4769-B885-8EDC365F211D}" dt="2023-11-16T13:38:48.684" v="1189"/>
        <pc:sldMkLst>
          <pc:docMk/>
          <pc:sldMk cId="1720093738" sldId="531"/>
        </pc:sldMkLst>
      </pc:sldChg>
      <pc:sldChg chg="addSp delSp modSp add mod modTransition modAnim">
        <pc:chgData name="Kareem Ahmed" userId="668b7c42-9793-4d96-80a6-ccc644a66bcf" providerId="ADAL" clId="{28E50700-6969-4769-B885-8EDC365F211D}" dt="2023-11-16T13:29:55.365" v="1188"/>
        <pc:sldMkLst>
          <pc:docMk/>
          <pc:sldMk cId="2416371163" sldId="532"/>
        </pc:sldMkLst>
      </pc:sldChg>
      <pc:sldChg chg="addSp delSp modSp add mod modTransition">
        <pc:chgData name="Kareem Ahmed" userId="668b7c42-9793-4d96-80a6-ccc644a66bcf" providerId="ADAL" clId="{28E50700-6969-4769-B885-8EDC365F211D}" dt="2023-11-16T13:38:48.684" v="1189"/>
        <pc:sldMkLst>
          <pc:docMk/>
          <pc:sldMk cId="848718665" sldId="533"/>
        </pc:sldMkLst>
      </pc:sldChg>
      <pc:sldChg chg="addSp modSp add mod modTransition">
        <pc:chgData name="Kareem Ahmed" userId="668b7c42-9793-4d96-80a6-ccc644a66bcf" providerId="ADAL" clId="{28E50700-6969-4769-B885-8EDC365F211D}" dt="2023-11-16T13:49:18.876" v="1190"/>
        <pc:sldMkLst>
          <pc:docMk/>
          <pc:sldMk cId="4288553142" sldId="534"/>
        </pc:sldMkLst>
      </pc:sldChg>
      <pc:sldChg chg="addSp modSp add mod modTransition">
        <pc:chgData name="Kareem Ahmed" userId="668b7c42-9793-4d96-80a6-ccc644a66bcf" providerId="ADAL" clId="{28E50700-6969-4769-B885-8EDC365F211D}" dt="2023-11-16T13:55:36.083" v="1191"/>
        <pc:sldMkLst>
          <pc:docMk/>
          <pc:sldMk cId="3559390888" sldId="535"/>
        </pc:sldMkLst>
      </pc:sldChg>
      <pc:sldChg chg="addSp delSp modSp add mod modTransition">
        <pc:chgData name="Kareem Ahmed" userId="668b7c42-9793-4d96-80a6-ccc644a66bcf" providerId="ADAL" clId="{28E50700-6969-4769-B885-8EDC365F211D}" dt="2023-11-16T13:55:36.083" v="1191"/>
        <pc:sldMkLst>
          <pc:docMk/>
          <pc:sldMk cId="164002503" sldId="536"/>
        </pc:sldMkLst>
      </pc:sldChg>
      <pc:sldChg chg="addSp modSp add mod modTransition">
        <pc:chgData name="Kareem Ahmed" userId="668b7c42-9793-4d96-80a6-ccc644a66bcf" providerId="ADAL" clId="{28E50700-6969-4769-B885-8EDC365F211D}" dt="2023-11-16T14:01:35.751" v="1192"/>
        <pc:sldMkLst>
          <pc:docMk/>
          <pc:sldMk cId="2274479215" sldId="537"/>
        </pc:sldMkLst>
      </pc:sldChg>
      <pc:sldChg chg="addSp modSp add mod modTransition">
        <pc:chgData name="Kareem Ahmed" userId="668b7c42-9793-4d96-80a6-ccc644a66bcf" providerId="ADAL" clId="{28E50700-6969-4769-B885-8EDC365F211D}" dt="2023-11-16T14:01:35.751" v="1192"/>
        <pc:sldMkLst>
          <pc:docMk/>
          <pc:sldMk cId="4159622401" sldId="538"/>
        </pc:sldMkLst>
      </pc:sldChg>
      <pc:sldChg chg="addSp delSp modSp add mod modTransition delAnim">
        <pc:chgData name="Kareem Ahmed" userId="668b7c42-9793-4d96-80a6-ccc644a66bcf" providerId="ADAL" clId="{28E50700-6969-4769-B885-8EDC365F211D}" dt="2023-11-16T14:03:11.876" v="1196"/>
        <pc:sldMkLst>
          <pc:docMk/>
          <pc:sldMk cId="4108619769" sldId="539"/>
        </pc:sldMkLst>
      </pc:sldChg>
      <pc:sldChg chg="add del">
        <pc:chgData name="Kareem Ahmed" userId="668b7c42-9793-4d96-80a6-ccc644a66bcf" providerId="ADAL" clId="{28E50700-6969-4769-B885-8EDC365F211D}" dt="2023-11-15T21:04:52.843" v="382"/>
        <pc:sldMkLst>
          <pc:docMk/>
          <pc:sldMk cId="3072881085" sldId="540"/>
        </pc:sldMkLst>
      </pc:sldChg>
      <pc:sldChg chg="addSp modSp add mod modTransition">
        <pc:chgData name="Kareem Ahmed" userId="668b7c42-9793-4d96-80a6-ccc644a66bcf" providerId="ADAL" clId="{28E50700-6969-4769-B885-8EDC365F211D}" dt="2023-11-16T14:14:53.678" v="1197"/>
        <pc:sldMkLst>
          <pc:docMk/>
          <pc:sldMk cId="3463335321" sldId="540"/>
        </pc:sldMkLst>
      </pc:sldChg>
      <pc:sldChg chg="addSp delSp modSp add mod modTransition">
        <pc:chgData name="Kareem Ahmed" userId="668b7c42-9793-4d96-80a6-ccc644a66bcf" providerId="ADAL" clId="{28E50700-6969-4769-B885-8EDC365F211D}" dt="2023-11-16T14:14:53.678" v="1197"/>
        <pc:sldMkLst>
          <pc:docMk/>
          <pc:sldMk cId="4272223484" sldId="541"/>
        </pc:sldMkLst>
      </pc:sldChg>
      <pc:sldChg chg="addSp modSp add mod modTransition">
        <pc:chgData name="Kareem Ahmed" userId="668b7c42-9793-4d96-80a6-ccc644a66bcf" providerId="ADAL" clId="{28E50700-6969-4769-B885-8EDC365F211D}" dt="2023-11-16T14:21:04.963" v="1206"/>
        <pc:sldMkLst>
          <pc:docMk/>
          <pc:sldMk cId="1251468785" sldId="542"/>
        </pc:sldMkLst>
      </pc:sldChg>
      <pc:sldChg chg="add del">
        <pc:chgData name="Kareem Ahmed" userId="668b7c42-9793-4d96-80a6-ccc644a66bcf" providerId="ADAL" clId="{28E50700-6969-4769-B885-8EDC365F211D}" dt="2023-11-15T21:33:58.907" v="407"/>
        <pc:sldMkLst>
          <pc:docMk/>
          <pc:sldMk cId="1475747931" sldId="542"/>
        </pc:sldMkLst>
      </pc:sldChg>
      <pc:sldChg chg="addSp modSp add mod modTransition">
        <pc:chgData name="Kareem Ahmed" userId="668b7c42-9793-4d96-80a6-ccc644a66bcf" providerId="ADAL" clId="{28E50700-6969-4769-B885-8EDC365F211D}" dt="2023-11-16T14:25:20.028" v="1207"/>
        <pc:sldMkLst>
          <pc:docMk/>
          <pc:sldMk cId="3028223695" sldId="543"/>
        </pc:sldMkLst>
      </pc:sldChg>
      <pc:sldChg chg="addSp delSp modSp add mod modTransition">
        <pc:chgData name="Kareem Ahmed" userId="668b7c42-9793-4d96-80a6-ccc644a66bcf" providerId="ADAL" clId="{28E50700-6969-4769-B885-8EDC365F211D}" dt="2023-11-16T14:25:20.028" v="1207"/>
        <pc:sldMkLst>
          <pc:docMk/>
          <pc:sldMk cId="4285788093" sldId="544"/>
        </pc:sldMkLst>
      </pc:sldChg>
      <pc:sldChg chg="addSp modSp add mod modTransition">
        <pc:chgData name="Kareem Ahmed" userId="668b7c42-9793-4d96-80a6-ccc644a66bcf" providerId="ADAL" clId="{28E50700-6969-4769-B885-8EDC365F211D}" dt="2023-11-16T14:29:21.610" v="1208"/>
        <pc:sldMkLst>
          <pc:docMk/>
          <pc:sldMk cId="2327152052" sldId="545"/>
        </pc:sldMkLst>
      </pc:sldChg>
      <pc:sldChg chg="addSp modSp add mod modTransition">
        <pc:chgData name="Kareem Ahmed" userId="668b7c42-9793-4d96-80a6-ccc644a66bcf" providerId="ADAL" clId="{28E50700-6969-4769-B885-8EDC365F211D}" dt="2023-11-16T14:31:28.822" v="1209"/>
        <pc:sldMkLst>
          <pc:docMk/>
          <pc:sldMk cId="1578370181" sldId="546"/>
        </pc:sldMkLst>
      </pc:sldChg>
      <pc:sldChg chg="addSp delSp modSp add mod modTransition delAnim modAnim">
        <pc:chgData name="Kareem Ahmed" userId="668b7c42-9793-4d96-80a6-ccc644a66bcf" providerId="ADAL" clId="{28E50700-6969-4769-B885-8EDC365F211D}" dt="2023-11-16T14:56:44.382" v="1218"/>
        <pc:sldMkLst>
          <pc:docMk/>
          <pc:sldMk cId="1419573082" sldId="547"/>
        </pc:sldMkLst>
      </pc:sldChg>
      <pc:sldChg chg="addSp delSp modSp add mod modTransition delAnim modAnim">
        <pc:chgData name="Kareem Ahmed" userId="668b7c42-9793-4d96-80a6-ccc644a66bcf" providerId="ADAL" clId="{28E50700-6969-4769-B885-8EDC365F211D}" dt="2023-11-16T15:03:25.076" v="1224"/>
        <pc:sldMkLst>
          <pc:docMk/>
          <pc:sldMk cId="3681437136" sldId="548"/>
        </pc:sldMkLst>
      </pc:sldChg>
      <pc:sldChg chg="addSp modSp add mod modTransition">
        <pc:chgData name="Kareem Ahmed" userId="668b7c42-9793-4d96-80a6-ccc644a66bcf" providerId="ADAL" clId="{28E50700-6969-4769-B885-8EDC365F211D}" dt="2023-11-16T16:47:29.718" v="1225"/>
        <pc:sldMkLst>
          <pc:docMk/>
          <pc:sldMk cId="1456586730" sldId="549"/>
        </pc:sldMkLst>
      </pc:sldChg>
      <pc:sldChg chg="addSp modSp add mod modTransition">
        <pc:chgData name="Kareem Ahmed" userId="668b7c42-9793-4d96-80a6-ccc644a66bcf" providerId="ADAL" clId="{28E50700-6969-4769-B885-8EDC365F211D}" dt="2023-11-16T16:49:39.386" v="1226"/>
        <pc:sldMkLst>
          <pc:docMk/>
          <pc:sldMk cId="2822775142" sldId="550"/>
        </pc:sldMkLst>
      </pc:sldChg>
      <pc:sldChg chg="addSp modSp add mod modTransition">
        <pc:chgData name="Kareem Ahmed" userId="668b7c42-9793-4d96-80a6-ccc644a66bcf" providerId="ADAL" clId="{28E50700-6969-4769-B885-8EDC365F211D}" dt="2023-11-16T16:54:05.606" v="1227"/>
        <pc:sldMkLst>
          <pc:docMk/>
          <pc:sldMk cId="253139670" sldId="551"/>
        </pc:sldMkLst>
      </pc:sldChg>
      <pc:sldChg chg="addSp modSp add mod modTransition">
        <pc:chgData name="Kareem Ahmed" userId="668b7c42-9793-4d96-80a6-ccc644a66bcf" providerId="ADAL" clId="{28E50700-6969-4769-B885-8EDC365F211D}" dt="2023-11-16T17:02:50.176" v="1228"/>
        <pc:sldMkLst>
          <pc:docMk/>
          <pc:sldMk cId="2310925639" sldId="552"/>
        </pc:sldMkLst>
      </pc:sldChg>
      <pc:sldChg chg="addSp modSp add mod modTransition">
        <pc:chgData name="Kareem Ahmed" userId="668b7c42-9793-4d96-80a6-ccc644a66bcf" providerId="ADAL" clId="{28E50700-6969-4769-B885-8EDC365F211D}" dt="2023-11-16T17:02:50.176" v="1228"/>
        <pc:sldMkLst>
          <pc:docMk/>
          <pc:sldMk cId="617861262" sldId="553"/>
        </pc:sldMkLst>
      </pc:sldChg>
      <pc:sldChg chg="addSp modSp add mod ord modTransition">
        <pc:chgData name="Kareem Ahmed" userId="668b7c42-9793-4d96-80a6-ccc644a66bcf" providerId="ADAL" clId="{28E50700-6969-4769-B885-8EDC365F211D}" dt="2023-11-16T17:02:50.176" v="1228"/>
        <pc:sldMkLst>
          <pc:docMk/>
          <pc:sldMk cId="2618099228" sldId="554"/>
        </pc:sldMkLst>
      </pc:sldChg>
      <pc:sldChg chg="addSp modSp add mod modTransition">
        <pc:chgData name="Kareem Ahmed" userId="668b7c42-9793-4d96-80a6-ccc644a66bcf" providerId="ADAL" clId="{28E50700-6969-4769-B885-8EDC365F211D}" dt="2023-11-16T17:09:28.343" v="1231"/>
        <pc:sldMkLst>
          <pc:docMk/>
          <pc:sldMk cId="2995820399" sldId="555"/>
        </pc:sldMkLst>
      </pc:sldChg>
      <pc:sldChg chg="addSp modSp add mod modTransition">
        <pc:chgData name="Kareem Ahmed" userId="668b7c42-9793-4d96-80a6-ccc644a66bcf" providerId="ADAL" clId="{28E50700-6969-4769-B885-8EDC365F211D}" dt="2023-11-16T17:12:05.441" v="1232"/>
        <pc:sldMkLst>
          <pc:docMk/>
          <pc:sldMk cId="1541605395" sldId="556"/>
        </pc:sldMkLst>
      </pc:sldChg>
      <pc:sldChg chg="addSp modSp add mod modTransition">
        <pc:chgData name="Kareem Ahmed" userId="668b7c42-9793-4d96-80a6-ccc644a66bcf" providerId="ADAL" clId="{28E50700-6969-4769-B885-8EDC365F211D}" dt="2023-11-16T17:20:45.652" v="1263"/>
        <pc:sldMkLst>
          <pc:docMk/>
          <pc:sldMk cId="2993568301" sldId="557"/>
        </pc:sldMkLst>
      </pc:sldChg>
      <pc:sldChg chg="add del">
        <pc:chgData name="Kareem Ahmed" userId="668b7c42-9793-4d96-80a6-ccc644a66bcf" providerId="ADAL" clId="{28E50700-6969-4769-B885-8EDC365F211D}" dt="2023-11-15T22:47:23.677" v="839" actId="47"/>
        <pc:sldMkLst>
          <pc:docMk/>
          <pc:sldMk cId="144709527" sldId="558"/>
        </pc:sldMkLst>
      </pc:sldChg>
      <pc:sldChg chg="addSp delSp modSp add mod modTransition">
        <pc:chgData name="Kareem Ahmed" userId="668b7c42-9793-4d96-80a6-ccc644a66bcf" providerId="ADAL" clId="{28E50700-6969-4769-B885-8EDC365F211D}" dt="2023-11-16T17:24:17.359" v="1267"/>
        <pc:sldMkLst>
          <pc:docMk/>
          <pc:sldMk cId="3298004116" sldId="558"/>
        </pc:sldMkLst>
      </pc:sldChg>
      <pc:sldChg chg="addSp modSp add mod modTransition">
        <pc:chgData name="Kareem Ahmed" userId="668b7c42-9793-4d96-80a6-ccc644a66bcf" providerId="ADAL" clId="{28E50700-6969-4769-B885-8EDC365F211D}" dt="2023-11-16T17:29:21.208" v="1268"/>
        <pc:sldMkLst>
          <pc:docMk/>
          <pc:sldMk cId="1591954742" sldId="559"/>
        </pc:sldMkLst>
      </pc:sldChg>
      <pc:sldChg chg="addSp delSp modSp add mod modTransition">
        <pc:chgData name="Kareem Ahmed" userId="668b7c42-9793-4d96-80a6-ccc644a66bcf" providerId="ADAL" clId="{28E50700-6969-4769-B885-8EDC365F211D}" dt="2023-11-16T17:29:21.208" v="1268"/>
        <pc:sldMkLst>
          <pc:docMk/>
          <pc:sldMk cId="3591411518" sldId="560"/>
        </pc:sldMkLst>
      </pc:sldChg>
      <pc:sldChg chg="addSp delSp modSp add mod modTransition modAnim">
        <pc:chgData name="Kareem Ahmed" userId="668b7c42-9793-4d96-80a6-ccc644a66bcf" providerId="ADAL" clId="{28E50700-6969-4769-B885-8EDC365F211D}" dt="2023-11-16T17:34:53.153" v="1273"/>
        <pc:sldMkLst>
          <pc:docMk/>
          <pc:sldMk cId="1367595056" sldId="561"/>
        </pc:sldMkLst>
      </pc:sldChg>
      <pc:sldChg chg="addSp modSp add mod modTransition">
        <pc:chgData name="Kareem Ahmed" userId="668b7c42-9793-4d96-80a6-ccc644a66bcf" providerId="ADAL" clId="{28E50700-6969-4769-B885-8EDC365F211D}" dt="2023-11-16T17:35:53.140" v="1274"/>
        <pc:sldMkLst>
          <pc:docMk/>
          <pc:sldMk cId="3897715034" sldId="562"/>
        </pc:sldMkLst>
      </pc:sldChg>
      <pc:sldChg chg="addSp modSp add mod modTransition">
        <pc:chgData name="Kareem Ahmed" userId="668b7c42-9793-4d96-80a6-ccc644a66bcf" providerId="ADAL" clId="{28E50700-6969-4769-B885-8EDC365F211D}" dt="2023-11-16T17:40:50.977" v="1297"/>
        <pc:sldMkLst>
          <pc:docMk/>
          <pc:sldMk cId="3506538815" sldId="563"/>
        </pc:sldMkLst>
      </pc:sldChg>
      <pc:sldChg chg="addSp modSp add mod modTransition">
        <pc:chgData name="Kareem Ahmed" userId="668b7c42-9793-4d96-80a6-ccc644a66bcf" providerId="ADAL" clId="{28E50700-6969-4769-B885-8EDC365F211D}" dt="2023-11-16T17:40:50.977" v="1297"/>
        <pc:sldMkLst>
          <pc:docMk/>
          <pc:sldMk cId="762169712" sldId="564"/>
        </pc:sldMkLst>
      </pc:sldChg>
      <pc:sldChg chg="addSp delSp modSp add mod modTransition modAnim">
        <pc:chgData name="Kareem Ahmed" userId="668b7c42-9793-4d96-80a6-ccc644a66bcf" providerId="ADAL" clId="{28E50700-6969-4769-B885-8EDC365F211D}" dt="2023-11-16T17:46:09.528" v="1302"/>
        <pc:sldMkLst>
          <pc:docMk/>
          <pc:sldMk cId="1324749637" sldId="565"/>
        </pc:sldMkLst>
      </pc:sldChg>
      <pc:sldChg chg="addSp delSp modSp add mod modTransition">
        <pc:chgData name="Kareem Ahmed" userId="668b7c42-9793-4d96-80a6-ccc644a66bcf" providerId="ADAL" clId="{28E50700-6969-4769-B885-8EDC365F211D}" dt="2023-11-16T17:48:40.754" v="1303"/>
        <pc:sldMkLst>
          <pc:docMk/>
          <pc:sldMk cId="1084492218" sldId="566"/>
        </pc:sldMkLst>
      </pc:sldChg>
      <pc:sldChg chg="addSp delSp modSp add mod modTransition">
        <pc:chgData name="Kareem Ahmed" userId="668b7c42-9793-4d96-80a6-ccc644a66bcf" providerId="ADAL" clId="{28E50700-6969-4769-B885-8EDC365F211D}" dt="2023-11-16T17:48:40.754" v="1303"/>
        <pc:sldMkLst>
          <pc:docMk/>
          <pc:sldMk cId="3435457825" sldId="567"/>
        </pc:sldMkLst>
      </pc:sldChg>
      <pc:sldChg chg="addSp delSp modSp add mod modTransition">
        <pc:chgData name="Kareem Ahmed" userId="668b7c42-9793-4d96-80a6-ccc644a66bcf" providerId="ADAL" clId="{28E50700-6969-4769-B885-8EDC365F211D}" dt="2023-11-16T18:09:45.530" v="1310"/>
        <pc:sldMkLst>
          <pc:docMk/>
          <pc:sldMk cId="3621117133" sldId="568"/>
        </pc:sldMkLst>
      </pc:sldChg>
      <pc:sldChg chg="addSp delSp modSp add mod modTransition modAnim">
        <pc:chgData name="Kareem Ahmed" userId="668b7c42-9793-4d96-80a6-ccc644a66bcf" providerId="ADAL" clId="{28E50700-6969-4769-B885-8EDC365F211D}" dt="2023-11-16T18:11:56.223" v="1314"/>
        <pc:sldMkLst>
          <pc:docMk/>
          <pc:sldMk cId="3419174052" sldId="56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8/14/2025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42</a:t>
            </a:fld>
            <a:endParaRPr lang="en-US"/>
          </a:p>
        </p:txBody>
      </p:sp>
    </p:spTree>
    <p:extLst>
      <p:ext uri="{BB962C8B-B14F-4D97-AF65-F5344CB8AC3E}">
        <p14:creationId xmlns:p14="http://schemas.microsoft.com/office/powerpoint/2010/main" val="33966045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8/14/2025</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8/14/2025</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8/14/2025</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8/14/2025</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8/14/2025</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8/14/2025</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8/14/2025</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8/14/2025</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8/14/2025</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8/14/2025</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8/14/2025</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23067948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r>
              <a:rPr lang="en-US"/>
              <a:t>Click icon to add picture</a:t>
            </a:r>
            <a:endParaRPr lang="id-ID"/>
          </a:p>
        </p:txBody>
      </p:sp>
    </p:spTree>
    <p:extLst>
      <p:ext uri="{BB962C8B-B14F-4D97-AF65-F5344CB8AC3E}">
        <p14:creationId xmlns:p14="http://schemas.microsoft.com/office/powerpoint/2010/main" val="783507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8/14/2025</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6" r:id="rId13"/>
    <p:sldLayoutId id="2147483668" r:id="rId14"/>
    <p:sldLayoutId id="2147483669"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2.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15.xml"/><Relationship Id="rId6" Type="http://schemas.openxmlformats.org/officeDocument/2006/relationships/image" Target="../media/image15.png"/><Relationship Id="rId5" Type="http://schemas.openxmlformats.org/officeDocument/2006/relationships/image" Target="../media/image14.svg"/><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TextBox 29"/>
          <p:cNvSpPr txBox="1"/>
          <p:nvPr/>
        </p:nvSpPr>
        <p:spPr>
          <a:xfrm>
            <a:off x="763270" y="3794125"/>
            <a:ext cx="5216525" cy="39878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Prepared by Dr. Karim Ahmed</a:t>
            </a:r>
          </a:p>
        </p:txBody>
      </p:sp>
      <p:sp>
        <p:nvSpPr>
          <p:cNvPr id="31" name="TextBox 30"/>
          <p:cNvSpPr txBox="1"/>
          <p:nvPr/>
        </p:nvSpPr>
        <p:spPr>
          <a:xfrm>
            <a:off x="673669" y="2424037"/>
            <a:ext cx="184731" cy="769441"/>
          </a:xfrm>
          <a:prstGeom prst="rect">
            <a:avLst/>
          </a:prstGeom>
          <a:noFill/>
        </p:spPr>
        <p:txBody>
          <a:bodyPr wrap="non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4400" b="1" i="0" u="none" strike="noStrike" kern="1200" cap="none" spc="0" normalizeH="0" baseline="0" noProof="0" dirty="0">
              <a:ln>
                <a:noFill/>
              </a:ln>
              <a:solidFill>
                <a:srgbClr val="00B0F0"/>
              </a:solidFill>
              <a:effectLst/>
              <a:uLnTx/>
              <a:uFillTx/>
              <a:latin typeface="Alexandria" charset="0"/>
              <a:ea typeface="+mn-ea"/>
              <a:cs typeface="Alexandria" charset="0"/>
            </a:endParaRPr>
          </a:p>
        </p:txBody>
      </p:sp>
      <p:sp>
        <p:nvSpPr>
          <p:cNvPr id="46" name="TextBox 45"/>
          <p:cNvSpPr txBox="1"/>
          <p:nvPr/>
        </p:nvSpPr>
        <p:spPr>
          <a:xfrm>
            <a:off x="763270" y="4439609"/>
            <a:ext cx="1925784"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MKT631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Digital Analytics</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47425"/>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D"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702483" y="3044279"/>
            <a:ext cx="3090719" cy="1077218"/>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MKT631</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Digital Analytics</a:t>
            </a:r>
          </a:p>
        </p:txBody>
      </p:sp>
      <p:sp>
        <p:nvSpPr>
          <p:cNvPr id="10" name="Rectangle: Rounded Corners 9"/>
          <p:cNvSpPr/>
          <p:nvPr/>
        </p:nvSpPr>
        <p:spPr>
          <a:xfrm>
            <a:off x="6565492" y="4334685"/>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Lecture </a:t>
            </a:r>
            <a:r>
              <a:rPr lang="en-US" sz="2800" b="1" dirty="0">
                <a:solidFill>
                  <a:srgbClr val="2D3956"/>
                </a:solidFill>
                <a:latin typeface="Times New Roman" panose="02020603050405020304" pitchFamily="18" charset="0"/>
                <a:cs typeface="Times New Roman" panose="02020603050405020304" pitchFamily="18" charset="0"/>
              </a:rPr>
              <a:t>10</a:t>
            </a:r>
            <a:endParaRPr kumimoji="0" lang="en-US" sz="2800" b="1"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12" name="TextBox 11"/>
          <p:cNvSpPr txBox="1"/>
          <p:nvPr/>
        </p:nvSpPr>
        <p:spPr>
          <a:xfrm>
            <a:off x="459185" y="6187539"/>
            <a:ext cx="4886463" cy="52197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lexandria" charset="0"/>
                <a:ea typeface="+mn-ea"/>
                <a:cs typeface="Alexandria" charset="0"/>
              </a:rPr>
              <a:t>Dr. Karim Ahmed</a:t>
            </a:r>
          </a:p>
        </p:txBody>
      </p:sp>
      <p:sp>
        <p:nvSpPr>
          <p:cNvPr id="13" name="TextBox 12"/>
          <p:cNvSpPr txBox="1"/>
          <p:nvPr/>
        </p:nvSpPr>
        <p:spPr>
          <a:xfrm>
            <a:off x="459185" y="5830966"/>
            <a:ext cx="4886463" cy="4603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Alexandria" charset="0"/>
                <a:ea typeface="+mn-ea"/>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15;p2">
            <a:extLst>
              <a:ext uri="{FF2B5EF4-FFF2-40B4-BE49-F238E27FC236}">
                <a16:creationId xmlns:a16="http://schemas.microsoft.com/office/drawing/2014/main" id="{F4B9057C-46CC-0784-54F7-B77579261A37}"/>
              </a:ext>
            </a:extLst>
          </p:cNvPr>
          <p:cNvSpPr/>
          <p:nvPr/>
        </p:nvSpPr>
        <p:spPr>
          <a:xfrm>
            <a:off x="3100511" y="1891888"/>
            <a:ext cx="5568249" cy="2793419"/>
          </a:xfrm>
          <a:prstGeom prst="roundRect">
            <a:avLst>
              <a:gd name="adj" fmla="val 6140"/>
            </a:avLst>
          </a:prstGeom>
          <a:solidFill>
            <a:srgbClr val="FFD966">
              <a:alpha val="61960"/>
            </a:srgbClr>
          </a:solidFill>
          <a:ln w="19050">
            <a:solidFill>
              <a:schemeClr val="tx1"/>
            </a:solid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algn="ctr"/>
            <a:r>
              <a:rPr lang="en-US" sz="3600" b="1" dirty="0">
                <a:latin typeface="Times New Roman" panose="02020603050405020304" pitchFamily="18" charset="0"/>
                <a:cs typeface="Times New Roman" panose="02020603050405020304" pitchFamily="18" charset="0"/>
              </a:rPr>
              <a:t>Advanced AI and</a:t>
            </a:r>
          </a:p>
          <a:p>
            <a:pPr algn="ctr">
              <a:lnSpc>
                <a:spcPct val="200000"/>
              </a:lnSpc>
            </a:pPr>
            <a:r>
              <a:rPr lang="en-US" sz="3600" b="1" dirty="0">
                <a:latin typeface="Times New Roman" panose="02020603050405020304" pitchFamily="18" charset="0"/>
                <a:cs typeface="Times New Roman" panose="02020603050405020304" pitchFamily="18" charset="0"/>
              </a:rPr>
              <a:t>Algorithms</a:t>
            </a:r>
          </a:p>
        </p:txBody>
      </p:sp>
      <p:grpSp>
        <p:nvGrpSpPr>
          <p:cNvPr id="5" name="Group 4">
            <a:extLst>
              <a:ext uri="{FF2B5EF4-FFF2-40B4-BE49-F238E27FC236}">
                <a16:creationId xmlns:a16="http://schemas.microsoft.com/office/drawing/2014/main" id="{82C563A1-2DC8-E7EB-1E69-E09FEF3C0E67}"/>
              </a:ext>
            </a:extLst>
          </p:cNvPr>
          <p:cNvGrpSpPr/>
          <p:nvPr/>
        </p:nvGrpSpPr>
        <p:grpSpPr>
          <a:xfrm>
            <a:off x="942308" y="935397"/>
            <a:ext cx="1404457" cy="409910"/>
            <a:chOff x="942308" y="935396"/>
            <a:chExt cx="1404457" cy="665725"/>
          </a:xfrm>
        </p:grpSpPr>
        <p:sp>
          <p:nvSpPr>
            <p:cNvPr id="6" name="Rectangle 5">
              <a:extLst>
                <a:ext uri="{FF2B5EF4-FFF2-40B4-BE49-F238E27FC236}">
                  <a16:creationId xmlns:a16="http://schemas.microsoft.com/office/drawing/2014/main" id="{0E42C315-C469-E381-9455-244E99D2EA62}"/>
                </a:ext>
              </a:extLst>
            </p:cNvPr>
            <p:cNvSpPr/>
            <p:nvPr/>
          </p:nvSpPr>
          <p:spPr>
            <a:xfrm>
              <a:off x="942308" y="935396"/>
              <a:ext cx="1404457" cy="66572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8" name="TextBox 7">
              <a:extLst>
                <a:ext uri="{FF2B5EF4-FFF2-40B4-BE49-F238E27FC236}">
                  <a16:creationId xmlns:a16="http://schemas.microsoft.com/office/drawing/2014/main" id="{5A2BD670-DFF3-9EAD-102B-B044175059A3}"/>
                </a:ext>
              </a:extLst>
            </p:cNvPr>
            <p:cNvSpPr txBox="1"/>
            <p:nvPr/>
          </p:nvSpPr>
          <p:spPr>
            <a:xfrm>
              <a:off x="1111584" y="975974"/>
              <a:ext cx="1193616" cy="54983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10</a:t>
              </a:r>
            </a:p>
          </p:txBody>
        </p:sp>
      </p:grpSp>
    </p:spTree>
    <p:extLst>
      <p:ext uri="{BB962C8B-B14F-4D97-AF65-F5344CB8AC3E}">
        <p14:creationId xmlns:p14="http://schemas.microsoft.com/office/powerpoint/2010/main" val="15338758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AAD7F4-727D-79A2-094A-A63A1F71E4A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81261B5-89EC-E2D1-9AD4-E19DBF924D98}"/>
              </a:ext>
            </a:extLst>
          </p:cNvPr>
          <p:cNvSpPr/>
          <p:nvPr/>
        </p:nvSpPr>
        <p:spPr>
          <a:xfrm>
            <a:off x="586328" y="1164500"/>
            <a:ext cx="10918100" cy="55096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8" name="TextBox 47">
            <a:extLst>
              <a:ext uri="{FF2B5EF4-FFF2-40B4-BE49-F238E27FC236}">
                <a16:creationId xmlns:a16="http://schemas.microsoft.com/office/drawing/2014/main" id="{E9D555A5-57EB-C18D-35D6-075E98A71FDA}"/>
              </a:ext>
            </a:extLst>
          </p:cNvPr>
          <p:cNvSpPr txBox="1"/>
          <p:nvPr/>
        </p:nvSpPr>
        <p:spPr>
          <a:xfrm>
            <a:off x="586328" y="1301001"/>
            <a:ext cx="10737346" cy="5109860"/>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2200" b="1" i="0"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Objectives:</a:t>
            </a:r>
          </a:p>
          <a:p>
            <a:pPr marL="457200" marR="0" lvl="0" indent="-457200" algn="l" defTabSz="914400" rtl="0" eaLnBrk="0" fontAlgn="base" latinLnBrk="0" hangingPunct="0">
              <a:lnSpc>
                <a:spcPct val="150000"/>
              </a:lnSpc>
              <a:spcBef>
                <a:spcPct val="0"/>
              </a:spcBef>
              <a:spcAft>
                <a:spcPct val="0"/>
              </a:spcAft>
              <a:buClrTx/>
              <a:buSzTx/>
              <a:buFont typeface="+mj-lt"/>
              <a:buAutoNum type="arabicPeriod"/>
              <a:tabLst/>
            </a:pPr>
            <a:r>
              <a:rPr kumimoji="0" lang="en-US" altLang="en-US" sz="2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Understand the latest advancements in Natural Language Processing (NLP) and AI algorithms.</a:t>
            </a:r>
          </a:p>
          <a:p>
            <a:pPr marL="457200" marR="0" lvl="0" indent="-457200" algn="l" defTabSz="914400" rtl="0" eaLnBrk="0" fontAlgn="base" latinLnBrk="0" hangingPunct="0">
              <a:lnSpc>
                <a:spcPct val="150000"/>
              </a:lnSpc>
              <a:spcBef>
                <a:spcPct val="0"/>
              </a:spcBef>
              <a:spcAft>
                <a:spcPct val="0"/>
              </a:spcAft>
              <a:buClrTx/>
              <a:buSzTx/>
              <a:buFont typeface="+mj-lt"/>
              <a:buAutoNum type="arabicPeriod"/>
              <a:tabLst/>
            </a:pPr>
            <a:r>
              <a:rPr kumimoji="0" lang="en-US" altLang="en-US" sz="2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Explore how models like GPT-3, GPT-4o, and GPT-5 process and respond to human input.</a:t>
            </a:r>
          </a:p>
          <a:p>
            <a:pPr marL="457200" marR="0" lvl="0" indent="-457200" algn="l" defTabSz="914400" rtl="0" eaLnBrk="0" fontAlgn="base" latinLnBrk="0" hangingPunct="0">
              <a:lnSpc>
                <a:spcPct val="150000"/>
              </a:lnSpc>
              <a:spcBef>
                <a:spcPct val="0"/>
              </a:spcBef>
              <a:spcAft>
                <a:spcPct val="0"/>
              </a:spcAft>
              <a:buClrTx/>
              <a:buSzTx/>
              <a:buFont typeface="+mj-lt"/>
              <a:buAutoNum type="arabicPeriod"/>
              <a:tabLst/>
            </a:pPr>
            <a:r>
              <a:rPr kumimoji="0" lang="en-US" altLang="en-US" sz="2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Examine the role of text analytics in digital marketing and data analysis.</a:t>
            </a:r>
          </a:p>
          <a:p>
            <a:pPr marL="457200" marR="0" lvl="0" indent="-457200" algn="l" defTabSz="914400" rtl="0" eaLnBrk="0" fontAlgn="base" latinLnBrk="0" hangingPunct="0">
              <a:lnSpc>
                <a:spcPct val="150000"/>
              </a:lnSpc>
              <a:spcBef>
                <a:spcPct val="0"/>
              </a:spcBef>
              <a:spcAft>
                <a:spcPct val="0"/>
              </a:spcAft>
              <a:buClrTx/>
              <a:buSzTx/>
              <a:buFont typeface="+mj-lt"/>
              <a:buAutoNum type="arabicPeriod"/>
              <a:tabLst/>
            </a:pPr>
            <a:r>
              <a:rPr kumimoji="0" lang="en-US" altLang="en-US" sz="2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Learn key techniques such as sentiment analysis, topic and trend mining, intention mining, and concept mining.</a:t>
            </a:r>
          </a:p>
          <a:p>
            <a:pPr marL="457200" marR="0" lvl="0" indent="-457200" algn="l" defTabSz="914400" rtl="0" eaLnBrk="0" fontAlgn="base" latinLnBrk="0" hangingPunct="0">
              <a:lnSpc>
                <a:spcPct val="150000"/>
              </a:lnSpc>
              <a:spcBef>
                <a:spcPct val="0"/>
              </a:spcBef>
              <a:spcAft>
                <a:spcPct val="0"/>
              </a:spcAft>
              <a:buClrTx/>
              <a:buSzTx/>
              <a:buFont typeface="+mj-lt"/>
              <a:buAutoNum type="arabicPeriod"/>
              <a:tabLst/>
            </a:pPr>
            <a:r>
              <a:rPr kumimoji="0" lang="en-US" altLang="en-US" sz="2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Understand the text analytics process, including tokenization, stemming, n-grams, and similarity matrices. </a:t>
            </a:r>
          </a:p>
        </p:txBody>
      </p:sp>
      <p:pic>
        <p:nvPicPr>
          <p:cNvPr id="7" name="Graphic 21">
            <a:extLst>
              <a:ext uri="{FF2B5EF4-FFF2-40B4-BE49-F238E27FC236}">
                <a16:creationId xmlns:a16="http://schemas.microsoft.com/office/drawing/2014/main" id="{923475A8-7843-4616-ECF3-8EA89D04616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00115" y="-19899"/>
            <a:ext cx="2305141" cy="1076343"/>
          </a:xfrm>
          <a:prstGeom prst="rect">
            <a:avLst/>
          </a:prstGeom>
        </p:spPr>
      </p:pic>
      <p:grpSp>
        <p:nvGrpSpPr>
          <p:cNvPr id="3" name="Group 2">
            <a:extLst>
              <a:ext uri="{FF2B5EF4-FFF2-40B4-BE49-F238E27FC236}">
                <a16:creationId xmlns:a16="http://schemas.microsoft.com/office/drawing/2014/main" id="{46DF1B32-361E-BB2D-6EF5-7D9176E664C3}"/>
              </a:ext>
            </a:extLst>
          </p:cNvPr>
          <p:cNvGrpSpPr/>
          <p:nvPr/>
        </p:nvGrpSpPr>
        <p:grpSpPr>
          <a:xfrm>
            <a:off x="942308" y="499458"/>
            <a:ext cx="1404457" cy="409910"/>
            <a:chOff x="942308" y="935396"/>
            <a:chExt cx="1404457" cy="665725"/>
          </a:xfrm>
        </p:grpSpPr>
        <p:sp>
          <p:nvSpPr>
            <p:cNvPr id="4" name="Rectangle 3">
              <a:extLst>
                <a:ext uri="{FF2B5EF4-FFF2-40B4-BE49-F238E27FC236}">
                  <a16:creationId xmlns:a16="http://schemas.microsoft.com/office/drawing/2014/main" id="{6686505F-30E8-E822-A777-B7BF36474AE1}"/>
                </a:ext>
              </a:extLst>
            </p:cNvPr>
            <p:cNvSpPr/>
            <p:nvPr/>
          </p:nvSpPr>
          <p:spPr>
            <a:xfrm>
              <a:off x="942308" y="935396"/>
              <a:ext cx="1404457" cy="66572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8" name="TextBox 7">
              <a:extLst>
                <a:ext uri="{FF2B5EF4-FFF2-40B4-BE49-F238E27FC236}">
                  <a16:creationId xmlns:a16="http://schemas.microsoft.com/office/drawing/2014/main" id="{AA68341B-BFD2-1466-283F-5E57060D92BE}"/>
                </a:ext>
              </a:extLst>
            </p:cNvPr>
            <p:cNvSpPr txBox="1"/>
            <p:nvPr/>
          </p:nvSpPr>
          <p:spPr>
            <a:xfrm>
              <a:off x="1111584" y="975974"/>
              <a:ext cx="1193616" cy="54983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10</a:t>
              </a:r>
            </a:p>
          </p:txBody>
        </p:sp>
      </p:grpSp>
      <p:sp>
        <p:nvSpPr>
          <p:cNvPr id="5" name="TextBox 4">
            <a:extLst>
              <a:ext uri="{FF2B5EF4-FFF2-40B4-BE49-F238E27FC236}">
                <a16:creationId xmlns:a16="http://schemas.microsoft.com/office/drawing/2014/main" id="{27BAB46F-4442-7E29-C26B-38BEAAF38C28}"/>
              </a:ext>
            </a:extLst>
          </p:cNvPr>
          <p:cNvSpPr txBox="1"/>
          <p:nvPr/>
        </p:nvSpPr>
        <p:spPr>
          <a:xfrm>
            <a:off x="9389056" y="6421102"/>
            <a:ext cx="2616200" cy="400110"/>
          </a:xfrm>
          <a:prstGeom prst="rect">
            <a:avLst/>
          </a:prstGeom>
          <a:noFill/>
        </p:spPr>
        <p:txBody>
          <a:bodyPr wrap="square" rtlCol="0">
            <a:spAutoFit/>
          </a:bodyPr>
          <a:lstStyle/>
          <a:p>
            <a:pPr algn="ctr"/>
            <a:r>
              <a:rPr lang="en-US" sz="2000" b="1" dirty="0"/>
              <a:t>www.midocean.ae</a:t>
            </a:r>
          </a:p>
        </p:txBody>
      </p:sp>
    </p:spTree>
    <p:extLst>
      <p:ext uri="{BB962C8B-B14F-4D97-AF65-F5344CB8AC3E}">
        <p14:creationId xmlns:p14="http://schemas.microsoft.com/office/powerpoint/2010/main" val="38805947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12" name="Graphic 21">
            <a:extLst>
              <a:ext uri="{FF2B5EF4-FFF2-40B4-BE49-F238E27FC236}">
                <a16:creationId xmlns:a16="http://schemas.microsoft.com/office/drawing/2014/main" id="{E98A1FAF-3C62-9BFD-FC7D-7352E3A3BF8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10747" y="36031"/>
            <a:ext cx="2305141" cy="1076343"/>
          </a:xfrm>
          <a:prstGeom prst="rect">
            <a:avLst/>
          </a:prstGeom>
        </p:spPr>
      </p:pic>
      <p:sp>
        <p:nvSpPr>
          <p:cNvPr id="13" name="Rectangle: Rounded Corners 12">
            <a:extLst>
              <a:ext uri="{FF2B5EF4-FFF2-40B4-BE49-F238E27FC236}">
                <a16:creationId xmlns:a16="http://schemas.microsoft.com/office/drawing/2014/main" id="{C1E2946D-A335-7889-1CEC-D8AD3C562ADD}"/>
              </a:ext>
            </a:extLst>
          </p:cNvPr>
          <p:cNvSpPr/>
          <p:nvPr/>
        </p:nvSpPr>
        <p:spPr>
          <a:xfrm>
            <a:off x="895476" y="1476563"/>
            <a:ext cx="10812720" cy="433944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US" sz="2400" b="1" dirty="0">
                <a:solidFill>
                  <a:schemeClr val="tx1"/>
                </a:solidFill>
                <a:latin typeface="Times New Roman" panose="02020603050405020304" pitchFamily="18" charset="0"/>
                <a:cs typeface="+mj-cs"/>
              </a:rPr>
              <a:t>Lecture Content: </a:t>
            </a:r>
          </a:p>
          <a:p>
            <a:pPr marL="342900" indent="-342900">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mj-cs"/>
              </a:rPr>
              <a:t>Introduction</a:t>
            </a:r>
          </a:p>
          <a:p>
            <a:pPr marL="342900" indent="-342900">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mj-cs"/>
              </a:rPr>
              <a:t>How GPT-3 (and Future Versions) Responds to the Questions Humans Ask</a:t>
            </a:r>
          </a:p>
          <a:p>
            <a:pPr marL="342900" indent="-342900">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mj-cs"/>
              </a:rPr>
              <a:t>GPT-4o</a:t>
            </a:r>
          </a:p>
          <a:p>
            <a:pPr marL="342900" indent="-342900">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mj-cs"/>
              </a:rPr>
              <a:t>GPT-5</a:t>
            </a:r>
          </a:p>
          <a:p>
            <a:pPr marL="342900" indent="-342900">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mj-cs"/>
              </a:rPr>
              <a:t>Algorithms and Text Analysis</a:t>
            </a:r>
          </a:p>
        </p:txBody>
      </p:sp>
      <p:grpSp>
        <p:nvGrpSpPr>
          <p:cNvPr id="4" name="Group 3">
            <a:extLst>
              <a:ext uri="{FF2B5EF4-FFF2-40B4-BE49-F238E27FC236}">
                <a16:creationId xmlns:a16="http://schemas.microsoft.com/office/drawing/2014/main" id="{76CA955C-DEA3-55D2-69B4-0A26BB6783D0}"/>
              </a:ext>
            </a:extLst>
          </p:cNvPr>
          <p:cNvGrpSpPr/>
          <p:nvPr/>
        </p:nvGrpSpPr>
        <p:grpSpPr>
          <a:xfrm>
            <a:off x="895476" y="400132"/>
            <a:ext cx="1404457" cy="409910"/>
            <a:chOff x="942308" y="935396"/>
            <a:chExt cx="1404457" cy="665725"/>
          </a:xfrm>
        </p:grpSpPr>
        <p:sp>
          <p:nvSpPr>
            <p:cNvPr id="5" name="Rectangle 4">
              <a:extLst>
                <a:ext uri="{FF2B5EF4-FFF2-40B4-BE49-F238E27FC236}">
                  <a16:creationId xmlns:a16="http://schemas.microsoft.com/office/drawing/2014/main" id="{B2E79F43-D10A-C1D2-4118-25BCF16E6795}"/>
                </a:ext>
              </a:extLst>
            </p:cNvPr>
            <p:cNvSpPr/>
            <p:nvPr/>
          </p:nvSpPr>
          <p:spPr>
            <a:xfrm>
              <a:off x="942308" y="935396"/>
              <a:ext cx="1404457" cy="66572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3ECB46FF-DAED-E735-1A8B-37915C15CAD6}"/>
                </a:ext>
              </a:extLst>
            </p:cNvPr>
            <p:cNvSpPr txBox="1"/>
            <p:nvPr/>
          </p:nvSpPr>
          <p:spPr>
            <a:xfrm>
              <a:off x="1111584" y="975974"/>
              <a:ext cx="1193616" cy="54983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a:t>
              </a:r>
              <a:r>
                <a:rPr lang="en-US" sz="1600" dirty="0">
                  <a:solidFill>
                    <a:prstClr val="white"/>
                  </a:solidFill>
                  <a:latin typeface="Times New Roman" panose="02020603050405020304" pitchFamily="18" charset="0"/>
                  <a:cs typeface="Times New Roman" panose="02020603050405020304" pitchFamily="18" charset="0"/>
                </a:rPr>
                <a:t>10</a:t>
              </a:r>
              <a:r>
                <a:rPr kumimoji="0" lang="en-US" sz="16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p>
          </p:txBody>
        </p:sp>
      </p:grpSp>
      <p:sp>
        <p:nvSpPr>
          <p:cNvPr id="3" name="TextBox 2">
            <a:extLst>
              <a:ext uri="{FF2B5EF4-FFF2-40B4-BE49-F238E27FC236}">
                <a16:creationId xmlns:a16="http://schemas.microsoft.com/office/drawing/2014/main" id="{930ED8A1-7A36-BC0C-ADAC-2D4F6486D7C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Tree>
    <p:extLst>
      <p:ext uri="{BB962C8B-B14F-4D97-AF65-F5344CB8AC3E}">
        <p14:creationId xmlns:p14="http://schemas.microsoft.com/office/powerpoint/2010/main" val="2202345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151243"/>
            <a:ext cx="10812720" cy="506848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484817"/>
            <a:ext cx="3902032"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Introduction </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4011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44172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6975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1405909"/>
            <a:ext cx="10541000" cy="4806957"/>
          </a:xfrm>
          <a:prstGeom prst="rect">
            <a:avLst/>
          </a:prstGeom>
          <a:noFill/>
        </p:spPr>
        <p:txBody>
          <a:bodyPr wrap="square" rtlCol="0">
            <a:spAutoFit/>
          </a:bodyPr>
          <a:lstStyle/>
          <a:p>
            <a:pPr>
              <a:lnSpc>
                <a:spcPct val="150000"/>
              </a:lnSpc>
            </a:pPr>
            <a:r>
              <a:rPr lang="en-US" sz="2300" b="0" i="0" dirty="0">
                <a:solidFill>
                  <a:srgbClr val="000000"/>
                </a:solidFill>
                <a:effectLst/>
                <a:latin typeface="Times New Roman" panose="02020603050405020304" pitchFamily="18" charset="0"/>
                <a:cs typeface="Times New Roman" panose="02020603050405020304" pitchFamily="18" charset="0"/>
              </a:rPr>
              <a:t>One of the most exciting aspects of digital analytics today is the rapid advancement of </a:t>
            </a:r>
            <a:r>
              <a:rPr lang="en-US" sz="2300" b="1" i="0" dirty="0">
                <a:solidFill>
                  <a:srgbClr val="000000"/>
                </a:solidFill>
                <a:effectLst/>
                <a:latin typeface="Times New Roman" panose="02020603050405020304" pitchFamily="18" charset="0"/>
                <a:cs typeface="Times New Roman" panose="02020603050405020304" pitchFamily="18" charset="0"/>
              </a:rPr>
              <a:t>natural language processing (NLP) </a:t>
            </a:r>
            <a:r>
              <a:rPr lang="en-US" sz="2300" b="0" i="0" dirty="0">
                <a:solidFill>
                  <a:srgbClr val="000000"/>
                </a:solidFill>
                <a:effectLst/>
                <a:latin typeface="Times New Roman" panose="02020603050405020304" pitchFamily="18" charset="0"/>
                <a:cs typeface="Times New Roman" panose="02020603050405020304" pitchFamily="18" charset="0"/>
              </a:rPr>
              <a:t>techniques powered by deep learning and artificial intelligence. These advancements enable more sophisticated and accurate analysis of text data, leading to exciting possibilities.</a:t>
            </a:r>
          </a:p>
          <a:p>
            <a:pPr marL="342900" indent="-342900">
              <a:lnSpc>
                <a:spcPct val="150000"/>
              </a:lnSpc>
              <a:buFont typeface="Arial" panose="020B0604020202020204" pitchFamily="34" charset="0"/>
              <a:buChar char="•"/>
            </a:pPr>
            <a:r>
              <a:rPr lang="en-US" sz="2300" b="1" dirty="0">
                <a:latin typeface="Times New Roman" panose="02020603050405020304" pitchFamily="18" charset="0"/>
                <a:cs typeface="Times New Roman" panose="02020603050405020304" pitchFamily="18" charset="0"/>
              </a:rPr>
              <a:t>Contextual Understanding: </a:t>
            </a:r>
            <a:r>
              <a:rPr lang="en-US" sz="2300" dirty="0">
                <a:latin typeface="Times New Roman" panose="02020603050405020304" pitchFamily="18" charset="0"/>
                <a:cs typeface="Times New Roman" panose="02020603050405020304" pitchFamily="18" charset="0"/>
              </a:rPr>
              <a:t>Modern NLP models, such as GPT, and their variants, have significantly improved the ability to understand the context and meaning of the text. These models can capture nuanced relationships, contextual clues, and subtle nuances, enabling more accurate sentiment analysis, entity recognition, and language understanding tasks.</a:t>
            </a:r>
          </a:p>
        </p:txBody>
      </p:sp>
      <p:sp>
        <p:nvSpPr>
          <p:cNvPr id="4" name="TextBox 3">
            <a:extLst>
              <a:ext uri="{FF2B5EF4-FFF2-40B4-BE49-F238E27FC236}">
                <a16:creationId xmlns:a16="http://schemas.microsoft.com/office/drawing/2014/main" id="{2A0093AB-51AE-B39B-C48E-5EAB2FE9BF64}"/>
              </a:ext>
            </a:extLst>
          </p:cNvPr>
          <p:cNvSpPr txBox="1"/>
          <p:nvPr/>
        </p:nvSpPr>
        <p:spPr>
          <a:xfrm>
            <a:off x="9367791" y="638401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9792617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1F0FAA-451B-5907-BA8F-6203732DC81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3B1E22A-EDDC-5366-39EB-ED64CEFD74F3}"/>
              </a:ext>
            </a:extLst>
          </p:cNvPr>
          <p:cNvSpPr/>
          <p:nvPr/>
        </p:nvSpPr>
        <p:spPr>
          <a:xfrm>
            <a:off x="617280" y="1151243"/>
            <a:ext cx="10812720" cy="506848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E31AA8D0-6B1A-F126-0630-F6B1AC0D487B}"/>
              </a:ext>
            </a:extLst>
          </p:cNvPr>
          <p:cNvSpPr txBox="1"/>
          <p:nvPr/>
        </p:nvSpPr>
        <p:spPr>
          <a:xfrm>
            <a:off x="2513150" y="484817"/>
            <a:ext cx="3902032"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Introduction </a:t>
            </a:r>
          </a:p>
        </p:txBody>
      </p:sp>
      <p:sp>
        <p:nvSpPr>
          <p:cNvPr id="5" name="Rectangle 4">
            <a:extLst>
              <a:ext uri="{FF2B5EF4-FFF2-40B4-BE49-F238E27FC236}">
                <a16:creationId xmlns:a16="http://schemas.microsoft.com/office/drawing/2014/main" id="{07018354-D7C0-B386-75AB-5545705B8432}"/>
              </a:ext>
            </a:extLst>
          </p:cNvPr>
          <p:cNvSpPr/>
          <p:nvPr/>
        </p:nvSpPr>
        <p:spPr>
          <a:xfrm>
            <a:off x="942308" y="4011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4662D235-9FD9-0996-3CDB-AE7FE57D00EA}"/>
              </a:ext>
            </a:extLst>
          </p:cNvPr>
          <p:cNvSpPr txBox="1"/>
          <p:nvPr/>
        </p:nvSpPr>
        <p:spPr>
          <a:xfrm>
            <a:off x="1153149" y="44172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ABBCED2F-7EB8-4AC1-A292-A6D276B80998}"/>
              </a:ext>
            </a:extLst>
          </p:cNvPr>
          <p:cNvSpPr txBox="1"/>
          <p:nvPr/>
        </p:nvSpPr>
        <p:spPr>
          <a:xfrm>
            <a:off x="1214179" y="6975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8F18A94F-A0EE-A06C-6B9A-7ECF24E59466}"/>
              </a:ext>
            </a:extLst>
          </p:cNvPr>
          <p:cNvSpPr txBox="1"/>
          <p:nvPr/>
        </p:nvSpPr>
        <p:spPr>
          <a:xfrm>
            <a:off x="889000" y="1405909"/>
            <a:ext cx="10541000" cy="4806957"/>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US" sz="2300" b="1" i="0" dirty="0">
                <a:solidFill>
                  <a:srgbClr val="000000"/>
                </a:solidFill>
                <a:effectLst/>
                <a:latin typeface="Times New Roman" panose="02020603050405020304" pitchFamily="18" charset="0"/>
                <a:cs typeface="Times New Roman" panose="02020603050405020304" pitchFamily="18" charset="0"/>
              </a:rPr>
              <a:t>Multilingual and Cross-Lingual Analysis: </a:t>
            </a:r>
            <a:r>
              <a:rPr lang="en-US" sz="2300" b="0" i="0" dirty="0">
                <a:solidFill>
                  <a:srgbClr val="000000"/>
                </a:solidFill>
                <a:effectLst/>
                <a:latin typeface="Times New Roman" panose="02020603050405020304" pitchFamily="18" charset="0"/>
                <a:cs typeface="Times New Roman" panose="02020603050405020304" pitchFamily="18" charset="0"/>
              </a:rPr>
              <a:t>With the advancements in NLP, there has been progress in developing models that can handle multiple languages and perform cross-lingual analysis. The multilingual analysis opens up opportunities for analyzing and extracting insights from text data in various languages, facilitating global applications and communication.</a:t>
            </a:r>
          </a:p>
          <a:p>
            <a:pPr marL="342900" indent="-342900">
              <a:lnSpc>
                <a:spcPct val="150000"/>
              </a:lnSpc>
              <a:buFont typeface="Arial" panose="020B0604020202020204" pitchFamily="34" charset="0"/>
              <a:buChar char="•"/>
            </a:pPr>
            <a:r>
              <a:rPr lang="en-US" sz="2300" b="1" i="0" dirty="0">
                <a:solidFill>
                  <a:srgbClr val="000000"/>
                </a:solidFill>
                <a:effectLst/>
                <a:latin typeface="Times New Roman" panose="02020603050405020304" pitchFamily="18" charset="0"/>
                <a:cs typeface="Times New Roman" panose="02020603050405020304" pitchFamily="18" charset="0"/>
              </a:rPr>
              <a:t>Domain-Specific Text Analytics: </a:t>
            </a:r>
            <a:r>
              <a:rPr lang="en-US" sz="2300" b="0" i="0" dirty="0">
                <a:solidFill>
                  <a:srgbClr val="000000"/>
                </a:solidFill>
                <a:effectLst/>
                <a:latin typeface="Times New Roman" panose="02020603050405020304" pitchFamily="18" charset="0"/>
                <a:cs typeface="Times New Roman" panose="02020603050405020304" pitchFamily="18" charset="0"/>
              </a:rPr>
              <a:t>NLP models can be fine-tuned or specialized for specific domains or industries, such as healthcare, finance, legal, or customer service. This domain-specific focus enhances the accuracy and applicability of text analytics techniques in specific contexts, leading to more tailored and meaningful insights.</a:t>
            </a:r>
          </a:p>
        </p:txBody>
      </p:sp>
      <p:sp>
        <p:nvSpPr>
          <p:cNvPr id="4" name="TextBox 3">
            <a:extLst>
              <a:ext uri="{FF2B5EF4-FFF2-40B4-BE49-F238E27FC236}">
                <a16:creationId xmlns:a16="http://schemas.microsoft.com/office/drawing/2014/main" id="{2205199B-506B-6474-3691-B1AC70ECAFEF}"/>
              </a:ext>
            </a:extLst>
          </p:cNvPr>
          <p:cNvSpPr txBox="1"/>
          <p:nvPr/>
        </p:nvSpPr>
        <p:spPr>
          <a:xfrm>
            <a:off x="9367791" y="638401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DCB1C464-F253-6836-7B75-4E9F9EC37A87}"/>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9198511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CEB9D6-B0D2-F438-D2D1-7B9404D9564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8D170A4-9994-436A-2AE4-B443DA7C2C4D}"/>
              </a:ext>
            </a:extLst>
          </p:cNvPr>
          <p:cNvSpPr/>
          <p:nvPr/>
        </p:nvSpPr>
        <p:spPr>
          <a:xfrm>
            <a:off x="617280" y="1151243"/>
            <a:ext cx="10812720" cy="559253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31CAD5A1-B876-1205-290C-C60BF1A8C421}"/>
              </a:ext>
            </a:extLst>
          </p:cNvPr>
          <p:cNvSpPr txBox="1"/>
          <p:nvPr/>
        </p:nvSpPr>
        <p:spPr>
          <a:xfrm>
            <a:off x="2513150" y="484817"/>
            <a:ext cx="3902032"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Introduction </a:t>
            </a:r>
          </a:p>
        </p:txBody>
      </p:sp>
      <p:sp>
        <p:nvSpPr>
          <p:cNvPr id="5" name="Rectangle 4">
            <a:extLst>
              <a:ext uri="{FF2B5EF4-FFF2-40B4-BE49-F238E27FC236}">
                <a16:creationId xmlns:a16="http://schemas.microsoft.com/office/drawing/2014/main" id="{F2C5D608-D672-C420-B49C-0B29570D5652}"/>
              </a:ext>
            </a:extLst>
          </p:cNvPr>
          <p:cNvSpPr/>
          <p:nvPr/>
        </p:nvSpPr>
        <p:spPr>
          <a:xfrm>
            <a:off x="942308" y="4011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7C023420-E7F0-81DC-DC5B-A44FD811C434}"/>
              </a:ext>
            </a:extLst>
          </p:cNvPr>
          <p:cNvSpPr txBox="1"/>
          <p:nvPr/>
        </p:nvSpPr>
        <p:spPr>
          <a:xfrm>
            <a:off x="1153149" y="44172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663934E3-4FC1-C851-462E-7EA81ECB75F6}"/>
              </a:ext>
            </a:extLst>
          </p:cNvPr>
          <p:cNvSpPr txBox="1"/>
          <p:nvPr/>
        </p:nvSpPr>
        <p:spPr>
          <a:xfrm>
            <a:off x="1214179" y="6975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D204589E-6645-F7A3-E648-F0D75B74B522}"/>
              </a:ext>
            </a:extLst>
          </p:cNvPr>
          <p:cNvSpPr txBox="1"/>
          <p:nvPr/>
        </p:nvSpPr>
        <p:spPr>
          <a:xfrm>
            <a:off x="889000" y="1405909"/>
            <a:ext cx="10541000" cy="5337872"/>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US" sz="2300" b="1" i="0" dirty="0">
                <a:solidFill>
                  <a:srgbClr val="000000"/>
                </a:solidFill>
                <a:effectLst/>
                <a:latin typeface="Times New Roman" panose="02020603050405020304" pitchFamily="18" charset="0"/>
                <a:cs typeface="Times New Roman" panose="02020603050405020304" pitchFamily="18" charset="0"/>
              </a:rPr>
              <a:t>Ethical and Bias Mitigation: </a:t>
            </a:r>
            <a:r>
              <a:rPr lang="en-US" sz="2300" i="0" dirty="0">
                <a:solidFill>
                  <a:srgbClr val="000000"/>
                </a:solidFill>
                <a:effectLst/>
                <a:latin typeface="Times New Roman" panose="02020603050405020304" pitchFamily="18" charset="0"/>
                <a:cs typeface="Times New Roman" panose="02020603050405020304" pitchFamily="18" charset="0"/>
              </a:rPr>
              <a:t>Text analytics researchers and practitioners are increasingly addressing concerns related to bias, fairness, and ethical considerations in NLP models and applications. Efforts are being made to develop methods that reduce biases, promote inclusivity, and ensure the responsible use of text analytics in sensitive domains.</a:t>
            </a:r>
          </a:p>
          <a:p>
            <a:pPr marL="342900" indent="-342900">
              <a:lnSpc>
                <a:spcPct val="150000"/>
              </a:lnSpc>
              <a:buFont typeface="Arial" panose="020B0604020202020204" pitchFamily="34" charset="0"/>
              <a:buChar char="•"/>
            </a:pPr>
            <a:r>
              <a:rPr lang="en-US" sz="2300" b="1" i="0" dirty="0">
                <a:solidFill>
                  <a:srgbClr val="000000"/>
                </a:solidFill>
                <a:effectLst/>
                <a:latin typeface="Times New Roman" panose="02020603050405020304" pitchFamily="18" charset="0"/>
                <a:cs typeface="Times New Roman" panose="02020603050405020304" pitchFamily="18" charset="0"/>
              </a:rPr>
              <a:t>Interactive Visualization and Explainability: </a:t>
            </a:r>
            <a:r>
              <a:rPr lang="en-US" sz="2300" i="0" dirty="0">
                <a:solidFill>
                  <a:srgbClr val="000000"/>
                </a:solidFill>
                <a:effectLst/>
                <a:latin typeface="Times New Roman" panose="02020603050405020304" pitchFamily="18" charset="0"/>
                <a:cs typeface="Times New Roman" panose="02020603050405020304" pitchFamily="18" charset="0"/>
              </a:rPr>
              <a:t>As text analytics techniques evolve, so do the tools and platforms that enable interactive visualization and explainability of the results. This visualization allows users to understand better and interpret the outcomes of text analytics models, enhancing transparency, and fostering trust in the analysis.</a:t>
            </a:r>
          </a:p>
        </p:txBody>
      </p:sp>
      <p:sp>
        <p:nvSpPr>
          <p:cNvPr id="4" name="TextBox 3">
            <a:extLst>
              <a:ext uri="{FF2B5EF4-FFF2-40B4-BE49-F238E27FC236}">
                <a16:creationId xmlns:a16="http://schemas.microsoft.com/office/drawing/2014/main" id="{8CF2A6A3-C125-71A5-7651-80C693500B4D}"/>
              </a:ext>
            </a:extLst>
          </p:cNvPr>
          <p:cNvSpPr txBox="1"/>
          <p:nvPr/>
        </p:nvSpPr>
        <p:spPr>
          <a:xfrm>
            <a:off x="9367791" y="638401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9535EA8-C8A9-8A77-F98F-6BE06EC34720}"/>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2242456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7AF61A-AED1-FB9F-1302-6EF32BCB07E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FC239C3-4778-264F-FBDA-2452B8594096}"/>
              </a:ext>
            </a:extLst>
          </p:cNvPr>
          <p:cNvSpPr/>
          <p:nvPr/>
        </p:nvSpPr>
        <p:spPr>
          <a:xfrm>
            <a:off x="617280" y="1151243"/>
            <a:ext cx="10812720" cy="506848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AD5C2583-3E89-AF5D-B70E-4EB8B1CC1281}"/>
              </a:ext>
            </a:extLst>
          </p:cNvPr>
          <p:cNvSpPr txBox="1"/>
          <p:nvPr/>
        </p:nvSpPr>
        <p:spPr>
          <a:xfrm>
            <a:off x="2452278" y="111564"/>
            <a:ext cx="8066245" cy="954107"/>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How GPT-3 (and Future Versions) Responds to</a:t>
            </a:r>
          </a:p>
          <a:p>
            <a:r>
              <a:rPr lang="en-US" sz="2800" b="1" dirty="0">
                <a:latin typeface="Times New Roman" panose="02020603050405020304" pitchFamily="18" charset="0"/>
                <a:cs typeface="Times New Roman" panose="02020603050405020304" pitchFamily="18" charset="0"/>
              </a:rPr>
              <a:t>the Questions Humans Ask </a:t>
            </a:r>
          </a:p>
        </p:txBody>
      </p:sp>
      <p:sp>
        <p:nvSpPr>
          <p:cNvPr id="5" name="Rectangle 4">
            <a:extLst>
              <a:ext uri="{FF2B5EF4-FFF2-40B4-BE49-F238E27FC236}">
                <a16:creationId xmlns:a16="http://schemas.microsoft.com/office/drawing/2014/main" id="{878908E2-F0ED-5D6C-7F4B-2FAC92893278}"/>
              </a:ext>
            </a:extLst>
          </p:cNvPr>
          <p:cNvSpPr/>
          <p:nvPr/>
        </p:nvSpPr>
        <p:spPr>
          <a:xfrm>
            <a:off x="942308" y="4011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F557D7D-3167-248B-C990-439B05E05B57}"/>
              </a:ext>
            </a:extLst>
          </p:cNvPr>
          <p:cNvSpPr txBox="1"/>
          <p:nvPr/>
        </p:nvSpPr>
        <p:spPr>
          <a:xfrm>
            <a:off x="1153149" y="44172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8F6299E2-2C3F-B5C5-7240-4EEC67524425}"/>
              </a:ext>
            </a:extLst>
          </p:cNvPr>
          <p:cNvSpPr txBox="1"/>
          <p:nvPr/>
        </p:nvSpPr>
        <p:spPr>
          <a:xfrm>
            <a:off x="1214179" y="6975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7FBACF63-79CD-076B-749A-D032B2A1C5E7}"/>
              </a:ext>
            </a:extLst>
          </p:cNvPr>
          <p:cNvSpPr txBox="1"/>
          <p:nvPr/>
        </p:nvSpPr>
        <p:spPr>
          <a:xfrm>
            <a:off x="889000" y="1405909"/>
            <a:ext cx="10541000" cy="4806957"/>
          </a:xfrm>
          <a:prstGeom prst="rect">
            <a:avLst/>
          </a:prstGeom>
          <a:noFill/>
        </p:spPr>
        <p:txBody>
          <a:bodyPr wrap="square" rtlCol="0">
            <a:spAutoFit/>
          </a:bodyPr>
          <a:lstStyle/>
          <a:p>
            <a:pPr>
              <a:lnSpc>
                <a:spcPct val="150000"/>
              </a:lnSpc>
            </a:pPr>
            <a:r>
              <a:rPr lang="en-US" sz="2300" b="0" i="0" dirty="0">
                <a:solidFill>
                  <a:srgbClr val="000000"/>
                </a:solidFill>
                <a:effectLst/>
                <a:latin typeface="Times New Roman" panose="02020603050405020304" pitchFamily="18" charset="0"/>
                <a:cs typeface="Times New Roman" panose="02020603050405020304" pitchFamily="18" charset="0"/>
              </a:rPr>
              <a:t>Communications between humans and these new intelligent chatbots are created and delivered through a web-based interface or API (Application Programming Interface).</a:t>
            </a:r>
          </a:p>
          <a:p>
            <a:pPr>
              <a:lnSpc>
                <a:spcPct val="150000"/>
              </a:lnSpc>
            </a:pPr>
            <a:r>
              <a:rPr lang="en-US" sz="2300" b="0" i="0" dirty="0">
                <a:solidFill>
                  <a:srgbClr val="000000"/>
                </a:solidFill>
                <a:effectLst/>
                <a:latin typeface="Times New Roman" panose="02020603050405020304" pitchFamily="18" charset="0"/>
                <a:cs typeface="Times New Roman" panose="02020603050405020304" pitchFamily="18" charset="0"/>
              </a:rPr>
              <a:t>When a person interacts with GPT-3 through an interface, the input provided by the user is sent to OpenAI’s servers, where the language model resides. The input can be in the form of text, typically a prompt or a question. It could be a single sentence or a paragraph, depending on the complexity of the desired interaction.</a:t>
            </a:r>
          </a:p>
          <a:p>
            <a:pPr>
              <a:lnSpc>
                <a:spcPct val="150000"/>
              </a:lnSpc>
            </a:pPr>
            <a:r>
              <a:rPr lang="en-US" sz="2300" b="0" i="0" dirty="0">
                <a:solidFill>
                  <a:srgbClr val="000000"/>
                </a:solidFill>
                <a:effectLst/>
                <a:latin typeface="Times New Roman" panose="02020603050405020304" pitchFamily="18" charset="0"/>
                <a:cs typeface="Times New Roman" panose="02020603050405020304" pitchFamily="18" charset="0"/>
              </a:rPr>
              <a:t>Once the input is received, GPT-3 processes it and generates a response based on its understanding of the input and the patterns it has learned from its training data. The generated response is then sent back to the user through the interface, typically as text.</a:t>
            </a:r>
          </a:p>
        </p:txBody>
      </p:sp>
      <p:sp>
        <p:nvSpPr>
          <p:cNvPr id="4" name="TextBox 3">
            <a:extLst>
              <a:ext uri="{FF2B5EF4-FFF2-40B4-BE49-F238E27FC236}">
                <a16:creationId xmlns:a16="http://schemas.microsoft.com/office/drawing/2014/main" id="{4F478835-1BCB-DF67-8D67-4A4C36870FD8}"/>
              </a:ext>
            </a:extLst>
          </p:cNvPr>
          <p:cNvSpPr txBox="1"/>
          <p:nvPr/>
        </p:nvSpPr>
        <p:spPr>
          <a:xfrm>
            <a:off x="9367791" y="638401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E54833D7-E6E4-18D0-C122-31AF04A9DA27}"/>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25250" y="-52433"/>
            <a:ext cx="2305141" cy="1076343"/>
          </a:xfrm>
          <a:prstGeom prst="rect">
            <a:avLst/>
          </a:prstGeom>
        </p:spPr>
      </p:pic>
    </p:spTree>
    <p:extLst>
      <p:ext uri="{BB962C8B-B14F-4D97-AF65-F5344CB8AC3E}">
        <p14:creationId xmlns:p14="http://schemas.microsoft.com/office/powerpoint/2010/main" val="26070200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307D88-7E35-D1FD-BA2A-F5B53E1C14E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B33B13C-4083-DC01-C323-5B919BAA09E9}"/>
              </a:ext>
            </a:extLst>
          </p:cNvPr>
          <p:cNvSpPr/>
          <p:nvPr/>
        </p:nvSpPr>
        <p:spPr>
          <a:xfrm>
            <a:off x="617280" y="1151243"/>
            <a:ext cx="10812720" cy="559253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AD8B59F2-84BC-B3F1-247E-0501FA4A8FFD}"/>
              </a:ext>
            </a:extLst>
          </p:cNvPr>
          <p:cNvSpPr txBox="1"/>
          <p:nvPr/>
        </p:nvSpPr>
        <p:spPr>
          <a:xfrm>
            <a:off x="2452278" y="111564"/>
            <a:ext cx="8066245" cy="954107"/>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How GPT-3 (and Future Versions) Responds to</a:t>
            </a:r>
          </a:p>
          <a:p>
            <a:r>
              <a:rPr lang="en-US" sz="2800" b="1" dirty="0">
                <a:latin typeface="Times New Roman" panose="02020603050405020304" pitchFamily="18" charset="0"/>
                <a:cs typeface="Times New Roman" panose="02020603050405020304" pitchFamily="18" charset="0"/>
              </a:rPr>
              <a:t>the Questions Humans Ask </a:t>
            </a:r>
          </a:p>
        </p:txBody>
      </p:sp>
      <p:sp>
        <p:nvSpPr>
          <p:cNvPr id="5" name="Rectangle 4">
            <a:extLst>
              <a:ext uri="{FF2B5EF4-FFF2-40B4-BE49-F238E27FC236}">
                <a16:creationId xmlns:a16="http://schemas.microsoft.com/office/drawing/2014/main" id="{FBFD34AA-37B9-CCD0-C9EB-E253B0F72A11}"/>
              </a:ext>
            </a:extLst>
          </p:cNvPr>
          <p:cNvSpPr/>
          <p:nvPr/>
        </p:nvSpPr>
        <p:spPr>
          <a:xfrm>
            <a:off x="942308" y="4011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D965D4E1-B25E-65A7-C84C-69CE05FC2B53}"/>
              </a:ext>
            </a:extLst>
          </p:cNvPr>
          <p:cNvSpPr txBox="1"/>
          <p:nvPr/>
        </p:nvSpPr>
        <p:spPr>
          <a:xfrm>
            <a:off x="1153149" y="44172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B6DFD196-9FAD-87D9-1D24-65C22894B34F}"/>
              </a:ext>
            </a:extLst>
          </p:cNvPr>
          <p:cNvSpPr txBox="1"/>
          <p:nvPr/>
        </p:nvSpPr>
        <p:spPr>
          <a:xfrm>
            <a:off x="1214179" y="6975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FB89A78E-8DD5-58AB-FC99-837B887DA15F}"/>
              </a:ext>
            </a:extLst>
          </p:cNvPr>
          <p:cNvSpPr txBox="1"/>
          <p:nvPr/>
        </p:nvSpPr>
        <p:spPr>
          <a:xfrm>
            <a:off x="889000" y="1405909"/>
            <a:ext cx="10541000" cy="5337872"/>
          </a:xfrm>
          <a:prstGeom prst="rect">
            <a:avLst/>
          </a:prstGeom>
          <a:noFill/>
        </p:spPr>
        <p:txBody>
          <a:bodyPr wrap="square" rtlCol="0">
            <a:spAutoFit/>
          </a:bodyPr>
          <a:lstStyle/>
          <a:p>
            <a:pPr>
              <a:lnSpc>
                <a:spcPct val="150000"/>
              </a:lnSpc>
            </a:pPr>
            <a:r>
              <a:rPr lang="en-US" sz="2300" b="0" i="0" dirty="0">
                <a:solidFill>
                  <a:srgbClr val="000000"/>
                </a:solidFill>
                <a:effectLst/>
                <a:latin typeface="Times New Roman" panose="02020603050405020304" pitchFamily="18" charset="0"/>
                <a:cs typeface="Times New Roman" panose="02020603050405020304" pitchFamily="18" charset="0"/>
              </a:rPr>
              <a:t>The process of generating a response involves several steps. GPT-3 uses its understanding of the context provided by the input and attempts to generate a coherent and contextually relevant response. It can consider a wide range of factors, including the wording, tone, and intent of the input, as well as any prompts or instructions that may have been given.</a:t>
            </a:r>
          </a:p>
          <a:p>
            <a:pPr>
              <a:lnSpc>
                <a:spcPct val="150000"/>
              </a:lnSpc>
            </a:pPr>
            <a:r>
              <a:rPr lang="en-US" sz="2300" b="0" i="0" dirty="0">
                <a:solidFill>
                  <a:srgbClr val="000000"/>
                </a:solidFill>
                <a:effectLst/>
                <a:latin typeface="Times New Roman" panose="02020603050405020304" pitchFamily="18" charset="0"/>
                <a:cs typeface="Times New Roman" panose="02020603050405020304" pitchFamily="18" charset="0"/>
              </a:rPr>
              <a:t>It’s important to note that GPT-3’s responses are generated based on statistical</a:t>
            </a:r>
            <a:r>
              <a:rPr lang="en-US" sz="2300" dirty="0">
                <a:solidFill>
                  <a:srgbClr val="000000"/>
                </a:solidFill>
                <a:latin typeface="Times New Roman" panose="02020603050405020304" pitchFamily="18" charset="0"/>
                <a:cs typeface="Times New Roman" panose="02020603050405020304" pitchFamily="18" charset="0"/>
              </a:rPr>
              <a:t> </a:t>
            </a:r>
            <a:r>
              <a:rPr lang="en-US" sz="2300" b="0" i="0" dirty="0">
                <a:solidFill>
                  <a:srgbClr val="000000"/>
                </a:solidFill>
                <a:effectLst/>
                <a:latin typeface="Times New Roman" panose="02020603050405020304" pitchFamily="18" charset="0"/>
                <a:cs typeface="Times New Roman" panose="02020603050405020304" pitchFamily="18" charset="0"/>
              </a:rPr>
              <a:t>patterns learned from training data and do not have true understanding or consciousness. The model does not have access to real-time information or personal experiences beyond what it has learned during training. It operates solely based on the patterns and information present in the text it was trained on. </a:t>
            </a:r>
          </a:p>
        </p:txBody>
      </p:sp>
      <p:sp>
        <p:nvSpPr>
          <p:cNvPr id="4" name="TextBox 3">
            <a:extLst>
              <a:ext uri="{FF2B5EF4-FFF2-40B4-BE49-F238E27FC236}">
                <a16:creationId xmlns:a16="http://schemas.microsoft.com/office/drawing/2014/main" id="{0868E754-0DFE-BA35-B21D-84C4375690D8}"/>
              </a:ext>
            </a:extLst>
          </p:cNvPr>
          <p:cNvSpPr txBox="1"/>
          <p:nvPr/>
        </p:nvSpPr>
        <p:spPr>
          <a:xfrm>
            <a:off x="9367791" y="638401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65188974-8879-BAB1-CA1A-805724D71703}"/>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25250" y="-52433"/>
            <a:ext cx="2305141" cy="1076343"/>
          </a:xfrm>
          <a:prstGeom prst="rect">
            <a:avLst/>
          </a:prstGeom>
        </p:spPr>
      </p:pic>
    </p:spTree>
    <p:extLst>
      <p:ext uri="{BB962C8B-B14F-4D97-AF65-F5344CB8AC3E}">
        <p14:creationId xmlns:p14="http://schemas.microsoft.com/office/powerpoint/2010/main" val="19124933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B42440-4024-B1A3-979D-BAF7A2821AA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E4F2CA8-6883-1B7E-D4A8-C83CD4F59327}"/>
              </a:ext>
            </a:extLst>
          </p:cNvPr>
          <p:cNvSpPr/>
          <p:nvPr/>
        </p:nvSpPr>
        <p:spPr>
          <a:xfrm>
            <a:off x="617280" y="1279725"/>
            <a:ext cx="10812720" cy="38779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DB2E72A3-CC0E-1950-6DFC-C7E140060360}"/>
              </a:ext>
            </a:extLst>
          </p:cNvPr>
          <p:cNvSpPr txBox="1"/>
          <p:nvPr/>
        </p:nvSpPr>
        <p:spPr>
          <a:xfrm>
            <a:off x="2398812" y="564357"/>
            <a:ext cx="2183517"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GPT‑4o</a:t>
            </a:r>
          </a:p>
        </p:txBody>
      </p:sp>
      <p:sp>
        <p:nvSpPr>
          <p:cNvPr id="5" name="Rectangle 4">
            <a:extLst>
              <a:ext uri="{FF2B5EF4-FFF2-40B4-BE49-F238E27FC236}">
                <a16:creationId xmlns:a16="http://schemas.microsoft.com/office/drawing/2014/main" id="{82DBE748-9AAC-041D-FA26-0EC2A7173516}"/>
              </a:ext>
            </a:extLst>
          </p:cNvPr>
          <p:cNvSpPr/>
          <p:nvPr/>
        </p:nvSpPr>
        <p:spPr>
          <a:xfrm>
            <a:off x="942308" y="4011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FB12D15C-55D6-9CC3-6330-2E36E048F394}"/>
              </a:ext>
            </a:extLst>
          </p:cNvPr>
          <p:cNvSpPr txBox="1"/>
          <p:nvPr/>
        </p:nvSpPr>
        <p:spPr>
          <a:xfrm>
            <a:off x="1153149" y="44172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06B0D4F7-81E0-8C34-E2C0-92C90FC76F2D}"/>
              </a:ext>
            </a:extLst>
          </p:cNvPr>
          <p:cNvSpPr txBox="1"/>
          <p:nvPr/>
        </p:nvSpPr>
        <p:spPr>
          <a:xfrm>
            <a:off x="1214179" y="6975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3DA0A312-60ED-526F-5253-002C266329C7}"/>
              </a:ext>
            </a:extLst>
          </p:cNvPr>
          <p:cNvSpPr txBox="1"/>
          <p:nvPr/>
        </p:nvSpPr>
        <p:spPr>
          <a:xfrm>
            <a:off x="889000" y="1597299"/>
            <a:ext cx="10541000" cy="3214213"/>
          </a:xfrm>
          <a:prstGeom prst="rect">
            <a:avLst/>
          </a:prstGeom>
          <a:noFill/>
        </p:spPr>
        <p:txBody>
          <a:bodyPr wrap="square" rtlCol="0">
            <a:spAutoFit/>
          </a:bodyPr>
          <a:lstStyle/>
          <a:p>
            <a:pPr>
              <a:lnSpc>
                <a:spcPct val="150000"/>
              </a:lnSpc>
            </a:pPr>
            <a:r>
              <a:rPr lang="en-US" sz="2300" b="0" i="0" dirty="0">
                <a:solidFill>
                  <a:srgbClr val="000000"/>
                </a:solidFill>
                <a:effectLst/>
                <a:latin typeface="Times New Roman" panose="02020603050405020304" pitchFamily="18" charset="0"/>
                <a:cs typeface="Times New Roman" panose="02020603050405020304" pitchFamily="18" charset="0"/>
              </a:rPr>
              <a:t>GPT‑4o builds on GPT‑3’s method but adds new abilities. It still takes your text and returns a text reply, but it can also work with images, and in some apps it can talk back to you with real‑time voice. GPT‑4o understands context better, so it keeps track of longer conversations more reliably. It is faster and more accurate than GPT‑3, and its replies feel more natural. Like GPT‑3, GPT‑4o does not have true awareness or access to live information unless it is connected to extra tools.</a:t>
            </a:r>
          </a:p>
        </p:txBody>
      </p:sp>
      <p:sp>
        <p:nvSpPr>
          <p:cNvPr id="4" name="TextBox 3">
            <a:extLst>
              <a:ext uri="{FF2B5EF4-FFF2-40B4-BE49-F238E27FC236}">
                <a16:creationId xmlns:a16="http://schemas.microsoft.com/office/drawing/2014/main" id="{C9B13FCE-926F-0C47-5396-63A77DB03EB8}"/>
              </a:ext>
            </a:extLst>
          </p:cNvPr>
          <p:cNvSpPr txBox="1"/>
          <p:nvPr/>
        </p:nvSpPr>
        <p:spPr>
          <a:xfrm>
            <a:off x="9367791" y="638401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64EAB303-6CEC-963F-5895-00E4E947CCDF}"/>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25250" y="-52433"/>
            <a:ext cx="2305141" cy="1076343"/>
          </a:xfrm>
          <a:prstGeom prst="rect">
            <a:avLst/>
          </a:prstGeom>
        </p:spPr>
      </p:pic>
    </p:spTree>
    <p:extLst>
      <p:ext uri="{BB962C8B-B14F-4D97-AF65-F5344CB8AC3E}">
        <p14:creationId xmlns:p14="http://schemas.microsoft.com/office/powerpoint/2010/main" val="10889435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EEBE47-FFE8-0867-7D2D-DB10705363F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4D3FE21-3902-62E5-93AB-24B72D067AD3}"/>
              </a:ext>
            </a:extLst>
          </p:cNvPr>
          <p:cNvSpPr txBox="1"/>
          <p:nvPr/>
        </p:nvSpPr>
        <p:spPr>
          <a:xfrm>
            <a:off x="2346765" y="485738"/>
            <a:ext cx="2183517"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GPT‑4o</a:t>
            </a:r>
          </a:p>
        </p:txBody>
      </p:sp>
      <p:sp>
        <p:nvSpPr>
          <p:cNvPr id="5" name="Rectangle 4">
            <a:extLst>
              <a:ext uri="{FF2B5EF4-FFF2-40B4-BE49-F238E27FC236}">
                <a16:creationId xmlns:a16="http://schemas.microsoft.com/office/drawing/2014/main" id="{03E5033E-F30F-4062-BE5E-E2C9739FC3A0}"/>
              </a:ext>
            </a:extLst>
          </p:cNvPr>
          <p:cNvSpPr/>
          <p:nvPr/>
        </p:nvSpPr>
        <p:spPr>
          <a:xfrm>
            <a:off x="942308" y="836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293FBD78-76B2-16B5-00F6-DBBC6AC92E8E}"/>
              </a:ext>
            </a:extLst>
          </p:cNvPr>
          <p:cNvSpPr txBox="1"/>
          <p:nvPr/>
        </p:nvSpPr>
        <p:spPr>
          <a:xfrm>
            <a:off x="1153149" y="12422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5FCC0782-38BE-0F46-4B86-11678CDAFB7E}"/>
              </a:ext>
            </a:extLst>
          </p:cNvPr>
          <p:cNvSpPr txBox="1"/>
          <p:nvPr/>
        </p:nvSpPr>
        <p:spPr>
          <a:xfrm>
            <a:off x="1214179" y="3800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4BB4E213-E980-F729-95D1-A47CE0969924}"/>
              </a:ext>
            </a:extLst>
          </p:cNvPr>
          <p:cNvSpPr txBox="1"/>
          <p:nvPr/>
        </p:nvSpPr>
        <p:spPr>
          <a:xfrm>
            <a:off x="9367791" y="638401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0C4C574E-9F1C-9CD3-5620-1407DB83117E}"/>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25250" y="-52433"/>
            <a:ext cx="2305141" cy="1076343"/>
          </a:xfrm>
          <a:prstGeom prst="rect">
            <a:avLst/>
          </a:prstGeom>
        </p:spPr>
      </p:pic>
      <p:graphicFrame>
        <p:nvGraphicFramePr>
          <p:cNvPr id="12" name="Table 11">
            <a:extLst>
              <a:ext uri="{FF2B5EF4-FFF2-40B4-BE49-F238E27FC236}">
                <a16:creationId xmlns:a16="http://schemas.microsoft.com/office/drawing/2014/main" id="{7AA70B22-FE89-0F3F-A693-6D7D70E71C70}"/>
              </a:ext>
            </a:extLst>
          </p:cNvPr>
          <p:cNvGraphicFramePr>
            <a:graphicFrameLocks noGrp="1"/>
          </p:cNvGraphicFramePr>
          <p:nvPr>
            <p:extLst>
              <p:ext uri="{D42A27DB-BD31-4B8C-83A1-F6EECF244321}">
                <p14:modId xmlns:p14="http://schemas.microsoft.com/office/powerpoint/2010/main" val="2516609843"/>
              </p:ext>
            </p:extLst>
          </p:nvPr>
        </p:nvGraphicFramePr>
        <p:xfrm>
          <a:off x="208009" y="1417639"/>
          <a:ext cx="11475991" cy="4164452"/>
        </p:xfrm>
        <a:graphic>
          <a:graphicData uri="http://schemas.openxmlformats.org/drawingml/2006/table">
            <a:tbl>
              <a:tblPr>
                <a:tableStyleId>{775DCB02-9BB8-47FD-8907-85C794F793BA}</a:tableStyleId>
              </a:tblPr>
              <a:tblGrid>
                <a:gridCol w="2878091">
                  <a:extLst>
                    <a:ext uri="{9D8B030D-6E8A-4147-A177-3AD203B41FA5}">
                      <a16:colId xmlns:a16="http://schemas.microsoft.com/office/drawing/2014/main" val="3565924681"/>
                    </a:ext>
                  </a:extLst>
                </a:gridCol>
                <a:gridCol w="4298950">
                  <a:extLst>
                    <a:ext uri="{9D8B030D-6E8A-4147-A177-3AD203B41FA5}">
                      <a16:colId xmlns:a16="http://schemas.microsoft.com/office/drawing/2014/main" val="3911920805"/>
                    </a:ext>
                  </a:extLst>
                </a:gridCol>
                <a:gridCol w="4298950">
                  <a:extLst>
                    <a:ext uri="{9D8B030D-6E8A-4147-A177-3AD203B41FA5}">
                      <a16:colId xmlns:a16="http://schemas.microsoft.com/office/drawing/2014/main" val="3462171157"/>
                    </a:ext>
                  </a:extLst>
                </a:gridCol>
              </a:tblGrid>
              <a:tr h="502428">
                <a:tc>
                  <a:txBody>
                    <a:bodyPr/>
                    <a:lstStyle/>
                    <a:p>
                      <a:pPr>
                        <a:buNone/>
                      </a:pPr>
                      <a:r>
                        <a:rPr lang="en-US" sz="2200" b="1" dirty="0"/>
                        <a:t>Feature</a:t>
                      </a:r>
                      <a:endParaRPr lang="en-US" sz="2200" b="1" dirty="0">
                        <a:latin typeface="Times New Roman" panose="02020603050405020304" pitchFamily="18" charset="0"/>
                        <a:cs typeface="Times New Roman" panose="02020603050405020304" pitchFamily="18" charset="0"/>
                      </a:endParaRPr>
                    </a:p>
                  </a:txBody>
                  <a:tcPr marL="72522" marR="72522" marT="36261" marB="36261" anchor="ctr">
                    <a:solidFill>
                      <a:schemeClr val="bg2">
                        <a:lumMod val="90000"/>
                      </a:schemeClr>
                    </a:solidFill>
                  </a:tcPr>
                </a:tc>
                <a:tc>
                  <a:txBody>
                    <a:bodyPr/>
                    <a:lstStyle/>
                    <a:p>
                      <a:pPr>
                        <a:buNone/>
                      </a:pPr>
                      <a:r>
                        <a:rPr lang="en-US" sz="2200" b="1" dirty="0"/>
                        <a:t>GPT‑3</a:t>
                      </a:r>
                      <a:endParaRPr lang="en-US" sz="2200" b="1" dirty="0">
                        <a:latin typeface="Times New Roman" panose="02020603050405020304" pitchFamily="18" charset="0"/>
                        <a:cs typeface="Times New Roman" panose="02020603050405020304" pitchFamily="18" charset="0"/>
                      </a:endParaRPr>
                    </a:p>
                  </a:txBody>
                  <a:tcPr marL="72522" marR="72522" marT="36261" marB="36261" anchor="ctr">
                    <a:solidFill>
                      <a:schemeClr val="bg2">
                        <a:lumMod val="90000"/>
                      </a:schemeClr>
                    </a:solidFill>
                  </a:tcPr>
                </a:tc>
                <a:tc>
                  <a:txBody>
                    <a:bodyPr/>
                    <a:lstStyle/>
                    <a:p>
                      <a:pPr>
                        <a:buNone/>
                      </a:pPr>
                      <a:r>
                        <a:rPr lang="en-US" sz="2200" b="1" dirty="0"/>
                        <a:t>GPT‑4o</a:t>
                      </a:r>
                      <a:endParaRPr lang="en-US" sz="2200" b="1" dirty="0">
                        <a:latin typeface="Times New Roman" panose="02020603050405020304" pitchFamily="18" charset="0"/>
                        <a:cs typeface="Times New Roman" panose="02020603050405020304" pitchFamily="18" charset="0"/>
                      </a:endParaRPr>
                    </a:p>
                  </a:txBody>
                  <a:tcPr marL="72522" marR="72522" marT="36261" marB="36261" anchor="ctr">
                    <a:solidFill>
                      <a:schemeClr val="bg2">
                        <a:lumMod val="90000"/>
                      </a:schemeClr>
                    </a:solidFill>
                  </a:tcPr>
                </a:tc>
                <a:extLst>
                  <a:ext uri="{0D108BD9-81ED-4DB2-BD59-A6C34878D82A}">
                    <a16:rowId xmlns:a16="http://schemas.microsoft.com/office/drawing/2014/main" val="3356294210"/>
                  </a:ext>
                </a:extLst>
              </a:tr>
              <a:tr h="915506">
                <a:tc>
                  <a:txBody>
                    <a:bodyPr/>
                    <a:lstStyle/>
                    <a:p>
                      <a:pPr>
                        <a:buNone/>
                      </a:pPr>
                      <a:r>
                        <a:rPr lang="en-US" sz="2200" b="1"/>
                        <a:t>Input/Output Types</a:t>
                      </a:r>
                      <a:endParaRPr lang="en-US" sz="2200">
                        <a:latin typeface="Times New Roman" panose="02020603050405020304" pitchFamily="18" charset="0"/>
                        <a:cs typeface="Times New Roman" panose="02020603050405020304" pitchFamily="18" charset="0"/>
                      </a:endParaRPr>
                    </a:p>
                  </a:txBody>
                  <a:tcPr marL="72522" marR="72522" marT="36261" marB="36261" anchor="ctr"/>
                </a:tc>
                <a:tc>
                  <a:txBody>
                    <a:bodyPr/>
                    <a:lstStyle/>
                    <a:p>
                      <a:pPr>
                        <a:buNone/>
                      </a:pPr>
                      <a:r>
                        <a:rPr lang="en-US" sz="2200" dirty="0"/>
                        <a:t>Text only</a:t>
                      </a:r>
                      <a:endParaRPr lang="en-US" sz="2200" dirty="0">
                        <a:latin typeface="Times New Roman" panose="02020603050405020304" pitchFamily="18" charset="0"/>
                        <a:cs typeface="Times New Roman" panose="02020603050405020304" pitchFamily="18" charset="0"/>
                      </a:endParaRPr>
                    </a:p>
                  </a:txBody>
                  <a:tcPr marL="72522" marR="72522" marT="36261" marB="36261" anchor="ctr"/>
                </a:tc>
                <a:tc>
                  <a:txBody>
                    <a:bodyPr/>
                    <a:lstStyle/>
                    <a:p>
                      <a:pPr>
                        <a:buNone/>
                      </a:pPr>
                      <a:r>
                        <a:rPr lang="en-US" sz="2200" dirty="0"/>
                        <a:t>Text, images, and (in some apps) real‑time voice</a:t>
                      </a:r>
                      <a:endParaRPr lang="en-US" sz="2200" dirty="0">
                        <a:latin typeface="Times New Roman" panose="02020603050405020304" pitchFamily="18" charset="0"/>
                        <a:cs typeface="Times New Roman" panose="02020603050405020304" pitchFamily="18" charset="0"/>
                      </a:endParaRPr>
                    </a:p>
                  </a:txBody>
                  <a:tcPr marL="72522" marR="72522" marT="36261" marB="36261" anchor="ctr"/>
                </a:tc>
                <a:extLst>
                  <a:ext uri="{0D108BD9-81ED-4DB2-BD59-A6C34878D82A}">
                    <a16:rowId xmlns:a16="http://schemas.microsoft.com/office/drawing/2014/main" val="370144214"/>
                  </a:ext>
                </a:extLst>
              </a:tr>
              <a:tr h="915506">
                <a:tc>
                  <a:txBody>
                    <a:bodyPr/>
                    <a:lstStyle/>
                    <a:p>
                      <a:pPr>
                        <a:buNone/>
                      </a:pPr>
                      <a:r>
                        <a:rPr lang="en-US" sz="2200" b="1"/>
                        <a:t>Context Handling</a:t>
                      </a:r>
                      <a:endParaRPr lang="en-US" sz="2200">
                        <a:latin typeface="Times New Roman" panose="02020603050405020304" pitchFamily="18" charset="0"/>
                        <a:cs typeface="Times New Roman" panose="02020603050405020304" pitchFamily="18" charset="0"/>
                      </a:endParaRPr>
                    </a:p>
                  </a:txBody>
                  <a:tcPr marL="72522" marR="72522" marT="36261" marB="36261" anchor="ctr"/>
                </a:tc>
                <a:tc>
                  <a:txBody>
                    <a:bodyPr/>
                    <a:lstStyle/>
                    <a:p>
                      <a:pPr>
                        <a:buNone/>
                      </a:pPr>
                      <a:r>
                        <a:rPr lang="en-US" sz="2200" dirty="0"/>
                        <a:t>Good for short to medium texts</a:t>
                      </a:r>
                      <a:endParaRPr lang="en-US" sz="2200" dirty="0">
                        <a:latin typeface="Times New Roman" panose="02020603050405020304" pitchFamily="18" charset="0"/>
                        <a:cs typeface="Times New Roman" panose="02020603050405020304" pitchFamily="18" charset="0"/>
                      </a:endParaRPr>
                    </a:p>
                  </a:txBody>
                  <a:tcPr marL="72522" marR="72522" marT="36261" marB="36261" anchor="ctr"/>
                </a:tc>
                <a:tc>
                  <a:txBody>
                    <a:bodyPr/>
                    <a:lstStyle/>
                    <a:p>
                      <a:pPr>
                        <a:buNone/>
                      </a:pPr>
                      <a:r>
                        <a:rPr lang="en-US" sz="2200" dirty="0"/>
                        <a:t>Excellent for very long or complex conversations</a:t>
                      </a:r>
                      <a:endParaRPr lang="en-US" sz="2200" dirty="0">
                        <a:latin typeface="Times New Roman" panose="02020603050405020304" pitchFamily="18" charset="0"/>
                        <a:cs typeface="Times New Roman" panose="02020603050405020304" pitchFamily="18" charset="0"/>
                      </a:endParaRPr>
                    </a:p>
                  </a:txBody>
                  <a:tcPr marL="72522" marR="72522" marT="36261" marB="36261" anchor="ctr"/>
                </a:tc>
                <a:extLst>
                  <a:ext uri="{0D108BD9-81ED-4DB2-BD59-A6C34878D82A}">
                    <a16:rowId xmlns:a16="http://schemas.microsoft.com/office/drawing/2014/main" val="557475115"/>
                  </a:ext>
                </a:extLst>
              </a:tr>
              <a:tr h="915506">
                <a:tc>
                  <a:txBody>
                    <a:bodyPr/>
                    <a:lstStyle/>
                    <a:p>
                      <a:pPr>
                        <a:buNone/>
                      </a:pPr>
                      <a:r>
                        <a:rPr lang="en-US" sz="2200" b="1"/>
                        <a:t>Speed</a:t>
                      </a:r>
                      <a:endParaRPr lang="en-US" sz="2200">
                        <a:latin typeface="Times New Roman" panose="02020603050405020304" pitchFamily="18" charset="0"/>
                        <a:cs typeface="Times New Roman" panose="02020603050405020304" pitchFamily="18" charset="0"/>
                      </a:endParaRPr>
                    </a:p>
                  </a:txBody>
                  <a:tcPr marL="72522" marR="72522" marT="36261" marB="36261" anchor="ctr"/>
                </a:tc>
                <a:tc>
                  <a:txBody>
                    <a:bodyPr/>
                    <a:lstStyle/>
                    <a:p>
                      <a:pPr>
                        <a:buNone/>
                      </a:pPr>
                      <a:r>
                        <a:rPr lang="en-US" sz="2200" dirty="0"/>
                        <a:t>Fast, but can slow on long prompts</a:t>
                      </a:r>
                      <a:endParaRPr lang="en-US" sz="2200" dirty="0">
                        <a:latin typeface="Times New Roman" panose="02020603050405020304" pitchFamily="18" charset="0"/>
                        <a:cs typeface="Times New Roman" panose="02020603050405020304" pitchFamily="18" charset="0"/>
                      </a:endParaRPr>
                    </a:p>
                  </a:txBody>
                  <a:tcPr marL="72522" marR="72522" marT="36261" marB="36261" anchor="ctr"/>
                </a:tc>
                <a:tc>
                  <a:txBody>
                    <a:bodyPr/>
                    <a:lstStyle/>
                    <a:p>
                      <a:pPr>
                        <a:buNone/>
                      </a:pPr>
                      <a:r>
                        <a:rPr lang="en-US" sz="2200" dirty="0"/>
                        <a:t>Faster overall, low latency even with complex requests</a:t>
                      </a:r>
                      <a:endParaRPr lang="en-US" sz="2200" dirty="0">
                        <a:latin typeface="Times New Roman" panose="02020603050405020304" pitchFamily="18" charset="0"/>
                        <a:cs typeface="Times New Roman" panose="02020603050405020304" pitchFamily="18" charset="0"/>
                      </a:endParaRPr>
                    </a:p>
                  </a:txBody>
                  <a:tcPr marL="72522" marR="72522" marT="36261" marB="36261" anchor="ctr"/>
                </a:tc>
                <a:extLst>
                  <a:ext uri="{0D108BD9-81ED-4DB2-BD59-A6C34878D82A}">
                    <a16:rowId xmlns:a16="http://schemas.microsoft.com/office/drawing/2014/main" val="2284758615"/>
                  </a:ext>
                </a:extLst>
              </a:tr>
              <a:tr h="915506">
                <a:tc>
                  <a:txBody>
                    <a:bodyPr/>
                    <a:lstStyle/>
                    <a:p>
                      <a:pPr>
                        <a:buNone/>
                      </a:pPr>
                      <a:r>
                        <a:rPr lang="en-US" sz="2200" b="1"/>
                        <a:t>Accuracy</a:t>
                      </a:r>
                      <a:endParaRPr lang="en-US" sz="2200">
                        <a:latin typeface="Times New Roman" panose="02020603050405020304" pitchFamily="18" charset="0"/>
                        <a:cs typeface="Times New Roman" panose="02020603050405020304" pitchFamily="18" charset="0"/>
                      </a:endParaRPr>
                    </a:p>
                  </a:txBody>
                  <a:tcPr marL="72522" marR="72522" marT="36261" marB="36261" anchor="ctr"/>
                </a:tc>
                <a:tc>
                  <a:txBody>
                    <a:bodyPr/>
                    <a:lstStyle/>
                    <a:p>
                      <a:pPr>
                        <a:buNone/>
                      </a:pPr>
                      <a:r>
                        <a:rPr lang="en-US" sz="2200"/>
                        <a:t>High, but occasionally makes mistakes</a:t>
                      </a:r>
                      <a:endParaRPr lang="en-US" sz="2200">
                        <a:latin typeface="Times New Roman" panose="02020603050405020304" pitchFamily="18" charset="0"/>
                        <a:cs typeface="Times New Roman" panose="02020603050405020304" pitchFamily="18" charset="0"/>
                      </a:endParaRPr>
                    </a:p>
                  </a:txBody>
                  <a:tcPr marL="72522" marR="72522" marT="36261" marB="36261" anchor="ctr"/>
                </a:tc>
                <a:tc>
                  <a:txBody>
                    <a:bodyPr/>
                    <a:lstStyle/>
                    <a:p>
                      <a:pPr>
                        <a:buNone/>
                      </a:pPr>
                      <a:r>
                        <a:rPr lang="en-US" sz="2200" dirty="0"/>
                        <a:t>Higher, with more coherent and on‑topic responses</a:t>
                      </a:r>
                      <a:endParaRPr lang="en-US" sz="2200" dirty="0">
                        <a:latin typeface="Times New Roman" panose="02020603050405020304" pitchFamily="18" charset="0"/>
                        <a:cs typeface="Times New Roman" panose="02020603050405020304" pitchFamily="18" charset="0"/>
                      </a:endParaRPr>
                    </a:p>
                  </a:txBody>
                  <a:tcPr marL="72522" marR="72522" marT="36261" marB="36261" anchor="ctr"/>
                </a:tc>
                <a:extLst>
                  <a:ext uri="{0D108BD9-81ED-4DB2-BD59-A6C34878D82A}">
                    <a16:rowId xmlns:a16="http://schemas.microsoft.com/office/drawing/2014/main" val="3346025100"/>
                  </a:ext>
                </a:extLst>
              </a:tr>
            </a:tbl>
          </a:graphicData>
        </a:graphic>
      </p:graphicFrame>
    </p:spTree>
    <p:extLst>
      <p:ext uri="{BB962C8B-B14F-4D97-AF65-F5344CB8AC3E}">
        <p14:creationId xmlns:p14="http://schemas.microsoft.com/office/powerpoint/2010/main" val="24845685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6B6B3F-91DC-6620-93E0-382926D9337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1F67743-E433-59CC-0214-AF31A1B2A6C5}"/>
              </a:ext>
            </a:extLst>
          </p:cNvPr>
          <p:cNvSpPr txBox="1"/>
          <p:nvPr/>
        </p:nvSpPr>
        <p:spPr>
          <a:xfrm>
            <a:off x="2346765" y="485738"/>
            <a:ext cx="2183517"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GPT‑4o</a:t>
            </a:r>
          </a:p>
        </p:txBody>
      </p:sp>
      <p:sp>
        <p:nvSpPr>
          <p:cNvPr id="5" name="Rectangle 4">
            <a:extLst>
              <a:ext uri="{FF2B5EF4-FFF2-40B4-BE49-F238E27FC236}">
                <a16:creationId xmlns:a16="http://schemas.microsoft.com/office/drawing/2014/main" id="{DA9559CA-AFC2-8F03-A684-6983464B90B0}"/>
              </a:ext>
            </a:extLst>
          </p:cNvPr>
          <p:cNvSpPr/>
          <p:nvPr/>
        </p:nvSpPr>
        <p:spPr>
          <a:xfrm>
            <a:off x="942308" y="836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137B739A-7E9D-3D80-5F74-29763D5A8E26}"/>
              </a:ext>
            </a:extLst>
          </p:cNvPr>
          <p:cNvSpPr txBox="1"/>
          <p:nvPr/>
        </p:nvSpPr>
        <p:spPr>
          <a:xfrm>
            <a:off x="1153149" y="12422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A15DB827-278E-E1F9-D7B7-A5C7AF59F378}"/>
              </a:ext>
            </a:extLst>
          </p:cNvPr>
          <p:cNvSpPr txBox="1"/>
          <p:nvPr/>
        </p:nvSpPr>
        <p:spPr>
          <a:xfrm>
            <a:off x="1214179" y="3800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13ACC25F-7828-CF3F-6151-5109573C6DC1}"/>
              </a:ext>
            </a:extLst>
          </p:cNvPr>
          <p:cNvSpPr txBox="1"/>
          <p:nvPr/>
        </p:nvSpPr>
        <p:spPr>
          <a:xfrm>
            <a:off x="9367791" y="638401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0BCE14D7-FAFD-6880-2999-BE3393929AFE}"/>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25250" y="-52433"/>
            <a:ext cx="2305141" cy="1076343"/>
          </a:xfrm>
          <a:prstGeom prst="rect">
            <a:avLst/>
          </a:prstGeom>
        </p:spPr>
      </p:pic>
      <p:graphicFrame>
        <p:nvGraphicFramePr>
          <p:cNvPr id="12" name="Table 11">
            <a:extLst>
              <a:ext uri="{FF2B5EF4-FFF2-40B4-BE49-F238E27FC236}">
                <a16:creationId xmlns:a16="http://schemas.microsoft.com/office/drawing/2014/main" id="{9F9804D0-B591-635A-1AD0-9C13D36E3976}"/>
              </a:ext>
            </a:extLst>
          </p:cNvPr>
          <p:cNvGraphicFramePr>
            <a:graphicFrameLocks noGrp="1"/>
          </p:cNvGraphicFramePr>
          <p:nvPr>
            <p:extLst>
              <p:ext uri="{D42A27DB-BD31-4B8C-83A1-F6EECF244321}">
                <p14:modId xmlns:p14="http://schemas.microsoft.com/office/powerpoint/2010/main" val="1472132586"/>
              </p:ext>
            </p:extLst>
          </p:nvPr>
        </p:nvGraphicFramePr>
        <p:xfrm>
          <a:off x="208009" y="1417639"/>
          <a:ext cx="11475991" cy="4249512"/>
        </p:xfrm>
        <a:graphic>
          <a:graphicData uri="http://schemas.openxmlformats.org/drawingml/2006/table">
            <a:tbl>
              <a:tblPr>
                <a:tableStyleId>{775DCB02-9BB8-47FD-8907-85C794F793BA}</a:tableStyleId>
              </a:tblPr>
              <a:tblGrid>
                <a:gridCol w="2878091">
                  <a:extLst>
                    <a:ext uri="{9D8B030D-6E8A-4147-A177-3AD203B41FA5}">
                      <a16:colId xmlns:a16="http://schemas.microsoft.com/office/drawing/2014/main" val="3565924681"/>
                    </a:ext>
                  </a:extLst>
                </a:gridCol>
                <a:gridCol w="4298950">
                  <a:extLst>
                    <a:ext uri="{9D8B030D-6E8A-4147-A177-3AD203B41FA5}">
                      <a16:colId xmlns:a16="http://schemas.microsoft.com/office/drawing/2014/main" val="3911920805"/>
                    </a:ext>
                  </a:extLst>
                </a:gridCol>
                <a:gridCol w="4298950">
                  <a:extLst>
                    <a:ext uri="{9D8B030D-6E8A-4147-A177-3AD203B41FA5}">
                      <a16:colId xmlns:a16="http://schemas.microsoft.com/office/drawing/2014/main" val="3462171157"/>
                    </a:ext>
                  </a:extLst>
                </a:gridCol>
              </a:tblGrid>
              <a:tr h="444060">
                <a:tc>
                  <a:txBody>
                    <a:bodyPr/>
                    <a:lstStyle/>
                    <a:p>
                      <a:pPr>
                        <a:buNone/>
                      </a:pPr>
                      <a:r>
                        <a:rPr lang="en-US" sz="1800" b="1" dirty="0"/>
                        <a:t>Feature</a:t>
                      </a:r>
                      <a:endParaRPr lang="en-US" sz="1800" b="1" dirty="0">
                        <a:latin typeface="Times New Roman" panose="02020603050405020304" pitchFamily="18" charset="0"/>
                        <a:cs typeface="Times New Roman" panose="02020603050405020304" pitchFamily="18" charset="0"/>
                      </a:endParaRPr>
                    </a:p>
                  </a:txBody>
                  <a:tcPr marL="72522" marR="72522" marT="36261" marB="36261" anchor="ctr">
                    <a:solidFill>
                      <a:schemeClr val="bg2">
                        <a:lumMod val="90000"/>
                      </a:schemeClr>
                    </a:solidFill>
                  </a:tcPr>
                </a:tc>
                <a:tc>
                  <a:txBody>
                    <a:bodyPr/>
                    <a:lstStyle/>
                    <a:p>
                      <a:pPr>
                        <a:buNone/>
                      </a:pPr>
                      <a:r>
                        <a:rPr lang="en-US" sz="1800" b="1" dirty="0"/>
                        <a:t>GPT‑3</a:t>
                      </a:r>
                      <a:endParaRPr lang="en-US" sz="1800" b="1" dirty="0">
                        <a:latin typeface="Times New Roman" panose="02020603050405020304" pitchFamily="18" charset="0"/>
                        <a:cs typeface="Times New Roman" panose="02020603050405020304" pitchFamily="18" charset="0"/>
                      </a:endParaRPr>
                    </a:p>
                  </a:txBody>
                  <a:tcPr marL="72522" marR="72522" marT="36261" marB="36261" anchor="ctr">
                    <a:solidFill>
                      <a:schemeClr val="bg2">
                        <a:lumMod val="90000"/>
                      </a:schemeClr>
                    </a:solidFill>
                  </a:tcPr>
                </a:tc>
                <a:tc>
                  <a:txBody>
                    <a:bodyPr/>
                    <a:lstStyle/>
                    <a:p>
                      <a:pPr>
                        <a:buNone/>
                      </a:pPr>
                      <a:r>
                        <a:rPr lang="en-US" sz="1800" b="1" dirty="0"/>
                        <a:t>GPT‑4o</a:t>
                      </a:r>
                      <a:endParaRPr lang="en-US" sz="1800" b="1" dirty="0">
                        <a:latin typeface="Times New Roman" panose="02020603050405020304" pitchFamily="18" charset="0"/>
                        <a:cs typeface="Times New Roman" panose="02020603050405020304" pitchFamily="18" charset="0"/>
                      </a:endParaRPr>
                    </a:p>
                  </a:txBody>
                  <a:tcPr marL="72522" marR="72522" marT="36261" marB="36261" anchor="ctr">
                    <a:solidFill>
                      <a:schemeClr val="bg2">
                        <a:lumMod val="90000"/>
                      </a:schemeClr>
                    </a:solidFill>
                  </a:tcPr>
                </a:tc>
                <a:extLst>
                  <a:ext uri="{0D108BD9-81ED-4DB2-BD59-A6C34878D82A}">
                    <a16:rowId xmlns:a16="http://schemas.microsoft.com/office/drawing/2014/main" val="3356294210"/>
                  </a:ext>
                </a:extLst>
              </a:tr>
              <a:tr h="951363">
                <a:tc>
                  <a:txBody>
                    <a:bodyPr/>
                    <a:lstStyle/>
                    <a:p>
                      <a:pPr>
                        <a:buNone/>
                      </a:pPr>
                      <a:r>
                        <a:rPr lang="en-US" sz="2200" b="1" dirty="0"/>
                        <a:t>Live Information Access</a:t>
                      </a:r>
                      <a:endParaRPr lang="en-US" sz="2200" dirty="0">
                        <a:latin typeface="Times New Roman" panose="02020603050405020304" pitchFamily="18" charset="0"/>
                        <a:cs typeface="Times New Roman" panose="02020603050405020304" pitchFamily="18" charset="0"/>
                      </a:endParaRPr>
                    </a:p>
                  </a:txBody>
                  <a:tcPr marL="72522" marR="72522" marT="36261" marB="36261" anchor="ctr"/>
                </a:tc>
                <a:tc>
                  <a:txBody>
                    <a:bodyPr/>
                    <a:lstStyle/>
                    <a:p>
                      <a:pPr>
                        <a:buNone/>
                      </a:pPr>
                      <a:r>
                        <a:rPr lang="en-US" sz="2200"/>
                        <a:t>No (limited to training data)</a:t>
                      </a:r>
                      <a:endParaRPr lang="en-US" sz="2200">
                        <a:latin typeface="Times New Roman" panose="02020603050405020304" pitchFamily="18" charset="0"/>
                        <a:cs typeface="Times New Roman" panose="02020603050405020304" pitchFamily="18" charset="0"/>
                      </a:endParaRPr>
                    </a:p>
                  </a:txBody>
                  <a:tcPr marL="72522" marR="72522" marT="36261" marB="36261" anchor="ctr"/>
                </a:tc>
                <a:tc>
                  <a:txBody>
                    <a:bodyPr/>
                    <a:lstStyle/>
                    <a:p>
                      <a:pPr>
                        <a:buNone/>
                      </a:pPr>
                      <a:r>
                        <a:rPr lang="en-US" sz="2200" dirty="0"/>
                        <a:t>No by default (can connect to plugins for live data)</a:t>
                      </a:r>
                      <a:endParaRPr lang="en-US" sz="2200" dirty="0">
                        <a:latin typeface="Times New Roman" panose="02020603050405020304" pitchFamily="18" charset="0"/>
                        <a:cs typeface="Times New Roman" panose="02020603050405020304" pitchFamily="18" charset="0"/>
                      </a:endParaRPr>
                    </a:p>
                  </a:txBody>
                  <a:tcPr marL="72522" marR="72522" marT="36261" marB="36261" anchor="ctr"/>
                </a:tc>
                <a:extLst>
                  <a:ext uri="{0D108BD9-81ED-4DB2-BD59-A6C34878D82A}">
                    <a16:rowId xmlns:a16="http://schemas.microsoft.com/office/drawing/2014/main" val="998619484"/>
                  </a:ext>
                </a:extLst>
              </a:tr>
              <a:tr h="951363">
                <a:tc>
                  <a:txBody>
                    <a:bodyPr/>
                    <a:lstStyle/>
                    <a:p>
                      <a:pPr>
                        <a:buNone/>
                      </a:pPr>
                      <a:r>
                        <a:rPr lang="en-US" sz="2200" b="1"/>
                        <a:t>Understanding “Awareness”</a:t>
                      </a:r>
                      <a:endParaRPr lang="en-US" sz="2200">
                        <a:latin typeface="Times New Roman" panose="02020603050405020304" pitchFamily="18" charset="0"/>
                        <a:cs typeface="Times New Roman" panose="02020603050405020304" pitchFamily="18" charset="0"/>
                      </a:endParaRPr>
                    </a:p>
                  </a:txBody>
                  <a:tcPr marL="72522" marR="72522" marT="36261" marB="36261" anchor="ctr"/>
                </a:tc>
                <a:tc>
                  <a:txBody>
                    <a:bodyPr/>
                    <a:lstStyle/>
                    <a:p>
                      <a:pPr>
                        <a:buNone/>
                      </a:pPr>
                      <a:r>
                        <a:rPr lang="en-US" sz="2200"/>
                        <a:t>Pattern‑based, no real understanding</a:t>
                      </a:r>
                      <a:endParaRPr lang="en-US" sz="2200">
                        <a:latin typeface="Times New Roman" panose="02020603050405020304" pitchFamily="18" charset="0"/>
                        <a:cs typeface="Times New Roman" panose="02020603050405020304" pitchFamily="18" charset="0"/>
                      </a:endParaRPr>
                    </a:p>
                  </a:txBody>
                  <a:tcPr marL="72522" marR="72522" marT="36261" marB="36261" anchor="ctr"/>
                </a:tc>
                <a:tc>
                  <a:txBody>
                    <a:bodyPr/>
                    <a:lstStyle/>
                    <a:p>
                      <a:pPr>
                        <a:buNone/>
                      </a:pPr>
                      <a:r>
                        <a:rPr lang="en-US" sz="2200" dirty="0"/>
                        <a:t>Still pattern‑based, no true consciousness</a:t>
                      </a:r>
                      <a:endParaRPr lang="en-US" sz="2200" dirty="0">
                        <a:latin typeface="Times New Roman" panose="02020603050405020304" pitchFamily="18" charset="0"/>
                        <a:cs typeface="Times New Roman" panose="02020603050405020304" pitchFamily="18" charset="0"/>
                      </a:endParaRPr>
                    </a:p>
                  </a:txBody>
                  <a:tcPr marL="72522" marR="72522" marT="36261" marB="36261" anchor="ctr"/>
                </a:tc>
                <a:extLst>
                  <a:ext uri="{0D108BD9-81ED-4DB2-BD59-A6C34878D82A}">
                    <a16:rowId xmlns:a16="http://schemas.microsoft.com/office/drawing/2014/main" val="3575445039"/>
                  </a:ext>
                </a:extLst>
              </a:tr>
              <a:tr h="951363">
                <a:tc>
                  <a:txBody>
                    <a:bodyPr/>
                    <a:lstStyle/>
                    <a:p>
                      <a:pPr>
                        <a:buNone/>
                      </a:pPr>
                      <a:r>
                        <a:rPr lang="en-US" sz="2200" b="1"/>
                        <a:t>Special Capabilities</a:t>
                      </a:r>
                      <a:endParaRPr lang="en-US" sz="2200">
                        <a:latin typeface="Times New Roman" panose="02020603050405020304" pitchFamily="18" charset="0"/>
                        <a:cs typeface="Times New Roman" panose="02020603050405020304" pitchFamily="18" charset="0"/>
                      </a:endParaRPr>
                    </a:p>
                  </a:txBody>
                  <a:tcPr marL="72522" marR="72522" marT="36261" marB="36261" anchor="ctr"/>
                </a:tc>
                <a:tc>
                  <a:txBody>
                    <a:bodyPr/>
                    <a:lstStyle/>
                    <a:p>
                      <a:pPr>
                        <a:buNone/>
                      </a:pPr>
                      <a:r>
                        <a:rPr lang="en-US" sz="2200" dirty="0"/>
                        <a:t>Strong text generation, translation</a:t>
                      </a:r>
                      <a:endParaRPr lang="en-US" sz="2200" dirty="0">
                        <a:latin typeface="Times New Roman" panose="02020603050405020304" pitchFamily="18" charset="0"/>
                        <a:cs typeface="Times New Roman" panose="02020603050405020304" pitchFamily="18" charset="0"/>
                      </a:endParaRPr>
                    </a:p>
                  </a:txBody>
                  <a:tcPr marL="72522" marR="72522" marT="36261" marB="36261" anchor="ctr"/>
                </a:tc>
                <a:tc>
                  <a:txBody>
                    <a:bodyPr/>
                    <a:lstStyle/>
                    <a:p>
                      <a:pPr>
                        <a:buNone/>
                      </a:pPr>
                      <a:r>
                        <a:rPr lang="en-US" sz="2200" dirty="0"/>
                        <a:t>Multimodal (text, image, voice), better code and math</a:t>
                      </a:r>
                      <a:endParaRPr lang="en-US" sz="2200" dirty="0">
                        <a:latin typeface="Times New Roman" panose="02020603050405020304" pitchFamily="18" charset="0"/>
                        <a:cs typeface="Times New Roman" panose="02020603050405020304" pitchFamily="18" charset="0"/>
                      </a:endParaRPr>
                    </a:p>
                  </a:txBody>
                  <a:tcPr marL="72522" marR="72522" marT="36261" marB="36261" anchor="ctr"/>
                </a:tc>
                <a:extLst>
                  <a:ext uri="{0D108BD9-81ED-4DB2-BD59-A6C34878D82A}">
                    <a16:rowId xmlns:a16="http://schemas.microsoft.com/office/drawing/2014/main" val="683562249"/>
                  </a:ext>
                </a:extLst>
              </a:tr>
              <a:tr h="951363">
                <a:tc>
                  <a:txBody>
                    <a:bodyPr/>
                    <a:lstStyle/>
                    <a:p>
                      <a:pPr>
                        <a:buNone/>
                      </a:pPr>
                      <a:r>
                        <a:rPr lang="en-US" sz="2200" b="1"/>
                        <a:t>Ideal Use Cases</a:t>
                      </a:r>
                      <a:endParaRPr lang="en-US" sz="2200">
                        <a:latin typeface="Times New Roman" panose="02020603050405020304" pitchFamily="18" charset="0"/>
                        <a:cs typeface="Times New Roman" panose="02020603050405020304" pitchFamily="18" charset="0"/>
                      </a:endParaRPr>
                    </a:p>
                  </a:txBody>
                  <a:tcPr marL="72522" marR="72522" marT="36261" marB="36261" anchor="ctr"/>
                </a:tc>
                <a:tc>
                  <a:txBody>
                    <a:bodyPr/>
                    <a:lstStyle/>
                    <a:p>
                      <a:pPr>
                        <a:buNone/>
                      </a:pPr>
                      <a:r>
                        <a:rPr lang="en-US" sz="2200" dirty="0"/>
                        <a:t>Chatbots, content drafting, summaries</a:t>
                      </a:r>
                      <a:endParaRPr lang="en-US" sz="2200" dirty="0">
                        <a:latin typeface="Times New Roman" panose="02020603050405020304" pitchFamily="18" charset="0"/>
                        <a:cs typeface="Times New Roman" panose="02020603050405020304" pitchFamily="18" charset="0"/>
                      </a:endParaRPr>
                    </a:p>
                  </a:txBody>
                  <a:tcPr marL="72522" marR="72522" marT="36261" marB="36261" anchor="ctr"/>
                </a:tc>
                <a:tc>
                  <a:txBody>
                    <a:bodyPr/>
                    <a:lstStyle/>
                    <a:p>
                      <a:pPr>
                        <a:buNone/>
                      </a:pPr>
                      <a:r>
                        <a:rPr lang="en-US" sz="2200" dirty="0"/>
                        <a:t>Interactive assistants, multimedia content, advanced chat</a:t>
                      </a:r>
                      <a:endParaRPr lang="en-US" sz="2200" dirty="0">
                        <a:latin typeface="Times New Roman" panose="02020603050405020304" pitchFamily="18" charset="0"/>
                        <a:cs typeface="Times New Roman" panose="02020603050405020304" pitchFamily="18" charset="0"/>
                      </a:endParaRPr>
                    </a:p>
                  </a:txBody>
                  <a:tcPr marL="72522" marR="72522" marT="36261" marB="36261" anchor="ctr"/>
                </a:tc>
                <a:extLst>
                  <a:ext uri="{0D108BD9-81ED-4DB2-BD59-A6C34878D82A}">
                    <a16:rowId xmlns:a16="http://schemas.microsoft.com/office/drawing/2014/main" val="1184081183"/>
                  </a:ext>
                </a:extLst>
              </a:tr>
            </a:tbl>
          </a:graphicData>
        </a:graphic>
      </p:graphicFrame>
    </p:spTree>
    <p:extLst>
      <p:ext uri="{BB962C8B-B14F-4D97-AF65-F5344CB8AC3E}">
        <p14:creationId xmlns:p14="http://schemas.microsoft.com/office/powerpoint/2010/main" val="37535514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85799D-9F12-2E61-861C-1DDA0DA7BAF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DE726CEE-FDE3-0917-0413-DA9B583B95F8}"/>
              </a:ext>
            </a:extLst>
          </p:cNvPr>
          <p:cNvSpPr txBox="1"/>
          <p:nvPr/>
        </p:nvSpPr>
        <p:spPr>
          <a:xfrm>
            <a:off x="2346765" y="485738"/>
            <a:ext cx="2183517"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GPT-5</a:t>
            </a:r>
          </a:p>
        </p:txBody>
      </p:sp>
      <p:sp>
        <p:nvSpPr>
          <p:cNvPr id="5" name="Rectangle 4">
            <a:extLst>
              <a:ext uri="{FF2B5EF4-FFF2-40B4-BE49-F238E27FC236}">
                <a16:creationId xmlns:a16="http://schemas.microsoft.com/office/drawing/2014/main" id="{331B8FD6-BC0B-41AC-8871-DC032094D9D5}"/>
              </a:ext>
            </a:extLst>
          </p:cNvPr>
          <p:cNvSpPr/>
          <p:nvPr/>
        </p:nvSpPr>
        <p:spPr>
          <a:xfrm>
            <a:off x="942308" y="836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6723D302-F712-1EB7-0729-026461DA99E9}"/>
              </a:ext>
            </a:extLst>
          </p:cNvPr>
          <p:cNvSpPr txBox="1"/>
          <p:nvPr/>
        </p:nvSpPr>
        <p:spPr>
          <a:xfrm>
            <a:off x="1153149" y="12422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644ED785-BC18-B0EC-F98B-9191238DFFB2}"/>
              </a:ext>
            </a:extLst>
          </p:cNvPr>
          <p:cNvSpPr txBox="1"/>
          <p:nvPr/>
        </p:nvSpPr>
        <p:spPr>
          <a:xfrm>
            <a:off x="1214179" y="3800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8EB5FFDB-3DAB-12AE-9719-D8AD1E5FFE83}"/>
              </a:ext>
            </a:extLst>
          </p:cNvPr>
          <p:cNvSpPr txBox="1"/>
          <p:nvPr/>
        </p:nvSpPr>
        <p:spPr>
          <a:xfrm>
            <a:off x="9367791" y="638401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B7BA0B23-8006-5C99-84D2-3A5E9607F919}"/>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25250" y="-52433"/>
            <a:ext cx="2305141" cy="1076343"/>
          </a:xfrm>
          <a:prstGeom prst="rect">
            <a:avLst/>
          </a:prstGeom>
        </p:spPr>
      </p:pic>
      <p:pic>
        <p:nvPicPr>
          <p:cNvPr id="11" name="Picture 10">
            <a:extLst>
              <a:ext uri="{FF2B5EF4-FFF2-40B4-BE49-F238E27FC236}">
                <a16:creationId xmlns:a16="http://schemas.microsoft.com/office/drawing/2014/main" id="{AA0BAB53-4AC8-D12F-43C5-7FF42F40AE08}"/>
              </a:ext>
            </a:extLst>
          </p:cNvPr>
          <p:cNvPicPr>
            <a:picLocks noChangeAspect="1"/>
          </p:cNvPicPr>
          <p:nvPr/>
        </p:nvPicPr>
        <p:blipFill>
          <a:blip r:embed="rId3"/>
          <a:srcRect l="26250" t="24868" r="11395" b="25272"/>
          <a:stretch>
            <a:fillRect/>
          </a:stretch>
        </p:blipFill>
        <p:spPr>
          <a:xfrm>
            <a:off x="2498652" y="1719283"/>
            <a:ext cx="7602279" cy="3419433"/>
          </a:xfrm>
          <a:prstGeom prst="rect">
            <a:avLst/>
          </a:prstGeom>
        </p:spPr>
      </p:pic>
    </p:spTree>
    <p:extLst>
      <p:ext uri="{BB962C8B-B14F-4D97-AF65-F5344CB8AC3E}">
        <p14:creationId xmlns:p14="http://schemas.microsoft.com/office/powerpoint/2010/main" val="66817607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A7E2A4-9E1F-7A09-BFE3-0E15902B59D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1F19711F-2CA3-09B3-D73B-4DF1CDDFA84C}"/>
              </a:ext>
            </a:extLst>
          </p:cNvPr>
          <p:cNvSpPr/>
          <p:nvPr/>
        </p:nvSpPr>
        <p:spPr>
          <a:xfrm>
            <a:off x="617280" y="1279726"/>
            <a:ext cx="10812720" cy="50177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08657A72-40B3-DC51-F189-1C4654EF0DBB}"/>
              </a:ext>
            </a:extLst>
          </p:cNvPr>
          <p:cNvSpPr/>
          <p:nvPr/>
        </p:nvSpPr>
        <p:spPr>
          <a:xfrm>
            <a:off x="942308" y="4011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4567529-869F-2A95-E813-F6E53C93900D}"/>
              </a:ext>
            </a:extLst>
          </p:cNvPr>
          <p:cNvSpPr txBox="1"/>
          <p:nvPr/>
        </p:nvSpPr>
        <p:spPr>
          <a:xfrm>
            <a:off x="1153149" y="44172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B79EE6A2-18D7-D1DF-3B84-063523862740}"/>
              </a:ext>
            </a:extLst>
          </p:cNvPr>
          <p:cNvSpPr txBox="1"/>
          <p:nvPr/>
        </p:nvSpPr>
        <p:spPr>
          <a:xfrm>
            <a:off x="1214179" y="6975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3B53A7CB-84D7-4F48-EA66-39FB4AD72A2F}"/>
              </a:ext>
            </a:extLst>
          </p:cNvPr>
          <p:cNvSpPr txBox="1"/>
          <p:nvPr/>
        </p:nvSpPr>
        <p:spPr>
          <a:xfrm>
            <a:off x="793303" y="1650464"/>
            <a:ext cx="10541000" cy="4276042"/>
          </a:xfrm>
          <a:prstGeom prst="rect">
            <a:avLst/>
          </a:prstGeom>
          <a:noFill/>
        </p:spPr>
        <p:txBody>
          <a:bodyPr wrap="square" rtlCol="0">
            <a:spAutoFit/>
          </a:bodyPr>
          <a:lstStyle/>
          <a:p>
            <a:pPr algn="just">
              <a:lnSpc>
                <a:spcPct val="150000"/>
              </a:lnSpc>
            </a:pPr>
            <a:r>
              <a:rPr lang="en-US" sz="2300" b="0" i="0" dirty="0">
                <a:solidFill>
                  <a:srgbClr val="000000"/>
                </a:solidFill>
                <a:effectLst/>
                <a:latin typeface="Times New Roman" panose="02020603050405020304" pitchFamily="18" charset="0"/>
                <a:cs typeface="Times New Roman" panose="02020603050405020304" pitchFamily="18" charset="0"/>
              </a:rPr>
              <a:t>GPT-5 is a next-generation large language model that combines advanced multi-step reasoning with expanded context windows and multimodal input capabilities. It can generate coherent, context-aware text, interpret images and structured data, and perform complex, chained tasks useful for business applications. In digital marketing and data analytics, GPT-5 accelerates content production, enables deep personalization at scale, and helps produce reproducible analysis pipelines. Its practical benefits require rigorous validation, strong governance, and continuous human oversight to manage hallucinations, bias, and privacy concerns.</a:t>
            </a:r>
          </a:p>
        </p:txBody>
      </p:sp>
      <p:sp>
        <p:nvSpPr>
          <p:cNvPr id="4" name="TextBox 3">
            <a:extLst>
              <a:ext uri="{FF2B5EF4-FFF2-40B4-BE49-F238E27FC236}">
                <a16:creationId xmlns:a16="http://schemas.microsoft.com/office/drawing/2014/main" id="{4CEB854E-DFF3-D3AE-C1D6-717BBDB127FC}"/>
              </a:ext>
            </a:extLst>
          </p:cNvPr>
          <p:cNvSpPr txBox="1"/>
          <p:nvPr/>
        </p:nvSpPr>
        <p:spPr>
          <a:xfrm>
            <a:off x="9367791" y="638401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64DF8324-D8FD-D620-ECDA-0AF5087C3FD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25250" y="-52433"/>
            <a:ext cx="2305141" cy="1076343"/>
          </a:xfrm>
          <a:prstGeom prst="rect">
            <a:avLst/>
          </a:prstGeom>
        </p:spPr>
      </p:pic>
      <p:sp>
        <p:nvSpPr>
          <p:cNvPr id="2" name="TextBox 1">
            <a:extLst>
              <a:ext uri="{FF2B5EF4-FFF2-40B4-BE49-F238E27FC236}">
                <a16:creationId xmlns:a16="http://schemas.microsoft.com/office/drawing/2014/main" id="{256F413D-3518-B71C-B17C-82BED337F0B4}"/>
              </a:ext>
            </a:extLst>
          </p:cNvPr>
          <p:cNvSpPr txBox="1"/>
          <p:nvPr/>
        </p:nvSpPr>
        <p:spPr>
          <a:xfrm>
            <a:off x="2346765" y="592065"/>
            <a:ext cx="2183517"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GPT-5</a:t>
            </a:r>
          </a:p>
        </p:txBody>
      </p:sp>
    </p:spTree>
    <p:extLst>
      <p:ext uri="{BB962C8B-B14F-4D97-AF65-F5344CB8AC3E}">
        <p14:creationId xmlns:p14="http://schemas.microsoft.com/office/powerpoint/2010/main" val="8302584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361EE6-02CF-38B6-05AA-C270C232AA1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9821F8C-958E-5E64-2BC3-EB4A62750091}"/>
              </a:ext>
            </a:extLst>
          </p:cNvPr>
          <p:cNvSpPr/>
          <p:nvPr/>
        </p:nvSpPr>
        <p:spPr>
          <a:xfrm>
            <a:off x="617280" y="1279726"/>
            <a:ext cx="10812720" cy="50177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9969535E-D725-D091-BF24-019FB08DEE31}"/>
              </a:ext>
            </a:extLst>
          </p:cNvPr>
          <p:cNvSpPr/>
          <p:nvPr/>
        </p:nvSpPr>
        <p:spPr>
          <a:xfrm>
            <a:off x="942308" y="4011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894B281C-0B55-41BA-19B6-65BFB6564FF3}"/>
              </a:ext>
            </a:extLst>
          </p:cNvPr>
          <p:cNvSpPr txBox="1"/>
          <p:nvPr/>
        </p:nvSpPr>
        <p:spPr>
          <a:xfrm>
            <a:off x="1153149" y="44172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C01EABC7-5E52-20C4-C2D4-4B8D8258708C}"/>
              </a:ext>
            </a:extLst>
          </p:cNvPr>
          <p:cNvSpPr txBox="1"/>
          <p:nvPr/>
        </p:nvSpPr>
        <p:spPr>
          <a:xfrm>
            <a:off x="1214179" y="6975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6AE462BA-EE64-9013-9859-BB5CEFB259BE}"/>
              </a:ext>
            </a:extLst>
          </p:cNvPr>
          <p:cNvSpPr txBox="1"/>
          <p:nvPr/>
        </p:nvSpPr>
        <p:spPr>
          <a:xfrm>
            <a:off x="793303" y="1650464"/>
            <a:ext cx="10541000" cy="3745128"/>
          </a:xfrm>
          <a:prstGeom prst="rect">
            <a:avLst/>
          </a:prstGeom>
          <a:noFill/>
        </p:spPr>
        <p:txBody>
          <a:bodyPr wrap="square" rtlCol="0">
            <a:spAutoFit/>
          </a:bodyPr>
          <a:lstStyle/>
          <a:p>
            <a:pPr algn="just">
              <a:lnSpc>
                <a:spcPct val="150000"/>
              </a:lnSpc>
            </a:pPr>
            <a:r>
              <a:rPr lang="en-US" sz="2300" b="1" dirty="0">
                <a:solidFill>
                  <a:srgbClr val="000000"/>
                </a:solidFill>
                <a:latin typeface="Times New Roman" panose="02020603050405020304" pitchFamily="18" charset="0"/>
                <a:cs typeface="Times New Roman" panose="02020603050405020304" pitchFamily="18" charset="0"/>
              </a:rPr>
              <a:t>A</a:t>
            </a:r>
            <a:r>
              <a:rPr lang="en-US" sz="2300" b="1" i="0" dirty="0">
                <a:solidFill>
                  <a:srgbClr val="000000"/>
                </a:solidFill>
                <a:effectLst/>
                <a:latin typeface="Times New Roman" panose="02020603050405020304" pitchFamily="18" charset="0"/>
                <a:cs typeface="Times New Roman" panose="02020603050405020304" pitchFamily="18" charset="0"/>
              </a:rPr>
              <a:t>dvantages of GPT-5 for digital marketing and digital data analytics:</a:t>
            </a:r>
          </a:p>
          <a:p>
            <a:pPr marL="342900" indent="-342900" algn="just">
              <a:lnSpc>
                <a:spcPct val="150000"/>
              </a:lnSpc>
              <a:buFont typeface="Arial" panose="020B0604020202020204" pitchFamily="34" charset="0"/>
              <a:buChar char="•"/>
            </a:pPr>
            <a:r>
              <a:rPr lang="en-US" sz="2300" b="0" i="0" dirty="0">
                <a:solidFill>
                  <a:srgbClr val="000000"/>
                </a:solidFill>
                <a:effectLst/>
                <a:latin typeface="Times New Roman" panose="02020603050405020304" pitchFamily="18" charset="0"/>
                <a:cs typeface="Times New Roman" panose="02020603050405020304" pitchFamily="18" charset="0"/>
              </a:rPr>
              <a:t>Advanced multi-step reasoning </a:t>
            </a:r>
          </a:p>
          <a:p>
            <a:pPr algn="just">
              <a:lnSpc>
                <a:spcPct val="150000"/>
              </a:lnSpc>
            </a:pPr>
            <a:r>
              <a:rPr lang="en-US" sz="2300" b="0" i="0" dirty="0">
                <a:solidFill>
                  <a:srgbClr val="000000"/>
                </a:solidFill>
                <a:effectLst/>
                <a:latin typeface="Times New Roman" panose="02020603050405020304" pitchFamily="18" charset="0"/>
                <a:cs typeface="Times New Roman" panose="02020603050405020304" pitchFamily="18" charset="0"/>
              </a:rPr>
              <a:t>GPT-5 can follow and execute complex, chained analytical instructions, enabling it to decompose marketing problems (e.g., attribution) into actionable steps. This reduces the manual orchestration required to turn a business question into a reproducible analysis plan.</a:t>
            </a:r>
          </a:p>
          <a:p>
            <a:pPr algn="just">
              <a:lnSpc>
                <a:spcPct val="150000"/>
              </a:lnSpc>
            </a:pPr>
            <a:endParaRPr lang="en-US" sz="2300" b="0" i="0" dirty="0">
              <a:solidFill>
                <a:srgbClr val="000000"/>
              </a:solidFill>
              <a:effectLst/>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BF72E2FB-AB89-3ED6-55A0-DB1D4A3346C0}"/>
              </a:ext>
            </a:extLst>
          </p:cNvPr>
          <p:cNvSpPr txBox="1"/>
          <p:nvPr/>
        </p:nvSpPr>
        <p:spPr>
          <a:xfrm>
            <a:off x="9367791" y="638401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B2D71B1B-143B-D232-233B-34A01E45CCAE}"/>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25250" y="-52433"/>
            <a:ext cx="2305141" cy="1076343"/>
          </a:xfrm>
          <a:prstGeom prst="rect">
            <a:avLst/>
          </a:prstGeom>
        </p:spPr>
      </p:pic>
      <p:sp>
        <p:nvSpPr>
          <p:cNvPr id="2" name="TextBox 1">
            <a:extLst>
              <a:ext uri="{FF2B5EF4-FFF2-40B4-BE49-F238E27FC236}">
                <a16:creationId xmlns:a16="http://schemas.microsoft.com/office/drawing/2014/main" id="{CEE5C51F-38B4-920B-A9C2-8D626DE5A0FA}"/>
              </a:ext>
            </a:extLst>
          </p:cNvPr>
          <p:cNvSpPr txBox="1"/>
          <p:nvPr/>
        </p:nvSpPr>
        <p:spPr>
          <a:xfrm>
            <a:off x="2346765" y="592065"/>
            <a:ext cx="2183517"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GPT-5</a:t>
            </a:r>
          </a:p>
        </p:txBody>
      </p:sp>
    </p:spTree>
    <p:extLst>
      <p:ext uri="{BB962C8B-B14F-4D97-AF65-F5344CB8AC3E}">
        <p14:creationId xmlns:p14="http://schemas.microsoft.com/office/powerpoint/2010/main" val="35095932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AA19E2-5ED4-A683-E455-85F2C073B59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C35B017-BBD3-8D9E-3829-3DC3ABA7E2F3}"/>
              </a:ext>
            </a:extLst>
          </p:cNvPr>
          <p:cNvSpPr/>
          <p:nvPr/>
        </p:nvSpPr>
        <p:spPr>
          <a:xfrm>
            <a:off x="617280" y="1279725"/>
            <a:ext cx="10812720" cy="529119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11472038-01C1-DF6F-F94D-D06BEC6362AC}"/>
              </a:ext>
            </a:extLst>
          </p:cNvPr>
          <p:cNvSpPr/>
          <p:nvPr/>
        </p:nvSpPr>
        <p:spPr>
          <a:xfrm>
            <a:off x="942308" y="4011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177B6B2-F081-52D0-AF24-124BC16F2DF0}"/>
              </a:ext>
            </a:extLst>
          </p:cNvPr>
          <p:cNvSpPr txBox="1"/>
          <p:nvPr/>
        </p:nvSpPr>
        <p:spPr>
          <a:xfrm>
            <a:off x="1153149" y="44172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010F34AD-FA3B-8BA9-A92E-473EBF4E45D8}"/>
              </a:ext>
            </a:extLst>
          </p:cNvPr>
          <p:cNvSpPr txBox="1"/>
          <p:nvPr/>
        </p:nvSpPr>
        <p:spPr>
          <a:xfrm>
            <a:off x="1214179" y="6975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51BA14B6-5348-12E9-73F4-18317A2C9CD3}"/>
              </a:ext>
            </a:extLst>
          </p:cNvPr>
          <p:cNvSpPr txBox="1"/>
          <p:nvPr/>
        </p:nvSpPr>
        <p:spPr>
          <a:xfrm>
            <a:off x="793303" y="1650464"/>
            <a:ext cx="10541000" cy="4806957"/>
          </a:xfrm>
          <a:prstGeom prst="rect">
            <a:avLst/>
          </a:prstGeom>
          <a:noFill/>
        </p:spPr>
        <p:txBody>
          <a:bodyPr wrap="square" rtlCol="0">
            <a:spAutoFit/>
          </a:bodyPr>
          <a:lstStyle/>
          <a:p>
            <a:pPr marL="342900" indent="-342900" algn="just">
              <a:lnSpc>
                <a:spcPct val="150000"/>
              </a:lnSpc>
              <a:buFont typeface="Arial" panose="020B0604020202020204" pitchFamily="34" charset="0"/>
              <a:buChar char="•"/>
            </a:pPr>
            <a:r>
              <a:rPr lang="en-US" sz="2300" b="0" i="0" dirty="0">
                <a:solidFill>
                  <a:srgbClr val="000000"/>
                </a:solidFill>
                <a:effectLst/>
                <a:latin typeface="Times New Roman" panose="02020603050405020304" pitchFamily="18" charset="0"/>
                <a:cs typeface="Times New Roman" panose="02020603050405020304" pitchFamily="18" charset="0"/>
              </a:rPr>
              <a:t>Expanded context window </a:t>
            </a:r>
          </a:p>
          <a:p>
            <a:pPr algn="just">
              <a:lnSpc>
                <a:spcPct val="150000"/>
              </a:lnSpc>
            </a:pPr>
            <a:r>
              <a:rPr lang="en-US" sz="2300" dirty="0">
                <a:solidFill>
                  <a:srgbClr val="000000"/>
                </a:solidFill>
                <a:latin typeface="Times New Roman" panose="02020603050405020304" pitchFamily="18" charset="0"/>
                <a:cs typeface="Times New Roman" panose="02020603050405020304" pitchFamily="18" charset="0"/>
              </a:rPr>
              <a:t>T</a:t>
            </a:r>
            <a:r>
              <a:rPr lang="en-US" sz="2300" b="0" i="0" dirty="0">
                <a:solidFill>
                  <a:srgbClr val="000000"/>
                </a:solidFill>
                <a:effectLst/>
                <a:latin typeface="Times New Roman" panose="02020603050405020304" pitchFamily="18" charset="0"/>
                <a:cs typeface="Times New Roman" panose="02020603050405020304" pitchFamily="18" charset="0"/>
              </a:rPr>
              <a:t>he model can ingest much longer campaign histories, customer journeys, and aggregated reports in a single prompt, which supports more coherent cross-period insights and trend detection. Marketers can therefore ask higher-level questions that require seeing the full context rather than fragmented snippets.</a:t>
            </a:r>
          </a:p>
          <a:p>
            <a:pPr marL="342900" indent="-342900" algn="just">
              <a:lnSpc>
                <a:spcPct val="150000"/>
              </a:lnSpc>
              <a:buFont typeface="Arial" panose="020B0604020202020204" pitchFamily="34" charset="0"/>
              <a:buChar char="•"/>
            </a:pPr>
            <a:r>
              <a:rPr lang="en-US" sz="2300" b="0" i="0" dirty="0">
                <a:solidFill>
                  <a:srgbClr val="000000"/>
                </a:solidFill>
                <a:effectLst/>
                <a:latin typeface="Times New Roman" panose="02020603050405020304" pitchFamily="18" charset="0"/>
                <a:cs typeface="Times New Roman" panose="02020603050405020304" pitchFamily="18" charset="0"/>
              </a:rPr>
              <a:t>Multimodal understanding </a:t>
            </a:r>
          </a:p>
          <a:p>
            <a:pPr algn="just">
              <a:lnSpc>
                <a:spcPct val="150000"/>
              </a:lnSpc>
            </a:pPr>
            <a:r>
              <a:rPr lang="en-US" sz="2300" b="0" i="0" dirty="0">
                <a:solidFill>
                  <a:srgbClr val="000000"/>
                </a:solidFill>
                <a:effectLst/>
                <a:latin typeface="Times New Roman" panose="02020603050405020304" pitchFamily="18" charset="0"/>
                <a:cs typeface="Times New Roman" panose="02020603050405020304" pitchFamily="18" charset="0"/>
              </a:rPr>
              <a:t>GPT-5 can interpret and combine text, images, and structured data, allowing it to analyze creative assets alongside performance metrics. This capability is valuable for diagnosing which visual elements correlate with higher engagement or conversion.</a:t>
            </a:r>
          </a:p>
        </p:txBody>
      </p:sp>
      <p:sp>
        <p:nvSpPr>
          <p:cNvPr id="4" name="TextBox 3">
            <a:extLst>
              <a:ext uri="{FF2B5EF4-FFF2-40B4-BE49-F238E27FC236}">
                <a16:creationId xmlns:a16="http://schemas.microsoft.com/office/drawing/2014/main" id="{FF9390CB-D0B7-3686-E75A-8AAF4195DD34}"/>
              </a:ext>
            </a:extLst>
          </p:cNvPr>
          <p:cNvSpPr txBox="1"/>
          <p:nvPr/>
        </p:nvSpPr>
        <p:spPr>
          <a:xfrm>
            <a:off x="9367791" y="638401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D68BE0B1-86C8-7745-D018-CD194413AEA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25250" y="-52433"/>
            <a:ext cx="2305141" cy="1076343"/>
          </a:xfrm>
          <a:prstGeom prst="rect">
            <a:avLst/>
          </a:prstGeom>
        </p:spPr>
      </p:pic>
      <p:sp>
        <p:nvSpPr>
          <p:cNvPr id="2" name="TextBox 1">
            <a:extLst>
              <a:ext uri="{FF2B5EF4-FFF2-40B4-BE49-F238E27FC236}">
                <a16:creationId xmlns:a16="http://schemas.microsoft.com/office/drawing/2014/main" id="{DC7C7313-BEE5-8D4F-47A2-9F95F82B65A7}"/>
              </a:ext>
            </a:extLst>
          </p:cNvPr>
          <p:cNvSpPr txBox="1"/>
          <p:nvPr/>
        </p:nvSpPr>
        <p:spPr>
          <a:xfrm>
            <a:off x="2346765" y="592065"/>
            <a:ext cx="2183517"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GPT-5</a:t>
            </a:r>
          </a:p>
        </p:txBody>
      </p:sp>
    </p:spTree>
    <p:extLst>
      <p:ext uri="{BB962C8B-B14F-4D97-AF65-F5344CB8AC3E}">
        <p14:creationId xmlns:p14="http://schemas.microsoft.com/office/powerpoint/2010/main" val="42714736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560A43-429F-E829-D120-3947241616A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0B84310-DBE5-C938-1A9E-31F413730EC7}"/>
              </a:ext>
            </a:extLst>
          </p:cNvPr>
          <p:cNvSpPr/>
          <p:nvPr/>
        </p:nvSpPr>
        <p:spPr>
          <a:xfrm>
            <a:off x="617280" y="1279725"/>
            <a:ext cx="10812720" cy="529119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5141BB8A-FA93-21B2-7D6F-4465E37FBC31}"/>
              </a:ext>
            </a:extLst>
          </p:cNvPr>
          <p:cNvSpPr/>
          <p:nvPr/>
        </p:nvSpPr>
        <p:spPr>
          <a:xfrm>
            <a:off x="942308" y="4011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E2607104-31B7-EB95-FB50-B889BA9769E0}"/>
              </a:ext>
            </a:extLst>
          </p:cNvPr>
          <p:cNvSpPr txBox="1"/>
          <p:nvPr/>
        </p:nvSpPr>
        <p:spPr>
          <a:xfrm>
            <a:off x="1153149" y="44172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2338C5F5-BA00-7A42-4C8F-A85FD9D682BC}"/>
              </a:ext>
            </a:extLst>
          </p:cNvPr>
          <p:cNvSpPr txBox="1"/>
          <p:nvPr/>
        </p:nvSpPr>
        <p:spPr>
          <a:xfrm>
            <a:off x="1214179" y="6975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99550A37-0BE9-C706-D43C-14D3732C674E}"/>
              </a:ext>
            </a:extLst>
          </p:cNvPr>
          <p:cNvSpPr txBox="1"/>
          <p:nvPr/>
        </p:nvSpPr>
        <p:spPr>
          <a:xfrm>
            <a:off x="793303" y="1650464"/>
            <a:ext cx="10541000" cy="3745128"/>
          </a:xfrm>
          <a:prstGeom prst="rect">
            <a:avLst/>
          </a:prstGeom>
          <a:noFill/>
        </p:spPr>
        <p:txBody>
          <a:bodyPr wrap="square" rtlCol="0">
            <a:spAutoFit/>
          </a:bodyPr>
          <a:lstStyle/>
          <a:p>
            <a:pPr marL="342900" indent="-342900" algn="just">
              <a:lnSpc>
                <a:spcPct val="150000"/>
              </a:lnSpc>
              <a:buFont typeface="Arial" panose="020B0604020202020204" pitchFamily="34" charset="0"/>
              <a:buChar char="•"/>
            </a:pPr>
            <a:r>
              <a:rPr lang="en-US" sz="2300" b="0" i="0" dirty="0">
                <a:solidFill>
                  <a:srgbClr val="000000"/>
                </a:solidFill>
                <a:effectLst/>
                <a:latin typeface="Times New Roman" panose="02020603050405020304" pitchFamily="18" charset="0"/>
                <a:cs typeface="Times New Roman" panose="02020603050405020304" pitchFamily="18" charset="0"/>
              </a:rPr>
              <a:t>High-quality content generation at scale </a:t>
            </a:r>
          </a:p>
          <a:p>
            <a:pPr algn="just">
              <a:lnSpc>
                <a:spcPct val="150000"/>
              </a:lnSpc>
            </a:pPr>
            <a:r>
              <a:rPr lang="en-US" sz="2300" dirty="0">
                <a:solidFill>
                  <a:srgbClr val="000000"/>
                </a:solidFill>
                <a:latin typeface="Times New Roman" panose="02020603050405020304" pitchFamily="18" charset="0"/>
                <a:cs typeface="Times New Roman" panose="02020603050405020304" pitchFamily="18" charset="0"/>
              </a:rPr>
              <a:t>I</a:t>
            </a:r>
            <a:r>
              <a:rPr lang="en-US" sz="2300" b="0" i="0" dirty="0">
                <a:solidFill>
                  <a:srgbClr val="000000"/>
                </a:solidFill>
                <a:effectLst/>
                <a:latin typeface="Times New Roman" panose="02020603050405020304" pitchFamily="18" charset="0"/>
                <a:cs typeface="Times New Roman" panose="02020603050405020304" pitchFamily="18" charset="0"/>
              </a:rPr>
              <a:t>t produces polished marketing copy, subject lines, landing page drafts, and social posts that maintain brand tone, enabling rapid iteration and multivariate testing of creatives. This shortens campaign production cycles and supports continuous optimization.</a:t>
            </a:r>
          </a:p>
          <a:p>
            <a:pPr marL="342900" indent="-342900" algn="just">
              <a:lnSpc>
                <a:spcPct val="150000"/>
              </a:lnSpc>
              <a:buFont typeface="Arial" panose="020B0604020202020204" pitchFamily="34" charset="0"/>
              <a:buChar char="•"/>
            </a:pPr>
            <a:r>
              <a:rPr lang="en-US" sz="2300" b="0" i="0" dirty="0">
                <a:solidFill>
                  <a:srgbClr val="000000"/>
                </a:solidFill>
                <a:effectLst/>
                <a:latin typeface="Times New Roman" panose="02020603050405020304" pitchFamily="18" charset="0"/>
                <a:cs typeface="Times New Roman" panose="02020603050405020304" pitchFamily="18" charset="0"/>
              </a:rPr>
              <a:t>Personalization and dynamic messaging </a:t>
            </a:r>
          </a:p>
          <a:p>
            <a:pPr algn="just">
              <a:lnSpc>
                <a:spcPct val="150000"/>
              </a:lnSpc>
            </a:pPr>
            <a:r>
              <a:rPr lang="en-US" sz="2300" dirty="0">
                <a:solidFill>
                  <a:srgbClr val="000000"/>
                </a:solidFill>
                <a:latin typeface="Times New Roman" panose="02020603050405020304" pitchFamily="18" charset="0"/>
                <a:cs typeface="Times New Roman" panose="02020603050405020304" pitchFamily="18" charset="0"/>
              </a:rPr>
              <a:t>B</a:t>
            </a:r>
            <a:r>
              <a:rPr lang="en-US" sz="2300" b="0" i="0" dirty="0">
                <a:solidFill>
                  <a:srgbClr val="000000"/>
                </a:solidFill>
                <a:effectLst/>
                <a:latin typeface="Times New Roman" panose="02020603050405020304" pitchFamily="18" charset="0"/>
                <a:cs typeface="Times New Roman" panose="02020603050405020304" pitchFamily="18" charset="0"/>
              </a:rPr>
              <a:t>y conditioning on individual-level attributes and interaction history, GPT-5 can generate tailored messages and recommendations for diverse audience segments. </a:t>
            </a:r>
          </a:p>
        </p:txBody>
      </p:sp>
      <p:sp>
        <p:nvSpPr>
          <p:cNvPr id="4" name="TextBox 3">
            <a:extLst>
              <a:ext uri="{FF2B5EF4-FFF2-40B4-BE49-F238E27FC236}">
                <a16:creationId xmlns:a16="http://schemas.microsoft.com/office/drawing/2014/main" id="{5E7742A9-58D6-F242-64FC-6A7780A04ECB}"/>
              </a:ext>
            </a:extLst>
          </p:cNvPr>
          <p:cNvSpPr txBox="1"/>
          <p:nvPr/>
        </p:nvSpPr>
        <p:spPr>
          <a:xfrm>
            <a:off x="9367791" y="638401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E1A1FAC9-79EA-292D-8578-6318D4E45B22}"/>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25250" y="-52433"/>
            <a:ext cx="2305141" cy="1076343"/>
          </a:xfrm>
          <a:prstGeom prst="rect">
            <a:avLst/>
          </a:prstGeom>
        </p:spPr>
      </p:pic>
      <p:sp>
        <p:nvSpPr>
          <p:cNvPr id="2" name="TextBox 1">
            <a:extLst>
              <a:ext uri="{FF2B5EF4-FFF2-40B4-BE49-F238E27FC236}">
                <a16:creationId xmlns:a16="http://schemas.microsoft.com/office/drawing/2014/main" id="{1D897B97-22C5-1D9A-4A33-5E3434F9DE7D}"/>
              </a:ext>
            </a:extLst>
          </p:cNvPr>
          <p:cNvSpPr txBox="1"/>
          <p:nvPr/>
        </p:nvSpPr>
        <p:spPr>
          <a:xfrm>
            <a:off x="2346765" y="592065"/>
            <a:ext cx="2183517"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GPT-5</a:t>
            </a:r>
          </a:p>
        </p:txBody>
      </p:sp>
    </p:spTree>
    <p:extLst>
      <p:ext uri="{BB962C8B-B14F-4D97-AF65-F5344CB8AC3E}">
        <p14:creationId xmlns:p14="http://schemas.microsoft.com/office/powerpoint/2010/main" val="33112806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B967D4-D5BE-4EE2-0932-5AAA41E2559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C10DA86-6FB2-9D32-C5D1-A9526D7CE41D}"/>
              </a:ext>
            </a:extLst>
          </p:cNvPr>
          <p:cNvSpPr/>
          <p:nvPr/>
        </p:nvSpPr>
        <p:spPr>
          <a:xfrm>
            <a:off x="617280" y="1279726"/>
            <a:ext cx="10812720" cy="50177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087536BA-8D4D-2D3B-ED64-33B11E0CBC75}"/>
              </a:ext>
            </a:extLst>
          </p:cNvPr>
          <p:cNvSpPr txBox="1"/>
          <p:nvPr/>
        </p:nvSpPr>
        <p:spPr>
          <a:xfrm>
            <a:off x="2346765" y="560539"/>
            <a:ext cx="5915848"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Algorithms and Text Analysis </a:t>
            </a:r>
          </a:p>
        </p:txBody>
      </p:sp>
      <p:sp>
        <p:nvSpPr>
          <p:cNvPr id="5" name="Rectangle 4">
            <a:extLst>
              <a:ext uri="{FF2B5EF4-FFF2-40B4-BE49-F238E27FC236}">
                <a16:creationId xmlns:a16="http://schemas.microsoft.com/office/drawing/2014/main" id="{3C09B58E-6C13-5FD0-7BB4-AF617B8C65DF}"/>
              </a:ext>
            </a:extLst>
          </p:cNvPr>
          <p:cNvSpPr/>
          <p:nvPr/>
        </p:nvSpPr>
        <p:spPr>
          <a:xfrm>
            <a:off x="942308" y="4011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B43E9253-BB9E-2CBC-B33D-51E411F33BAE}"/>
              </a:ext>
            </a:extLst>
          </p:cNvPr>
          <p:cNvSpPr txBox="1"/>
          <p:nvPr/>
        </p:nvSpPr>
        <p:spPr>
          <a:xfrm>
            <a:off x="1153149" y="44172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A3A428C-DF91-A12C-75A8-87CE23881777}"/>
              </a:ext>
            </a:extLst>
          </p:cNvPr>
          <p:cNvSpPr txBox="1"/>
          <p:nvPr/>
        </p:nvSpPr>
        <p:spPr>
          <a:xfrm>
            <a:off x="1214179" y="6975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4C3E6377-86FF-FB87-0C41-E99B805FD2A9}"/>
              </a:ext>
            </a:extLst>
          </p:cNvPr>
          <p:cNvSpPr txBox="1"/>
          <p:nvPr/>
        </p:nvSpPr>
        <p:spPr>
          <a:xfrm>
            <a:off x="889000" y="1597299"/>
            <a:ext cx="10541000" cy="4276042"/>
          </a:xfrm>
          <a:prstGeom prst="rect">
            <a:avLst/>
          </a:prstGeom>
          <a:noFill/>
        </p:spPr>
        <p:txBody>
          <a:bodyPr wrap="square" rtlCol="0">
            <a:spAutoFit/>
          </a:bodyPr>
          <a:lstStyle/>
          <a:p>
            <a:pPr>
              <a:lnSpc>
                <a:spcPct val="150000"/>
              </a:lnSpc>
            </a:pPr>
            <a:r>
              <a:rPr lang="en-US" sz="2300" b="1" i="0" dirty="0">
                <a:effectLst/>
                <a:latin typeface="Times New Roman" panose="02020603050405020304" pitchFamily="18" charset="0"/>
                <a:cs typeface="Times New Roman" panose="02020603050405020304" pitchFamily="18" charset="0"/>
              </a:rPr>
              <a:t>Reasons for Using Text Analytics:</a:t>
            </a:r>
          </a:p>
          <a:p>
            <a:pPr>
              <a:lnSpc>
                <a:spcPct val="150000"/>
              </a:lnSpc>
            </a:pPr>
            <a:r>
              <a:rPr lang="en-US" sz="2300" b="0" i="0" dirty="0">
                <a:solidFill>
                  <a:srgbClr val="000000"/>
                </a:solidFill>
                <a:effectLst/>
                <a:latin typeface="Times New Roman" panose="02020603050405020304" pitchFamily="18" charset="0"/>
                <a:cs typeface="Times New Roman" panose="02020603050405020304" pitchFamily="18" charset="0"/>
              </a:rPr>
              <a:t>• Hearing from people provides valuable insights.</a:t>
            </a:r>
          </a:p>
          <a:p>
            <a:pPr>
              <a:lnSpc>
                <a:spcPct val="150000"/>
              </a:lnSpc>
            </a:pPr>
            <a:r>
              <a:rPr lang="en-US" sz="2300" b="0" i="0" dirty="0">
                <a:solidFill>
                  <a:srgbClr val="000000"/>
                </a:solidFill>
                <a:effectLst/>
                <a:latin typeface="Times New Roman" panose="02020603050405020304" pitchFamily="18" charset="0"/>
                <a:cs typeface="Times New Roman" panose="02020603050405020304" pitchFamily="18" charset="0"/>
              </a:rPr>
              <a:t>• Text can be utilized alongside statistical measures to build predictive models.</a:t>
            </a:r>
          </a:p>
          <a:p>
            <a:pPr>
              <a:lnSpc>
                <a:spcPct val="150000"/>
              </a:lnSpc>
            </a:pPr>
            <a:r>
              <a:rPr lang="en-US" sz="2300" b="0" i="0" dirty="0">
                <a:solidFill>
                  <a:srgbClr val="000000"/>
                </a:solidFill>
                <a:effectLst/>
                <a:latin typeface="Times New Roman" panose="02020603050405020304" pitchFamily="18" charset="0"/>
                <a:cs typeface="Times New Roman" panose="02020603050405020304" pitchFamily="18" charset="0"/>
              </a:rPr>
              <a:t>• Textual data can give us very useful insights in a variety of use cases such as customer sentiment, healthcare (patient and hospital), financials (stock trading is especially hot), voluntary opinion mining (with and without survey data).</a:t>
            </a:r>
          </a:p>
          <a:p>
            <a:pPr>
              <a:lnSpc>
                <a:spcPct val="150000"/>
              </a:lnSpc>
            </a:pPr>
            <a:r>
              <a:rPr lang="en-US" sz="2300" b="0" i="0" dirty="0">
                <a:solidFill>
                  <a:srgbClr val="000000"/>
                </a:solidFill>
                <a:effectLst/>
                <a:latin typeface="Times New Roman" panose="02020603050405020304" pitchFamily="18" charset="0"/>
                <a:cs typeface="Times New Roman" panose="02020603050405020304" pitchFamily="18" charset="0"/>
              </a:rPr>
              <a:t>• Text analytics can be used to get customer sentiment in ways customers are reluctant to share voluntarily by mining their textual data. </a:t>
            </a:r>
          </a:p>
        </p:txBody>
      </p:sp>
      <p:sp>
        <p:nvSpPr>
          <p:cNvPr id="4" name="TextBox 3">
            <a:extLst>
              <a:ext uri="{FF2B5EF4-FFF2-40B4-BE49-F238E27FC236}">
                <a16:creationId xmlns:a16="http://schemas.microsoft.com/office/drawing/2014/main" id="{8E161999-83D8-2639-F81C-ADEF7C8B407D}"/>
              </a:ext>
            </a:extLst>
          </p:cNvPr>
          <p:cNvSpPr txBox="1"/>
          <p:nvPr/>
        </p:nvSpPr>
        <p:spPr>
          <a:xfrm>
            <a:off x="9367791" y="638401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0B73EAC-75DF-868D-2400-81D16E37897D}"/>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25250" y="-52433"/>
            <a:ext cx="2305141" cy="1076343"/>
          </a:xfrm>
          <a:prstGeom prst="rect">
            <a:avLst/>
          </a:prstGeom>
        </p:spPr>
      </p:pic>
    </p:spTree>
    <p:extLst>
      <p:ext uri="{BB962C8B-B14F-4D97-AF65-F5344CB8AC3E}">
        <p14:creationId xmlns:p14="http://schemas.microsoft.com/office/powerpoint/2010/main" val="38229870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51BB3F-72D5-8DF7-D127-2680650B03E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448439B-C2DB-4DEC-D51A-9CA1222B9F41}"/>
              </a:ext>
            </a:extLst>
          </p:cNvPr>
          <p:cNvSpPr/>
          <p:nvPr/>
        </p:nvSpPr>
        <p:spPr>
          <a:xfrm>
            <a:off x="617280" y="1279726"/>
            <a:ext cx="10812720" cy="50177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1918CE53-4BDF-5C8F-EC35-EDA147894734}"/>
              </a:ext>
            </a:extLst>
          </p:cNvPr>
          <p:cNvSpPr txBox="1"/>
          <p:nvPr/>
        </p:nvSpPr>
        <p:spPr>
          <a:xfrm>
            <a:off x="2346765" y="560539"/>
            <a:ext cx="5915848"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Algorithms and Text Analysis </a:t>
            </a:r>
          </a:p>
        </p:txBody>
      </p:sp>
      <p:sp>
        <p:nvSpPr>
          <p:cNvPr id="5" name="Rectangle 4">
            <a:extLst>
              <a:ext uri="{FF2B5EF4-FFF2-40B4-BE49-F238E27FC236}">
                <a16:creationId xmlns:a16="http://schemas.microsoft.com/office/drawing/2014/main" id="{B20F01DE-6EE2-E58B-D469-18BC7AF1D79D}"/>
              </a:ext>
            </a:extLst>
          </p:cNvPr>
          <p:cNvSpPr/>
          <p:nvPr/>
        </p:nvSpPr>
        <p:spPr>
          <a:xfrm>
            <a:off x="942308" y="4011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A4E0CA79-C506-FA8A-38E2-807E7BB5E168}"/>
              </a:ext>
            </a:extLst>
          </p:cNvPr>
          <p:cNvSpPr txBox="1"/>
          <p:nvPr/>
        </p:nvSpPr>
        <p:spPr>
          <a:xfrm>
            <a:off x="1153149" y="44172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AAD558-8B09-9257-2D6D-BDEE359DF46B}"/>
              </a:ext>
            </a:extLst>
          </p:cNvPr>
          <p:cNvSpPr txBox="1"/>
          <p:nvPr/>
        </p:nvSpPr>
        <p:spPr>
          <a:xfrm>
            <a:off x="1214179" y="6975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CF36E9BD-46DF-A597-BFF7-A9BAFE1BB07A}"/>
              </a:ext>
            </a:extLst>
          </p:cNvPr>
          <p:cNvSpPr txBox="1"/>
          <p:nvPr/>
        </p:nvSpPr>
        <p:spPr>
          <a:xfrm>
            <a:off x="889000" y="1597299"/>
            <a:ext cx="10541000" cy="1090555"/>
          </a:xfrm>
          <a:prstGeom prst="rect">
            <a:avLst/>
          </a:prstGeom>
          <a:noFill/>
        </p:spPr>
        <p:txBody>
          <a:bodyPr wrap="square" rtlCol="0">
            <a:spAutoFit/>
          </a:bodyPr>
          <a:lstStyle/>
          <a:p>
            <a:pPr>
              <a:lnSpc>
                <a:spcPct val="150000"/>
              </a:lnSpc>
            </a:pPr>
            <a:r>
              <a:rPr lang="en-US" sz="2300" b="1" i="0" dirty="0">
                <a:effectLst/>
                <a:latin typeface="Times New Roman" panose="02020603050405020304" pitchFamily="18" charset="0"/>
                <a:cs typeface="Times New Roman" panose="02020603050405020304" pitchFamily="18" charset="0"/>
              </a:rPr>
              <a:t>Purposes of Text Analytics</a:t>
            </a:r>
          </a:p>
          <a:p>
            <a:pPr>
              <a:lnSpc>
                <a:spcPct val="150000"/>
              </a:lnSpc>
            </a:pPr>
            <a:endParaRPr lang="en-US" sz="2300" b="1" i="0" dirty="0">
              <a:effectLst/>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9B1AEE23-5406-4A7C-C2CC-54E034E43F23}"/>
              </a:ext>
            </a:extLst>
          </p:cNvPr>
          <p:cNvSpPr txBox="1"/>
          <p:nvPr/>
        </p:nvSpPr>
        <p:spPr>
          <a:xfrm>
            <a:off x="9367791" y="638401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FF92129C-A3E0-4A52-C7DB-E9B06F7C97CA}"/>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25250" y="-52433"/>
            <a:ext cx="2305141" cy="1076343"/>
          </a:xfrm>
          <a:prstGeom prst="rect">
            <a:avLst/>
          </a:prstGeom>
        </p:spPr>
      </p:pic>
      <p:pic>
        <p:nvPicPr>
          <p:cNvPr id="8" name="Picture 7">
            <a:extLst>
              <a:ext uri="{FF2B5EF4-FFF2-40B4-BE49-F238E27FC236}">
                <a16:creationId xmlns:a16="http://schemas.microsoft.com/office/drawing/2014/main" id="{A3BFE34D-AB09-3301-FEA1-71BB1C2574B6}"/>
              </a:ext>
            </a:extLst>
          </p:cNvPr>
          <p:cNvPicPr>
            <a:picLocks noChangeAspect="1"/>
          </p:cNvPicPr>
          <p:nvPr/>
        </p:nvPicPr>
        <p:blipFill>
          <a:blip r:embed="rId3"/>
          <a:srcRect l="24144" t="15803" r="34244" b="15039"/>
          <a:stretch>
            <a:fillRect/>
          </a:stretch>
        </p:blipFill>
        <p:spPr>
          <a:xfrm>
            <a:off x="5144604" y="1417152"/>
            <a:ext cx="5073285" cy="4742883"/>
          </a:xfrm>
          <a:prstGeom prst="rect">
            <a:avLst/>
          </a:prstGeom>
        </p:spPr>
      </p:pic>
    </p:spTree>
    <p:extLst>
      <p:ext uri="{BB962C8B-B14F-4D97-AF65-F5344CB8AC3E}">
        <p14:creationId xmlns:p14="http://schemas.microsoft.com/office/powerpoint/2010/main" val="8586084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071A5D-008E-4DC6-E914-C23B99A806B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8035A5F-C8C7-A804-9095-AD7B452B8277}"/>
              </a:ext>
            </a:extLst>
          </p:cNvPr>
          <p:cNvSpPr/>
          <p:nvPr/>
        </p:nvSpPr>
        <p:spPr>
          <a:xfrm>
            <a:off x="617280" y="1279725"/>
            <a:ext cx="10812720" cy="54640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DDBADD2A-B22E-6E3F-254C-BFD62BC4225F}"/>
              </a:ext>
            </a:extLst>
          </p:cNvPr>
          <p:cNvSpPr txBox="1"/>
          <p:nvPr/>
        </p:nvSpPr>
        <p:spPr>
          <a:xfrm>
            <a:off x="2346765" y="560539"/>
            <a:ext cx="5915848"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Algorithms and Text Analysis </a:t>
            </a:r>
          </a:p>
        </p:txBody>
      </p:sp>
      <p:sp>
        <p:nvSpPr>
          <p:cNvPr id="5" name="Rectangle 4">
            <a:extLst>
              <a:ext uri="{FF2B5EF4-FFF2-40B4-BE49-F238E27FC236}">
                <a16:creationId xmlns:a16="http://schemas.microsoft.com/office/drawing/2014/main" id="{1854903A-5E33-EDE9-97EB-DD56A66BB2E6}"/>
              </a:ext>
            </a:extLst>
          </p:cNvPr>
          <p:cNvSpPr/>
          <p:nvPr/>
        </p:nvSpPr>
        <p:spPr>
          <a:xfrm>
            <a:off x="942308" y="4011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8CA350CD-FFF0-8000-8A75-FFA76C987737}"/>
              </a:ext>
            </a:extLst>
          </p:cNvPr>
          <p:cNvSpPr txBox="1"/>
          <p:nvPr/>
        </p:nvSpPr>
        <p:spPr>
          <a:xfrm>
            <a:off x="1153149" y="44172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500D0CB9-8A83-F94C-5107-290599F731F4}"/>
              </a:ext>
            </a:extLst>
          </p:cNvPr>
          <p:cNvSpPr txBox="1"/>
          <p:nvPr/>
        </p:nvSpPr>
        <p:spPr>
          <a:xfrm>
            <a:off x="1214179" y="6975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2452CF32-6BFD-4DBA-5299-B1895B9D3B50}"/>
              </a:ext>
            </a:extLst>
          </p:cNvPr>
          <p:cNvSpPr txBox="1"/>
          <p:nvPr/>
        </p:nvSpPr>
        <p:spPr>
          <a:xfrm>
            <a:off x="889000" y="1405905"/>
            <a:ext cx="10541000" cy="5337872"/>
          </a:xfrm>
          <a:prstGeom prst="rect">
            <a:avLst/>
          </a:prstGeom>
          <a:noFill/>
        </p:spPr>
        <p:txBody>
          <a:bodyPr wrap="square" rtlCol="0">
            <a:spAutoFit/>
          </a:bodyPr>
          <a:lstStyle/>
          <a:p>
            <a:pPr>
              <a:lnSpc>
                <a:spcPct val="150000"/>
              </a:lnSpc>
            </a:pPr>
            <a:r>
              <a:rPr lang="en-US" sz="2300" b="1" dirty="0">
                <a:latin typeface="Times New Roman" panose="02020603050405020304" pitchFamily="18" charset="0"/>
                <a:cs typeface="Times New Roman" panose="02020603050405020304" pitchFamily="18" charset="0"/>
              </a:rPr>
              <a:t>Purposes of Text Analytics</a:t>
            </a:r>
          </a:p>
          <a:p>
            <a:pPr>
              <a:lnSpc>
                <a:spcPct val="150000"/>
              </a:lnSpc>
            </a:pPr>
            <a:r>
              <a:rPr lang="en-US" sz="2300" b="1" dirty="0">
                <a:latin typeface="Times New Roman" panose="02020603050405020304" pitchFamily="18" charset="0"/>
                <a:cs typeface="Times New Roman" panose="02020603050405020304" pitchFamily="18" charset="0"/>
              </a:rPr>
              <a:t>1- Sentiment Analysis </a:t>
            </a:r>
          </a:p>
          <a:p>
            <a:pPr>
              <a:lnSpc>
                <a:spcPct val="150000"/>
              </a:lnSpc>
            </a:pPr>
            <a:r>
              <a:rPr lang="en-US" sz="2300" dirty="0">
                <a:latin typeface="Times New Roman" panose="02020603050405020304" pitchFamily="18" charset="0"/>
                <a:cs typeface="Times New Roman" panose="02020603050405020304" pitchFamily="18" charset="0"/>
              </a:rPr>
              <a:t>Sentiment analysis an aspect of text analytics that focuses on opinion mining. Sentiment analysis uses computational methods to gather sentiment, opinions, appraisals, and emotions from the text. </a:t>
            </a:r>
          </a:p>
          <a:p>
            <a:pPr>
              <a:lnSpc>
                <a:spcPct val="150000"/>
              </a:lnSpc>
            </a:pPr>
            <a:r>
              <a:rPr lang="en-US" sz="2300" dirty="0">
                <a:latin typeface="Times New Roman" panose="02020603050405020304" pitchFamily="18" charset="0"/>
                <a:cs typeface="Times New Roman" panose="02020603050405020304" pitchFamily="18" charset="0"/>
              </a:rPr>
              <a:t>Sentiment analysis can be used to understand how others see the world regarding the data being studied. Sentiment analysis works by comparing the words in documents to external tag lists of words (called lexicons) that are classified as positive or negative. However, the meaning and sentiment of the terms can change, depending on the context they are used in. </a:t>
            </a:r>
          </a:p>
        </p:txBody>
      </p:sp>
      <p:sp>
        <p:nvSpPr>
          <p:cNvPr id="4" name="TextBox 3">
            <a:extLst>
              <a:ext uri="{FF2B5EF4-FFF2-40B4-BE49-F238E27FC236}">
                <a16:creationId xmlns:a16="http://schemas.microsoft.com/office/drawing/2014/main" id="{E2D7372F-B8BE-4BC3-570E-36C749F30E60}"/>
              </a:ext>
            </a:extLst>
          </p:cNvPr>
          <p:cNvSpPr txBox="1"/>
          <p:nvPr/>
        </p:nvSpPr>
        <p:spPr>
          <a:xfrm>
            <a:off x="9367791" y="638401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BAA8A6AE-6321-B434-207D-D745BC9A5D26}"/>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25250" y="-52433"/>
            <a:ext cx="2305141" cy="1076343"/>
          </a:xfrm>
          <a:prstGeom prst="rect">
            <a:avLst/>
          </a:prstGeom>
        </p:spPr>
      </p:pic>
    </p:spTree>
    <p:extLst>
      <p:ext uri="{BB962C8B-B14F-4D97-AF65-F5344CB8AC3E}">
        <p14:creationId xmlns:p14="http://schemas.microsoft.com/office/powerpoint/2010/main" val="22411187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492A03-6B46-CBB8-C77C-EB8EDEF1805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6998B0B-6DA4-04F1-D79B-863FFC0000ED}"/>
              </a:ext>
            </a:extLst>
          </p:cNvPr>
          <p:cNvSpPr/>
          <p:nvPr/>
        </p:nvSpPr>
        <p:spPr>
          <a:xfrm>
            <a:off x="617280" y="1279727"/>
            <a:ext cx="10812720" cy="422793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1444E9EF-E675-CF8A-B014-55C2A9662F8B}"/>
              </a:ext>
            </a:extLst>
          </p:cNvPr>
          <p:cNvSpPr txBox="1"/>
          <p:nvPr/>
        </p:nvSpPr>
        <p:spPr>
          <a:xfrm>
            <a:off x="2346765" y="560539"/>
            <a:ext cx="5915848"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Algorithms and Text Analysis </a:t>
            </a:r>
          </a:p>
        </p:txBody>
      </p:sp>
      <p:sp>
        <p:nvSpPr>
          <p:cNvPr id="5" name="Rectangle 4">
            <a:extLst>
              <a:ext uri="{FF2B5EF4-FFF2-40B4-BE49-F238E27FC236}">
                <a16:creationId xmlns:a16="http://schemas.microsoft.com/office/drawing/2014/main" id="{5C12B7B2-850A-245D-9122-9F5685559F7A}"/>
              </a:ext>
            </a:extLst>
          </p:cNvPr>
          <p:cNvSpPr/>
          <p:nvPr/>
        </p:nvSpPr>
        <p:spPr>
          <a:xfrm>
            <a:off x="942308" y="4011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F734918-A9AB-F486-DB88-5428FBE5916B}"/>
              </a:ext>
            </a:extLst>
          </p:cNvPr>
          <p:cNvSpPr txBox="1"/>
          <p:nvPr/>
        </p:nvSpPr>
        <p:spPr>
          <a:xfrm>
            <a:off x="1153149" y="44172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769A7C-9332-83AE-A444-5043BD781639}"/>
              </a:ext>
            </a:extLst>
          </p:cNvPr>
          <p:cNvSpPr txBox="1"/>
          <p:nvPr/>
        </p:nvSpPr>
        <p:spPr>
          <a:xfrm>
            <a:off x="1214179" y="6975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C22E1CDE-E403-F7F7-8181-9471B31A709C}"/>
              </a:ext>
            </a:extLst>
          </p:cNvPr>
          <p:cNvSpPr txBox="1"/>
          <p:nvPr/>
        </p:nvSpPr>
        <p:spPr>
          <a:xfrm>
            <a:off x="825202" y="1586666"/>
            <a:ext cx="10541000" cy="3214213"/>
          </a:xfrm>
          <a:prstGeom prst="rect">
            <a:avLst/>
          </a:prstGeom>
          <a:noFill/>
        </p:spPr>
        <p:txBody>
          <a:bodyPr wrap="square" rtlCol="0">
            <a:spAutoFit/>
          </a:bodyPr>
          <a:lstStyle/>
          <a:p>
            <a:pPr>
              <a:lnSpc>
                <a:spcPct val="150000"/>
              </a:lnSpc>
            </a:pPr>
            <a:r>
              <a:rPr lang="en-US" sz="2300" b="1" dirty="0">
                <a:latin typeface="Times New Roman" panose="02020603050405020304" pitchFamily="18" charset="0"/>
                <a:cs typeface="Times New Roman" panose="02020603050405020304" pitchFamily="18" charset="0"/>
              </a:rPr>
              <a:t>Purposes of Text Analytics</a:t>
            </a:r>
          </a:p>
          <a:p>
            <a:pPr>
              <a:lnSpc>
                <a:spcPct val="150000"/>
              </a:lnSpc>
            </a:pPr>
            <a:r>
              <a:rPr lang="en-US" sz="2300" b="1" dirty="0">
                <a:latin typeface="Times New Roman" panose="02020603050405020304" pitchFamily="18" charset="0"/>
                <a:cs typeface="Times New Roman" panose="02020603050405020304" pitchFamily="18" charset="0"/>
              </a:rPr>
              <a:t>1- Sentiment Analysis </a:t>
            </a:r>
          </a:p>
          <a:p>
            <a:pPr>
              <a:lnSpc>
                <a:spcPct val="150000"/>
              </a:lnSpc>
            </a:pPr>
            <a:r>
              <a:rPr lang="en-US" sz="2300" dirty="0">
                <a:latin typeface="Times New Roman" panose="02020603050405020304" pitchFamily="18" charset="0"/>
                <a:cs typeface="Times New Roman" panose="02020603050405020304" pitchFamily="18" charset="0"/>
              </a:rPr>
              <a:t>The overall balance of positive to negative words determines the sentiment score of a document (this can be done on the sentence level as well). The type of list (lexicon/dictionary) is often subjective and applied arbitrarily by whoever composes the list; these definitions may or may not work well in every situation.</a:t>
            </a:r>
          </a:p>
        </p:txBody>
      </p:sp>
      <p:sp>
        <p:nvSpPr>
          <p:cNvPr id="4" name="TextBox 3">
            <a:extLst>
              <a:ext uri="{FF2B5EF4-FFF2-40B4-BE49-F238E27FC236}">
                <a16:creationId xmlns:a16="http://schemas.microsoft.com/office/drawing/2014/main" id="{EADF5714-7276-690C-7864-68BB2AA8235D}"/>
              </a:ext>
            </a:extLst>
          </p:cNvPr>
          <p:cNvSpPr txBox="1"/>
          <p:nvPr/>
        </p:nvSpPr>
        <p:spPr>
          <a:xfrm>
            <a:off x="9367791" y="638401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28E0B5DB-3D67-B145-0204-ED0C6C7359FE}"/>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25250" y="-52433"/>
            <a:ext cx="2305141" cy="1076343"/>
          </a:xfrm>
          <a:prstGeom prst="rect">
            <a:avLst/>
          </a:prstGeom>
        </p:spPr>
      </p:pic>
    </p:spTree>
    <p:extLst>
      <p:ext uri="{BB962C8B-B14F-4D97-AF65-F5344CB8AC3E}">
        <p14:creationId xmlns:p14="http://schemas.microsoft.com/office/powerpoint/2010/main" val="39946217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EB7076-A602-5468-DF3B-89D77B65547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069A34B-5D1E-F51D-3DB9-9E9B5D85DA2A}"/>
              </a:ext>
            </a:extLst>
          </p:cNvPr>
          <p:cNvSpPr/>
          <p:nvPr/>
        </p:nvSpPr>
        <p:spPr>
          <a:xfrm>
            <a:off x="617280" y="1279726"/>
            <a:ext cx="10812720" cy="517712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2D55FF41-7A67-C710-3D23-9E5A8A966875}"/>
              </a:ext>
            </a:extLst>
          </p:cNvPr>
          <p:cNvSpPr txBox="1"/>
          <p:nvPr/>
        </p:nvSpPr>
        <p:spPr>
          <a:xfrm>
            <a:off x="2346765" y="560539"/>
            <a:ext cx="5915848"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Algorithms and Text Analysis </a:t>
            </a:r>
          </a:p>
        </p:txBody>
      </p:sp>
      <p:sp>
        <p:nvSpPr>
          <p:cNvPr id="5" name="Rectangle 4">
            <a:extLst>
              <a:ext uri="{FF2B5EF4-FFF2-40B4-BE49-F238E27FC236}">
                <a16:creationId xmlns:a16="http://schemas.microsoft.com/office/drawing/2014/main" id="{A194B93A-27EF-E770-18A5-41D80EF1116E}"/>
              </a:ext>
            </a:extLst>
          </p:cNvPr>
          <p:cNvSpPr/>
          <p:nvPr/>
        </p:nvSpPr>
        <p:spPr>
          <a:xfrm>
            <a:off x="942308" y="4011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F98CE133-1311-754E-FB8D-2577874E7CB6}"/>
              </a:ext>
            </a:extLst>
          </p:cNvPr>
          <p:cNvSpPr txBox="1"/>
          <p:nvPr/>
        </p:nvSpPr>
        <p:spPr>
          <a:xfrm>
            <a:off x="1153149" y="44172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1866A548-0127-266A-5A7E-515C82FD54B0}"/>
              </a:ext>
            </a:extLst>
          </p:cNvPr>
          <p:cNvSpPr txBox="1"/>
          <p:nvPr/>
        </p:nvSpPr>
        <p:spPr>
          <a:xfrm>
            <a:off x="1214179" y="6975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24352A2B-542F-EC8C-B413-27C272348BBA}"/>
              </a:ext>
            </a:extLst>
          </p:cNvPr>
          <p:cNvSpPr txBox="1"/>
          <p:nvPr/>
        </p:nvSpPr>
        <p:spPr>
          <a:xfrm>
            <a:off x="825202" y="1586666"/>
            <a:ext cx="10541000" cy="4806957"/>
          </a:xfrm>
          <a:prstGeom prst="rect">
            <a:avLst/>
          </a:prstGeom>
          <a:noFill/>
        </p:spPr>
        <p:txBody>
          <a:bodyPr wrap="square" rtlCol="0">
            <a:spAutoFit/>
          </a:bodyPr>
          <a:lstStyle/>
          <a:p>
            <a:pPr>
              <a:lnSpc>
                <a:spcPct val="150000"/>
              </a:lnSpc>
            </a:pPr>
            <a:r>
              <a:rPr lang="en-US" sz="2300" b="1" dirty="0">
                <a:latin typeface="Times New Roman" panose="02020603050405020304" pitchFamily="18" charset="0"/>
                <a:cs typeface="Times New Roman" panose="02020603050405020304" pitchFamily="18" charset="0"/>
              </a:rPr>
              <a:t>Purposes of Text Analytics</a:t>
            </a:r>
          </a:p>
          <a:p>
            <a:pPr>
              <a:lnSpc>
                <a:spcPct val="150000"/>
              </a:lnSpc>
            </a:pPr>
            <a:r>
              <a:rPr lang="en-US" sz="2300" b="1" dirty="0">
                <a:latin typeface="Times New Roman" panose="02020603050405020304" pitchFamily="18" charset="0"/>
                <a:cs typeface="Times New Roman" panose="02020603050405020304" pitchFamily="18" charset="0"/>
              </a:rPr>
              <a:t>2- Topic and Trends Mining</a:t>
            </a:r>
          </a:p>
          <a:p>
            <a:pPr>
              <a:lnSpc>
                <a:spcPct val="150000"/>
              </a:lnSpc>
            </a:pPr>
            <a:r>
              <a:rPr lang="en-US" sz="2300" dirty="0">
                <a:latin typeface="Times New Roman" panose="02020603050405020304" pitchFamily="18" charset="0"/>
                <a:cs typeface="Times New Roman" panose="02020603050405020304" pitchFamily="18" charset="0"/>
              </a:rPr>
              <a:t>Another reason to use text analytics is to understand what the text in the document</a:t>
            </a:r>
          </a:p>
          <a:p>
            <a:pPr>
              <a:lnSpc>
                <a:spcPct val="150000"/>
              </a:lnSpc>
            </a:pPr>
            <a:r>
              <a:rPr lang="en-US" sz="2300" dirty="0">
                <a:latin typeface="Times New Roman" panose="02020603050405020304" pitchFamily="18" charset="0"/>
                <a:cs typeface="Times New Roman" panose="02020603050405020304" pitchFamily="18" charset="0"/>
              </a:rPr>
              <a:t>is about. Use cases span from scholarly analysis of Shakespeare plays to risk detection, and everything in-between. We could read a document and form an opinion about topics, but someone else could read the same document and come away with an entirely different set of topics and meanings. Besides, when there are thousands of documents to understand, manually reading large swaths of data is not feasible. Consequently, topic and trend mining are usually performed on large sets of data. </a:t>
            </a:r>
          </a:p>
        </p:txBody>
      </p:sp>
      <p:sp>
        <p:nvSpPr>
          <p:cNvPr id="4" name="TextBox 3">
            <a:extLst>
              <a:ext uri="{FF2B5EF4-FFF2-40B4-BE49-F238E27FC236}">
                <a16:creationId xmlns:a16="http://schemas.microsoft.com/office/drawing/2014/main" id="{EBB4700E-4455-5D85-23B3-E5BE0C0A6DB3}"/>
              </a:ext>
            </a:extLst>
          </p:cNvPr>
          <p:cNvSpPr txBox="1"/>
          <p:nvPr/>
        </p:nvSpPr>
        <p:spPr>
          <a:xfrm>
            <a:off x="9367791" y="638401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9B7ADD9-E143-9443-3117-D63570CA74B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25250" y="-52433"/>
            <a:ext cx="2305141" cy="1076343"/>
          </a:xfrm>
          <a:prstGeom prst="rect">
            <a:avLst/>
          </a:prstGeom>
        </p:spPr>
      </p:pic>
    </p:spTree>
    <p:extLst>
      <p:ext uri="{BB962C8B-B14F-4D97-AF65-F5344CB8AC3E}">
        <p14:creationId xmlns:p14="http://schemas.microsoft.com/office/powerpoint/2010/main" val="9608837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13C1BB-D74C-D704-65C1-A52CCE13E1C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7A89AF9-000A-199B-D60C-C1A58399F18A}"/>
              </a:ext>
            </a:extLst>
          </p:cNvPr>
          <p:cNvSpPr/>
          <p:nvPr/>
        </p:nvSpPr>
        <p:spPr>
          <a:xfrm>
            <a:off x="617280" y="1279727"/>
            <a:ext cx="10812720" cy="422793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AEB57EBA-22B5-7777-BAB3-618D837B8EE9}"/>
              </a:ext>
            </a:extLst>
          </p:cNvPr>
          <p:cNvSpPr txBox="1"/>
          <p:nvPr/>
        </p:nvSpPr>
        <p:spPr>
          <a:xfrm>
            <a:off x="2346765" y="560539"/>
            <a:ext cx="5915848"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Algorithms and Text Analysis </a:t>
            </a:r>
          </a:p>
        </p:txBody>
      </p:sp>
      <p:sp>
        <p:nvSpPr>
          <p:cNvPr id="5" name="Rectangle 4">
            <a:extLst>
              <a:ext uri="{FF2B5EF4-FFF2-40B4-BE49-F238E27FC236}">
                <a16:creationId xmlns:a16="http://schemas.microsoft.com/office/drawing/2014/main" id="{C0C0E0A3-1796-B602-860E-E119E2B107B6}"/>
              </a:ext>
            </a:extLst>
          </p:cNvPr>
          <p:cNvSpPr/>
          <p:nvPr/>
        </p:nvSpPr>
        <p:spPr>
          <a:xfrm>
            <a:off x="942308" y="4011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83347F8D-8AF7-E988-DD93-30C512F024E3}"/>
              </a:ext>
            </a:extLst>
          </p:cNvPr>
          <p:cNvSpPr txBox="1"/>
          <p:nvPr/>
        </p:nvSpPr>
        <p:spPr>
          <a:xfrm>
            <a:off x="1153149" y="44172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BDBEE5E-E189-855C-6A70-9E06CD98CA3D}"/>
              </a:ext>
            </a:extLst>
          </p:cNvPr>
          <p:cNvSpPr txBox="1"/>
          <p:nvPr/>
        </p:nvSpPr>
        <p:spPr>
          <a:xfrm>
            <a:off x="1214179" y="6975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7E3317FB-7ECA-55F7-0413-C67E75027A65}"/>
              </a:ext>
            </a:extLst>
          </p:cNvPr>
          <p:cNvSpPr txBox="1"/>
          <p:nvPr/>
        </p:nvSpPr>
        <p:spPr>
          <a:xfrm>
            <a:off x="825202" y="1586666"/>
            <a:ext cx="10541000" cy="3214213"/>
          </a:xfrm>
          <a:prstGeom prst="rect">
            <a:avLst/>
          </a:prstGeom>
          <a:noFill/>
        </p:spPr>
        <p:txBody>
          <a:bodyPr wrap="square" rtlCol="0">
            <a:spAutoFit/>
          </a:bodyPr>
          <a:lstStyle/>
          <a:p>
            <a:pPr>
              <a:lnSpc>
                <a:spcPct val="150000"/>
              </a:lnSpc>
            </a:pPr>
            <a:r>
              <a:rPr lang="en-US" sz="2300" b="1" dirty="0">
                <a:latin typeface="Times New Roman" panose="02020603050405020304" pitchFamily="18" charset="0"/>
                <a:cs typeface="Times New Roman" panose="02020603050405020304" pitchFamily="18" charset="0"/>
              </a:rPr>
              <a:t>Purposes of Text Analytics</a:t>
            </a:r>
          </a:p>
          <a:p>
            <a:pPr>
              <a:lnSpc>
                <a:spcPct val="150000"/>
              </a:lnSpc>
            </a:pPr>
            <a:r>
              <a:rPr lang="en-US" sz="2300" b="1" dirty="0">
                <a:latin typeface="Times New Roman" panose="02020603050405020304" pitchFamily="18" charset="0"/>
                <a:cs typeface="Times New Roman" panose="02020603050405020304" pitchFamily="18" charset="0"/>
              </a:rPr>
              <a:t>2- Topic and Trends Mining</a:t>
            </a:r>
          </a:p>
          <a:p>
            <a:pPr>
              <a:lnSpc>
                <a:spcPct val="150000"/>
              </a:lnSpc>
            </a:pPr>
            <a:r>
              <a:rPr lang="en-US" sz="2300" dirty="0">
                <a:latin typeface="Times New Roman" panose="02020603050405020304" pitchFamily="18" charset="0"/>
                <a:cs typeface="Times New Roman" panose="02020603050405020304" pitchFamily="18" charset="0"/>
              </a:rPr>
              <a:t>Researchers can use deep learning to automatically try to make sense of themes and the trends that lie within a document or set of documents, but that doesn’t work too well unless the text analytics software is manually trained beforehand on documents that are very close in subject, language, syntax, and form to the documents being analyzed.</a:t>
            </a:r>
          </a:p>
        </p:txBody>
      </p:sp>
      <p:sp>
        <p:nvSpPr>
          <p:cNvPr id="4" name="TextBox 3">
            <a:extLst>
              <a:ext uri="{FF2B5EF4-FFF2-40B4-BE49-F238E27FC236}">
                <a16:creationId xmlns:a16="http://schemas.microsoft.com/office/drawing/2014/main" id="{9AC15791-FFB4-4E0D-9A94-544C8143F2AF}"/>
              </a:ext>
            </a:extLst>
          </p:cNvPr>
          <p:cNvSpPr txBox="1"/>
          <p:nvPr/>
        </p:nvSpPr>
        <p:spPr>
          <a:xfrm>
            <a:off x="9367791" y="638401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4EADF3C1-2D4B-5FBF-CD7A-6BE94DCE484D}"/>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25250" y="-52433"/>
            <a:ext cx="2305141" cy="1076343"/>
          </a:xfrm>
          <a:prstGeom prst="rect">
            <a:avLst/>
          </a:prstGeom>
        </p:spPr>
      </p:pic>
    </p:spTree>
    <p:extLst>
      <p:ext uri="{BB962C8B-B14F-4D97-AF65-F5344CB8AC3E}">
        <p14:creationId xmlns:p14="http://schemas.microsoft.com/office/powerpoint/2010/main" val="8133903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7E3553-133E-5D73-6DD2-6DA311A5E3E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C053E83-C676-4A80-A4BA-82E24BFA4A4E}"/>
              </a:ext>
            </a:extLst>
          </p:cNvPr>
          <p:cNvSpPr/>
          <p:nvPr/>
        </p:nvSpPr>
        <p:spPr>
          <a:xfrm>
            <a:off x="617280" y="1279727"/>
            <a:ext cx="10812720" cy="475956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851D4971-AA62-866D-5B9D-F45BE782DF1D}"/>
              </a:ext>
            </a:extLst>
          </p:cNvPr>
          <p:cNvSpPr txBox="1"/>
          <p:nvPr/>
        </p:nvSpPr>
        <p:spPr>
          <a:xfrm>
            <a:off x="2346765" y="560539"/>
            <a:ext cx="5915848"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Algorithms and Text Analysis </a:t>
            </a:r>
          </a:p>
        </p:txBody>
      </p:sp>
      <p:sp>
        <p:nvSpPr>
          <p:cNvPr id="5" name="Rectangle 4">
            <a:extLst>
              <a:ext uri="{FF2B5EF4-FFF2-40B4-BE49-F238E27FC236}">
                <a16:creationId xmlns:a16="http://schemas.microsoft.com/office/drawing/2014/main" id="{C4EDE980-9188-DE07-7BF5-CC3CB1B6613F}"/>
              </a:ext>
            </a:extLst>
          </p:cNvPr>
          <p:cNvSpPr/>
          <p:nvPr/>
        </p:nvSpPr>
        <p:spPr>
          <a:xfrm>
            <a:off x="942308" y="4011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E45873EC-61EC-20D2-2AF2-DD185B5BFA8B}"/>
              </a:ext>
            </a:extLst>
          </p:cNvPr>
          <p:cNvSpPr txBox="1"/>
          <p:nvPr/>
        </p:nvSpPr>
        <p:spPr>
          <a:xfrm>
            <a:off x="1153149" y="44172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E8E2485-7EC0-14B5-2D62-20D3463A8AEE}"/>
              </a:ext>
            </a:extLst>
          </p:cNvPr>
          <p:cNvSpPr txBox="1"/>
          <p:nvPr/>
        </p:nvSpPr>
        <p:spPr>
          <a:xfrm>
            <a:off x="1214179" y="6975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CAE1016B-BAF2-2E13-92C4-6DD9798A559F}"/>
              </a:ext>
            </a:extLst>
          </p:cNvPr>
          <p:cNvSpPr txBox="1"/>
          <p:nvPr/>
        </p:nvSpPr>
        <p:spPr>
          <a:xfrm>
            <a:off x="825202" y="1586666"/>
            <a:ext cx="10541000" cy="4276042"/>
          </a:xfrm>
          <a:prstGeom prst="rect">
            <a:avLst/>
          </a:prstGeom>
          <a:noFill/>
        </p:spPr>
        <p:txBody>
          <a:bodyPr wrap="square" rtlCol="0">
            <a:spAutoFit/>
          </a:bodyPr>
          <a:lstStyle/>
          <a:p>
            <a:pPr>
              <a:lnSpc>
                <a:spcPct val="150000"/>
              </a:lnSpc>
            </a:pPr>
            <a:r>
              <a:rPr lang="en-US" sz="2300" b="1" dirty="0">
                <a:latin typeface="Times New Roman" panose="02020603050405020304" pitchFamily="18" charset="0"/>
                <a:cs typeface="Times New Roman" panose="02020603050405020304" pitchFamily="18" charset="0"/>
              </a:rPr>
              <a:t>Purposes of Text Analytics</a:t>
            </a:r>
          </a:p>
          <a:p>
            <a:pPr>
              <a:lnSpc>
                <a:spcPct val="150000"/>
              </a:lnSpc>
            </a:pPr>
            <a:r>
              <a:rPr lang="en-US" sz="2300" b="1" dirty="0">
                <a:latin typeface="Times New Roman" panose="02020603050405020304" pitchFamily="18" charset="0"/>
                <a:cs typeface="Times New Roman" panose="02020603050405020304" pitchFamily="18" charset="0"/>
              </a:rPr>
              <a:t>3- Intention Mining </a:t>
            </a:r>
          </a:p>
          <a:p>
            <a:pPr>
              <a:lnSpc>
                <a:spcPct val="150000"/>
              </a:lnSpc>
            </a:pPr>
            <a:r>
              <a:rPr lang="en-US" sz="2300" dirty="0">
                <a:latin typeface="Times New Roman" panose="02020603050405020304" pitchFamily="18" charset="0"/>
                <a:cs typeface="Times New Roman" panose="02020603050405020304" pitchFamily="18" charset="0"/>
              </a:rPr>
              <a:t>Intention mining is what the Google search engine does when you enter a search query into Google, and it figures out what you mean based on your query. Google doesn’t stop there, it also analyzes queries and webpages for what people did not explicitly say but what they intended to say, to understated the underlying opinions expressed in the document intention mining is a Text analytics operation that is a big part of search engine optimization. </a:t>
            </a:r>
          </a:p>
        </p:txBody>
      </p:sp>
      <p:sp>
        <p:nvSpPr>
          <p:cNvPr id="4" name="TextBox 3">
            <a:extLst>
              <a:ext uri="{FF2B5EF4-FFF2-40B4-BE49-F238E27FC236}">
                <a16:creationId xmlns:a16="http://schemas.microsoft.com/office/drawing/2014/main" id="{71DAA6D3-E019-A990-B58B-17FD5B0682D4}"/>
              </a:ext>
            </a:extLst>
          </p:cNvPr>
          <p:cNvSpPr txBox="1"/>
          <p:nvPr/>
        </p:nvSpPr>
        <p:spPr>
          <a:xfrm>
            <a:off x="9367791" y="638401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DAC9E757-6E2D-DB3B-2BBD-781CA8EE35A2}"/>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25250" y="-52433"/>
            <a:ext cx="2305141" cy="1076343"/>
          </a:xfrm>
          <a:prstGeom prst="rect">
            <a:avLst/>
          </a:prstGeom>
        </p:spPr>
      </p:pic>
    </p:spTree>
    <p:extLst>
      <p:ext uri="{BB962C8B-B14F-4D97-AF65-F5344CB8AC3E}">
        <p14:creationId xmlns:p14="http://schemas.microsoft.com/office/powerpoint/2010/main" val="23988187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015224-8021-9597-D4EF-47C5DCD5CB3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B82D79F-9110-9AA3-96BB-F6BC16C67D19}"/>
              </a:ext>
            </a:extLst>
          </p:cNvPr>
          <p:cNvSpPr/>
          <p:nvPr/>
        </p:nvSpPr>
        <p:spPr>
          <a:xfrm>
            <a:off x="617280" y="1279726"/>
            <a:ext cx="10812720" cy="54187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F5A26A15-3D60-508E-9217-8AB9B1CB8603}"/>
              </a:ext>
            </a:extLst>
          </p:cNvPr>
          <p:cNvSpPr txBox="1"/>
          <p:nvPr/>
        </p:nvSpPr>
        <p:spPr>
          <a:xfrm>
            <a:off x="2346765" y="560539"/>
            <a:ext cx="5915848"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Algorithms and Text Analysis </a:t>
            </a:r>
          </a:p>
        </p:txBody>
      </p:sp>
      <p:sp>
        <p:nvSpPr>
          <p:cNvPr id="5" name="Rectangle 4">
            <a:extLst>
              <a:ext uri="{FF2B5EF4-FFF2-40B4-BE49-F238E27FC236}">
                <a16:creationId xmlns:a16="http://schemas.microsoft.com/office/drawing/2014/main" id="{4E1D9DFA-8EC4-185D-4A9A-25B30983C5E0}"/>
              </a:ext>
            </a:extLst>
          </p:cNvPr>
          <p:cNvSpPr/>
          <p:nvPr/>
        </p:nvSpPr>
        <p:spPr>
          <a:xfrm>
            <a:off x="942308" y="4011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FF1D562-5F5D-0F61-8B2A-C4DC040EA5F5}"/>
              </a:ext>
            </a:extLst>
          </p:cNvPr>
          <p:cNvSpPr txBox="1"/>
          <p:nvPr/>
        </p:nvSpPr>
        <p:spPr>
          <a:xfrm>
            <a:off x="1153149" y="44172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FEE7F3C2-6D9D-B54C-3F2B-0F733A774C30}"/>
              </a:ext>
            </a:extLst>
          </p:cNvPr>
          <p:cNvSpPr txBox="1"/>
          <p:nvPr/>
        </p:nvSpPr>
        <p:spPr>
          <a:xfrm>
            <a:off x="1214179" y="6975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71118DE5-72E5-8E31-286D-991C8BB8E706}"/>
              </a:ext>
            </a:extLst>
          </p:cNvPr>
          <p:cNvSpPr txBox="1"/>
          <p:nvPr/>
        </p:nvSpPr>
        <p:spPr>
          <a:xfrm>
            <a:off x="825202" y="1352740"/>
            <a:ext cx="10541000" cy="5337872"/>
          </a:xfrm>
          <a:prstGeom prst="rect">
            <a:avLst/>
          </a:prstGeom>
          <a:noFill/>
        </p:spPr>
        <p:txBody>
          <a:bodyPr wrap="square" rtlCol="0">
            <a:spAutoFit/>
          </a:bodyPr>
          <a:lstStyle/>
          <a:p>
            <a:pPr>
              <a:lnSpc>
                <a:spcPct val="150000"/>
              </a:lnSpc>
            </a:pPr>
            <a:r>
              <a:rPr lang="en-US" sz="2300" b="1" dirty="0">
                <a:latin typeface="Times New Roman" panose="02020603050405020304" pitchFamily="18" charset="0"/>
                <a:cs typeface="Times New Roman" panose="02020603050405020304" pitchFamily="18" charset="0"/>
              </a:rPr>
              <a:t>Purposes of Text Analytics</a:t>
            </a:r>
          </a:p>
          <a:p>
            <a:pPr>
              <a:lnSpc>
                <a:spcPct val="150000"/>
              </a:lnSpc>
            </a:pPr>
            <a:r>
              <a:rPr lang="en-US" sz="2300" b="1" dirty="0">
                <a:latin typeface="Times New Roman" panose="02020603050405020304" pitchFamily="18" charset="0"/>
                <a:cs typeface="Times New Roman" panose="02020603050405020304" pitchFamily="18" charset="0"/>
              </a:rPr>
              <a:t>3- Intention Mining </a:t>
            </a:r>
          </a:p>
          <a:p>
            <a:pPr>
              <a:lnSpc>
                <a:spcPct val="150000"/>
              </a:lnSpc>
            </a:pPr>
            <a:r>
              <a:rPr lang="en-US" sz="2300" dirty="0">
                <a:latin typeface="Times New Roman" panose="02020603050405020304" pitchFamily="18" charset="0"/>
                <a:cs typeface="Times New Roman" panose="02020603050405020304" pitchFamily="18" charset="0"/>
              </a:rPr>
              <a:t> Intention mining can be done in several ways and uses some of the following text analytics operations:</a:t>
            </a:r>
          </a:p>
          <a:p>
            <a:pPr>
              <a:lnSpc>
                <a:spcPct val="150000"/>
              </a:lnSpc>
            </a:pPr>
            <a:r>
              <a:rPr lang="en-US" sz="2300" dirty="0">
                <a:latin typeface="Times New Roman" panose="02020603050405020304" pitchFamily="18" charset="0"/>
                <a:cs typeface="Times New Roman" panose="02020603050405020304" pitchFamily="18" charset="0"/>
              </a:rPr>
              <a:t>• </a:t>
            </a:r>
            <a:r>
              <a:rPr lang="en-US" sz="2300" b="1" dirty="0">
                <a:latin typeface="Times New Roman" panose="02020603050405020304" pitchFamily="18" charset="0"/>
                <a:cs typeface="Times New Roman" panose="02020603050405020304" pitchFamily="18" charset="0"/>
              </a:rPr>
              <a:t>Named entity recognition: NER </a:t>
            </a:r>
            <a:r>
              <a:rPr lang="en-US" sz="2300" dirty="0">
                <a:latin typeface="Times New Roman" panose="02020603050405020304" pitchFamily="18" charset="0"/>
                <a:cs typeface="Times New Roman" panose="02020603050405020304" pitchFamily="18" charset="0"/>
              </a:rPr>
              <a:t>looks at recognizing nouns and could be used to extract persons, organizations, geographic locations, dates, monetary amounts, or the like from text, this works by looking at the words surrounding them.</a:t>
            </a:r>
          </a:p>
          <a:p>
            <a:pPr marL="342900" indent="-342900">
              <a:lnSpc>
                <a:spcPct val="150000"/>
              </a:lnSpc>
              <a:buFont typeface="Arial" panose="020B0604020202020204" pitchFamily="34" charset="0"/>
              <a:buChar char="•"/>
            </a:pPr>
            <a:r>
              <a:rPr lang="en-US" sz="2300" b="1" dirty="0">
                <a:latin typeface="Times New Roman" panose="02020603050405020304" pitchFamily="18" charset="0"/>
                <a:cs typeface="Times New Roman" panose="02020603050405020304" pitchFamily="18" charset="0"/>
              </a:rPr>
              <a:t>Event extraction: </a:t>
            </a:r>
            <a:r>
              <a:rPr lang="en-US" sz="2300" dirty="0">
                <a:latin typeface="Times New Roman" panose="02020603050405020304" pitchFamily="18" charset="0"/>
                <a:cs typeface="Times New Roman" panose="02020603050405020304" pitchFamily="18" charset="0"/>
              </a:rPr>
              <a:t>Determines the relationships and the events connected with</a:t>
            </a:r>
          </a:p>
          <a:p>
            <a:pPr>
              <a:lnSpc>
                <a:spcPct val="150000"/>
              </a:lnSpc>
            </a:pPr>
            <a:r>
              <a:rPr lang="en-US" sz="2300" dirty="0">
                <a:latin typeface="Times New Roman" panose="02020603050405020304" pitchFamily="18" charset="0"/>
                <a:cs typeface="Times New Roman" panose="02020603050405020304" pitchFamily="18" charset="0"/>
              </a:rPr>
              <a:t>named entities (NER). Establishes the kinds of inferences that can be made from the text.</a:t>
            </a:r>
          </a:p>
        </p:txBody>
      </p:sp>
      <p:sp>
        <p:nvSpPr>
          <p:cNvPr id="4" name="TextBox 3">
            <a:extLst>
              <a:ext uri="{FF2B5EF4-FFF2-40B4-BE49-F238E27FC236}">
                <a16:creationId xmlns:a16="http://schemas.microsoft.com/office/drawing/2014/main" id="{26782606-B064-0828-61F4-D3031A4BF2CA}"/>
              </a:ext>
            </a:extLst>
          </p:cNvPr>
          <p:cNvSpPr txBox="1"/>
          <p:nvPr/>
        </p:nvSpPr>
        <p:spPr>
          <a:xfrm>
            <a:off x="9367791" y="638401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BF2ABEA1-0AA7-EA41-9BA1-FBEF33827386}"/>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25250" y="-52433"/>
            <a:ext cx="2305141" cy="1076343"/>
          </a:xfrm>
          <a:prstGeom prst="rect">
            <a:avLst/>
          </a:prstGeom>
        </p:spPr>
      </p:pic>
    </p:spTree>
    <p:extLst>
      <p:ext uri="{BB962C8B-B14F-4D97-AF65-F5344CB8AC3E}">
        <p14:creationId xmlns:p14="http://schemas.microsoft.com/office/powerpoint/2010/main" val="35683717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3C802F-3C9B-367F-C594-1FF9AB0F2AB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D3A8C64-A4C8-F7DD-F4D3-97F1B944BFF6}"/>
              </a:ext>
            </a:extLst>
          </p:cNvPr>
          <p:cNvSpPr/>
          <p:nvPr/>
        </p:nvSpPr>
        <p:spPr>
          <a:xfrm>
            <a:off x="617280" y="1279726"/>
            <a:ext cx="10812720" cy="407667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5F756F4C-1B5C-31E4-0723-143E52D3536B}"/>
              </a:ext>
            </a:extLst>
          </p:cNvPr>
          <p:cNvSpPr txBox="1"/>
          <p:nvPr/>
        </p:nvSpPr>
        <p:spPr>
          <a:xfrm>
            <a:off x="2346765" y="560539"/>
            <a:ext cx="5915848"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Algorithms and Text Analysis </a:t>
            </a:r>
          </a:p>
        </p:txBody>
      </p:sp>
      <p:sp>
        <p:nvSpPr>
          <p:cNvPr id="5" name="Rectangle 4">
            <a:extLst>
              <a:ext uri="{FF2B5EF4-FFF2-40B4-BE49-F238E27FC236}">
                <a16:creationId xmlns:a16="http://schemas.microsoft.com/office/drawing/2014/main" id="{ACB2B77B-88C8-A9A8-CF26-F3A8A302C514}"/>
              </a:ext>
            </a:extLst>
          </p:cNvPr>
          <p:cNvSpPr/>
          <p:nvPr/>
        </p:nvSpPr>
        <p:spPr>
          <a:xfrm>
            <a:off x="942308" y="4011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F0E9078F-CAF7-9FC6-4E28-FA127BFA5442}"/>
              </a:ext>
            </a:extLst>
          </p:cNvPr>
          <p:cNvSpPr txBox="1"/>
          <p:nvPr/>
        </p:nvSpPr>
        <p:spPr>
          <a:xfrm>
            <a:off x="1153149" y="44172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7F7DDBB2-C755-E059-93A3-D6252C0D4D5D}"/>
              </a:ext>
            </a:extLst>
          </p:cNvPr>
          <p:cNvSpPr txBox="1"/>
          <p:nvPr/>
        </p:nvSpPr>
        <p:spPr>
          <a:xfrm>
            <a:off x="1214179" y="6975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96F422CF-7818-69B8-B4CC-4A84A0A923F1}"/>
              </a:ext>
            </a:extLst>
          </p:cNvPr>
          <p:cNvSpPr txBox="1"/>
          <p:nvPr/>
        </p:nvSpPr>
        <p:spPr>
          <a:xfrm>
            <a:off x="782670" y="1501603"/>
            <a:ext cx="10541000" cy="3214213"/>
          </a:xfrm>
          <a:prstGeom prst="rect">
            <a:avLst/>
          </a:prstGeom>
          <a:noFill/>
        </p:spPr>
        <p:txBody>
          <a:bodyPr wrap="square" rtlCol="0">
            <a:spAutoFit/>
          </a:bodyPr>
          <a:lstStyle/>
          <a:p>
            <a:pPr>
              <a:lnSpc>
                <a:spcPct val="150000"/>
              </a:lnSpc>
            </a:pPr>
            <a:r>
              <a:rPr lang="en-US" sz="2300" b="1" dirty="0">
                <a:latin typeface="Times New Roman" panose="02020603050405020304" pitchFamily="18" charset="0"/>
                <a:cs typeface="Times New Roman" panose="02020603050405020304" pitchFamily="18" charset="0"/>
              </a:rPr>
              <a:t>Purposes of Text Analytics</a:t>
            </a:r>
          </a:p>
          <a:p>
            <a:pPr>
              <a:lnSpc>
                <a:spcPct val="150000"/>
              </a:lnSpc>
            </a:pPr>
            <a:r>
              <a:rPr lang="en-US" sz="2300" b="1" dirty="0">
                <a:latin typeface="Times New Roman" panose="02020603050405020304" pitchFamily="18" charset="0"/>
                <a:cs typeface="Times New Roman" panose="02020603050405020304" pitchFamily="18" charset="0"/>
              </a:rPr>
              <a:t>4- Concept Mining </a:t>
            </a:r>
          </a:p>
          <a:p>
            <a:pPr>
              <a:lnSpc>
                <a:spcPct val="150000"/>
              </a:lnSpc>
            </a:pPr>
            <a:r>
              <a:rPr lang="en-US" sz="2300" dirty="0">
                <a:latin typeface="Times New Roman" panose="02020603050405020304" pitchFamily="18" charset="0"/>
                <a:cs typeface="Times New Roman" panose="02020603050405020304" pitchFamily="18" charset="0"/>
              </a:rPr>
              <a:t>Text mining is the discipline of extracting information from a document. Concept mining attempts to do the same thing using the concepts in the document. Mapping words to concepts is ambiguous. Each word in a document may relate to several possible concepts. </a:t>
            </a:r>
          </a:p>
        </p:txBody>
      </p:sp>
      <p:sp>
        <p:nvSpPr>
          <p:cNvPr id="4" name="TextBox 3">
            <a:extLst>
              <a:ext uri="{FF2B5EF4-FFF2-40B4-BE49-F238E27FC236}">
                <a16:creationId xmlns:a16="http://schemas.microsoft.com/office/drawing/2014/main" id="{B4BAAF98-73A5-AFEE-C75B-E8D77BE41D65}"/>
              </a:ext>
            </a:extLst>
          </p:cNvPr>
          <p:cNvSpPr txBox="1"/>
          <p:nvPr/>
        </p:nvSpPr>
        <p:spPr>
          <a:xfrm>
            <a:off x="9367791" y="638401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D0A9E0DE-209D-A217-9653-15A38176C66F}"/>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25250" y="-52433"/>
            <a:ext cx="2305141" cy="1076343"/>
          </a:xfrm>
          <a:prstGeom prst="rect">
            <a:avLst/>
          </a:prstGeom>
        </p:spPr>
      </p:pic>
    </p:spTree>
    <p:extLst>
      <p:ext uri="{BB962C8B-B14F-4D97-AF65-F5344CB8AC3E}">
        <p14:creationId xmlns:p14="http://schemas.microsoft.com/office/powerpoint/2010/main" val="41623255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36F88B-6EBE-78B2-FEBF-3FA0EC672AD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15DDFD0-4416-48E3-07D7-48A46B41A815}"/>
              </a:ext>
            </a:extLst>
          </p:cNvPr>
          <p:cNvSpPr/>
          <p:nvPr/>
        </p:nvSpPr>
        <p:spPr>
          <a:xfrm>
            <a:off x="617280" y="1279727"/>
            <a:ext cx="10812720" cy="475956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9379AC2D-0C99-BB63-0F05-0538A99E4587}"/>
              </a:ext>
            </a:extLst>
          </p:cNvPr>
          <p:cNvSpPr txBox="1"/>
          <p:nvPr/>
        </p:nvSpPr>
        <p:spPr>
          <a:xfrm>
            <a:off x="2346765" y="560539"/>
            <a:ext cx="5915848"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Algorithms and Text Analysis </a:t>
            </a:r>
          </a:p>
        </p:txBody>
      </p:sp>
      <p:sp>
        <p:nvSpPr>
          <p:cNvPr id="5" name="Rectangle 4">
            <a:extLst>
              <a:ext uri="{FF2B5EF4-FFF2-40B4-BE49-F238E27FC236}">
                <a16:creationId xmlns:a16="http://schemas.microsoft.com/office/drawing/2014/main" id="{795DBF2B-530A-E733-F36E-3A3A87DFEFE1}"/>
              </a:ext>
            </a:extLst>
          </p:cNvPr>
          <p:cNvSpPr/>
          <p:nvPr/>
        </p:nvSpPr>
        <p:spPr>
          <a:xfrm>
            <a:off x="942308" y="4011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7552D97E-C83C-0C83-ABF5-114C9DF8CB90}"/>
              </a:ext>
            </a:extLst>
          </p:cNvPr>
          <p:cNvSpPr txBox="1"/>
          <p:nvPr/>
        </p:nvSpPr>
        <p:spPr>
          <a:xfrm>
            <a:off x="1153149" y="44172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A367CA53-B07D-A6C8-ED9F-89BB2824F4BB}"/>
              </a:ext>
            </a:extLst>
          </p:cNvPr>
          <p:cNvSpPr txBox="1"/>
          <p:nvPr/>
        </p:nvSpPr>
        <p:spPr>
          <a:xfrm>
            <a:off x="1214179" y="6975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751E4933-9AB3-3803-D201-697323FBC8A3}"/>
              </a:ext>
            </a:extLst>
          </p:cNvPr>
          <p:cNvSpPr txBox="1"/>
          <p:nvPr/>
        </p:nvSpPr>
        <p:spPr>
          <a:xfrm>
            <a:off x="825202" y="1586666"/>
            <a:ext cx="10541000" cy="4276042"/>
          </a:xfrm>
          <a:prstGeom prst="rect">
            <a:avLst/>
          </a:prstGeom>
          <a:noFill/>
        </p:spPr>
        <p:txBody>
          <a:bodyPr wrap="square" rtlCol="0">
            <a:spAutoFit/>
          </a:bodyPr>
          <a:lstStyle/>
          <a:p>
            <a:pPr>
              <a:lnSpc>
                <a:spcPct val="150000"/>
              </a:lnSpc>
            </a:pPr>
            <a:r>
              <a:rPr lang="en-US" sz="2300" b="1" dirty="0">
                <a:latin typeface="Times New Roman" panose="02020603050405020304" pitchFamily="18" charset="0"/>
                <a:cs typeface="Times New Roman" panose="02020603050405020304" pitchFamily="18" charset="0"/>
              </a:rPr>
              <a:t>Purposes of Text Analytics</a:t>
            </a:r>
          </a:p>
          <a:p>
            <a:pPr>
              <a:lnSpc>
                <a:spcPct val="150000"/>
              </a:lnSpc>
            </a:pPr>
            <a:r>
              <a:rPr lang="en-US" sz="2300" b="1" dirty="0">
                <a:latin typeface="Times New Roman" panose="02020603050405020304" pitchFamily="18" charset="0"/>
                <a:cs typeface="Times New Roman" panose="02020603050405020304" pitchFamily="18" charset="0"/>
              </a:rPr>
              <a:t>4- Concept Mining </a:t>
            </a:r>
          </a:p>
          <a:p>
            <a:pPr>
              <a:lnSpc>
                <a:spcPct val="150000"/>
              </a:lnSpc>
            </a:pPr>
            <a:r>
              <a:rPr lang="en-US" sz="2300" dirty="0">
                <a:latin typeface="Times New Roman" panose="02020603050405020304" pitchFamily="18" charset="0"/>
                <a:cs typeface="Times New Roman" panose="02020603050405020304" pitchFamily="18" charset="0"/>
              </a:rPr>
              <a:t>For example, the Google search engine indexes billions of new documents each day; using concept mining, it will automatically group similar documents together, as representative of a specific idea, along with other documents it has already categorized with the same or similar concept. Google can further refine its content classification by clustering the documents its index by topic; it uses this information to rank search results for a searcher’s query better. </a:t>
            </a:r>
          </a:p>
        </p:txBody>
      </p:sp>
      <p:sp>
        <p:nvSpPr>
          <p:cNvPr id="4" name="TextBox 3">
            <a:extLst>
              <a:ext uri="{FF2B5EF4-FFF2-40B4-BE49-F238E27FC236}">
                <a16:creationId xmlns:a16="http://schemas.microsoft.com/office/drawing/2014/main" id="{7C0C60D7-F985-B032-32F7-D900FAE39B0A}"/>
              </a:ext>
            </a:extLst>
          </p:cNvPr>
          <p:cNvSpPr txBox="1"/>
          <p:nvPr/>
        </p:nvSpPr>
        <p:spPr>
          <a:xfrm>
            <a:off x="9367791" y="638401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5F624571-A4EC-134A-551C-9224DC5C700C}"/>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25250" y="-52433"/>
            <a:ext cx="2305141" cy="1076343"/>
          </a:xfrm>
          <a:prstGeom prst="rect">
            <a:avLst/>
          </a:prstGeom>
        </p:spPr>
      </p:pic>
    </p:spTree>
    <p:extLst>
      <p:ext uri="{BB962C8B-B14F-4D97-AF65-F5344CB8AC3E}">
        <p14:creationId xmlns:p14="http://schemas.microsoft.com/office/powerpoint/2010/main" val="11268366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6B7783-4CA6-2CCF-7ABC-02E74FEA4A3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4AA9D0C-35EB-378C-506C-8C8D83C24855}"/>
              </a:ext>
            </a:extLst>
          </p:cNvPr>
          <p:cNvSpPr/>
          <p:nvPr/>
        </p:nvSpPr>
        <p:spPr>
          <a:xfrm>
            <a:off x="617280" y="1279726"/>
            <a:ext cx="10812720" cy="517712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F07772F4-FCC1-D541-E108-EF49C21B5382}"/>
              </a:ext>
            </a:extLst>
          </p:cNvPr>
          <p:cNvSpPr txBox="1"/>
          <p:nvPr/>
        </p:nvSpPr>
        <p:spPr>
          <a:xfrm>
            <a:off x="2346765" y="560539"/>
            <a:ext cx="5915848"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Algorithms and Text Analysis </a:t>
            </a:r>
          </a:p>
        </p:txBody>
      </p:sp>
      <p:sp>
        <p:nvSpPr>
          <p:cNvPr id="5" name="Rectangle 4">
            <a:extLst>
              <a:ext uri="{FF2B5EF4-FFF2-40B4-BE49-F238E27FC236}">
                <a16:creationId xmlns:a16="http://schemas.microsoft.com/office/drawing/2014/main" id="{DB7F1960-5556-CFA3-51E8-142958088B4C}"/>
              </a:ext>
            </a:extLst>
          </p:cNvPr>
          <p:cNvSpPr/>
          <p:nvPr/>
        </p:nvSpPr>
        <p:spPr>
          <a:xfrm>
            <a:off x="942308" y="4011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4550186-0F4D-7013-AF77-289B57C3C205}"/>
              </a:ext>
            </a:extLst>
          </p:cNvPr>
          <p:cNvSpPr txBox="1"/>
          <p:nvPr/>
        </p:nvSpPr>
        <p:spPr>
          <a:xfrm>
            <a:off x="1153149" y="44172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1B99239-28E7-FF95-9422-ECCC20178499}"/>
              </a:ext>
            </a:extLst>
          </p:cNvPr>
          <p:cNvSpPr txBox="1"/>
          <p:nvPr/>
        </p:nvSpPr>
        <p:spPr>
          <a:xfrm>
            <a:off x="1214179" y="6975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A6FC58BC-637B-065E-1721-00F5152FC090}"/>
              </a:ext>
            </a:extLst>
          </p:cNvPr>
          <p:cNvSpPr txBox="1"/>
          <p:nvPr/>
        </p:nvSpPr>
        <p:spPr>
          <a:xfrm>
            <a:off x="825202" y="1586666"/>
            <a:ext cx="10541000" cy="4806957"/>
          </a:xfrm>
          <a:prstGeom prst="rect">
            <a:avLst/>
          </a:prstGeom>
          <a:noFill/>
        </p:spPr>
        <p:txBody>
          <a:bodyPr wrap="square" rtlCol="0">
            <a:spAutoFit/>
          </a:bodyPr>
          <a:lstStyle/>
          <a:p>
            <a:pPr>
              <a:lnSpc>
                <a:spcPct val="150000"/>
              </a:lnSpc>
            </a:pPr>
            <a:r>
              <a:rPr lang="en-US" sz="2300" b="1" dirty="0">
                <a:latin typeface="Times New Roman" panose="02020603050405020304" pitchFamily="18" charset="0"/>
                <a:cs typeface="Times New Roman" panose="02020603050405020304" pitchFamily="18" charset="0"/>
              </a:rPr>
              <a:t>The Text Analytics Process</a:t>
            </a:r>
          </a:p>
          <a:p>
            <a:pPr>
              <a:lnSpc>
                <a:spcPct val="150000"/>
              </a:lnSpc>
            </a:pPr>
            <a:r>
              <a:rPr lang="en-US" sz="2300" dirty="0">
                <a:latin typeface="Times New Roman" panose="02020603050405020304" pitchFamily="18" charset="0"/>
                <a:cs typeface="Times New Roman" panose="02020603050405020304" pitchFamily="18" charset="0"/>
              </a:rPr>
              <a:t>In the process of transforming text to numbers, there are many manipulations on the data, including tokenization, so we can find named entities in the text. </a:t>
            </a:r>
          </a:p>
          <a:p>
            <a:pPr>
              <a:lnSpc>
                <a:spcPct val="150000"/>
              </a:lnSpc>
            </a:pPr>
            <a:r>
              <a:rPr lang="en-US" sz="2300" dirty="0">
                <a:latin typeface="Times New Roman" panose="02020603050405020304" pitchFamily="18" charset="0"/>
                <a:cs typeface="Times New Roman" panose="02020603050405020304" pitchFamily="18" charset="0"/>
              </a:rPr>
              <a:t>• Stop words (such as “the”, “of”, “and”, “a”, “to”, and so on) are removed.</a:t>
            </a:r>
          </a:p>
          <a:p>
            <a:pPr>
              <a:lnSpc>
                <a:spcPct val="150000"/>
              </a:lnSpc>
            </a:pPr>
            <a:r>
              <a:rPr lang="en-US" sz="2300" dirty="0">
                <a:latin typeface="Times New Roman" panose="02020603050405020304" pitchFamily="18" charset="0"/>
                <a:cs typeface="Times New Roman" panose="02020603050405020304" pitchFamily="18" charset="0"/>
              </a:rPr>
              <a:t>• All remaining words are made regular by a process sometimes called stemming. Lemmatization is a stemming operation that regularizes words while trying to figure out their part of speech. Caveat: How words get reduced to a stem may differ depending on how the words are used. For instance, the noun “moped” should not be stemmed into the form “mope”, while the verb “moped” should.</a:t>
            </a:r>
          </a:p>
        </p:txBody>
      </p:sp>
      <p:sp>
        <p:nvSpPr>
          <p:cNvPr id="4" name="TextBox 3">
            <a:extLst>
              <a:ext uri="{FF2B5EF4-FFF2-40B4-BE49-F238E27FC236}">
                <a16:creationId xmlns:a16="http://schemas.microsoft.com/office/drawing/2014/main" id="{E29C0058-4A75-3A90-CC2A-2A4EE8BD15D2}"/>
              </a:ext>
            </a:extLst>
          </p:cNvPr>
          <p:cNvSpPr txBox="1"/>
          <p:nvPr/>
        </p:nvSpPr>
        <p:spPr>
          <a:xfrm>
            <a:off x="9367791" y="638401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A5DF9C1-3621-EEC5-C79E-3D1846F2206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25250" y="-52433"/>
            <a:ext cx="2305141" cy="1076343"/>
          </a:xfrm>
          <a:prstGeom prst="rect">
            <a:avLst/>
          </a:prstGeom>
        </p:spPr>
      </p:pic>
    </p:spTree>
    <p:extLst>
      <p:ext uri="{BB962C8B-B14F-4D97-AF65-F5344CB8AC3E}">
        <p14:creationId xmlns:p14="http://schemas.microsoft.com/office/powerpoint/2010/main" val="279891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0C916A-F1CD-CA5A-C830-8DAD4A0C5CF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CD8198D-49F4-0D82-FC8B-AB12E9FA0FA6}"/>
              </a:ext>
            </a:extLst>
          </p:cNvPr>
          <p:cNvSpPr/>
          <p:nvPr/>
        </p:nvSpPr>
        <p:spPr>
          <a:xfrm>
            <a:off x="617280" y="1279727"/>
            <a:ext cx="10812720" cy="45469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5463380F-C3A6-0321-9F4C-E457C92DC8AF}"/>
              </a:ext>
            </a:extLst>
          </p:cNvPr>
          <p:cNvSpPr txBox="1"/>
          <p:nvPr/>
        </p:nvSpPr>
        <p:spPr>
          <a:xfrm>
            <a:off x="2346765" y="560539"/>
            <a:ext cx="5915848"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Algorithms and Text Analysis </a:t>
            </a:r>
          </a:p>
        </p:txBody>
      </p:sp>
      <p:sp>
        <p:nvSpPr>
          <p:cNvPr id="5" name="Rectangle 4">
            <a:extLst>
              <a:ext uri="{FF2B5EF4-FFF2-40B4-BE49-F238E27FC236}">
                <a16:creationId xmlns:a16="http://schemas.microsoft.com/office/drawing/2014/main" id="{46620C03-AA07-BE6D-D9EE-EFD7C76005AF}"/>
              </a:ext>
            </a:extLst>
          </p:cNvPr>
          <p:cNvSpPr/>
          <p:nvPr/>
        </p:nvSpPr>
        <p:spPr>
          <a:xfrm>
            <a:off x="942308" y="4011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9547BD6-24F8-20FE-CECC-82D045F4222E}"/>
              </a:ext>
            </a:extLst>
          </p:cNvPr>
          <p:cNvSpPr txBox="1"/>
          <p:nvPr/>
        </p:nvSpPr>
        <p:spPr>
          <a:xfrm>
            <a:off x="1153149" y="44172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E5FC419B-6BFF-3FD0-DF84-7250B1499988}"/>
              </a:ext>
            </a:extLst>
          </p:cNvPr>
          <p:cNvSpPr txBox="1"/>
          <p:nvPr/>
        </p:nvSpPr>
        <p:spPr>
          <a:xfrm>
            <a:off x="1214179" y="6975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B4B09BCC-2CD5-ADD1-74F1-B18149077630}"/>
              </a:ext>
            </a:extLst>
          </p:cNvPr>
          <p:cNvSpPr txBox="1"/>
          <p:nvPr/>
        </p:nvSpPr>
        <p:spPr>
          <a:xfrm>
            <a:off x="825202" y="1586666"/>
            <a:ext cx="10541000" cy="3745128"/>
          </a:xfrm>
          <a:prstGeom prst="rect">
            <a:avLst/>
          </a:prstGeom>
          <a:noFill/>
        </p:spPr>
        <p:txBody>
          <a:bodyPr wrap="square" rtlCol="0">
            <a:spAutoFit/>
          </a:bodyPr>
          <a:lstStyle/>
          <a:p>
            <a:pPr>
              <a:lnSpc>
                <a:spcPct val="150000"/>
              </a:lnSpc>
            </a:pPr>
            <a:r>
              <a:rPr lang="en-US" sz="2300" b="1" dirty="0">
                <a:latin typeface="Times New Roman" panose="02020603050405020304" pitchFamily="18" charset="0"/>
                <a:cs typeface="Times New Roman" panose="02020603050405020304" pitchFamily="18" charset="0"/>
              </a:rPr>
              <a:t>The Text Analytics Process</a:t>
            </a:r>
          </a:p>
          <a:p>
            <a:pPr>
              <a:lnSpc>
                <a:spcPct val="150000"/>
              </a:lnSpc>
            </a:pPr>
            <a:r>
              <a:rPr lang="en-US" sz="2300" dirty="0">
                <a:latin typeface="Times New Roman" panose="02020603050405020304" pitchFamily="18" charset="0"/>
                <a:cs typeface="Times New Roman" panose="02020603050405020304" pitchFamily="18" charset="0"/>
              </a:rPr>
              <a:t>• Spelling errors are corrected using a dictionary and plurals must be singularized. Idiomatic expressions are resolved.</a:t>
            </a:r>
          </a:p>
          <a:p>
            <a:pPr>
              <a:lnSpc>
                <a:spcPct val="150000"/>
              </a:lnSpc>
            </a:pPr>
            <a:r>
              <a:rPr lang="en-US" sz="2300" dirty="0">
                <a:latin typeface="Times New Roman" panose="02020603050405020304" pitchFamily="18" charset="0"/>
                <a:cs typeface="Times New Roman" panose="02020603050405020304" pitchFamily="18" charset="0"/>
              </a:rPr>
              <a:t>• Tenses of words are made uniform so that the same word does not reappear many times with minor variations. Comments, such as “nothing” or “what?” or “no comment” or “</a:t>
            </a:r>
            <a:r>
              <a:rPr lang="en-US" sz="2300" dirty="0" err="1">
                <a:latin typeface="Times New Roman" panose="02020603050405020304" pitchFamily="18" charset="0"/>
                <a:cs typeface="Times New Roman" panose="02020603050405020304" pitchFamily="18" charset="0"/>
              </a:rPr>
              <a:t>mpmpmpmpmp</a:t>
            </a:r>
            <a:r>
              <a:rPr lang="en-US" sz="2300" dirty="0">
                <a:latin typeface="Times New Roman" panose="02020603050405020304" pitchFamily="18" charset="0"/>
                <a:cs typeface="Times New Roman" panose="02020603050405020304" pitchFamily="18" charset="0"/>
              </a:rPr>
              <a:t>”, often appearing in the commentary, especially social media, are removed (however, for sentiment analysis these are retained and analyzed).</a:t>
            </a:r>
          </a:p>
        </p:txBody>
      </p:sp>
      <p:sp>
        <p:nvSpPr>
          <p:cNvPr id="4" name="TextBox 3">
            <a:extLst>
              <a:ext uri="{FF2B5EF4-FFF2-40B4-BE49-F238E27FC236}">
                <a16:creationId xmlns:a16="http://schemas.microsoft.com/office/drawing/2014/main" id="{C0F8C060-FCAB-BDEE-03D0-82E1FDD45C7E}"/>
              </a:ext>
            </a:extLst>
          </p:cNvPr>
          <p:cNvSpPr txBox="1"/>
          <p:nvPr/>
        </p:nvSpPr>
        <p:spPr>
          <a:xfrm>
            <a:off x="9367791" y="638401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5F60F5EA-98E3-6B8F-7B82-ECD81E05D245}"/>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25250" y="-52433"/>
            <a:ext cx="2305141" cy="1076343"/>
          </a:xfrm>
          <a:prstGeom prst="rect">
            <a:avLst/>
          </a:prstGeom>
        </p:spPr>
      </p:pic>
    </p:spTree>
    <p:extLst>
      <p:ext uri="{BB962C8B-B14F-4D97-AF65-F5344CB8AC3E}">
        <p14:creationId xmlns:p14="http://schemas.microsoft.com/office/powerpoint/2010/main" val="17341616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F3829C-E782-DA2E-EAAB-A8F3CDFA369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016E6E6-5CD3-D6EE-C095-F16E77C41F3D}"/>
              </a:ext>
            </a:extLst>
          </p:cNvPr>
          <p:cNvSpPr/>
          <p:nvPr/>
        </p:nvSpPr>
        <p:spPr>
          <a:xfrm>
            <a:off x="617280" y="1279727"/>
            <a:ext cx="10812720" cy="53018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09DFCA9E-38AA-8C40-E9D2-CCA6D53005CE}"/>
              </a:ext>
            </a:extLst>
          </p:cNvPr>
          <p:cNvSpPr txBox="1"/>
          <p:nvPr/>
        </p:nvSpPr>
        <p:spPr>
          <a:xfrm>
            <a:off x="2346765" y="560539"/>
            <a:ext cx="5915848"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Algorithms and Text Analysis </a:t>
            </a:r>
          </a:p>
        </p:txBody>
      </p:sp>
      <p:sp>
        <p:nvSpPr>
          <p:cNvPr id="5" name="Rectangle 4">
            <a:extLst>
              <a:ext uri="{FF2B5EF4-FFF2-40B4-BE49-F238E27FC236}">
                <a16:creationId xmlns:a16="http://schemas.microsoft.com/office/drawing/2014/main" id="{94589DED-946F-542B-DF41-70C13810A9EA}"/>
              </a:ext>
            </a:extLst>
          </p:cNvPr>
          <p:cNvSpPr/>
          <p:nvPr/>
        </p:nvSpPr>
        <p:spPr>
          <a:xfrm>
            <a:off x="942308" y="4011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4F0893D0-D22B-D585-C854-C4E8B3C6E38B}"/>
              </a:ext>
            </a:extLst>
          </p:cNvPr>
          <p:cNvSpPr txBox="1"/>
          <p:nvPr/>
        </p:nvSpPr>
        <p:spPr>
          <a:xfrm>
            <a:off x="1153149" y="44172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821AAD29-96B5-359C-D8D3-D83030680CDC}"/>
              </a:ext>
            </a:extLst>
          </p:cNvPr>
          <p:cNvSpPr txBox="1"/>
          <p:nvPr/>
        </p:nvSpPr>
        <p:spPr>
          <a:xfrm>
            <a:off x="1214179" y="6975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44F4B4BD-0BCC-93B0-F808-41D13AEC7AF0}"/>
              </a:ext>
            </a:extLst>
          </p:cNvPr>
          <p:cNvSpPr txBox="1"/>
          <p:nvPr/>
        </p:nvSpPr>
        <p:spPr>
          <a:xfrm>
            <a:off x="825202" y="1586666"/>
            <a:ext cx="10541000" cy="4806957"/>
          </a:xfrm>
          <a:prstGeom prst="rect">
            <a:avLst/>
          </a:prstGeom>
          <a:noFill/>
        </p:spPr>
        <p:txBody>
          <a:bodyPr wrap="square" rtlCol="0">
            <a:spAutoFit/>
          </a:bodyPr>
          <a:lstStyle/>
          <a:p>
            <a:pPr>
              <a:lnSpc>
                <a:spcPct val="150000"/>
              </a:lnSpc>
            </a:pPr>
            <a:r>
              <a:rPr lang="en-US" sz="2300" b="1" dirty="0">
                <a:latin typeface="Times New Roman" panose="02020603050405020304" pitchFamily="18" charset="0"/>
                <a:cs typeface="Times New Roman" panose="02020603050405020304" pitchFamily="18" charset="0"/>
              </a:rPr>
              <a:t>The Text Analytics Process</a:t>
            </a:r>
          </a:p>
          <a:p>
            <a:pPr>
              <a:lnSpc>
                <a:spcPct val="150000"/>
              </a:lnSpc>
            </a:pPr>
            <a:r>
              <a:rPr lang="en-US" sz="2300" b="1" dirty="0">
                <a:latin typeface="Times New Roman" panose="02020603050405020304" pitchFamily="18" charset="0"/>
                <a:cs typeface="Times New Roman" panose="02020603050405020304" pitchFamily="18" charset="0"/>
              </a:rPr>
              <a:t>Tokenization</a:t>
            </a:r>
          </a:p>
          <a:p>
            <a:pPr>
              <a:lnSpc>
                <a:spcPct val="150000"/>
              </a:lnSpc>
            </a:pPr>
            <a:r>
              <a:rPr lang="en-US" sz="2300" dirty="0">
                <a:latin typeface="Times New Roman" panose="02020603050405020304" pitchFamily="18" charset="0"/>
                <a:cs typeface="Times New Roman" panose="02020603050405020304" pitchFamily="18" charset="0"/>
              </a:rPr>
              <a:t>Tokens are words taken from a block of text that has been cleaned. This process is called tokenization, and it is often being used to identify people or organizations (named entity extraction). Named entity extraction aims to overcome a problem created when separating words by using blank spaces; IBM SPSS and SAS Data Miner both do this operation.</a:t>
            </a:r>
          </a:p>
          <a:p>
            <a:pPr>
              <a:lnSpc>
                <a:spcPct val="150000"/>
              </a:lnSpc>
            </a:pPr>
            <a:r>
              <a:rPr lang="en-US" sz="2300" dirty="0">
                <a:latin typeface="Times New Roman" panose="02020603050405020304" pitchFamily="18" charset="0"/>
                <a:cs typeface="Times New Roman" panose="02020603050405020304" pitchFamily="18" charset="0"/>
              </a:rPr>
              <a:t>• For instance, an expression such as “Mr. Sand” contains two tokens (Mr. and Sand), and the computer must recognize that they belong together.</a:t>
            </a:r>
          </a:p>
        </p:txBody>
      </p:sp>
      <p:sp>
        <p:nvSpPr>
          <p:cNvPr id="4" name="TextBox 3">
            <a:extLst>
              <a:ext uri="{FF2B5EF4-FFF2-40B4-BE49-F238E27FC236}">
                <a16:creationId xmlns:a16="http://schemas.microsoft.com/office/drawing/2014/main" id="{A9802881-E94E-34DA-3187-49BE84FEC75D}"/>
              </a:ext>
            </a:extLst>
          </p:cNvPr>
          <p:cNvSpPr txBox="1"/>
          <p:nvPr/>
        </p:nvSpPr>
        <p:spPr>
          <a:xfrm>
            <a:off x="9367791" y="638401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D420902D-F900-C1F5-3336-EC55C06018BD}"/>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25250" y="-52433"/>
            <a:ext cx="2305141" cy="1076343"/>
          </a:xfrm>
          <a:prstGeom prst="rect">
            <a:avLst/>
          </a:prstGeom>
        </p:spPr>
      </p:pic>
    </p:spTree>
    <p:extLst>
      <p:ext uri="{BB962C8B-B14F-4D97-AF65-F5344CB8AC3E}">
        <p14:creationId xmlns:p14="http://schemas.microsoft.com/office/powerpoint/2010/main" val="7126890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D521E3-FF58-AC4D-A4C4-0020B76EE2F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59C5ABB7-BBD6-8A1B-EED8-66E590D2AF55}"/>
              </a:ext>
            </a:extLst>
          </p:cNvPr>
          <p:cNvSpPr/>
          <p:nvPr/>
        </p:nvSpPr>
        <p:spPr>
          <a:xfrm>
            <a:off x="617280" y="1279727"/>
            <a:ext cx="10812720" cy="53018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6A28CDD1-58D0-A877-73D7-306F734627C7}"/>
              </a:ext>
            </a:extLst>
          </p:cNvPr>
          <p:cNvSpPr txBox="1"/>
          <p:nvPr/>
        </p:nvSpPr>
        <p:spPr>
          <a:xfrm>
            <a:off x="2346765" y="560539"/>
            <a:ext cx="5915848"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Algorithms and Text Analysis </a:t>
            </a:r>
          </a:p>
        </p:txBody>
      </p:sp>
      <p:sp>
        <p:nvSpPr>
          <p:cNvPr id="5" name="Rectangle 4">
            <a:extLst>
              <a:ext uri="{FF2B5EF4-FFF2-40B4-BE49-F238E27FC236}">
                <a16:creationId xmlns:a16="http://schemas.microsoft.com/office/drawing/2014/main" id="{A3524F20-2B9A-C45D-AD18-C19DFDDFA050}"/>
              </a:ext>
            </a:extLst>
          </p:cNvPr>
          <p:cNvSpPr/>
          <p:nvPr/>
        </p:nvSpPr>
        <p:spPr>
          <a:xfrm>
            <a:off x="942308" y="4011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70E276F9-7AC3-1D8F-FE89-F82F78EF0C05}"/>
              </a:ext>
            </a:extLst>
          </p:cNvPr>
          <p:cNvSpPr txBox="1"/>
          <p:nvPr/>
        </p:nvSpPr>
        <p:spPr>
          <a:xfrm>
            <a:off x="1153149" y="44172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F5A9BE12-1B92-CA02-8E1E-DE304DE3B845}"/>
              </a:ext>
            </a:extLst>
          </p:cNvPr>
          <p:cNvSpPr txBox="1"/>
          <p:nvPr/>
        </p:nvSpPr>
        <p:spPr>
          <a:xfrm>
            <a:off x="1214179" y="6975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289D7D57-1B6E-F0E9-A644-CF4222DFE713}"/>
              </a:ext>
            </a:extLst>
          </p:cNvPr>
          <p:cNvSpPr txBox="1"/>
          <p:nvPr/>
        </p:nvSpPr>
        <p:spPr>
          <a:xfrm>
            <a:off x="825202" y="1586666"/>
            <a:ext cx="10541000" cy="4806957"/>
          </a:xfrm>
          <a:prstGeom prst="rect">
            <a:avLst/>
          </a:prstGeom>
          <a:noFill/>
        </p:spPr>
        <p:txBody>
          <a:bodyPr wrap="square" rtlCol="0">
            <a:spAutoFit/>
          </a:bodyPr>
          <a:lstStyle/>
          <a:p>
            <a:pPr>
              <a:lnSpc>
                <a:spcPct val="150000"/>
              </a:lnSpc>
            </a:pPr>
            <a:r>
              <a:rPr lang="en-US" sz="2300" b="1" dirty="0">
                <a:latin typeface="Times New Roman" panose="02020603050405020304" pitchFamily="18" charset="0"/>
                <a:cs typeface="Times New Roman" panose="02020603050405020304" pitchFamily="18" charset="0"/>
              </a:rPr>
              <a:t>The Text Analytics Process</a:t>
            </a:r>
          </a:p>
          <a:p>
            <a:pPr>
              <a:lnSpc>
                <a:spcPct val="150000"/>
              </a:lnSpc>
            </a:pPr>
            <a:r>
              <a:rPr lang="en-US" sz="2300" b="1" dirty="0">
                <a:latin typeface="Times New Roman" panose="02020603050405020304" pitchFamily="18" charset="0"/>
                <a:cs typeface="Times New Roman" panose="02020603050405020304" pitchFamily="18" charset="0"/>
              </a:rPr>
              <a:t>Turning Text to Numbers, and Numbers into Data</a:t>
            </a:r>
          </a:p>
          <a:p>
            <a:pPr>
              <a:lnSpc>
                <a:spcPct val="150000"/>
              </a:lnSpc>
            </a:pPr>
            <a:r>
              <a:rPr lang="en-US" sz="2300" dirty="0">
                <a:latin typeface="Times New Roman" panose="02020603050405020304" pitchFamily="18" charset="0"/>
                <a:cs typeface="Times New Roman" panose="02020603050405020304" pitchFamily="18" charset="0"/>
              </a:rPr>
              <a:t>It is very hard to take what people say and turn it into useful information. Humans understand many of the structures and meanings of language that computer software does not, making even seemingly simple sentences such as “A dog is chasing a boy on the playground” tough to decode. As text is processed, tagged, entities extracted, sentiment applied, much of the intrinsic meaning we humans take for granted, is lost in translation. Turning text into numbers also involves semantics to derive meaning, involving the ability to disambiguate the meaning of words in various contexts. </a:t>
            </a:r>
          </a:p>
        </p:txBody>
      </p:sp>
      <p:sp>
        <p:nvSpPr>
          <p:cNvPr id="4" name="TextBox 3">
            <a:extLst>
              <a:ext uri="{FF2B5EF4-FFF2-40B4-BE49-F238E27FC236}">
                <a16:creationId xmlns:a16="http://schemas.microsoft.com/office/drawing/2014/main" id="{B0C2EA81-A195-10BA-2A0C-368EF9652D8B}"/>
              </a:ext>
            </a:extLst>
          </p:cNvPr>
          <p:cNvSpPr txBox="1"/>
          <p:nvPr/>
        </p:nvSpPr>
        <p:spPr>
          <a:xfrm>
            <a:off x="9367791" y="638401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FA1B64A-0C5D-6ACA-1FC5-2E3A628E2C4A}"/>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25250" y="-52433"/>
            <a:ext cx="2305141" cy="1076343"/>
          </a:xfrm>
          <a:prstGeom prst="rect">
            <a:avLst/>
          </a:prstGeom>
        </p:spPr>
      </p:pic>
    </p:spTree>
    <p:extLst>
      <p:ext uri="{BB962C8B-B14F-4D97-AF65-F5344CB8AC3E}">
        <p14:creationId xmlns:p14="http://schemas.microsoft.com/office/powerpoint/2010/main" val="14836914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B9C07C-4533-245D-1DD2-43595957332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B080574-C490-8403-EC79-CDA65930860C}"/>
              </a:ext>
            </a:extLst>
          </p:cNvPr>
          <p:cNvSpPr/>
          <p:nvPr/>
        </p:nvSpPr>
        <p:spPr>
          <a:xfrm>
            <a:off x="617280" y="1279727"/>
            <a:ext cx="10812720" cy="53018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9810DD39-676A-0AD6-3698-779010BB1081}"/>
              </a:ext>
            </a:extLst>
          </p:cNvPr>
          <p:cNvSpPr txBox="1"/>
          <p:nvPr/>
        </p:nvSpPr>
        <p:spPr>
          <a:xfrm>
            <a:off x="2346765" y="560539"/>
            <a:ext cx="5915848"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Algorithms and Text Analysis </a:t>
            </a:r>
          </a:p>
        </p:txBody>
      </p:sp>
      <p:sp>
        <p:nvSpPr>
          <p:cNvPr id="5" name="Rectangle 4">
            <a:extLst>
              <a:ext uri="{FF2B5EF4-FFF2-40B4-BE49-F238E27FC236}">
                <a16:creationId xmlns:a16="http://schemas.microsoft.com/office/drawing/2014/main" id="{5702213F-E00C-0587-DBEB-361FF65F7035}"/>
              </a:ext>
            </a:extLst>
          </p:cNvPr>
          <p:cNvSpPr/>
          <p:nvPr/>
        </p:nvSpPr>
        <p:spPr>
          <a:xfrm>
            <a:off x="942308" y="4011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6EC50411-349A-3710-0DD7-50466FB6F285}"/>
              </a:ext>
            </a:extLst>
          </p:cNvPr>
          <p:cNvSpPr txBox="1"/>
          <p:nvPr/>
        </p:nvSpPr>
        <p:spPr>
          <a:xfrm>
            <a:off x="1153149" y="44172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EA95570E-01A9-35B8-1099-6B90A4265234}"/>
              </a:ext>
            </a:extLst>
          </p:cNvPr>
          <p:cNvSpPr txBox="1"/>
          <p:nvPr/>
        </p:nvSpPr>
        <p:spPr>
          <a:xfrm>
            <a:off x="1214179" y="6975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E492289D-4CB2-69F7-6627-FA027D61A9DB}"/>
              </a:ext>
            </a:extLst>
          </p:cNvPr>
          <p:cNvSpPr txBox="1"/>
          <p:nvPr/>
        </p:nvSpPr>
        <p:spPr>
          <a:xfrm>
            <a:off x="825202" y="1586666"/>
            <a:ext cx="10541000" cy="2152384"/>
          </a:xfrm>
          <a:prstGeom prst="rect">
            <a:avLst/>
          </a:prstGeom>
          <a:noFill/>
        </p:spPr>
        <p:txBody>
          <a:bodyPr wrap="square" rtlCol="0">
            <a:spAutoFit/>
          </a:bodyPr>
          <a:lstStyle/>
          <a:p>
            <a:pPr>
              <a:lnSpc>
                <a:spcPct val="150000"/>
              </a:lnSpc>
            </a:pPr>
            <a:r>
              <a:rPr lang="en-US" sz="2300" b="1" dirty="0">
                <a:latin typeface="Times New Roman" panose="02020603050405020304" pitchFamily="18" charset="0"/>
                <a:cs typeface="Times New Roman" panose="02020603050405020304" pitchFamily="18" charset="0"/>
              </a:rPr>
              <a:t>The Text Analytics Process</a:t>
            </a:r>
          </a:p>
          <a:p>
            <a:pPr>
              <a:lnSpc>
                <a:spcPct val="150000"/>
              </a:lnSpc>
            </a:pPr>
            <a:r>
              <a:rPr lang="en-US" sz="2300" b="1" dirty="0">
                <a:latin typeface="Times New Roman" panose="02020603050405020304" pitchFamily="18" charset="0"/>
                <a:cs typeface="Times New Roman" panose="02020603050405020304" pitchFamily="18" charset="0"/>
              </a:rPr>
              <a:t>Turning Text to Numbers, and Numbers into Data</a:t>
            </a:r>
          </a:p>
          <a:p>
            <a:pPr>
              <a:lnSpc>
                <a:spcPct val="150000"/>
              </a:lnSpc>
            </a:pPr>
            <a:r>
              <a:rPr lang="en-US" sz="2300" dirty="0">
                <a:latin typeface="Times New Roman" panose="02020603050405020304" pitchFamily="18" charset="0"/>
                <a:cs typeface="Times New Roman" panose="02020603050405020304" pitchFamily="18" charset="0"/>
              </a:rPr>
              <a:t>Even very simple sentences can be difficult for sophisticated software programs to extract the right meaning from, as so much of the meaning of words is contextual.</a:t>
            </a:r>
          </a:p>
        </p:txBody>
      </p:sp>
      <p:sp>
        <p:nvSpPr>
          <p:cNvPr id="4" name="TextBox 3">
            <a:extLst>
              <a:ext uri="{FF2B5EF4-FFF2-40B4-BE49-F238E27FC236}">
                <a16:creationId xmlns:a16="http://schemas.microsoft.com/office/drawing/2014/main" id="{9FD505FA-E93C-EC81-C112-02E25035CDFC}"/>
              </a:ext>
            </a:extLst>
          </p:cNvPr>
          <p:cNvSpPr txBox="1"/>
          <p:nvPr/>
        </p:nvSpPr>
        <p:spPr>
          <a:xfrm>
            <a:off x="9367791" y="638401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E5E19D57-D59D-B40C-59A2-CAC3A3705D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25250" y="-52433"/>
            <a:ext cx="2305141" cy="1076343"/>
          </a:xfrm>
          <a:prstGeom prst="rect">
            <a:avLst/>
          </a:prstGeom>
        </p:spPr>
      </p:pic>
      <p:pic>
        <p:nvPicPr>
          <p:cNvPr id="8" name="Picture 7">
            <a:extLst>
              <a:ext uri="{FF2B5EF4-FFF2-40B4-BE49-F238E27FC236}">
                <a16:creationId xmlns:a16="http://schemas.microsoft.com/office/drawing/2014/main" id="{4843CB83-8713-7950-228F-FA8EDC31C2B8}"/>
              </a:ext>
            </a:extLst>
          </p:cNvPr>
          <p:cNvPicPr>
            <a:picLocks noChangeAspect="1"/>
          </p:cNvPicPr>
          <p:nvPr/>
        </p:nvPicPr>
        <p:blipFill>
          <a:blip r:embed="rId3"/>
          <a:stretch>
            <a:fillRect/>
          </a:stretch>
        </p:blipFill>
        <p:spPr>
          <a:xfrm>
            <a:off x="2839953" y="3739050"/>
            <a:ext cx="6367374" cy="2934586"/>
          </a:xfrm>
          <a:prstGeom prst="rect">
            <a:avLst/>
          </a:prstGeom>
        </p:spPr>
      </p:pic>
    </p:spTree>
    <p:extLst>
      <p:ext uri="{BB962C8B-B14F-4D97-AF65-F5344CB8AC3E}">
        <p14:creationId xmlns:p14="http://schemas.microsoft.com/office/powerpoint/2010/main" val="8106960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E5054F-2C1F-9633-0B11-67F77391031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998868-CC40-5396-07D3-AE42F40500FF}"/>
              </a:ext>
            </a:extLst>
          </p:cNvPr>
          <p:cNvSpPr/>
          <p:nvPr/>
        </p:nvSpPr>
        <p:spPr>
          <a:xfrm>
            <a:off x="617280" y="865040"/>
            <a:ext cx="10812720" cy="593116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F832AF9A-7033-7BDF-2E5B-8B10B9081F9E}"/>
              </a:ext>
            </a:extLst>
          </p:cNvPr>
          <p:cNvSpPr txBox="1"/>
          <p:nvPr/>
        </p:nvSpPr>
        <p:spPr>
          <a:xfrm>
            <a:off x="2346765" y="145852"/>
            <a:ext cx="5915848"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Algorithms and Text Analysis </a:t>
            </a:r>
          </a:p>
        </p:txBody>
      </p:sp>
      <p:sp>
        <p:nvSpPr>
          <p:cNvPr id="5" name="Rectangle 4">
            <a:extLst>
              <a:ext uri="{FF2B5EF4-FFF2-40B4-BE49-F238E27FC236}">
                <a16:creationId xmlns:a16="http://schemas.microsoft.com/office/drawing/2014/main" id="{93CB4709-4FD5-FABA-7949-C518281CD404}"/>
              </a:ext>
            </a:extLst>
          </p:cNvPr>
          <p:cNvSpPr/>
          <p:nvPr/>
        </p:nvSpPr>
        <p:spPr>
          <a:xfrm>
            <a:off x="942308" y="-1354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BDAA17B3-AC1F-C30B-C47B-C5DA1BC9B628}"/>
              </a:ext>
            </a:extLst>
          </p:cNvPr>
          <p:cNvSpPr txBox="1"/>
          <p:nvPr/>
        </p:nvSpPr>
        <p:spPr>
          <a:xfrm>
            <a:off x="1153149" y="2703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C632E50A-B7E2-A9BD-64DE-D286FC3D55F7}"/>
              </a:ext>
            </a:extLst>
          </p:cNvPr>
          <p:cNvSpPr txBox="1"/>
          <p:nvPr/>
        </p:nvSpPr>
        <p:spPr>
          <a:xfrm>
            <a:off x="1214179" y="28285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43D0960F-E87C-C9E4-15C0-8C9F3BD540C2}"/>
              </a:ext>
            </a:extLst>
          </p:cNvPr>
          <p:cNvSpPr txBox="1"/>
          <p:nvPr/>
        </p:nvSpPr>
        <p:spPr>
          <a:xfrm>
            <a:off x="772037" y="927420"/>
            <a:ext cx="10541000" cy="5868786"/>
          </a:xfrm>
          <a:prstGeom prst="rect">
            <a:avLst/>
          </a:prstGeom>
          <a:noFill/>
        </p:spPr>
        <p:txBody>
          <a:bodyPr wrap="square" rtlCol="0">
            <a:spAutoFit/>
          </a:bodyPr>
          <a:lstStyle/>
          <a:p>
            <a:pPr>
              <a:lnSpc>
                <a:spcPct val="150000"/>
              </a:lnSpc>
            </a:pPr>
            <a:r>
              <a:rPr lang="en-US" sz="2300" b="1" dirty="0">
                <a:latin typeface="Times New Roman" panose="02020603050405020304" pitchFamily="18" charset="0"/>
                <a:cs typeface="Times New Roman" panose="02020603050405020304" pitchFamily="18" charset="0"/>
              </a:rPr>
              <a:t>The Text Analytics Process</a:t>
            </a:r>
          </a:p>
          <a:p>
            <a:pPr>
              <a:lnSpc>
                <a:spcPct val="150000"/>
              </a:lnSpc>
            </a:pPr>
            <a:r>
              <a:rPr lang="en-US" sz="2300" b="1" dirty="0">
                <a:latin typeface="Times New Roman" panose="02020603050405020304" pitchFamily="18" charset="0"/>
                <a:cs typeface="Times New Roman" panose="02020603050405020304" pitchFamily="18" charset="0"/>
              </a:rPr>
              <a:t>Sliding Windows and N-Grams</a:t>
            </a:r>
          </a:p>
          <a:p>
            <a:pPr>
              <a:lnSpc>
                <a:spcPct val="150000"/>
              </a:lnSpc>
            </a:pPr>
            <a:r>
              <a:rPr lang="en-US" sz="2300" dirty="0">
                <a:latin typeface="Times New Roman" panose="02020603050405020304" pitchFamily="18" charset="0"/>
                <a:cs typeface="Times New Roman" panose="02020603050405020304" pitchFamily="18" charset="0"/>
              </a:rPr>
              <a:t>While searching for information within a document, an n-gram or sliding window (of varied character lengths) is used to pick up the occurrences of words and to find named entities. Sometimes the simplest models are also the most efficient – take the n-gram; it is a method of scanning information much the way our eyes scan. If we want to see what is around us, we should systematically move our eyes in a zig-zag fashion across the area of view, the point where vision is focused would correspond to the n-gram or the window from which we are looking at details. Text analytics works much the same way, zig-zagging across a text document with a window size (n-gram) of a certain number of characters.</a:t>
            </a:r>
          </a:p>
        </p:txBody>
      </p:sp>
      <p:sp>
        <p:nvSpPr>
          <p:cNvPr id="4" name="TextBox 3">
            <a:extLst>
              <a:ext uri="{FF2B5EF4-FFF2-40B4-BE49-F238E27FC236}">
                <a16:creationId xmlns:a16="http://schemas.microsoft.com/office/drawing/2014/main" id="{EE729DCB-E132-3C01-DEEE-76E7211ACC71}"/>
              </a:ext>
            </a:extLst>
          </p:cNvPr>
          <p:cNvSpPr txBox="1"/>
          <p:nvPr/>
        </p:nvSpPr>
        <p:spPr>
          <a:xfrm>
            <a:off x="9367791" y="6288303"/>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2EEA0A30-26C1-C9C4-4B6E-51A43833246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25250" y="-52433"/>
            <a:ext cx="2305141" cy="1076343"/>
          </a:xfrm>
          <a:prstGeom prst="rect">
            <a:avLst/>
          </a:prstGeom>
        </p:spPr>
      </p:pic>
    </p:spTree>
    <p:extLst>
      <p:ext uri="{BB962C8B-B14F-4D97-AF65-F5344CB8AC3E}">
        <p14:creationId xmlns:p14="http://schemas.microsoft.com/office/powerpoint/2010/main" val="6283077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7690AD-4C6F-D0A8-C481-C48CEA2FCDEB}"/>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0CF8C72-B1DE-71D9-4FA6-53666140984D}"/>
              </a:ext>
            </a:extLst>
          </p:cNvPr>
          <p:cNvSpPr/>
          <p:nvPr/>
        </p:nvSpPr>
        <p:spPr>
          <a:xfrm>
            <a:off x="617280" y="865040"/>
            <a:ext cx="10812720" cy="593116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0551C3CD-EEB1-8F79-01E0-314037976BE7}"/>
              </a:ext>
            </a:extLst>
          </p:cNvPr>
          <p:cNvSpPr txBox="1"/>
          <p:nvPr/>
        </p:nvSpPr>
        <p:spPr>
          <a:xfrm>
            <a:off x="2346765" y="145852"/>
            <a:ext cx="5915848"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Algorithms and Text Analysis </a:t>
            </a:r>
          </a:p>
        </p:txBody>
      </p:sp>
      <p:sp>
        <p:nvSpPr>
          <p:cNvPr id="5" name="Rectangle 4">
            <a:extLst>
              <a:ext uri="{FF2B5EF4-FFF2-40B4-BE49-F238E27FC236}">
                <a16:creationId xmlns:a16="http://schemas.microsoft.com/office/drawing/2014/main" id="{0B3E2461-8631-DD5E-D232-FFAFFA6737D6}"/>
              </a:ext>
            </a:extLst>
          </p:cNvPr>
          <p:cNvSpPr/>
          <p:nvPr/>
        </p:nvSpPr>
        <p:spPr>
          <a:xfrm>
            <a:off x="942308" y="-1354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F49214B8-E035-E526-92E1-DD50C1881C04}"/>
              </a:ext>
            </a:extLst>
          </p:cNvPr>
          <p:cNvSpPr txBox="1"/>
          <p:nvPr/>
        </p:nvSpPr>
        <p:spPr>
          <a:xfrm>
            <a:off x="1153149" y="2703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88D71D1A-CEB3-F14F-42B5-9B8EB78AFB38}"/>
              </a:ext>
            </a:extLst>
          </p:cNvPr>
          <p:cNvSpPr txBox="1"/>
          <p:nvPr/>
        </p:nvSpPr>
        <p:spPr>
          <a:xfrm>
            <a:off x="1214179" y="28285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979B0098-E27B-F158-A1F9-E9FCAA03C3C7}"/>
              </a:ext>
            </a:extLst>
          </p:cNvPr>
          <p:cNvSpPr txBox="1"/>
          <p:nvPr/>
        </p:nvSpPr>
        <p:spPr>
          <a:xfrm>
            <a:off x="772037" y="927420"/>
            <a:ext cx="10541000" cy="2152384"/>
          </a:xfrm>
          <a:prstGeom prst="rect">
            <a:avLst/>
          </a:prstGeom>
          <a:noFill/>
        </p:spPr>
        <p:txBody>
          <a:bodyPr wrap="square" rtlCol="0">
            <a:spAutoFit/>
          </a:bodyPr>
          <a:lstStyle/>
          <a:p>
            <a:pPr>
              <a:lnSpc>
                <a:spcPct val="150000"/>
              </a:lnSpc>
            </a:pPr>
            <a:r>
              <a:rPr lang="en-US" sz="2300" b="1" dirty="0">
                <a:latin typeface="Times New Roman" panose="02020603050405020304" pitchFamily="18" charset="0"/>
                <a:cs typeface="Times New Roman" panose="02020603050405020304" pitchFamily="18" charset="0"/>
              </a:rPr>
              <a:t>The Text Analytics Process</a:t>
            </a:r>
          </a:p>
          <a:p>
            <a:pPr>
              <a:lnSpc>
                <a:spcPct val="150000"/>
              </a:lnSpc>
            </a:pPr>
            <a:r>
              <a:rPr lang="en-US" sz="2300" b="1" dirty="0">
                <a:latin typeface="Times New Roman" panose="02020603050405020304" pitchFamily="18" charset="0"/>
                <a:cs typeface="Times New Roman" panose="02020603050405020304" pitchFamily="18" charset="0"/>
              </a:rPr>
              <a:t>Sliding Windows and N-Grams</a:t>
            </a:r>
          </a:p>
          <a:p>
            <a:pPr>
              <a:lnSpc>
                <a:spcPct val="150000"/>
              </a:lnSpc>
            </a:pPr>
            <a:r>
              <a:rPr lang="en-US" sz="2300" dirty="0">
                <a:latin typeface="Times New Roman" panose="02020603050405020304" pitchFamily="18" charset="0"/>
                <a:cs typeface="Times New Roman" panose="02020603050405020304" pitchFamily="18" charset="0"/>
              </a:rPr>
              <a:t>A sliding window (an n-gram window) is one way to address the question of which words occur together.</a:t>
            </a:r>
          </a:p>
        </p:txBody>
      </p:sp>
      <p:sp>
        <p:nvSpPr>
          <p:cNvPr id="4" name="TextBox 3">
            <a:extLst>
              <a:ext uri="{FF2B5EF4-FFF2-40B4-BE49-F238E27FC236}">
                <a16:creationId xmlns:a16="http://schemas.microsoft.com/office/drawing/2014/main" id="{A5FDA307-C3E9-3543-B19E-38E2F35D571D}"/>
              </a:ext>
            </a:extLst>
          </p:cNvPr>
          <p:cNvSpPr txBox="1"/>
          <p:nvPr/>
        </p:nvSpPr>
        <p:spPr>
          <a:xfrm>
            <a:off x="9367791" y="6288303"/>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93856D29-B362-D01D-33B5-88FB3AC46122}"/>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25250" y="-52433"/>
            <a:ext cx="2305141" cy="1076343"/>
          </a:xfrm>
          <a:prstGeom prst="rect">
            <a:avLst/>
          </a:prstGeom>
        </p:spPr>
      </p:pic>
      <p:pic>
        <p:nvPicPr>
          <p:cNvPr id="8" name="Picture 7">
            <a:extLst>
              <a:ext uri="{FF2B5EF4-FFF2-40B4-BE49-F238E27FC236}">
                <a16:creationId xmlns:a16="http://schemas.microsoft.com/office/drawing/2014/main" id="{4606A9CB-A591-5B00-87FB-B8C8C8252F41}"/>
              </a:ext>
            </a:extLst>
          </p:cNvPr>
          <p:cNvPicPr>
            <a:picLocks noChangeAspect="1"/>
          </p:cNvPicPr>
          <p:nvPr/>
        </p:nvPicPr>
        <p:blipFill>
          <a:blip r:embed="rId3"/>
          <a:stretch>
            <a:fillRect/>
          </a:stretch>
        </p:blipFill>
        <p:spPr>
          <a:xfrm>
            <a:off x="2450879" y="3076267"/>
            <a:ext cx="7145522" cy="3215573"/>
          </a:xfrm>
          <a:prstGeom prst="rect">
            <a:avLst/>
          </a:prstGeom>
        </p:spPr>
      </p:pic>
    </p:spTree>
    <p:extLst>
      <p:ext uri="{BB962C8B-B14F-4D97-AF65-F5344CB8AC3E}">
        <p14:creationId xmlns:p14="http://schemas.microsoft.com/office/powerpoint/2010/main" val="25098310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E5144D-1C9C-CB22-05F0-2D97ED340C8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56A43969-054A-6DE1-7088-1E5F22A742E1}"/>
              </a:ext>
            </a:extLst>
          </p:cNvPr>
          <p:cNvSpPr/>
          <p:nvPr/>
        </p:nvSpPr>
        <p:spPr>
          <a:xfrm>
            <a:off x="617280" y="865040"/>
            <a:ext cx="10812720" cy="430238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A8D47796-233E-3A9B-70D9-5917A3686D13}"/>
              </a:ext>
            </a:extLst>
          </p:cNvPr>
          <p:cNvSpPr txBox="1"/>
          <p:nvPr/>
        </p:nvSpPr>
        <p:spPr>
          <a:xfrm>
            <a:off x="2346765" y="145852"/>
            <a:ext cx="5915848"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Algorithms and Text Analysis </a:t>
            </a:r>
          </a:p>
        </p:txBody>
      </p:sp>
      <p:sp>
        <p:nvSpPr>
          <p:cNvPr id="5" name="Rectangle 4">
            <a:extLst>
              <a:ext uri="{FF2B5EF4-FFF2-40B4-BE49-F238E27FC236}">
                <a16:creationId xmlns:a16="http://schemas.microsoft.com/office/drawing/2014/main" id="{561E1C23-8462-8649-9B84-B2A604C58333}"/>
              </a:ext>
            </a:extLst>
          </p:cNvPr>
          <p:cNvSpPr/>
          <p:nvPr/>
        </p:nvSpPr>
        <p:spPr>
          <a:xfrm>
            <a:off x="942308" y="-1354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9BC1F2B3-44ED-C62D-7EF4-68C2A675DA55}"/>
              </a:ext>
            </a:extLst>
          </p:cNvPr>
          <p:cNvSpPr txBox="1"/>
          <p:nvPr/>
        </p:nvSpPr>
        <p:spPr>
          <a:xfrm>
            <a:off x="1153149" y="2703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2E1954C6-BF42-2092-C865-1C0488500417}"/>
              </a:ext>
            </a:extLst>
          </p:cNvPr>
          <p:cNvSpPr txBox="1"/>
          <p:nvPr/>
        </p:nvSpPr>
        <p:spPr>
          <a:xfrm>
            <a:off x="1214179" y="28285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3FECC013-D209-5E55-DD7F-1C36D817D9F5}"/>
              </a:ext>
            </a:extLst>
          </p:cNvPr>
          <p:cNvSpPr txBox="1"/>
          <p:nvPr/>
        </p:nvSpPr>
        <p:spPr>
          <a:xfrm>
            <a:off x="772037" y="1044383"/>
            <a:ext cx="10541000" cy="3745128"/>
          </a:xfrm>
          <a:prstGeom prst="rect">
            <a:avLst/>
          </a:prstGeom>
          <a:noFill/>
        </p:spPr>
        <p:txBody>
          <a:bodyPr wrap="square" rtlCol="0">
            <a:spAutoFit/>
          </a:bodyPr>
          <a:lstStyle/>
          <a:p>
            <a:pPr>
              <a:lnSpc>
                <a:spcPct val="150000"/>
              </a:lnSpc>
            </a:pPr>
            <a:r>
              <a:rPr lang="en-US" sz="2300" b="1" dirty="0">
                <a:latin typeface="Times New Roman" panose="02020603050405020304" pitchFamily="18" charset="0"/>
                <a:cs typeface="Times New Roman" panose="02020603050405020304" pitchFamily="18" charset="0"/>
              </a:rPr>
              <a:t>The Text Analytics Process</a:t>
            </a:r>
          </a:p>
          <a:p>
            <a:pPr>
              <a:lnSpc>
                <a:spcPct val="150000"/>
              </a:lnSpc>
            </a:pPr>
            <a:r>
              <a:rPr lang="en-US" sz="2300" b="1" dirty="0">
                <a:latin typeface="Times New Roman" panose="02020603050405020304" pitchFamily="18" charset="0"/>
                <a:cs typeface="Times New Roman" panose="02020603050405020304" pitchFamily="18" charset="0"/>
              </a:rPr>
              <a:t>Sliding Windows and N-Grams</a:t>
            </a:r>
          </a:p>
          <a:p>
            <a:pPr>
              <a:lnSpc>
                <a:spcPct val="150000"/>
              </a:lnSpc>
            </a:pPr>
            <a:r>
              <a:rPr lang="en-US" sz="2300" dirty="0">
                <a:latin typeface="Times New Roman" panose="02020603050405020304" pitchFamily="18" charset="0"/>
                <a:cs typeface="Times New Roman" panose="02020603050405020304" pitchFamily="18" charset="0"/>
              </a:rPr>
              <a:t>Think of the sliding window like a box that is a certain length (say seven characters) that moves through the text, one word at a time, and which keeps a count of how many times words fall together in that moving box. An approach like this would be useful for analyzing a collection of documents and looking for the strongest themes expressed across this set.</a:t>
            </a:r>
          </a:p>
        </p:txBody>
      </p:sp>
      <p:sp>
        <p:nvSpPr>
          <p:cNvPr id="4" name="TextBox 3">
            <a:extLst>
              <a:ext uri="{FF2B5EF4-FFF2-40B4-BE49-F238E27FC236}">
                <a16:creationId xmlns:a16="http://schemas.microsoft.com/office/drawing/2014/main" id="{ACF47843-7A05-DEAE-2BB1-11154C899A41}"/>
              </a:ext>
            </a:extLst>
          </p:cNvPr>
          <p:cNvSpPr txBox="1"/>
          <p:nvPr/>
        </p:nvSpPr>
        <p:spPr>
          <a:xfrm>
            <a:off x="9367791" y="6288303"/>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F29FF798-4D6D-A0DC-730F-8012DE8502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25250" y="-52433"/>
            <a:ext cx="2305141" cy="1076343"/>
          </a:xfrm>
          <a:prstGeom prst="rect">
            <a:avLst/>
          </a:prstGeom>
        </p:spPr>
      </p:pic>
    </p:spTree>
    <p:extLst>
      <p:ext uri="{BB962C8B-B14F-4D97-AF65-F5344CB8AC3E}">
        <p14:creationId xmlns:p14="http://schemas.microsoft.com/office/powerpoint/2010/main" val="4576767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2F7110-C8D1-7577-2EFD-CC35B960CAF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7A20753-8C88-F947-A585-FAD807AD22EE}"/>
              </a:ext>
            </a:extLst>
          </p:cNvPr>
          <p:cNvSpPr/>
          <p:nvPr/>
        </p:nvSpPr>
        <p:spPr>
          <a:xfrm>
            <a:off x="617280" y="865040"/>
            <a:ext cx="10812720" cy="40259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4DF79FD1-9299-E95E-26F6-20CC19ADE696}"/>
              </a:ext>
            </a:extLst>
          </p:cNvPr>
          <p:cNvSpPr txBox="1"/>
          <p:nvPr/>
        </p:nvSpPr>
        <p:spPr>
          <a:xfrm>
            <a:off x="2346765" y="145852"/>
            <a:ext cx="5915848"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Algorithms and Text Analysis </a:t>
            </a:r>
          </a:p>
        </p:txBody>
      </p:sp>
      <p:sp>
        <p:nvSpPr>
          <p:cNvPr id="5" name="Rectangle 4">
            <a:extLst>
              <a:ext uri="{FF2B5EF4-FFF2-40B4-BE49-F238E27FC236}">
                <a16:creationId xmlns:a16="http://schemas.microsoft.com/office/drawing/2014/main" id="{0AF22DB7-D369-A388-1F5D-BF9B203957C5}"/>
              </a:ext>
            </a:extLst>
          </p:cNvPr>
          <p:cNvSpPr/>
          <p:nvPr/>
        </p:nvSpPr>
        <p:spPr>
          <a:xfrm>
            <a:off x="942308" y="-1354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A0160B55-8EF6-5300-4FC6-042722EBBE1B}"/>
              </a:ext>
            </a:extLst>
          </p:cNvPr>
          <p:cNvSpPr txBox="1"/>
          <p:nvPr/>
        </p:nvSpPr>
        <p:spPr>
          <a:xfrm>
            <a:off x="1153149" y="2703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5C98369D-737B-AB8A-23F4-BCED961CBDCD}"/>
              </a:ext>
            </a:extLst>
          </p:cNvPr>
          <p:cNvSpPr txBox="1"/>
          <p:nvPr/>
        </p:nvSpPr>
        <p:spPr>
          <a:xfrm>
            <a:off x="1214179" y="28285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8F393FC-816D-9E6E-7468-ACF0BAFDC26D}"/>
              </a:ext>
            </a:extLst>
          </p:cNvPr>
          <p:cNvSpPr txBox="1"/>
          <p:nvPr/>
        </p:nvSpPr>
        <p:spPr>
          <a:xfrm>
            <a:off x="772037" y="927420"/>
            <a:ext cx="10541000" cy="3745128"/>
          </a:xfrm>
          <a:prstGeom prst="rect">
            <a:avLst/>
          </a:prstGeom>
          <a:noFill/>
        </p:spPr>
        <p:txBody>
          <a:bodyPr wrap="square" rtlCol="0">
            <a:spAutoFit/>
          </a:bodyPr>
          <a:lstStyle/>
          <a:p>
            <a:pPr>
              <a:lnSpc>
                <a:spcPct val="150000"/>
              </a:lnSpc>
            </a:pPr>
            <a:r>
              <a:rPr lang="en-US" sz="2300" b="1" dirty="0">
                <a:latin typeface="Times New Roman" panose="02020603050405020304" pitchFamily="18" charset="0"/>
                <a:cs typeface="Times New Roman" panose="02020603050405020304" pitchFamily="18" charset="0"/>
              </a:rPr>
              <a:t>The Text Analytics Process</a:t>
            </a:r>
          </a:p>
          <a:p>
            <a:pPr>
              <a:lnSpc>
                <a:spcPct val="150000"/>
              </a:lnSpc>
            </a:pPr>
            <a:r>
              <a:rPr lang="en-US" sz="2300" b="1" dirty="0">
                <a:latin typeface="Times New Roman" panose="02020603050405020304" pitchFamily="18" charset="0"/>
                <a:cs typeface="Times New Roman" panose="02020603050405020304" pitchFamily="18" charset="0"/>
              </a:rPr>
              <a:t>Similarities Matrix</a:t>
            </a:r>
          </a:p>
          <a:p>
            <a:pPr>
              <a:lnSpc>
                <a:spcPct val="150000"/>
              </a:lnSpc>
            </a:pPr>
            <a:r>
              <a:rPr lang="en-US" sz="2300" dirty="0">
                <a:latin typeface="Times New Roman" panose="02020603050405020304" pitchFamily="18" charset="0"/>
                <a:cs typeface="Times New Roman" panose="02020603050405020304" pitchFamily="18" charset="0"/>
              </a:rPr>
              <a:t>Turning text into numbers is hard work, and one step in the process of running equations of the resulting data is to organize it into a similarity matrix. A similarities</a:t>
            </a:r>
          </a:p>
          <a:p>
            <a:pPr>
              <a:lnSpc>
                <a:spcPct val="150000"/>
              </a:lnSpc>
            </a:pPr>
            <a:r>
              <a:rPr lang="en-US" sz="2300" dirty="0">
                <a:latin typeface="Times New Roman" panose="02020603050405020304" pitchFamily="18" charset="0"/>
                <a:cs typeface="Times New Roman" panose="02020603050405020304" pitchFamily="18" charset="0"/>
              </a:rPr>
              <a:t>matrix shows how often words occur together. With a sliding window, the text takes a</a:t>
            </a:r>
          </a:p>
          <a:p>
            <a:pPr>
              <a:lnSpc>
                <a:spcPct val="150000"/>
              </a:lnSpc>
            </a:pPr>
            <a:r>
              <a:rPr lang="en-US" sz="2300" dirty="0">
                <a:latin typeface="Times New Roman" panose="02020603050405020304" pitchFamily="18" charset="0"/>
                <a:cs typeface="Times New Roman" panose="02020603050405020304" pitchFamily="18" charset="0"/>
              </a:rPr>
              <a:t>roundabout route to a table but finally appears in one. This chart, in turn, can lead to</a:t>
            </a:r>
          </a:p>
          <a:p>
            <a:pPr>
              <a:lnSpc>
                <a:spcPct val="150000"/>
              </a:lnSpc>
            </a:pPr>
            <a:r>
              <a:rPr lang="en-US" sz="2300" dirty="0">
                <a:latin typeface="Times New Roman" panose="02020603050405020304" pitchFamily="18" charset="0"/>
                <a:cs typeface="Times New Roman" panose="02020603050405020304" pitchFamily="18" charset="0"/>
              </a:rPr>
              <a:t>other, still more compact forms of data representation.</a:t>
            </a:r>
          </a:p>
        </p:txBody>
      </p:sp>
      <p:sp>
        <p:nvSpPr>
          <p:cNvPr id="4" name="TextBox 3">
            <a:extLst>
              <a:ext uri="{FF2B5EF4-FFF2-40B4-BE49-F238E27FC236}">
                <a16:creationId xmlns:a16="http://schemas.microsoft.com/office/drawing/2014/main" id="{7EC793E0-586B-BF05-1511-416EB8A6DB29}"/>
              </a:ext>
            </a:extLst>
          </p:cNvPr>
          <p:cNvSpPr txBox="1"/>
          <p:nvPr/>
        </p:nvSpPr>
        <p:spPr>
          <a:xfrm>
            <a:off x="9367791" y="6288303"/>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B76027E8-E56A-3839-3EA0-3FFEA15797E2}"/>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25250" y="-52433"/>
            <a:ext cx="2305141" cy="1076343"/>
          </a:xfrm>
          <a:prstGeom prst="rect">
            <a:avLst/>
          </a:prstGeom>
        </p:spPr>
      </p:pic>
    </p:spTree>
    <p:extLst>
      <p:ext uri="{BB962C8B-B14F-4D97-AF65-F5344CB8AC3E}">
        <p14:creationId xmlns:p14="http://schemas.microsoft.com/office/powerpoint/2010/main" val="25407461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1617AF-95E5-128A-2A38-C97D6E248FF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984F174-26BE-F442-DD55-4F56FDBE53D1}"/>
              </a:ext>
            </a:extLst>
          </p:cNvPr>
          <p:cNvSpPr/>
          <p:nvPr/>
        </p:nvSpPr>
        <p:spPr>
          <a:xfrm>
            <a:off x="617280" y="865040"/>
            <a:ext cx="10812720" cy="40259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BE59E4AA-5CC0-2D99-D9D1-BD68CD758A21}"/>
              </a:ext>
            </a:extLst>
          </p:cNvPr>
          <p:cNvSpPr txBox="1"/>
          <p:nvPr/>
        </p:nvSpPr>
        <p:spPr>
          <a:xfrm>
            <a:off x="2346765" y="145852"/>
            <a:ext cx="5915848"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Algorithms and Text Analysis </a:t>
            </a:r>
          </a:p>
        </p:txBody>
      </p:sp>
      <p:sp>
        <p:nvSpPr>
          <p:cNvPr id="5" name="Rectangle 4">
            <a:extLst>
              <a:ext uri="{FF2B5EF4-FFF2-40B4-BE49-F238E27FC236}">
                <a16:creationId xmlns:a16="http://schemas.microsoft.com/office/drawing/2014/main" id="{5EA8F27F-E45F-4F46-5BB3-F9A3481C1FA9}"/>
              </a:ext>
            </a:extLst>
          </p:cNvPr>
          <p:cNvSpPr/>
          <p:nvPr/>
        </p:nvSpPr>
        <p:spPr>
          <a:xfrm>
            <a:off x="942308" y="-1354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DB62772-EFCC-81B7-8208-D45DD111A343}"/>
              </a:ext>
            </a:extLst>
          </p:cNvPr>
          <p:cNvSpPr txBox="1"/>
          <p:nvPr/>
        </p:nvSpPr>
        <p:spPr>
          <a:xfrm>
            <a:off x="1153149" y="2703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A08AD89A-08CC-2E52-0327-E4E47515C65A}"/>
              </a:ext>
            </a:extLst>
          </p:cNvPr>
          <p:cNvSpPr txBox="1"/>
          <p:nvPr/>
        </p:nvSpPr>
        <p:spPr>
          <a:xfrm>
            <a:off x="1214179" y="28285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FEC15765-7D00-1277-61DA-B72F184C44E3}"/>
              </a:ext>
            </a:extLst>
          </p:cNvPr>
          <p:cNvSpPr txBox="1"/>
          <p:nvPr/>
        </p:nvSpPr>
        <p:spPr>
          <a:xfrm>
            <a:off x="772037" y="927420"/>
            <a:ext cx="10541000" cy="3214213"/>
          </a:xfrm>
          <a:prstGeom prst="rect">
            <a:avLst/>
          </a:prstGeom>
          <a:noFill/>
        </p:spPr>
        <p:txBody>
          <a:bodyPr wrap="square" rtlCol="0">
            <a:spAutoFit/>
          </a:bodyPr>
          <a:lstStyle/>
          <a:p>
            <a:pPr>
              <a:lnSpc>
                <a:spcPct val="150000"/>
              </a:lnSpc>
            </a:pPr>
            <a:r>
              <a:rPr lang="en-US" sz="2300" b="1" dirty="0">
                <a:latin typeface="Times New Roman" panose="02020603050405020304" pitchFamily="18" charset="0"/>
                <a:cs typeface="Times New Roman" panose="02020603050405020304" pitchFamily="18" charset="0"/>
              </a:rPr>
              <a:t>The Text Analytics Process</a:t>
            </a:r>
          </a:p>
          <a:p>
            <a:pPr>
              <a:lnSpc>
                <a:spcPct val="150000"/>
              </a:lnSpc>
            </a:pPr>
            <a:r>
              <a:rPr lang="en-US" sz="2300" b="1" dirty="0">
                <a:latin typeface="Times New Roman" panose="02020603050405020304" pitchFamily="18" charset="0"/>
                <a:cs typeface="Times New Roman" panose="02020603050405020304" pitchFamily="18" charset="0"/>
              </a:rPr>
              <a:t>Deep Learning and Neural Networks</a:t>
            </a:r>
          </a:p>
          <a:p>
            <a:pPr>
              <a:lnSpc>
                <a:spcPct val="150000"/>
              </a:lnSpc>
            </a:pPr>
            <a:r>
              <a:rPr lang="en-US" sz="2300" dirty="0">
                <a:latin typeface="Times New Roman" panose="02020603050405020304" pitchFamily="18" charset="0"/>
                <a:cs typeface="Times New Roman" panose="02020603050405020304" pitchFamily="18" charset="0"/>
              </a:rPr>
              <a:t>If there is a large enough sample of text, even if the opinion holders are not clearly segmented, it is possible to forecast the sentiment (and opinions) of opinion holders with increasing accuracy. Deep learning neural networks are now being used for sentiment analysis with some interesting results. </a:t>
            </a:r>
          </a:p>
        </p:txBody>
      </p:sp>
      <p:sp>
        <p:nvSpPr>
          <p:cNvPr id="4" name="TextBox 3">
            <a:extLst>
              <a:ext uri="{FF2B5EF4-FFF2-40B4-BE49-F238E27FC236}">
                <a16:creationId xmlns:a16="http://schemas.microsoft.com/office/drawing/2014/main" id="{40ED9BEE-74A5-F844-507D-44B9409B5D28}"/>
              </a:ext>
            </a:extLst>
          </p:cNvPr>
          <p:cNvSpPr txBox="1"/>
          <p:nvPr/>
        </p:nvSpPr>
        <p:spPr>
          <a:xfrm>
            <a:off x="9367791" y="6288303"/>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18C5F84-93DA-A966-A945-E7C7E8C1C1D8}"/>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25250" y="-52433"/>
            <a:ext cx="2305141" cy="1076343"/>
          </a:xfrm>
          <a:prstGeom prst="rect">
            <a:avLst/>
          </a:prstGeom>
        </p:spPr>
      </p:pic>
    </p:spTree>
    <p:extLst>
      <p:ext uri="{BB962C8B-B14F-4D97-AF65-F5344CB8AC3E}">
        <p14:creationId xmlns:p14="http://schemas.microsoft.com/office/powerpoint/2010/main" val="39626333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93B00A-FE40-8786-E131-CCF8F9485E3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1E66973E-1A10-B594-3FD7-40527FDE5E97}"/>
              </a:ext>
            </a:extLst>
          </p:cNvPr>
          <p:cNvSpPr/>
          <p:nvPr/>
        </p:nvSpPr>
        <p:spPr>
          <a:xfrm>
            <a:off x="617280" y="865040"/>
            <a:ext cx="10812720" cy="56055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DBF7D103-AFCA-F69D-7BE5-608DCABA1006}"/>
              </a:ext>
            </a:extLst>
          </p:cNvPr>
          <p:cNvSpPr txBox="1"/>
          <p:nvPr/>
        </p:nvSpPr>
        <p:spPr>
          <a:xfrm>
            <a:off x="2346765" y="145852"/>
            <a:ext cx="5915848"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Algorithms and Text Analysis </a:t>
            </a:r>
          </a:p>
        </p:txBody>
      </p:sp>
      <p:sp>
        <p:nvSpPr>
          <p:cNvPr id="5" name="Rectangle 4">
            <a:extLst>
              <a:ext uri="{FF2B5EF4-FFF2-40B4-BE49-F238E27FC236}">
                <a16:creationId xmlns:a16="http://schemas.microsoft.com/office/drawing/2014/main" id="{71E0F8A1-375E-2421-770B-18B030696A7C}"/>
              </a:ext>
            </a:extLst>
          </p:cNvPr>
          <p:cNvSpPr/>
          <p:nvPr/>
        </p:nvSpPr>
        <p:spPr>
          <a:xfrm>
            <a:off x="942308" y="-1354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7D995539-E7DE-1368-BA9B-7ED4EEB1A72B}"/>
              </a:ext>
            </a:extLst>
          </p:cNvPr>
          <p:cNvSpPr txBox="1"/>
          <p:nvPr/>
        </p:nvSpPr>
        <p:spPr>
          <a:xfrm>
            <a:off x="1153149" y="2703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C8DBB108-1FF5-1350-874D-AF0CF3C91706}"/>
              </a:ext>
            </a:extLst>
          </p:cNvPr>
          <p:cNvSpPr txBox="1"/>
          <p:nvPr/>
        </p:nvSpPr>
        <p:spPr>
          <a:xfrm>
            <a:off x="1214179" y="28285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4F75E441-2B94-571A-A0E4-98AF63B65BDD}"/>
              </a:ext>
            </a:extLst>
          </p:cNvPr>
          <p:cNvSpPr txBox="1"/>
          <p:nvPr/>
        </p:nvSpPr>
        <p:spPr>
          <a:xfrm>
            <a:off x="772037" y="1023117"/>
            <a:ext cx="10541000" cy="5337872"/>
          </a:xfrm>
          <a:prstGeom prst="rect">
            <a:avLst/>
          </a:prstGeom>
          <a:noFill/>
        </p:spPr>
        <p:txBody>
          <a:bodyPr wrap="square" rtlCol="0">
            <a:spAutoFit/>
          </a:bodyPr>
          <a:lstStyle/>
          <a:p>
            <a:pPr>
              <a:lnSpc>
                <a:spcPct val="150000"/>
              </a:lnSpc>
            </a:pPr>
            <a:r>
              <a:rPr lang="en-US" sz="2300" b="1" dirty="0">
                <a:latin typeface="Times New Roman" panose="02020603050405020304" pitchFamily="18" charset="0"/>
                <a:cs typeface="Times New Roman" panose="02020603050405020304" pitchFamily="18" charset="0"/>
              </a:rPr>
              <a:t>The Text Analytics Process</a:t>
            </a:r>
          </a:p>
          <a:p>
            <a:pPr>
              <a:lnSpc>
                <a:spcPct val="150000"/>
              </a:lnSpc>
            </a:pPr>
            <a:r>
              <a:rPr lang="en-US" sz="2300" b="1" dirty="0">
                <a:latin typeface="Times New Roman" panose="02020603050405020304" pitchFamily="18" charset="0"/>
                <a:cs typeface="Times New Roman" panose="02020603050405020304" pitchFamily="18" charset="0"/>
              </a:rPr>
              <a:t>Counting Words, Centricity, and Betweenness</a:t>
            </a:r>
          </a:p>
          <a:p>
            <a:pPr>
              <a:lnSpc>
                <a:spcPct val="150000"/>
              </a:lnSpc>
            </a:pPr>
            <a:r>
              <a:rPr lang="en-US" sz="2300" dirty="0">
                <a:latin typeface="Times New Roman" panose="02020603050405020304" pitchFamily="18" charset="0"/>
                <a:cs typeface="Times New Roman" panose="02020603050405020304" pitchFamily="18" charset="0"/>
              </a:rPr>
              <a:t>Another way of determining what and who is important in a corpus of text is by looking at the concepts of “centricity” and “betweenness”. Counting the number of words in a document is a way to understand the content as well as the words that are occurring</a:t>
            </a:r>
          </a:p>
          <a:p>
            <a:pPr>
              <a:lnSpc>
                <a:spcPct val="150000"/>
              </a:lnSpc>
            </a:pPr>
            <a:r>
              <a:rPr lang="en-US" sz="2300" dirty="0">
                <a:latin typeface="Times New Roman" panose="02020603050405020304" pitchFamily="18" charset="0"/>
                <a:cs typeface="Times New Roman" panose="02020603050405020304" pitchFamily="18" charset="0"/>
              </a:rPr>
              <a:t>more than the average.</a:t>
            </a:r>
          </a:p>
          <a:p>
            <a:pPr>
              <a:lnSpc>
                <a:spcPct val="150000"/>
              </a:lnSpc>
            </a:pPr>
            <a:r>
              <a:rPr lang="en-US" sz="2300" dirty="0">
                <a:latin typeface="Times New Roman" panose="02020603050405020304" pitchFamily="18" charset="0"/>
                <a:cs typeface="Times New Roman" panose="02020603050405020304" pitchFamily="18" charset="0"/>
              </a:rPr>
              <a:t>• The more the betweenness of a word, the more it appears connected with other words that represent different concepts.</a:t>
            </a:r>
          </a:p>
          <a:p>
            <a:pPr>
              <a:lnSpc>
                <a:spcPct val="150000"/>
              </a:lnSpc>
            </a:pPr>
            <a:r>
              <a:rPr lang="en-US" sz="2300" dirty="0">
                <a:latin typeface="Times New Roman" panose="02020603050405020304" pitchFamily="18" charset="0"/>
                <a:cs typeface="Times New Roman" panose="02020603050405020304" pitchFamily="18" charset="0"/>
              </a:rPr>
              <a:t>• Centricity has more to do with the way that betweenness is represented in a network diagram. The idea of centricity has often been used with influencers’ network mapping.</a:t>
            </a:r>
          </a:p>
        </p:txBody>
      </p:sp>
      <p:sp>
        <p:nvSpPr>
          <p:cNvPr id="4" name="TextBox 3">
            <a:extLst>
              <a:ext uri="{FF2B5EF4-FFF2-40B4-BE49-F238E27FC236}">
                <a16:creationId xmlns:a16="http://schemas.microsoft.com/office/drawing/2014/main" id="{6C409B17-EE42-2CB9-1301-123C3D86525F}"/>
              </a:ext>
            </a:extLst>
          </p:cNvPr>
          <p:cNvSpPr txBox="1"/>
          <p:nvPr/>
        </p:nvSpPr>
        <p:spPr>
          <a:xfrm>
            <a:off x="9367791" y="6288303"/>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18903E09-87E2-F0EB-B494-279C504CB369}"/>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25250" y="-52433"/>
            <a:ext cx="2305141" cy="1076343"/>
          </a:xfrm>
          <a:prstGeom prst="rect">
            <a:avLst/>
          </a:prstGeom>
        </p:spPr>
      </p:pic>
    </p:spTree>
    <p:extLst>
      <p:ext uri="{BB962C8B-B14F-4D97-AF65-F5344CB8AC3E}">
        <p14:creationId xmlns:p14="http://schemas.microsoft.com/office/powerpoint/2010/main" val="3145451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BDC723-B448-DA21-6F63-F82B49F002A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674CF32-055C-1962-8FAA-55FC711A3DCF}"/>
              </a:ext>
            </a:extLst>
          </p:cNvPr>
          <p:cNvSpPr/>
          <p:nvPr/>
        </p:nvSpPr>
        <p:spPr>
          <a:xfrm>
            <a:off x="617280" y="865040"/>
            <a:ext cx="10812720" cy="417479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TextBox 2">
            <a:extLst>
              <a:ext uri="{FF2B5EF4-FFF2-40B4-BE49-F238E27FC236}">
                <a16:creationId xmlns:a16="http://schemas.microsoft.com/office/drawing/2014/main" id="{C1E70581-2CB2-9076-726C-10F858D1D770}"/>
              </a:ext>
            </a:extLst>
          </p:cNvPr>
          <p:cNvSpPr txBox="1"/>
          <p:nvPr/>
        </p:nvSpPr>
        <p:spPr>
          <a:xfrm>
            <a:off x="2346765" y="145852"/>
            <a:ext cx="5915848"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Algorithms and Text Analysis </a:t>
            </a:r>
          </a:p>
        </p:txBody>
      </p:sp>
      <p:sp>
        <p:nvSpPr>
          <p:cNvPr id="5" name="Rectangle 4">
            <a:extLst>
              <a:ext uri="{FF2B5EF4-FFF2-40B4-BE49-F238E27FC236}">
                <a16:creationId xmlns:a16="http://schemas.microsoft.com/office/drawing/2014/main" id="{F0ADDD1C-6B1B-211D-8C57-2D381A125913}"/>
              </a:ext>
            </a:extLst>
          </p:cNvPr>
          <p:cNvSpPr/>
          <p:nvPr/>
        </p:nvSpPr>
        <p:spPr>
          <a:xfrm>
            <a:off x="942308" y="-1354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97D0FB9C-A823-7A47-26C4-01DC130C506F}"/>
              </a:ext>
            </a:extLst>
          </p:cNvPr>
          <p:cNvSpPr txBox="1"/>
          <p:nvPr/>
        </p:nvSpPr>
        <p:spPr>
          <a:xfrm>
            <a:off x="1153149" y="2703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05BD55E9-E8EA-567D-C16E-1C187E0A9F96}"/>
              </a:ext>
            </a:extLst>
          </p:cNvPr>
          <p:cNvSpPr txBox="1"/>
          <p:nvPr/>
        </p:nvSpPr>
        <p:spPr>
          <a:xfrm>
            <a:off x="1214179" y="28285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6FD1AA07-51ED-7157-B586-89B2E5F1F358}"/>
              </a:ext>
            </a:extLst>
          </p:cNvPr>
          <p:cNvSpPr txBox="1"/>
          <p:nvPr/>
        </p:nvSpPr>
        <p:spPr>
          <a:xfrm>
            <a:off x="772037" y="1171979"/>
            <a:ext cx="10541000" cy="3745128"/>
          </a:xfrm>
          <a:prstGeom prst="rect">
            <a:avLst/>
          </a:prstGeom>
          <a:noFill/>
        </p:spPr>
        <p:txBody>
          <a:bodyPr wrap="square" rtlCol="0">
            <a:spAutoFit/>
          </a:bodyPr>
          <a:lstStyle/>
          <a:p>
            <a:pPr>
              <a:lnSpc>
                <a:spcPct val="150000"/>
              </a:lnSpc>
            </a:pPr>
            <a:r>
              <a:rPr lang="en-US" sz="2300" b="1" dirty="0">
                <a:latin typeface="Times New Roman" panose="02020603050405020304" pitchFamily="18" charset="0"/>
                <a:cs typeface="Times New Roman" panose="02020603050405020304" pitchFamily="18" charset="0"/>
              </a:rPr>
              <a:t>The Text Analytics Process</a:t>
            </a:r>
          </a:p>
          <a:p>
            <a:pPr>
              <a:lnSpc>
                <a:spcPct val="150000"/>
              </a:lnSpc>
            </a:pPr>
            <a:r>
              <a:rPr lang="en-US" sz="2300" b="1" dirty="0">
                <a:latin typeface="Times New Roman" panose="02020603050405020304" pitchFamily="18" charset="0"/>
                <a:cs typeface="Times New Roman" panose="02020603050405020304" pitchFamily="18" charset="0"/>
              </a:rPr>
              <a:t>Predictive Text Analytics</a:t>
            </a:r>
          </a:p>
          <a:p>
            <a:pPr>
              <a:lnSpc>
                <a:spcPct val="150000"/>
              </a:lnSpc>
            </a:pPr>
            <a:r>
              <a:rPr lang="en-US" sz="2300" dirty="0">
                <a:latin typeface="Times New Roman" panose="02020603050405020304" pitchFamily="18" charset="0"/>
                <a:cs typeface="Times New Roman" panose="02020603050405020304" pitchFamily="18" charset="0"/>
              </a:rPr>
              <a:t>Describing relationships (a word map or word cloud) is useful, yet predicting which routes in a map will bring us to our destination more quickly is far more actionable. Text analytics uses the methods (such as linear regressions) to determine probabilities. By</a:t>
            </a:r>
          </a:p>
          <a:p>
            <a:pPr>
              <a:lnSpc>
                <a:spcPct val="150000"/>
              </a:lnSpc>
            </a:pPr>
            <a:r>
              <a:rPr lang="en-US" sz="2300" dirty="0">
                <a:latin typeface="Times New Roman" panose="02020603050405020304" pitchFamily="18" charset="0"/>
                <a:cs typeface="Times New Roman" panose="02020603050405020304" pitchFamily="18" charset="0"/>
              </a:rPr>
              <a:t>using probabilities, decisions can be made on the probabilities calculated from the</a:t>
            </a:r>
          </a:p>
          <a:p>
            <a:pPr>
              <a:lnSpc>
                <a:spcPct val="150000"/>
              </a:lnSpc>
            </a:pPr>
            <a:r>
              <a:rPr lang="en-US" sz="2300" dirty="0">
                <a:latin typeface="Times New Roman" panose="02020603050405020304" pitchFamily="18" charset="0"/>
                <a:cs typeface="Times New Roman" panose="02020603050405020304" pitchFamily="18" charset="0"/>
              </a:rPr>
              <a:t>text being analyzed.</a:t>
            </a:r>
          </a:p>
        </p:txBody>
      </p:sp>
      <p:sp>
        <p:nvSpPr>
          <p:cNvPr id="4" name="TextBox 3">
            <a:extLst>
              <a:ext uri="{FF2B5EF4-FFF2-40B4-BE49-F238E27FC236}">
                <a16:creationId xmlns:a16="http://schemas.microsoft.com/office/drawing/2014/main" id="{D548C49B-8798-BB86-F104-F17F0AEBED80}"/>
              </a:ext>
            </a:extLst>
          </p:cNvPr>
          <p:cNvSpPr txBox="1"/>
          <p:nvPr/>
        </p:nvSpPr>
        <p:spPr>
          <a:xfrm>
            <a:off x="9367791" y="6288303"/>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94B6656-956E-2F05-22E4-1DDFC70A6F70}"/>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25250" y="-52433"/>
            <a:ext cx="2305141" cy="1076343"/>
          </a:xfrm>
          <a:prstGeom prst="rect">
            <a:avLst/>
          </a:prstGeom>
        </p:spPr>
      </p:pic>
    </p:spTree>
    <p:extLst>
      <p:ext uri="{BB962C8B-B14F-4D97-AF65-F5344CB8AC3E}">
        <p14:creationId xmlns:p14="http://schemas.microsoft.com/office/powerpoint/2010/main" val="16436270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80F9F-74DB-1D57-04E8-E20E92A09B0A}"/>
              </a:ext>
            </a:extLst>
          </p:cNvPr>
          <p:cNvSpPr txBox="1"/>
          <p:nvPr/>
        </p:nvSpPr>
        <p:spPr>
          <a:xfrm>
            <a:off x="544649" y="1122607"/>
            <a:ext cx="852570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In this lecture, we discussed:</a:t>
            </a: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5" name="TextBox 4">
            <a:extLst>
              <a:ext uri="{FF2B5EF4-FFF2-40B4-BE49-F238E27FC236}">
                <a16:creationId xmlns:a16="http://schemas.microsoft.com/office/drawing/2014/main" id="{07CDED00-450F-C139-B76A-915FDDB36C0D}"/>
              </a:ext>
            </a:extLst>
          </p:cNvPr>
          <p:cNvSpPr txBox="1"/>
          <p:nvPr/>
        </p:nvSpPr>
        <p:spPr>
          <a:xfrm>
            <a:off x="531710" y="2042965"/>
            <a:ext cx="10515518" cy="3349956"/>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US" sz="2400" dirty="0">
                <a:latin typeface="Times New Roman" panose="02020603050405020304" pitchFamily="18" charset="0"/>
              </a:rPr>
              <a:t>Introduction</a:t>
            </a:r>
          </a:p>
          <a:p>
            <a:pPr marL="342900" indent="-342900">
              <a:lnSpc>
                <a:spcPct val="150000"/>
              </a:lnSpc>
              <a:buFont typeface="Arial" panose="020B0604020202020204" pitchFamily="34" charset="0"/>
              <a:buChar char="•"/>
            </a:pPr>
            <a:r>
              <a:rPr lang="en-US" sz="2400" dirty="0">
                <a:latin typeface="Times New Roman" panose="02020603050405020304" pitchFamily="18" charset="0"/>
              </a:rPr>
              <a:t>How GPT-3 (and Future Versions) Responds to the Questions Humans Ask</a:t>
            </a:r>
          </a:p>
          <a:p>
            <a:pPr marL="342900" indent="-342900">
              <a:lnSpc>
                <a:spcPct val="150000"/>
              </a:lnSpc>
              <a:buFont typeface="Arial" panose="020B0604020202020204" pitchFamily="34" charset="0"/>
              <a:buChar char="•"/>
            </a:pPr>
            <a:r>
              <a:rPr lang="en-US" sz="2400" dirty="0">
                <a:latin typeface="Times New Roman" panose="02020603050405020304" pitchFamily="18" charset="0"/>
              </a:rPr>
              <a:t>GPT-4o</a:t>
            </a:r>
          </a:p>
          <a:p>
            <a:pPr marL="342900" indent="-342900">
              <a:lnSpc>
                <a:spcPct val="150000"/>
              </a:lnSpc>
              <a:buFont typeface="Arial" panose="020B0604020202020204" pitchFamily="34" charset="0"/>
              <a:buChar char="•"/>
            </a:pPr>
            <a:r>
              <a:rPr lang="en-US" sz="2400" dirty="0">
                <a:latin typeface="Times New Roman" panose="02020603050405020304" pitchFamily="18" charset="0"/>
              </a:rPr>
              <a:t>GPT-5</a:t>
            </a:r>
          </a:p>
          <a:p>
            <a:pPr marL="342900" indent="-342900">
              <a:lnSpc>
                <a:spcPct val="150000"/>
              </a:lnSpc>
              <a:buFont typeface="Arial" panose="020B0604020202020204" pitchFamily="34" charset="0"/>
              <a:buChar char="•"/>
            </a:pPr>
            <a:r>
              <a:rPr lang="en-US" sz="2400" dirty="0">
                <a:latin typeface="Times New Roman" panose="02020603050405020304" pitchFamily="18" charset="0"/>
              </a:rPr>
              <a:t>Algorithms and Text Analysis</a:t>
            </a:r>
          </a:p>
          <a:p>
            <a:pPr>
              <a:lnSpc>
                <a:spcPct val="150000"/>
              </a:lnSpc>
            </a:pPr>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791572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3"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6e64d47f71d2a9ba87fe3cd7a346a88d">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aa90b9493292b7dd7fda0f2404ecac5"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8ED118F9-2CB6-4276-BB88-D934DEA5BC99}"/>
</file>

<file path=customXml/itemProps2.xml><?xml version="1.0" encoding="utf-8"?>
<ds:datastoreItem xmlns:ds="http://schemas.openxmlformats.org/officeDocument/2006/customXml" ds:itemID="{5CB8843A-4B80-4BD1-B9AE-4B6E0B6022B4}"/>
</file>

<file path=customXml/itemProps3.xml><?xml version="1.0" encoding="utf-8"?>
<ds:datastoreItem xmlns:ds="http://schemas.openxmlformats.org/officeDocument/2006/customXml" ds:itemID="{94B9EE54-E8CA-405A-9FAB-9FC70A2BAD57}"/>
</file>

<file path=docProps/app.xml><?xml version="1.0" encoding="utf-8"?>
<Properties xmlns="http://schemas.openxmlformats.org/officeDocument/2006/extended-properties" xmlns:vt="http://schemas.openxmlformats.org/officeDocument/2006/docPropsVTypes">
  <TotalTime>2813</TotalTime>
  <Words>3613</Words>
  <Application>Microsoft Office PowerPoint</Application>
  <PresentationFormat>Widescreen</PresentationFormat>
  <Paragraphs>332</Paragraphs>
  <Slides>42</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42</vt:i4>
      </vt:variant>
    </vt:vector>
  </HeadingPairs>
  <TitlesOfParts>
    <vt:vector size="49" baseType="lpstr">
      <vt:lpstr>Alexandria</vt:lpstr>
      <vt:lpstr>Arial</vt:lpstr>
      <vt:lpstr>Calibri</vt:lpstr>
      <vt:lpstr>Calibri Light</vt:lpstr>
      <vt:lpstr>Roboto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Kareem Ahmed</cp:lastModifiedBy>
  <cp:revision>27</cp:revision>
  <dcterms:created xsi:type="dcterms:W3CDTF">2023-04-29T09:08:23Z</dcterms:created>
  <dcterms:modified xsi:type="dcterms:W3CDTF">2025-08-14T13:06:51Z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ea4c0c79-1302-4598-89cc-fc5f9b666c02_Enabled">
    <vt:lpwstr>true</vt:lpwstr>
  </property>
  <property fmtid="{D5CDD505-2E9C-101B-9397-08002B2CF9AE}" pid="3" name="MSIP_Label_ea4c0c79-1302-4598-89cc-fc5f9b666c02_SetDate">
    <vt:lpwstr>2025-07-07T21:03:32Z</vt:lpwstr>
  </property>
  <property fmtid="{D5CDD505-2E9C-101B-9397-08002B2CF9AE}" pid="4" name="MSIP_Label_ea4c0c79-1302-4598-89cc-fc5f9b666c02_Method">
    <vt:lpwstr>Standard</vt:lpwstr>
  </property>
  <property fmtid="{D5CDD505-2E9C-101B-9397-08002B2CF9AE}" pid="5" name="MSIP_Label_ea4c0c79-1302-4598-89cc-fc5f9b666c02_Name">
    <vt:lpwstr>defa4170-0d19-0005-0004-bc88714345d2</vt:lpwstr>
  </property>
  <property fmtid="{D5CDD505-2E9C-101B-9397-08002B2CF9AE}" pid="6" name="MSIP_Label_ea4c0c79-1302-4598-89cc-fc5f9b666c02_SiteId">
    <vt:lpwstr>d929240e-472e-4f27-9319-d188d429d45e</vt:lpwstr>
  </property>
  <property fmtid="{D5CDD505-2E9C-101B-9397-08002B2CF9AE}" pid="7" name="MSIP_Label_ea4c0c79-1302-4598-89cc-fc5f9b666c02_ActionId">
    <vt:lpwstr>d167dab9-7db6-4176-aaae-b137727613f6</vt:lpwstr>
  </property>
  <property fmtid="{D5CDD505-2E9C-101B-9397-08002B2CF9AE}" pid="8" name="MSIP_Label_ea4c0c79-1302-4598-89cc-fc5f9b666c02_ContentBits">
    <vt:lpwstr>0</vt:lpwstr>
  </property>
  <property fmtid="{D5CDD505-2E9C-101B-9397-08002B2CF9AE}" pid="9" name="MSIP_Label_ea4c0c79-1302-4598-89cc-fc5f9b666c02_Tag">
    <vt:lpwstr>10, 3, 0, 1</vt:lpwstr>
  </property>
  <property fmtid="{D5CDD505-2E9C-101B-9397-08002B2CF9AE}" pid="10" name="ContentTypeId">
    <vt:lpwstr>0x0101006A254F5D6A14094B8840E79896A2F150</vt:lpwstr>
  </property>
</Properties>
</file>