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69" Type="http://schemas.openxmlformats.org/officeDocument/2006/relationships/customXml" Target="../customXml/item2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4DAC9C-0060-DF44-A440-65A487EDD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184BF4-BEC6-39E7-92BE-018E1E61E6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1F0F9-99EB-4AAD-9C03-55F8249559A3}" type="datetimeFigureOut">
              <a:rPr lang="en-US" smtClean="0"/>
              <a:t>7/11/2025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03FB5C-461C-3D8D-FD0A-C8812333DC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F454D7-B210-18F0-C4B3-84955E3615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3117D-3F12-41D3-A39C-360E172D3E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602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C09A4B-2B20-8639-108A-7346CF6B72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72827-6C0D-3895-0755-FF67C5148C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3B83EF-8A6E-EA91-C677-FA8D9F3382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661F0F9-99EB-4AAD-9C03-55F8249559A3}" type="datetimeFigureOut">
              <a:rPr lang="en-US" smtClean="0"/>
              <a:t>7/11/2025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706B25-75F2-F08B-2C4E-5C04CDD950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1E481-7425-4A38-17AB-A9393415ED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873117D-3F12-41D3-A39C-360E172D3E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72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D15571-4A65-6C4B-9DD6-EF30B53390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C8B501-D317-27BB-D404-F929F615A0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120911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A4C015-0C02-6C46-FEB3-2CBB3FE506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FDFEC7-6194-C954-E80C-64C7AAFA50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510497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9D7112-BBF9-5C95-A285-A3929D6573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D1BF1D-4A83-9489-7D1E-D7EC64D13D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46773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63AC2E-9638-41D7-8DD5-FDDCC47A99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B24BA8-8DBD-C774-150F-72EF535D81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113435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6BF5A8-4DFA-F66C-D456-3DBF0427AE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Propositions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5AA8EA-17E1-2416-D93B-49C9F4275A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501256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1797CB-7708-4F14-819F-6A1EFC169E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Propositions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513C8F-7C0A-2BAF-8BE8-D4CF931734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05725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F18DAB-1706-8D49-299B-8A826529B9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Propositional Logic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CDF17D-34B0-06C8-F471-CB09FC29DE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786501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069FF0-2E70-BA0C-BD79-35CC808CF9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Propositional Logic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294BAB-9E09-407A-40F5-4F3FBA36B3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087170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677082-F93A-5493-2C26-2C703357D5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Logical Connectives: Negation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04D070-0E90-CE32-BEAA-24B1A27531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928430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37DBC2-853A-4155-DFAD-75F1378B03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Logical Connectives : Conjunction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A697C6-F4F9-80DA-CF27-07BC41935A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499530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7B52F2-8261-8E84-747D-A24249F0F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Logical Connectives : Disjunction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BB60B6-EF3E-3912-F9A4-AF698C8F71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758338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24D0B2-F70E-14B6-EAB7-2C4D67B88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US"/>
            </a:br>
            <a:r>
              <a:rPr lang="en-US"/>
              <a:t>The Connective Or in Natural Languages(1)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1AD07A-F46F-EDE6-F308-C0631F0396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333378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8C44BA-8C20-EECB-FECE-3C127BDD8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US"/>
            </a:br>
            <a:r>
              <a:rPr lang="en-US"/>
              <a:t>The Connective Or in Natural Languages(2)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9962C7-4BE6-AD4F-0FD8-31FDDE7357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955333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E56DB5-31CB-C679-DE80-E31937F43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 Logical Connectives : Implication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8C44D5-7743-DE05-8CB5-0E49D7A422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287048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43B79C-946F-E886-8544-C8082F0EF4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 Logical Connectives : Implication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22AAD3-ADD4-6A4E-C483-834D93FC9C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536224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93158E-A940-B8A3-B20E-D27BBA78E0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Converse, Contrapositive, and Inverse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9B7E36-165F-380F-DBE6-36A16A467A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602210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D9935F-E073-D0C3-E260-C7910D7D2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Converse, Contrapositive, and Inverse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C4B517-D772-6494-5754-D5BEE29CB0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435638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985DCE-2CEC-A6D4-127F-343FAA4673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Converse, Contrapositive, and Inverse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64A2CF-E90B-A10D-29AE-F5284C8A00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720759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96D78C-796C-40EF-D57B-77DD97C60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Converse, Contrapositive, and Inverse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3732DE-23CE-86A2-0FC1-1D7769F6B8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735479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C10CD7-A4A9-A549-DA41-25958C603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Converse, Contrapositive, and Inverse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2A40EC-C0C2-110D-EDE6-08B1B9D630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185618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18AB8C-70CC-9A5F-66E0-41FA0525B5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Logical Connectives: Biconditional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6BF225-2801-A05E-B705-6A565A5DAD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874210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F7F8D6-9BD6-EA0E-2BC6-CB0F0575F8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Truth Tables For Compound Propositions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857B36-63CD-4CA0-C64B-FBD5562B3A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778638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EA6A1C-19C9-C025-FF5B-063897979F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Truth Table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355C29-3F7F-1CB7-728B-25F51DC39B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909306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0741D3-5B14-6836-2D96-5D196A8A6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Equivalent Propositions </a:t>
            </a:r>
            <a:r>
              <a:rPr lang="en-US" b="0" i="0">
                <a:effectLst/>
                <a:latin typeface="Poppins" panose="00000500000000000000" pitchFamily="2" charset="0"/>
              </a:rPr>
              <a:t> ≡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6E622F-E39F-344E-7478-B48BEB5C3C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484676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8FA2B2-BE08-D13D-67FC-E1C6CABAEC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Equivalent Propositions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2767E8-21B1-B035-4AF7-566681A8F2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317667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501573-C4EB-7479-198A-F93D2F1784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Using a Truth Table to Show  Non-Equivalence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E92465-7B5F-2808-9FA3-4F6BB03D62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923155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45EC05-E87B-3190-9831-0DD808480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1667DB-D07C-C624-17C7-F62EB0FF58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255690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0A8001-6404-37A8-2ACB-5254B17A3F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Precedence of Logical Operators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3B4EBB-16A4-F30A-4BA2-E1639FD818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30263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7150D2-41C9-4D9B-3B53-4DCACA6B4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Precedence of Logical Operators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53AD94-EBB3-2AE5-850F-8C6F8918EE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348699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3C83BE-F333-8F04-68EA-4E17101A6C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Precedence of Logical Operators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D68218-9273-751B-BBE2-378809BF04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711969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C0E42D-411A-BA4F-5DAC-5F880CBAA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Applications of Propositional Logic: Summary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9E3226-47BA-1EBE-2EEF-56AAF5178B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863355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39E09D-B66A-9D78-8B2A-4B5AE75E5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Translating English Sentences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3D60D0-D1D8-DCF2-1B19-C748433044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71222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ED12D6-BC80-EC83-0DD4-82D0E6D451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Tautologies, Contradictions, and Contingencies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E4852E-70D5-96A9-FFBC-EDAB52D0EB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824265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199907-3BCD-C1A7-52D9-DF8BC955E7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Logically Equivalent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77E2F8-8790-02F7-3225-776540B187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968051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F4EAA9-841F-BE22-417E-3BEBDCDD27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Tautologies, Contradictions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B24001-93FA-8010-02DA-35468378C0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371571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2ECA10-222B-EB1E-54B6-8187F69A2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Introducing Predicate Logic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9EF4B5-02DF-580E-40DB-E3169C18E3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664758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91AAB5-B15E-2CBA-7EA2-2A5DB6576B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Propositional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34EB07-130F-1B3D-03B7-437518C3D1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813297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A997A9-9F3F-E554-AEA6-7721AF1778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Examples of Propositional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DB8C2A-59D5-B00F-E621-9897F97E4A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888364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2513E0-92F0-8BBE-4985-86EA325CD0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Examples of Propositional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06C64B-CED2-1B77-305B-D0E3B46F76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534225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3078D2-30DA-0597-359B-722A6C3B73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Compound Expressions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ACBD3B-3BC8-B8DD-3426-B1A4728BEF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204471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AD513B-BD65-3B9D-58CF-1649ECE5AB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Quantifiers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1799F6-0488-A558-C50C-1CFED08E88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824896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ABA880-A5B7-1C58-7880-8F29601B2E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Universal Quantifier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6CED04-1D5F-78A0-E19F-7A561DC315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039577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37FAFC-8AC3-933C-35E9-E6E610F96C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Existential Quantifier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DB73B0-00C6-FD04-CDBA-C573CC60D2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691171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2F1FD8-E8A5-9AC6-95E8-7C9847F44C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4B7456-D2E7-6D0C-7A73-EA4E7DDCE2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862321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E2760F-65AF-79F7-32E5-61BA836854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Logical Inference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EAC378-3520-1880-EA16-E3AC9A66E0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490030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4C0C0B-E7C3-DCCF-F158-8B0C5DFE11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Logical Inference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BB7B09-8D5D-63A7-D735-24315BB0DA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620039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F2B39B-90C6-FFD3-B5F1-A09B1E2652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Valid Argument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DC1155-F1EB-F86D-4FF4-9DE7DE39A8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187779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486090-8EBE-7C09-D52D-29F7F06947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Recap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4B1093-565E-6AF1-15A1-D27A65E1E8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697921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93ABE8-82FE-2DE8-759B-B8A872ADA0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EACA4C-4648-90E6-C1A4-FD9151F166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272503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51E0CA-4DDB-05BA-5F0E-EA7E6EBC2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14D65D-639F-BCEF-FB3D-D01F203FD1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519805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09777C-3279-1CBC-7AF8-75A584FC17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D26AED-2D2D-E58E-6933-0492FB23C0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934515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5D72E5-898B-33D3-679C-A9EDA27049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7666A1-FD23-A4EE-922D-7D6A29AD10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492799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3B0C55-544A-852F-8264-8D82E92C42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241D99-9E75-6D0B-E64F-4271504297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060871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3AD484-CE4B-5CE1-BBA4-0F6A5844A2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4A7B4B-A489-3387-C341-2E8702AC2F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3622"/>
      </p:ext>
    </p:extLst>
  </p:cSld>
  <p:clrMapOvr>
    <a:masterClrMapping/>
  </p:clrMapOvr>
  <p:transition spd="slow">
    <p:wip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0AECDC-18D7-1D1D-DC08-3C2EA17A5E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C2CC1E-BF94-A53C-E99B-C16C598ACF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950651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51F7C3-1AE6-1763-FF01-E7D8521D64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C9CA04-D4E3-1AF3-F961-2F1D2B8F1F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766235"/>
      </p:ext>
    </p:extLst>
  </p:cSld>
  <p:clrMapOvr>
    <a:masterClrMapping/>
  </p:clrMapOvr>
  <p:transition spd="slow">
    <p:wip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CC8CED-E438-68F5-AB60-086147D79B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5ACFAC-6663-92E1-A73E-EAD3BA1EB0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314715"/>
      </p:ext>
    </p:extLst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287421-C36C-D37F-41BC-50EA8A3F48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C8505E-447F-39DB-B5D0-88566A105E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23104"/>
      </p:ext>
    </p:extLst>
  </p:cSld>
  <p:clrMapOvr>
    <a:masterClrMapping/>
  </p:clrMapOvr>
  <p:transition spd="slow">
    <p:wip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72C939-26C3-283D-AA0D-FB4F188EA0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512578-6373-AEB1-77FF-94B2930607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425511"/>
      </p:ext>
    </p:extLst>
  </p:cSld>
  <p:clrMapOvr>
    <a:masterClrMapping/>
  </p:clrMapOvr>
  <p:transition spd="slow">
    <p:wip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9CA5BE-FA6E-3226-0DE6-265244198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A26DE6-0D81-30D9-D0AE-EA312B98E5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500466"/>
      </p:ext>
    </p:extLst>
  </p:cSld>
  <p:clrMapOvr>
    <a:masterClrMapping/>
  </p:clrMapOvr>
  <p:transition spd="slow">
    <p:wip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852415-C137-4544-5CF2-2646DDB816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81BCAA-A5AF-9650-3FC3-2918558C42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339772"/>
      </p:ext>
    </p:extLst>
  </p:cSld>
  <p:clrMapOvr>
    <a:masterClrMapping/>
  </p:clrMapOvr>
  <p:transition spd="slow">
    <p:wip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E1516C-534F-4E35-849C-39F9A5929C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050966-100C-88AC-2139-E0F99BA314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586996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77A22A1-3714-430F-A208-86CD19782841}"/>
</file>

<file path=customXml/itemProps2.xml><?xml version="1.0" encoding="utf-8"?>
<ds:datastoreItem xmlns:ds="http://schemas.openxmlformats.org/officeDocument/2006/customXml" ds:itemID="{7FB12425-A998-4E6C-82B7-80711940C2AB}"/>
</file>

<file path=customXml/itemProps3.xml><?xml version="1.0" encoding="utf-8"?>
<ds:datastoreItem xmlns:ds="http://schemas.openxmlformats.org/officeDocument/2006/customXml" ds:itemID="{6775D841-BA88-4708-B556-34998EF5423A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175</Words>
  <Application>Microsoft Office PowerPoint</Application>
  <PresentationFormat>Widescreen</PresentationFormat>
  <Paragraphs>56</Paragraphs>
  <Slides>62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62</vt:i4>
      </vt:variant>
    </vt:vector>
  </HeadingPairs>
  <TitlesOfParts>
    <vt:vector size="67" baseType="lpstr">
      <vt:lpstr>Aptos</vt:lpstr>
      <vt:lpstr>Aptos Display</vt:lpstr>
      <vt:lpstr>Arial</vt:lpstr>
      <vt:lpstr>Poppins</vt:lpstr>
      <vt:lpstr>Office Theme</vt:lpstr>
      <vt:lpstr>PowerPoint Presentation</vt:lpstr>
      <vt:lpstr>PowerPoint Presentation</vt:lpstr>
      <vt:lpstr>PowerPoint Presentation</vt:lpstr>
      <vt:lpstr>PowerPoint Presentation</vt:lpstr>
      <vt:lpstr>Propositions</vt:lpstr>
      <vt:lpstr>Propositions</vt:lpstr>
      <vt:lpstr>Propositional Logic</vt:lpstr>
      <vt:lpstr>Propositional Logic</vt:lpstr>
      <vt:lpstr>Logical Connectives: Negation</vt:lpstr>
      <vt:lpstr>Logical Connectives : Conjunction</vt:lpstr>
      <vt:lpstr>Logical Connectives : Disjunction</vt:lpstr>
      <vt:lpstr> The Connective Or in Natural Languages(1)</vt:lpstr>
      <vt:lpstr> The Connective Or in Natural Languages(2)</vt:lpstr>
      <vt:lpstr> Logical Connectives : Implication</vt:lpstr>
      <vt:lpstr> Logical Connectives : Implication</vt:lpstr>
      <vt:lpstr>Converse, Contrapositive, and Inverse</vt:lpstr>
      <vt:lpstr>Converse, Contrapositive, and Inverse</vt:lpstr>
      <vt:lpstr>Converse, Contrapositive, and Inverse</vt:lpstr>
      <vt:lpstr>Converse, Contrapositive, and Inverse</vt:lpstr>
      <vt:lpstr>Converse, Contrapositive, and Inverse</vt:lpstr>
      <vt:lpstr>Logical Connectives: Biconditional</vt:lpstr>
      <vt:lpstr>Truth Tables For Compound Propositions</vt:lpstr>
      <vt:lpstr>Example Truth Table</vt:lpstr>
      <vt:lpstr>Equivalent Propositions  ≡</vt:lpstr>
      <vt:lpstr>Equivalent Propositions</vt:lpstr>
      <vt:lpstr>Using a Truth Table to Show  Non-Equivalence</vt:lpstr>
      <vt:lpstr>Problem</vt:lpstr>
      <vt:lpstr>Precedence of Logical Operators</vt:lpstr>
      <vt:lpstr>Precedence of Logical Operators</vt:lpstr>
      <vt:lpstr>Precedence of Logical Operators</vt:lpstr>
      <vt:lpstr>Applications of Propositional Logic: Summary</vt:lpstr>
      <vt:lpstr>Translating English Sentences</vt:lpstr>
      <vt:lpstr>Tautologies, Contradictions, and Contingencies</vt:lpstr>
      <vt:lpstr>Logically Equivalent</vt:lpstr>
      <vt:lpstr>Tautologies, Contradictions</vt:lpstr>
      <vt:lpstr>Introducing Predicate Logic</vt:lpstr>
      <vt:lpstr>Propositional Functions</vt:lpstr>
      <vt:lpstr>Examples of Propositional Functions</vt:lpstr>
      <vt:lpstr>Examples of Propositional Functions</vt:lpstr>
      <vt:lpstr>Compound Expressions</vt:lpstr>
      <vt:lpstr>Quantifiers</vt:lpstr>
      <vt:lpstr>Universal Quantifier</vt:lpstr>
      <vt:lpstr>Existential Quantifier</vt:lpstr>
      <vt:lpstr>Applications</vt:lpstr>
      <vt:lpstr>Logical Inference</vt:lpstr>
      <vt:lpstr>Logical Inference</vt:lpstr>
      <vt:lpstr>Valid Argument</vt:lpstr>
      <vt:lpstr>Recap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ShahiraAhmed</dc:creator>
  <cp:lastModifiedBy>ShahiraAhmed</cp:lastModifiedBy>
  <cp:revision>1</cp:revision>
  <dcterms:created xsi:type="dcterms:W3CDTF">2025-07-11T19:16:55Z</dcterms:created>
  <dcterms:modified xsi:type="dcterms:W3CDTF">2025-07-11T19:16:55Z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