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DCB3A-D13E-E042-AFDB-60D11D9105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054C26-715F-6897-A965-143AA1F6C1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440A94-E576-EBD8-5F45-10D2B7223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A2066-9676-4515-87ED-2BA960CFCCC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FE900C-EDD9-866C-75BE-66FDC9A09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FEE0AC-4023-C969-5B5C-EFF0C1AED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C796B-85AD-441F-A0A0-520E440DB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21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2558E-FA6E-E668-9852-69C4FA37A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D63E49-AEB2-71ED-6568-078DDD8287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DB6906-5F2E-876D-0729-64DF5FDE3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A2066-9676-4515-87ED-2BA960CFCCC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F98525-706E-1618-F943-D8A39EFEE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519ED2-2C35-6E34-3A75-9DBE23017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C796B-85AD-441F-A0A0-520E440DB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827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FCB5A-9E98-7BFB-5CA6-89EBA54124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79D170-0492-FD79-8E45-3BF342A1FB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B6219D-9216-E50F-6A99-091358B71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A2066-9676-4515-87ED-2BA960CFCCC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7EDC62-7C7A-DDE0-68CB-EA681B15E1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3DC5CD-1069-B73B-BC27-70B8A6A2B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C796B-85AD-441F-A0A0-520E440DB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196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197AB8-6202-4DE3-8150-13C8B4E7A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ED12B8-53FA-5F34-F4CB-17AF9F777E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DC8BFF-F73A-AE20-7C96-185DA07F63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08AF6B-C231-991C-2FBA-0F808C91C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A2066-9676-4515-87ED-2BA960CFCCC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C99C66-9600-164B-7997-CCB57134A8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A7A2CB-2A61-DD44-FBCE-40A7B676D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C796B-85AD-441F-A0A0-520E440DB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983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0D9B5E-1384-C0E6-6AA3-B706E5A281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5E6ABD-71EC-4F35-62D2-DBB72D5E41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D63627-10CD-E6C9-E41B-811575B385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0248C4C-8AA9-4253-C5CB-0809AD71BD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686461-4850-092B-26D4-B33EB821B5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9BEAA90-C032-00B2-43E2-9C4DBA7F2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A2066-9676-4515-87ED-2BA960CFCCC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4827732-A259-226E-42D0-388157EF4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7151BBD-9947-F892-3028-E4B3D062D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C796B-85AD-441F-A0A0-520E440DB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431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F8C1F5-F661-26E7-6E25-9451C58BA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E23A68-D897-8092-F69A-869849EB7E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A2066-9676-4515-87ED-2BA960CFCCC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EE8F74-9AA9-1616-EEF5-D63602E65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FC1C80-8EC7-4FEB-1181-367EF39BA6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C796B-85AD-441F-A0A0-520E440DB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70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152E88B-EF4A-71A0-EA94-619F8700C3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A2066-9676-4515-87ED-2BA960CFCCC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F0E7391-689B-3947-8FF3-24C07AC19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758CEF-9AD7-6477-3766-1788BF08F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C796B-85AD-441F-A0A0-520E440DB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305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7C00C-35BA-5615-9D04-30BD4AB50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034E65-6159-CE41-26F0-3A82FAE778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85BBA5-7AE8-E2EE-F55A-74AFF0A3A9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714C6D-4E0F-F472-BAED-AF34D8DBE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A2066-9676-4515-87ED-2BA960CFCCC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1DF471-010B-CA3A-7C64-C756A999DF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CF97B0-84DE-6D38-5891-896C98430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C796B-85AD-441F-A0A0-520E440DB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937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F89C0-C779-ABD7-9B4F-34F3E7FD5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A6EF05-DC1E-2FDB-6F7F-C1A5EFE29E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378606-C3FF-9EF4-CB6C-29830A065A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8F79FF-B5C6-F78F-CFB8-4C59349DAF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A2066-9676-4515-87ED-2BA960CFCCC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4F6BDB-811B-3E40-DC7B-0B68B04A8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9193E5-6B02-DB65-DD99-C01B2C930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C796B-85AD-441F-A0A0-520E440DB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18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BB9A4D-5BBC-877D-0086-0D2A87376D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D8E0B9-5434-D7A7-2846-09AEFC5458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5FCC1C-4471-D886-3FA8-8791D408B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A2066-9676-4515-87ED-2BA960CFCCC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7B86BB-F752-D38A-25FA-85FDBB381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76AE3F-55D9-6E11-7D78-465350A568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C796B-85AD-441F-A0A0-520E440DB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302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6C8A49-8794-E4AD-1C35-EF0637AAA61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D83F45-FC35-F3B7-963E-4EA72C6B77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53581D-B61E-B282-A0B1-D370D7E93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A2066-9676-4515-87ED-2BA960CFCCC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75F10E-A8A3-D0E9-EAAE-B04AED2B2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AE5973-F836-45AD-E896-5FBAA910B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C796B-85AD-441F-A0A0-520E440DB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0594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F37016-87A1-C5F3-3256-D79920FB6B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454420-8667-2F92-071E-DB6860419C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583C65-707A-458B-EE4B-A879D7EAF2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9BA2066-9676-4515-87ED-2BA960CFCCC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887B01-C8BD-E999-FDA3-4F23253426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BB6198-4932-84A1-8844-22B4314951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FDC796B-85AD-441F-A0A0-520E440DB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2379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2FBD26CA-6E81-5449-1136-1D3571B186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777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9077AA0F-C004-E500-C024-8A961E2DD8D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732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DD700D65-DCA2-367A-6001-CB007E532A8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4236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BB87E60A-629A-5F35-9825-2061519611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5630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ABEAA74D-6F2D-FA4C-D8BC-0FE6CDBE6F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0649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CD726B78-B726-AEF8-A142-6C03CE7FAF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3797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5A8CC168-40ED-373A-AB08-68C3AB2468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1105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B032EE4F-43C6-0694-77EF-4EFC06C8D7E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8667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B64F95EA-86FD-E3DF-9A5E-02A9B74EEA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1225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595408C1-3FEE-879E-5D8B-B437D7073A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6366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47F4B6FF-8107-7C5C-E79E-6769E6D3BC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6287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373A8A14-50A7-4146-DE35-03BBE0B2E6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2691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7D12202A-E6E5-3792-C1EB-E84D01923C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0403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A9347FB5-785E-2C41-37DC-5034E7461D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8665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B204B66C-D338-3A1F-3AEE-52F6302467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8311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08B953B8-F280-359D-97BB-C867EDD30C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5559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C26C0501-93FE-38EF-BCF6-9C3A2C9F93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9461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45F55D80-5C90-B910-3421-E2AF197719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3205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17713229-3DF1-0A35-6D9E-BB2D41F3CB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3510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FA351FD4-588F-84A8-3D0C-A20EFE9BDF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0939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98058E6A-28F6-DB9D-B754-5DD657F796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2371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AFE7E249-DFE2-BBB2-F5FE-00BA74A31A9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8036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70C5062E-680A-E9E7-1E4D-CBC179645B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2923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D9F53A5D-BAC0-1FEE-6E85-4F26EB3B12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3387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4F55FA31-7F88-9A03-9B93-603AF4B091B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4369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94E09BBB-2C26-BA12-E1F5-EF0CAEEBDC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8539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9C8215C6-5362-96F4-57DD-53932F3FC2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2285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9D9691FA-AEE0-31F7-5C2B-70586752EE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3568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48B38E75-8203-870A-1D2B-4978A8C7D5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8334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0FDE29E4-B95D-5F5A-B5A4-FAB40B7651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12219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81B8B0D9-C22F-268B-F3D5-268C738D91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7815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FCAB888B-0340-2BF0-44CF-FA0967B52A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5724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AFB39630-F30D-DFF7-E554-F92CE156F09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3390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34B6C563-BE3C-7623-8472-70D6A87E5DD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6172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CD603581-51CD-3B50-0357-E913DB6F90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62195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A8662A04-3E32-F696-0D7F-709BA1E1E6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24937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B09C9DAC-F362-E0DB-3D5B-364B59CE8C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59267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FF9B7AD9-B1C3-E66C-9649-1F6E39EC93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04857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3B4D6D9F-9628-C675-8DA8-47E9F8CDF0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10388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1C6CC6FD-4843-3B33-5FD8-60FF2B3951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38935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596F9B73-A28D-10AF-DEF2-11B96B5C2A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43714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BCC3814B-5325-AA1C-A13E-4EA18B08CF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26955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EA02C0D2-23C0-373B-46D8-FEFD3CCE65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72550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772D8995-E018-C537-E64F-90B1684D925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60286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B5DD4B47-5E42-EAF4-7E93-F43764C595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99333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2AF26B6A-149A-7F04-71D4-974241CE0A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54797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5EB1114C-8FCA-9D8F-0533-8AA2CCE486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59372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8286016B-0439-7749-D7AB-2F2AF49322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58681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2431744C-C3CB-31FD-BB83-F992505400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27965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C462BC96-C16A-D036-966A-8AD6DF5BFA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45189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FF636D00-C134-0DBD-3A3B-CE1851800EB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22579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7D3808B0-0527-DF85-2089-0E76FDFCAF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82969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3">
            <a:extLst>
              <a:ext uri="{FF2B5EF4-FFF2-40B4-BE49-F238E27FC236}">
                <a16:creationId xmlns:a16="http://schemas.microsoft.com/office/drawing/2014/main" id="{95EF6493-A698-020F-5DB7-3D8F0139C8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92762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4">
            <a:extLst>
              <a:ext uri="{FF2B5EF4-FFF2-40B4-BE49-F238E27FC236}">
                <a16:creationId xmlns:a16="http://schemas.microsoft.com/office/drawing/2014/main" id="{DBBB9D18-9156-A368-0838-DA90A21EE8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8440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5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Sherif.mostafa</dc:creator>
  <cp:lastModifiedBy>Sherif.mostafa</cp:lastModifiedBy>
  <cp:revision>1</cp:revision>
  <dcterms:created xsi:type="dcterms:W3CDTF">2026-01-25T22:42:53Z</dcterms:created>
  <dcterms:modified xsi:type="dcterms:W3CDTF">2026-01-25T22:43:29Z</dcterms:modified>
</cp:coreProperties>
</file>