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534" r:id="rId3"/>
    <p:sldId id="493" r:id="rId4"/>
    <p:sldId id="276" r:id="rId5"/>
    <p:sldId id="271" r:id="rId6"/>
    <p:sldId id="542" r:id="rId7"/>
    <p:sldId id="543" r:id="rId8"/>
    <p:sldId id="544" r:id="rId9"/>
    <p:sldId id="545" r:id="rId10"/>
    <p:sldId id="547" r:id="rId11"/>
    <p:sldId id="546" r:id="rId12"/>
    <p:sldId id="553" r:id="rId13"/>
    <p:sldId id="548" r:id="rId14"/>
    <p:sldId id="549" r:id="rId15"/>
    <p:sldId id="550" r:id="rId16"/>
    <p:sldId id="551" r:id="rId17"/>
    <p:sldId id="552" r:id="rId18"/>
    <p:sldId id="555" r:id="rId19"/>
    <p:sldId id="556" r:id="rId20"/>
    <p:sldId id="557" r:id="rId21"/>
    <p:sldId id="576" r:id="rId22"/>
    <p:sldId id="558" r:id="rId23"/>
    <p:sldId id="559" r:id="rId24"/>
    <p:sldId id="560" r:id="rId25"/>
    <p:sldId id="561" r:id="rId26"/>
    <p:sldId id="562" r:id="rId27"/>
    <p:sldId id="563" r:id="rId28"/>
    <p:sldId id="564" r:id="rId29"/>
    <p:sldId id="577" r:id="rId30"/>
    <p:sldId id="565" r:id="rId31"/>
    <p:sldId id="573" r:id="rId32"/>
    <p:sldId id="574" r:id="rId33"/>
    <p:sldId id="566" r:id="rId34"/>
    <p:sldId id="567" r:id="rId35"/>
    <p:sldId id="569" r:id="rId36"/>
    <p:sldId id="570" r:id="rId37"/>
    <p:sldId id="571" r:id="rId38"/>
    <p:sldId id="572" r:id="rId39"/>
    <p:sldId id="575" r:id="rId40"/>
    <p:sldId id="578" r:id="rId41"/>
    <p:sldId id="579" r:id="rId42"/>
    <p:sldId id="580" r:id="rId43"/>
    <p:sldId id="581" r:id="rId44"/>
    <p:sldId id="535" r:id="rId45"/>
    <p:sldId id="349" r:id="rId46"/>
    <p:sldId id="303" r:id="rId47"/>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AFF6CC-3B69-4561-B048-1BB200671C8D}" v="86" dt="2023-07-04T22:46:19.0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E4AFF6CC-3B69-4561-B048-1BB200671C8D}"/>
    <pc:docChg chg="modSld">
      <pc:chgData name="shery tawfeeq" userId="19a96e0e89ed5f52" providerId="LiveId" clId="{E4AFF6CC-3B69-4561-B048-1BB200671C8D}" dt="2023-07-05T20:14:25.865" v="113" actId="20577"/>
      <pc:docMkLst>
        <pc:docMk/>
      </pc:docMkLst>
      <pc:sldChg chg="addSp delSp modSp modTransition modAnim">
        <pc:chgData name="shery tawfeeq" userId="19a96e0e89ed5f52" providerId="LiveId" clId="{E4AFF6CC-3B69-4561-B048-1BB200671C8D}" dt="2023-07-04T22:46:19.025" v="112"/>
        <pc:sldMkLst>
          <pc:docMk/>
          <pc:sldMk cId="2257388018" sldId="271"/>
        </pc:sldMkLst>
        <pc:picChg chg="add del mod">
          <ac:chgData name="shery tawfeeq" userId="19a96e0e89ed5f52" providerId="LiveId" clId="{E4AFF6CC-3B69-4561-B048-1BB200671C8D}" dt="2023-07-04T22:46:19.025" v="112"/>
          <ac:picMkLst>
            <pc:docMk/>
            <pc:sldMk cId="2257388018" sldId="271"/>
            <ac:picMk id="10" creationId="{11159F74-6644-C037-9A3F-B70E5CDE9445}"/>
          </ac:picMkLst>
        </pc:picChg>
      </pc:sldChg>
      <pc:sldChg chg="addSp delSp modSp modTransition modAnim">
        <pc:chgData name="shery tawfeeq" userId="19a96e0e89ed5f52" providerId="LiveId" clId="{E4AFF6CC-3B69-4561-B048-1BB200671C8D}" dt="2023-07-04T22:46:19.025" v="112"/>
        <pc:sldMkLst>
          <pc:docMk/>
          <pc:sldMk cId="979261729" sldId="276"/>
        </pc:sldMkLst>
        <pc:picChg chg="add del mod">
          <ac:chgData name="shery tawfeeq" userId="19a96e0e89ed5f52" providerId="LiveId" clId="{E4AFF6CC-3B69-4561-B048-1BB200671C8D}" dt="2023-07-04T22:46:19.025" v="112"/>
          <ac:picMkLst>
            <pc:docMk/>
            <pc:sldMk cId="979261729" sldId="276"/>
            <ac:picMk id="8" creationId="{689FB0B6-3A9D-621F-2313-6135F54C124E}"/>
          </ac:picMkLst>
        </pc:picChg>
      </pc:sldChg>
      <pc:sldChg chg="addSp delSp modSp mod modTransition modAnim">
        <pc:chgData name="shery tawfeeq" userId="19a96e0e89ed5f52" providerId="LiveId" clId="{E4AFF6CC-3B69-4561-B048-1BB200671C8D}" dt="2023-07-05T20:14:25.865" v="113" actId="20577"/>
        <pc:sldMkLst>
          <pc:docMk/>
          <pc:sldMk cId="701632073" sldId="303"/>
        </pc:sldMkLst>
        <pc:spChg chg="mod">
          <ac:chgData name="shery tawfeeq" userId="19a96e0e89ed5f52" providerId="LiveId" clId="{E4AFF6CC-3B69-4561-B048-1BB200671C8D}" dt="2023-07-05T20:14:25.865" v="113" actId="20577"/>
          <ac:spMkLst>
            <pc:docMk/>
            <pc:sldMk cId="701632073" sldId="303"/>
            <ac:spMk id="10" creationId="{844810E4-E8A9-2051-4D02-31024B944D7B}"/>
          </ac:spMkLst>
        </pc:spChg>
        <pc:picChg chg="add del mod">
          <ac:chgData name="shery tawfeeq" userId="19a96e0e89ed5f52" providerId="LiveId" clId="{E4AFF6CC-3B69-4561-B048-1BB200671C8D}" dt="2023-07-04T22:46:19.025" v="112"/>
          <ac:picMkLst>
            <pc:docMk/>
            <pc:sldMk cId="701632073" sldId="303"/>
            <ac:picMk id="6" creationId="{E472BF32-AA7B-590F-28FD-98963317524A}"/>
          </ac:picMkLst>
        </pc:picChg>
      </pc:sldChg>
      <pc:sldChg chg="addSp delSp modSp modTransition modAnim">
        <pc:chgData name="shery tawfeeq" userId="19a96e0e89ed5f52" providerId="LiveId" clId="{E4AFF6CC-3B69-4561-B048-1BB200671C8D}" dt="2023-07-04T22:46:19.025" v="112"/>
        <pc:sldMkLst>
          <pc:docMk/>
          <pc:sldMk cId="2269687913" sldId="349"/>
        </pc:sldMkLst>
        <pc:picChg chg="add del mod">
          <ac:chgData name="shery tawfeeq" userId="19a96e0e89ed5f52" providerId="LiveId" clId="{E4AFF6CC-3B69-4561-B048-1BB200671C8D}" dt="2023-07-04T22:46:19.025" v="112"/>
          <ac:picMkLst>
            <pc:docMk/>
            <pc:sldMk cId="2269687913" sldId="349"/>
            <ac:picMk id="4" creationId="{1FCB92AE-CC55-C4DF-4226-A9825EDAF257}"/>
          </ac:picMkLst>
        </pc:picChg>
      </pc:sldChg>
      <pc:sldChg chg="addSp delSp modSp mod modTransition modAnim">
        <pc:chgData name="shery tawfeeq" userId="19a96e0e89ed5f52" providerId="LiveId" clId="{E4AFF6CC-3B69-4561-B048-1BB200671C8D}" dt="2023-07-04T22:46:19.025" v="112"/>
        <pc:sldMkLst>
          <pc:docMk/>
          <pc:sldMk cId="3774984797" sldId="480"/>
        </pc:sldMkLst>
        <pc:picChg chg="add del mod">
          <ac:chgData name="shery tawfeeq" userId="19a96e0e89ed5f52" providerId="LiveId" clId="{E4AFF6CC-3B69-4561-B048-1BB200671C8D}" dt="2023-07-04T20:18:21.804" v="5"/>
          <ac:picMkLst>
            <pc:docMk/>
            <pc:sldMk cId="3774984797" sldId="480"/>
            <ac:picMk id="5" creationId="{A87596EF-EB87-08DE-4571-BB322063D41E}"/>
          </ac:picMkLst>
        </pc:picChg>
        <pc:picChg chg="add del mod ord">
          <ac:chgData name="shery tawfeeq" userId="19a96e0e89ed5f52" providerId="LiveId" clId="{E4AFF6CC-3B69-4561-B048-1BB200671C8D}" dt="2023-07-04T20:18:44.410" v="6"/>
          <ac:picMkLst>
            <pc:docMk/>
            <pc:sldMk cId="3774984797" sldId="480"/>
            <ac:picMk id="8" creationId="{2599F088-5CAC-A5E5-D2EF-0D2F40290B48}"/>
          </ac:picMkLst>
        </pc:picChg>
        <pc:picChg chg="add del mod">
          <ac:chgData name="shery tawfeeq" userId="19a96e0e89ed5f52" providerId="LiveId" clId="{E4AFF6CC-3B69-4561-B048-1BB200671C8D}" dt="2023-07-04T22:46:19.025" v="112"/>
          <ac:picMkLst>
            <pc:docMk/>
            <pc:sldMk cId="3774984797" sldId="480"/>
            <ac:picMk id="9" creationId="{39E39E62-20C8-4AB2-20AA-523CE7C5AE32}"/>
          </ac:picMkLst>
        </pc:picChg>
      </pc:sldChg>
      <pc:sldChg chg="addSp delSp modSp modTransition modAnim">
        <pc:chgData name="shery tawfeeq" userId="19a96e0e89ed5f52" providerId="LiveId" clId="{E4AFF6CC-3B69-4561-B048-1BB200671C8D}" dt="2023-07-04T22:46:19.025" v="112"/>
        <pc:sldMkLst>
          <pc:docMk/>
          <pc:sldMk cId="2668918141" sldId="493"/>
        </pc:sldMkLst>
        <pc:picChg chg="add del mod">
          <ac:chgData name="shery tawfeeq" userId="19a96e0e89ed5f52" providerId="LiveId" clId="{E4AFF6CC-3B69-4561-B048-1BB200671C8D}" dt="2023-07-04T22:46:19.025" v="112"/>
          <ac:picMkLst>
            <pc:docMk/>
            <pc:sldMk cId="2668918141" sldId="493"/>
            <ac:picMk id="8" creationId="{96C86816-1C2D-A9C8-7B73-1F486338DEFF}"/>
          </ac:picMkLst>
        </pc:picChg>
      </pc:sldChg>
      <pc:sldChg chg="addSp delSp modSp mod modTransition modAnim">
        <pc:chgData name="shery tawfeeq" userId="19a96e0e89ed5f52" providerId="LiveId" clId="{E4AFF6CC-3B69-4561-B048-1BB200671C8D}" dt="2023-07-04T22:46:19.025" v="112"/>
        <pc:sldMkLst>
          <pc:docMk/>
          <pc:sldMk cId="3322012530" sldId="534"/>
        </pc:sldMkLst>
        <pc:picChg chg="add del mod">
          <ac:chgData name="shery tawfeeq" userId="19a96e0e89ed5f52" providerId="LiveId" clId="{E4AFF6CC-3B69-4561-B048-1BB200671C8D}" dt="2023-07-04T20:20:52.494" v="9"/>
          <ac:picMkLst>
            <pc:docMk/>
            <pc:sldMk cId="3322012530" sldId="534"/>
            <ac:picMk id="11" creationId="{8CCB11F9-6002-4E48-1D78-E549A6FF3C0D}"/>
          </ac:picMkLst>
        </pc:picChg>
        <pc:picChg chg="add del mod ord">
          <ac:chgData name="shery tawfeeq" userId="19a96e0e89ed5f52" providerId="LiveId" clId="{E4AFF6CC-3B69-4561-B048-1BB200671C8D}" dt="2023-07-04T20:22:36.798" v="10"/>
          <ac:picMkLst>
            <pc:docMk/>
            <pc:sldMk cId="3322012530" sldId="534"/>
            <ac:picMk id="14" creationId="{F54B56D8-21BB-5E62-DC1E-B8540AA9B377}"/>
          </ac:picMkLst>
        </pc:picChg>
        <pc:picChg chg="add del mod">
          <ac:chgData name="shery tawfeeq" userId="19a96e0e89ed5f52" providerId="LiveId" clId="{E4AFF6CC-3B69-4561-B048-1BB200671C8D}" dt="2023-07-04T20:23:21.460" v="12"/>
          <ac:picMkLst>
            <pc:docMk/>
            <pc:sldMk cId="3322012530" sldId="534"/>
            <ac:picMk id="15" creationId="{01B7FE08-5460-EA77-95AD-0017182A143F}"/>
          </ac:picMkLst>
        </pc:picChg>
        <pc:picChg chg="add del mod ord">
          <ac:chgData name="shery tawfeeq" userId="19a96e0e89ed5f52" providerId="LiveId" clId="{E4AFF6CC-3B69-4561-B048-1BB200671C8D}" dt="2023-07-04T20:25:49.863" v="13"/>
          <ac:picMkLst>
            <pc:docMk/>
            <pc:sldMk cId="3322012530" sldId="534"/>
            <ac:picMk id="19" creationId="{086BFBBE-AF6E-CA3A-6FAF-B1BB38CC897C}"/>
          </ac:picMkLst>
        </pc:picChg>
        <pc:picChg chg="add del mod">
          <ac:chgData name="shery tawfeeq" userId="19a96e0e89ed5f52" providerId="LiveId" clId="{E4AFF6CC-3B69-4561-B048-1BB200671C8D}" dt="2023-07-04T22:46:19.025" v="112"/>
          <ac:picMkLst>
            <pc:docMk/>
            <pc:sldMk cId="3322012530" sldId="534"/>
            <ac:picMk id="20" creationId="{516B1654-81F7-665B-905A-FF8D4C3F1551}"/>
          </ac:picMkLst>
        </pc:picChg>
      </pc:sldChg>
      <pc:sldChg chg="addSp delSp modSp modTransition modAnim">
        <pc:chgData name="shery tawfeeq" userId="19a96e0e89ed5f52" providerId="LiveId" clId="{E4AFF6CC-3B69-4561-B048-1BB200671C8D}" dt="2023-07-04T22:46:19.025" v="112"/>
        <pc:sldMkLst>
          <pc:docMk/>
          <pc:sldMk cId="739020463" sldId="535"/>
        </pc:sldMkLst>
        <pc:picChg chg="add del mod">
          <ac:chgData name="shery tawfeeq" userId="19a96e0e89ed5f52" providerId="LiveId" clId="{E4AFF6CC-3B69-4561-B048-1BB200671C8D}" dt="2023-07-04T22:46:19.025" v="112"/>
          <ac:picMkLst>
            <pc:docMk/>
            <pc:sldMk cId="739020463" sldId="535"/>
            <ac:picMk id="11" creationId="{C0E39ABE-033C-CFB9-55E5-22FA7A278C22}"/>
          </ac:picMkLst>
        </pc:picChg>
      </pc:sldChg>
      <pc:sldChg chg="addSp delSp modSp modTransition modAnim">
        <pc:chgData name="shery tawfeeq" userId="19a96e0e89ed5f52" providerId="LiveId" clId="{E4AFF6CC-3B69-4561-B048-1BB200671C8D}" dt="2023-07-04T22:46:19.025" v="112"/>
        <pc:sldMkLst>
          <pc:docMk/>
          <pc:sldMk cId="3671592916" sldId="542"/>
        </pc:sldMkLst>
        <pc:picChg chg="add del mod">
          <ac:chgData name="shery tawfeeq" userId="19a96e0e89ed5f52" providerId="LiveId" clId="{E4AFF6CC-3B69-4561-B048-1BB200671C8D}" dt="2023-07-04T22:46:19.025" v="112"/>
          <ac:picMkLst>
            <pc:docMk/>
            <pc:sldMk cId="3671592916" sldId="542"/>
            <ac:picMk id="4" creationId="{025E8776-47D1-6989-B73C-FC94F3FCCE63}"/>
          </ac:picMkLst>
        </pc:picChg>
      </pc:sldChg>
      <pc:sldChg chg="addSp delSp modSp mod modTransition modAnim">
        <pc:chgData name="shery tawfeeq" userId="19a96e0e89ed5f52" providerId="LiveId" clId="{E4AFF6CC-3B69-4561-B048-1BB200671C8D}" dt="2023-07-04T22:46:19.025" v="112"/>
        <pc:sldMkLst>
          <pc:docMk/>
          <pc:sldMk cId="2208341654" sldId="543"/>
        </pc:sldMkLst>
        <pc:picChg chg="add del mod">
          <ac:chgData name="shery tawfeeq" userId="19a96e0e89ed5f52" providerId="LiveId" clId="{E4AFF6CC-3B69-4561-B048-1BB200671C8D}" dt="2023-07-04T20:36:26.265" v="18"/>
          <ac:picMkLst>
            <pc:docMk/>
            <pc:sldMk cId="2208341654" sldId="543"/>
            <ac:picMk id="6" creationId="{AD41C3F2-E80C-944C-678A-0022AAA44060}"/>
          </ac:picMkLst>
        </pc:picChg>
        <pc:picChg chg="add del mod ord">
          <ac:chgData name="shery tawfeeq" userId="19a96e0e89ed5f52" providerId="LiveId" clId="{E4AFF6CC-3B69-4561-B048-1BB200671C8D}" dt="2023-07-04T20:37:04.212" v="19"/>
          <ac:picMkLst>
            <pc:docMk/>
            <pc:sldMk cId="2208341654" sldId="543"/>
            <ac:picMk id="9" creationId="{A79CAE52-A2FE-B03D-2318-13FD7229C00C}"/>
          </ac:picMkLst>
        </pc:picChg>
        <pc:picChg chg="add del mod">
          <ac:chgData name="shery tawfeeq" userId="19a96e0e89ed5f52" providerId="LiveId" clId="{E4AFF6CC-3B69-4561-B048-1BB200671C8D}" dt="2023-07-04T20:37:21.321" v="21"/>
          <ac:picMkLst>
            <pc:docMk/>
            <pc:sldMk cId="2208341654" sldId="543"/>
            <ac:picMk id="10" creationId="{7C980888-4604-CBDB-5482-1C0DD57DE94E}"/>
          </ac:picMkLst>
        </pc:picChg>
        <pc:picChg chg="add del mod ord">
          <ac:chgData name="shery tawfeeq" userId="19a96e0e89ed5f52" providerId="LiveId" clId="{E4AFF6CC-3B69-4561-B048-1BB200671C8D}" dt="2023-07-04T20:37:58.546" v="22"/>
          <ac:picMkLst>
            <pc:docMk/>
            <pc:sldMk cId="2208341654" sldId="543"/>
            <ac:picMk id="13" creationId="{B2502F13-F12E-B2F5-3FEF-BE34E7E83858}"/>
          </ac:picMkLst>
        </pc:picChg>
        <pc:picChg chg="add del mod">
          <ac:chgData name="shery tawfeeq" userId="19a96e0e89ed5f52" providerId="LiveId" clId="{E4AFF6CC-3B69-4561-B048-1BB200671C8D}" dt="2023-07-04T20:38:41.092" v="24"/>
          <ac:picMkLst>
            <pc:docMk/>
            <pc:sldMk cId="2208341654" sldId="543"/>
            <ac:picMk id="14" creationId="{6F6EB488-FF7C-DDD5-F49A-F99B1DE0DCFB}"/>
          </ac:picMkLst>
        </pc:picChg>
        <pc:picChg chg="add del mod ord">
          <ac:chgData name="shery tawfeeq" userId="19a96e0e89ed5f52" providerId="LiveId" clId="{E4AFF6CC-3B69-4561-B048-1BB200671C8D}" dt="2023-07-04T20:38:53.953" v="25"/>
          <ac:picMkLst>
            <pc:docMk/>
            <pc:sldMk cId="2208341654" sldId="543"/>
            <ac:picMk id="20" creationId="{EFCE826A-8488-DA53-B204-99C5674FF5C8}"/>
          </ac:picMkLst>
        </pc:picChg>
        <pc:picChg chg="add del mod">
          <ac:chgData name="shery tawfeeq" userId="19a96e0e89ed5f52" providerId="LiveId" clId="{E4AFF6CC-3B69-4561-B048-1BB200671C8D}" dt="2023-07-04T20:39:25.017" v="27"/>
          <ac:picMkLst>
            <pc:docMk/>
            <pc:sldMk cId="2208341654" sldId="543"/>
            <ac:picMk id="21" creationId="{C4699436-B54C-410B-DE0E-7A93B19E204B}"/>
          </ac:picMkLst>
        </pc:picChg>
        <pc:picChg chg="add del mod ord">
          <ac:chgData name="shery tawfeeq" userId="19a96e0e89ed5f52" providerId="LiveId" clId="{E4AFF6CC-3B69-4561-B048-1BB200671C8D}" dt="2023-07-04T20:40:47.958" v="28"/>
          <ac:picMkLst>
            <pc:docMk/>
            <pc:sldMk cId="2208341654" sldId="543"/>
            <ac:picMk id="30" creationId="{FF2D31F5-F578-2C84-D636-2950B6AEAA07}"/>
          </ac:picMkLst>
        </pc:picChg>
        <pc:picChg chg="add del mod">
          <ac:chgData name="shery tawfeeq" userId="19a96e0e89ed5f52" providerId="LiveId" clId="{E4AFF6CC-3B69-4561-B048-1BB200671C8D}" dt="2023-07-04T20:43:19.078" v="30"/>
          <ac:picMkLst>
            <pc:docMk/>
            <pc:sldMk cId="2208341654" sldId="543"/>
            <ac:picMk id="31" creationId="{454F32CC-3905-11A4-4E15-855814DA8CE9}"/>
          </ac:picMkLst>
        </pc:picChg>
        <pc:picChg chg="add del mod ord">
          <ac:chgData name="shery tawfeeq" userId="19a96e0e89ed5f52" providerId="LiveId" clId="{E4AFF6CC-3B69-4561-B048-1BB200671C8D}" dt="2023-07-04T20:44:29.826" v="31"/>
          <ac:picMkLst>
            <pc:docMk/>
            <pc:sldMk cId="2208341654" sldId="543"/>
            <ac:picMk id="37" creationId="{988BABA9-22B8-57CF-1562-4B85132F496A}"/>
          </ac:picMkLst>
        </pc:picChg>
        <pc:picChg chg="add del mod">
          <ac:chgData name="shery tawfeeq" userId="19a96e0e89ed5f52" providerId="LiveId" clId="{E4AFF6CC-3B69-4561-B048-1BB200671C8D}" dt="2023-07-04T20:45:06.046" v="33"/>
          <ac:picMkLst>
            <pc:docMk/>
            <pc:sldMk cId="2208341654" sldId="543"/>
            <ac:picMk id="38" creationId="{0A247F47-3C08-8DAE-4D77-A8F5A8AE8D0F}"/>
          </ac:picMkLst>
        </pc:picChg>
        <pc:picChg chg="add del mod ord">
          <ac:chgData name="shery tawfeeq" userId="19a96e0e89ed5f52" providerId="LiveId" clId="{E4AFF6CC-3B69-4561-B048-1BB200671C8D}" dt="2023-07-04T20:47:33.769" v="34"/>
          <ac:picMkLst>
            <pc:docMk/>
            <pc:sldMk cId="2208341654" sldId="543"/>
            <ac:picMk id="42" creationId="{C7A0D868-35E5-1D30-D673-873469424DD8}"/>
          </ac:picMkLst>
        </pc:picChg>
        <pc:picChg chg="add del mod">
          <ac:chgData name="shery tawfeeq" userId="19a96e0e89ed5f52" providerId="LiveId" clId="{E4AFF6CC-3B69-4561-B048-1BB200671C8D}" dt="2023-07-04T22:46:19.025" v="112"/>
          <ac:picMkLst>
            <pc:docMk/>
            <pc:sldMk cId="2208341654" sldId="543"/>
            <ac:picMk id="43" creationId="{B4D77A24-EBF8-7EC4-8700-BFD166FA9F0A}"/>
          </ac:picMkLst>
        </pc:picChg>
      </pc:sldChg>
      <pc:sldChg chg="addSp delSp modSp mod modTransition modAnim">
        <pc:chgData name="shery tawfeeq" userId="19a96e0e89ed5f52" providerId="LiveId" clId="{E4AFF6CC-3B69-4561-B048-1BB200671C8D}" dt="2023-07-04T22:46:19.025" v="112"/>
        <pc:sldMkLst>
          <pc:docMk/>
          <pc:sldMk cId="3813858289" sldId="544"/>
        </pc:sldMkLst>
        <pc:spChg chg="mod">
          <ac:chgData name="shery tawfeeq" userId="19a96e0e89ed5f52" providerId="LiveId" clId="{E4AFF6CC-3B69-4561-B048-1BB200671C8D}" dt="2023-07-03T12:45:38.964" v="2" actId="14100"/>
          <ac:spMkLst>
            <pc:docMk/>
            <pc:sldMk cId="3813858289" sldId="544"/>
            <ac:spMk id="24" creationId="{6083F8E2-699C-9C01-0329-7C9299434C08}"/>
          </ac:spMkLst>
        </pc:spChg>
        <pc:picChg chg="add del mod">
          <ac:chgData name="shery tawfeeq" userId="19a96e0e89ed5f52" providerId="LiveId" clId="{E4AFF6CC-3B69-4561-B048-1BB200671C8D}" dt="2023-07-04T22:46:19.025" v="112"/>
          <ac:picMkLst>
            <pc:docMk/>
            <pc:sldMk cId="3813858289" sldId="544"/>
            <ac:picMk id="15" creationId="{8E72CA53-3795-543E-D392-015A8336BC3D}"/>
          </ac:picMkLst>
        </pc:picChg>
      </pc:sldChg>
      <pc:sldChg chg="addSp delSp modSp mod modTransition modAnim">
        <pc:chgData name="shery tawfeeq" userId="19a96e0e89ed5f52" providerId="LiveId" clId="{E4AFF6CC-3B69-4561-B048-1BB200671C8D}" dt="2023-07-04T22:46:19.025" v="112"/>
        <pc:sldMkLst>
          <pc:docMk/>
          <pc:sldMk cId="2856152944" sldId="545"/>
        </pc:sldMkLst>
        <pc:spChg chg="mod">
          <ac:chgData name="shery tawfeeq" userId="19a96e0e89ed5f52" providerId="LiveId" clId="{E4AFF6CC-3B69-4561-B048-1BB200671C8D}" dt="2023-07-01T19:17:18.145" v="1" actId="20577"/>
          <ac:spMkLst>
            <pc:docMk/>
            <pc:sldMk cId="2856152944" sldId="545"/>
            <ac:spMk id="24" creationId="{6083F8E2-699C-9C01-0329-7C9299434C08}"/>
          </ac:spMkLst>
        </pc:spChg>
        <pc:picChg chg="add del mod">
          <ac:chgData name="shery tawfeeq" userId="19a96e0e89ed5f52" providerId="LiveId" clId="{E4AFF6CC-3B69-4561-B048-1BB200671C8D}" dt="2023-07-04T20:49:58.355" v="38"/>
          <ac:picMkLst>
            <pc:docMk/>
            <pc:sldMk cId="2856152944" sldId="545"/>
            <ac:picMk id="5" creationId="{3B70C17D-CD62-2554-51FD-DEC1B5473D0A}"/>
          </ac:picMkLst>
        </pc:picChg>
        <pc:picChg chg="add del mod ord">
          <ac:chgData name="shery tawfeeq" userId="19a96e0e89ed5f52" providerId="LiveId" clId="{E4AFF6CC-3B69-4561-B048-1BB200671C8D}" dt="2023-07-04T20:51:24.327" v="39"/>
          <ac:picMkLst>
            <pc:docMk/>
            <pc:sldMk cId="2856152944" sldId="545"/>
            <ac:picMk id="8" creationId="{DE31D483-820F-4367-5623-72DAF1605299}"/>
          </ac:picMkLst>
        </pc:picChg>
        <pc:picChg chg="add del mod">
          <ac:chgData name="shery tawfeeq" userId="19a96e0e89ed5f52" providerId="LiveId" clId="{E4AFF6CC-3B69-4561-B048-1BB200671C8D}" dt="2023-07-04T22:46:19.025" v="112"/>
          <ac:picMkLst>
            <pc:docMk/>
            <pc:sldMk cId="2856152944" sldId="545"/>
            <ac:picMk id="9" creationId="{9477A9B7-942D-EAB4-C80D-A8F0C9947EF8}"/>
          </ac:picMkLst>
        </pc:picChg>
      </pc:sldChg>
      <pc:sldChg chg="addSp delSp modSp mod modTransition modAnim">
        <pc:chgData name="shery tawfeeq" userId="19a96e0e89ed5f52" providerId="LiveId" clId="{E4AFF6CC-3B69-4561-B048-1BB200671C8D}" dt="2023-07-04T22:46:19.025" v="112"/>
        <pc:sldMkLst>
          <pc:docMk/>
          <pc:sldMk cId="1943286194" sldId="546"/>
        </pc:sldMkLst>
        <pc:picChg chg="add del mod">
          <ac:chgData name="shery tawfeeq" userId="19a96e0e89ed5f52" providerId="LiveId" clId="{E4AFF6CC-3B69-4561-B048-1BB200671C8D}" dt="2023-07-04T20:54:05.458" v="43"/>
          <ac:picMkLst>
            <pc:docMk/>
            <pc:sldMk cId="1943286194" sldId="546"/>
            <ac:picMk id="4" creationId="{43D3F0AD-EB46-1ABC-0DF3-2F2D401793EF}"/>
          </ac:picMkLst>
        </pc:picChg>
        <pc:picChg chg="add del mod ord">
          <ac:chgData name="shery tawfeeq" userId="19a96e0e89ed5f52" providerId="LiveId" clId="{E4AFF6CC-3B69-4561-B048-1BB200671C8D}" dt="2023-07-04T20:55:11.778" v="44"/>
          <ac:picMkLst>
            <pc:docMk/>
            <pc:sldMk cId="1943286194" sldId="546"/>
            <ac:picMk id="7" creationId="{2D314B2E-4875-3B5E-6D56-1EE31710A45E}"/>
          </ac:picMkLst>
        </pc:picChg>
        <pc:picChg chg="add del mod">
          <ac:chgData name="shery tawfeeq" userId="19a96e0e89ed5f52" providerId="LiveId" clId="{E4AFF6CC-3B69-4561-B048-1BB200671C8D}" dt="2023-07-04T22:46:19.025" v="112"/>
          <ac:picMkLst>
            <pc:docMk/>
            <pc:sldMk cId="1943286194" sldId="546"/>
            <ac:picMk id="8" creationId="{19DCFD5A-FEE8-DAA6-9F4A-D5007BAD93F7}"/>
          </ac:picMkLst>
        </pc:picChg>
      </pc:sldChg>
      <pc:sldChg chg="addSp delSp modSp modTransition modAnim">
        <pc:chgData name="shery tawfeeq" userId="19a96e0e89ed5f52" providerId="LiveId" clId="{E4AFF6CC-3B69-4561-B048-1BB200671C8D}" dt="2023-07-04T22:46:19.025" v="112"/>
        <pc:sldMkLst>
          <pc:docMk/>
          <pc:sldMk cId="135702450" sldId="547"/>
        </pc:sldMkLst>
        <pc:picChg chg="add del mod">
          <ac:chgData name="shery tawfeeq" userId="19a96e0e89ed5f52" providerId="LiveId" clId="{E4AFF6CC-3B69-4561-B048-1BB200671C8D}" dt="2023-07-04T22:46:19.025" v="112"/>
          <ac:picMkLst>
            <pc:docMk/>
            <pc:sldMk cId="135702450" sldId="547"/>
            <ac:picMk id="4" creationId="{F98AB633-B63F-29DD-BDF9-F0947FFB7768}"/>
          </ac:picMkLst>
        </pc:picChg>
      </pc:sldChg>
      <pc:sldChg chg="addSp delSp modSp modTransition modAnim">
        <pc:chgData name="shery tawfeeq" userId="19a96e0e89ed5f52" providerId="LiveId" clId="{E4AFF6CC-3B69-4561-B048-1BB200671C8D}" dt="2023-07-04T22:46:19.025" v="112"/>
        <pc:sldMkLst>
          <pc:docMk/>
          <pc:sldMk cId="3655274194" sldId="548"/>
        </pc:sldMkLst>
        <pc:picChg chg="add del mod">
          <ac:chgData name="shery tawfeeq" userId="19a96e0e89ed5f52" providerId="LiveId" clId="{E4AFF6CC-3B69-4561-B048-1BB200671C8D}" dt="2023-07-04T22:46:19.025" v="112"/>
          <ac:picMkLst>
            <pc:docMk/>
            <pc:sldMk cId="3655274194" sldId="548"/>
            <ac:picMk id="5" creationId="{3643DE0C-474C-2622-5178-3CD4ACAF896E}"/>
          </ac:picMkLst>
        </pc:picChg>
      </pc:sldChg>
      <pc:sldChg chg="addSp delSp modSp mod modTransition modAnim">
        <pc:chgData name="shery tawfeeq" userId="19a96e0e89ed5f52" providerId="LiveId" clId="{E4AFF6CC-3B69-4561-B048-1BB200671C8D}" dt="2023-07-04T22:46:19.025" v="112"/>
        <pc:sldMkLst>
          <pc:docMk/>
          <pc:sldMk cId="1225099393" sldId="549"/>
        </pc:sldMkLst>
        <pc:picChg chg="add del mod">
          <ac:chgData name="shery tawfeeq" userId="19a96e0e89ed5f52" providerId="LiveId" clId="{E4AFF6CC-3B69-4561-B048-1BB200671C8D}" dt="2023-07-04T20:59:03.259" v="48"/>
          <ac:picMkLst>
            <pc:docMk/>
            <pc:sldMk cId="1225099393" sldId="549"/>
            <ac:picMk id="5" creationId="{40B708DA-9292-6155-0849-E6ED852CCBC9}"/>
          </ac:picMkLst>
        </pc:picChg>
        <pc:picChg chg="add del mod ord">
          <ac:chgData name="shery tawfeeq" userId="19a96e0e89ed5f52" providerId="LiveId" clId="{E4AFF6CC-3B69-4561-B048-1BB200671C8D}" dt="2023-07-04T21:01:56.887" v="49"/>
          <ac:picMkLst>
            <pc:docMk/>
            <pc:sldMk cId="1225099393" sldId="549"/>
            <ac:picMk id="8" creationId="{9DFFCC1D-E05B-C4B2-95DC-2151DC291202}"/>
          </ac:picMkLst>
        </pc:picChg>
        <pc:picChg chg="add del mod">
          <ac:chgData name="shery tawfeeq" userId="19a96e0e89ed5f52" providerId="LiveId" clId="{E4AFF6CC-3B69-4561-B048-1BB200671C8D}" dt="2023-07-04T22:46:19.025" v="112"/>
          <ac:picMkLst>
            <pc:docMk/>
            <pc:sldMk cId="1225099393" sldId="549"/>
            <ac:picMk id="9" creationId="{C85E7466-430C-F22F-FFAC-B59065193C0C}"/>
          </ac:picMkLst>
        </pc:picChg>
      </pc:sldChg>
      <pc:sldChg chg="addSp delSp modSp modTransition modAnim">
        <pc:chgData name="shery tawfeeq" userId="19a96e0e89ed5f52" providerId="LiveId" clId="{E4AFF6CC-3B69-4561-B048-1BB200671C8D}" dt="2023-07-04T22:46:19.025" v="112"/>
        <pc:sldMkLst>
          <pc:docMk/>
          <pc:sldMk cId="799988360" sldId="550"/>
        </pc:sldMkLst>
        <pc:picChg chg="add del mod">
          <ac:chgData name="shery tawfeeq" userId="19a96e0e89ed5f52" providerId="LiveId" clId="{E4AFF6CC-3B69-4561-B048-1BB200671C8D}" dt="2023-07-04T22:46:19.025" v="112"/>
          <ac:picMkLst>
            <pc:docMk/>
            <pc:sldMk cId="799988360" sldId="550"/>
            <ac:picMk id="6" creationId="{85987E0C-CADE-4E3D-229D-ECC811554FA9}"/>
          </ac:picMkLst>
        </pc:picChg>
      </pc:sldChg>
      <pc:sldChg chg="addSp delSp modSp modTransition modAnim">
        <pc:chgData name="shery tawfeeq" userId="19a96e0e89ed5f52" providerId="LiveId" clId="{E4AFF6CC-3B69-4561-B048-1BB200671C8D}" dt="2023-07-04T22:46:19.025" v="112"/>
        <pc:sldMkLst>
          <pc:docMk/>
          <pc:sldMk cId="2125404095" sldId="551"/>
        </pc:sldMkLst>
        <pc:picChg chg="add del mod">
          <ac:chgData name="shery tawfeeq" userId="19a96e0e89ed5f52" providerId="LiveId" clId="{E4AFF6CC-3B69-4561-B048-1BB200671C8D}" dt="2023-07-04T22:46:19.025" v="112"/>
          <ac:picMkLst>
            <pc:docMk/>
            <pc:sldMk cId="2125404095" sldId="551"/>
            <ac:picMk id="4" creationId="{0DF05417-3B30-2EFD-D26F-685B527306B3}"/>
          </ac:picMkLst>
        </pc:picChg>
      </pc:sldChg>
      <pc:sldChg chg="addSp delSp modSp modTransition modAnim">
        <pc:chgData name="shery tawfeeq" userId="19a96e0e89ed5f52" providerId="LiveId" clId="{E4AFF6CC-3B69-4561-B048-1BB200671C8D}" dt="2023-07-04T22:46:19.025" v="112"/>
        <pc:sldMkLst>
          <pc:docMk/>
          <pc:sldMk cId="374477156" sldId="552"/>
        </pc:sldMkLst>
        <pc:picChg chg="add del mod">
          <ac:chgData name="shery tawfeeq" userId="19a96e0e89ed5f52" providerId="LiveId" clId="{E4AFF6CC-3B69-4561-B048-1BB200671C8D}" dt="2023-07-04T22:46:19.025" v="112"/>
          <ac:picMkLst>
            <pc:docMk/>
            <pc:sldMk cId="374477156" sldId="552"/>
            <ac:picMk id="5" creationId="{3C0E4735-9C0C-ADF4-ABF3-BE18AF36ED6A}"/>
          </ac:picMkLst>
        </pc:picChg>
      </pc:sldChg>
      <pc:sldChg chg="addSp delSp modSp modTransition modAnim">
        <pc:chgData name="shery tawfeeq" userId="19a96e0e89ed5f52" providerId="LiveId" clId="{E4AFF6CC-3B69-4561-B048-1BB200671C8D}" dt="2023-07-04T22:46:19.025" v="112"/>
        <pc:sldMkLst>
          <pc:docMk/>
          <pc:sldMk cId="3934821325" sldId="553"/>
        </pc:sldMkLst>
        <pc:picChg chg="add del mod">
          <ac:chgData name="shery tawfeeq" userId="19a96e0e89ed5f52" providerId="LiveId" clId="{E4AFF6CC-3B69-4561-B048-1BB200671C8D}" dt="2023-07-04T22:46:19.025" v="112"/>
          <ac:picMkLst>
            <pc:docMk/>
            <pc:sldMk cId="3934821325" sldId="553"/>
            <ac:picMk id="7" creationId="{471AA9C1-7FAA-FCE0-6E82-65172417465C}"/>
          </ac:picMkLst>
        </pc:picChg>
      </pc:sldChg>
      <pc:sldChg chg="addSp delSp modSp mod modTransition modAnim">
        <pc:chgData name="shery tawfeeq" userId="19a96e0e89ed5f52" providerId="LiveId" clId="{E4AFF6CC-3B69-4561-B048-1BB200671C8D}" dt="2023-07-04T22:46:19.025" v="112"/>
        <pc:sldMkLst>
          <pc:docMk/>
          <pc:sldMk cId="1867946019" sldId="555"/>
        </pc:sldMkLst>
        <pc:picChg chg="add del mod">
          <ac:chgData name="shery tawfeeq" userId="19a96e0e89ed5f52" providerId="LiveId" clId="{E4AFF6CC-3B69-4561-B048-1BB200671C8D}" dt="2023-07-04T21:09:35.450" v="54"/>
          <ac:picMkLst>
            <pc:docMk/>
            <pc:sldMk cId="1867946019" sldId="555"/>
            <ac:picMk id="5" creationId="{09A1B90D-E7E5-640B-CD94-55BDDE8592E8}"/>
          </ac:picMkLst>
        </pc:picChg>
        <pc:picChg chg="add del mod ord">
          <ac:chgData name="shery tawfeeq" userId="19a96e0e89ed5f52" providerId="LiveId" clId="{E4AFF6CC-3B69-4561-B048-1BB200671C8D}" dt="2023-07-04T21:11:23.308" v="55"/>
          <ac:picMkLst>
            <pc:docMk/>
            <pc:sldMk cId="1867946019" sldId="555"/>
            <ac:picMk id="8" creationId="{F29C3E94-DFD0-30A3-110B-2AF9DAA4EBE3}"/>
          </ac:picMkLst>
        </pc:picChg>
        <pc:picChg chg="add del mod">
          <ac:chgData name="shery tawfeeq" userId="19a96e0e89ed5f52" providerId="LiveId" clId="{E4AFF6CC-3B69-4561-B048-1BB200671C8D}" dt="2023-07-04T22:46:19.025" v="112"/>
          <ac:picMkLst>
            <pc:docMk/>
            <pc:sldMk cId="1867946019" sldId="555"/>
            <ac:picMk id="9" creationId="{CDDAE80E-1451-8A3E-E565-270F20595BDD}"/>
          </ac:picMkLst>
        </pc:picChg>
      </pc:sldChg>
      <pc:sldChg chg="addSp delSp modSp mod modTransition modAnim">
        <pc:chgData name="shery tawfeeq" userId="19a96e0e89ed5f52" providerId="LiveId" clId="{E4AFF6CC-3B69-4561-B048-1BB200671C8D}" dt="2023-07-04T22:46:19.025" v="112"/>
        <pc:sldMkLst>
          <pc:docMk/>
          <pc:sldMk cId="3839911879" sldId="556"/>
        </pc:sldMkLst>
        <pc:picChg chg="add del mod">
          <ac:chgData name="shery tawfeeq" userId="19a96e0e89ed5f52" providerId="LiveId" clId="{E4AFF6CC-3B69-4561-B048-1BB200671C8D}" dt="2023-07-04T21:14:03.358" v="58"/>
          <ac:picMkLst>
            <pc:docMk/>
            <pc:sldMk cId="3839911879" sldId="556"/>
            <ac:picMk id="5" creationId="{1250671E-5EFF-CB86-6603-35742EFBCD06}"/>
          </ac:picMkLst>
        </pc:picChg>
        <pc:picChg chg="add del mod ord">
          <ac:chgData name="shery tawfeeq" userId="19a96e0e89ed5f52" providerId="LiveId" clId="{E4AFF6CC-3B69-4561-B048-1BB200671C8D}" dt="2023-07-04T21:15:57.643" v="59"/>
          <ac:picMkLst>
            <pc:docMk/>
            <pc:sldMk cId="3839911879" sldId="556"/>
            <ac:picMk id="8" creationId="{DED93AEC-4D01-F049-D080-6655DEC7224A}"/>
          </ac:picMkLst>
        </pc:picChg>
        <pc:picChg chg="add del mod">
          <ac:chgData name="shery tawfeeq" userId="19a96e0e89ed5f52" providerId="LiveId" clId="{E4AFF6CC-3B69-4561-B048-1BB200671C8D}" dt="2023-07-04T21:16:25.313" v="61"/>
          <ac:picMkLst>
            <pc:docMk/>
            <pc:sldMk cId="3839911879" sldId="556"/>
            <ac:picMk id="9" creationId="{D73FC3F4-78FA-AC4B-8A4D-2BE4BE4819F8}"/>
          </ac:picMkLst>
        </pc:picChg>
        <pc:picChg chg="add del mod ord">
          <ac:chgData name="shery tawfeeq" userId="19a96e0e89ed5f52" providerId="LiveId" clId="{E4AFF6CC-3B69-4561-B048-1BB200671C8D}" dt="2023-07-04T21:18:35.214" v="62"/>
          <ac:picMkLst>
            <pc:docMk/>
            <pc:sldMk cId="3839911879" sldId="556"/>
            <ac:picMk id="13" creationId="{D1344AC3-5361-DAF9-8FC6-E317322EE40C}"/>
          </ac:picMkLst>
        </pc:picChg>
        <pc:picChg chg="add del mod">
          <ac:chgData name="shery tawfeeq" userId="19a96e0e89ed5f52" providerId="LiveId" clId="{E4AFF6CC-3B69-4561-B048-1BB200671C8D}" dt="2023-07-04T22:46:19.025" v="112"/>
          <ac:picMkLst>
            <pc:docMk/>
            <pc:sldMk cId="3839911879" sldId="556"/>
            <ac:picMk id="14" creationId="{235F8E34-3378-6AE7-D014-FFAA98B262FD}"/>
          </ac:picMkLst>
        </pc:picChg>
      </pc:sldChg>
      <pc:sldChg chg="addSp delSp modSp modTransition modAnim">
        <pc:chgData name="shery tawfeeq" userId="19a96e0e89ed5f52" providerId="LiveId" clId="{E4AFF6CC-3B69-4561-B048-1BB200671C8D}" dt="2023-07-04T22:46:19.025" v="112"/>
        <pc:sldMkLst>
          <pc:docMk/>
          <pc:sldMk cId="2713178456" sldId="557"/>
        </pc:sldMkLst>
        <pc:picChg chg="add del mod">
          <ac:chgData name="shery tawfeeq" userId="19a96e0e89ed5f52" providerId="LiveId" clId="{E4AFF6CC-3B69-4561-B048-1BB200671C8D}" dt="2023-07-04T22:46:19.025" v="112"/>
          <ac:picMkLst>
            <pc:docMk/>
            <pc:sldMk cId="2713178456" sldId="557"/>
            <ac:picMk id="7" creationId="{28A79D37-7A6D-8CFE-09BD-6BB531494A13}"/>
          </ac:picMkLst>
        </pc:picChg>
      </pc:sldChg>
      <pc:sldChg chg="addSp delSp modSp modTransition modAnim">
        <pc:chgData name="shery tawfeeq" userId="19a96e0e89ed5f52" providerId="LiveId" clId="{E4AFF6CC-3B69-4561-B048-1BB200671C8D}" dt="2023-07-04T22:46:19.025" v="112"/>
        <pc:sldMkLst>
          <pc:docMk/>
          <pc:sldMk cId="4057981505" sldId="558"/>
        </pc:sldMkLst>
        <pc:picChg chg="add del mod">
          <ac:chgData name="shery tawfeeq" userId="19a96e0e89ed5f52" providerId="LiveId" clId="{E4AFF6CC-3B69-4561-B048-1BB200671C8D}" dt="2023-07-04T22:46:19.025" v="112"/>
          <ac:picMkLst>
            <pc:docMk/>
            <pc:sldMk cId="4057981505" sldId="558"/>
            <ac:picMk id="3" creationId="{A2B352A5-09F9-48CE-DACB-E8ED65DD5FFE}"/>
          </ac:picMkLst>
        </pc:picChg>
      </pc:sldChg>
      <pc:sldChg chg="addSp delSp modSp mod modTransition modAnim">
        <pc:chgData name="shery tawfeeq" userId="19a96e0e89ed5f52" providerId="LiveId" clId="{E4AFF6CC-3B69-4561-B048-1BB200671C8D}" dt="2023-07-04T22:46:19.025" v="112"/>
        <pc:sldMkLst>
          <pc:docMk/>
          <pc:sldMk cId="3084127481" sldId="559"/>
        </pc:sldMkLst>
        <pc:picChg chg="add del mod">
          <ac:chgData name="shery tawfeeq" userId="19a96e0e89ed5f52" providerId="LiveId" clId="{E4AFF6CC-3B69-4561-B048-1BB200671C8D}" dt="2023-07-04T21:25:04.997" v="65"/>
          <ac:picMkLst>
            <pc:docMk/>
            <pc:sldMk cId="3084127481" sldId="559"/>
            <ac:picMk id="3" creationId="{7611E229-3720-BB96-044D-C4D3699ECACB}"/>
          </ac:picMkLst>
        </pc:picChg>
        <pc:picChg chg="add del mod ord">
          <ac:chgData name="shery tawfeeq" userId="19a96e0e89ed5f52" providerId="LiveId" clId="{E4AFF6CC-3B69-4561-B048-1BB200671C8D}" dt="2023-07-04T21:25:54.619" v="66"/>
          <ac:picMkLst>
            <pc:docMk/>
            <pc:sldMk cId="3084127481" sldId="559"/>
            <ac:picMk id="7" creationId="{70C7313F-2CB0-1783-7BC8-AF7262331BD2}"/>
          </ac:picMkLst>
        </pc:picChg>
        <pc:picChg chg="add del mod">
          <ac:chgData name="shery tawfeeq" userId="19a96e0e89ed5f52" providerId="LiveId" clId="{E4AFF6CC-3B69-4561-B048-1BB200671C8D}" dt="2023-07-04T21:25:58.425" v="68"/>
          <ac:picMkLst>
            <pc:docMk/>
            <pc:sldMk cId="3084127481" sldId="559"/>
            <ac:picMk id="8" creationId="{F7FA3755-B150-C723-8620-6F22190746EF}"/>
          </ac:picMkLst>
        </pc:picChg>
        <pc:picChg chg="add del mod ord">
          <ac:chgData name="shery tawfeeq" userId="19a96e0e89ed5f52" providerId="LiveId" clId="{E4AFF6CC-3B69-4561-B048-1BB200671C8D}" dt="2023-07-04T21:27:14.960" v="69"/>
          <ac:picMkLst>
            <pc:docMk/>
            <pc:sldMk cId="3084127481" sldId="559"/>
            <ac:picMk id="11" creationId="{9D9B1218-303D-58DD-932D-129CA95CCCAA}"/>
          </ac:picMkLst>
        </pc:picChg>
        <pc:picChg chg="add del mod">
          <ac:chgData name="shery tawfeeq" userId="19a96e0e89ed5f52" providerId="LiveId" clId="{E4AFF6CC-3B69-4561-B048-1BB200671C8D}" dt="2023-07-04T22:46:19.025" v="112"/>
          <ac:picMkLst>
            <pc:docMk/>
            <pc:sldMk cId="3084127481" sldId="559"/>
            <ac:picMk id="12" creationId="{84C7A16F-AD71-2551-7923-48367149943A}"/>
          </ac:picMkLst>
        </pc:picChg>
      </pc:sldChg>
      <pc:sldChg chg="addSp delSp modSp mod modTransition modAnim">
        <pc:chgData name="shery tawfeeq" userId="19a96e0e89ed5f52" providerId="LiveId" clId="{E4AFF6CC-3B69-4561-B048-1BB200671C8D}" dt="2023-07-04T22:46:19.025" v="112"/>
        <pc:sldMkLst>
          <pc:docMk/>
          <pc:sldMk cId="394321850" sldId="560"/>
        </pc:sldMkLst>
        <pc:picChg chg="add del mod">
          <ac:chgData name="shery tawfeeq" userId="19a96e0e89ed5f52" providerId="LiveId" clId="{E4AFF6CC-3B69-4561-B048-1BB200671C8D}" dt="2023-07-04T21:28:06.226" v="72"/>
          <ac:picMkLst>
            <pc:docMk/>
            <pc:sldMk cId="394321850" sldId="560"/>
            <ac:picMk id="5" creationId="{A0FF368C-FA19-A27E-DB04-09030B0FB483}"/>
          </ac:picMkLst>
        </pc:picChg>
        <pc:picChg chg="add del mod ord">
          <ac:chgData name="shery tawfeeq" userId="19a96e0e89ed5f52" providerId="LiveId" clId="{E4AFF6CC-3B69-4561-B048-1BB200671C8D}" dt="2023-07-04T21:29:09.166" v="73"/>
          <ac:picMkLst>
            <pc:docMk/>
            <pc:sldMk cId="394321850" sldId="560"/>
            <ac:picMk id="8" creationId="{8DC6688C-B5F5-FF77-3739-72D6221645AC}"/>
          </ac:picMkLst>
        </pc:picChg>
        <pc:picChg chg="add del mod">
          <ac:chgData name="shery tawfeeq" userId="19a96e0e89ed5f52" providerId="LiveId" clId="{E4AFF6CC-3B69-4561-B048-1BB200671C8D}" dt="2023-07-04T22:46:19.025" v="112"/>
          <ac:picMkLst>
            <pc:docMk/>
            <pc:sldMk cId="394321850" sldId="560"/>
            <ac:picMk id="9" creationId="{4C2FB0A2-9275-2F8D-24F0-29F63D732B7F}"/>
          </ac:picMkLst>
        </pc:picChg>
      </pc:sldChg>
      <pc:sldChg chg="addSp delSp modSp modTransition modAnim">
        <pc:chgData name="shery tawfeeq" userId="19a96e0e89ed5f52" providerId="LiveId" clId="{E4AFF6CC-3B69-4561-B048-1BB200671C8D}" dt="2023-07-04T22:46:19.025" v="112"/>
        <pc:sldMkLst>
          <pc:docMk/>
          <pc:sldMk cId="1743102166" sldId="561"/>
        </pc:sldMkLst>
        <pc:picChg chg="add del mod">
          <ac:chgData name="shery tawfeeq" userId="19a96e0e89ed5f52" providerId="LiveId" clId="{E4AFF6CC-3B69-4561-B048-1BB200671C8D}" dt="2023-07-04T22:46:19.025" v="112"/>
          <ac:picMkLst>
            <pc:docMk/>
            <pc:sldMk cId="1743102166" sldId="561"/>
            <ac:picMk id="4" creationId="{FA54F194-4BE9-E69D-80B7-2E783E313E14}"/>
          </ac:picMkLst>
        </pc:picChg>
      </pc:sldChg>
      <pc:sldChg chg="addSp delSp modSp modTransition modAnim">
        <pc:chgData name="shery tawfeeq" userId="19a96e0e89ed5f52" providerId="LiveId" clId="{E4AFF6CC-3B69-4561-B048-1BB200671C8D}" dt="2023-07-04T22:46:19.025" v="112"/>
        <pc:sldMkLst>
          <pc:docMk/>
          <pc:sldMk cId="1947809397" sldId="562"/>
        </pc:sldMkLst>
        <pc:picChg chg="add del mod">
          <ac:chgData name="shery tawfeeq" userId="19a96e0e89ed5f52" providerId="LiveId" clId="{E4AFF6CC-3B69-4561-B048-1BB200671C8D}" dt="2023-07-04T22:46:19.025" v="112"/>
          <ac:picMkLst>
            <pc:docMk/>
            <pc:sldMk cId="1947809397" sldId="562"/>
            <ac:picMk id="5" creationId="{DE4079CD-5700-2A50-5424-CB1E3F66E79A}"/>
          </ac:picMkLst>
        </pc:picChg>
      </pc:sldChg>
      <pc:sldChg chg="addSp delSp modSp mod modTransition modAnim">
        <pc:chgData name="shery tawfeeq" userId="19a96e0e89ed5f52" providerId="LiveId" clId="{E4AFF6CC-3B69-4561-B048-1BB200671C8D}" dt="2023-07-04T22:46:19.025" v="112"/>
        <pc:sldMkLst>
          <pc:docMk/>
          <pc:sldMk cId="3615237443" sldId="563"/>
        </pc:sldMkLst>
        <pc:picChg chg="add del mod">
          <ac:chgData name="shery tawfeeq" userId="19a96e0e89ed5f52" providerId="LiveId" clId="{E4AFF6CC-3B69-4561-B048-1BB200671C8D}" dt="2023-07-04T21:35:35.418" v="78"/>
          <ac:picMkLst>
            <pc:docMk/>
            <pc:sldMk cId="3615237443" sldId="563"/>
            <ac:picMk id="5" creationId="{FDD34E01-5A4C-8329-E39C-DE6D5875B8B8}"/>
          </ac:picMkLst>
        </pc:picChg>
        <pc:picChg chg="add del mod ord">
          <ac:chgData name="shery tawfeeq" userId="19a96e0e89ed5f52" providerId="LiveId" clId="{E4AFF6CC-3B69-4561-B048-1BB200671C8D}" dt="2023-07-04T21:36:59.663" v="79"/>
          <ac:picMkLst>
            <pc:docMk/>
            <pc:sldMk cId="3615237443" sldId="563"/>
            <ac:picMk id="9" creationId="{F1220BA1-13B8-734B-5B6B-F15AE0630BDB}"/>
          </ac:picMkLst>
        </pc:picChg>
        <pc:picChg chg="add del mod">
          <ac:chgData name="shery tawfeeq" userId="19a96e0e89ed5f52" providerId="LiveId" clId="{E4AFF6CC-3B69-4561-B048-1BB200671C8D}" dt="2023-07-04T22:46:19.025" v="112"/>
          <ac:picMkLst>
            <pc:docMk/>
            <pc:sldMk cId="3615237443" sldId="563"/>
            <ac:picMk id="10" creationId="{2EF63365-05F8-327A-EF6B-48B926493951}"/>
          </ac:picMkLst>
        </pc:picChg>
      </pc:sldChg>
      <pc:sldChg chg="addSp delSp modSp modTransition modAnim">
        <pc:chgData name="shery tawfeeq" userId="19a96e0e89ed5f52" providerId="LiveId" clId="{E4AFF6CC-3B69-4561-B048-1BB200671C8D}" dt="2023-07-04T22:46:19.025" v="112"/>
        <pc:sldMkLst>
          <pc:docMk/>
          <pc:sldMk cId="3348880660" sldId="564"/>
        </pc:sldMkLst>
        <pc:picChg chg="add del mod">
          <ac:chgData name="shery tawfeeq" userId="19a96e0e89ed5f52" providerId="LiveId" clId="{E4AFF6CC-3B69-4561-B048-1BB200671C8D}" dt="2023-07-04T22:46:19.025" v="112"/>
          <ac:picMkLst>
            <pc:docMk/>
            <pc:sldMk cId="3348880660" sldId="564"/>
            <ac:picMk id="5" creationId="{B5CE3D05-ABC8-C08C-B3F5-C4D717EECD7F}"/>
          </ac:picMkLst>
        </pc:picChg>
      </pc:sldChg>
      <pc:sldChg chg="addSp delSp modSp modTransition modAnim">
        <pc:chgData name="shery tawfeeq" userId="19a96e0e89ed5f52" providerId="LiveId" clId="{E4AFF6CC-3B69-4561-B048-1BB200671C8D}" dt="2023-07-04T22:46:19.025" v="112"/>
        <pc:sldMkLst>
          <pc:docMk/>
          <pc:sldMk cId="2475633839" sldId="565"/>
        </pc:sldMkLst>
        <pc:picChg chg="add del mod">
          <ac:chgData name="shery tawfeeq" userId="19a96e0e89ed5f52" providerId="LiveId" clId="{E4AFF6CC-3B69-4561-B048-1BB200671C8D}" dt="2023-07-04T22:46:19.025" v="112"/>
          <ac:picMkLst>
            <pc:docMk/>
            <pc:sldMk cId="2475633839" sldId="565"/>
            <ac:picMk id="4" creationId="{F2E11E34-9D2A-8134-6A6A-8B968534B0F3}"/>
          </ac:picMkLst>
        </pc:picChg>
      </pc:sldChg>
      <pc:sldChg chg="addSp delSp modSp modTransition modAnim">
        <pc:chgData name="shery tawfeeq" userId="19a96e0e89ed5f52" providerId="LiveId" clId="{E4AFF6CC-3B69-4561-B048-1BB200671C8D}" dt="2023-07-04T22:46:19.025" v="112"/>
        <pc:sldMkLst>
          <pc:docMk/>
          <pc:sldMk cId="3996331760" sldId="566"/>
        </pc:sldMkLst>
        <pc:picChg chg="add del mod">
          <ac:chgData name="shery tawfeeq" userId="19a96e0e89ed5f52" providerId="LiveId" clId="{E4AFF6CC-3B69-4561-B048-1BB200671C8D}" dt="2023-07-04T22:46:19.025" v="112"/>
          <ac:picMkLst>
            <pc:docMk/>
            <pc:sldMk cId="3996331760" sldId="566"/>
            <ac:picMk id="5" creationId="{9E5C90C0-40E4-36BE-3A98-CB4DEABAD69D}"/>
          </ac:picMkLst>
        </pc:picChg>
      </pc:sldChg>
      <pc:sldChg chg="addSp delSp modSp modTransition modAnim">
        <pc:chgData name="shery tawfeeq" userId="19a96e0e89ed5f52" providerId="LiveId" clId="{E4AFF6CC-3B69-4561-B048-1BB200671C8D}" dt="2023-07-04T22:46:19.025" v="112"/>
        <pc:sldMkLst>
          <pc:docMk/>
          <pc:sldMk cId="3435062284" sldId="567"/>
        </pc:sldMkLst>
        <pc:picChg chg="add del mod">
          <ac:chgData name="shery tawfeeq" userId="19a96e0e89ed5f52" providerId="LiveId" clId="{E4AFF6CC-3B69-4561-B048-1BB200671C8D}" dt="2023-07-04T22:46:19.025" v="112"/>
          <ac:picMkLst>
            <pc:docMk/>
            <pc:sldMk cId="3435062284" sldId="567"/>
            <ac:picMk id="5" creationId="{3FB66EC6-D301-B6A7-C9D3-1EDADB74418C}"/>
          </ac:picMkLst>
        </pc:picChg>
      </pc:sldChg>
      <pc:sldChg chg="addSp delSp modSp modTransition modAnim">
        <pc:chgData name="shery tawfeeq" userId="19a96e0e89ed5f52" providerId="LiveId" clId="{E4AFF6CC-3B69-4561-B048-1BB200671C8D}" dt="2023-07-04T22:46:19.025" v="112"/>
        <pc:sldMkLst>
          <pc:docMk/>
          <pc:sldMk cId="3225509726" sldId="569"/>
        </pc:sldMkLst>
        <pc:picChg chg="add del mod">
          <ac:chgData name="shery tawfeeq" userId="19a96e0e89ed5f52" providerId="LiveId" clId="{E4AFF6CC-3B69-4561-B048-1BB200671C8D}" dt="2023-07-04T22:46:19.025" v="112"/>
          <ac:picMkLst>
            <pc:docMk/>
            <pc:sldMk cId="3225509726" sldId="569"/>
            <ac:picMk id="5" creationId="{D3C0B97B-4455-0314-B817-9796905D9325}"/>
          </ac:picMkLst>
        </pc:picChg>
      </pc:sldChg>
      <pc:sldChg chg="addSp delSp modSp modTransition modAnim">
        <pc:chgData name="shery tawfeeq" userId="19a96e0e89ed5f52" providerId="LiveId" clId="{E4AFF6CC-3B69-4561-B048-1BB200671C8D}" dt="2023-07-04T22:46:19.025" v="112"/>
        <pc:sldMkLst>
          <pc:docMk/>
          <pc:sldMk cId="2921009982" sldId="570"/>
        </pc:sldMkLst>
        <pc:picChg chg="add del mod">
          <ac:chgData name="shery tawfeeq" userId="19a96e0e89ed5f52" providerId="LiveId" clId="{E4AFF6CC-3B69-4561-B048-1BB200671C8D}" dt="2023-07-04T22:46:19.025" v="112"/>
          <ac:picMkLst>
            <pc:docMk/>
            <pc:sldMk cId="2921009982" sldId="570"/>
            <ac:picMk id="5" creationId="{C0AB356E-BE98-2025-A3F1-2B1C9C1F1A2E}"/>
          </ac:picMkLst>
        </pc:picChg>
      </pc:sldChg>
      <pc:sldChg chg="addSp delSp modSp modTransition modAnim">
        <pc:chgData name="shery tawfeeq" userId="19a96e0e89ed5f52" providerId="LiveId" clId="{E4AFF6CC-3B69-4561-B048-1BB200671C8D}" dt="2023-07-04T22:46:19.025" v="112"/>
        <pc:sldMkLst>
          <pc:docMk/>
          <pc:sldMk cId="1965108078" sldId="571"/>
        </pc:sldMkLst>
        <pc:picChg chg="add del mod">
          <ac:chgData name="shery tawfeeq" userId="19a96e0e89ed5f52" providerId="LiveId" clId="{E4AFF6CC-3B69-4561-B048-1BB200671C8D}" dt="2023-07-04T22:46:19.025" v="112"/>
          <ac:picMkLst>
            <pc:docMk/>
            <pc:sldMk cId="1965108078" sldId="571"/>
            <ac:picMk id="5" creationId="{B7F4AA26-CCB7-B3AD-52F0-295344FE8CC5}"/>
          </ac:picMkLst>
        </pc:picChg>
      </pc:sldChg>
      <pc:sldChg chg="addSp delSp modSp modTransition modAnim">
        <pc:chgData name="shery tawfeeq" userId="19a96e0e89ed5f52" providerId="LiveId" clId="{E4AFF6CC-3B69-4561-B048-1BB200671C8D}" dt="2023-07-04T22:46:19.025" v="112"/>
        <pc:sldMkLst>
          <pc:docMk/>
          <pc:sldMk cId="442264739" sldId="572"/>
        </pc:sldMkLst>
        <pc:picChg chg="add del mod">
          <ac:chgData name="shery tawfeeq" userId="19a96e0e89ed5f52" providerId="LiveId" clId="{E4AFF6CC-3B69-4561-B048-1BB200671C8D}" dt="2023-07-04T22:46:19.025" v="112"/>
          <ac:picMkLst>
            <pc:docMk/>
            <pc:sldMk cId="442264739" sldId="572"/>
            <ac:picMk id="5" creationId="{65FA0DB0-B566-9C7B-A9C2-A946C277FDE7}"/>
          </ac:picMkLst>
        </pc:picChg>
      </pc:sldChg>
      <pc:sldChg chg="addSp delSp modSp mod modTransition modAnim">
        <pc:chgData name="shery tawfeeq" userId="19a96e0e89ed5f52" providerId="LiveId" clId="{E4AFF6CC-3B69-4561-B048-1BB200671C8D}" dt="2023-07-04T22:46:19.025" v="112"/>
        <pc:sldMkLst>
          <pc:docMk/>
          <pc:sldMk cId="334526624" sldId="573"/>
        </pc:sldMkLst>
        <pc:picChg chg="add del mod">
          <ac:chgData name="shery tawfeeq" userId="19a96e0e89ed5f52" providerId="LiveId" clId="{E4AFF6CC-3B69-4561-B048-1BB200671C8D}" dt="2023-07-04T21:44:42.068" v="85"/>
          <ac:picMkLst>
            <pc:docMk/>
            <pc:sldMk cId="334526624" sldId="573"/>
            <ac:picMk id="5" creationId="{3173A0F0-2C70-4A5E-9E39-402D9E2DE7B8}"/>
          </ac:picMkLst>
        </pc:picChg>
        <pc:picChg chg="add del mod ord">
          <ac:chgData name="shery tawfeeq" userId="19a96e0e89ed5f52" providerId="LiveId" clId="{E4AFF6CC-3B69-4561-B048-1BB200671C8D}" dt="2023-07-04T21:45:08.082" v="86"/>
          <ac:picMkLst>
            <pc:docMk/>
            <pc:sldMk cId="334526624" sldId="573"/>
            <ac:picMk id="8" creationId="{C6403086-0766-A253-8BFC-FBA4D6288946}"/>
          </ac:picMkLst>
        </pc:picChg>
        <pc:picChg chg="add del mod">
          <ac:chgData name="shery tawfeeq" userId="19a96e0e89ed5f52" providerId="LiveId" clId="{E4AFF6CC-3B69-4561-B048-1BB200671C8D}" dt="2023-07-04T21:45:18.381" v="88"/>
          <ac:picMkLst>
            <pc:docMk/>
            <pc:sldMk cId="334526624" sldId="573"/>
            <ac:picMk id="9" creationId="{51EA9E4F-6A25-5B2D-048F-51881076DD23}"/>
          </ac:picMkLst>
        </pc:picChg>
        <pc:picChg chg="add del mod ord">
          <ac:chgData name="shery tawfeeq" userId="19a96e0e89ed5f52" providerId="LiveId" clId="{E4AFF6CC-3B69-4561-B048-1BB200671C8D}" dt="2023-07-04T21:46:36.419" v="89"/>
          <ac:picMkLst>
            <pc:docMk/>
            <pc:sldMk cId="334526624" sldId="573"/>
            <ac:picMk id="12" creationId="{8A5387C1-119D-1534-DF02-F8FEB2F799B8}"/>
          </ac:picMkLst>
        </pc:picChg>
        <pc:picChg chg="add del mod">
          <ac:chgData name="shery tawfeeq" userId="19a96e0e89ed5f52" providerId="LiveId" clId="{E4AFF6CC-3B69-4561-B048-1BB200671C8D}" dt="2023-07-04T22:46:19.025" v="112"/>
          <ac:picMkLst>
            <pc:docMk/>
            <pc:sldMk cId="334526624" sldId="573"/>
            <ac:picMk id="13" creationId="{7BF5D3A6-F88F-9A50-AC0B-987A069CA67C}"/>
          </ac:picMkLst>
        </pc:picChg>
      </pc:sldChg>
      <pc:sldChg chg="addSp delSp modSp modTransition modAnim">
        <pc:chgData name="shery tawfeeq" userId="19a96e0e89ed5f52" providerId="LiveId" clId="{E4AFF6CC-3B69-4561-B048-1BB200671C8D}" dt="2023-07-04T22:46:19.025" v="112"/>
        <pc:sldMkLst>
          <pc:docMk/>
          <pc:sldMk cId="123352580" sldId="574"/>
        </pc:sldMkLst>
        <pc:picChg chg="add del mod">
          <ac:chgData name="shery tawfeeq" userId="19a96e0e89ed5f52" providerId="LiveId" clId="{E4AFF6CC-3B69-4561-B048-1BB200671C8D}" dt="2023-07-04T22:46:19.025" v="112"/>
          <ac:picMkLst>
            <pc:docMk/>
            <pc:sldMk cId="123352580" sldId="574"/>
            <ac:picMk id="5" creationId="{B3BA6C46-6698-E2C5-32D0-2AEE677AB9C1}"/>
          </ac:picMkLst>
        </pc:picChg>
      </pc:sldChg>
      <pc:sldChg chg="addSp delSp modSp modTransition modAnim">
        <pc:chgData name="shery tawfeeq" userId="19a96e0e89ed5f52" providerId="LiveId" clId="{E4AFF6CC-3B69-4561-B048-1BB200671C8D}" dt="2023-07-04T22:46:19.025" v="112"/>
        <pc:sldMkLst>
          <pc:docMk/>
          <pc:sldMk cId="1089038456" sldId="575"/>
        </pc:sldMkLst>
        <pc:picChg chg="add del mod">
          <ac:chgData name="shery tawfeeq" userId="19a96e0e89ed5f52" providerId="LiveId" clId="{E4AFF6CC-3B69-4561-B048-1BB200671C8D}" dt="2023-07-04T22:46:19.025" v="112"/>
          <ac:picMkLst>
            <pc:docMk/>
            <pc:sldMk cId="1089038456" sldId="575"/>
            <ac:picMk id="5" creationId="{10E49849-B3DB-95C6-C4D3-8E0BB4D1539C}"/>
          </ac:picMkLst>
        </pc:picChg>
      </pc:sldChg>
      <pc:sldChg chg="addSp delSp modSp modTransition modAnim">
        <pc:chgData name="shery tawfeeq" userId="19a96e0e89ed5f52" providerId="LiveId" clId="{E4AFF6CC-3B69-4561-B048-1BB200671C8D}" dt="2023-07-04T22:46:19.025" v="112"/>
        <pc:sldMkLst>
          <pc:docMk/>
          <pc:sldMk cId="1598413165" sldId="576"/>
        </pc:sldMkLst>
        <pc:picChg chg="add del mod">
          <ac:chgData name="shery tawfeeq" userId="19a96e0e89ed5f52" providerId="LiveId" clId="{E4AFF6CC-3B69-4561-B048-1BB200671C8D}" dt="2023-07-04T22:46:19.025" v="112"/>
          <ac:picMkLst>
            <pc:docMk/>
            <pc:sldMk cId="1598413165" sldId="576"/>
            <ac:picMk id="3" creationId="{2C809E75-856B-7C2C-4CAF-B994F0031125}"/>
          </ac:picMkLst>
        </pc:picChg>
      </pc:sldChg>
      <pc:sldChg chg="addSp delSp modSp modTransition modAnim">
        <pc:chgData name="shery tawfeeq" userId="19a96e0e89ed5f52" providerId="LiveId" clId="{E4AFF6CC-3B69-4561-B048-1BB200671C8D}" dt="2023-07-04T22:46:19.025" v="112"/>
        <pc:sldMkLst>
          <pc:docMk/>
          <pc:sldMk cId="2572914769" sldId="577"/>
        </pc:sldMkLst>
        <pc:picChg chg="add del mod">
          <ac:chgData name="shery tawfeeq" userId="19a96e0e89ed5f52" providerId="LiveId" clId="{E4AFF6CC-3B69-4561-B048-1BB200671C8D}" dt="2023-07-04T22:46:19.025" v="112"/>
          <ac:picMkLst>
            <pc:docMk/>
            <pc:sldMk cId="2572914769" sldId="577"/>
            <ac:picMk id="5" creationId="{9FA78001-66BC-01EC-E14E-85A436335BE7}"/>
          </ac:picMkLst>
        </pc:picChg>
      </pc:sldChg>
      <pc:sldChg chg="addSp delSp modSp mod modTransition modAnim">
        <pc:chgData name="shery tawfeeq" userId="19a96e0e89ed5f52" providerId="LiveId" clId="{E4AFF6CC-3B69-4561-B048-1BB200671C8D}" dt="2023-07-04T22:46:19.025" v="112"/>
        <pc:sldMkLst>
          <pc:docMk/>
          <pc:sldMk cId="4260099695" sldId="578"/>
        </pc:sldMkLst>
        <pc:picChg chg="add del mod">
          <ac:chgData name="shery tawfeeq" userId="19a96e0e89ed5f52" providerId="LiveId" clId="{E4AFF6CC-3B69-4561-B048-1BB200671C8D}" dt="2023-07-04T22:04:33.327" v="100"/>
          <ac:picMkLst>
            <pc:docMk/>
            <pc:sldMk cId="4260099695" sldId="578"/>
            <ac:picMk id="6" creationId="{9CFD65FC-CF41-0BE3-A6B9-81CE90E2DE77}"/>
          </ac:picMkLst>
        </pc:picChg>
        <pc:picChg chg="add del mod ord">
          <ac:chgData name="shery tawfeeq" userId="19a96e0e89ed5f52" providerId="LiveId" clId="{E4AFF6CC-3B69-4561-B048-1BB200671C8D}" dt="2023-07-04T22:06:03.028" v="101"/>
          <ac:picMkLst>
            <pc:docMk/>
            <pc:sldMk cId="4260099695" sldId="578"/>
            <ac:picMk id="9" creationId="{3F5F765B-C9B9-3236-0CAC-D54763763C1E}"/>
          </ac:picMkLst>
        </pc:picChg>
        <pc:picChg chg="add del mod">
          <ac:chgData name="shery tawfeeq" userId="19a96e0e89ed5f52" providerId="LiveId" clId="{E4AFF6CC-3B69-4561-B048-1BB200671C8D}" dt="2023-07-04T22:46:19.025" v="112"/>
          <ac:picMkLst>
            <pc:docMk/>
            <pc:sldMk cId="4260099695" sldId="578"/>
            <ac:picMk id="10" creationId="{CD69A2EC-77E6-EF9F-98A8-DBE725752CA5}"/>
          </ac:picMkLst>
        </pc:picChg>
      </pc:sldChg>
      <pc:sldChg chg="addSp delSp modSp mod modTransition modAnim">
        <pc:chgData name="shery tawfeeq" userId="19a96e0e89ed5f52" providerId="LiveId" clId="{E4AFF6CC-3B69-4561-B048-1BB200671C8D}" dt="2023-07-04T22:46:19.025" v="112"/>
        <pc:sldMkLst>
          <pc:docMk/>
          <pc:sldMk cId="3776281882" sldId="579"/>
        </pc:sldMkLst>
        <pc:picChg chg="add del mod">
          <ac:chgData name="shery tawfeeq" userId="19a96e0e89ed5f52" providerId="LiveId" clId="{E4AFF6CC-3B69-4561-B048-1BB200671C8D}" dt="2023-07-04T22:06:47.888" v="104"/>
          <ac:picMkLst>
            <pc:docMk/>
            <pc:sldMk cId="3776281882" sldId="579"/>
            <ac:picMk id="5" creationId="{6CE2643C-2A5B-F1FF-DC6F-9E2AD046B794}"/>
          </ac:picMkLst>
        </pc:picChg>
        <pc:picChg chg="add del mod ord">
          <ac:chgData name="shery tawfeeq" userId="19a96e0e89ed5f52" providerId="LiveId" clId="{E4AFF6CC-3B69-4561-B048-1BB200671C8D}" dt="2023-07-04T22:07:52.232" v="105"/>
          <ac:picMkLst>
            <pc:docMk/>
            <pc:sldMk cId="3776281882" sldId="579"/>
            <ac:picMk id="8" creationId="{4C2AE932-821C-9F3F-BC3F-2CF210661320}"/>
          </ac:picMkLst>
        </pc:picChg>
        <pc:picChg chg="add del mod">
          <ac:chgData name="shery tawfeeq" userId="19a96e0e89ed5f52" providerId="LiveId" clId="{E4AFF6CC-3B69-4561-B048-1BB200671C8D}" dt="2023-07-04T22:46:19.025" v="112"/>
          <ac:picMkLst>
            <pc:docMk/>
            <pc:sldMk cId="3776281882" sldId="579"/>
            <ac:picMk id="9" creationId="{AE0D842E-D545-55DB-8602-A99A8E271795}"/>
          </ac:picMkLst>
        </pc:picChg>
      </pc:sldChg>
      <pc:sldChg chg="addSp delSp modSp mod modTransition modAnim">
        <pc:chgData name="shery tawfeeq" userId="19a96e0e89ed5f52" providerId="LiveId" clId="{E4AFF6CC-3B69-4561-B048-1BB200671C8D}" dt="2023-07-04T22:46:19.025" v="112"/>
        <pc:sldMkLst>
          <pc:docMk/>
          <pc:sldMk cId="2978675559" sldId="580"/>
        </pc:sldMkLst>
        <pc:picChg chg="add del mod">
          <ac:chgData name="shery tawfeeq" userId="19a96e0e89ed5f52" providerId="LiveId" clId="{E4AFF6CC-3B69-4561-B048-1BB200671C8D}" dt="2023-07-04T22:08:39.241" v="108"/>
          <ac:picMkLst>
            <pc:docMk/>
            <pc:sldMk cId="2978675559" sldId="580"/>
            <ac:picMk id="4" creationId="{CB3B74B8-9829-A78F-021E-350533B1CA71}"/>
          </ac:picMkLst>
        </pc:picChg>
        <pc:picChg chg="add del mod ord">
          <ac:chgData name="shery tawfeeq" userId="19a96e0e89ed5f52" providerId="LiveId" clId="{E4AFF6CC-3B69-4561-B048-1BB200671C8D}" dt="2023-07-04T22:09:32.854" v="109"/>
          <ac:picMkLst>
            <pc:docMk/>
            <pc:sldMk cId="2978675559" sldId="580"/>
            <ac:picMk id="7" creationId="{1FE9B535-179C-E098-5158-3267A50CFB26}"/>
          </ac:picMkLst>
        </pc:picChg>
        <pc:picChg chg="add del mod">
          <ac:chgData name="shery tawfeeq" userId="19a96e0e89ed5f52" providerId="LiveId" clId="{E4AFF6CC-3B69-4561-B048-1BB200671C8D}" dt="2023-07-04T22:46:19.025" v="112"/>
          <ac:picMkLst>
            <pc:docMk/>
            <pc:sldMk cId="2978675559" sldId="580"/>
            <ac:picMk id="8" creationId="{7297E155-75AE-9FDD-E81D-3CB38A670BB9}"/>
          </ac:picMkLst>
        </pc:picChg>
      </pc:sldChg>
      <pc:sldChg chg="addSp delSp modSp modTransition modAnim">
        <pc:chgData name="shery tawfeeq" userId="19a96e0e89ed5f52" providerId="LiveId" clId="{E4AFF6CC-3B69-4561-B048-1BB200671C8D}" dt="2023-07-04T22:46:19.025" v="112"/>
        <pc:sldMkLst>
          <pc:docMk/>
          <pc:sldMk cId="2485501348" sldId="581"/>
        </pc:sldMkLst>
        <pc:picChg chg="add del mod">
          <ac:chgData name="shery tawfeeq" userId="19a96e0e89ed5f52" providerId="LiveId" clId="{E4AFF6CC-3B69-4561-B048-1BB200671C8D}" dt="2023-07-04T22:46:19.025" v="112"/>
          <ac:picMkLst>
            <pc:docMk/>
            <pc:sldMk cId="2485501348" sldId="581"/>
            <ac:picMk id="9" creationId="{1D510A99-709F-94DD-E37C-A5DCE74DA4A0}"/>
          </ac:picMkLst>
        </pc:picChg>
      </pc:sldChg>
    </pc:docChg>
  </pc:docChgLst>
  <pc:docChgLst>
    <pc:chgData name="shery tawfeeq" userId="19a96e0e89ed5f52" providerId="LiveId" clId="{E2B50042-F195-4874-A0F9-E5EE4A92AD33}"/>
    <pc:docChg chg="undo redo custSel addSld delSld modSld sldOrd">
      <pc:chgData name="shery tawfeeq" userId="19a96e0e89ed5f52" providerId="LiveId" clId="{E2B50042-F195-4874-A0F9-E5EE4A92AD33}" dt="2023-06-29T22:34:18.742" v="3425" actId="1037"/>
      <pc:docMkLst>
        <pc:docMk/>
      </pc:docMkLst>
      <pc:sldChg chg="modSp mod">
        <pc:chgData name="shery tawfeeq" userId="19a96e0e89ed5f52" providerId="LiveId" clId="{E2B50042-F195-4874-A0F9-E5EE4A92AD33}" dt="2023-06-29T17:34:49.347" v="1352" actId="1036"/>
        <pc:sldMkLst>
          <pc:docMk/>
          <pc:sldMk cId="979261729" sldId="276"/>
        </pc:sldMkLst>
        <pc:spChg chg="mod">
          <ac:chgData name="shery tawfeeq" userId="19a96e0e89ed5f52" providerId="LiveId" clId="{E2B50042-F195-4874-A0F9-E5EE4A92AD33}" dt="2023-06-29T17:34:49.347" v="1352" actId="1036"/>
          <ac:spMkLst>
            <pc:docMk/>
            <pc:sldMk cId="979261729" sldId="276"/>
            <ac:spMk id="48" creationId="{050976E4-0CF2-BA00-34CA-2F9419409B9E}"/>
          </ac:spMkLst>
        </pc:spChg>
      </pc:sldChg>
      <pc:sldChg chg="add">
        <pc:chgData name="shery tawfeeq" userId="19a96e0e89ed5f52" providerId="LiveId" clId="{E2B50042-F195-4874-A0F9-E5EE4A92AD33}" dt="2023-06-29T22:15:34.307" v="3101"/>
        <pc:sldMkLst>
          <pc:docMk/>
          <pc:sldMk cId="701632073" sldId="303"/>
        </pc:sldMkLst>
      </pc:sldChg>
      <pc:sldChg chg="add">
        <pc:chgData name="shery tawfeeq" userId="19a96e0e89ed5f52" providerId="LiveId" clId="{E2B50042-F195-4874-A0F9-E5EE4A92AD33}" dt="2023-06-29T22:14:43.604" v="3100"/>
        <pc:sldMkLst>
          <pc:docMk/>
          <pc:sldMk cId="2269687913" sldId="349"/>
        </pc:sldMkLst>
      </pc:sldChg>
      <pc:sldChg chg="addSp delSp modSp">
        <pc:chgData name="shery tawfeeq" userId="19a96e0e89ed5f52" providerId="LiveId" clId="{E2B50042-F195-4874-A0F9-E5EE4A92AD33}" dt="2023-06-29T22:34:18.742" v="3425" actId="1037"/>
        <pc:sldMkLst>
          <pc:docMk/>
          <pc:sldMk cId="3322012530" sldId="534"/>
        </pc:sldMkLst>
        <pc:picChg chg="del mod">
          <ac:chgData name="shery tawfeeq" userId="19a96e0e89ed5f52" providerId="LiveId" clId="{E2B50042-F195-4874-A0F9-E5EE4A92AD33}" dt="2023-06-29T22:33:50.290" v="3416" actId="478"/>
          <ac:picMkLst>
            <pc:docMk/>
            <pc:sldMk cId="3322012530" sldId="534"/>
            <ac:picMk id="7" creationId="{471AE82E-B63E-B6EB-ADC8-5657EAD6A545}"/>
          </ac:picMkLst>
        </pc:picChg>
        <pc:picChg chg="add mod">
          <ac:chgData name="shery tawfeeq" userId="19a96e0e89ed5f52" providerId="LiveId" clId="{E2B50042-F195-4874-A0F9-E5EE4A92AD33}" dt="2023-06-29T22:34:18.742" v="3425" actId="1037"/>
          <ac:picMkLst>
            <pc:docMk/>
            <pc:sldMk cId="3322012530" sldId="534"/>
            <ac:picMk id="8" creationId="{F70BFCDA-163A-3603-D585-C10947D5D1C3}"/>
          </ac:picMkLst>
        </pc:picChg>
      </pc:sldChg>
      <pc:sldChg chg="add">
        <pc:chgData name="shery tawfeeq" userId="19a96e0e89ed5f52" providerId="LiveId" clId="{E2B50042-F195-4874-A0F9-E5EE4A92AD33}" dt="2023-06-29T22:14:43.604" v="3100"/>
        <pc:sldMkLst>
          <pc:docMk/>
          <pc:sldMk cId="739020463" sldId="535"/>
        </pc:sldMkLst>
      </pc:sldChg>
      <pc:sldChg chg="addSp modSp mod">
        <pc:chgData name="shery tawfeeq" userId="19a96e0e89ed5f52" providerId="LiveId" clId="{E2B50042-F195-4874-A0F9-E5EE4A92AD33}" dt="2023-06-29T16:22:29.377" v="148" actId="1440"/>
        <pc:sldMkLst>
          <pc:docMk/>
          <pc:sldMk cId="3813858289" sldId="544"/>
        </pc:sldMkLst>
        <pc:spChg chg="mod">
          <ac:chgData name="shery tawfeeq" userId="19a96e0e89ed5f52" providerId="LiveId" clId="{E2B50042-F195-4874-A0F9-E5EE4A92AD33}" dt="2023-06-29T16:14:00.810" v="22" actId="1036"/>
          <ac:spMkLst>
            <pc:docMk/>
            <pc:sldMk cId="3813858289" sldId="544"/>
            <ac:spMk id="24" creationId="{6083F8E2-699C-9C01-0329-7C9299434C08}"/>
          </ac:spMkLst>
        </pc:spChg>
        <pc:picChg chg="add mod">
          <ac:chgData name="shery tawfeeq" userId="19a96e0e89ed5f52" providerId="LiveId" clId="{E2B50042-F195-4874-A0F9-E5EE4A92AD33}" dt="2023-06-29T16:22:29.377" v="148" actId="1440"/>
          <ac:picMkLst>
            <pc:docMk/>
            <pc:sldMk cId="3813858289" sldId="544"/>
            <ac:picMk id="1026" creationId="{B319808E-F8FE-C299-88BA-425BB12743DF}"/>
          </ac:picMkLst>
        </pc:picChg>
      </pc:sldChg>
      <pc:sldChg chg="modSp mod">
        <pc:chgData name="shery tawfeeq" userId="19a96e0e89ed5f52" providerId="LiveId" clId="{E2B50042-F195-4874-A0F9-E5EE4A92AD33}" dt="2023-06-29T16:20:50.662" v="118" actId="207"/>
        <pc:sldMkLst>
          <pc:docMk/>
          <pc:sldMk cId="2856152944" sldId="545"/>
        </pc:sldMkLst>
        <pc:spChg chg="mod">
          <ac:chgData name="shery tawfeeq" userId="19a96e0e89ed5f52" providerId="LiveId" clId="{E2B50042-F195-4874-A0F9-E5EE4A92AD33}" dt="2023-06-29T16:20:50.662" v="118" actId="207"/>
          <ac:spMkLst>
            <pc:docMk/>
            <pc:sldMk cId="2856152944" sldId="545"/>
            <ac:spMk id="24" creationId="{6083F8E2-699C-9C01-0329-7C9299434C08}"/>
          </ac:spMkLst>
        </pc:spChg>
      </pc:sldChg>
      <pc:sldChg chg="addSp modSp mod ord">
        <pc:chgData name="shery tawfeeq" userId="19a96e0e89ed5f52" providerId="LiveId" clId="{E2B50042-F195-4874-A0F9-E5EE4A92AD33}" dt="2023-06-29T16:30:31.114" v="282" actId="1035"/>
        <pc:sldMkLst>
          <pc:docMk/>
          <pc:sldMk cId="1943286194" sldId="546"/>
        </pc:sldMkLst>
        <pc:spChg chg="mod">
          <ac:chgData name="shery tawfeeq" userId="19a96e0e89ed5f52" providerId="LiveId" clId="{E2B50042-F195-4874-A0F9-E5EE4A92AD33}" dt="2023-06-29T16:30:31.114" v="282" actId="1035"/>
          <ac:spMkLst>
            <pc:docMk/>
            <pc:sldMk cId="1943286194" sldId="546"/>
            <ac:spMk id="24" creationId="{6083F8E2-699C-9C01-0329-7C9299434C08}"/>
          </ac:spMkLst>
        </pc:spChg>
        <pc:picChg chg="add mod">
          <ac:chgData name="shery tawfeeq" userId="19a96e0e89ed5f52" providerId="LiveId" clId="{E2B50042-F195-4874-A0F9-E5EE4A92AD33}" dt="2023-06-29T16:28:57.843" v="240" actId="1038"/>
          <ac:picMkLst>
            <pc:docMk/>
            <pc:sldMk cId="1943286194" sldId="546"/>
            <ac:picMk id="3074" creationId="{91517AFA-88CA-ABE2-9432-76737122B14A}"/>
          </ac:picMkLst>
        </pc:picChg>
      </pc:sldChg>
      <pc:sldChg chg="addSp modSp mod ord">
        <pc:chgData name="shery tawfeeq" userId="19a96e0e89ed5f52" providerId="LiveId" clId="{E2B50042-F195-4874-A0F9-E5EE4A92AD33}" dt="2023-06-29T16:27:22.012" v="187" actId="1038"/>
        <pc:sldMkLst>
          <pc:docMk/>
          <pc:sldMk cId="135702450" sldId="547"/>
        </pc:sldMkLst>
        <pc:spChg chg="mod">
          <ac:chgData name="shery tawfeeq" userId="19a96e0e89ed5f52" providerId="LiveId" clId="{E2B50042-F195-4874-A0F9-E5EE4A92AD33}" dt="2023-06-29T16:26:05.526" v="163" actId="1035"/>
          <ac:spMkLst>
            <pc:docMk/>
            <pc:sldMk cId="135702450" sldId="547"/>
            <ac:spMk id="24" creationId="{6083F8E2-699C-9C01-0329-7C9299434C08}"/>
          </ac:spMkLst>
        </pc:spChg>
        <pc:picChg chg="add mod">
          <ac:chgData name="shery tawfeeq" userId="19a96e0e89ed5f52" providerId="LiveId" clId="{E2B50042-F195-4874-A0F9-E5EE4A92AD33}" dt="2023-06-29T16:27:22.012" v="187" actId="1038"/>
          <ac:picMkLst>
            <pc:docMk/>
            <pc:sldMk cId="135702450" sldId="547"/>
            <ac:picMk id="2050" creationId="{5ACF57A0-3797-D691-BD60-6537B1951360}"/>
          </ac:picMkLst>
        </pc:picChg>
      </pc:sldChg>
      <pc:sldChg chg="addSp modSp mod">
        <pc:chgData name="shery tawfeeq" userId="19a96e0e89ed5f52" providerId="LiveId" clId="{E2B50042-F195-4874-A0F9-E5EE4A92AD33}" dt="2023-06-29T16:51:23.195" v="469" actId="1037"/>
        <pc:sldMkLst>
          <pc:docMk/>
          <pc:sldMk cId="3655274194" sldId="548"/>
        </pc:sldMkLst>
        <pc:spChg chg="mod">
          <ac:chgData name="shery tawfeeq" userId="19a96e0e89ed5f52" providerId="LiveId" clId="{E2B50042-F195-4874-A0F9-E5EE4A92AD33}" dt="2023-06-29T16:51:20.751" v="462" actId="14100"/>
          <ac:spMkLst>
            <pc:docMk/>
            <pc:sldMk cId="3655274194" sldId="548"/>
            <ac:spMk id="24" creationId="{6083F8E2-699C-9C01-0329-7C9299434C08}"/>
          </ac:spMkLst>
        </pc:spChg>
        <pc:picChg chg="add mod">
          <ac:chgData name="shery tawfeeq" userId="19a96e0e89ed5f52" providerId="LiveId" clId="{E2B50042-F195-4874-A0F9-E5EE4A92AD33}" dt="2023-06-29T16:51:23.195" v="469" actId="1037"/>
          <ac:picMkLst>
            <pc:docMk/>
            <pc:sldMk cId="3655274194" sldId="548"/>
            <ac:picMk id="4098" creationId="{3799D7BA-859C-7D08-2687-A2BB5297053C}"/>
          </ac:picMkLst>
        </pc:picChg>
      </pc:sldChg>
      <pc:sldChg chg="addSp modSp mod">
        <pc:chgData name="shery tawfeeq" userId="19a96e0e89ed5f52" providerId="LiveId" clId="{E2B50042-F195-4874-A0F9-E5EE4A92AD33}" dt="2023-06-29T16:53:52.837" v="487" actId="1035"/>
        <pc:sldMkLst>
          <pc:docMk/>
          <pc:sldMk cId="1225099393" sldId="549"/>
        </pc:sldMkLst>
        <pc:spChg chg="mod">
          <ac:chgData name="shery tawfeeq" userId="19a96e0e89ed5f52" providerId="LiveId" clId="{E2B50042-F195-4874-A0F9-E5EE4A92AD33}" dt="2023-06-29T16:43:00.121" v="417" actId="115"/>
          <ac:spMkLst>
            <pc:docMk/>
            <pc:sldMk cId="1225099393" sldId="549"/>
            <ac:spMk id="24" creationId="{6083F8E2-699C-9C01-0329-7C9299434C08}"/>
          </ac:spMkLst>
        </pc:spChg>
        <pc:picChg chg="add mod">
          <ac:chgData name="shery tawfeeq" userId="19a96e0e89ed5f52" providerId="LiveId" clId="{E2B50042-F195-4874-A0F9-E5EE4A92AD33}" dt="2023-06-29T16:53:52.837" v="487" actId="1035"/>
          <ac:picMkLst>
            <pc:docMk/>
            <pc:sldMk cId="1225099393" sldId="549"/>
            <ac:picMk id="5122" creationId="{3B5FF441-A1B7-CD5B-55E2-E2ED1F413433}"/>
          </ac:picMkLst>
        </pc:picChg>
      </pc:sldChg>
      <pc:sldChg chg="addSp modSp mod">
        <pc:chgData name="shery tawfeeq" userId="19a96e0e89ed5f52" providerId="LiveId" clId="{E2B50042-F195-4874-A0F9-E5EE4A92AD33}" dt="2023-06-29T17:11:26.733" v="820" actId="1038"/>
        <pc:sldMkLst>
          <pc:docMk/>
          <pc:sldMk cId="799988360" sldId="550"/>
        </pc:sldMkLst>
        <pc:spChg chg="mod">
          <ac:chgData name="shery tawfeeq" userId="19a96e0e89ed5f52" providerId="LiveId" clId="{E2B50042-F195-4874-A0F9-E5EE4A92AD33}" dt="2023-06-29T16:56:04.936" v="602" actId="1038"/>
          <ac:spMkLst>
            <pc:docMk/>
            <pc:sldMk cId="799988360" sldId="550"/>
            <ac:spMk id="24" creationId="{6083F8E2-699C-9C01-0329-7C9299434C08}"/>
          </ac:spMkLst>
        </pc:spChg>
        <pc:picChg chg="add mod">
          <ac:chgData name="shery tawfeeq" userId="19a96e0e89ed5f52" providerId="LiveId" clId="{E2B50042-F195-4874-A0F9-E5EE4A92AD33}" dt="2023-06-29T17:11:26.733" v="820" actId="1038"/>
          <ac:picMkLst>
            <pc:docMk/>
            <pc:sldMk cId="799988360" sldId="550"/>
            <ac:picMk id="6146" creationId="{A6BE48FD-3879-2FFE-56E0-D113BE23BF98}"/>
          </ac:picMkLst>
        </pc:picChg>
      </pc:sldChg>
      <pc:sldChg chg="addSp modSp mod">
        <pc:chgData name="shery tawfeeq" userId="19a96e0e89ed5f52" providerId="LiveId" clId="{E2B50042-F195-4874-A0F9-E5EE4A92AD33}" dt="2023-06-29T17:13:08.866" v="848" actId="1036"/>
        <pc:sldMkLst>
          <pc:docMk/>
          <pc:sldMk cId="2125404095" sldId="551"/>
        </pc:sldMkLst>
        <pc:spChg chg="mod">
          <ac:chgData name="shery tawfeeq" userId="19a96e0e89ed5f52" providerId="LiveId" clId="{E2B50042-F195-4874-A0F9-E5EE4A92AD33}" dt="2023-06-29T17:01:34.228" v="631" actId="1035"/>
          <ac:spMkLst>
            <pc:docMk/>
            <pc:sldMk cId="2125404095" sldId="551"/>
            <ac:spMk id="24" creationId="{6083F8E2-699C-9C01-0329-7C9299434C08}"/>
          </ac:spMkLst>
        </pc:spChg>
        <pc:picChg chg="add mod">
          <ac:chgData name="shery tawfeeq" userId="19a96e0e89ed5f52" providerId="LiveId" clId="{E2B50042-F195-4874-A0F9-E5EE4A92AD33}" dt="2023-06-29T17:13:08.866" v="848" actId="1036"/>
          <ac:picMkLst>
            <pc:docMk/>
            <pc:sldMk cId="2125404095" sldId="551"/>
            <ac:picMk id="29698" creationId="{066E96D3-B7E0-D2B0-A62F-81CBD39BAAA6}"/>
          </ac:picMkLst>
        </pc:picChg>
      </pc:sldChg>
      <pc:sldChg chg="addSp delSp modSp mod">
        <pc:chgData name="shery tawfeeq" userId="19a96e0e89ed5f52" providerId="LiveId" clId="{E2B50042-F195-4874-A0F9-E5EE4A92AD33}" dt="2023-06-29T17:14:37.348" v="856" actId="1076"/>
        <pc:sldMkLst>
          <pc:docMk/>
          <pc:sldMk cId="374477156" sldId="552"/>
        </pc:sldMkLst>
        <pc:spChg chg="add del mod">
          <ac:chgData name="shery tawfeeq" userId="19a96e0e89ed5f52" providerId="LiveId" clId="{E2B50042-F195-4874-A0F9-E5EE4A92AD33}" dt="2023-06-29T17:14:14.541" v="851" actId="478"/>
          <ac:spMkLst>
            <pc:docMk/>
            <pc:sldMk cId="374477156" sldId="552"/>
            <ac:spMk id="2" creationId="{84BEBC20-CB86-B7C1-E0EE-24A74F64C8AB}"/>
          </ac:spMkLst>
        </pc:spChg>
        <pc:spChg chg="mod">
          <ac:chgData name="shery tawfeeq" userId="19a96e0e89ed5f52" providerId="LiveId" clId="{E2B50042-F195-4874-A0F9-E5EE4A92AD33}" dt="2023-06-29T17:09:25.565" v="807" actId="1037"/>
          <ac:spMkLst>
            <pc:docMk/>
            <pc:sldMk cId="374477156" sldId="552"/>
            <ac:spMk id="24" creationId="{6083F8E2-699C-9C01-0329-7C9299434C08}"/>
          </ac:spMkLst>
        </pc:spChg>
        <pc:picChg chg="add mod">
          <ac:chgData name="shery tawfeeq" userId="19a96e0e89ed5f52" providerId="LiveId" clId="{E2B50042-F195-4874-A0F9-E5EE4A92AD33}" dt="2023-06-29T17:14:37.348" v="856" actId="1076"/>
          <ac:picMkLst>
            <pc:docMk/>
            <pc:sldMk cId="374477156" sldId="552"/>
            <ac:picMk id="3" creationId="{4671BFE9-5491-BB79-24B4-9F5030566F93}"/>
          </ac:picMkLst>
        </pc:picChg>
      </pc:sldChg>
      <pc:sldChg chg="modSp add mod">
        <pc:chgData name="shery tawfeeq" userId="19a96e0e89ed5f52" providerId="LiveId" clId="{E2B50042-F195-4874-A0F9-E5EE4A92AD33}" dt="2023-06-29T16:33:12.925" v="289" actId="20577"/>
        <pc:sldMkLst>
          <pc:docMk/>
          <pc:sldMk cId="3934821325" sldId="553"/>
        </pc:sldMkLst>
        <pc:spChg chg="mod">
          <ac:chgData name="shery tawfeeq" userId="19a96e0e89ed5f52" providerId="LiveId" clId="{E2B50042-F195-4874-A0F9-E5EE4A92AD33}" dt="2023-06-29T16:33:12.925" v="289" actId="20577"/>
          <ac:spMkLst>
            <pc:docMk/>
            <pc:sldMk cId="3934821325" sldId="553"/>
            <ac:spMk id="34" creationId="{FFBC9732-D32E-DCF9-3982-D4B68F971747}"/>
          </ac:spMkLst>
        </pc:spChg>
      </pc:sldChg>
      <pc:sldChg chg="delSp modSp add del mod">
        <pc:chgData name="shery tawfeeq" userId="19a96e0e89ed5f52" providerId="LiveId" clId="{E2B50042-F195-4874-A0F9-E5EE4A92AD33}" dt="2023-06-29T17:25:05.425" v="933" actId="2696"/>
        <pc:sldMkLst>
          <pc:docMk/>
          <pc:sldMk cId="2224070448" sldId="554"/>
        </pc:sldMkLst>
        <pc:spChg chg="mod">
          <ac:chgData name="shery tawfeeq" userId="19a96e0e89ed5f52" providerId="LiveId" clId="{E2B50042-F195-4874-A0F9-E5EE4A92AD33}" dt="2023-06-29T17:09:09.023" v="754" actId="1038"/>
          <ac:spMkLst>
            <pc:docMk/>
            <pc:sldMk cId="2224070448" sldId="554"/>
            <ac:spMk id="24" creationId="{6083F8E2-699C-9C01-0329-7C9299434C08}"/>
          </ac:spMkLst>
        </pc:spChg>
        <pc:picChg chg="del">
          <ac:chgData name="shery tawfeeq" userId="19a96e0e89ed5f52" providerId="LiveId" clId="{E2B50042-F195-4874-A0F9-E5EE4A92AD33}" dt="2023-06-29T17:09:00.295" v="693" actId="478"/>
          <ac:picMkLst>
            <pc:docMk/>
            <pc:sldMk cId="2224070448" sldId="554"/>
            <ac:picMk id="4098" creationId="{3799D7BA-859C-7D08-2687-A2BB5297053C}"/>
          </ac:picMkLst>
        </pc:picChg>
      </pc:sldChg>
      <pc:sldChg chg="addSp delSp modSp add mod">
        <pc:chgData name="shery tawfeeq" userId="19a96e0e89ed5f52" providerId="LiveId" clId="{E2B50042-F195-4874-A0F9-E5EE4A92AD33}" dt="2023-06-29T17:26:03.757" v="1108" actId="14100"/>
        <pc:sldMkLst>
          <pc:docMk/>
          <pc:sldMk cId="1867946019" sldId="555"/>
        </pc:sldMkLst>
        <pc:spChg chg="add del">
          <ac:chgData name="shery tawfeeq" userId="19a96e0e89ed5f52" providerId="LiveId" clId="{E2B50042-F195-4874-A0F9-E5EE4A92AD33}" dt="2023-06-29T17:15:14.841" v="859"/>
          <ac:spMkLst>
            <pc:docMk/>
            <pc:sldMk cId="1867946019" sldId="555"/>
            <ac:spMk id="2" creationId="{B0619162-B8EA-7BB8-3841-2099E834E84A}"/>
          </ac:spMkLst>
        </pc:spChg>
        <pc:spChg chg="mod">
          <ac:chgData name="shery tawfeeq" userId="19a96e0e89ed5f52" providerId="LiveId" clId="{E2B50042-F195-4874-A0F9-E5EE4A92AD33}" dt="2023-06-29T17:25:50.475" v="1098" actId="14100"/>
          <ac:spMkLst>
            <pc:docMk/>
            <pc:sldMk cId="1867946019" sldId="555"/>
            <ac:spMk id="24" creationId="{6083F8E2-699C-9C01-0329-7C9299434C08}"/>
          </ac:spMkLst>
        </pc:spChg>
        <pc:picChg chg="add mod">
          <ac:chgData name="shery tawfeeq" userId="19a96e0e89ed5f52" providerId="LiveId" clId="{E2B50042-F195-4874-A0F9-E5EE4A92AD33}" dt="2023-06-29T17:26:03.757" v="1108" actId="14100"/>
          <ac:picMkLst>
            <pc:docMk/>
            <pc:sldMk cId="1867946019" sldId="555"/>
            <ac:picMk id="3" creationId="{B9A5DC03-535E-E9C4-D7DC-F353B90CD1A7}"/>
          </ac:picMkLst>
        </pc:picChg>
        <pc:picChg chg="del">
          <ac:chgData name="shery tawfeeq" userId="19a96e0e89ed5f52" providerId="LiveId" clId="{E2B50042-F195-4874-A0F9-E5EE4A92AD33}" dt="2023-06-29T17:15:11.604" v="857" actId="478"/>
          <ac:picMkLst>
            <pc:docMk/>
            <pc:sldMk cId="1867946019" sldId="555"/>
            <ac:picMk id="4098" creationId="{3799D7BA-859C-7D08-2687-A2BB5297053C}"/>
          </ac:picMkLst>
        </pc:picChg>
      </pc:sldChg>
      <pc:sldChg chg="addSp delSp modSp add mod">
        <pc:chgData name="shery tawfeeq" userId="19a96e0e89ed5f52" providerId="LiveId" clId="{E2B50042-F195-4874-A0F9-E5EE4A92AD33}" dt="2023-06-29T17:31:00.405" v="1285" actId="1440"/>
        <pc:sldMkLst>
          <pc:docMk/>
          <pc:sldMk cId="3839911879" sldId="556"/>
        </pc:sldMkLst>
        <pc:spChg chg="mod">
          <ac:chgData name="shery tawfeeq" userId="19a96e0e89ed5f52" providerId="LiveId" clId="{E2B50042-F195-4874-A0F9-E5EE4A92AD33}" dt="2023-06-29T17:28:40.797" v="1228" actId="207"/>
          <ac:spMkLst>
            <pc:docMk/>
            <pc:sldMk cId="3839911879" sldId="556"/>
            <ac:spMk id="24" creationId="{6083F8E2-699C-9C01-0329-7C9299434C08}"/>
          </ac:spMkLst>
        </pc:spChg>
        <pc:picChg chg="del">
          <ac:chgData name="shery tawfeeq" userId="19a96e0e89ed5f52" providerId="LiveId" clId="{E2B50042-F195-4874-A0F9-E5EE4A92AD33}" dt="2023-06-29T17:22:37.493" v="932" actId="478"/>
          <ac:picMkLst>
            <pc:docMk/>
            <pc:sldMk cId="3839911879" sldId="556"/>
            <ac:picMk id="4098" creationId="{3799D7BA-859C-7D08-2687-A2BB5297053C}"/>
          </ac:picMkLst>
        </pc:picChg>
        <pc:picChg chg="add mod">
          <ac:chgData name="shery tawfeeq" userId="19a96e0e89ed5f52" providerId="LiveId" clId="{E2B50042-F195-4874-A0F9-E5EE4A92AD33}" dt="2023-06-29T17:31:00.405" v="1285" actId="1440"/>
          <ac:picMkLst>
            <pc:docMk/>
            <pc:sldMk cId="3839911879" sldId="556"/>
            <ac:picMk id="26626" creationId="{933F3799-5390-04C3-C5AE-14CC1B88E4B0}"/>
          </ac:picMkLst>
        </pc:picChg>
      </pc:sldChg>
      <pc:sldChg chg="addSp delSp modSp add mod">
        <pc:chgData name="shery tawfeeq" userId="19a96e0e89ed5f52" providerId="LiveId" clId="{E2B50042-F195-4874-A0F9-E5EE4A92AD33}" dt="2023-06-29T17:32:13.001" v="1319" actId="1035"/>
        <pc:sldMkLst>
          <pc:docMk/>
          <pc:sldMk cId="2713178456" sldId="557"/>
        </pc:sldMkLst>
        <pc:spChg chg="mod">
          <ac:chgData name="shery tawfeeq" userId="19a96e0e89ed5f52" providerId="LiveId" clId="{E2B50042-F195-4874-A0F9-E5EE4A92AD33}" dt="2023-06-29T17:29:03.025" v="1231" actId="207"/>
          <ac:spMkLst>
            <pc:docMk/>
            <pc:sldMk cId="2713178456" sldId="557"/>
            <ac:spMk id="24" creationId="{6083F8E2-699C-9C01-0329-7C9299434C08}"/>
          </ac:spMkLst>
        </pc:spChg>
        <pc:picChg chg="del">
          <ac:chgData name="shery tawfeeq" userId="19a96e0e89ed5f52" providerId="LiveId" clId="{E2B50042-F195-4874-A0F9-E5EE4A92AD33}" dt="2023-06-29T17:27:14.883" v="1110" actId="478"/>
          <ac:picMkLst>
            <pc:docMk/>
            <pc:sldMk cId="2713178456" sldId="557"/>
            <ac:picMk id="4098" creationId="{3799D7BA-859C-7D08-2687-A2BB5297053C}"/>
          </ac:picMkLst>
        </pc:picChg>
        <pc:picChg chg="add mod">
          <ac:chgData name="shery tawfeeq" userId="19a96e0e89ed5f52" providerId="LiveId" clId="{E2B50042-F195-4874-A0F9-E5EE4A92AD33}" dt="2023-06-29T17:32:13.001" v="1319" actId="1035"/>
          <ac:picMkLst>
            <pc:docMk/>
            <pc:sldMk cId="2713178456" sldId="557"/>
            <ac:picMk id="25602" creationId="{ACCBADB7-10B4-58B8-7CE1-D23DF893ABB1}"/>
          </ac:picMkLst>
        </pc:picChg>
      </pc:sldChg>
      <pc:sldChg chg="addSp delSp modSp add mod">
        <pc:chgData name="shery tawfeeq" userId="19a96e0e89ed5f52" providerId="LiveId" clId="{E2B50042-F195-4874-A0F9-E5EE4A92AD33}" dt="2023-06-29T18:55:13.491" v="2035" actId="1037"/>
        <pc:sldMkLst>
          <pc:docMk/>
          <pc:sldMk cId="4057981505" sldId="558"/>
        </pc:sldMkLst>
        <pc:spChg chg="mod">
          <ac:chgData name="shery tawfeeq" userId="19a96e0e89ed5f52" providerId="LiveId" clId="{E2B50042-F195-4874-A0F9-E5EE4A92AD33}" dt="2023-06-29T17:51:24.167" v="1422" actId="207"/>
          <ac:spMkLst>
            <pc:docMk/>
            <pc:sldMk cId="4057981505" sldId="558"/>
            <ac:spMk id="24" creationId="{6083F8E2-699C-9C01-0329-7C9299434C08}"/>
          </ac:spMkLst>
        </pc:spChg>
        <pc:picChg chg="del">
          <ac:chgData name="shery tawfeeq" userId="19a96e0e89ed5f52" providerId="LiveId" clId="{E2B50042-F195-4874-A0F9-E5EE4A92AD33}" dt="2023-06-29T17:48:55.761" v="1359" actId="478"/>
          <ac:picMkLst>
            <pc:docMk/>
            <pc:sldMk cId="4057981505" sldId="558"/>
            <ac:picMk id="4098" creationId="{3799D7BA-859C-7D08-2687-A2BB5297053C}"/>
          </ac:picMkLst>
        </pc:picChg>
        <pc:picChg chg="add mod">
          <ac:chgData name="shery tawfeeq" userId="19a96e0e89ed5f52" providerId="LiveId" clId="{E2B50042-F195-4874-A0F9-E5EE4A92AD33}" dt="2023-06-29T18:55:13.491" v="2035" actId="1037"/>
          <ac:picMkLst>
            <pc:docMk/>
            <pc:sldMk cId="4057981505" sldId="558"/>
            <ac:picMk id="24578" creationId="{FA16DB1B-8285-0073-B68A-CECBABC387B1}"/>
          </ac:picMkLst>
        </pc:picChg>
      </pc:sldChg>
      <pc:sldChg chg="addSp delSp modSp add mod">
        <pc:chgData name="shery tawfeeq" userId="19a96e0e89ed5f52" providerId="LiveId" clId="{E2B50042-F195-4874-A0F9-E5EE4A92AD33}" dt="2023-06-29T18:40:27.726" v="1859" actId="1036"/>
        <pc:sldMkLst>
          <pc:docMk/>
          <pc:sldMk cId="3084127481" sldId="559"/>
        </pc:sldMkLst>
        <pc:spChg chg="mod">
          <ac:chgData name="shery tawfeeq" userId="19a96e0e89ed5f52" providerId="LiveId" clId="{E2B50042-F195-4874-A0F9-E5EE4A92AD33}" dt="2023-06-29T18:11:02.268" v="1554" actId="1038"/>
          <ac:spMkLst>
            <pc:docMk/>
            <pc:sldMk cId="3084127481" sldId="559"/>
            <ac:spMk id="24" creationId="{6083F8E2-699C-9C01-0329-7C9299434C08}"/>
          </ac:spMkLst>
        </pc:spChg>
        <pc:picChg chg="del">
          <ac:chgData name="shery tawfeeq" userId="19a96e0e89ed5f52" providerId="LiveId" clId="{E2B50042-F195-4874-A0F9-E5EE4A92AD33}" dt="2023-06-29T17:51:32.044" v="1423" actId="478"/>
          <ac:picMkLst>
            <pc:docMk/>
            <pc:sldMk cId="3084127481" sldId="559"/>
            <ac:picMk id="4098" creationId="{3799D7BA-859C-7D08-2687-A2BB5297053C}"/>
          </ac:picMkLst>
        </pc:picChg>
        <pc:picChg chg="add mod">
          <ac:chgData name="shery tawfeeq" userId="19a96e0e89ed5f52" providerId="LiveId" clId="{E2B50042-F195-4874-A0F9-E5EE4A92AD33}" dt="2023-06-29T18:40:27.726" v="1859" actId="1036"/>
          <ac:picMkLst>
            <pc:docMk/>
            <pc:sldMk cId="3084127481" sldId="559"/>
            <ac:picMk id="23554" creationId="{33FCDF60-472F-265B-FAD6-790641DB211A}"/>
          </ac:picMkLst>
        </pc:picChg>
      </pc:sldChg>
      <pc:sldChg chg="addSp delSp modSp add mod">
        <pc:chgData name="shery tawfeeq" userId="19a96e0e89ed5f52" providerId="LiveId" clId="{E2B50042-F195-4874-A0F9-E5EE4A92AD33}" dt="2023-06-29T18:41:50.838" v="1900" actId="1440"/>
        <pc:sldMkLst>
          <pc:docMk/>
          <pc:sldMk cId="394321850" sldId="560"/>
        </pc:sldMkLst>
        <pc:spChg chg="mod">
          <ac:chgData name="shery tawfeeq" userId="19a96e0e89ed5f52" providerId="LiveId" clId="{E2B50042-F195-4874-A0F9-E5EE4A92AD33}" dt="2023-06-29T18:11:12.608" v="1573" actId="1035"/>
          <ac:spMkLst>
            <pc:docMk/>
            <pc:sldMk cId="394321850" sldId="560"/>
            <ac:spMk id="24" creationId="{6083F8E2-699C-9C01-0329-7C9299434C08}"/>
          </ac:spMkLst>
        </pc:spChg>
        <pc:picChg chg="del">
          <ac:chgData name="shery tawfeeq" userId="19a96e0e89ed5f52" providerId="LiveId" clId="{E2B50042-F195-4874-A0F9-E5EE4A92AD33}" dt="2023-06-29T18:09:53.894" v="1488" actId="478"/>
          <ac:picMkLst>
            <pc:docMk/>
            <pc:sldMk cId="394321850" sldId="560"/>
            <ac:picMk id="4098" creationId="{3799D7BA-859C-7D08-2687-A2BB5297053C}"/>
          </ac:picMkLst>
        </pc:picChg>
        <pc:picChg chg="add mod">
          <ac:chgData name="shery tawfeeq" userId="19a96e0e89ed5f52" providerId="LiveId" clId="{E2B50042-F195-4874-A0F9-E5EE4A92AD33}" dt="2023-06-29T18:41:50.838" v="1900" actId="1440"/>
          <ac:picMkLst>
            <pc:docMk/>
            <pc:sldMk cId="394321850" sldId="560"/>
            <ac:picMk id="22530" creationId="{BF23FB67-09D5-9657-7384-64C774A9EE09}"/>
          </ac:picMkLst>
        </pc:picChg>
      </pc:sldChg>
      <pc:sldChg chg="delSp modSp add mod">
        <pc:chgData name="shery tawfeeq" userId="19a96e0e89ed5f52" providerId="LiveId" clId="{E2B50042-F195-4874-A0F9-E5EE4A92AD33}" dt="2023-06-29T18:15:49.895" v="1683" actId="20577"/>
        <pc:sldMkLst>
          <pc:docMk/>
          <pc:sldMk cId="1743102166" sldId="561"/>
        </pc:sldMkLst>
        <pc:spChg chg="mod">
          <ac:chgData name="shery tawfeeq" userId="19a96e0e89ed5f52" providerId="LiveId" clId="{E2B50042-F195-4874-A0F9-E5EE4A92AD33}" dt="2023-06-29T18:15:49.895" v="1683" actId="20577"/>
          <ac:spMkLst>
            <pc:docMk/>
            <pc:sldMk cId="1743102166" sldId="561"/>
            <ac:spMk id="24" creationId="{6083F8E2-699C-9C01-0329-7C9299434C08}"/>
          </ac:spMkLst>
        </pc:spChg>
        <pc:picChg chg="del">
          <ac:chgData name="shery tawfeeq" userId="19a96e0e89ed5f52" providerId="LiveId" clId="{E2B50042-F195-4874-A0F9-E5EE4A92AD33}" dt="2023-06-29T18:12:35.566" v="1575" actId="478"/>
          <ac:picMkLst>
            <pc:docMk/>
            <pc:sldMk cId="1743102166" sldId="561"/>
            <ac:picMk id="4098" creationId="{3799D7BA-859C-7D08-2687-A2BB5297053C}"/>
          </ac:picMkLst>
        </pc:picChg>
      </pc:sldChg>
      <pc:sldChg chg="addSp delSp modSp add mod">
        <pc:chgData name="shery tawfeeq" userId="19a96e0e89ed5f52" providerId="LiveId" clId="{E2B50042-F195-4874-A0F9-E5EE4A92AD33}" dt="2023-06-29T18:42:44.904" v="1917" actId="1036"/>
        <pc:sldMkLst>
          <pc:docMk/>
          <pc:sldMk cId="1947809397" sldId="562"/>
        </pc:sldMkLst>
        <pc:spChg chg="mod">
          <ac:chgData name="shery tawfeeq" userId="19a96e0e89ed5f52" providerId="LiveId" clId="{E2B50042-F195-4874-A0F9-E5EE4A92AD33}" dt="2023-06-29T18:24:00.197" v="1717" actId="20577"/>
          <ac:spMkLst>
            <pc:docMk/>
            <pc:sldMk cId="1947809397" sldId="562"/>
            <ac:spMk id="24" creationId="{6083F8E2-699C-9C01-0329-7C9299434C08}"/>
          </ac:spMkLst>
        </pc:spChg>
        <pc:picChg chg="del">
          <ac:chgData name="shery tawfeeq" userId="19a96e0e89ed5f52" providerId="LiveId" clId="{E2B50042-F195-4874-A0F9-E5EE4A92AD33}" dt="2023-06-29T18:21:42.497" v="1699" actId="478"/>
          <ac:picMkLst>
            <pc:docMk/>
            <pc:sldMk cId="1947809397" sldId="562"/>
            <ac:picMk id="4098" creationId="{3799D7BA-859C-7D08-2687-A2BB5297053C}"/>
          </ac:picMkLst>
        </pc:picChg>
        <pc:picChg chg="add mod">
          <ac:chgData name="shery tawfeeq" userId="19a96e0e89ed5f52" providerId="LiveId" clId="{E2B50042-F195-4874-A0F9-E5EE4A92AD33}" dt="2023-06-29T18:42:44.904" v="1917" actId="1036"/>
          <ac:picMkLst>
            <pc:docMk/>
            <pc:sldMk cId="1947809397" sldId="562"/>
            <ac:picMk id="20482" creationId="{F2472065-B284-62E8-9B08-B8835702B332}"/>
          </ac:picMkLst>
        </pc:picChg>
      </pc:sldChg>
      <pc:sldChg chg="addSp delSp modSp add mod">
        <pc:chgData name="shery tawfeeq" userId="19a96e0e89ed5f52" providerId="LiveId" clId="{E2B50042-F195-4874-A0F9-E5EE4A92AD33}" dt="2023-06-29T18:44:00.069" v="1997" actId="1037"/>
        <pc:sldMkLst>
          <pc:docMk/>
          <pc:sldMk cId="3615237443" sldId="563"/>
        </pc:sldMkLst>
        <pc:spChg chg="mod">
          <ac:chgData name="shery tawfeeq" userId="19a96e0e89ed5f52" providerId="LiveId" clId="{E2B50042-F195-4874-A0F9-E5EE4A92AD33}" dt="2023-06-29T18:34:59.858" v="1827" actId="1037"/>
          <ac:spMkLst>
            <pc:docMk/>
            <pc:sldMk cId="3615237443" sldId="563"/>
            <ac:spMk id="24" creationId="{6083F8E2-699C-9C01-0329-7C9299434C08}"/>
          </ac:spMkLst>
        </pc:spChg>
        <pc:picChg chg="del">
          <ac:chgData name="shery tawfeeq" userId="19a96e0e89ed5f52" providerId="LiveId" clId="{E2B50042-F195-4874-A0F9-E5EE4A92AD33}" dt="2023-06-29T18:34:39.618" v="1723" actId="478"/>
          <ac:picMkLst>
            <pc:docMk/>
            <pc:sldMk cId="3615237443" sldId="563"/>
            <ac:picMk id="4098" creationId="{3799D7BA-859C-7D08-2687-A2BB5297053C}"/>
          </ac:picMkLst>
        </pc:picChg>
        <pc:picChg chg="add mod">
          <ac:chgData name="shery tawfeeq" userId="19a96e0e89ed5f52" providerId="LiveId" clId="{E2B50042-F195-4874-A0F9-E5EE4A92AD33}" dt="2023-06-29T18:44:00.069" v="1997" actId="1037"/>
          <ac:picMkLst>
            <pc:docMk/>
            <pc:sldMk cId="3615237443" sldId="563"/>
            <ac:picMk id="19458" creationId="{3A166CE9-8521-1210-DB75-C637AFC59207}"/>
          </ac:picMkLst>
        </pc:picChg>
      </pc:sldChg>
      <pc:sldChg chg="addSp delSp modSp add mod">
        <pc:chgData name="shery tawfeeq" userId="19a96e0e89ed5f52" providerId="LiveId" clId="{E2B50042-F195-4874-A0F9-E5EE4A92AD33}" dt="2023-06-29T19:00:22.358" v="2200" actId="1038"/>
        <pc:sldMkLst>
          <pc:docMk/>
          <pc:sldMk cId="3348880660" sldId="564"/>
        </pc:sldMkLst>
        <pc:spChg chg="mod">
          <ac:chgData name="shery tawfeeq" userId="19a96e0e89ed5f52" providerId="LiveId" clId="{E2B50042-F195-4874-A0F9-E5EE4A92AD33}" dt="2023-06-29T19:00:22.358" v="2200" actId="1038"/>
          <ac:spMkLst>
            <pc:docMk/>
            <pc:sldMk cId="3348880660" sldId="564"/>
            <ac:spMk id="24" creationId="{6083F8E2-699C-9C01-0329-7C9299434C08}"/>
          </ac:spMkLst>
        </pc:spChg>
        <pc:picChg chg="del">
          <ac:chgData name="shery tawfeeq" userId="19a96e0e89ed5f52" providerId="LiveId" clId="{E2B50042-F195-4874-A0F9-E5EE4A92AD33}" dt="2023-06-29T18:37:05.965" v="1832" actId="478"/>
          <ac:picMkLst>
            <pc:docMk/>
            <pc:sldMk cId="3348880660" sldId="564"/>
            <ac:picMk id="4098" creationId="{3799D7BA-859C-7D08-2687-A2BB5297053C}"/>
          </ac:picMkLst>
        </pc:picChg>
        <pc:picChg chg="add mod">
          <ac:chgData name="shery tawfeeq" userId="19a96e0e89ed5f52" providerId="LiveId" clId="{E2B50042-F195-4874-A0F9-E5EE4A92AD33}" dt="2023-06-29T19:00:14.839" v="2144" actId="1038"/>
          <ac:picMkLst>
            <pc:docMk/>
            <pc:sldMk cId="3348880660" sldId="564"/>
            <ac:picMk id="18434" creationId="{DAB02CB1-8649-ABF7-6B2D-5084EB72C642}"/>
          </ac:picMkLst>
        </pc:picChg>
      </pc:sldChg>
      <pc:sldChg chg="addSp delSp modSp add mod">
        <pc:chgData name="shery tawfeeq" userId="19a96e0e89ed5f52" providerId="LiveId" clId="{E2B50042-F195-4874-A0F9-E5EE4A92AD33}" dt="2023-06-29T22:18:27.321" v="3191" actId="1037"/>
        <pc:sldMkLst>
          <pc:docMk/>
          <pc:sldMk cId="2475633839" sldId="565"/>
        </pc:sldMkLst>
        <pc:spChg chg="mod">
          <ac:chgData name="shery tawfeeq" userId="19a96e0e89ed5f52" providerId="LiveId" clId="{E2B50042-F195-4874-A0F9-E5EE4A92AD33}" dt="2023-06-29T20:33:52.197" v="2271" actId="1035"/>
          <ac:spMkLst>
            <pc:docMk/>
            <pc:sldMk cId="2475633839" sldId="565"/>
            <ac:spMk id="24" creationId="{6083F8E2-699C-9C01-0329-7C9299434C08}"/>
          </ac:spMkLst>
        </pc:spChg>
        <pc:picChg chg="del">
          <ac:chgData name="shery tawfeeq" userId="19a96e0e89ed5f52" providerId="LiveId" clId="{E2B50042-F195-4874-A0F9-E5EE4A92AD33}" dt="2023-06-29T20:31:29.806" v="2209" actId="478"/>
          <ac:picMkLst>
            <pc:docMk/>
            <pc:sldMk cId="2475633839" sldId="565"/>
            <ac:picMk id="4098" creationId="{3799D7BA-859C-7D08-2687-A2BB5297053C}"/>
          </ac:picMkLst>
        </pc:picChg>
        <pc:picChg chg="add mod">
          <ac:chgData name="shery tawfeeq" userId="19a96e0e89ed5f52" providerId="LiveId" clId="{E2B50042-F195-4874-A0F9-E5EE4A92AD33}" dt="2023-06-29T22:18:27.321" v="3191" actId="1037"/>
          <ac:picMkLst>
            <pc:docMk/>
            <pc:sldMk cId="2475633839" sldId="565"/>
            <ac:picMk id="17410" creationId="{F55846B1-E9EE-A600-0A13-31127C306BA7}"/>
          </ac:picMkLst>
        </pc:picChg>
      </pc:sldChg>
      <pc:sldChg chg="addSp delSp modSp add mod">
        <pc:chgData name="shery tawfeeq" userId="19a96e0e89ed5f52" providerId="LiveId" clId="{E2B50042-F195-4874-A0F9-E5EE4A92AD33}" dt="2023-06-29T22:21:38.750" v="3232" actId="1037"/>
        <pc:sldMkLst>
          <pc:docMk/>
          <pc:sldMk cId="3996331760" sldId="566"/>
        </pc:sldMkLst>
        <pc:spChg chg="mod">
          <ac:chgData name="shery tawfeeq" userId="19a96e0e89ed5f52" providerId="LiveId" clId="{E2B50042-F195-4874-A0F9-E5EE4A92AD33}" dt="2023-06-29T21:05:06.229" v="2866" actId="1038"/>
          <ac:spMkLst>
            <pc:docMk/>
            <pc:sldMk cId="3996331760" sldId="566"/>
            <ac:spMk id="24" creationId="{6083F8E2-699C-9C01-0329-7C9299434C08}"/>
          </ac:spMkLst>
        </pc:spChg>
        <pc:picChg chg="del">
          <ac:chgData name="shery tawfeeq" userId="19a96e0e89ed5f52" providerId="LiveId" clId="{E2B50042-F195-4874-A0F9-E5EE4A92AD33}" dt="2023-06-29T20:34:18.593" v="2273" actId="478"/>
          <ac:picMkLst>
            <pc:docMk/>
            <pc:sldMk cId="3996331760" sldId="566"/>
            <ac:picMk id="4098" creationId="{3799D7BA-859C-7D08-2687-A2BB5297053C}"/>
          </ac:picMkLst>
        </pc:picChg>
        <pc:picChg chg="add mod">
          <ac:chgData name="shery tawfeeq" userId="19a96e0e89ed5f52" providerId="LiveId" clId="{E2B50042-F195-4874-A0F9-E5EE4A92AD33}" dt="2023-06-29T22:21:38.750" v="3232" actId="1037"/>
          <ac:picMkLst>
            <pc:docMk/>
            <pc:sldMk cId="3996331760" sldId="566"/>
            <ac:picMk id="16386" creationId="{531D167B-DB7F-B9D9-41CD-0771F9B75892}"/>
          </ac:picMkLst>
        </pc:picChg>
      </pc:sldChg>
      <pc:sldChg chg="delSp modSp add mod">
        <pc:chgData name="shery tawfeeq" userId="19a96e0e89ed5f52" providerId="LiveId" clId="{E2B50042-F195-4874-A0F9-E5EE4A92AD33}" dt="2023-06-29T21:06:02.968" v="2894" actId="1036"/>
        <pc:sldMkLst>
          <pc:docMk/>
          <pc:sldMk cId="3435062284" sldId="567"/>
        </pc:sldMkLst>
        <pc:spChg chg="mod">
          <ac:chgData name="shery tawfeeq" userId="19a96e0e89ed5f52" providerId="LiveId" clId="{E2B50042-F195-4874-A0F9-E5EE4A92AD33}" dt="2023-06-29T21:06:02.968" v="2894" actId="1036"/>
          <ac:spMkLst>
            <pc:docMk/>
            <pc:sldMk cId="3435062284" sldId="567"/>
            <ac:spMk id="24" creationId="{6083F8E2-699C-9C01-0329-7C9299434C08}"/>
          </ac:spMkLst>
        </pc:spChg>
        <pc:picChg chg="mod">
          <ac:chgData name="shery tawfeeq" userId="19a96e0e89ed5f52" providerId="LiveId" clId="{E2B50042-F195-4874-A0F9-E5EE4A92AD33}" dt="2023-06-29T20:41:42.156" v="2294" actId="1076"/>
          <ac:picMkLst>
            <pc:docMk/>
            <pc:sldMk cId="3435062284" sldId="567"/>
            <ac:picMk id="27" creationId="{769E907B-4E46-D435-4CAB-CCD69193EBE9}"/>
          </ac:picMkLst>
        </pc:picChg>
        <pc:picChg chg="del">
          <ac:chgData name="shery tawfeeq" userId="19a96e0e89ed5f52" providerId="LiveId" clId="{E2B50042-F195-4874-A0F9-E5EE4A92AD33}" dt="2023-06-29T20:41:32.498" v="2291" actId="478"/>
          <ac:picMkLst>
            <pc:docMk/>
            <pc:sldMk cId="3435062284" sldId="567"/>
            <ac:picMk id="4098" creationId="{3799D7BA-859C-7D08-2687-A2BB5297053C}"/>
          </ac:picMkLst>
        </pc:picChg>
      </pc:sldChg>
      <pc:sldChg chg="delSp modSp add del mod">
        <pc:chgData name="shery tawfeeq" userId="19a96e0e89ed5f52" providerId="LiveId" clId="{E2B50042-F195-4874-A0F9-E5EE4A92AD33}" dt="2023-06-29T21:08:16.177" v="2914" actId="2696"/>
        <pc:sldMkLst>
          <pc:docMk/>
          <pc:sldMk cId="228148994" sldId="568"/>
        </pc:sldMkLst>
        <pc:spChg chg="mod">
          <ac:chgData name="shery tawfeeq" userId="19a96e0e89ed5f52" providerId="LiveId" clId="{E2B50042-F195-4874-A0F9-E5EE4A92AD33}" dt="2023-06-29T21:05:18.147" v="2867" actId="21"/>
          <ac:spMkLst>
            <pc:docMk/>
            <pc:sldMk cId="228148994" sldId="568"/>
            <ac:spMk id="24" creationId="{6083F8E2-699C-9C01-0329-7C9299434C08}"/>
          </ac:spMkLst>
        </pc:spChg>
        <pc:picChg chg="del">
          <ac:chgData name="shery tawfeeq" userId="19a96e0e89ed5f52" providerId="LiveId" clId="{E2B50042-F195-4874-A0F9-E5EE4A92AD33}" dt="2023-06-29T20:41:58.058" v="2296" actId="478"/>
          <ac:picMkLst>
            <pc:docMk/>
            <pc:sldMk cId="228148994" sldId="568"/>
            <ac:picMk id="4098" creationId="{3799D7BA-859C-7D08-2687-A2BB5297053C}"/>
          </ac:picMkLst>
        </pc:picChg>
      </pc:sldChg>
      <pc:sldChg chg="addSp delSp modSp add mod">
        <pc:chgData name="shery tawfeeq" userId="19a96e0e89ed5f52" providerId="LiveId" clId="{E2B50042-F195-4874-A0F9-E5EE4A92AD33}" dt="2023-06-29T22:23:09.458" v="3270" actId="1440"/>
        <pc:sldMkLst>
          <pc:docMk/>
          <pc:sldMk cId="3225509726" sldId="569"/>
        </pc:sldMkLst>
        <pc:spChg chg="mod">
          <ac:chgData name="shery tawfeeq" userId="19a96e0e89ed5f52" providerId="LiveId" clId="{E2B50042-F195-4874-A0F9-E5EE4A92AD33}" dt="2023-06-29T21:06:55.329" v="2899" actId="20577"/>
          <ac:spMkLst>
            <pc:docMk/>
            <pc:sldMk cId="3225509726" sldId="569"/>
            <ac:spMk id="24" creationId="{6083F8E2-699C-9C01-0329-7C9299434C08}"/>
          </ac:spMkLst>
        </pc:spChg>
        <pc:picChg chg="del">
          <ac:chgData name="shery tawfeeq" userId="19a96e0e89ed5f52" providerId="LiveId" clId="{E2B50042-F195-4874-A0F9-E5EE4A92AD33}" dt="2023-06-29T20:51:11.383" v="2510" actId="478"/>
          <ac:picMkLst>
            <pc:docMk/>
            <pc:sldMk cId="3225509726" sldId="569"/>
            <ac:picMk id="4098" creationId="{3799D7BA-859C-7D08-2687-A2BB5297053C}"/>
          </ac:picMkLst>
        </pc:picChg>
        <pc:picChg chg="add mod">
          <ac:chgData name="shery tawfeeq" userId="19a96e0e89ed5f52" providerId="LiveId" clId="{E2B50042-F195-4874-A0F9-E5EE4A92AD33}" dt="2023-06-29T22:23:09.458" v="3270" actId="1440"/>
          <ac:picMkLst>
            <pc:docMk/>
            <pc:sldMk cId="3225509726" sldId="569"/>
            <ac:picMk id="13314" creationId="{1772C170-EC72-E62F-5E87-EBB812832610}"/>
          </ac:picMkLst>
        </pc:picChg>
      </pc:sldChg>
      <pc:sldChg chg="addSp delSp modSp add mod">
        <pc:chgData name="shery tawfeeq" userId="19a96e0e89ed5f52" providerId="LiveId" clId="{E2B50042-F195-4874-A0F9-E5EE4A92AD33}" dt="2023-06-29T22:24:23.990" v="3295" actId="1037"/>
        <pc:sldMkLst>
          <pc:docMk/>
          <pc:sldMk cId="2921009982" sldId="570"/>
        </pc:sldMkLst>
        <pc:spChg chg="mod">
          <ac:chgData name="shery tawfeeq" userId="19a96e0e89ed5f52" providerId="LiveId" clId="{E2B50042-F195-4874-A0F9-E5EE4A92AD33}" dt="2023-06-29T20:55:21.547" v="2596" actId="1038"/>
          <ac:spMkLst>
            <pc:docMk/>
            <pc:sldMk cId="2921009982" sldId="570"/>
            <ac:spMk id="24" creationId="{6083F8E2-699C-9C01-0329-7C9299434C08}"/>
          </ac:spMkLst>
        </pc:spChg>
        <pc:picChg chg="del mod">
          <ac:chgData name="shery tawfeeq" userId="19a96e0e89ed5f52" providerId="LiveId" clId="{E2B50042-F195-4874-A0F9-E5EE4A92AD33}" dt="2023-06-29T20:52:03.051" v="2513" actId="478"/>
          <ac:picMkLst>
            <pc:docMk/>
            <pc:sldMk cId="2921009982" sldId="570"/>
            <ac:picMk id="4098" creationId="{3799D7BA-859C-7D08-2687-A2BB5297053C}"/>
          </ac:picMkLst>
        </pc:picChg>
        <pc:picChg chg="add mod">
          <ac:chgData name="shery tawfeeq" userId="19a96e0e89ed5f52" providerId="LiveId" clId="{E2B50042-F195-4874-A0F9-E5EE4A92AD33}" dt="2023-06-29T22:24:23.990" v="3295" actId="1037"/>
          <ac:picMkLst>
            <pc:docMk/>
            <pc:sldMk cId="2921009982" sldId="570"/>
            <ac:picMk id="12290" creationId="{97F982F1-BAFB-0B60-909B-CCBB2D2C807A}"/>
          </ac:picMkLst>
        </pc:picChg>
      </pc:sldChg>
      <pc:sldChg chg="addSp delSp modSp add mod">
        <pc:chgData name="shery tawfeeq" userId="19a96e0e89ed5f52" providerId="LiveId" clId="{E2B50042-F195-4874-A0F9-E5EE4A92AD33}" dt="2023-06-29T22:25:37.540" v="3311" actId="1037"/>
        <pc:sldMkLst>
          <pc:docMk/>
          <pc:sldMk cId="1965108078" sldId="571"/>
        </pc:sldMkLst>
        <pc:spChg chg="mod">
          <ac:chgData name="shery tawfeeq" userId="19a96e0e89ed5f52" providerId="LiveId" clId="{E2B50042-F195-4874-A0F9-E5EE4A92AD33}" dt="2023-06-29T21:07:16.417" v="2904" actId="20577"/>
          <ac:spMkLst>
            <pc:docMk/>
            <pc:sldMk cId="1965108078" sldId="571"/>
            <ac:spMk id="24" creationId="{6083F8E2-699C-9C01-0329-7C9299434C08}"/>
          </ac:spMkLst>
        </pc:spChg>
        <pc:picChg chg="del">
          <ac:chgData name="shery tawfeeq" userId="19a96e0e89ed5f52" providerId="LiveId" clId="{E2B50042-F195-4874-A0F9-E5EE4A92AD33}" dt="2023-06-29T20:55:03.754" v="2536" actId="478"/>
          <ac:picMkLst>
            <pc:docMk/>
            <pc:sldMk cId="1965108078" sldId="571"/>
            <ac:picMk id="4098" creationId="{3799D7BA-859C-7D08-2687-A2BB5297053C}"/>
          </ac:picMkLst>
        </pc:picChg>
        <pc:picChg chg="add mod">
          <ac:chgData name="shery tawfeeq" userId="19a96e0e89ed5f52" providerId="LiveId" clId="{E2B50042-F195-4874-A0F9-E5EE4A92AD33}" dt="2023-06-29T22:25:37.540" v="3311" actId="1037"/>
          <ac:picMkLst>
            <pc:docMk/>
            <pc:sldMk cId="1965108078" sldId="571"/>
            <ac:picMk id="11266" creationId="{F4B70D52-5367-1193-16FA-D84EAF86866B}"/>
          </ac:picMkLst>
        </pc:picChg>
      </pc:sldChg>
      <pc:sldChg chg="addSp delSp modSp add mod">
        <pc:chgData name="shery tawfeeq" userId="19a96e0e89ed5f52" providerId="LiveId" clId="{E2B50042-F195-4874-A0F9-E5EE4A92AD33}" dt="2023-06-29T22:28:10.312" v="3338" actId="1037"/>
        <pc:sldMkLst>
          <pc:docMk/>
          <pc:sldMk cId="442264739" sldId="572"/>
        </pc:sldMkLst>
        <pc:spChg chg="mod">
          <ac:chgData name="shery tawfeeq" userId="19a96e0e89ed5f52" providerId="LiveId" clId="{E2B50042-F195-4874-A0F9-E5EE4A92AD33}" dt="2023-06-29T20:56:25.252" v="2711" actId="1038"/>
          <ac:spMkLst>
            <pc:docMk/>
            <pc:sldMk cId="442264739" sldId="572"/>
            <ac:spMk id="24" creationId="{6083F8E2-699C-9C01-0329-7C9299434C08}"/>
          </ac:spMkLst>
        </pc:spChg>
        <pc:picChg chg="del">
          <ac:chgData name="shery tawfeeq" userId="19a96e0e89ed5f52" providerId="LiveId" clId="{E2B50042-F195-4874-A0F9-E5EE4A92AD33}" dt="2023-06-29T20:55:51.905" v="2616" actId="478"/>
          <ac:picMkLst>
            <pc:docMk/>
            <pc:sldMk cId="442264739" sldId="572"/>
            <ac:picMk id="4098" creationId="{3799D7BA-859C-7D08-2687-A2BB5297053C}"/>
          </ac:picMkLst>
        </pc:picChg>
        <pc:picChg chg="add mod">
          <ac:chgData name="shery tawfeeq" userId="19a96e0e89ed5f52" providerId="LiveId" clId="{E2B50042-F195-4874-A0F9-E5EE4A92AD33}" dt="2023-06-29T22:28:10.312" v="3338" actId="1037"/>
          <ac:picMkLst>
            <pc:docMk/>
            <pc:sldMk cId="442264739" sldId="572"/>
            <ac:picMk id="10242" creationId="{E63418A0-8D2D-A690-5DB6-85C1DB352246}"/>
          </ac:picMkLst>
        </pc:picChg>
      </pc:sldChg>
      <pc:sldChg chg="addSp modSp add mod">
        <pc:chgData name="shery tawfeeq" userId="19a96e0e89ed5f52" providerId="LiveId" clId="{E2B50042-F195-4874-A0F9-E5EE4A92AD33}" dt="2023-06-29T22:20:22.823" v="3219" actId="1035"/>
        <pc:sldMkLst>
          <pc:docMk/>
          <pc:sldMk cId="334526624" sldId="573"/>
        </pc:sldMkLst>
        <pc:spChg chg="mod">
          <ac:chgData name="shery tawfeeq" userId="19a96e0e89ed5f52" providerId="LiveId" clId="{E2B50042-F195-4874-A0F9-E5EE4A92AD33}" dt="2023-06-29T21:07:54.065" v="2913" actId="20577"/>
          <ac:spMkLst>
            <pc:docMk/>
            <pc:sldMk cId="334526624" sldId="573"/>
            <ac:spMk id="24" creationId="{6083F8E2-699C-9C01-0329-7C9299434C08}"/>
          </ac:spMkLst>
        </pc:spChg>
        <pc:picChg chg="add mod">
          <ac:chgData name="shery tawfeeq" userId="19a96e0e89ed5f52" providerId="LiveId" clId="{E2B50042-F195-4874-A0F9-E5EE4A92AD33}" dt="2023-06-29T22:20:22.823" v="3219" actId="1035"/>
          <ac:picMkLst>
            <pc:docMk/>
            <pc:sldMk cId="334526624" sldId="573"/>
            <ac:picMk id="35842" creationId="{90A8E42A-24F9-CCBC-96BC-36B95C609CBF}"/>
          </ac:picMkLst>
        </pc:picChg>
      </pc:sldChg>
      <pc:sldChg chg="delSp modSp add del mod">
        <pc:chgData name="shery tawfeeq" userId="19a96e0e89ed5f52" providerId="LiveId" clId="{E2B50042-F195-4874-A0F9-E5EE4A92AD33}" dt="2023-06-29T21:02:44.358" v="2808" actId="2696"/>
        <pc:sldMkLst>
          <pc:docMk/>
          <pc:sldMk cId="3176597029" sldId="573"/>
        </pc:sldMkLst>
        <pc:spChg chg="mod">
          <ac:chgData name="shery tawfeeq" userId="19a96e0e89ed5f52" providerId="LiveId" clId="{E2B50042-F195-4874-A0F9-E5EE4A92AD33}" dt="2023-06-29T20:58:44.421" v="2738" actId="20577"/>
          <ac:spMkLst>
            <pc:docMk/>
            <pc:sldMk cId="3176597029" sldId="573"/>
            <ac:spMk id="24" creationId="{6083F8E2-699C-9C01-0329-7C9299434C08}"/>
          </ac:spMkLst>
        </pc:spChg>
        <pc:picChg chg="del">
          <ac:chgData name="shery tawfeeq" userId="19a96e0e89ed5f52" providerId="LiveId" clId="{E2B50042-F195-4874-A0F9-E5EE4A92AD33}" dt="2023-06-29T20:58:31.855" v="2718" actId="478"/>
          <ac:picMkLst>
            <pc:docMk/>
            <pc:sldMk cId="3176597029" sldId="573"/>
            <ac:picMk id="4098" creationId="{3799D7BA-859C-7D08-2687-A2BB5297053C}"/>
          </ac:picMkLst>
        </pc:picChg>
      </pc:sldChg>
      <pc:sldChg chg="add">
        <pc:chgData name="shery tawfeeq" userId="19a96e0e89ed5f52" providerId="LiveId" clId="{E2B50042-F195-4874-A0F9-E5EE4A92AD33}" dt="2023-06-29T21:02:58.881" v="2809"/>
        <pc:sldMkLst>
          <pc:docMk/>
          <pc:sldMk cId="123352580" sldId="574"/>
        </pc:sldMkLst>
      </pc:sldChg>
      <pc:sldChg chg="delSp modSp add del mod">
        <pc:chgData name="shery tawfeeq" userId="19a96e0e89ed5f52" providerId="LiveId" clId="{E2B50042-F195-4874-A0F9-E5EE4A92AD33}" dt="2023-06-29T21:02:44.358" v="2808" actId="2696"/>
        <pc:sldMkLst>
          <pc:docMk/>
          <pc:sldMk cId="1184418815" sldId="574"/>
        </pc:sldMkLst>
        <pc:spChg chg="mod">
          <ac:chgData name="shery tawfeeq" userId="19a96e0e89ed5f52" providerId="LiveId" clId="{E2B50042-F195-4874-A0F9-E5EE4A92AD33}" dt="2023-06-29T20:59:56.354" v="2789" actId="1038"/>
          <ac:spMkLst>
            <pc:docMk/>
            <pc:sldMk cId="1184418815" sldId="574"/>
            <ac:spMk id="24" creationId="{6083F8E2-699C-9C01-0329-7C9299434C08}"/>
          </ac:spMkLst>
        </pc:spChg>
        <pc:picChg chg="del mod">
          <ac:chgData name="shery tawfeeq" userId="19a96e0e89ed5f52" providerId="LiveId" clId="{E2B50042-F195-4874-A0F9-E5EE4A92AD33}" dt="2023-06-29T20:59:21.487" v="2741" actId="478"/>
          <ac:picMkLst>
            <pc:docMk/>
            <pc:sldMk cId="1184418815" sldId="574"/>
            <ac:picMk id="4098" creationId="{3799D7BA-859C-7D08-2687-A2BB5297053C}"/>
          </ac:picMkLst>
        </pc:picChg>
      </pc:sldChg>
      <pc:sldChg chg="delSp modSp add mod">
        <pc:chgData name="shery tawfeeq" userId="19a96e0e89ed5f52" providerId="LiveId" clId="{E2B50042-F195-4874-A0F9-E5EE4A92AD33}" dt="2023-06-29T21:07:28.630" v="2910" actId="14100"/>
        <pc:sldMkLst>
          <pc:docMk/>
          <pc:sldMk cId="1089038456" sldId="575"/>
        </pc:sldMkLst>
        <pc:spChg chg="mod">
          <ac:chgData name="shery tawfeeq" userId="19a96e0e89ed5f52" providerId="LiveId" clId="{E2B50042-F195-4874-A0F9-E5EE4A92AD33}" dt="2023-06-29T21:07:28.630" v="2910" actId="14100"/>
          <ac:spMkLst>
            <pc:docMk/>
            <pc:sldMk cId="1089038456" sldId="575"/>
            <ac:spMk id="24" creationId="{6083F8E2-699C-9C01-0329-7C9299434C08}"/>
          </ac:spMkLst>
        </pc:spChg>
        <pc:spChg chg="mod">
          <ac:chgData name="shery tawfeeq" userId="19a96e0e89ed5f52" providerId="LiveId" clId="{E2B50042-F195-4874-A0F9-E5EE4A92AD33}" dt="2023-06-29T21:01:20.596" v="2796" actId="1076"/>
          <ac:spMkLst>
            <pc:docMk/>
            <pc:sldMk cId="1089038456" sldId="575"/>
            <ac:spMk id="25" creationId="{FE1BA4EE-2B88-B99F-6A81-884E42CCA968}"/>
          </ac:spMkLst>
        </pc:spChg>
        <pc:picChg chg="del">
          <ac:chgData name="shery tawfeeq" userId="19a96e0e89ed5f52" providerId="LiveId" clId="{E2B50042-F195-4874-A0F9-E5EE4A92AD33}" dt="2023-06-29T21:01:11.570" v="2793" actId="478"/>
          <ac:picMkLst>
            <pc:docMk/>
            <pc:sldMk cId="1089038456" sldId="575"/>
            <ac:picMk id="4098" creationId="{3799D7BA-859C-7D08-2687-A2BB5297053C}"/>
          </ac:picMkLst>
        </pc:picChg>
      </pc:sldChg>
      <pc:sldChg chg="modSp add mod">
        <pc:chgData name="shery tawfeeq" userId="19a96e0e89ed5f52" providerId="LiveId" clId="{E2B50042-F195-4874-A0F9-E5EE4A92AD33}" dt="2023-06-29T17:35:08.986" v="1358" actId="20577"/>
        <pc:sldMkLst>
          <pc:docMk/>
          <pc:sldMk cId="1598413165" sldId="576"/>
        </pc:sldMkLst>
        <pc:spChg chg="mod">
          <ac:chgData name="shery tawfeeq" userId="19a96e0e89ed5f52" providerId="LiveId" clId="{E2B50042-F195-4874-A0F9-E5EE4A92AD33}" dt="2023-06-29T17:35:08.986" v="1358" actId="20577"/>
          <ac:spMkLst>
            <pc:docMk/>
            <pc:sldMk cId="1598413165" sldId="576"/>
            <ac:spMk id="34" creationId="{FFBC9732-D32E-DCF9-3982-D4B68F971747}"/>
          </ac:spMkLst>
        </pc:spChg>
      </pc:sldChg>
      <pc:sldChg chg="modSp add mod">
        <pc:chgData name="shery tawfeeq" userId="19a96e0e89ed5f52" providerId="LiveId" clId="{E2B50042-F195-4874-A0F9-E5EE4A92AD33}" dt="2023-06-29T19:01:09.070" v="2208" actId="403"/>
        <pc:sldMkLst>
          <pc:docMk/>
          <pc:sldMk cId="2572914769" sldId="577"/>
        </pc:sldMkLst>
        <pc:spChg chg="mod">
          <ac:chgData name="shery tawfeeq" userId="19a96e0e89ed5f52" providerId="LiveId" clId="{E2B50042-F195-4874-A0F9-E5EE4A92AD33}" dt="2023-06-29T19:01:09.070" v="2208" actId="403"/>
          <ac:spMkLst>
            <pc:docMk/>
            <pc:sldMk cId="2572914769" sldId="577"/>
            <ac:spMk id="34" creationId="{FFBC9732-D32E-DCF9-3982-D4B68F971747}"/>
          </ac:spMkLst>
        </pc:spChg>
      </pc:sldChg>
      <pc:sldChg chg="addSp modSp add mod">
        <pc:chgData name="shery tawfeeq" userId="19a96e0e89ed5f52" providerId="LiveId" clId="{E2B50042-F195-4874-A0F9-E5EE4A92AD33}" dt="2023-06-29T22:29:56.974" v="3364" actId="1037"/>
        <pc:sldMkLst>
          <pc:docMk/>
          <pc:sldMk cId="4260099695" sldId="578"/>
        </pc:sldMkLst>
        <pc:spChg chg="mod">
          <ac:chgData name="shery tawfeeq" userId="19a96e0e89ed5f52" providerId="LiveId" clId="{E2B50042-F195-4874-A0F9-E5EE4A92AD33}" dt="2023-06-29T21:16:09.590" v="2994" actId="1037"/>
          <ac:spMkLst>
            <pc:docMk/>
            <pc:sldMk cId="4260099695" sldId="578"/>
            <ac:spMk id="24" creationId="{6083F8E2-699C-9C01-0329-7C9299434C08}"/>
          </ac:spMkLst>
        </pc:spChg>
        <pc:picChg chg="add mod">
          <ac:chgData name="shery tawfeeq" userId="19a96e0e89ed5f52" providerId="LiveId" clId="{E2B50042-F195-4874-A0F9-E5EE4A92AD33}" dt="2023-06-29T22:29:56.974" v="3364" actId="1037"/>
          <ac:picMkLst>
            <pc:docMk/>
            <pc:sldMk cId="4260099695" sldId="578"/>
            <ac:picMk id="33794" creationId="{1C440E7E-B015-440B-32DE-55B92100379C}"/>
          </ac:picMkLst>
        </pc:picChg>
      </pc:sldChg>
      <pc:sldChg chg="addSp delSp modSp add mod">
        <pc:chgData name="shery tawfeeq" userId="19a96e0e89ed5f52" providerId="LiveId" clId="{E2B50042-F195-4874-A0F9-E5EE4A92AD33}" dt="2023-06-29T22:31:30.277" v="3386" actId="1440"/>
        <pc:sldMkLst>
          <pc:docMk/>
          <pc:sldMk cId="3776281882" sldId="579"/>
        </pc:sldMkLst>
        <pc:spChg chg="add del mod">
          <ac:chgData name="shery tawfeeq" userId="19a96e0e89ed5f52" providerId="LiveId" clId="{E2B50042-F195-4874-A0F9-E5EE4A92AD33}" dt="2023-06-29T22:12:47.628" v="3021"/>
          <ac:spMkLst>
            <pc:docMk/>
            <pc:sldMk cId="3776281882" sldId="579"/>
            <ac:spMk id="2" creationId="{AD3B3DAA-5BC6-1D38-5119-0501EFF7EFFD}"/>
          </ac:spMkLst>
        </pc:spChg>
        <pc:spChg chg="mod">
          <ac:chgData name="shery tawfeeq" userId="19a96e0e89ed5f52" providerId="LiveId" clId="{E2B50042-F195-4874-A0F9-E5EE4A92AD33}" dt="2023-06-29T22:12:01.489" v="3019" actId="1035"/>
          <ac:spMkLst>
            <pc:docMk/>
            <pc:sldMk cId="3776281882" sldId="579"/>
            <ac:spMk id="24" creationId="{6083F8E2-699C-9C01-0329-7C9299434C08}"/>
          </ac:spMkLst>
        </pc:spChg>
        <pc:picChg chg="add mod">
          <ac:chgData name="shery tawfeeq" userId="19a96e0e89ed5f52" providerId="LiveId" clId="{E2B50042-F195-4874-A0F9-E5EE4A92AD33}" dt="2023-06-29T22:31:30.277" v="3386" actId="1440"/>
          <ac:picMkLst>
            <pc:docMk/>
            <pc:sldMk cId="3776281882" sldId="579"/>
            <ac:picMk id="32770" creationId="{0FA2B26A-39FD-B091-E803-0657AF8DA766}"/>
          </ac:picMkLst>
        </pc:picChg>
      </pc:sldChg>
      <pc:sldChg chg="addSp modSp add mod">
        <pc:chgData name="shery tawfeeq" userId="19a96e0e89ed5f52" providerId="LiveId" clId="{E2B50042-F195-4874-A0F9-E5EE4A92AD33}" dt="2023-06-29T22:33:19.071" v="3414" actId="14100"/>
        <pc:sldMkLst>
          <pc:docMk/>
          <pc:sldMk cId="2978675559" sldId="580"/>
        </pc:sldMkLst>
        <pc:spChg chg="mod">
          <ac:chgData name="shery tawfeeq" userId="19a96e0e89ed5f52" providerId="LiveId" clId="{E2B50042-F195-4874-A0F9-E5EE4A92AD33}" dt="2023-06-29T22:13:54.527" v="3099" actId="1037"/>
          <ac:spMkLst>
            <pc:docMk/>
            <pc:sldMk cId="2978675559" sldId="580"/>
            <ac:spMk id="24" creationId="{6083F8E2-699C-9C01-0329-7C9299434C08}"/>
          </ac:spMkLst>
        </pc:spChg>
        <pc:picChg chg="add mod">
          <ac:chgData name="shery tawfeeq" userId="19a96e0e89ed5f52" providerId="LiveId" clId="{E2B50042-F195-4874-A0F9-E5EE4A92AD33}" dt="2023-06-29T22:33:19.071" v="3414" actId="14100"/>
          <ac:picMkLst>
            <pc:docMk/>
            <pc:sldMk cId="2978675559" sldId="580"/>
            <ac:picMk id="31746" creationId="{A172AA4F-45AF-D0E1-52F4-B774AF02BA9B}"/>
          </ac:picMkLst>
        </pc:picChg>
      </pc:sldChg>
      <pc:sldChg chg="modSp add mod">
        <pc:chgData name="shery tawfeeq" userId="19a96e0e89ed5f52" providerId="LiveId" clId="{E2B50042-F195-4874-A0F9-E5EE4A92AD33}" dt="2023-06-29T22:16:05.544" v="3133" actId="1038"/>
        <pc:sldMkLst>
          <pc:docMk/>
          <pc:sldMk cId="2485501348" sldId="581"/>
        </pc:sldMkLst>
        <pc:spChg chg="mod">
          <ac:chgData name="shery tawfeeq" userId="19a96e0e89ed5f52" providerId="LiveId" clId="{E2B50042-F195-4874-A0F9-E5EE4A92AD33}" dt="2023-06-29T22:16:05.544" v="3133" actId="1038"/>
          <ac:spMkLst>
            <pc:docMk/>
            <pc:sldMk cId="2485501348" sldId="581"/>
            <ac:spMk id="48" creationId="{050976E4-0CF2-BA00-34CA-2F9419409B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7669BF6-08B8-4F5A-BFBF-53F21C8A680D}" type="datetimeFigureOut">
              <a:rPr lang="ar-SA" smtClean="0"/>
              <a:t>17/12/1444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0722220-E378-406A-977F-F609B8F17CDC}" type="slidenum">
              <a:rPr lang="ar-SA" smtClean="0"/>
              <a:t>‹#›</a:t>
            </a:fld>
            <a:endParaRPr lang="ar-SA"/>
          </a:p>
        </p:txBody>
      </p:sp>
    </p:spTree>
    <p:extLst>
      <p:ext uri="{BB962C8B-B14F-4D97-AF65-F5344CB8AC3E}">
        <p14:creationId xmlns:p14="http://schemas.microsoft.com/office/powerpoint/2010/main" val="151372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216E2-21AC-EECE-678A-18D8643448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F3445B60-ED6E-B486-3798-9287D78D72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341EC3D-6636-9A35-95B2-FE7A36EC3A17}"/>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5" name="Footer Placeholder 4">
            <a:extLst>
              <a:ext uri="{FF2B5EF4-FFF2-40B4-BE49-F238E27FC236}">
                <a16:creationId xmlns:a16="http://schemas.microsoft.com/office/drawing/2014/main" id="{3DBFFDFB-8ECC-13DB-BAE0-754F00518B2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0F86363-1535-E9D6-7388-F894A59051BC}"/>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219329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54580-D18E-5C9B-722B-EB26CD7F4D6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5C04CCE0-75E5-0248-0F66-00B1485962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CA6D2252-0DEE-6D92-81A1-16374A15C9AA}"/>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5" name="Footer Placeholder 4">
            <a:extLst>
              <a:ext uri="{FF2B5EF4-FFF2-40B4-BE49-F238E27FC236}">
                <a16:creationId xmlns:a16="http://schemas.microsoft.com/office/drawing/2014/main" id="{2EFDB6F4-4C13-8672-31F4-5A770447541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CB5F724-C30E-4083-1BA2-FBA72CE73AD7}"/>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714082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59360-DC68-2893-BD43-2E1379354C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F79B8E63-39BF-F50D-568B-B1FD24FEA6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393376-2451-B35D-1686-ED5F52F08869}"/>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5" name="Footer Placeholder 4">
            <a:extLst>
              <a:ext uri="{FF2B5EF4-FFF2-40B4-BE49-F238E27FC236}">
                <a16:creationId xmlns:a16="http://schemas.microsoft.com/office/drawing/2014/main" id="{EE0C151E-21CA-0E41-EF8A-1719CD94E28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B3885934-D81D-D4E9-176B-74615C47FC3A}"/>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2724179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F6B95-DEA7-81B8-67C4-64D6A2A44D7E}"/>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55782D8-06D5-827F-6946-AF6C4D87CD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91D3C00-40A8-3C5E-AF3A-7B9DAED2142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6980BDB5-D431-7EDA-AAD8-190DD0E77066}"/>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6" name="Footer Placeholder 5">
            <a:extLst>
              <a:ext uri="{FF2B5EF4-FFF2-40B4-BE49-F238E27FC236}">
                <a16:creationId xmlns:a16="http://schemas.microsoft.com/office/drawing/2014/main" id="{40B3EA14-5DF6-41CD-47BA-9A40EC119CC4}"/>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D9065C3-FB62-ED0D-E7A2-82456FD6317E}"/>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17851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E0B2D-E243-77C0-329E-0A072A1293A6}"/>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9B0386A9-53BD-7008-0E3A-54ECA5BA15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56DE1A-A182-BB52-13A8-C712094A933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5159DA8-672A-C942-9F87-1292BBF189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5C494A-6C5E-D089-0D4E-07E26D2428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86D87518-0973-8B17-894B-C6E47158D8A1}"/>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8" name="Footer Placeholder 7">
            <a:extLst>
              <a:ext uri="{FF2B5EF4-FFF2-40B4-BE49-F238E27FC236}">
                <a16:creationId xmlns:a16="http://schemas.microsoft.com/office/drawing/2014/main" id="{8FF4D4F1-7D7A-5A21-8164-B0870C0F5B2A}"/>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2BE8D442-9AEB-219D-85D9-09B5CDE133D9}"/>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556480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F8735-C03D-37B0-49EF-7C188E708E35}"/>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A9E3875F-D4DF-1A05-3C1E-BE692FF8A855}"/>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4" name="Footer Placeholder 3">
            <a:extLst>
              <a:ext uri="{FF2B5EF4-FFF2-40B4-BE49-F238E27FC236}">
                <a16:creationId xmlns:a16="http://schemas.microsoft.com/office/drawing/2014/main" id="{D7B81AA3-DB51-EFB4-3BFE-A3C7ADCF7ABE}"/>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5B05BD6-45B3-B71B-E2DE-00B1AA9DDF1A}"/>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017812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8BFF21-AABF-CA26-9464-2E839BB86888}"/>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3" name="Footer Placeholder 2">
            <a:extLst>
              <a:ext uri="{FF2B5EF4-FFF2-40B4-BE49-F238E27FC236}">
                <a16:creationId xmlns:a16="http://schemas.microsoft.com/office/drawing/2014/main" id="{4019864D-F95F-B440-2637-C6A1BC1BB2A5}"/>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EBE7304C-FF23-E2C9-469C-2C0772646A0A}"/>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901830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7B3CF-C3B5-5401-B8D2-3B17B329A2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7BBB1F8C-8E30-7520-6EF2-D62CD37267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161B3976-4878-7568-A086-656FD7CF38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2A4E8-4BC1-4C59-4AF8-178617B4EB4D}"/>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6" name="Footer Placeholder 5">
            <a:extLst>
              <a:ext uri="{FF2B5EF4-FFF2-40B4-BE49-F238E27FC236}">
                <a16:creationId xmlns:a16="http://schemas.microsoft.com/office/drawing/2014/main" id="{7A5885AD-F13B-371F-64C9-A6C5A85DDAB9}"/>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C11649C-D607-1A5D-C104-B3781910C741}"/>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23451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A6F4B-10C4-42B5-CFB0-AC15BD62C3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DD8CC6F6-31AB-3500-3780-EC0523FF5C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D8711035-ED8F-584B-6D94-8EBB1D7A88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D466D0-52DD-B4F4-DF04-D4B404D52F2C}"/>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6" name="Footer Placeholder 5">
            <a:extLst>
              <a:ext uri="{FF2B5EF4-FFF2-40B4-BE49-F238E27FC236}">
                <a16:creationId xmlns:a16="http://schemas.microsoft.com/office/drawing/2014/main" id="{5A9BE374-DEAF-5167-B820-B5F160DDC5D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FFF85BA-F823-5205-9166-01FF1EE4EEEF}"/>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2898662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E26ED-5A24-FAF2-2A44-9DF798F7999F}"/>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2D67ECC5-4A02-6E4A-684D-0B36FE87BF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63F5F5F-8509-7A2C-DFCA-4EE4BF903164}"/>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5" name="Footer Placeholder 4">
            <a:extLst>
              <a:ext uri="{FF2B5EF4-FFF2-40B4-BE49-F238E27FC236}">
                <a16:creationId xmlns:a16="http://schemas.microsoft.com/office/drawing/2014/main" id="{5A3C1A12-306E-1445-3CBB-9BE146E0ED36}"/>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11700A4-3068-11AC-825C-1B42FA86FF14}"/>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805461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C84E25-2648-7121-FFD9-6FA4DE2D79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486C1C31-5915-5968-14C4-AEBB423A8A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42E8ACF1-D121-33CA-2490-96F124098D71}"/>
              </a:ext>
            </a:extLst>
          </p:cNvPr>
          <p:cNvSpPr>
            <a:spLocks noGrp="1"/>
          </p:cNvSpPr>
          <p:nvPr>
            <p:ph type="dt" sz="half" idx="10"/>
          </p:nvPr>
        </p:nvSpPr>
        <p:spPr/>
        <p:txBody>
          <a:bodyPr/>
          <a:lstStyle/>
          <a:p>
            <a:fld id="{85B32ECF-5A40-40FB-9A2A-C6DFA693AB1A}" type="datetimeFigureOut">
              <a:rPr lang="ar-SA" smtClean="0"/>
              <a:t>17/12/1444</a:t>
            </a:fld>
            <a:endParaRPr lang="ar-SA"/>
          </a:p>
        </p:txBody>
      </p:sp>
      <p:sp>
        <p:nvSpPr>
          <p:cNvPr id="5" name="Footer Placeholder 4">
            <a:extLst>
              <a:ext uri="{FF2B5EF4-FFF2-40B4-BE49-F238E27FC236}">
                <a16:creationId xmlns:a16="http://schemas.microsoft.com/office/drawing/2014/main" id="{168B1175-6C27-50CA-DF5E-9EA372088C59}"/>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3DFC4C0-ECD8-89CB-A1A9-CFE4E839A7EA}"/>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629180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87357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58066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306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329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96900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4212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42A92B-6CF0-3623-FE83-B89C10C841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E9344CB1-86DE-115E-AB0A-CCBAA0E2C0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68E0262-A57F-8674-BEB4-8CE23AFA2B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B32ECF-5A40-40FB-9A2A-C6DFA693AB1A}" type="datetimeFigureOut">
              <a:rPr lang="ar-SA" smtClean="0"/>
              <a:t>17/12/1444</a:t>
            </a:fld>
            <a:endParaRPr lang="ar-SA"/>
          </a:p>
        </p:txBody>
      </p:sp>
      <p:sp>
        <p:nvSpPr>
          <p:cNvPr id="5" name="Footer Placeholder 4">
            <a:extLst>
              <a:ext uri="{FF2B5EF4-FFF2-40B4-BE49-F238E27FC236}">
                <a16:creationId xmlns:a16="http://schemas.microsoft.com/office/drawing/2014/main" id="{D0FAAE46-A4A2-246F-7CD3-3AD2C840E9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5D58A611-139F-84B7-EA21-74D31A7452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8D67E7-83AD-498C-B1BA-4E497C8421C2}" type="slidenum">
              <a:rPr lang="ar-SA" smtClean="0"/>
              <a:t>‹#›</a:t>
            </a:fld>
            <a:endParaRPr lang="ar-SA"/>
          </a:p>
        </p:txBody>
      </p:sp>
    </p:spTree>
    <p:extLst>
      <p:ext uri="{BB962C8B-B14F-4D97-AF65-F5344CB8AC3E}">
        <p14:creationId xmlns:p14="http://schemas.microsoft.com/office/powerpoint/2010/main" val="37849378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8.jpeg"/></Relationships>
</file>

<file path=ppt/slides/_rels/slide45.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50.png"/><Relationship Id="rId7" Type="http://schemas.openxmlformats.org/officeDocument/2006/relationships/image" Target="../media/image3.png"/><Relationship Id="rId2" Type="http://schemas.openxmlformats.org/officeDocument/2006/relationships/image" Target="../media/image49.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51.svg"/></Relationships>
</file>

<file path=ppt/slides/_rels/slide4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2.jpe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901007" y="1834783"/>
            <a:ext cx="5980922" cy="4031873"/>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Public Relations: </a:t>
            </a:r>
            <a:r>
              <a:rPr lang="en-GB" sz="24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PR?</a:t>
            </a:r>
            <a:endParaRPr lang="en-US" sz="24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Copywriting, Editing and Other Essentials.</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Risk and Crisis Management.</a:t>
            </a: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Convergence and SMIs.</a:t>
            </a:r>
          </a:p>
          <a:p>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SMIs?</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8" name="Picture 2" descr="Book, education, knowledge, learning, pen, student, study icon - Download  on Iconfinder">
            <a:extLst>
              <a:ext uri="{FF2B5EF4-FFF2-40B4-BE49-F238E27FC236}">
                <a16:creationId xmlns:a16="http://schemas.microsoft.com/office/drawing/2014/main" id="{F70BFCDA-163A-3603-D585-C10947D5D1C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652" y="2670799"/>
            <a:ext cx="2043405" cy="20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01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616" b="1616"/>
          <a:stretch/>
        </p:blipFill>
        <p:spPr>
          <a:xfrm>
            <a:off x="6089445" y="1397680"/>
            <a:ext cx="496870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production media</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4</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6891814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2201696"/>
            <a:ext cx="6830900" cy="3108543"/>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a:t>
            </a:r>
            <a:r>
              <a:rPr lang="en-US"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Freelancing</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Understanding </a:t>
            </a:r>
            <a:r>
              <a:rPr lang="en-GB"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Benefits and Drawbacks of Being a Freelancer.</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Premium Vector | Team working on checklist background">
            <a:extLst>
              <a:ext uri="{FF2B5EF4-FFF2-40B4-BE49-F238E27FC236}">
                <a16:creationId xmlns:a16="http://schemas.microsoft.com/office/drawing/2014/main" id="{21631F05-7310-9970-BF5E-77A59655383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562" t="7188" r="4138" b="7478"/>
          <a:stretch/>
        </p:blipFill>
        <p:spPr bwMode="auto">
          <a:xfrm>
            <a:off x="7763069" y="2435290"/>
            <a:ext cx="2472613" cy="2737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Freelancing?</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386428"/>
            <a:ext cx="613954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likely that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every content producer will at some time or another</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either as their main gig or as a side hustle.</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seem to be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liberating way to make a living, at least from a distance.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What is Freelancing and How Does it Work - YouTube">
            <a:extLst>
              <a:ext uri="{FF2B5EF4-FFF2-40B4-BE49-F238E27FC236}">
                <a16:creationId xmlns:a16="http://schemas.microsoft.com/office/drawing/2014/main" id="{9E470110-8275-64F7-A73D-5AB6F49BC15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092" r="8851"/>
          <a:stretch/>
        </p:blipFill>
        <p:spPr bwMode="auto">
          <a:xfrm>
            <a:off x="1474236" y="2220682"/>
            <a:ext cx="2537927" cy="2414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592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4" y="1573050"/>
            <a:ext cx="5523723"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Freelancers need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think like CEOs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act like entrepreneurs.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Everyone else’s business is their business—literally!</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must be able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seamlessly slot into,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add value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the operations of often quite disparate clients.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Now is the Time to Freelance | Twin Cities Business">
            <a:extLst>
              <a:ext uri="{FF2B5EF4-FFF2-40B4-BE49-F238E27FC236}">
                <a16:creationId xmlns:a16="http://schemas.microsoft.com/office/drawing/2014/main" id="{A00DC3EA-3E7D-3377-4E73-DD7718F5BD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59574" y="2258007"/>
            <a:ext cx="2539286" cy="2457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341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8474" y="1899820"/>
            <a:ext cx="5988551"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means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working for yourself.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means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conceptualising and actualising yourself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 small business, which sells or leases its products or services to various clients.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Explore freelancing while still in college | AMCAT Blog | Job success tips">
            <a:extLst>
              <a:ext uri="{FF2B5EF4-FFF2-40B4-BE49-F238E27FC236}">
                <a16:creationId xmlns:a16="http://schemas.microsoft.com/office/drawing/2014/main" id="{B319808E-F8FE-C299-88BA-425BB12743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69499" y="2293226"/>
            <a:ext cx="2470537" cy="22383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858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89161" y="1840825"/>
            <a:ext cx="8687225" cy="311758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producers the illusion of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control</a:t>
            </a:r>
            <a:r>
              <a:rPr lang="en-GB" sz="220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reality, such work is a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constant negotiation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you want to produce and sell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the market wants to buy.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Rather than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working for one employer,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can feel like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you’re working for an ever-changing array of short-term bosses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each with their own rules, demands and ways of working.</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56152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1433" y="1462644"/>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freelancer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Not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 employee of a firm and may therefore be at liberty to complete different jobs concurrently by various individuals or firms unless contractually committed to working exclusively until a particular project is completed.</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What is Freelancing?">
            <a:extLst>
              <a:ext uri="{FF2B5EF4-FFF2-40B4-BE49-F238E27FC236}">
                <a16:creationId xmlns:a16="http://schemas.microsoft.com/office/drawing/2014/main" id="{5ACF57A0-3797-D691-BD60-6537B19513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31742" y="2133600"/>
            <a:ext cx="3938243" cy="2290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702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66968" y="2086637"/>
            <a:ext cx="5202573"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freelancer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an individual</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who earns money on a per-job or per- ask basis,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usually for short-term work as an independent contractor.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Freelancers in Abu Dhabi - Find &amp; Hire Freelancers | dubizzle">
            <a:extLst>
              <a:ext uri="{FF2B5EF4-FFF2-40B4-BE49-F238E27FC236}">
                <a16:creationId xmlns:a16="http://schemas.microsoft.com/office/drawing/2014/main" id="{91517AFA-88CA-ABE2-9432-76737122B1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3529" y="2231926"/>
            <a:ext cx="2685516" cy="2458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3286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Understanding Freelancers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34821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929317"/>
            <a:ext cx="5931763"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Typically,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freelancers are considered independent workers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may do their contract work</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full-time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side job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supplement full-time employment, time permitting.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Freelancing - Service - All ICT Solution">
            <a:extLst>
              <a:ext uri="{FF2B5EF4-FFF2-40B4-BE49-F238E27FC236}">
                <a16:creationId xmlns:a16="http://schemas.microsoft.com/office/drawing/2014/main" id="{3799D7BA-859C-7D08-2687-A2BB529705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67484" y="2428570"/>
            <a:ext cx="2408903" cy="22810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2741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49213" y="1673683"/>
            <a:ext cx="6067812"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independent contractors, typically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require signed contracts for the job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be done and will agree to a predetermined fee based on the time and effort required to complete the task</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fee may be a flat fee or a per-hour, per-day, or per-project fee, or some other similar measure.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Unleash Your Freelancing Potential: Tips and Best Websites to Get Started!">
            <a:extLst>
              <a:ext uri="{FF2B5EF4-FFF2-40B4-BE49-F238E27FC236}">
                <a16:creationId xmlns:a16="http://schemas.microsoft.com/office/drawing/2014/main" id="{3B5FF441-A1B7-CD5B-55E2-E2ED1F4134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37967" y="2428569"/>
            <a:ext cx="2351576" cy="23499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099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8182" y="1339382"/>
            <a:ext cx="6480767"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freelancer tends to work in the creative, skilled, or service sector,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film, art, design, editing, copywriting, proofreading, media, marketing, music, acting, journalism, video editing and production, illustration, tourism, consulting, website development, computer programming, event planning, photography, language translation, tutoring, catering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many more.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Freelancer | LinkedIn">
            <a:extLst>
              <a:ext uri="{FF2B5EF4-FFF2-40B4-BE49-F238E27FC236}">
                <a16:creationId xmlns:a16="http://schemas.microsoft.com/office/drawing/2014/main" id="{A6BE48FD-3879-2FFE-56E0-D113BE23BF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64224" y="2358512"/>
            <a:ext cx="2230598" cy="2066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988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77484" y="1457373"/>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media professionals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freelancing thrust upon them by circumstance, e.g., redundancy or retrenchment</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Others freelance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 they are new to an industry and see it as a way of building a portfolio as they chase ongoing positions.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9698" name="Picture 2" descr="Free Vector | Happy girl with laptop sitting on armchair. young woman  working or studying on a computer. cozy home office, work at home, online  education or social media concept. flat self">
            <a:extLst>
              <a:ext uri="{FF2B5EF4-FFF2-40B4-BE49-F238E27FC236}">
                <a16:creationId xmlns:a16="http://schemas.microsoft.com/office/drawing/2014/main" id="{066E96D3-B7E0-D2B0-A62F-81CBD39BA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40968" y="2431621"/>
            <a:ext cx="2504323" cy="2238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404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2604" y="1398378"/>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some freelancers,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the way they choose to work</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Regardless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where you fit on that spectrum</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successful,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 need to remain open to that idea of negotiation, 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flexible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adaptable,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able to change as the nature of the work you take on does.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4671BFE9-5491-BB79-24B4-9F5030566F93}"/>
              </a:ext>
            </a:extLst>
          </p:cNvPr>
          <p:cNvPicPr>
            <a:picLocks noChangeAspect="1"/>
          </p:cNvPicPr>
          <p:nvPr/>
        </p:nvPicPr>
        <p:blipFill>
          <a:blip r:embed="rId8"/>
          <a:stretch>
            <a:fillRect/>
          </a:stretch>
        </p:blipFill>
        <p:spPr>
          <a:xfrm>
            <a:off x="6801735" y="1671741"/>
            <a:ext cx="4232173" cy="3450201"/>
          </a:xfrm>
          <a:prstGeom prst="rect">
            <a:avLst/>
          </a:prstGeom>
        </p:spPr>
      </p:pic>
    </p:spTree>
    <p:extLst>
      <p:ext uri="{BB962C8B-B14F-4D97-AF65-F5344CB8AC3E}">
        <p14:creationId xmlns:p14="http://schemas.microsoft.com/office/powerpoint/2010/main" val="374477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31226" y="1703177"/>
            <a:ext cx="6174663"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digital revolution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late 1990s and early 2000s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made working across great distances easier.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removed the need for anything other than an online relationship between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client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many cases.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B9A5DC03-535E-E9C4-D7DC-F353B90CD1A7}"/>
              </a:ext>
            </a:extLst>
          </p:cNvPr>
          <p:cNvPicPr>
            <a:picLocks noChangeAspect="1"/>
          </p:cNvPicPr>
          <p:nvPr/>
        </p:nvPicPr>
        <p:blipFill>
          <a:blip r:embed="rId8"/>
          <a:stretch>
            <a:fillRect/>
          </a:stretch>
        </p:blipFill>
        <p:spPr>
          <a:xfrm>
            <a:off x="717739" y="1673421"/>
            <a:ext cx="3934142" cy="3511158"/>
          </a:xfrm>
          <a:prstGeom prst="rect">
            <a:avLst/>
          </a:prstGeom>
        </p:spPr>
      </p:pic>
    </p:spTree>
    <p:extLst>
      <p:ext uri="{BB962C8B-B14F-4D97-AF65-F5344CB8AC3E}">
        <p14:creationId xmlns:p14="http://schemas.microsoft.com/office/powerpoint/2010/main" val="1867946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585192"/>
            <a:ext cx="5931763" cy="382322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and other factors,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Global Financial Crisis of 2008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saw a push from employers in media industries to make such working relationships short-term and insecure and to rely more heavily on freelancers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this allowed them to scale their workforces up and down as necessary,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thereby minimising financial risk.</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6626" name="Picture 2" descr="Great job boards to scope out for freelance jobs">
            <a:extLst>
              <a:ext uri="{FF2B5EF4-FFF2-40B4-BE49-F238E27FC236}">
                <a16:creationId xmlns:a16="http://schemas.microsoft.com/office/drawing/2014/main" id="{933F3799-5390-04C3-C5AE-14CC1B88E4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6983" y="2290917"/>
            <a:ext cx="2405830" cy="23499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9118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26639" y="1359043"/>
            <a:ext cx="6236563"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emergence in the 2010s of the gig economy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saw the further normalisation of short-term and contingent work via the introduction of digital apps and platforms to industries that had traditionally operated in an employer employee relationship— think Uber versus taxi driving.</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5602" name="Picture 2" descr="12,817 Freelancer Logo Images, Stock Photos &amp; Vectors | Shutterstock">
            <a:extLst>
              <a:ext uri="{FF2B5EF4-FFF2-40B4-BE49-F238E27FC236}">
                <a16:creationId xmlns:a16="http://schemas.microsoft.com/office/drawing/2014/main" id="{ACCBADB7-10B4-58B8-7CE1-D23DF893ABB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7155"/>
          <a:stretch/>
        </p:blipFill>
        <p:spPr bwMode="auto">
          <a:xfrm>
            <a:off x="1675976" y="2271252"/>
            <a:ext cx="2207766" cy="2379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1784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Benefits and Drawbacks of Being a Freelancer</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98413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81761" y="1670406"/>
            <a:ext cx="6629852" cy="351987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benefits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being</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freelancer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the freedom to work from home or other unconventional workspaces.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flexible work schedule, and a better work-life balance.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4578" name="Picture 2" descr="Human Resources / Benefits">
            <a:extLst>
              <a:ext uri="{FF2B5EF4-FFF2-40B4-BE49-F238E27FC236}">
                <a16:creationId xmlns:a16="http://schemas.microsoft.com/office/drawing/2014/main" id="{FA16DB1B-8285-0073-B68A-CECBABC387B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13993" y="2408907"/>
            <a:ext cx="1841407" cy="202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7981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49446" y="1341211"/>
            <a:ext cx="5931763" cy="4133247"/>
          </a:xfrm>
          <a:prstGeom prst="rect">
            <a:avLst/>
          </a:prstGeom>
          <a:noFill/>
        </p:spPr>
        <p:txBody>
          <a:bodyPr wrap="square" rtlCol="0">
            <a:spAutoFit/>
          </a:bodyPr>
          <a:lstStyle/>
          <a:p>
            <a:pPr indent="457200" algn="just">
              <a:lnSpc>
                <a:spcPct val="150000"/>
              </a:lnSpc>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 work can benefit workers who have been laid off, reducing the incidence of overall unemployment in an economy. </a:t>
            </a:r>
          </a:p>
          <a:p>
            <a:pPr indent="457200" algn="just">
              <a:lnSpc>
                <a:spcPct val="150000"/>
              </a:lnSpc>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freelancer, are their own boss. they choose their workload, their schedule, their dress code, and every other aspect of how they run things.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3554" name="Picture 2" descr="Difference between a freelancer, a contractor, and an employee – Clockify  Blog">
            <a:extLst>
              <a:ext uri="{FF2B5EF4-FFF2-40B4-BE49-F238E27FC236}">
                <a16:creationId xmlns:a16="http://schemas.microsoft.com/office/drawing/2014/main" id="{33FCDF60-472F-265B-FAD6-790641DB21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55174" y="2272547"/>
            <a:ext cx="2459457" cy="2427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4127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722843"/>
            <a:ext cx="5931763"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Freelancing means you take on various projects from multiple clients. Each project brings something new to the table and provides an opportunity to expand your skill set. You’ll likely find yourself learning new things as you go.</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530" name="Picture 2" descr="The Difference Between Hiring a Freelancer vs. a Digital Agency to Build  Your Website - WEBii">
            <a:extLst>
              <a:ext uri="{FF2B5EF4-FFF2-40B4-BE49-F238E27FC236}">
                <a16:creationId xmlns:a16="http://schemas.microsoft.com/office/drawing/2014/main" id="{BF23FB67-09D5-9657-7384-64C774A9EE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8660" y="2330244"/>
            <a:ext cx="2477729" cy="22565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3218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614688"/>
            <a:ext cx="8556976" cy="3558346"/>
          </a:xfrm>
          <a:prstGeom prst="rect">
            <a:avLst/>
          </a:prstGeom>
          <a:noFill/>
        </p:spPr>
        <p:txBody>
          <a:bodyPr wrap="square" rtlCol="0">
            <a:spAutoFit/>
          </a:bodyPr>
          <a:lstStyle/>
          <a:p>
            <a:pPr indent="457200" algn="just">
              <a:lnSpc>
                <a:spcPct val="150000"/>
              </a:lnSpc>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Drawbacks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being</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freelancer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a:t>
            </a:r>
          </a:p>
          <a:p>
            <a:pPr indent="457200" algn="just">
              <a:lnSpc>
                <a:spcPct val="150000"/>
              </a:lnSpc>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uncertainty about future income.</a:t>
            </a:r>
          </a:p>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job stability, and consistency with getting new work.</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also a lack of employer benefits, such as insurance and retirement plans, and sometimes lower per-hour rates compared with employed salary earners.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431021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4960" y="1419779"/>
            <a:ext cx="5931763"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of the disadvantages of freelancing is the lack of benefits you would otherwise receive when working for a company.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income as a freelancer will depend entirely on the amount of work the freelancer do.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How to value your work as a freelancer">
            <a:extLst>
              <a:ext uri="{FF2B5EF4-FFF2-40B4-BE49-F238E27FC236}">
                <a16:creationId xmlns:a16="http://schemas.microsoft.com/office/drawing/2014/main" id="{F2472065-B284-62E8-9B08-B8835702B3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21641" y="2094270"/>
            <a:ext cx="2244018" cy="26743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78093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1594" y="1368882"/>
            <a:ext cx="5931763"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Being self-employed requires to create your own workspace. That can mean designating part of your home as your office or finding a workspace outside of your home. Both can come with costs such as rent, furnishings, supplies, and internet service.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9458" name="Picture 2" descr="The Freelancer Generation: Why Startups And Enterprises Need To Pay  Attention | TechCrunch">
            <a:extLst>
              <a:ext uri="{FF2B5EF4-FFF2-40B4-BE49-F238E27FC236}">
                <a16:creationId xmlns:a16="http://schemas.microsoft.com/office/drawing/2014/main" id="{3A166CE9-8521-1210-DB75-C637AFC592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4562" y="2241750"/>
            <a:ext cx="2369674" cy="25072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2374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3621" y="1948981"/>
            <a:ext cx="5931763"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While the idea of working without office politics or a required dress code can sound appealing, in time, the freelancer may miss some aspects of having coworkers.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8434" name="Picture 2" descr="The Pros and Cons of Freelancing: Is It Perfect for You? - Rekkruut">
            <a:extLst>
              <a:ext uri="{FF2B5EF4-FFF2-40B4-BE49-F238E27FC236}">
                <a16:creationId xmlns:a16="http://schemas.microsoft.com/office/drawing/2014/main" id="{DAB02CB1-8649-ABF7-6B2D-5084EB72C6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2462" y="2194906"/>
            <a:ext cx="2515869" cy="25689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88806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84775"/>
          </a:xfrm>
          <a:prstGeom prst="rect">
            <a:avLst/>
          </a:prstGeom>
        </p:spPr>
        <p:txBody>
          <a:bodyPr wrap="square">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Types of Freelancers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7291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8664" y="1493422"/>
            <a:ext cx="5931763" cy="372544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 example of a freelancer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would be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 independent journalist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reports on stories of their own choosing and then sells their work to the highest bidder.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Another example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web designer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app developer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does one-time work for a client and then moves on to another client.</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Freelance journalists have it hard but the independence makes it worth the  trouble">
            <a:extLst>
              <a:ext uri="{FF2B5EF4-FFF2-40B4-BE49-F238E27FC236}">
                <a16:creationId xmlns:a16="http://schemas.microsoft.com/office/drawing/2014/main" id="{F55846B1-E9EE-A600-0A13-31127C306B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8656" y="2448228"/>
            <a:ext cx="2458065" cy="213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633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457365"/>
            <a:ext cx="6187401" cy="3856248"/>
          </a:xfrm>
          <a:prstGeom prst="rect">
            <a:avLst/>
          </a:prstGeom>
          <a:noFill/>
        </p:spPr>
        <p:txBody>
          <a:bodyPr wrap="square" rtlCol="0">
            <a:spAutoFit/>
          </a:bodyPr>
          <a:lstStyle/>
          <a:p>
            <a:pPr indent="457200" algn="just">
              <a:lnSpc>
                <a:spcPct val="150000"/>
              </a:lnSpc>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Other contexts in which freelancers often work include:</a:t>
            </a: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Producer: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opportunities are virtually endless for freelance writing and content-producing jobs. Content production is among the most popular types of freelance jobs today on platforms like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WriterAccess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5842" name="Picture 2" descr="Content producer - career guide and latest jobs">
            <a:extLst>
              <a:ext uri="{FF2B5EF4-FFF2-40B4-BE49-F238E27FC236}">
                <a16:creationId xmlns:a16="http://schemas.microsoft.com/office/drawing/2014/main" id="{90A8E42A-24F9-CCBC-96BC-36B95C609CB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83792" y="2340077"/>
            <a:ext cx="2222090" cy="23126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266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8571" y="1408205"/>
            <a:ext cx="8362727"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long as you are reliable and quick and can produce unique and quality content, you can keep yourself pretty busy.</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Medical and technical writing jobs tend to pay more, as well as press releases, but there are also plenty of options for website content, blogs, and social media content.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33525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83737" y="1216367"/>
            <a:ext cx="6302483" cy="4317913"/>
          </a:xfrm>
          <a:prstGeom prst="rect">
            <a:avLst/>
          </a:prstGeom>
          <a:noFill/>
        </p:spPr>
        <p:txBody>
          <a:bodyPr wrap="square" rtlCol="0">
            <a:spAutoFit/>
          </a:bodyPr>
          <a:lstStyle/>
          <a:p>
            <a:pPr indent="457200" algn="just">
              <a:lnSpc>
                <a:spcPct val="150000"/>
              </a:lnSpc>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 Designer or Web Developer: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Since every business needs a website to be successful online, it makes sense that web designers and web developers are in high demand.</a:t>
            </a:r>
            <a:endPar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indent="457200" algn="just">
              <a:lnSpc>
                <a:spcPct val="150000"/>
              </a:lnSpc>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web designer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web developer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will work with their clients to plan, design, and code websites that look great and bring in traffic.</a:t>
            </a:r>
            <a:endPar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6" name="Picture 2" descr="ABM College: Top 5 Skills For a Web Designer">
            <a:extLst>
              <a:ext uri="{FF2B5EF4-FFF2-40B4-BE49-F238E27FC236}">
                <a16:creationId xmlns:a16="http://schemas.microsoft.com/office/drawing/2014/main" id="{531D167B-DB7F-B9D9-41CD-0771F9B758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6984" y="2300748"/>
            <a:ext cx="2052484" cy="22834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3317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5235" y="1755236"/>
            <a:ext cx="8552158" cy="334617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designers have the capability of working in any industry as well as other design projects outside of websites, including brochures, emails, logos, and more.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 developers</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 the other hand, tend to specialize in different areas.</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a significant amount of web design work on various freelance platforms, so make sure to check it out.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50622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929317"/>
            <a:ext cx="5931763" cy="292740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Virtual Assistant: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Virtual assistants are growing in popularity due to the fact that more companies are looking to outsource some of their more day-to-day tasks.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What Is A Virtual Assistant &amp; How Do They Help Businesses? | Feedough">
            <a:extLst>
              <a:ext uri="{FF2B5EF4-FFF2-40B4-BE49-F238E27FC236}">
                <a16:creationId xmlns:a16="http://schemas.microsoft.com/office/drawing/2014/main" id="{1772C170-EC72-E62F-5E87-EBB81283261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6864"/>
          <a:stretch/>
        </p:blipFill>
        <p:spPr bwMode="auto">
          <a:xfrm>
            <a:off x="7895251" y="2546557"/>
            <a:ext cx="2204875" cy="19664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5097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7647" y="1329745"/>
            <a:ext cx="6167737"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virtual assistant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help clients free up some of their time so it can be spent on more business-related projects.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individuals offer a variety of administrative-related services remotely. They can take phone calls, schedule appointments and meetings, manage emails, make travel arrangements, and so much more.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How to Find and Hire a Virtual Assistant">
            <a:extLst>
              <a:ext uri="{FF2B5EF4-FFF2-40B4-BE49-F238E27FC236}">
                <a16:creationId xmlns:a16="http://schemas.microsoft.com/office/drawing/2014/main" id="{97F982F1-BAFB-0B60-909B-CCBB2D2C807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0806" t="6467" r="20911" b="4217"/>
          <a:stretch/>
        </p:blipFill>
        <p:spPr bwMode="auto">
          <a:xfrm>
            <a:off x="1563331" y="2255125"/>
            <a:ext cx="2194180" cy="23365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0099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752341"/>
            <a:ext cx="601042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Accountant/Financial Consultant: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 company is in need of financial expertise at some point in the duration of their business, which makes accountants, bookkeepers, and financial consultants in high demand.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266" name="Picture 2" descr="Auditor Work Desk Accounting Business Research Financial Audit Tax Report  Stock Illustration - Download Image Now - iStock">
            <a:extLst>
              <a:ext uri="{FF2B5EF4-FFF2-40B4-BE49-F238E27FC236}">
                <a16:creationId xmlns:a16="http://schemas.microsoft.com/office/drawing/2014/main" id="{F4B70D52-5367-1193-16FA-D84EAF8686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06813" y="2169809"/>
            <a:ext cx="2389240" cy="24715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1080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3452" y="1408203"/>
            <a:ext cx="5931763"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Plus, there’s the fact that most people don’t like to deal with this side of the business, leading them to outsource.</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handling a company’s finances to evaluating its financial status, these freelancers can handle most financial tasks for a client.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42" name="Picture 2" descr="Accountant and tax advisor services, flat illustration isolated on white  background. Accounting and financial consulting, tax returns consultant  Stock Vector Image &amp; Art - Alamy">
            <a:extLst>
              <a:ext uri="{FF2B5EF4-FFF2-40B4-BE49-F238E27FC236}">
                <a16:creationId xmlns:a16="http://schemas.microsoft.com/office/drawing/2014/main" id="{E63418A0-8D2D-A690-5DB6-85C1DB35224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4093" t="9571" r="3321" b="12687"/>
          <a:stretch/>
        </p:blipFill>
        <p:spPr bwMode="auto">
          <a:xfrm>
            <a:off x="1577517" y="2156805"/>
            <a:ext cx="2532450" cy="2780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2647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4758" y="1285191"/>
            <a:ext cx="8811126" cy="431021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Bilingual Services: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more businesses taking a global stance with their presence, the need for freelancers with bilingual skills is more important than ever before.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Translators for Spanish, French, and German tend to be the most popular, and remote bilingual jobs are steadily increasing on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FlexJobs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freelancers may be called upon to produce content, translate and transcribe, and more.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890384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6176" y="1408203"/>
            <a:ext cx="5938686"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6.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Specialist: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order to succeed in today’s day and age, it is imperative for all businesses to have an online presence and a brand following.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 when it comes to social media efforts, it takes up a lot of time. As a result, many organizations opt-out.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3794" name="Picture 2" descr="The Ultimate Guide to Become a Social Media Manager">
            <a:extLst>
              <a:ext uri="{FF2B5EF4-FFF2-40B4-BE49-F238E27FC236}">
                <a16:creationId xmlns:a16="http://schemas.microsoft.com/office/drawing/2014/main" id="{1C440E7E-B015-440B-32DE-55B9210037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02851" y="2384629"/>
            <a:ext cx="2705100" cy="2236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0996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3452" y="1555688"/>
            <a:ext cx="5931763" cy="37639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7.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 Developer: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Businesses are constantly looking for new ways to get into the hands of their customers, which is where a custom app can come into play. </a:t>
            </a:r>
          </a:p>
          <a:p>
            <a:pPr marL="0" marR="0" indent="457200" algn="just">
              <a:lnSpc>
                <a:spcPct val="150000"/>
              </a:lnSpc>
              <a:spcBef>
                <a:spcPts val="0"/>
              </a:spcBef>
              <a:spcAft>
                <a:spcPts val="300"/>
              </a:spcAft>
            </a:pP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After all, most consumers today have a smartphone that they spend the majority of their time on.</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2770" name="Picture 2" descr="Essentials of mobile app development lifecycle that appreneurs must know -  Business of Apps">
            <a:extLst>
              <a:ext uri="{FF2B5EF4-FFF2-40B4-BE49-F238E27FC236}">
                <a16:creationId xmlns:a16="http://schemas.microsoft.com/office/drawing/2014/main" id="{0FA2B26A-39FD-B091-E803-0657AF8DA76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7931" t="6870" r="16280"/>
          <a:stretch/>
        </p:blipFill>
        <p:spPr bwMode="auto">
          <a:xfrm>
            <a:off x="1750142" y="2143432"/>
            <a:ext cx="2292501" cy="2743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2818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249" y="1231223"/>
            <a:ext cx="5931763" cy="42717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8.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Graphic Designer: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some point, every business will need some form of graphic design. This may be a logo, website design, or advertisement.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that being said, graphic design pertains to various aspects of business, including advertising, marketing, business cards, outdoor signage, and more.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1746" name="Picture 2" descr="12 Traits of a Seriously Creative Graphic Designer">
            <a:extLst>
              <a:ext uri="{FF2B5EF4-FFF2-40B4-BE49-F238E27FC236}">
                <a16:creationId xmlns:a16="http://schemas.microsoft.com/office/drawing/2014/main" id="{A172AA4F-45AF-D0E1-52F4-B774AF02BA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08490" y="2408903"/>
            <a:ext cx="2408904" cy="23183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6755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29239" y="2712974"/>
            <a:ext cx="6830900" cy="2246769"/>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a:t>
            </a:r>
            <a:r>
              <a:rPr lang="en-US"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Freelancing</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Understanding </a:t>
            </a:r>
            <a:r>
              <a:rPr lang="en-GB"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Benefits and Drawbacks of Being a Freelancer.</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Premium Vector | Team working on checklist background">
            <a:extLst>
              <a:ext uri="{FF2B5EF4-FFF2-40B4-BE49-F238E27FC236}">
                <a16:creationId xmlns:a16="http://schemas.microsoft.com/office/drawing/2014/main" id="{21631F05-7310-9970-BF5E-77A59655383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562" t="7188" r="4138" b="7478"/>
          <a:stretch/>
        </p:blipFill>
        <p:spPr bwMode="auto">
          <a:xfrm>
            <a:off x="7763069" y="2435290"/>
            <a:ext cx="2472613" cy="2737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50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669BBC"/>
                </a:solidFill>
                <a:latin typeface="Tajawal Medium" panose="00000600000000000000" pitchFamily="2" charset="-78"/>
                <a:cs typeface="Tajawal Medium" panose="00000600000000000000" pitchFamily="2" charset="-78"/>
              </a:rPr>
              <a:t>Lecture 4</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2803</TotalTime>
  <Words>1935</Words>
  <Application>Microsoft Office PowerPoint</Application>
  <PresentationFormat>Widescreen</PresentationFormat>
  <Paragraphs>112</Paragraphs>
  <Slides>46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2023-06-29T13:09:20Z</dcterms:created>
  <dcterms:modified xsi:type="dcterms:W3CDTF">2023-07-05T20:14:37Z</dcterms:modified>
</cp:coreProperties>
</file>