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00" r:id="rId9"/>
    <p:sldId id="599" r:id="rId10"/>
    <p:sldId id="598" r:id="rId11"/>
    <p:sldId id="597" r:id="rId12"/>
    <p:sldId id="596" r:id="rId13"/>
    <p:sldId id="595" r:id="rId14"/>
    <p:sldId id="594" r:id="rId15"/>
    <p:sldId id="593" r:id="rId16"/>
    <p:sldId id="592" r:id="rId17"/>
    <p:sldId id="591" r:id="rId18"/>
    <p:sldId id="590" r:id="rId19"/>
    <p:sldId id="589" r:id="rId20"/>
    <p:sldId id="588" r:id="rId21"/>
    <p:sldId id="587" r:id="rId22"/>
    <p:sldId id="586" r:id="rId23"/>
    <p:sldId id="585" r:id="rId24"/>
    <p:sldId id="584" r:id="rId25"/>
    <p:sldId id="583" r:id="rId26"/>
    <p:sldId id="582" r:id="rId27"/>
    <p:sldId id="581" r:id="rId28"/>
    <p:sldId id="580" r:id="rId29"/>
    <p:sldId id="579" r:id="rId30"/>
    <p:sldId id="569" r:id="rId31"/>
    <p:sldId id="578" r:id="rId32"/>
    <p:sldId id="577" r:id="rId33"/>
    <p:sldId id="576" r:id="rId34"/>
    <p:sldId id="575" r:id="rId35"/>
    <p:sldId id="574" r:id="rId36"/>
    <p:sldId id="573" r:id="rId37"/>
    <p:sldId id="572" r:id="rId38"/>
    <p:sldId id="608" r:id="rId39"/>
    <p:sldId id="571" r:id="rId40"/>
    <p:sldId id="615" r:id="rId41"/>
    <p:sldId id="614" r:id="rId42"/>
    <p:sldId id="613" r:id="rId43"/>
    <p:sldId id="612" r:id="rId44"/>
    <p:sldId id="611" r:id="rId45"/>
    <p:sldId id="609" r:id="rId46"/>
    <p:sldId id="610" r:id="rId47"/>
    <p:sldId id="607" r:id="rId48"/>
    <p:sldId id="606" r:id="rId49"/>
    <p:sldId id="570" r:id="rId50"/>
    <p:sldId id="617" r:id="rId51"/>
    <p:sldId id="616" r:id="rId52"/>
    <p:sldId id="568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608"/>
            <p14:sldId id="571"/>
            <p14:sldId id="615"/>
            <p14:sldId id="614"/>
            <p14:sldId id="613"/>
            <p14:sldId id="612"/>
            <p14:sldId id="611"/>
            <p14:sldId id="609"/>
            <p14:sldId id="610"/>
            <p14:sldId id="607"/>
            <p14:sldId id="606"/>
            <p14:sldId id="570"/>
            <p14:sldId id="617"/>
            <p14:sldId id="616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249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4E216-4349-B42C-A8D5-D7026A2B2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811303"/>
            <a:ext cx="7780280" cy="523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sz="4000" dirty="0"/>
              <a:t>What are assets?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40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40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40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40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40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CA9ABF-C985-DA22-56D0-B06F04765C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710" t="15217" r="-3710" b="29050"/>
          <a:stretch/>
        </p:blipFill>
        <p:spPr>
          <a:xfrm>
            <a:off x="171450" y="2015578"/>
            <a:ext cx="11490256" cy="4385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0C990E-557C-504C-D59E-C8068B8F2A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0777" y="1009650"/>
            <a:ext cx="6066046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599" y="228597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sz="2400" dirty="0"/>
              <a:t>Types of Assets: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/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95D47B-08EB-FCE2-6DCB-763C1C3543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0218" t="24639" r="17826" b="6534"/>
          <a:stretch/>
        </p:blipFill>
        <p:spPr>
          <a:xfrm>
            <a:off x="2395330" y="1501991"/>
            <a:ext cx="7553739" cy="471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8C0B5-B6F5-CA8C-90B1-2BFE374EBD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50"/>
            <a:ext cx="11849100" cy="55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2B2C20-D2E7-639C-2FCB-AD56C4A875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081836"/>
            <a:ext cx="11849100" cy="522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2AA7D-9C47-CFAE-AA7F-4081951B4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933233"/>
            <a:ext cx="11410950" cy="539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703BC-5B6E-EE27-5960-02E7C3469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937044"/>
            <a:ext cx="11849100" cy="546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947EC1-11A7-496E-3784-0B6AD2FAC1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" y="895349"/>
            <a:ext cx="9753951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8AA3A-A938-FC88-9D60-2DFACC4320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192336"/>
            <a:ext cx="8597532" cy="509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0125E-0066-750D-345E-88B59D03E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701" y="976761"/>
            <a:ext cx="9312447" cy="512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CDA0EC-01AA-00EA-F61C-69A1CF5F5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5" y="1249490"/>
            <a:ext cx="9523426" cy="515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B6E74-310A-8034-ADF2-DDB6F87591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628"/>
          <a:stretch/>
        </p:blipFill>
        <p:spPr>
          <a:xfrm>
            <a:off x="171450" y="1704974"/>
            <a:ext cx="1172527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AFF501-B97B-81B3-FE56-3DDA698D2C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830354"/>
            <a:ext cx="11763374" cy="55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A4085A-EF6D-2162-C984-E132CE8A7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9" y="879889"/>
            <a:ext cx="11849101" cy="562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1A355F-2B22-95DF-8934-D459C5502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333318"/>
            <a:ext cx="9334794" cy="517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01B6A5-BAB8-4FC9-3BD5-041FB0A4A3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9858" t="20641" r="20709" b="5783"/>
          <a:stretch/>
        </p:blipFill>
        <p:spPr>
          <a:xfrm>
            <a:off x="336884" y="800099"/>
            <a:ext cx="11246321" cy="533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A4EFFA-B3D5-F878-F18F-EF13BC8F8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0329" y="895350"/>
            <a:ext cx="11198087" cy="52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E700C-06FF-2BE2-98F5-C3E0DF7A8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098" y="1394283"/>
            <a:ext cx="6271803" cy="406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D4C1D-F019-A5C5-79AA-B9AB074AB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410" y="1866764"/>
            <a:ext cx="6927180" cy="312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9FBB7-E22D-BF7B-6BB4-2D3D2CC3A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874" y="1832471"/>
            <a:ext cx="6584251" cy="319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A2702-C469-3FB5-8274-B85862CE19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19940"/>
            <a:ext cx="7995586" cy="46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1DBA2F-A11F-F5E7-4354-E0036E9F1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723665"/>
            <a:ext cx="9441485" cy="541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84134-9F61-81BD-6FA1-8D947C0EC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5" y="1462869"/>
            <a:ext cx="8136540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B27ED8-5F73-3D08-1B0E-E9600D1B0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841" y="963716"/>
            <a:ext cx="7346317" cy="493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ADDEE-3E13-161B-BD18-F7D3C8D75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929423"/>
            <a:ext cx="8681387" cy="4999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14809-4B1B-769F-AC40-71CEDEF42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321887"/>
            <a:ext cx="9056653" cy="421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9A14DA-14B8-DC9C-D090-76FA00707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062785"/>
            <a:ext cx="9315744" cy="544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A9F9E-27AB-02BE-7CF5-DDCB0AFBB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" y="1310456"/>
            <a:ext cx="9069984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29858-4B1D-A384-7101-61F3FAB6DC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19093"/>
            <a:ext cx="8896652" cy="4676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8EE58F-8740-9A2A-8732-D7C7E6B4E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803682"/>
            <a:ext cx="8694701" cy="52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8671B-FA8B-C93F-98EF-6DEAD4798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868458"/>
            <a:ext cx="915954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D9806-6CB4-BD6A-C432-F88DC0D29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788" y="1074215"/>
            <a:ext cx="6500423" cy="54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DD670-D200-87CE-E676-1588BE30A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830355"/>
            <a:ext cx="9237649" cy="51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94E26-63AE-DB17-EE4B-B0755B2FC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895349"/>
            <a:ext cx="11725275" cy="550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3A05B-B150-4B71-C6EC-72790CC15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5" y="746527"/>
            <a:ext cx="8887127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73E2D-2A40-50A9-098C-62E9908EA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1169473"/>
            <a:ext cx="8201286" cy="533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467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73B7D-4EE0-CAA9-975E-8D0CDF7CE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1" y="952285"/>
            <a:ext cx="8218436" cy="555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F29EE-DD9C-B07C-178E-2B879D7B1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5" y="1055164"/>
            <a:ext cx="8837583" cy="474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074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9CE74-2215-F9EF-CC49-908380873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879889"/>
            <a:ext cx="8717573" cy="509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0343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86A50-4F11-E550-62F3-F6F8A7A4E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891320"/>
            <a:ext cx="9016663" cy="50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986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8CCE8-FFDD-6C3A-5117-4CDA41AB5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5" y="485774"/>
            <a:ext cx="8826135" cy="504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6749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D6A9B-536D-D56F-E2E7-2EAC34254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50" y="940854"/>
            <a:ext cx="10706100" cy="526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57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1239AA-01E5-02BA-5678-22B4E288C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81751"/>
            <a:ext cx="8641360" cy="582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2939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F2EF4-522E-C276-EA0D-73D42A6D2F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975147"/>
            <a:ext cx="9540565" cy="542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53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3CF57-DDFC-FA9E-E8E2-28D7EE115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485775"/>
            <a:ext cx="8807115" cy="59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236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35022-3DEF-4EA6-2499-336484394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359" y="857027"/>
            <a:ext cx="7407282" cy="5143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811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CDCE11-E7FA-F2CC-069C-4C67A2168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773" y="830355"/>
            <a:ext cx="7544454" cy="51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917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ACF42-724D-B533-3CD0-173B70B30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067" y="1539076"/>
            <a:ext cx="7917866" cy="37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235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9189692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285</Words>
  <Application>Microsoft Office PowerPoint</Application>
  <PresentationFormat>Widescreen</PresentationFormat>
  <Paragraphs>77</Paragraphs>
  <Slides>52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70</cp:revision>
  <dcterms:created xsi:type="dcterms:W3CDTF">2023-04-29T09:08:23Z</dcterms:created>
  <dcterms:modified xsi:type="dcterms:W3CDTF">2023-12-06T11:07:42Z</dcterms:modified>
</cp:coreProperties>
</file>