
<file path=[Content_Types].xml><?xml version="1.0" encoding="utf-8"?>
<Types xmlns="http://schemas.openxmlformats.org/package/2006/content-types">
  <Default Extension="png" ContentType="image/png"/>
  <Default Extension="svg" ContentType="image/svg+xml"/>
  <Default Extension="jpeg" ContentType="image/jpeg"/>
  <Default Extension="m4a" ContentType="audio/mp4"/>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46"/>
  </p:notesMasterIdLst>
  <p:sldIdLst>
    <p:sldId id="480" r:id="rId5"/>
    <p:sldId id="559" r:id="rId6"/>
    <p:sldId id="558" r:id="rId7"/>
    <p:sldId id="271" r:id="rId8"/>
    <p:sldId id="276" r:id="rId9"/>
    <p:sldId id="532" r:id="rId10"/>
    <p:sldId id="539" r:id="rId11"/>
    <p:sldId id="560" r:id="rId12"/>
    <p:sldId id="313" r:id="rId13"/>
    <p:sldId id="496" r:id="rId14"/>
    <p:sldId id="256" r:id="rId15"/>
    <p:sldId id="533" r:id="rId16"/>
    <p:sldId id="561" r:id="rId17"/>
    <p:sldId id="562" r:id="rId18"/>
    <p:sldId id="563" r:id="rId19"/>
    <p:sldId id="564" r:id="rId20"/>
    <p:sldId id="565" r:id="rId21"/>
    <p:sldId id="566" r:id="rId22"/>
    <p:sldId id="567" r:id="rId23"/>
    <p:sldId id="568" r:id="rId24"/>
    <p:sldId id="569" r:id="rId25"/>
    <p:sldId id="537" r:id="rId26"/>
    <p:sldId id="570" r:id="rId27"/>
    <p:sldId id="571" r:id="rId28"/>
    <p:sldId id="306" r:id="rId29"/>
    <p:sldId id="497" r:id="rId30"/>
    <p:sldId id="572" r:id="rId31"/>
    <p:sldId id="498" r:id="rId32"/>
    <p:sldId id="538" r:id="rId33"/>
    <p:sldId id="573" r:id="rId34"/>
    <p:sldId id="574" r:id="rId35"/>
    <p:sldId id="575" r:id="rId36"/>
    <p:sldId id="576" r:id="rId37"/>
    <p:sldId id="577" r:id="rId38"/>
    <p:sldId id="534" r:id="rId39"/>
    <p:sldId id="499" r:id="rId40"/>
    <p:sldId id="500" r:id="rId41"/>
    <p:sldId id="535" r:id="rId42"/>
    <p:sldId id="536" r:id="rId43"/>
    <p:sldId id="557" r:id="rId44"/>
    <p:sldId id="349" r:id="rId45"/>
  </p:sldIdLst>
  <p:sldSz cx="12192000" cy="6858000"/>
  <p:notesSz cx="6858000" cy="9144000"/>
  <p:defaultTextStyle>
    <a:defPPr>
      <a:defRPr lang="a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59"/>
            <p14:sldId id="558"/>
            <p14:sldId id="271"/>
            <p14:sldId id="276"/>
            <p14:sldId id="532"/>
            <p14:sldId id="539"/>
            <p14:sldId id="560"/>
            <p14:sldId id="313"/>
            <p14:sldId id="496"/>
            <p14:sldId id="256"/>
            <p14:sldId id="533"/>
            <p14:sldId id="561"/>
            <p14:sldId id="562"/>
            <p14:sldId id="563"/>
            <p14:sldId id="564"/>
            <p14:sldId id="565"/>
            <p14:sldId id="566"/>
            <p14:sldId id="567"/>
            <p14:sldId id="568"/>
            <p14:sldId id="569"/>
            <p14:sldId id="537"/>
            <p14:sldId id="570"/>
            <p14:sldId id="571"/>
            <p14:sldId id="306"/>
            <p14:sldId id="497"/>
            <p14:sldId id="572"/>
            <p14:sldId id="498"/>
            <p14:sldId id="538"/>
            <p14:sldId id="573"/>
            <p14:sldId id="574"/>
            <p14:sldId id="575"/>
            <p14:sldId id="576"/>
            <p14:sldId id="577"/>
            <p14:sldId id="534"/>
            <p14:sldId id="499"/>
            <p14:sldId id="500"/>
            <p14:sldId id="535"/>
            <p14:sldId id="536"/>
            <p14:sldId id="557"/>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03E5F"/>
    <a:srgbClr val="F58221"/>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D6BF0D-9E82-FE78-E2AE-04A68A1B4FC3}" v="3" dt="2025-06-25T22:55:32.392"/>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654"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presProps" Target="presProps.xml"/><Relationship Id="rId50"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microsoft.com/office/2015/10/relationships/revisionInfo" Target="revisionInfo.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viewProps" Target="viewProps.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Ashraf Alraie" userId="1dfc2808-a7c6-4a5e-a0f4-75990d76e384" providerId="ADAL" clId="{90C5AC83-FB37-40E4-9571-4C5FFF68FC00}"/>
    <pc:docChg chg="undo custSel addSld delSld modSld modSection">
      <pc:chgData name="Ashraf Alraie" userId="1dfc2808-a7c6-4a5e-a0f4-75990d76e384" providerId="ADAL" clId="{90C5AC83-FB37-40E4-9571-4C5FFF68FC00}" dt="2024-01-24T09:46:54.753" v="541" actId="255"/>
      <pc:docMkLst>
        <pc:docMk/>
      </pc:docMkLst>
      <pc:sldChg chg="modSp mod">
        <pc:chgData name="Ashraf Alraie" userId="1dfc2808-a7c6-4a5e-a0f4-75990d76e384" providerId="ADAL" clId="{90C5AC83-FB37-40E4-9571-4C5FFF68FC00}" dt="2024-01-24T09:40:36.654" v="486" actId="20577"/>
        <pc:sldMkLst>
          <pc:docMk/>
          <pc:sldMk cId="0" sldId="256"/>
        </pc:sldMkLst>
      </pc:sldChg>
      <pc:sldChg chg="modSp mod">
        <pc:chgData name="Ashraf Alraie" userId="1dfc2808-a7c6-4a5e-a0f4-75990d76e384" providerId="ADAL" clId="{90C5AC83-FB37-40E4-9571-4C5FFF68FC00}" dt="2024-01-24T09:38:32.883" v="460" actId="114"/>
        <pc:sldMkLst>
          <pc:docMk/>
          <pc:sldMk cId="0" sldId="271"/>
        </pc:sldMkLst>
      </pc:sldChg>
      <pc:sldChg chg="modSp mod">
        <pc:chgData name="Ashraf Alraie" userId="1dfc2808-a7c6-4a5e-a0f4-75990d76e384" providerId="ADAL" clId="{90C5AC83-FB37-40E4-9571-4C5FFF68FC00}" dt="2024-01-24T09:40:03.763" v="474" actId="1076"/>
        <pc:sldMkLst>
          <pc:docMk/>
          <pc:sldMk cId="0" sldId="276"/>
        </pc:sldMkLst>
      </pc:sldChg>
      <pc:sldChg chg="modSp mod">
        <pc:chgData name="Ashraf Alraie" userId="1dfc2808-a7c6-4a5e-a0f4-75990d76e384" providerId="ADAL" clId="{90C5AC83-FB37-40E4-9571-4C5FFF68FC00}" dt="2024-01-24T09:37:52.487" v="453" actId="255"/>
        <pc:sldMkLst>
          <pc:docMk/>
          <pc:sldMk cId="0" sldId="303"/>
        </pc:sldMkLst>
      </pc:sldChg>
      <pc:sldChg chg="modSp mod">
        <pc:chgData name="Ashraf Alraie" userId="1dfc2808-a7c6-4a5e-a0f4-75990d76e384" providerId="ADAL" clId="{90C5AC83-FB37-40E4-9571-4C5FFF68FC00}" dt="2024-01-24T09:41:07.040" v="492" actId="1076"/>
        <pc:sldMkLst>
          <pc:docMk/>
          <pc:sldMk cId="0" sldId="306"/>
        </pc:sldMkLst>
      </pc:sldChg>
      <pc:sldChg chg="modSp mod">
        <pc:chgData name="Ashraf Alraie" userId="1dfc2808-a7c6-4a5e-a0f4-75990d76e384" providerId="ADAL" clId="{90C5AC83-FB37-40E4-9571-4C5FFF68FC00}" dt="2024-01-24T09:39:39.748" v="469" actId="255"/>
        <pc:sldMkLst>
          <pc:docMk/>
          <pc:sldMk cId="0" sldId="313"/>
        </pc:sldMkLst>
      </pc:sldChg>
      <pc:sldChg chg="modSp mod">
        <pc:chgData name="Ashraf Alraie" userId="1dfc2808-a7c6-4a5e-a0f4-75990d76e384" providerId="ADAL" clId="{90C5AC83-FB37-40E4-9571-4C5FFF68FC00}" dt="2024-01-24T09:37:35.949" v="450" actId="255"/>
        <pc:sldMkLst>
          <pc:docMk/>
          <pc:sldMk cId="0" sldId="480"/>
        </pc:sldMkLst>
      </pc:sldChg>
      <pc:sldChg chg="modSp mod">
        <pc:chgData name="Ashraf Alraie" userId="1dfc2808-a7c6-4a5e-a0f4-75990d76e384" providerId="ADAL" clId="{90C5AC83-FB37-40E4-9571-4C5FFF68FC00}" dt="2024-01-24T09:40:19.964" v="478" actId="1076"/>
        <pc:sldMkLst>
          <pc:docMk/>
          <pc:sldMk cId="1346042786" sldId="496"/>
        </pc:sldMkLst>
      </pc:sldChg>
      <pc:sldChg chg="modSp mod">
        <pc:chgData name="Ashraf Alraie" userId="1dfc2808-a7c6-4a5e-a0f4-75990d76e384" providerId="ADAL" clId="{90C5AC83-FB37-40E4-9571-4C5FFF68FC00}" dt="2024-01-24T09:41:15.587" v="494" actId="255"/>
        <pc:sldMkLst>
          <pc:docMk/>
          <pc:sldMk cId="4268241154" sldId="497"/>
        </pc:sldMkLst>
      </pc:sldChg>
      <pc:sldChg chg="modSp mod">
        <pc:chgData name="Ashraf Alraie" userId="1dfc2808-a7c6-4a5e-a0f4-75990d76e384" providerId="ADAL" clId="{90C5AC83-FB37-40E4-9571-4C5FFF68FC00}" dt="2024-01-24T09:41:34.999" v="500" actId="20578"/>
        <pc:sldMkLst>
          <pc:docMk/>
          <pc:sldMk cId="2272006021" sldId="498"/>
        </pc:sldMkLst>
      </pc:sldChg>
      <pc:sldChg chg="modSp mod">
        <pc:chgData name="Ashraf Alraie" userId="1dfc2808-a7c6-4a5e-a0f4-75990d76e384" providerId="ADAL" clId="{90C5AC83-FB37-40E4-9571-4C5FFF68FC00}" dt="2024-01-24T09:42:14.708" v="506" actId="255"/>
        <pc:sldMkLst>
          <pc:docMk/>
          <pc:sldMk cId="4444694" sldId="499"/>
        </pc:sldMkLst>
      </pc:sldChg>
      <pc:sldChg chg="modSp mod">
        <pc:chgData name="Ashraf Alraie" userId="1dfc2808-a7c6-4a5e-a0f4-75990d76e384" providerId="ADAL" clId="{90C5AC83-FB37-40E4-9571-4C5FFF68FC00}" dt="2024-01-24T09:42:25.105" v="508" actId="2711"/>
        <pc:sldMkLst>
          <pc:docMk/>
          <pc:sldMk cId="2364232925" sldId="500"/>
        </pc:sldMkLst>
      </pc:sldChg>
      <pc:sldChg chg="del">
        <pc:chgData name="Ashraf Alraie" userId="1dfc2808-a7c6-4a5e-a0f4-75990d76e384" providerId="ADAL" clId="{90C5AC83-FB37-40E4-9571-4C5FFF68FC00}" dt="2024-01-17T05:59:37.619" v="315" actId="47"/>
        <pc:sldMkLst>
          <pc:docMk/>
          <pc:sldMk cId="1892578760" sldId="501"/>
        </pc:sldMkLst>
      </pc:sldChg>
      <pc:sldChg chg="modSp mod">
        <pc:chgData name="Ashraf Alraie" userId="1dfc2808-a7c6-4a5e-a0f4-75990d76e384" providerId="ADAL" clId="{90C5AC83-FB37-40E4-9571-4C5FFF68FC00}" dt="2024-01-24T09:43:13.782" v="517" actId="2711"/>
        <pc:sldMkLst>
          <pc:docMk/>
          <pc:sldMk cId="1766847912" sldId="502"/>
        </pc:sldMkLst>
      </pc:sldChg>
      <pc:sldChg chg="modSp mod">
        <pc:chgData name="Ashraf Alraie" userId="1dfc2808-a7c6-4a5e-a0f4-75990d76e384" providerId="ADAL" clId="{90C5AC83-FB37-40E4-9571-4C5FFF68FC00}" dt="2024-01-24T09:43:33.619" v="521" actId="2711"/>
        <pc:sldMkLst>
          <pc:docMk/>
          <pc:sldMk cId="340402388" sldId="503"/>
        </pc:sldMkLst>
      </pc:sldChg>
      <pc:sldChg chg="addSp modSp mod">
        <pc:chgData name="Ashraf Alraie" userId="1dfc2808-a7c6-4a5e-a0f4-75990d76e384" providerId="ADAL" clId="{90C5AC83-FB37-40E4-9571-4C5FFF68FC00}" dt="2024-01-24T09:43:04.849" v="515" actId="255"/>
        <pc:sldMkLst>
          <pc:docMk/>
          <pc:sldMk cId="508546033" sldId="504"/>
        </pc:sldMkLst>
      </pc:sldChg>
      <pc:sldChg chg="modSp mod">
        <pc:chgData name="Ashraf Alraie" userId="1dfc2808-a7c6-4a5e-a0f4-75990d76e384" providerId="ADAL" clId="{90C5AC83-FB37-40E4-9571-4C5FFF68FC00}" dt="2024-01-24T09:43:24.416" v="519" actId="255"/>
        <pc:sldMkLst>
          <pc:docMk/>
          <pc:sldMk cId="201535140" sldId="505"/>
        </pc:sldMkLst>
      </pc:sldChg>
      <pc:sldChg chg="modSp mod">
        <pc:chgData name="Ashraf Alraie" userId="1dfc2808-a7c6-4a5e-a0f4-75990d76e384" providerId="ADAL" clId="{90C5AC83-FB37-40E4-9571-4C5FFF68FC00}" dt="2024-01-24T09:43:43.602" v="523" actId="255"/>
        <pc:sldMkLst>
          <pc:docMk/>
          <pc:sldMk cId="756345838" sldId="508"/>
        </pc:sldMkLst>
      </pc:sldChg>
      <pc:sldChg chg="del">
        <pc:chgData name="Ashraf Alraie" userId="1dfc2808-a7c6-4a5e-a0f4-75990d76e384" providerId="ADAL" clId="{90C5AC83-FB37-40E4-9571-4C5FFF68FC00}" dt="2024-01-17T06:04:37.860" v="338" actId="47"/>
        <pc:sldMkLst>
          <pc:docMk/>
          <pc:sldMk cId="2773166154" sldId="509"/>
        </pc:sldMkLst>
      </pc:sldChg>
      <pc:sldChg chg="del">
        <pc:chgData name="Ashraf Alraie" userId="1dfc2808-a7c6-4a5e-a0f4-75990d76e384" providerId="ADAL" clId="{90C5AC83-FB37-40E4-9571-4C5FFF68FC00}" dt="2024-01-17T06:04:37.860" v="338" actId="47"/>
        <pc:sldMkLst>
          <pc:docMk/>
          <pc:sldMk cId="3441832723" sldId="510"/>
        </pc:sldMkLst>
      </pc:sldChg>
      <pc:sldChg chg="del">
        <pc:chgData name="Ashraf Alraie" userId="1dfc2808-a7c6-4a5e-a0f4-75990d76e384" providerId="ADAL" clId="{90C5AC83-FB37-40E4-9571-4C5FFF68FC00}" dt="2024-01-17T06:04:37.860" v="338" actId="47"/>
        <pc:sldMkLst>
          <pc:docMk/>
          <pc:sldMk cId="1937749892" sldId="511"/>
        </pc:sldMkLst>
      </pc:sldChg>
      <pc:sldChg chg="del">
        <pc:chgData name="Ashraf Alraie" userId="1dfc2808-a7c6-4a5e-a0f4-75990d76e384" providerId="ADAL" clId="{90C5AC83-FB37-40E4-9571-4C5FFF68FC00}" dt="2024-01-17T06:04:37.860" v="338" actId="47"/>
        <pc:sldMkLst>
          <pc:docMk/>
          <pc:sldMk cId="4046267673" sldId="512"/>
        </pc:sldMkLst>
      </pc:sldChg>
      <pc:sldChg chg="del">
        <pc:chgData name="Ashraf Alraie" userId="1dfc2808-a7c6-4a5e-a0f4-75990d76e384" providerId="ADAL" clId="{90C5AC83-FB37-40E4-9571-4C5FFF68FC00}" dt="2024-01-17T06:04:37.860" v="338" actId="47"/>
        <pc:sldMkLst>
          <pc:docMk/>
          <pc:sldMk cId="790530253" sldId="513"/>
        </pc:sldMkLst>
      </pc:sldChg>
      <pc:sldChg chg="del">
        <pc:chgData name="Ashraf Alraie" userId="1dfc2808-a7c6-4a5e-a0f4-75990d76e384" providerId="ADAL" clId="{90C5AC83-FB37-40E4-9571-4C5FFF68FC00}" dt="2024-01-17T06:04:37.860" v="338" actId="47"/>
        <pc:sldMkLst>
          <pc:docMk/>
          <pc:sldMk cId="236625471" sldId="514"/>
        </pc:sldMkLst>
      </pc:sldChg>
      <pc:sldChg chg="del">
        <pc:chgData name="Ashraf Alraie" userId="1dfc2808-a7c6-4a5e-a0f4-75990d76e384" providerId="ADAL" clId="{90C5AC83-FB37-40E4-9571-4C5FFF68FC00}" dt="2024-01-17T06:04:37.860" v="338" actId="47"/>
        <pc:sldMkLst>
          <pc:docMk/>
          <pc:sldMk cId="3442771577" sldId="515"/>
        </pc:sldMkLst>
      </pc:sldChg>
      <pc:sldChg chg="del">
        <pc:chgData name="Ashraf Alraie" userId="1dfc2808-a7c6-4a5e-a0f4-75990d76e384" providerId="ADAL" clId="{90C5AC83-FB37-40E4-9571-4C5FFF68FC00}" dt="2024-01-17T06:04:37.860" v="338" actId="47"/>
        <pc:sldMkLst>
          <pc:docMk/>
          <pc:sldMk cId="1522826908" sldId="516"/>
        </pc:sldMkLst>
      </pc:sldChg>
      <pc:sldChg chg="del">
        <pc:chgData name="Ashraf Alraie" userId="1dfc2808-a7c6-4a5e-a0f4-75990d76e384" providerId="ADAL" clId="{90C5AC83-FB37-40E4-9571-4C5FFF68FC00}" dt="2024-01-17T06:04:37.860" v="338" actId="47"/>
        <pc:sldMkLst>
          <pc:docMk/>
          <pc:sldMk cId="3952140759" sldId="517"/>
        </pc:sldMkLst>
      </pc:sldChg>
      <pc:sldChg chg="del">
        <pc:chgData name="Ashraf Alraie" userId="1dfc2808-a7c6-4a5e-a0f4-75990d76e384" providerId="ADAL" clId="{90C5AC83-FB37-40E4-9571-4C5FFF68FC00}" dt="2024-01-17T06:04:37.860" v="338" actId="47"/>
        <pc:sldMkLst>
          <pc:docMk/>
          <pc:sldMk cId="590215835" sldId="518"/>
        </pc:sldMkLst>
      </pc:sldChg>
      <pc:sldChg chg="del">
        <pc:chgData name="Ashraf Alraie" userId="1dfc2808-a7c6-4a5e-a0f4-75990d76e384" providerId="ADAL" clId="{90C5AC83-FB37-40E4-9571-4C5FFF68FC00}" dt="2024-01-17T05:43:10.237" v="227" actId="47"/>
        <pc:sldMkLst>
          <pc:docMk/>
          <pc:sldMk cId="665738816" sldId="519"/>
        </pc:sldMkLst>
      </pc:sldChg>
      <pc:sldChg chg="addSp delSp modSp del mod">
        <pc:chgData name="Ashraf Alraie" userId="1dfc2808-a7c6-4a5e-a0f4-75990d76e384" providerId="ADAL" clId="{90C5AC83-FB37-40E4-9571-4C5FFF68FC00}" dt="2024-01-17T06:06:26.237" v="351" actId="47"/>
        <pc:sldMkLst>
          <pc:docMk/>
          <pc:sldMk cId="799683272" sldId="520"/>
        </pc:sldMkLst>
      </pc:sldChg>
      <pc:sldChg chg="del">
        <pc:chgData name="Ashraf Alraie" userId="1dfc2808-a7c6-4a5e-a0f4-75990d76e384" providerId="ADAL" clId="{90C5AC83-FB37-40E4-9571-4C5FFF68FC00}" dt="2024-01-17T06:04:37.860" v="338" actId="47"/>
        <pc:sldMkLst>
          <pc:docMk/>
          <pc:sldMk cId="673763576" sldId="521"/>
        </pc:sldMkLst>
      </pc:sldChg>
      <pc:sldChg chg="del">
        <pc:chgData name="Ashraf Alraie" userId="1dfc2808-a7c6-4a5e-a0f4-75990d76e384" providerId="ADAL" clId="{90C5AC83-FB37-40E4-9571-4C5FFF68FC00}" dt="2024-01-17T06:04:37.860" v="338" actId="47"/>
        <pc:sldMkLst>
          <pc:docMk/>
          <pc:sldMk cId="1363415488" sldId="522"/>
        </pc:sldMkLst>
      </pc:sldChg>
      <pc:sldChg chg="del">
        <pc:chgData name="Ashraf Alraie" userId="1dfc2808-a7c6-4a5e-a0f4-75990d76e384" providerId="ADAL" clId="{90C5AC83-FB37-40E4-9571-4C5FFF68FC00}" dt="2024-01-17T06:04:37.860" v="338" actId="47"/>
        <pc:sldMkLst>
          <pc:docMk/>
          <pc:sldMk cId="3383099381" sldId="523"/>
        </pc:sldMkLst>
      </pc:sldChg>
      <pc:sldChg chg="del">
        <pc:chgData name="Ashraf Alraie" userId="1dfc2808-a7c6-4a5e-a0f4-75990d76e384" providerId="ADAL" clId="{90C5AC83-FB37-40E4-9571-4C5FFF68FC00}" dt="2024-01-17T06:04:37.860" v="338" actId="47"/>
        <pc:sldMkLst>
          <pc:docMk/>
          <pc:sldMk cId="125504581" sldId="524"/>
        </pc:sldMkLst>
      </pc:sldChg>
      <pc:sldChg chg="del">
        <pc:chgData name="Ashraf Alraie" userId="1dfc2808-a7c6-4a5e-a0f4-75990d76e384" providerId="ADAL" clId="{90C5AC83-FB37-40E4-9571-4C5FFF68FC00}" dt="2024-01-17T06:04:37.860" v="338" actId="47"/>
        <pc:sldMkLst>
          <pc:docMk/>
          <pc:sldMk cId="1568581194" sldId="525"/>
        </pc:sldMkLst>
      </pc:sldChg>
      <pc:sldChg chg="del">
        <pc:chgData name="Ashraf Alraie" userId="1dfc2808-a7c6-4a5e-a0f4-75990d76e384" providerId="ADAL" clId="{90C5AC83-FB37-40E4-9571-4C5FFF68FC00}" dt="2024-01-17T06:04:37.860" v="338" actId="47"/>
        <pc:sldMkLst>
          <pc:docMk/>
          <pc:sldMk cId="2019855483" sldId="527"/>
        </pc:sldMkLst>
      </pc:sldChg>
      <pc:sldChg chg="del">
        <pc:chgData name="Ashraf Alraie" userId="1dfc2808-a7c6-4a5e-a0f4-75990d76e384" providerId="ADAL" clId="{90C5AC83-FB37-40E4-9571-4C5FFF68FC00}" dt="2024-01-17T06:04:37.860" v="338" actId="47"/>
        <pc:sldMkLst>
          <pc:docMk/>
          <pc:sldMk cId="2569703329" sldId="528"/>
        </pc:sldMkLst>
      </pc:sldChg>
      <pc:sldChg chg="del">
        <pc:chgData name="Ashraf Alraie" userId="1dfc2808-a7c6-4a5e-a0f4-75990d76e384" providerId="ADAL" clId="{90C5AC83-FB37-40E4-9571-4C5FFF68FC00}" dt="2024-01-17T06:04:37.860" v="338" actId="47"/>
        <pc:sldMkLst>
          <pc:docMk/>
          <pc:sldMk cId="2376154893" sldId="529"/>
        </pc:sldMkLst>
      </pc:sldChg>
      <pc:sldChg chg="del">
        <pc:chgData name="Ashraf Alraie" userId="1dfc2808-a7c6-4a5e-a0f4-75990d76e384" providerId="ADAL" clId="{90C5AC83-FB37-40E4-9571-4C5FFF68FC00}" dt="2024-01-17T06:04:37.860" v="338" actId="47"/>
        <pc:sldMkLst>
          <pc:docMk/>
          <pc:sldMk cId="1205791600" sldId="530"/>
        </pc:sldMkLst>
      </pc:sldChg>
      <pc:sldChg chg="del">
        <pc:chgData name="Ashraf Alraie" userId="1dfc2808-a7c6-4a5e-a0f4-75990d76e384" providerId="ADAL" clId="{90C5AC83-FB37-40E4-9571-4C5FFF68FC00}" dt="2024-01-17T06:04:37.860" v="338" actId="47"/>
        <pc:sldMkLst>
          <pc:docMk/>
          <pc:sldMk cId="3013860370" sldId="531"/>
        </pc:sldMkLst>
      </pc:sldChg>
      <pc:sldChg chg="modSp mod">
        <pc:chgData name="Ashraf Alraie" userId="1dfc2808-a7c6-4a5e-a0f4-75990d76e384" providerId="ADAL" clId="{90C5AC83-FB37-40E4-9571-4C5FFF68FC00}" dt="2024-01-24T09:39:02.560" v="466" actId="1076"/>
        <pc:sldMkLst>
          <pc:docMk/>
          <pc:sldMk cId="3587405530" sldId="532"/>
        </pc:sldMkLst>
      </pc:sldChg>
      <pc:sldChg chg="modSp add mod">
        <pc:chgData name="Ashraf Alraie" userId="1dfc2808-a7c6-4a5e-a0f4-75990d76e384" providerId="ADAL" clId="{90C5AC83-FB37-40E4-9571-4C5FFF68FC00}" dt="2024-01-24T09:40:46.238" v="488" actId="255"/>
        <pc:sldMkLst>
          <pc:docMk/>
          <pc:sldMk cId="3447433326" sldId="533"/>
        </pc:sldMkLst>
      </pc:sldChg>
      <pc:sldChg chg="modSp add mod">
        <pc:chgData name="Ashraf Alraie" userId="1dfc2808-a7c6-4a5e-a0f4-75990d76e384" providerId="ADAL" clId="{90C5AC83-FB37-40E4-9571-4C5FFF68FC00}" dt="2024-01-24T09:41:47.925" v="503" actId="2710"/>
        <pc:sldMkLst>
          <pc:docMk/>
          <pc:sldMk cId="2848688079" sldId="534"/>
        </pc:sldMkLst>
      </pc:sldChg>
      <pc:sldChg chg="modSp add mod">
        <pc:chgData name="Ashraf Alraie" userId="1dfc2808-a7c6-4a5e-a0f4-75990d76e384" providerId="ADAL" clId="{90C5AC83-FB37-40E4-9571-4C5FFF68FC00}" dt="2024-01-24T09:42:34.331" v="510" actId="255"/>
        <pc:sldMkLst>
          <pc:docMk/>
          <pc:sldMk cId="3197206016" sldId="535"/>
        </pc:sldMkLst>
      </pc:sldChg>
      <pc:sldChg chg="modSp add mod">
        <pc:chgData name="Ashraf Alraie" userId="1dfc2808-a7c6-4a5e-a0f4-75990d76e384" providerId="ADAL" clId="{90C5AC83-FB37-40E4-9571-4C5FFF68FC00}" dt="2024-01-24T09:42:46.159" v="512" actId="255"/>
        <pc:sldMkLst>
          <pc:docMk/>
          <pc:sldMk cId="3415613029" sldId="536"/>
        </pc:sldMkLst>
      </pc:sldChg>
      <pc:sldChg chg="addSp delSp modSp new mod setBg">
        <pc:chgData name="Ashraf Alraie" userId="1dfc2808-a7c6-4a5e-a0f4-75990d76e384" providerId="ADAL" clId="{90C5AC83-FB37-40E4-9571-4C5FFF68FC00}" dt="2024-01-17T06:08:21.222" v="359" actId="26606"/>
        <pc:sldMkLst>
          <pc:docMk/>
          <pc:sldMk cId="1529613239" sldId="537"/>
        </pc:sldMkLst>
      </pc:sldChg>
      <pc:sldChg chg="addSp delSp modSp new mod setBg">
        <pc:chgData name="Ashraf Alraie" userId="1dfc2808-a7c6-4a5e-a0f4-75990d76e384" providerId="ADAL" clId="{90C5AC83-FB37-40E4-9571-4C5FFF68FC00}" dt="2024-01-17T06:10:09.743" v="371" actId="26606"/>
        <pc:sldMkLst>
          <pc:docMk/>
          <pc:sldMk cId="2720001638" sldId="538"/>
        </pc:sldMkLst>
      </pc:sldChg>
      <pc:sldChg chg="modSp add mod">
        <pc:chgData name="Ashraf Alraie" userId="1dfc2808-a7c6-4a5e-a0f4-75990d76e384" providerId="ADAL" clId="{90C5AC83-FB37-40E4-9571-4C5FFF68FC00}" dt="2024-01-24T09:39:20.998" v="467" actId="2711"/>
        <pc:sldMkLst>
          <pc:docMk/>
          <pc:sldMk cId="3735994114" sldId="539"/>
        </pc:sldMkLst>
      </pc:sldChg>
      <pc:sldChg chg="modSp add mod">
        <pc:chgData name="Ashraf Alraie" userId="1dfc2808-a7c6-4a5e-a0f4-75990d76e384" providerId="ADAL" clId="{90C5AC83-FB37-40E4-9571-4C5FFF68FC00}" dt="2024-01-24T09:43:57.417" v="526" actId="255"/>
        <pc:sldMkLst>
          <pc:docMk/>
          <pc:sldMk cId="3948953770" sldId="540"/>
        </pc:sldMkLst>
      </pc:sldChg>
      <pc:sldChg chg="modSp add mod">
        <pc:chgData name="Ashraf Alraie" userId="1dfc2808-a7c6-4a5e-a0f4-75990d76e384" providerId="ADAL" clId="{90C5AC83-FB37-40E4-9571-4C5FFF68FC00}" dt="2024-01-24T09:44:09.587" v="528" actId="1076"/>
        <pc:sldMkLst>
          <pc:docMk/>
          <pc:sldMk cId="1284265097" sldId="541"/>
        </pc:sldMkLst>
      </pc:sldChg>
      <pc:sldChg chg="modSp add mod">
        <pc:chgData name="Ashraf Alraie" userId="1dfc2808-a7c6-4a5e-a0f4-75990d76e384" providerId="ADAL" clId="{90C5AC83-FB37-40E4-9571-4C5FFF68FC00}" dt="2024-01-24T09:45:37.838" v="530" actId="255"/>
        <pc:sldMkLst>
          <pc:docMk/>
          <pc:sldMk cId="4116795575" sldId="542"/>
        </pc:sldMkLst>
      </pc:sldChg>
      <pc:sldChg chg="modSp add mod">
        <pc:chgData name="Ashraf Alraie" userId="1dfc2808-a7c6-4a5e-a0f4-75990d76e384" providerId="ADAL" clId="{90C5AC83-FB37-40E4-9571-4C5FFF68FC00}" dt="2024-01-24T09:45:48.786" v="532" actId="2711"/>
        <pc:sldMkLst>
          <pc:docMk/>
          <pc:sldMk cId="3864698668" sldId="543"/>
        </pc:sldMkLst>
      </pc:sldChg>
      <pc:sldChg chg="modSp add mod">
        <pc:chgData name="Ashraf Alraie" userId="1dfc2808-a7c6-4a5e-a0f4-75990d76e384" providerId="ADAL" clId="{90C5AC83-FB37-40E4-9571-4C5FFF68FC00}" dt="2024-01-24T09:46:05.384" v="537" actId="1076"/>
        <pc:sldMkLst>
          <pc:docMk/>
          <pc:sldMk cId="2221961956" sldId="544"/>
        </pc:sldMkLst>
      </pc:sldChg>
      <pc:sldChg chg="modSp add mod">
        <pc:chgData name="Ashraf Alraie" userId="1dfc2808-a7c6-4a5e-a0f4-75990d76e384" providerId="ADAL" clId="{90C5AC83-FB37-40E4-9571-4C5FFF68FC00}" dt="2024-01-24T09:46:15.729" v="539" actId="255"/>
        <pc:sldMkLst>
          <pc:docMk/>
          <pc:sldMk cId="2261231216" sldId="545"/>
        </pc:sldMkLst>
      </pc:sldChg>
      <pc:sldChg chg="modSp add mod">
        <pc:chgData name="Ashraf Alraie" userId="1dfc2808-a7c6-4a5e-a0f4-75990d76e384" providerId="ADAL" clId="{90C5AC83-FB37-40E4-9571-4C5FFF68FC00}" dt="2024-01-24T09:46:54.753" v="541" actId="255"/>
        <pc:sldMkLst>
          <pc:docMk/>
          <pc:sldMk cId="3886274490" sldId="546"/>
        </pc:sldMkLst>
      </pc:sldChg>
      <pc:sldChg chg="modSp add mod">
        <pc:chgData name="Ashraf Alraie" userId="1dfc2808-a7c6-4a5e-a0f4-75990d76e384" providerId="ADAL" clId="{90C5AC83-FB37-40E4-9571-4C5FFF68FC00}" dt="2024-01-18T07:38:41.586" v="419" actId="1076"/>
        <pc:sldMkLst>
          <pc:docMk/>
          <pc:sldMk cId="2915790956" sldId="547"/>
        </pc:sldMkLst>
      </pc:sldChg>
      <pc:sldChg chg="modSp add del mod">
        <pc:chgData name="Ashraf Alraie" userId="1dfc2808-a7c6-4a5e-a0f4-75990d76e384" providerId="ADAL" clId="{90C5AC83-FB37-40E4-9571-4C5FFF68FC00}" dt="2024-01-18T07:41:13.916" v="431" actId="47"/>
        <pc:sldMkLst>
          <pc:docMk/>
          <pc:sldMk cId="1517440253" sldId="548"/>
        </pc:sldMkLst>
      </pc:sldChg>
      <pc:sldChg chg="add del">
        <pc:chgData name="Ashraf Alraie" userId="1dfc2808-a7c6-4a5e-a0f4-75990d76e384" providerId="ADAL" clId="{90C5AC83-FB37-40E4-9571-4C5FFF68FC00}" dt="2024-01-18T07:41:13.916" v="431" actId="47"/>
        <pc:sldMkLst>
          <pc:docMk/>
          <pc:sldMk cId="3464929078" sldId="549"/>
        </pc:sldMkLst>
      </pc:sldChg>
      <pc:sldChg chg="add del">
        <pc:chgData name="Ashraf Alraie" userId="1dfc2808-a7c6-4a5e-a0f4-75990d76e384" providerId="ADAL" clId="{90C5AC83-FB37-40E4-9571-4C5FFF68FC00}" dt="2024-01-18T07:41:13.916" v="431" actId="47"/>
        <pc:sldMkLst>
          <pc:docMk/>
          <pc:sldMk cId="1825592690" sldId="550"/>
        </pc:sldMkLst>
      </pc:sldChg>
      <pc:sldChg chg="add del">
        <pc:chgData name="Ashraf Alraie" userId="1dfc2808-a7c6-4a5e-a0f4-75990d76e384" providerId="ADAL" clId="{90C5AC83-FB37-40E4-9571-4C5FFF68FC00}" dt="2024-01-18T07:41:13.916" v="431" actId="47"/>
        <pc:sldMkLst>
          <pc:docMk/>
          <pc:sldMk cId="1856576474" sldId="551"/>
        </pc:sldMkLst>
      </pc:sldChg>
      <pc:sldChg chg="modSp add mod">
        <pc:chgData name="Ashraf Alraie" userId="1dfc2808-a7c6-4a5e-a0f4-75990d76e384" providerId="ADAL" clId="{90C5AC83-FB37-40E4-9571-4C5FFF68FC00}" dt="2024-01-18T07:39:00.280" v="421"/>
        <pc:sldMkLst>
          <pc:docMk/>
          <pc:sldMk cId="403846212" sldId="552"/>
        </pc:sldMkLst>
      </pc:sldChg>
      <pc:sldChg chg="modSp add mod">
        <pc:chgData name="Ashraf Alraie" userId="1dfc2808-a7c6-4a5e-a0f4-75990d76e384" providerId="ADAL" clId="{90C5AC83-FB37-40E4-9571-4C5FFF68FC00}" dt="2024-01-18T07:39:22.021" v="423"/>
        <pc:sldMkLst>
          <pc:docMk/>
          <pc:sldMk cId="1161013103" sldId="553"/>
        </pc:sldMkLst>
      </pc:sldChg>
      <pc:sldChg chg="modSp add mod">
        <pc:chgData name="Ashraf Alraie" userId="1dfc2808-a7c6-4a5e-a0f4-75990d76e384" providerId="ADAL" clId="{90C5AC83-FB37-40E4-9571-4C5FFF68FC00}" dt="2024-01-18T07:39:51.528" v="425"/>
        <pc:sldMkLst>
          <pc:docMk/>
          <pc:sldMk cId="865656332" sldId="554"/>
        </pc:sldMkLst>
      </pc:sldChg>
      <pc:sldChg chg="modSp add mod">
        <pc:chgData name="Ashraf Alraie" userId="1dfc2808-a7c6-4a5e-a0f4-75990d76e384" providerId="ADAL" clId="{90C5AC83-FB37-40E4-9571-4C5FFF68FC00}" dt="2024-01-18T07:40:44.604" v="428"/>
        <pc:sldMkLst>
          <pc:docMk/>
          <pc:sldMk cId="1941087753" sldId="555"/>
        </pc:sldMkLst>
      </pc:sldChg>
      <pc:sldChg chg="modSp add mod">
        <pc:chgData name="Ashraf Alraie" userId="1dfc2808-a7c6-4a5e-a0f4-75990d76e384" providerId="ADAL" clId="{90C5AC83-FB37-40E4-9571-4C5FFF68FC00}" dt="2024-01-18T07:41:08.468" v="430"/>
        <pc:sldMkLst>
          <pc:docMk/>
          <pc:sldMk cId="2112708014" sldId="556"/>
        </pc:sldMkLst>
      </pc:sldChg>
      <pc:sldChg chg="modSp add mod">
        <pc:chgData name="Ashraf Alraie" userId="1dfc2808-a7c6-4a5e-a0f4-75990d76e384" providerId="ADAL" clId="{90C5AC83-FB37-40E4-9571-4C5FFF68FC00}" dt="2024-01-18T07:45:40.535" v="443" actId="1076"/>
        <pc:sldMkLst>
          <pc:docMk/>
          <pc:sldMk cId="2066495990" sldId="557"/>
        </pc:sldMkLst>
      </pc:sldChg>
      <pc:sldChg chg="modSp add mod">
        <pc:chgData name="Ashraf Alraie" userId="1dfc2808-a7c6-4a5e-a0f4-75990d76e384" providerId="ADAL" clId="{90C5AC83-FB37-40E4-9571-4C5FFF68FC00}" dt="2024-01-24T09:38:09.065" v="454" actId="255"/>
        <pc:sldMkLst>
          <pc:docMk/>
          <pc:sldMk cId="3933325587" sldId="558"/>
        </pc:sldMkLst>
      </pc:sldChg>
    </pc:docChg>
  </pc:docChgLst>
  <pc:docChgLst>
    <pc:chgData name="Mai Ismail" userId="S::maiismail@midocean.edu.km::85882224-4888-4d4d-9a88-3c74d5953e9d" providerId="AD" clId="Web-{5FD6BF0D-9E82-FE78-E2AE-04A68A1B4FC3}"/>
    <pc:docChg chg="modSld">
      <pc:chgData name="Mai Ismail" userId="S::maiismail@midocean.edu.km::85882224-4888-4d4d-9a88-3c74d5953e9d" providerId="AD" clId="Web-{5FD6BF0D-9E82-FE78-E2AE-04A68A1B4FC3}" dt="2025-06-25T22:54:15.593" v="0" actId="20577"/>
      <pc:docMkLst>
        <pc:docMk/>
      </pc:docMkLst>
      <pc:sldChg chg="modSp">
        <pc:chgData name="Mai Ismail" userId="S::maiismail@midocean.edu.km::85882224-4888-4d4d-9a88-3c74d5953e9d" providerId="AD" clId="Web-{5FD6BF0D-9E82-FE78-E2AE-04A68A1B4FC3}" dt="2025-06-25T22:54:15.593" v="0" actId="20577"/>
        <pc:sldMkLst>
          <pc:docMk/>
          <pc:sldMk cId="2926896244" sldId="575"/>
        </pc:sldMkLst>
        <pc:spChg chg="mod">
          <ac:chgData name="Mai Ismail" userId="S::maiismail@midocean.edu.km::85882224-4888-4d4d-9a88-3c74d5953e9d" providerId="AD" clId="Web-{5FD6BF0D-9E82-FE78-E2AE-04A68A1B4FC3}" dt="2025-06-25T22:54:15.593" v="0" actId="20577"/>
          <ac:spMkLst>
            <pc:docMk/>
            <pc:sldMk cId="2926896244" sldId="575"/>
            <ac:spMk id="31" creationId="{6393EF3E-BD3B-96C2-A8EB-BAD38473EB60}"/>
          </ac:spMkLst>
        </pc:spChg>
      </pc:sldChg>
    </pc:docChg>
  </pc:docChgLst>
  <pc:docChgLst>
    <pc:chgData name="Ashraf Alraie" userId="1dfc2808-a7c6-4a5e-a0f4-75990d76e384" providerId="ADAL" clId="{3DE85069-D8CB-499D-B828-EF7C76F0D8EA}"/>
    <pc:docChg chg="custSel modSld">
      <pc:chgData name="Ashraf Alraie" userId="1dfc2808-a7c6-4a5e-a0f4-75990d76e384" providerId="ADAL" clId="{3DE85069-D8CB-499D-B828-EF7C76F0D8EA}" dt="2025-02-20T07:37:54.417" v="1" actId="478"/>
      <pc:docMkLst>
        <pc:docMk/>
      </pc:docMkLst>
      <pc:sldChg chg="delSp mod">
        <pc:chgData name="Ashraf Alraie" userId="1dfc2808-a7c6-4a5e-a0f4-75990d76e384" providerId="ADAL" clId="{3DE85069-D8CB-499D-B828-EF7C76F0D8EA}" dt="2025-02-20T07:37:54.417" v="1" actId="478"/>
        <pc:sldMkLst>
          <pc:docMk/>
          <pc:sldMk cId="0" sldId="349"/>
        </pc:sldMkLst>
        <pc:picChg chg="del">
          <ac:chgData name="Ashraf Alraie" userId="1dfc2808-a7c6-4a5e-a0f4-75990d76e384" providerId="ADAL" clId="{3DE85069-D8CB-499D-B828-EF7C76F0D8EA}" dt="2025-02-20T07:37:54.417" v="1" actId="478"/>
          <ac:picMkLst>
            <pc:docMk/>
            <pc:sldMk cId="0" sldId="349"/>
            <ac:picMk id="23" creationId="{00000000-0000-0000-0000-000000000000}"/>
          </ac:picMkLst>
        </pc:picChg>
      </pc:sldChg>
      <pc:sldChg chg="delSp mod">
        <pc:chgData name="Ashraf Alraie" userId="1dfc2808-a7c6-4a5e-a0f4-75990d76e384" providerId="ADAL" clId="{3DE85069-D8CB-499D-B828-EF7C76F0D8EA}" dt="2025-02-20T07:36:34.467" v="0" actId="478"/>
        <pc:sldMkLst>
          <pc:docMk/>
          <pc:sldMk cId="0" sldId="559"/>
        </pc:sldMkLst>
        <pc:picChg chg="del">
          <ac:chgData name="Ashraf Alraie" userId="1dfc2808-a7c6-4a5e-a0f4-75990d76e384" providerId="ADAL" clId="{3DE85069-D8CB-499D-B828-EF7C76F0D8EA}" dt="2025-02-20T07:36:34.467" v="0" actId="478"/>
          <ac:picMkLst>
            <pc:docMk/>
            <pc:sldMk cId="0" sldId="559"/>
            <ac:picMk id="22" creationId="{00000000-0000-0000-0000-000000000000}"/>
          </ac:picMkLst>
        </pc:picChg>
      </pc:sldChg>
    </pc:docChg>
  </pc:docChgLst>
  <pc:docChgLst>
    <pc:chgData name="Ashraf Alraie" userId="1dfc2808-a7c6-4a5e-a0f4-75990d76e384" providerId="ADAL" clId="{F0E42B0D-94E4-40AD-A29A-343A35FDEAA9}"/>
    <pc:docChg chg="undo custSel addSld delSld modSld sldOrd modSection">
      <pc:chgData name="Ashraf Alraie" userId="1dfc2808-a7c6-4a5e-a0f4-75990d76e384" providerId="ADAL" clId="{F0E42B0D-94E4-40AD-A29A-343A35FDEAA9}" dt="2024-02-12T06:36:01.808" v="698"/>
      <pc:docMkLst>
        <pc:docMk/>
      </pc:docMkLst>
      <pc:sldChg chg="addSp modSp mod">
        <pc:chgData name="Ashraf Alraie" userId="1dfc2808-a7c6-4a5e-a0f4-75990d76e384" providerId="ADAL" clId="{F0E42B0D-94E4-40AD-A29A-343A35FDEAA9}" dt="2024-02-11T17:35:39.639" v="675"/>
        <pc:sldMkLst>
          <pc:docMk/>
          <pc:sldMk cId="0" sldId="256"/>
        </pc:sldMkLst>
      </pc:sldChg>
      <pc:sldChg chg="addSp delSp modSp mod">
        <pc:chgData name="Ashraf Alraie" userId="1dfc2808-a7c6-4a5e-a0f4-75990d76e384" providerId="ADAL" clId="{F0E42B0D-94E4-40AD-A29A-343A35FDEAA9}" dt="2024-02-11T17:35:39.639" v="675"/>
        <pc:sldMkLst>
          <pc:docMk/>
          <pc:sldMk cId="0" sldId="271"/>
        </pc:sldMkLst>
      </pc:sldChg>
      <pc:sldChg chg="addSp delSp modSp mod">
        <pc:chgData name="Ashraf Alraie" userId="1dfc2808-a7c6-4a5e-a0f4-75990d76e384" providerId="ADAL" clId="{F0E42B0D-94E4-40AD-A29A-343A35FDEAA9}" dt="2024-02-11T17:35:39.639" v="675"/>
        <pc:sldMkLst>
          <pc:docMk/>
          <pc:sldMk cId="0" sldId="276"/>
        </pc:sldMkLst>
      </pc:sldChg>
      <pc:sldChg chg="addSp modSp mod">
        <pc:chgData name="Ashraf Alraie" userId="1dfc2808-a7c6-4a5e-a0f4-75990d76e384" providerId="ADAL" clId="{F0E42B0D-94E4-40AD-A29A-343A35FDEAA9}" dt="2024-02-12T05:44:25.936" v="689"/>
        <pc:sldMkLst>
          <pc:docMk/>
          <pc:sldMk cId="0" sldId="306"/>
        </pc:sldMkLst>
      </pc:sldChg>
      <pc:sldChg chg="addSp modSp mod">
        <pc:chgData name="Ashraf Alraie" userId="1dfc2808-a7c6-4a5e-a0f4-75990d76e384" providerId="ADAL" clId="{F0E42B0D-94E4-40AD-A29A-343A35FDEAA9}" dt="2024-02-11T17:35:39.639" v="675"/>
        <pc:sldMkLst>
          <pc:docMk/>
          <pc:sldMk cId="0" sldId="313"/>
        </pc:sldMkLst>
      </pc:sldChg>
      <pc:sldChg chg="addSp modSp">
        <pc:chgData name="Ashraf Alraie" userId="1dfc2808-a7c6-4a5e-a0f4-75990d76e384" providerId="ADAL" clId="{F0E42B0D-94E4-40AD-A29A-343A35FDEAA9}" dt="2024-02-12T06:36:01.808" v="698"/>
        <pc:sldMkLst>
          <pc:docMk/>
          <pc:sldMk cId="0" sldId="349"/>
        </pc:sldMkLst>
      </pc:sldChg>
      <pc:sldChg chg="addSp modSp mod">
        <pc:chgData name="Ashraf Alraie" userId="1dfc2808-a7c6-4a5e-a0f4-75990d76e384" providerId="ADAL" clId="{F0E42B0D-94E4-40AD-A29A-343A35FDEAA9}" dt="2024-02-11T17:35:39.639" v="675"/>
        <pc:sldMkLst>
          <pc:docMk/>
          <pc:sldMk cId="0" sldId="480"/>
        </pc:sldMkLst>
      </pc:sldChg>
      <pc:sldChg chg="addSp delSp modSp mod">
        <pc:chgData name="Ashraf Alraie" userId="1dfc2808-a7c6-4a5e-a0f4-75990d76e384" providerId="ADAL" clId="{F0E42B0D-94E4-40AD-A29A-343A35FDEAA9}" dt="2024-02-11T17:35:39.639" v="675"/>
        <pc:sldMkLst>
          <pc:docMk/>
          <pc:sldMk cId="1346042786" sldId="496"/>
        </pc:sldMkLst>
      </pc:sldChg>
      <pc:sldChg chg="addSp modSp mod">
        <pc:chgData name="Ashraf Alraie" userId="1dfc2808-a7c6-4a5e-a0f4-75990d76e384" providerId="ADAL" clId="{F0E42B0D-94E4-40AD-A29A-343A35FDEAA9}" dt="2024-02-12T05:44:25.936" v="689"/>
        <pc:sldMkLst>
          <pc:docMk/>
          <pc:sldMk cId="4268241154" sldId="497"/>
        </pc:sldMkLst>
      </pc:sldChg>
      <pc:sldChg chg="addSp modSp mod">
        <pc:chgData name="Ashraf Alraie" userId="1dfc2808-a7c6-4a5e-a0f4-75990d76e384" providerId="ADAL" clId="{F0E42B0D-94E4-40AD-A29A-343A35FDEAA9}" dt="2024-02-12T05:44:25.936" v="689"/>
        <pc:sldMkLst>
          <pc:docMk/>
          <pc:sldMk cId="2272006021" sldId="498"/>
        </pc:sldMkLst>
      </pc:sldChg>
      <pc:sldChg chg="addSp modSp mod">
        <pc:chgData name="Ashraf Alraie" userId="1dfc2808-a7c6-4a5e-a0f4-75990d76e384" providerId="ADAL" clId="{F0E42B0D-94E4-40AD-A29A-343A35FDEAA9}" dt="2024-02-12T06:36:01.808" v="698"/>
        <pc:sldMkLst>
          <pc:docMk/>
          <pc:sldMk cId="4444694" sldId="499"/>
        </pc:sldMkLst>
      </pc:sldChg>
      <pc:sldChg chg="addSp modSp mod">
        <pc:chgData name="Ashraf Alraie" userId="1dfc2808-a7c6-4a5e-a0f4-75990d76e384" providerId="ADAL" clId="{F0E42B0D-94E4-40AD-A29A-343A35FDEAA9}" dt="2024-02-12T06:36:01.808" v="698"/>
        <pc:sldMkLst>
          <pc:docMk/>
          <pc:sldMk cId="2364232925" sldId="500"/>
        </pc:sldMkLst>
      </pc:sldChg>
      <pc:sldChg chg="del">
        <pc:chgData name="Ashraf Alraie" userId="1dfc2808-a7c6-4a5e-a0f4-75990d76e384" providerId="ADAL" clId="{F0E42B0D-94E4-40AD-A29A-343A35FDEAA9}" dt="2024-02-10T19:35:43.356" v="667" actId="47"/>
        <pc:sldMkLst>
          <pc:docMk/>
          <pc:sldMk cId="1766847912" sldId="502"/>
        </pc:sldMkLst>
      </pc:sldChg>
      <pc:sldChg chg="del">
        <pc:chgData name="Ashraf Alraie" userId="1dfc2808-a7c6-4a5e-a0f4-75990d76e384" providerId="ADAL" clId="{F0E42B0D-94E4-40AD-A29A-343A35FDEAA9}" dt="2024-02-10T19:35:43.356" v="667" actId="47"/>
        <pc:sldMkLst>
          <pc:docMk/>
          <pc:sldMk cId="340402388" sldId="503"/>
        </pc:sldMkLst>
      </pc:sldChg>
      <pc:sldChg chg="modSp del mod">
        <pc:chgData name="Ashraf Alraie" userId="1dfc2808-a7c6-4a5e-a0f4-75990d76e384" providerId="ADAL" clId="{F0E42B0D-94E4-40AD-A29A-343A35FDEAA9}" dt="2024-02-10T19:35:43.356" v="667" actId="47"/>
        <pc:sldMkLst>
          <pc:docMk/>
          <pc:sldMk cId="508546033" sldId="504"/>
        </pc:sldMkLst>
      </pc:sldChg>
      <pc:sldChg chg="del">
        <pc:chgData name="Ashraf Alraie" userId="1dfc2808-a7c6-4a5e-a0f4-75990d76e384" providerId="ADAL" clId="{F0E42B0D-94E4-40AD-A29A-343A35FDEAA9}" dt="2024-02-10T19:35:43.356" v="667" actId="47"/>
        <pc:sldMkLst>
          <pc:docMk/>
          <pc:sldMk cId="201535140" sldId="505"/>
        </pc:sldMkLst>
      </pc:sldChg>
      <pc:sldChg chg="del">
        <pc:chgData name="Ashraf Alraie" userId="1dfc2808-a7c6-4a5e-a0f4-75990d76e384" providerId="ADAL" clId="{F0E42B0D-94E4-40AD-A29A-343A35FDEAA9}" dt="2024-02-10T19:35:43.356" v="667" actId="47"/>
        <pc:sldMkLst>
          <pc:docMk/>
          <pc:sldMk cId="756345838" sldId="508"/>
        </pc:sldMkLst>
      </pc:sldChg>
      <pc:sldChg chg="addSp delSp modSp mod">
        <pc:chgData name="Ashraf Alraie" userId="1dfc2808-a7c6-4a5e-a0f4-75990d76e384" providerId="ADAL" clId="{F0E42B0D-94E4-40AD-A29A-343A35FDEAA9}" dt="2024-02-11T17:35:39.639" v="675"/>
        <pc:sldMkLst>
          <pc:docMk/>
          <pc:sldMk cId="3587405530" sldId="532"/>
        </pc:sldMkLst>
      </pc:sldChg>
      <pc:sldChg chg="addSp modSp mod">
        <pc:chgData name="Ashraf Alraie" userId="1dfc2808-a7c6-4a5e-a0f4-75990d76e384" providerId="ADAL" clId="{F0E42B0D-94E4-40AD-A29A-343A35FDEAA9}" dt="2024-02-11T17:35:39.639" v="675"/>
        <pc:sldMkLst>
          <pc:docMk/>
          <pc:sldMk cId="3447433326" sldId="533"/>
        </pc:sldMkLst>
      </pc:sldChg>
      <pc:sldChg chg="addSp modSp mod">
        <pc:chgData name="Ashraf Alraie" userId="1dfc2808-a7c6-4a5e-a0f4-75990d76e384" providerId="ADAL" clId="{F0E42B0D-94E4-40AD-A29A-343A35FDEAA9}" dt="2024-02-12T06:36:01.808" v="698"/>
        <pc:sldMkLst>
          <pc:docMk/>
          <pc:sldMk cId="2848688079" sldId="534"/>
        </pc:sldMkLst>
      </pc:sldChg>
      <pc:sldChg chg="addSp modSp mod">
        <pc:chgData name="Ashraf Alraie" userId="1dfc2808-a7c6-4a5e-a0f4-75990d76e384" providerId="ADAL" clId="{F0E42B0D-94E4-40AD-A29A-343A35FDEAA9}" dt="2024-02-12T06:36:01.808" v="698"/>
        <pc:sldMkLst>
          <pc:docMk/>
          <pc:sldMk cId="3197206016" sldId="535"/>
        </pc:sldMkLst>
      </pc:sldChg>
      <pc:sldChg chg="addSp modSp mod">
        <pc:chgData name="Ashraf Alraie" userId="1dfc2808-a7c6-4a5e-a0f4-75990d76e384" providerId="ADAL" clId="{F0E42B0D-94E4-40AD-A29A-343A35FDEAA9}" dt="2024-02-12T06:36:01.808" v="698"/>
        <pc:sldMkLst>
          <pc:docMk/>
          <pc:sldMk cId="3415613029" sldId="536"/>
        </pc:sldMkLst>
      </pc:sldChg>
      <pc:sldChg chg="addSp modSp mod ord">
        <pc:chgData name="Ashraf Alraie" userId="1dfc2808-a7c6-4a5e-a0f4-75990d76e384" providerId="ADAL" clId="{F0E42B0D-94E4-40AD-A29A-343A35FDEAA9}" dt="2024-02-12T05:28:50.460" v="684"/>
        <pc:sldMkLst>
          <pc:docMk/>
          <pc:sldMk cId="1529613239" sldId="537"/>
        </pc:sldMkLst>
      </pc:sldChg>
      <pc:sldChg chg="del">
        <pc:chgData name="Ashraf Alraie" userId="1dfc2808-a7c6-4a5e-a0f4-75990d76e384" providerId="ADAL" clId="{F0E42B0D-94E4-40AD-A29A-343A35FDEAA9}" dt="2024-02-10T19:04:52.448" v="363" actId="2696"/>
        <pc:sldMkLst>
          <pc:docMk/>
          <pc:sldMk cId="2720001638" sldId="538"/>
        </pc:sldMkLst>
      </pc:sldChg>
      <pc:sldChg chg="addSp delSp modSp add setBg delDesignElem">
        <pc:chgData name="Ashraf Alraie" userId="1dfc2808-a7c6-4a5e-a0f4-75990d76e384" providerId="ADAL" clId="{F0E42B0D-94E4-40AD-A29A-343A35FDEAA9}" dt="2024-02-12T05:44:25.936" v="689"/>
        <pc:sldMkLst>
          <pc:docMk/>
          <pc:sldMk cId="3667366067" sldId="538"/>
        </pc:sldMkLst>
      </pc:sldChg>
      <pc:sldChg chg="addSp delSp modSp mod">
        <pc:chgData name="Ashraf Alraie" userId="1dfc2808-a7c6-4a5e-a0f4-75990d76e384" providerId="ADAL" clId="{F0E42B0D-94E4-40AD-A29A-343A35FDEAA9}" dt="2024-02-11T17:35:39.639" v="675"/>
        <pc:sldMkLst>
          <pc:docMk/>
          <pc:sldMk cId="3735994114" sldId="539"/>
        </pc:sldMkLst>
      </pc:sldChg>
      <pc:sldChg chg="modSp del mod">
        <pc:chgData name="Ashraf Alraie" userId="1dfc2808-a7c6-4a5e-a0f4-75990d76e384" providerId="ADAL" clId="{F0E42B0D-94E4-40AD-A29A-343A35FDEAA9}" dt="2024-02-10T19:35:43.356" v="667" actId="47"/>
        <pc:sldMkLst>
          <pc:docMk/>
          <pc:sldMk cId="3948953770" sldId="540"/>
        </pc:sldMkLst>
      </pc:sldChg>
      <pc:sldChg chg="del">
        <pc:chgData name="Ashraf Alraie" userId="1dfc2808-a7c6-4a5e-a0f4-75990d76e384" providerId="ADAL" clId="{F0E42B0D-94E4-40AD-A29A-343A35FDEAA9}" dt="2024-02-10T19:35:43.356" v="667" actId="47"/>
        <pc:sldMkLst>
          <pc:docMk/>
          <pc:sldMk cId="1284265097" sldId="541"/>
        </pc:sldMkLst>
      </pc:sldChg>
      <pc:sldChg chg="del">
        <pc:chgData name="Ashraf Alraie" userId="1dfc2808-a7c6-4a5e-a0f4-75990d76e384" providerId="ADAL" clId="{F0E42B0D-94E4-40AD-A29A-343A35FDEAA9}" dt="2024-02-10T19:35:43.356" v="667" actId="47"/>
        <pc:sldMkLst>
          <pc:docMk/>
          <pc:sldMk cId="4116795575" sldId="542"/>
        </pc:sldMkLst>
      </pc:sldChg>
      <pc:sldChg chg="del">
        <pc:chgData name="Ashraf Alraie" userId="1dfc2808-a7c6-4a5e-a0f4-75990d76e384" providerId="ADAL" clId="{F0E42B0D-94E4-40AD-A29A-343A35FDEAA9}" dt="2024-02-10T19:35:43.356" v="667" actId="47"/>
        <pc:sldMkLst>
          <pc:docMk/>
          <pc:sldMk cId="3864698668" sldId="543"/>
        </pc:sldMkLst>
      </pc:sldChg>
      <pc:sldChg chg="del">
        <pc:chgData name="Ashraf Alraie" userId="1dfc2808-a7c6-4a5e-a0f4-75990d76e384" providerId="ADAL" clId="{F0E42B0D-94E4-40AD-A29A-343A35FDEAA9}" dt="2024-02-10T19:35:43.356" v="667" actId="47"/>
        <pc:sldMkLst>
          <pc:docMk/>
          <pc:sldMk cId="2221961956" sldId="544"/>
        </pc:sldMkLst>
      </pc:sldChg>
      <pc:sldChg chg="del">
        <pc:chgData name="Ashraf Alraie" userId="1dfc2808-a7c6-4a5e-a0f4-75990d76e384" providerId="ADAL" clId="{F0E42B0D-94E4-40AD-A29A-343A35FDEAA9}" dt="2024-02-10T19:35:43.356" v="667" actId="47"/>
        <pc:sldMkLst>
          <pc:docMk/>
          <pc:sldMk cId="2261231216" sldId="545"/>
        </pc:sldMkLst>
      </pc:sldChg>
      <pc:sldChg chg="modSp del mod">
        <pc:chgData name="Ashraf Alraie" userId="1dfc2808-a7c6-4a5e-a0f4-75990d76e384" providerId="ADAL" clId="{F0E42B0D-94E4-40AD-A29A-343A35FDEAA9}" dt="2024-02-10T19:35:43.356" v="667" actId="47"/>
        <pc:sldMkLst>
          <pc:docMk/>
          <pc:sldMk cId="3886274490" sldId="546"/>
        </pc:sldMkLst>
      </pc:sldChg>
      <pc:sldChg chg="del">
        <pc:chgData name="Ashraf Alraie" userId="1dfc2808-a7c6-4a5e-a0f4-75990d76e384" providerId="ADAL" clId="{F0E42B0D-94E4-40AD-A29A-343A35FDEAA9}" dt="2024-02-10T19:35:43.356" v="667" actId="47"/>
        <pc:sldMkLst>
          <pc:docMk/>
          <pc:sldMk cId="2915790956" sldId="547"/>
        </pc:sldMkLst>
      </pc:sldChg>
      <pc:sldChg chg="del">
        <pc:chgData name="Ashraf Alraie" userId="1dfc2808-a7c6-4a5e-a0f4-75990d76e384" providerId="ADAL" clId="{F0E42B0D-94E4-40AD-A29A-343A35FDEAA9}" dt="2024-02-10T19:35:43.356" v="667" actId="47"/>
        <pc:sldMkLst>
          <pc:docMk/>
          <pc:sldMk cId="403846212" sldId="552"/>
        </pc:sldMkLst>
      </pc:sldChg>
      <pc:sldChg chg="del">
        <pc:chgData name="Ashraf Alraie" userId="1dfc2808-a7c6-4a5e-a0f4-75990d76e384" providerId="ADAL" clId="{F0E42B0D-94E4-40AD-A29A-343A35FDEAA9}" dt="2024-02-10T19:35:43.356" v="667" actId="47"/>
        <pc:sldMkLst>
          <pc:docMk/>
          <pc:sldMk cId="1161013103" sldId="553"/>
        </pc:sldMkLst>
      </pc:sldChg>
      <pc:sldChg chg="del">
        <pc:chgData name="Ashraf Alraie" userId="1dfc2808-a7c6-4a5e-a0f4-75990d76e384" providerId="ADAL" clId="{F0E42B0D-94E4-40AD-A29A-343A35FDEAA9}" dt="2024-02-10T19:35:43.356" v="667" actId="47"/>
        <pc:sldMkLst>
          <pc:docMk/>
          <pc:sldMk cId="865656332" sldId="554"/>
        </pc:sldMkLst>
      </pc:sldChg>
      <pc:sldChg chg="del">
        <pc:chgData name="Ashraf Alraie" userId="1dfc2808-a7c6-4a5e-a0f4-75990d76e384" providerId="ADAL" clId="{F0E42B0D-94E4-40AD-A29A-343A35FDEAA9}" dt="2024-02-10T19:35:43.356" v="667" actId="47"/>
        <pc:sldMkLst>
          <pc:docMk/>
          <pc:sldMk cId="1941087753" sldId="555"/>
        </pc:sldMkLst>
      </pc:sldChg>
      <pc:sldChg chg="del">
        <pc:chgData name="Ashraf Alraie" userId="1dfc2808-a7c6-4a5e-a0f4-75990d76e384" providerId="ADAL" clId="{F0E42B0D-94E4-40AD-A29A-343A35FDEAA9}" dt="2024-02-10T19:35:43.356" v="667" actId="47"/>
        <pc:sldMkLst>
          <pc:docMk/>
          <pc:sldMk cId="2112708014" sldId="556"/>
        </pc:sldMkLst>
      </pc:sldChg>
      <pc:sldChg chg="addSp modSp mod">
        <pc:chgData name="Ashraf Alraie" userId="1dfc2808-a7c6-4a5e-a0f4-75990d76e384" providerId="ADAL" clId="{F0E42B0D-94E4-40AD-A29A-343A35FDEAA9}" dt="2024-02-12T06:36:01.808" v="698"/>
        <pc:sldMkLst>
          <pc:docMk/>
          <pc:sldMk cId="2066495990" sldId="557"/>
        </pc:sldMkLst>
      </pc:sldChg>
      <pc:sldChg chg="addSp modSp mod">
        <pc:chgData name="Ashraf Alraie" userId="1dfc2808-a7c6-4a5e-a0f4-75990d76e384" providerId="ADAL" clId="{F0E42B0D-94E4-40AD-A29A-343A35FDEAA9}" dt="2024-02-11T17:35:39.639" v="675"/>
        <pc:sldMkLst>
          <pc:docMk/>
          <pc:sldMk cId="3933325587" sldId="558"/>
        </pc:sldMkLst>
      </pc:sldChg>
      <pc:sldChg chg="addSp modSp mod">
        <pc:chgData name="Ashraf Alraie" userId="1dfc2808-a7c6-4a5e-a0f4-75990d76e384" providerId="ADAL" clId="{F0E42B0D-94E4-40AD-A29A-343A35FDEAA9}" dt="2024-02-11T17:35:39.639" v="675"/>
        <pc:sldMkLst>
          <pc:docMk/>
          <pc:sldMk cId="0" sldId="559"/>
        </pc:sldMkLst>
      </pc:sldChg>
      <pc:sldChg chg="add del">
        <pc:chgData name="Ashraf Alraie" userId="1dfc2808-a7c6-4a5e-a0f4-75990d76e384" providerId="ADAL" clId="{F0E42B0D-94E4-40AD-A29A-343A35FDEAA9}" dt="2024-02-10T17:54:19.333" v="16" actId="2890"/>
        <pc:sldMkLst>
          <pc:docMk/>
          <pc:sldMk cId="2717778133" sldId="560"/>
        </pc:sldMkLst>
      </pc:sldChg>
      <pc:sldChg chg="addSp modSp add mod">
        <pc:chgData name="Ashraf Alraie" userId="1dfc2808-a7c6-4a5e-a0f4-75990d76e384" providerId="ADAL" clId="{F0E42B0D-94E4-40AD-A29A-343A35FDEAA9}" dt="2024-02-11T17:35:39.639" v="675"/>
        <pc:sldMkLst>
          <pc:docMk/>
          <pc:sldMk cId="4045908792" sldId="560"/>
        </pc:sldMkLst>
      </pc:sldChg>
      <pc:sldChg chg="addSp modSp add mod">
        <pc:chgData name="Ashraf Alraie" userId="1dfc2808-a7c6-4a5e-a0f4-75990d76e384" providerId="ADAL" clId="{F0E42B0D-94E4-40AD-A29A-343A35FDEAA9}" dt="2024-02-11T17:35:39.639" v="675"/>
        <pc:sldMkLst>
          <pc:docMk/>
          <pc:sldMk cId="1312021545" sldId="561"/>
        </pc:sldMkLst>
      </pc:sldChg>
      <pc:sldChg chg="addSp modSp add mod">
        <pc:chgData name="Ashraf Alraie" userId="1dfc2808-a7c6-4a5e-a0f4-75990d76e384" providerId="ADAL" clId="{F0E42B0D-94E4-40AD-A29A-343A35FDEAA9}" dt="2024-02-11T17:35:39.639" v="675"/>
        <pc:sldMkLst>
          <pc:docMk/>
          <pc:sldMk cId="2644154802" sldId="562"/>
        </pc:sldMkLst>
      </pc:sldChg>
      <pc:sldChg chg="addSp modSp add mod">
        <pc:chgData name="Ashraf Alraie" userId="1dfc2808-a7c6-4a5e-a0f4-75990d76e384" providerId="ADAL" clId="{F0E42B0D-94E4-40AD-A29A-343A35FDEAA9}" dt="2024-02-11T17:35:39.639" v="675"/>
        <pc:sldMkLst>
          <pc:docMk/>
          <pc:sldMk cId="2013794167" sldId="563"/>
        </pc:sldMkLst>
      </pc:sldChg>
      <pc:sldChg chg="addSp modSp add mod">
        <pc:chgData name="Ashraf Alraie" userId="1dfc2808-a7c6-4a5e-a0f4-75990d76e384" providerId="ADAL" clId="{F0E42B0D-94E4-40AD-A29A-343A35FDEAA9}" dt="2024-02-11T17:35:39.639" v="675"/>
        <pc:sldMkLst>
          <pc:docMk/>
          <pc:sldMk cId="2900539474" sldId="564"/>
        </pc:sldMkLst>
      </pc:sldChg>
      <pc:sldChg chg="addSp modSp add mod">
        <pc:chgData name="Ashraf Alraie" userId="1dfc2808-a7c6-4a5e-a0f4-75990d76e384" providerId="ADAL" clId="{F0E42B0D-94E4-40AD-A29A-343A35FDEAA9}" dt="2024-02-11T17:35:39.639" v="675"/>
        <pc:sldMkLst>
          <pc:docMk/>
          <pc:sldMk cId="3638750569" sldId="565"/>
        </pc:sldMkLst>
      </pc:sldChg>
      <pc:sldChg chg="add del">
        <pc:chgData name="Ashraf Alraie" userId="1dfc2808-a7c6-4a5e-a0f4-75990d76e384" providerId="ADAL" clId="{F0E42B0D-94E4-40AD-A29A-343A35FDEAA9}" dt="2024-02-10T18:22:40.938" v="286"/>
        <pc:sldMkLst>
          <pc:docMk/>
          <pc:sldMk cId="2573072528" sldId="566"/>
        </pc:sldMkLst>
      </pc:sldChg>
      <pc:sldChg chg="addSp modSp add mod">
        <pc:chgData name="Ashraf Alraie" userId="1dfc2808-a7c6-4a5e-a0f4-75990d76e384" providerId="ADAL" clId="{F0E42B0D-94E4-40AD-A29A-343A35FDEAA9}" dt="2024-02-11T17:35:39.639" v="675"/>
        <pc:sldMkLst>
          <pc:docMk/>
          <pc:sldMk cId="3035970619" sldId="566"/>
        </pc:sldMkLst>
      </pc:sldChg>
      <pc:sldChg chg="addSp modSp add mod">
        <pc:chgData name="Ashraf Alraie" userId="1dfc2808-a7c6-4a5e-a0f4-75990d76e384" providerId="ADAL" clId="{F0E42B0D-94E4-40AD-A29A-343A35FDEAA9}" dt="2024-02-11T17:35:39.639" v="675"/>
        <pc:sldMkLst>
          <pc:docMk/>
          <pc:sldMk cId="2305530873" sldId="567"/>
        </pc:sldMkLst>
      </pc:sldChg>
      <pc:sldChg chg="addSp modSp add mod">
        <pc:chgData name="Ashraf Alraie" userId="1dfc2808-a7c6-4a5e-a0f4-75990d76e384" providerId="ADAL" clId="{F0E42B0D-94E4-40AD-A29A-343A35FDEAA9}" dt="2024-02-11T17:35:39.639" v="675"/>
        <pc:sldMkLst>
          <pc:docMk/>
          <pc:sldMk cId="272971106" sldId="568"/>
        </pc:sldMkLst>
      </pc:sldChg>
      <pc:sldChg chg="addSp modSp add mod">
        <pc:chgData name="Ashraf Alraie" userId="1dfc2808-a7c6-4a5e-a0f4-75990d76e384" providerId="ADAL" clId="{F0E42B0D-94E4-40AD-A29A-343A35FDEAA9}" dt="2024-02-12T05:28:50.460" v="684"/>
        <pc:sldMkLst>
          <pc:docMk/>
          <pc:sldMk cId="3277042263" sldId="569"/>
        </pc:sldMkLst>
      </pc:sldChg>
      <pc:sldChg chg="addSp delSp modSp add mod modTransition delAnim">
        <pc:chgData name="Ashraf Alraie" userId="1dfc2808-a7c6-4a5e-a0f4-75990d76e384" providerId="ADAL" clId="{F0E42B0D-94E4-40AD-A29A-343A35FDEAA9}" dt="2024-02-12T05:31:38.850" v="688"/>
        <pc:sldMkLst>
          <pc:docMk/>
          <pc:sldMk cId="854396564" sldId="570"/>
        </pc:sldMkLst>
      </pc:sldChg>
      <pc:sldChg chg="addSp modSp add mod">
        <pc:chgData name="Ashraf Alraie" userId="1dfc2808-a7c6-4a5e-a0f4-75990d76e384" providerId="ADAL" clId="{F0E42B0D-94E4-40AD-A29A-343A35FDEAA9}" dt="2024-02-12T05:44:25.936" v="689"/>
        <pc:sldMkLst>
          <pc:docMk/>
          <pc:sldMk cId="480828695" sldId="571"/>
        </pc:sldMkLst>
      </pc:sldChg>
      <pc:sldChg chg="addSp modSp add">
        <pc:chgData name="Ashraf Alraie" userId="1dfc2808-a7c6-4a5e-a0f4-75990d76e384" providerId="ADAL" clId="{F0E42B0D-94E4-40AD-A29A-343A35FDEAA9}" dt="2024-02-12T05:44:25.936" v="689"/>
        <pc:sldMkLst>
          <pc:docMk/>
          <pc:sldMk cId="3626619961" sldId="572"/>
        </pc:sldMkLst>
      </pc:sldChg>
      <pc:sldChg chg="addSp delSp modSp add mod modTransition delAnim">
        <pc:chgData name="Ashraf Alraie" userId="1dfc2808-a7c6-4a5e-a0f4-75990d76e384" providerId="ADAL" clId="{F0E42B0D-94E4-40AD-A29A-343A35FDEAA9}" dt="2024-02-12T06:12:25.457" v="694"/>
        <pc:sldMkLst>
          <pc:docMk/>
          <pc:sldMk cId="3035421508" sldId="573"/>
        </pc:sldMkLst>
      </pc:sldChg>
      <pc:sldChg chg="addSp delSp modSp add mod modTransition delAnim">
        <pc:chgData name="Ashraf Alraie" userId="1dfc2808-a7c6-4a5e-a0f4-75990d76e384" providerId="ADAL" clId="{F0E42B0D-94E4-40AD-A29A-343A35FDEAA9}" dt="2024-02-12T06:15:44.061" v="697"/>
        <pc:sldMkLst>
          <pc:docMk/>
          <pc:sldMk cId="1342360414" sldId="574"/>
        </pc:sldMkLst>
      </pc:sldChg>
      <pc:sldChg chg="addSp modSp add mod">
        <pc:chgData name="Ashraf Alraie" userId="1dfc2808-a7c6-4a5e-a0f4-75990d76e384" providerId="ADAL" clId="{F0E42B0D-94E4-40AD-A29A-343A35FDEAA9}" dt="2024-02-12T06:36:01.808" v="698"/>
        <pc:sldMkLst>
          <pc:docMk/>
          <pc:sldMk cId="2926896244" sldId="575"/>
        </pc:sldMkLst>
      </pc:sldChg>
      <pc:sldChg chg="addSp modSp add mod">
        <pc:chgData name="Ashraf Alraie" userId="1dfc2808-a7c6-4a5e-a0f4-75990d76e384" providerId="ADAL" clId="{F0E42B0D-94E4-40AD-A29A-343A35FDEAA9}" dt="2024-02-12T06:36:01.808" v="698"/>
        <pc:sldMkLst>
          <pc:docMk/>
          <pc:sldMk cId="803290268" sldId="576"/>
        </pc:sldMkLst>
      </pc:sldChg>
      <pc:sldChg chg="addSp modSp add mod">
        <pc:chgData name="Ashraf Alraie" userId="1dfc2808-a7c6-4a5e-a0f4-75990d76e384" providerId="ADAL" clId="{F0E42B0D-94E4-40AD-A29A-343A35FDEAA9}" dt="2024-02-12T06:36:01.808" v="698"/>
        <pc:sldMkLst>
          <pc:docMk/>
          <pc:sldMk cId="3919874874" sldId="577"/>
        </pc:sldMkLst>
      </pc:sldChg>
      <pc:sldChg chg="new del">
        <pc:chgData name="Ashraf Alraie" userId="1dfc2808-a7c6-4a5e-a0f4-75990d76e384" providerId="ADAL" clId="{F0E42B0D-94E4-40AD-A29A-343A35FDEAA9}" dt="2024-02-10T19:35:35.134" v="666" actId="680"/>
        <pc:sldMkLst>
          <pc:docMk/>
          <pc:sldMk cId="2153502876" sldId="5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6/26/2025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7723290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411967619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41673993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7623444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37743014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3724822-8DFF-1D70-EF81-F8EE0225B0A0}"/>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163575C3-6AE7-8BA4-2ED4-6534B2757BE9}"/>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DB31661C-E6E0-3B08-2294-3DE5BBFF3C00}"/>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6ACA08FB-C18F-22E3-0D19-872F4E5E8544}"/>
              </a:ext>
            </a:extLst>
          </p:cNvPr>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2746689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4373905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7750B05-AC08-B3AC-FBA3-587E4C41DB0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DCDD4D89-6D00-1C04-31C4-ED3B90A7BB08}"/>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76C1522B-E40E-466D-A32A-3C115FB2FD3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96EDB6E9-A505-7747-A4A0-1897EE2CD8CF}"/>
              </a:ext>
            </a:extLst>
          </p:cNvPr>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8779420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7E1AEA4-AB97-335C-76FC-6BD34566B38E}"/>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4112F56C-C59B-2AB5-CE01-D18916902CA9}"/>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D1687A38-B1F3-D3E2-D0B4-C4E3FC6564C4}"/>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DCFF174A-A7CA-9DBE-8B8A-563520D2421C}"/>
              </a:ext>
            </a:extLst>
          </p:cNvPr>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315074299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44B0BF6-F069-61E6-17C7-5FFA36432646}"/>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41BAFAF-AABD-E268-439C-0C86A3960EA9}"/>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6AF233C1-7FD2-18B9-ABAF-B0FDBB083BC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186F5475-DB3C-D473-780B-23F5E422D775}"/>
              </a:ext>
            </a:extLst>
          </p:cNvPr>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127912629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97A4BF6-5882-0A97-C95C-E7D2F8A0FBDA}"/>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988B8564-405A-555F-511D-CE434A0AB9B4}"/>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3038EAF5-0315-3551-B542-9E41B83F5E9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1EC078E6-A322-267D-67B4-2DAA6E992470}"/>
              </a:ext>
            </a:extLst>
          </p:cNvPr>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86035533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63B2087-4B0C-1425-901B-6F69176559E5}"/>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78831D40-3714-AE3A-E147-E1B0F582FA13}"/>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4B2EB76A-F3A4-4EC9-D94D-A983AB1E60DD}"/>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82866AFE-BB5E-FA8D-C80D-E4C5607CD78A}"/>
              </a:ext>
            </a:extLst>
          </p:cNvPr>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70799580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8954DABA-7F99-66F5-9EC6-4A1D5C03B72D}"/>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A21E64CD-F9E0-72E9-C7FD-C553CCF54254}"/>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79ED7E15-ED62-CE74-1295-BBC9136AD5D6}"/>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D5EEA2A7-A790-AA31-AEEE-00301A263E6B}"/>
              </a:ext>
            </a:extLst>
          </p:cNvPr>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318091957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B352DBE-E46D-705D-8505-4DD3977F1272}"/>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EC20FF46-0DA5-FDB0-0395-98EA0847B8D4}"/>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50C42B69-5328-25AC-B8B0-E1A42C63F023}"/>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22F6E48E-0BA7-0861-DBE8-4372191E45BF}"/>
              </a:ext>
            </a:extLst>
          </p:cNvPr>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673391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19F15BB0-A10D-7925-78A6-F6852391CDC4}"/>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6A23D2EA-43C7-A3FC-4FF4-BEBA2EAFEF39}"/>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AB9060F3-E4D9-BC18-571D-983E39B47839}"/>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C72EC8C1-45C3-3ED0-A098-A51BA4F86B14}"/>
              </a:ext>
            </a:extLst>
          </p:cNvPr>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4079564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6B15BCD-6A8E-AB3E-45E5-C688967A2A4C}"/>
            </a:ext>
          </a:extLst>
        </p:cNvPr>
        <p:cNvGrpSpPr/>
        <p:nvPr/>
      </p:nvGrpSpPr>
      <p:grpSpPr>
        <a:xfrm>
          <a:off x="0" y="0"/>
          <a:ext cx="0" cy="0"/>
          <a:chOff x="0" y="0"/>
          <a:chExt cx="0" cy="0"/>
        </a:xfrm>
      </p:grpSpPr>
      <p:sp>
        <p:nvSpPr>
          <p:cNvPr id="2" name="Slide Image Placeholder 1">
            <a:extLst>
              <a:ext uri="{FF2B5EF4-FFF2-40B4-BE49-F238E27FC236}">
                <a16:creationId xmlns="" xmlns:a16="http://schemas.microsoft.com/office/drawing/2014/main" id="{307710AF-CFD6-7827-79DD-1E7BCF929593}"/>
              </a:ext>
            </a:extLst>
          </p:cNvPr>
          <p:cNvSpPr>
            <a:spLocks noGrp="1" noRot="1" noChangeAspect="1"/>
          </p:cNvSpPr>
          <p:nvPr>
            <p:ph type="sldImg"/>
          </p:nvPr>
        </p:nvSpPr>
        <p:spPr/>
      </p:sp>
      <p:sp>
        <p:nvSpPr>
          <p:cNvPr id="3" name="Notes Placeholder 2">
            <a:extLst>
              <a:ext uri="{FF2B5EF4-FFF2-40B4-BE49-F238E27FC236}">
                <a16:creationId xmlns="" xmlns:a16="http://schemas.microsoft.com/office/drawing/2014/main" id="{3BC626FC-53FD-72BE-461E-62C2030C6727}"/>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 xmlns:a16="http://schemas.microsoft.com/office/drawing/2014/main" id="{F1B9C02B-CBD2-1B8B-A5ED-E9DC8C83AB2A}"/>
              </a:ext>
            </a:extLst>
          </p:cNvPr>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175171689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6/26/2025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6/26/2025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6/26/2025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6/26/2025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6/26/2025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47473774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6/26/2025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1" r:id="rId12"/>
    <p:sldLayoutId id="2147483662" r:id="rId13"/>
    <p:sldLayoutId id="2147483663" r:id="rId14"/>
    <p:sldLayoutId id="2147483664" r:id="rId15"/>
    <p:sldLayoutId id="2147483665" r:id="rId16"/>
    <p:sldLayoutId id="2147483666" r:id="rId17"/>
    <p:sldLayoutId id="2147483667"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8.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2.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4.xml"/><Relationship Id="rId7" Type="http://schemas.openxmlformats.org/officeDocument/2006/relationships/image" Target="../media/image10.png"/><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7.png"/><Relationship Id="rId5" Type="http://schemas.openxmlformats.org/officeDocument/2006/relationships/image" Target="../media/image9.jpeg"/><Relationship Id="rId4" Type="http://schemas.openxmlformats.org/officeDocument/2006/relationships/notesSlide" Target="../notesSlides/notesSlide6.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15.xml"/><Relationship Id="rId2" Type="http://schemas.openxmlformats.org/officeDocument/2006/relationships/audio" Target="../media/media2.m4a"/><Relationship Id="rId1" Type="http://schemas.microsoft.com/office/2007/relationships/media" Target="../media/media2.m4a"/><Relationship Id="rId5" Type="http://schemas.openxmlformats.org/officeDocument/2006/relationships/image" Target="../media/image10.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10.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10.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5.m4a"/><Relationship Id="rId1" Type="http://schemas.microsoft.com/office/2007/relationships/media" Target="../media/media5.m4a"/><Relationship Id="rId5" Type="http://schemas.openxmlformats.org/officeDocument/2006/relationships/image" Target="../media/image10.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6.m4a"/><Relationship Id="rId1" Type="http://schemas.microsoft.com/office/2007/relationships/media" Target="../media/media6.m4a"/><Relationship Id="rId5" Type="http://schemas.openxmlformats.org/officeDocument/2006/relationships/image" Target="../media/image10.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7.m4a"/><Relationship Id="rId1" Type="http://schemas.microsoft.com/office/2007/relationships/media" Target="../media/media7.m4a"/><Relationship Id="rId5" Type="http://schemas.openxmlformats.org/officeDocument/2006/relationships/image" Target="../media/image10.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0.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1.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12.jpeg"/><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3.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4.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notesSlide" Target="../notesSlides/notesSlide15.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8.jpe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16.pn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16.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013945" y="4103589"/>
            <a:ext cx="1962397" cy="646331"/>
          </a:xfrm>
          <a:prstGeom prst="rect">
            <a:avLst/>
          </a:prstGeom>
          <a:noFill/>
        </p:spPr>
        <p:txBody>
          <a:bodyPr wrap="square" rtlCol="0">
            <a:spAutoFit/>
          </a:bodyPr>
          <a:lstStyle/>
          <a:p>
            <a:r>
              <a:rPr lang="ar-AE" b="1" dirty="0">
                <a:effectLst>
                  <a:outerShdw blurRad="38100" dist="38100" dir="2700000" algn="tl">
                    <a:srgbClr val="000000">
                      <a:alpha val="43137"/>
                    </a:srgbClr>
                  </a:outerShdw>
                </a:effectLst>
                <a:latin typeface="Alexandria" charset="0"/>
                <a:cs typeface="Alexandria" charset="0"/>
              </a:rPr>
              <a:t>مدرس المادة</a:t>
            </a:r>
          </a:p>
          <a:p>
            <a:r>
              <a:rPr lang="ar-AE" b="1" dirty="0">
                <a:effectLst>
                  <a:outerShdw blurRad="38100" dist="38100" dir="2700000" algn="tl">
                    <a:srgbClr val="000000">
                      <a:alpha val="43137"/>
                    </a:srgbClr>
                  </a:outerShdw>
                </a:effectLst>
                <a:latin typeface="Alexandria" charset="0"/>
                <a:cs typeface="Alexandria" charset="0"/>
              </a:rPr>
              <a:t>د. أشرف الراعي</a:t>
            </a:r>
            <a:endParaRPr lang="en-US" b="1" dirty="0">
              <a:effectLst>
                <a:outerShdw blurRad="38100" dist="38100" dir="2700000" algn="tl">
                  <a:srgbClr val="000000">
                    <a:alpha val="43137"/>
                  </a:srgbClr>
                </a:outerShdw>
              </a:effectLst>
              <a:latin typeface="Alexandria" charset="0"/>
              <a:cs typeface="Alexandria" charset="0"/>
            </a:endParaRPr>
          </a:p>
        </p:txBody>
      </p:sp>
      <p:sp>
        <p:nvSpPr>
          <p:cNvPr id="31" name="TextBox 30"/>
          <p:cNvSpPr txBox="1"/>
          <p:nvPr/>
        </p:nvSpPr>
        <p:spPr>
          <a:xfrm>
            <a:off x="1013946" y="3075057"/>
            <a:ext cx="1962397" cy="707886"/>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a:p>
            <a:r>
              <a:rPr lang="ar-AE" sz="2000" b="1" dirty="0">
                <a:solidFill>
                  <a:srgbClr val="00B0F0"/>
                </a:solidFill>
                <a:latin typeface="Alexandria" charset="0"/>
                <a:cs typeface="Alexandria" charset="0"/>
              </a:rPr>
              <a:t>الإثبات الرقمي</a:t>
            </a:r>
            <a:endParaRPr lang="en-US" sz="2000" b="1" dirty="0">
              <a:solidFill>
                <a:srgbClr val="00B0F0"/>
              </a:solidFill>
              <a:latin typeface="Alexandria" charset="0"/>
              <a:cs typeface="Alexandria" charset="0"/>
            </a:endParaRP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ar-AE" sz="2800" b="1" dirty="0">
                <a:solidFill>
                  <a:schemeClr val="bg1"/>
                </a:solidFill>
                <a:latin typeface="Alexandria" charset="0"/>
                <a:cs typeface="Alexandria" charset="0"/>
              </a:rPr>
              <a:t>3</a:t>
            </a:r>
            <a:endParaRPr lang="en-US" sz="2800" b="1" dirty="0">
              <a:solidFill>
                <a:schemeClr val="bg1"/>
              </a:solidFill>
              <a:latin typeface="Alexandria" charset="0"/>
              <a:cs typeface="Alexandria" charset="0"/>
            </a:endParaRPr>
          </a:p>
        </p:txBody>
      </p:sp>
      <p:sp>
        <p:nvSpPr>
          <p:cNvPr id="46" name="TextBox 45"/>
          <p:cNvSpPr txBox="1"/>
          <p:nvPr/>
        </p:nvSpPr>
        <p:spPr>
          <a:xfrm>
            <a:off x="141762" y="4958234"/>
            <a:ext cx="3817071" cy="677108"/>
          </a:xfrm>
          <a:prstGeom prst="rect">
            <a:avLst/>
          </a:prstGeom>
          <a:noFill/>
        </p:spPr>
        <p:txBody>
          <a:bodyPr wrap="none" rtlCol="0">
            <a:spAutoFit/>
          </a:bodyPr>
          <a:lstStyle/>
          <a:p>
            <a:pPr algn="ctr"/>
            <a:r>
              <a:rPr lang="en-GB" sz="1800" b="1" dirty="0">
                <a:solidFill>
                  <a:srgbClr val="111111"/>
                </a:solidFill>
                <a:effectLst/>
                <a:latin typeface="Segoe UI" panose="020B0502040204020203" pitchFamily="34" charset="0"/>
                <a:ea typeface="Times New Roman" panose="02020603050405020304" pitchFamily="18" charset="0"/>
              </a:rPr>
              <a:t>LAW637</a:t>
            </a:r>
            <a:endParaRPr lang="en-US" sz="2000" b="1" dirty="0">
              <a:latin typeface="Alexandria" charset="0"/>
              <a:cs typeface="Alexandria" charset="0"/>
            </a:endParaRPr>
          </a:p>
          <a:p>
            <a:r>
              <a:rPr lang="ar-AE" sz="2000" b="1" dirty="0">
                <a:latin typeface="Alexandria" charset="0"/>
                <a:cs typeface="Alexandria" charset="0"/>
              </a:rPr>
              <a:t>الماجستير في القانون الرقمي</a:t>
            </a:r>
            <a:endParaRPr lang="en-US" sz="2000" b="1" dirty="0">
              <a:latin typeface="Alexandria" charset="0"/>
              <a:cs typeface="Alexandria" charset="0"/>
            </a:endParaRP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9203"/>
    </mc:Choice>
    <mc:Fallback xmlns="">
      <p:transition spd="slow" advTm="39203"/>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1840568" cy="400110"/>
          </a:xfrm>
          <a:prstGeom prst="rect">
            <a:avLst/>
          </a:prstGeom>
          <a:noFill/>
        </p:spPr>
        <p:txBody>
          <a:bodyPr wrap="none" rtlCol="0">
            <a:spAutoFit/>
          </a:bodyPr>
          <a:lstStyle/>
          <a:p>
            <a:r>
              <a:rPr lang="en-US" sz="2000" b="1" dirty="0">
                <a:solidFill>
                  <a:srgbClr val="00B0F0"/>
                </a:solidFill>
                <a:latin typeface="Alexandria" charset="0"/>
                <a:cs typeface="Alexandria" charset="0"/>
              </a:rPr>
              <a:t>Digital Proof</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a:t>
            </a:r>
            <a:r>
              <a:rPr lang="ar-AE" sz="2800" b="1" dirty="0">
                <a:solidFill>
                  <a:schemeClr val="tx1"/>
                </a:solidFill>
                <a:latin typeface="Alexandria" charset="0"/>
                <a:cs typeface="Alexandria" charset="0"/>
              </a:rPr>
              <a:t>3</a:t>
            </a:r>
            <a:endParaRPr lang="en-US" sz="2800" b="1" dirty="0">
              <a:solidFill>
                <a:schemeClr val="tx1"/>
              </a:solidFill>
              <a:latin typeface="Alexandria" charset="0"/>
              <a:cs typeface="Alexandria" charset="0"/>
            </a:endParaRPr>
          </a:p>
        </p:txBody>
      </p:sp>
      <p:sp>
        <p:nvSpPr>
          <p:cNvPr id="12" name="TextBox 11"/>
          <p:cNvSpPr txBox="1"/>
          <p:nvPr/>
        </p:nvSpPr>
        <p:spPr>
          <a:xfrm>
            <a:off x="459185" y="6187539"/>
            <a:ext cx="4886463" cy="369332"/>
          </a:xfrm>
          <a:prstGeom prst="rect">
            <a:avLst/>
          </a:prstGeom>
          <a:noFill/>
        </p:spPr>
        <p:txBody>
          <a:bodyPr wrap="square" rtlCol="0">
            <a:spAutoFit/>
          </a:bodyPr>
          <a:lstStyle/>
          <a:p>
            <a:r>
              <a:rPr lang="en-US" b="1" dirty="0">
                <a:solidFill>
                  <a:srgbClr val="00B0F0"/>
                </a:solidFill>
                <a:latin typeface="Alexandria" charset="0"/>
                <a:cs typeface="Alexandria" charset="0"/>
              </a:rPr>
              <a:t>Dr. Ashraf </a:t>
            </a:r>
            <a:r>
              <a:rPr lang="en-US" b="1" dirty="0" err="1">
                <a:solidFill>
                  <a:srgbClr val="00B0F0"/>
                </a:solidFill>
                <a:latin typeface="Alexandria" charset="0"/>
                <a:cs typeface="Alexandria" charset="0"/>
              </a:rPr>
              <a:t>Alrai</a:t>
            </a:r>
            <a:endParaRPr lang="en-US" b="1" dirty="0">
              <a:solidFill>
                <a:srgbClr val="00B0F0"/>
              </a:solidFill>
              <a:latin typeface="Alexandria" charset="0"/>
              <a:cs typeface="Alexandria" charset="0"/>
            </a:endParaRPr>
          </a:p>
        </p:txBody>
      </p:sp>
      <p:sp>
        <p:nvSpPr>
          <p:cNvPr id="13" name="TextBox 12"/>
          <p:cNvSpPr txBox="1"/>
          <p:nvPr/>
        </p:nvSpPr>
        <p:spPr>
          <a:xfrm>
            <a:off x="459185" y="5830966"/>
            <a:ext cx="4886463" cy="369332"/>
          </a:xfrm>
          <a:prstGeom prst="rect">
            <a:avLst/>
          </a:prstGeom>
          <a:noFill/>
        </p:spPr>
        <p:txBody>
          <a:bodyPr wrap="square" rtlCol="0">
            <a:spAutoFit/>
          </a:bodyPr>
          <a:lstStyle/>
          <a:p>
            <a:r>
              <a:rPr lang="en-US"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7" name="TextBox 6">
            <a:extLst>
              <a:ext uri="{FF2B5EF4-FFF2-40B4-BE49-F238E27FC236}">
                <a16:creationId xmlns="" xmlns:a16="http://schemas.microsoft.com/office/drawing/2014/main" id="{CCEA6902-6CFA-E903-CA07-CAFE1881BF48}"/>
              </a:ext>
            </a:extLst>
          </p:cNvPr>
          <p:cNvSpPr txBox="1"/>
          <p:nvPr/>
        </p:nvSpPr>
        <p:spPr>
          <a:xfrm>
            <a:off x="6686078" y="4918702"/>
            <a:ext cx="2339808" cy="677108"/>
          </a:xfrm>
          <a:prstGeom prst="rect">
            <a:avLst/>
          </a:prstGeom>
          <a:noFill/>
        </p:spPr>
        <p:txBody>
          <a:bodyPr wrap="none" rtlCol="0">
            <a:spAutoFit/>
          </a:bodyPr>
          <a:lstStyle/>
          <a:p>
            <a:r>
              <a:rPr lang="en-GB" sz="1800" dirty="0">
                <a:solidFill>
                  <a:srgbClr val="111111"/>
                </a:solidFill>
                <a:effectLst/>
                <a:latin typeface="Segoe UI" panose="020B0502040204020203" pitchFamily="34" charset="0"/>
                <a:ea typeface="Times New Roman" panose="02020603050405020304" pitchFamily="18" charset="0"/>
              </a:rPr>
              <a:t>LAW637</a:t>
            </a:r>
            <a:endParaRPr lang="en-US" sz="2000" dirty="0">
              <a:latin typeface="Alexandria" charset="0"/>
              <a:cs typeface="Alexandria" charset="0"/>
            </a:endParaRPr>
          </a:p>
          <a:p>
            <a:r>
              <a:rPr lang="en-US" sz="2000" dirty="0">
                <a:latin typeface="Alexandria" charset="0"/>
                <a:cs typeface="Alexandria" charset="0"/>
              </a:rPr>
              <a:t>Master of Digital law</a:t>
            </a:r>
          </a:p>
        </p:txBody>
      </p:sp>
    </p:spTree>
  </p:cSld>
  <p:clrMapOvr>
    <a:masterClrMapping/>
  </p:clrMapOvr>
  <mc:AlternateContent xmlns:mc="http://schemas.openxmlformats.org/markup-compatibility/2006" xmlns:p14="http://schemas.microsoft.com/office/powerpoint/2010/main">
    <mc:Choice Requires="p14">
      <p:transition spd="slow" p14:dur="2000" advTm="1511"/>
    </mc:Choice>
    <mc:Fallback xmlns="">
      <p:transition spd="slow" advTm="1511"/>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156786"/>
            <a:ext cx="8671947" cy="2713820"/>
          </a:xfrm>
          <a:prstGeom prst="rect">
            <a:avLst/>
          </a:prstGeom>
          <a:noFill/>
        </p:spPr>
        <p:txBody>
          <a:bodyPr wrap="square" rtlCol="0">
            <a:spAutoFit/>
          </a:bodyPr>
          <a:lstStyle/>
          <a:p>
            <a:pPr algn="just" rtl="1"/>
            <a:r>
              <a:rPr lang="ar" sz="1600" b="1" dirty="0">
                <a:latin typeface="Alexandria" charset="0"/>
                <a:cs typeface="Alexandria" charset="0"/>
              </a:rPr>
              <a:t>بداية، اسمحوا لي أن أ</a:t>
            </a:r>
            <a:r>
              <a:rPr lang="ar-AE" sz="1600" b="1" dirty="0">
                <a:latin typeface="Alexandria" charset="0"/>
                <a:cs typeface="Alexandria" charset="0"/>
              </a:rPr>
              <a:t>شير إلى</a:t>
            </a:r>
            <a:r>
              <a:rPr lang="ar" sz="1600" b="1" dirty="0">
                <a:latin typeface="Alexandria" charset="0"/>
                <a:cs typeface="Alexandria" charset="0"/>
              </a:rPr>
              <a:t> المواضيع التي ناقشناها في المحاضرة السابقة، وهي كما يلي:</a:t>
            </a:r>
          </a:p>
          <a:p>
            <a:pPr algn="just" rtl="1"/>
            <a:endParaRPr lang="en-US" sz="1600" b="1" i="1" dirty="0">
              <a:solidFill>
                <a:srgbClr val="2D3956"/>
              </a:solidFill>
              <a:latin typeface="Alexandria" charset="0"/>
              <a:cs typeface="Alexandria" charset="0"/>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b="1" dirty="0">
                <a:effectLst/>
                <a:latin typeface="Alexandria" pitchFamily="2" charset="-78"/>
                <a:ea typeface="Calibri" panose="020F0502020204030204" pitchFamily="34" charset="0"/>
                <a:cs typeface="Alexandria" pitchFamily="2" charset="-78"/>
              </a:rPr>
              <a:t>القواعد العامة في الإثبات الرقمي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حجية الدليل الرقمي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قرينة البراءة</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مبدأ حرية الإثبات الجنائي</a:t>
            </a:r>
            <a:endParaRPr lang="en-US" sz="1400" dirty="0">
              <a:effectLst/>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Calibri" panose="020F0502020204030204" pitchFamily="34" charset="0"/>
                <a:cs typeface="Alexandria" pitchFamily="2" charset="-78"/>
              </a:rPr>
              <a:t>استخدام الأنظمة الرقمية في عملية الإثبات الجنائي</a:t>
            </a:r>
            <a:endParaRPr lang="ar-AE" sz="1400" dirty="0">
              <a:latin typeface="Alexandria" pitchFamily="2" charset="-78"/>
              <a:ea typeface="Calibri" panose="020F0502020204030204" pitchFamily="34" charset="0"/>
              <a:cs typeface="Alexandria" pitchFamily="2" charset="-78"/>
            </a:endParaRPr>
          </a:p>
          <a:p>
            <a:pPr marL="342900" marR="0" lvl="0" indent="-342900" algn="r" rtl="1">
              <a:lnSpc>
                <a:spcPct val="107000"/>
              </a:lnSpc>
              <a:spcBef>
                <a:spcPts val="0"/>
              </a:spcBef>
              <a:spcAft>
                <a:spcPts val="800"/>
              </a:spcAft>
              <a:buFont typeface="Courier New" panose="02070309020205020404" pitchFamily="49" charset="0"/>
              <a:buChar char="o"/>
            </a:pPr>
            <a:r>
              <a:rPr lang="ar-AE" sz="1400" dirty="0">
                <a:effectLst/>
                <a:latin typeface="Alexandria" pitchFamily="2" charset="-78"/>
                <a:ea typeface="Times New Roman" panose="02020603050405020304" pitchFamily="18" charset="0"/>
                <a:cs typeface="Alexandria" pitchFamily="2" charset="-78"/>
              </a:rPr>
              <a:t>مبدأ اقتناع القاضي بالدليل الرقمي في الإثبات الجنائي</a:t>
            </a:r>
            <a:endParaRPr lang="ar" sz="1400" b="1" i="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933325587"/>
      </p:ext>
    </p:extLst>
  </p:cSld>
  <p:clrMapOvr>
    <a:masterClrMapping/>
  </p:clrMapOvr>
  <mc:AlternateContent xmlns:mc="http://schemas.openxmlformats.org/markup-compatibility/2006" xmlns:p14="http://schemas.microsoft.com/office/powerpoint/2010/main">
    <mc:Choice Requires="p14">
      <p:transition spd="slow" p14:dur="2000" advTm="38929"/>
    </mc:Choice>
    <mc:Fallback xmlns="">
      <p:transition spd="slow" advTm="38929"/>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692707"/>
          </a:xfrm>
          <a:prstGeom prst="rect">
            <a:avLst/>
          </a:prstGeom>
          <a:noFill/>
        </p:spPr>
        <p:txBody>
          <a:bodyPr wrap="square">
            <a:spAutoFit/>
          </a:bodyPr>
          <a:lstStyle/>
          <a:p>
            <a:pPr algn="just" rtl="1">
              <a:lnSpc>
                <a:spcPct val="107000"/>
              </a:lnSpc>
              <a:spcAft>
                <a:spcPts val="800"/>
              </a:spcAft>
            </a:pPr>
            <a:r>
              <a:rPr lang="ar-AE" sz="1400" kern="100" dirty="0">
                <a:latin typeface="Alexandria" pitchFamily="2" charset="-78"/>
                <a:ea typeface="Calibri" panose="020F0502020204030204" pitchFamily="34" charset="0"/>
                <a:cs typeface="Alexandria" pitchFamily="2" charset="-78"/>
              </a:rPr>
              <a:t> في ظل النهضة الرقمية، والصحوة المعلوماتية التي يعرفهـــا العالــم اليوم، حيث تكنولوجيا المعلومات أصبحت تشكل الجهاز العصبــــي للمجتمعـــات الحديثـــة، عرفت العمليات التعاقدية مجموعة من التغيرات مست نظامها وبينتها القانونية، فأصبحت التعاملات التي تتم عن طريق وسائل الاتصال الحديثة تثير اهتمام رجل القانون والقاضي على السواء.</a:t>
            </a:r>
          </a:p>
        </p:txBody>
      </p:sp>
      <p:sp>
        <p:nvSpPr>
          <p:cNvPr id="41" name="TextBox 40"/>
          <p:cNvSpPr txBox="1"/>
          <p:nvPr/>
        </p:nvSpPr>
        <p:spPr>
          <a:xfrm>
            <a:off x="6054421" y="907525"/>
            <a:ext cx="4937345" cy="1323439"/>
          </a:xfrm>
          <a:prstGeom prst="rect">
            <a:avLst/>
          </a:prstGeom>
          <a:noFill/>
        </p:spPr>
        <p:txBody>
          <a:bodyPr wrap="square" rtlCol="0">
            <a:spAutoFit/>
          </a:bodyPr>
          <a:lstStyle/>
          <a:p>
            <a:pPr algn="r" rtl="1">
              <a:lnSpc>
                <a:spcPct val="150000"/>
              </a:lnSpc>
            </a:pPr>
            <a:r>
              <a:rPr lang="ar-AE" sz="2000" b="1" dirty="0">
                <a:solidFill>
                  <a:srgbClr val="00B0F0"/>
                </a:solidFill>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706755"/>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64744"/>
    </mc:Choice>
    <mc:Fallback xmlns="">
      <p:transition spd="slow" advTm="16474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9441"/>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03</a:t>
            </a:r>
            <a:endParaRPr lang="ar" sz="4400" b="1" dirty="0">
              <a:solidFill>
                <a:schemeClr val="bg1"/>
              </a:solidFill>
              <a:latin typeface="Alexandria" charset="0"/>
              <a:cs typeface="Alexandria" charset="0"/>
            </a:endParaRPr>
          </a:p>
        </p:txBody>
      </p:sp>
      <p:sp>
        <p:nvSpPr>
          <p:cNvPr id="48" name="TextBox 47"/>
          <p:cNvSpPr txBox="1"/>
          <p:nvPr/>
        </p:nvSpPr>
        <p:spPr>
          <a:xfrm>
            <a:off x="617280" y="2854818"/>
            <a:ext cx="10541000" cy="1692707"/>
          </a:xfrm>
          <a:prstGeom prst="rect">
            <a:avLst/>
          </a:prstGeom>
          <a:noFill/>
        </p:spPr>
        <p:txBody>
          <a:bodyPr wrap="square" rtlCol="0">
            <a:spAutoFit/>
          </a:bodyPr>
          <a:lstStyle/>
          <a:p>
            <a:pPr algn="just" rtl="1">
              <a:lnSpc>
                <a:spcPct val="107000"/>
              </a:lnSpc>
              <a:spcAft>
                <a:spcPts val="800"/>
              </a:spcAft>
            </a:pPr>
            <a:r>
              <a:rPr lang="ar-AE" sz="1400" kern="100" dirty="0">
                <a:latin typeface="Alexandria" pitchFamily="2" charset="-78"/>
                <a:ea typeface="Calibri" panose="020F0502020204030204" pitchFamily="34" charset="0"/>
                <a:cs typeface="Alexandria" pitchFamily="2" charset="-78"/>
              </a:rPr>
              <a:t>حيث أدى الانتشار المتنامي للتعامل بوسائل الاتصال الحديثة إلى شيوع ما يسمى بالعقود الإلكترونية، وهذه الأخيرة باتت اليوم تطرح مجموعة من التساؤلات القانونية، لا سيما الشق المتعلق بالإثبات، وذلك بالنظر لتعقد العلاقات الناجمة عن مثل هذا النوع من العقود، واختلاف الوسيط المادي الذي يتم من خلاله تحرير العقد وتدوين بنوده . ففي مثل هذا النوع من التعاقد تطرح مجموعة من الأسئلة الهامشية والمحورية في نفس الوقت من قبيل مدى اعتبار ما يتم تدوينه على الوسائل ( الوسائط) غير الورقية، هل هو من قبيل الكتابة المعتد بها في الإثبات، ومدى حجية هذه الكتابة، ويزداد الوضع تعقيدا فيما لو أراد أطراف العقد التمسك بالمحـــــرر الالكتروني كدليل كتابي كامل، كما يطرح التوقيع الإلكتروني باعتباره وليــد مثــــل هذا النوع من المعاملات بدوره مجموعة من التساؤلات.</a:t>
            </a: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2" name="TextBox 1">
            <a:extLst>
              <a:ext uri="{FF2B5EF4-FFF2-40B4-BE49-F238E27FC236}">
                <a16:creationId xmlns="" xmlns:a16="http://schemas.microsoft.com/office/drawing/2014/main" id="{401D7260-E7A4-F5AA-3B52-491BDFBD711C}"/>
              </a:ext>
            </a:extLst>
          </p:cNvPr>
          <p:cNvSpPr txBox="1"/>
          <p:nvPr/>
        </p:nvSpPr>
        <p:spPr>
          <a:xfrm>
            <a:off x="3753518" y="1115995"/>
            <a:ext cx="7496174" cy="769441"/>
          </a:xfrm>
          <a:prstGeom prst="rect">
            <a:avLst/>
          </a:prstGeom>
          <a:noFill/>
        </p:spPr>
        <p:txBody>
          <a:bodyPr wrap="square" rtlCol="0">
            <a:spAutoFit/>
          </a:bodyPr>
          <a:lstStyle/>
          <a:p>
            <a:pPr algn="r" rtl="1">
              <a:lnSpc>
                <a:spcPct val="150000"/>
              </a:lnSpc>
            </a:pPr>
            <a:r>
              <a:rPr lang="ar-AE" sz="1600" b="1" dirty="0">
                <a:latin typeface="Alexandria" charset="0"/>
                <a:cs typeface="Alexandria" charset="0"/>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Alexandria" charset="0"/>
            </a:endParaRPr>
          </a:p>
        </p:txBody>
      </p:sp>
    </p:spTree>
  </p:cSld>
  <p:clrMapOvr>
    <a:masterClrMapping/>
  </p:clrMapOvr>
  <mc:AlternateContent xmlns:mc="http://schemas.openxmlformats.org/markup-compatibility/2006" xmlns:p14="http://schemas.microsoft.com/office/powerpoint/2010/main">
    <mc:Choice Requires="p14">
      <p:transition p14:dur="10" advTm="186222"/>
    </mc:Choice>
    <mc:Fallback xmlns="">
      <p:transition advTm="186222"/>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458086" y="2870296"/>
            <a:ext cx="8417320" cy="1384995"/>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وسنناقش في </a:t>
            </a:r>
            <a:r>
              <a:rPr lang="ar-AE" sz="1400" b="1" kern="100" dirty="0">
                <a:solidFill>
                  <a:srgbClr val="374151"/>
                </a:solidFill>
                <a:latin typeface="Alexandria" pitchFamily="2" charset="-78"/>
                <a:ea typeface="Calibri" panose="020F0502020204030204" pitchFamily="34" charset="0"/>
                <a:cs typeface="+mj-cs"/>
              </a:rPr>
              <a:t>هذه المحاضرة </a:t>
            </a:r>
            <a:r>
              <a:rPr lang="ar-AE" sz="1400" b="1" kern="100" dirty="0">
                <a:solidFill>
                  <a:srgbClr val="374151"/>
                </a:solidFill>
                <a:effectLst/>
                <a:latin typeface="Alexandria" pitchFamily="2" charset="-78"/>
                <a:ea typeface="Calibri" panose="020F0502020204030204" pitchFamily="34" charset="0"/>
                <a:cs typeface="+mj-cs"/>
              </a:rPr>
              <a:t>أهم التساؤلات التي يطرحها الإثبات في العقود الإلكترونية، وذلك من خلال المقارنة والمقاربة بين القواعد ذات الصلة في قانون الإثبات في المعاملات المدنية والتجارية وقانون المعاملات الإلكترونية لإدراك مدى استيعاب هذه القواعــــــد للتعاقـــــد بواسطـــــة وسائل الاتصال الحديثة، مع الوقوف عند بعض التجارب المقارنة، وخاصـــــة التجارب ذات السبق في الموضوع.</a:t>
            </a:r>
            <a:endParaRPr lang="en-US" sz="1200" kern="100" dirty="0">
              <a:effectLst/>
              <a:latin typeface="Calibri" panose="020F0502020204030204" pitchFamily="34" charset="0"/>
              <a:ea typeface="Calibri" panose="020F0502020204030204" pitchFamily="34" charset="0"/>
              <a:cs typeface="+mj-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EDE2F479-E5F9-1D72-8074-640A5D931735}"/>
              </a:ext>
            </a:extLst>
          </p:cNvPr>
          <p:cNvSpPr txBox="1"/>
          <p:nvPr/>
        </p:nvSpPr>
        <p:spPr>
          <a:xfrm>
            <a:off x="4390680" y="1829300"/>
            <a:ext cx="7496174" cy="769441"/>
          </a:xfrm>
          <a:prstGeom prst="rect">
            <a:avLst/>
          </a:prstGeom>
          <a:noFill/>
        </p:spPr>
        <p:txBody>
          <a:bodyPr wrap="square" rtlCol="0">
            <a:spAutoFit/>
          </a:bodyPr>
          <a:lstStyle/>
          <a:p>
            <a:pPr algn="r" rtl="1">
              <a:lnSpc>
                <a:spcPct val="150000"/>
              </a:lnSpc>
            </a:pPr>
            <a:r>
              <a:rPr lang="ar-AE" sz="1600" b="1" dirty="0">
                <a:latin typeface="Alexandria" charset="0"/>
                <a:cs typeface="+mj-cs"/>
              </a:rPr>
              <a:t>القواعد العامة للإثبات في الإثبات الرقمي في القضايا المدنية والتجارية </a:t>
            </a:r>
          </a:p>
          <a:p>
            <a:pPr algn="r" rtl="1"/>
            <a:endParaRPr lang="ar-AE" sz="2000" b="1" dirty="0">
              <a:solidFill>
                <a:srgbClr val="00B0F0"/>
              </a:solidFill>
              <a:latin typeface="Alexandria" charset="0"/>
              <a:cs typeface="+mj-cs"/>
            </a:endParaRPr>
          </a:p>
        </p:txBody>
      </p:sp>
    </p:spTree>
    <p:extLst>
      <p:ext uri="{BB962C8B-B14F-4D97-AF65-F5344CB8AC3E}">
        <p14:creationId xmlns:p14="http://schemas.microsoft.com/office/powerpoint/2010/main" val="3587405530"/>
      </p:ext>
    </p:extLst>
  </p:cSld>
  <p:clrMapOvr>
    <a:masterClrMapping/>
  </p:clrMapOvr>
  <mc:AlternateContent xmlns:mc="http://schemas.openxmlformats.org/markup-compatibility/2006" xmlns:p14="http://schemas.microsoft.com/office/powerpoint/2010/main">
    <mc:Choice Requires="p14">
      <p:transition spd="slow" p14:dur="2000" advTm="112582"/>
    </mc:Choice>
    <mc:Fallback xmlns="">
      <p:transition spd="slow" advTm="11258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3760099" y="2367253"/>
            <a:ext cx="8120726" cy="2780248"/>
          </a:xfrm>
          <a:prstGeom prst="rect">
            <a:avLst/>
          </a:prstGeom>
          <a:noFill/>
        </p:spPr>
        <p:txBody>
          <a:bodyPr wrap="square" rtlCol="0">
            <a:spAutoFit/>
          </a:bodyPr>
          <a:lstStyle/>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effectLst/>
                <a:latin typeface="Arial" panose="020B0604020202020204" pitchFamily="34" charset="0"/>
                <a:ea typeface="Calibri" panose="020F0502020204030204" pitchFamily="34" charset="0"/>
                <a:cs typeface="Arial" panose="020B0604020202020204" pitchFamily="34" charset="0"/>
              </a:rPr>
              <a:t>التوقيع وحجية السندات الالكترونية في الإثبات:</a:t>
            </a:r>
          </a:p>
          <a:p>
            <a:pPr marL="285750" marR="0" indent="-285750" algn="just" rtl="1">
              <a:lnSpc>
                <a:spcPct val="200000"/>
              </a:lnSpc>
              <a:spcBef>
                <a:spcPts val="0"/>
              </a:spcBef>
              <a:spcAft>
                <a:spcPts val="800"/>
              </a:spcAft>
              <a:buFont typeface="Wingdings" panose="05000000000000000000" pitchFamily="2" charset="2"/>
              <a:buChar char="q"/>
            </a:pPr>
            <a:r>
              <a:rPr lang="ar-AE" sz="1400" b="1" kern="100" dirty="0">
                <a:effectLst/>
                <a:latin typeface="Arial" panose="020B0604020202020204" pitchFamily="34" charset="0"/>
                <a:ea typeface="Calibri" panose="020F0502020204030204" pitchFamily="34" charset="0"/>
                <a:cs typeface="Arial" panose="020B0604020202020204" pitchFamily="34" charset="0"/>
              </a:rPr>
              <a:t>غالباً ما تشترط  التشريعات المتعلقة بقواعد الإثبات وجود سند محرر كتابي (أصلي) الإثبات تصرفات قانونية معينة، ونظراً لكون المعاملات الالكترونية قائمة على التعاقد دون مستندات ورقية، فإن مسألة الإثبات قد تشكل عائقاً أمام تطورها، إذا أن اشتراط وجود مستندات ورقية هو أمر لا يتفق وطبيعة التجارة الالكترونية التي تهدف إلى التخلص من أكوام المستندات الورقية والاستعاضة عنها بوثائق الكترونية محفوظة على أجهزة الحاسوب أو على أقراص تخزين، إذ أن مثل هذه المتطلبات تلزم المتعاملين بالاحتفاظ بمحررات ومستندات لجميع التصرفات التي يجرونها، بما فيها التصرفات اليومية الأمر الذي يصعب مهمة ممارسة التجارة ويزيد تكاليفها</a:t>
            </a:r>
            <a:endParaRPr lang="en-US" sz="1400" dirty="0">
              <a:latin typeface="Arial" panose="020B0604020202020204" pitchFamily="34" charset="0"/>
              <a:cs typeface="Arial" panose="020B0604020202020204" pitchFamily="34" charset="0"/>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735994114"/>
      </p:ext>
    </p:extLst>
  </p:cSld>
  <p:clrMapOvr>
    <a:masterClrMapping/>
  </p:clrMapOvr>
  <mc:AlternateContent xmlns:mc="http://schemas.openxmlformats.org/markup-compatibility/2006" xmlns:p14="http://schemas.microsoft.com/office/powerpoint/2010/main">
    <mc:Choice Requires="p14">
      <p:transition spd="slow" p14:dur="2000" advTm="179816"/>
    </mc:Choice>
    <mc:Fallback xmlns="">
      <p:transition spd="slow" advTm="179816"/>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0738DD41-BCF3-2FC0-014A-D7C3EDFBAD87}"/>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E84C65F0-17B2-1E90-B919-DD6F18BB803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E14445EE-2BCD-B5DF-F971-F68BD06809F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9B3E818E-37B2-185A-22B1-C2E7A85762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0F06933F-AA93-757A-95D1-A03FFDC50158}"/>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895028E9-BB35-2DC9-68C1-676F711A6A72}"/>
              </a:ext>
            </a:extLst>
          </p:cNvPr>
          <p:cNvSpPr txBox="1"/>
          <p:nvPr/>
        </p:nvSpPr>
        <p:spPr>
          <a:xfrm>
            <a:off x="3760099" y="2642181"/>
            <a:ext cx="8120726" cy="2613857"/>
          </a:xfrm>
          <a:prstGeom prst="rect">
            <a:avLst/>
          </a:prstGeom>
          <a:noFill/>
        </p:spPr>
        <p:txBody>
          <a:bodyPr wrap="square" rtlCol="0">
            <a:spAutoFit/>
          </a:bodyPr>
          <a:lstStyle/>
          <a:p>
            <a:pPr marL="285750" indent="-285750" algn="just" rtl="1">
              <a:lnSpc>
                <a:spcPct val="200000"/>
              </a:lnSpc>
              <a:buFont typeface="Wingdings" panose="05000000000000000000" pitchFamily="2" charset="2"/>
              <a:buChar char="q"/>
            </a:pPr>
            <a:r>
              <a:rPr lang="ar-AE" sz="1400" b="1" i="0" dirty="0">
                <a:solidFill>
                  <a:srgbClr val="050505"/>
                </a:solidFill>
                <a:effectLst/>
                <a:latin typeface="Alexandria" pitchFamily="2" charset="-78"/>
                <a:cs typeface="+mj-cs"/>
              </a:rPr>
              <a:t>إثبات العقد الالكتروني بالنظر للشروط المتعلقة بالدليل الكتابي:</a:t>
            </a:r>
          </a:p>
          <a:p>
            <a:pPr algn="just" rtl="1">
              <a:lnSpc>
                <a:spcPct val="200000"/>
              </a:lnSpc>
            </a:pPr>
            <a:endParaRPr lang="ar-AE" sz="1400" b="1" i="0" dirty="0">
              <a:solidFill>
                <a:srgbClr val="050505"/>
              </a:solidFill>
              <a:effectLst/>
              <a:latin typeface="Alexandria" pitchFamily="2" charset="-78"/>
              <a:cs typeface="+mj-cs"/>
            </a:endParaRPr>
          </a:p>
          <a:p>
            <a:pPr marL="285750" indent="-285750" algn="just" rtl="1">
              <a:lnSpc>
                <a:spcPct val="200000"/>
              </a:lnSpc>
              <a:buFont typeface="Wingdings" panose="05000000000000000000" pitchFamily="2" charset="2"/>
              <a:buChar char="q"/>
            </a:pPr>
            <a:r>
              <a:rPr lang="ar-AE" sz="1400" b="1" dirty="0">
                <a:solidFill>
                  <a:srgbClr val="050505"/>
                </a:solidFill>
                <a:latin typeface="Alexandria" pitchFamily="2" charset="-78"/>
                <a:cs typeface="+mj-cs"/>
              </a:rPr>
              <a:t>يعد </a:t>
            </a:r>
            <a:r>
              <a:rPr lang="ar-AE" sz="1400" b="1" i="0" dirty="0">
                <a:solidFill>
                  <a:srgbClr val="050505"/>
                </a:solidFill>
                <a:effectLst/>
                <a:latin typeface="Alexandria" pitchFamily="2" charset="-78"/>
                <a:cs typeface="+mj-cs"/>
              </a:rPr>
              <a:t>الدليل الكتابي من أهم أدلة الإثبات في القانون ، إذ إنه يمتاز على غيره من الأدلة بإمكانية إعداده منذ نشوء الحق أي قبل قيام النزاع، كما أنه يوفر عدة ضمانات للأطراف من أهمها ضبط الحقوق القائمة </a:t>
            </a:r>
            <a:r>
              <a:rPr lang="ar-AE" sz="1400" b="1" i="0" dirty="0" err="1">
                <a:solidFill>
                  <a:srgbClr val="050505"/>
                </a:solidFill>
                <a:effectLst/>
                <a:latin typeface="Alexandria" pitchFamily="2" charset="-78"/>
                <a:cs typeface="+mj-cs"/>
              </a:rPr>
              <a:t>والمتراضى</a:t>
            </a:r>
            <a:r>
              <a:rPr lang="ar-AE" sz="1400" b="1" i="0" dirty="0">
                <a:solidFill>
                  <a:srgbClr val="050505"/>
                </a:solidFill>
                <a:effectLst/>
                <a:latin typeface="Alexandria" pitchFamily="2" charset="-78"/>
                <a:cs typeface="+mj-cs"/>
              </a:rPr>
              <a:t> عليها سواء قبل النزاع أو بعده، إضافة لكون الكتابة أقل تعرضا لتأثير عوامل الزمن.</a:t>
            </a:r>
          </a:p>
          <a:p>
            <a:pPr marL="285750" marR="0" indent="-285750" algn="just" rtl="1">
              <a:lnSpc>
                <a:spcPct val="200000"/>
              </a:lnSpc>
              <a:spcBef>
                <a:spcPts val="0"/>
              </a:spcBef>
              <a:spcAft>
                <a:spcPts val="800"/>
              </a:spcAft>
              <a:buFont typeface="Wingdings" panose="05000000000000000000" pitchFamily="2" charset="2"/>
              <a:buChar char="q"/>
            </a:pPr>
            <a:endParaRPr lang="en-US" sz="1400" b="1" dirty="0">
              <a:latin typeface="Alexandria" pitchFamily="2" charset="-78"/>
              <a:cs typeface="+mj-cs"/>
            </a:endParaRPr>
          </a:p>
        </p:txBody>
      </p:sp>
      <p:sp>
        <p:nvSpPr>
          <p:cNvPr id="32" name="Rectangle 31">
            <a:extLst>
              <a:ext uri="{FF2B5EF4-FFF2-40B4-BE49-F238E27FC236}">
                <a16:creationId xmlns="" xmlns:a16="http://schemas.microsoft.com/office/drawing/2014/main" id="{7F943490-A20D-4D9D-B074-EA0F27D227EC}"/>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A1693D57-611E-9DDE-9014-39C5F2F47B32}"/>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3E8583E5-276E-6F98-5D65-EB0B6152DB0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FD5543E2-EE15-4C6F-9230-8866DEC9CF9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E1FAA744-2841-E2FC-6928-969F8CE209B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45908792"/>
      </p:ext>
    </p:extLst>
  </p:cSld>
  <p:clrMapOvr>
    <a:masterClrMapping/>
  </p:clrMapOvr>
  <mc:AlternateContent xmlns:mc="http://schemas.openxmlformats.org/markup-compatibility/2006" xmlns:p14="http://schemas.microsoft.com/office/powerpoint/2010/main">
    <mc:Choice Requires="p14">
      <p:transition spd="slow" p14:dur="2000" advTm="133878"/>
    </mc:Choice>
    <mc:Fallback xmlns="">
      <p:transition spd="slow" advTm="133878"/>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5"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2282850" y="2417869"/>
            <a:ext cx="9909150" cy="3541675"/>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mj-cs"/>
            </a:endParaRP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وجوب أن يكون الدليل مكتوبا</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    هذا الشرط الأساسي ينص على ضرورة أن يكون الدليل مدونا كتابة، وهو ما سنحاول الإجابة عنه من خلال الإحاطة بمفهوم الكتابة، وارتباطها بالمحرر، وما يشكله من عائق للإقرار بحجية المحرر الالكتروني، مع قراءة جديدة لمفهوم الكتابة وارتباطها بهذا المحرر.</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    يقصد بالكتابة اللازمة للإثبات حسب الفقه، المستند الأصلي. فهذا المستند قد يكون ورقة رسمية، وقد يكون ورقة عرفية، وينحصر الفارق الرئيسي – من حيث الشكل- بين الورقة الرسمية والورقة العرفية في أن الأولى تصدر عن موظف عام أو شخص مكلف بخدمة عامة. وأن يكون مختصا في إنشائها من حيث الموضوع والمكان، أما الأوراق العرفية فهي التي لا تتوافر فيها مقومات الورقة الرسمية من حيث إنها لا تصدر عن موظف عام.</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    أما فيمــا عــدا هــــذا الفــــارق الشكلي، فإن الدليل الكتابي رسميا كان أو عرفيا يجب – حتى يعتد به قانونا-  أن يتضمن كتابة مثبتة لتصرف قانوني، وأن يكون موقعا من الشخص المنسوب إليه الدليـــــل، فعنصرا الدليــــــل الكتابي إذن هما: الكتابة من جهة والتوقيع من جهة أخرى.</a:t>
            </a:r>
            <a:endParaRPr lang="en-US" sz="1400" dirty="0">
              <a:latin typeface="Alexandria" pitchFamily="2" charset="-78"/>
              <a:cs typeface="+mj-cs"/>
            </a:endParaRPr>
          </a:p>
          <a:p>
            <a:pPr algn="just" rtl="1"/>
            <a:endParaRPr lang="en-US" sz="1400" dirty="0">
              <a:latin typeface="Alexandria" pitchFamily="2" charset="-78"/>
              <a:cs typeface="+mj-cs"/>
            </a:endParaRPr>
          </a:p>
          <a:p>
            <a:pPr algn="just" rtl="1"/>
            <a:endParaRPr lang="en-US" sz="1400" b="0" i="0" dirty="0">
              <a:solidFill>
                <a:srgbClr val="374151"/>
              </a:solidFill>
              <a:effectLst/>
              <a:latin typeface="Alexandria" pitchFamily="2" charset="-78"/>
              <a:cs typeface="+mj-cs"/>
            </a:endParaRPr>
          </a:p>
          <a:p>
            <a:pPr algn="just" rtl="1"/>
            <a:endParaRPr lang="en-US" sz="1400" dirty="0">
              <a:latin typeface="Alexandria" pitchFamily="2" charset="-78"/>
              <a:cs typeface="+mj-cs"/>
            </a:endParaRPr>
          </a:p>
          <a:p>
            <a:pPr algn="just" rtl="1"/>
            <a:endParaRPr lang="en-US" sz="1400" dirty="0">
              <a:latin typeface="Alexandria" pitchFamily="2" charset="-78"/>
              <a:cs typeface="+mj-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1DC3A9BA-5C9A-041E-DE4C-AB9FAC7A202A}"/>
              </a:ext>
            </a:extLst>
          </p:cNvPr>
          <p:cNvSpPr txBox="1"/>
          <p:nvPr/>
        </p:nvSpPr>
        <p:spPr>
          <a:xfrm>
            <a:off x="4762180" y="1212613"/>
            <a:ext cx="7325959" cy="1246495"/>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mj-cs"/>
              </a:rPr>
              <a:t>الشروط المتعلقة بالدليل الكتابي حتى يتم قبوله في الإثبات ومدى توافرها في المحرر الإلكتروني:</a:t>
            </a:r>
          </a:p>
          <a:p>
            <a:r>
              <a:rPr lang="ar-AE" sz="2400" dirty="0">
                <a:cs typeface="+mj-cs"/>
              </a:rPr>
              <a:t/>
            </a:r>
            <a:br>
              <a:rPr lang="ar-AE" sz="2400" dirty="0">
                <a:cs typeface="+mj-cs"/>
              </a:rPr>
            </a:br>
            <a:endParaRPr lang="ar" sz="2400" b="1" dirty="0">
              <a:solidFill>
                <a:srgbClr val="00B0F0"/>
              </a:solidFill>
              <a:latin typeface="Alexandria" charset="0"/>
              <a:cs typeface="+mj-cs"/>
            </a:endParaRPr>
          </a:p>
        </p:txBody>
      </p:sp>
      <p:pic>
        <p:nvPicPr>
          <p:cNvPr id="9" name="Audio 8">
            <a:hlinkClick r:id="" action="ppaction://media"/>
            <a:extLst>
              <a:ext uri="{FF2B5EF4-FFF2-40B4-BE49-F238E27FC236}">
                <a16:creationId xmlns="" xmlns:a16="http://schemas.microsoft.com/office/drawing/2014/main" id="{39B8574D-F228-E6DB-3987-4DABA8FBE104}"/>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226424"/>
    </mc:Choice>
    <mc:Fallback xmlns="">
      <p:transition spd="slow" advTm="22642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645160"/>
          </a:xfrm>
          <a:prstGeom prst="rect">
            <a:avLst/>
          </a:prstGeom>
          <a:noFill/>
        </p:spPr>
        <p:txBody>
          <a:bodyPr wrap="square" rtlCol="0">
            <a:spAutoFit/>
          </a:bodyPr>
          <a:lstStyle/>
          <a:p>
            <a:pPr algn="ctr"/>
            <a:r>
              <a:rPr lang="ar" dirty="0">
                <a:solidFill>
                  <a:schemeClr val="bg1"/>
                </a:solidFill>
                <a:latin typeface="Alexandria" charset="0"/>
                <a:cs typeface="Alexandria" charset="0"/>
              </a:rPr>
              <a:t>الفصل</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ar-AE" sz="4400" b="1" dirty="0">
                <a:solidFill>
                  <a:schemeClr val="bg1"/>
                </a:solidFill>
                <a:latin typeface="Alexandria" charset="0"/>
                <a:cs typeface="Alexandria" charset="0"/>
              </a:rPr>
              <a:t>03</a:t>
            </a:r>
            <a:endParaRPr lang="ar" sz="4400" b="1" dirty="0">
              <a:solidFill>
                <a:schemeClr val="bg1"/>
              </a:solidFill>
              <a:latin typeface="Alexandria" charset="0"/>
              <a:cs typeface="Alexandria" charset="0"/>
            </a:endParaRPr>
          </a:p>
        </p:txBody>
      </p:sp>
      <p:sp>
        <p:nvSpPr>
          <p:cNvPr id="48" name="TextBox 47"/>
          <p:cNvSpPr txBox="1"/>
          <p:nvPr/>
        </p:nvSpPr>
        <p:spPr>
          <a:xfrm>
            <a:off x="753140" y="3187894"/>
            <a:ext cx="10541000" cy="890757"/>
          </a:xfrm>
          <a:prstGeom prst="rect">
            <a:avLst/>
          </a:prstGeom>
          <a:noFill/>
        </p:spPr>
        <p:txBody>
          <a:bodyPr wrap="square" rtlCol="0">
            <a:spAutoFit/>
          </a:bodyPr>
          <a:lstStyle/>
          <a:p>
            <a:pPr algn="just" rtl="1">
              <a:lnSpc>
                <a:spcPct val="200000"/>
              </a:lnSpc>
            </a:pPr>
            <a:r>
              <a:rPr lang="ar-AE" sz="1400" b="1" dirty="0">
                <a:effectLst>
                  <a:outerShdw blurRad="38100" dist="38100" dir="2700000" algn="tl">
                    <a:srgbClr val="000000">
                      <a:alpha val="43137"/>
                    </a:srgbClr>
                  </a:outerShdw>
                </a:effectLst>
                <a:latin typeface="Alexandria" charset="0"/>
                <a:cs typeface="Alexandria" charset="0"/>
              </a:rPr>
              <a:t> وتمهيداً لتناول الموضوع كان لا بد لنا أن نطرح التساؤل التالي : هل الوثيقة الناجمة عن معاملة الكترونية متضمنة لعنصري الكتابة والتوقيع ؟ </a:t>
            </a:r>
            <a:endParaRPr lang="ar" sz="1400" b="1" dirty="0">
              <a:effectLst>
                <a:outerShdw blurRad="38100" dist="38100" dir="2700000" algn="tl">
                  <a:srgbClr val="000000">
                    <a:alpha val="43137"/>
                  </a:srgbClr>
                </a:outerShdw>
              </a:effectLst>
              <a:latin typeface="Alexandria" charset="0"/>
              <a:cs typeface="Alexandria"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7"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3" name="Audio 2">
            <a:hlinkClick r:id="" action="ppaction://media"/>
            <a:extLst>
              <a:ext uri="{FF2B5EF4-FFF2-40B4-BE49-F238E27FC236}">
                <a16:creationId xmlns="" xmlns:a16="http://schemas.microsoft.com/office/drawing/2014/main" id="{DA58249A-16FA-B3DA-C97A-4906A6A1A73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46042786"/>
      </p:ext>
    </p:extLst>
  </p:cSld>
  <p:clrMapOvr>
    <a:masterClrMapping/>
  </p:clrMapOvr>
  <mc:AlternateContent xmlns:mc="http://schemas.openxmlformats.org/markup-compatibility/2006" xmlns:p14="http://schemas.microsoft.com/office/powerpoint/2010/main">
    <mc:Choice Requires="p14">
      <p:transition p14:dur="10" advTm="55077"/>
    </mc:Choice>
    <mc:Fallback xmlns="">
      <p:transition advTm="5507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30642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85900" y="1398291"/>
            <a:ext cx="8671947" cy="3579378"/>
          </a:xfrm>
          <a:prstGeom prst="rect">
            <a:avLst/>
          </a:prstGeom>
          <a:noFill/>
        </p:spPr>
        <p:txBody>
          <a:bodyPr wrap="square" rtlCol="0">
            <a:spAutoFit/>
          </a:bodyPr>
          <a:lstStyle/>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mj-cs"/>
              </a:rPr>
              <a:t> لقد جرى العرف واستقر العمل على تدوين المحررات الرسمية والعرفية على الأوراق وبالحروف الخاصة بلغة المتعاقدين أو اللغة التي يعتمدانها لتحرير العقد، فإن اللجوء إلى تدوين المحررات على وسائط إلكترونية من خلال ومضات كهربائية وتحويلها إلى اللغة التي يفهمها الحاسب الآلي يثير التساؤل عن مدى اعتبار المحرر الإلكتروني من قبيل الكتابة.</a:t>
            </a:r>
          </a:p>
          <a:p>
            <a:pPr marL="0" marR="0" algn="just" rtl="1">
              <a:lnSpc>
                <a:spcPct val="150000"/>
              </a:lnSpc>
              <a:spcBef>
                <a:spcPts val="0"/>
              </a:spcBef>
              <a:spcAft>
                <a:spcPts val="800"/>
              </a:spcAft>
            </a:pPr>
            <a:r>
              <a:rPr lang="ar-AE" sz="1400" kern="100" dirty="0">
                <a:effectLst/>
                <a:latin typeface="Alexandria" pitchFamily="2" charset="-78"/>
                <a:ea typeface="Calibri" panose="020F0502020204030204" pitchFamily="34" charset="0"/>
                <a:cs typeface="+mj-cs"/>
              </a:rPr>
              <a:t>     وقبل الإجابة على هذا التساؤل لزم التذكير أنه ليس هناك في القانون أو في اللغة مــــا يلــــزم بالاعتقـــاد في أن الكتابة لا تكون إلا على الورق، حيث تتبنى الاتفاقيات الدولية هذا الرأي ومنها على سبيل المثال، اتفاقية الأمم المتحدة بشأن النقل الدولي للبضائع لسنة 1981 التي تنص المادة 13 منها على أنه فيما يخص أغراض هذه الاتفاقية ينصرف مصطلح الكتابة أيضا إلى المراسلات الموجهة في شكل برقية أو تلكس، لذلك يتضح أن الكتابة لا ينظر إليها من حيث ارتباطها بالوسيلة أو الوسيط المستخدم في التدوين على وسيلة مادية محددة، بل بوظيفتها في إعداد الدليل على وجود التصرف القانوني وتحديد مضمونها بما يمكن الأطراف من ا لرجوع إليه في حالة نشوب خلاف وقد اتفق الفقه أنه وحتى تقوم الكتابة بهذا الدور فلابد أن يكون الوسيط مقروءا وأن تتصف الكتابة المدونة عليه بالاستمرارية والثبات.</a:t>
            </a:r>
            <a:r>
              <a:rPr lang="ar" sz="1600" kern="100" dirty="0">
                <a:effectLst/>
                <a:latin typeface="Calibri" panose="020F0502020204030204" pitchFamily="34" charset="0"/>
                <a:ea typeface="Calibri" panose="020F0502020204030204" pitchFamily="34" charset="0"/>
                <a:cs typeface="+mj-cs"/>
              </a:rPr>
              <a:t> </a:t>
            </a:r>
          </a:p>
          <a:p>
            <a:pPr algn="r" rtl="1">
              <a:lnSpc>
                <a:spcPct val="150000"/>
              </a:lnSpc>
            </a:pPr>
            <a:endParaRPr lang="en-US" sz="1600" dirty="0">
              <a:latin typeface="Alexandria"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a:extLst>
              <a:ext uri="{FF2B5EF4-FFF2-40B4-BE49-F238E27FC236}">
                <a16:creationId xmlns="" xmlns:a16="http://schemas.microsoft.com/office/drawing/2014/main" id="{32FD2FBF-70AB-5C7E-1877-9DED13B77FDC}"/>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cSld>
  <p:clrMapOvr>
    <a:masterClrMapping/>
  </p:clrMapOvr>
  <mc:AlternateContent xmlns:mc="http://schemas.openxmlformats.org/markup-compatibility/2006" xmlns:p14="http://schemas.microsoft.com/office/powerpoint/2010/main">
    <mc:Choice Requires="p14">
      <p:transition spd="slow" p14:dur="2000" advTm="232673"/>
    </mc:Choice>
    <mc:Fallback xmlns="">
      <p:transition spd="slow" advTm="23267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428750" y="1741222"/>
            <a:ext cx="8671947" cy="3045193"/>
          </a:xfrm>
          <a:prstGeom prst="rect">
            <a:avLst/>
          </a:prstGeom>
          <a:noFill/>
        </p:spPr>
        <p:txBody>
          <a:bodyPr wrap="square" rtlCol="0">
            <a:spAutoFit/>
          </a:bodyPr>
          <a:lstStyle/>
          <a:p>
            <a:pPr algn="just" rtl="1">
              <a:lnSpc>
                <a:spcPct val="200000"/>
              </a:lnSpc>
            </a:pPr>
            <a:r>
              <a:rPr lang="ar-AE" sz="1400" dirty="0">
                <a:latin typeface="Alexandria" charset="0"/>
                <a:cs typeface="Alexandria" charset="0"/>
              </a:rPr>
              <a:t>لذلك وحتى يمكن الاحتجاج بمضمون المحرر المكتوب في مواجهة الآخرين فإن المحرر يجب أن يكون مقروءا، وبالتالي يجب أن يكون مدونا بحروف أو رموز معروفة ومفهومة للشخص الذي يراد الاحتجاج عليه بهذا المحرر، فإذا ما رجعنا إلى المحررات الالكترونية نجد أنه يتم تدوينها على الوسائط بلغة الآلة لا يمكن أن يراها الإنسان بشكل مباشر وإنما لابد من إيصال المعلومات في الحاسب الآلي الذي يتم دعمه ببرامج لها القدرة على ترجمة لغة الآلة إلى اللغة المقروءة للإنسان، وعلى الرغم من ذلك، وبالنظر إلى أنه يضمن قراءة هذه المحررات في جميع الأحوال باستخدام الحاسب الآلي وهو ما يعني استيفاءها للشرط المتعلق بإمكان القراءة والفهم طالما أن اللغة التي تظهر على الشاشة هي لغة مفهومة ومقروءة لأطراف العقد. </a:t>
            </a:r>
            <a:endParaRPr lang="en-US" sz="1400" dirty="0">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a:extLst>
              <a:ext uri="{FF2B5EF4-FFF2-40B4-BE49-F238E27FC236}">
                <a16:creationId xmlns="" xmlns:a16="http://schemas.microsoft.com/office/drawing/2014/main" id="{8B8F8BE4-7150-657B-83BF-4C60DF271038}"/>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447433326"/>
      </p:ext>
    </p:extLst>
  </p:cSld>
  <p:clrMapOvr>
    <a:masterClrMapping/>
  </p:clrMapOvr>
  <mc:AlternateContent xmlns:mc="http://schemas.openxmlformats.org/markup-compatibility/2006" xmlns:p14="http://schemas.microsoft.com/office/powerpoint/2010/main">
    <mc:Choice Requires="p14">
      <p:transition spd="slow" p14:dur="2000" advTm="156031"/>
    </mc:Choice>
    <mc:Fallback xmlns="">
      <p:transition spd="slow" advTm="15603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4D98A40C-56E3-B929-E137-7DC2D00B6C70}"/>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2E617A07-4D76-E172-B3A0-F9E4A38CDF1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CA9A213C-1177-55B6-ED4B-6C90978DE2C0}"/>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57694C56-2A1B-1673-D228-2347878906F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ED73F9DF-73EC-7615-67E3-39AEEE452C18}"/>
              </a:ext>
            </a:extLst>
          </p:cNvPr>
          <p:cNvSpPr txBox="1"/>
          <p:nvPr/>
        </p:nvSpPr>
        <p:spPr>
          <a:xfrm>
            <a:off x="1428750" y="1741222"/>
            <a:ext cx="8671947" cy="3287567"/>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ورغم ذلك فإن بعض مخرجــــات الحاســــــب الآلــــي لا تثير أية صعوبة من هذه الناحية فالبطاقة والأشرطة المثقبة، والوسائل الورقية المتصلة، تتضمن دون شك "كتابة" بالمعنى التقليدي في قواعد الإثبات إلا أن هناك في المقابل بعض المخرجات التي تبدو محل شك كالأشرطة الممغنطة، والأسطوانات الممغنطة، والمايكرو فيلم.</a:t>
            </a:r>
          </a:p>
          <a:p>
            <a:pPr algn="just" rtl="1">
              <a:lnSpc>
                <a:spcPct val="150000"/>
              </a:lnSpc>
            </a:pPr>
            <a:r>
              <a:rPr lang="ar-AE" sz="1400" dirty="0">
                <a:latin typeface="Alexandria" charset="0"/>
                <a:cs typeface="Alexandria" charset="0"/>
              </a:rPr>
              <a:t>    فبالنسبة للمايكرو فيلــــم يمكــــن القول أنه يأخذ قانونا حكم الكتابة التقليدية، فالفارق الوحيد بينهما كما يعرف البعض، يكمن في مادة وركيزة الدليل فهي من الورق بالنسبة للكتابة العادية ومن مادة بلاستيكية للمايكرو فيلم، أما بالنسبة للأشرطة الممغنطة وما في حكمها، فالأمر لا يبدو بهذه البساطة، فهي تحتوي على معلومات تم تخزينها مباشرة على ذاكرة الحاسب الالكتروني دون أن يكون لها أصل مكتوب ولا يمكن والأمر هكذا </a:t>
            </a:r>
            <a:r>
              <a:rPr lang="ar-AE" sz="1400" dirty="0" err="1">
                <a:latin typeface="Alexandria" charset="0"/>
                <a:cs typeface="Alexandria" charset="0"/>
              </a:rPr>
              <a:t>الإطلاع</a:t>
            </a:r>
            <a:r>
              <a:rPr lang="ar-AE" sz="1400" dirty="0">
                <a:latin typeface="Alexandria" charset="0"/>
                <a:cs typeface="Alexandria" charset="0"/>
              </a:rPr>
              <a:t> عليها إلا من خلال عرضها على شاشة الحاسب، وقد يقال لذلك أنها لا تتضمن كتابة على الإطلاق بل هي أقرب إلى التسجيلات الصوتية. </a:t>
            </a:r>
            <a:endParaRPr lang="en-US" sz="1400" dirty="0">
              <a:latin typeface="Alexandria" charset="0"/>
              <a:cs typeface="Alexandria" charset="0"/>
            </a:endParaRPr>
          </a:p>
        </p:txBody>
      </p:sp>
      <p:sp>
        <p:nvSpPr>
          <p:cNvPr id="2" name="TextBox 1">
            <a:extLst>
              <a:ext uri="{FF2B5EF4-FFF2-40B4-BE49-F238E27FC236}">
                <a16:creationId xmlns="" xmlns:a16="http://schemas.microsoft.com/office/drawing/2014/main" id="{41978444-8E0D-C955-B23D-7AAF1586389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5582B69A-FFE1-AF44-7E76-53D2E802FC9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a:extLst>
              <a:ext uri="{FF2B5EF4-FFF2-40B4-BE49-F238E27FC236}">
                <a16:creationId xmlns="" xmlns:a16="http://schemas.microsoft.com/office/drawing/2014/main" id="{F977A182-03F2-790B-9CAC-0EE122295F9B}"/>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312021545"/>
      </p:ext>
    </p:extLst>
  </p:cSld>
  <p:clrMapOvr>
    <a:masterClrMapping/>
  </p:clrMapOvr>
  <mc:AlternateContent xmlns:mc="http://schemas.openxmlformats.org/markup-compatibility/2006" xmlns:p14="http://schemas.microsoft.com/office/powerpoint/2010/main">
    <mc:Choice Requires="p14">
      <p:transition spd="slow" p14:dur="2000" advTm="137810"/>
    </mc:Choice>
    <mc:Fallback xmlns="">
      <p:transition spd="slow" advTm="13781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CB9F18B5-0FC9-C091-486F-007D2E33C9C9}"/>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54ABF5D0-7FB0-787E-EAF8-B8DE4E1B46D3}"/>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3DE6BCC0-C013-5FD7-D5CF-CEC55B2402A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2525D23B-DBD5-8693-FA2C-363A154D420E}"/>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C62C7229-BB4C-43E7-2398-12E9873DAA07}"/>
              </a:ext>
            </a:extLst>
          </p:cNvPr>
          <p:cNvSpPr txBox="1"/>
          <p:nvPr/>
        </p:nvSpPr>
        <p:spPr>
          <a:xfrm>
            <a:off x="1447800" y="1894442"/>
            <a:ext cx="8671947" cy="2614305"/>
          </a:xfrm>
          <a:prstGeom prst="rect">
            <a:avLst/>
          </a:prstGeom>
          <a:noFill/>
        </p:spPr>
        <p:txBody>
          <a:bodyPr wrap="square" rtlCol="0">
            <a:spAutoFit/>
          </a:bodyPr>
          <a:lstStyle/>
          <a:p>
            <a:pPr algn="just" rtl="1">
              <a:lnSpc>
                <a:spcPct val="200000"/>
              </a:lnSpc>
            </a:pPr>
            <a:r>
              <a:rPr lang="ar-AE" sz="1400" dirty="0">
                <a:latin typeface="Alexandria" charset="0"/>
                <a:cs typeface="Alexandria" charset="0"/>
              </a:rPr>
              <a:t> ورغم ذلك، وتأكيدا لما سبق ذكره فإن منظمة المواصفات العالمية  </a:t>
            </a:r>
            <a:r>
              <a:rPr lang="en-US" sz="1400" dirty="0">
                <a:latin typeface="Alexandria" charset="0"/>
                <a:cs typeface="Alexandria" charset="0"/>
              </a:rPr>
              <a:t>ISO، </a:t>
            </a:r>
            <a:r>
              <a:rPr lang="ar-AE" sz="1400" dirty="0">
                <a:latin typeface="Alexandria" charset="0"/>
                <a:cs typeface="Alexandria" charset="0"/>
              </a:rPr>
              <a:t>وبخصوص المواصفات الخاصة بالمحررات أكدت أن المحرر هو: " مجموعة المعلومات والبيانات المدونة على دعامة مادية... يسهل قراءتها عن طريق الإنسان أو باستخدام آلة مخصصة لذلك".</a:t>
            </a:r>
          </a:p>
          <a:p>
            <a:pPr algn="just" rtl="1">
              <a:lnSpc>
                <a:spcPct val="200000"/>
              </a:lnSpc>
            </a:pPr>
            <a:r>
              <a:rPr lang="ar-AE" sz="1400" dirty="0">
                <a:latin typeface="Alexandria" charset="0"/>
                <a:cs typeface="Alexandria" charset="0"/>
              </a:rPr>
              <a:t>    وكذلك من أجل حسم هذه المسألة فقد أضاف المشرع الفرنسي في شأن الإثبات عن طريق الوسائل الالكترونية نص المادة 1316 من القانون المدني والذي تم تعريف المحرر المستخدم في الإثبات بأنه: " كل تتابع للحروف أو الرموز أو الأرقام أو أي إشارات أخرى تدل على المقصود منها ويستطيع الغير أن يفهمها...".</a:t>
            </a:r>
            <a:endParaRPr lang="en-US" sz="1400" dirty="0">
              <a:latin typeface="Alexandria" charset="0"/>
              <a:cs typeface="Alexandria" charset="0"/>
            </a:endParaRPr>
          </a:p>
        </p:txBody>
      </p:sp>
      <p:sp>
        <p:nvSpPr>
          <p:cNvPr id="2" name="TextBox 1">
            <a:extLst>
              <a:ext uri="{FF2B5EF4-FFF2-40B4-BE49-F238E27FC236}">
                <a16:creationId xmlns="" xmlns:a16="http://schemas.microsoft.com/office/drawing/2014/main" id="{7B95F1D3-8353-8C1D-3746-7FA8FED7CE6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409EB3EC-5549-A5AC-6D34-5430B62FEE2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a:extLst>
              <a:ext uri="{FF2B5EF4-FFF2-40B4-BE49-F238E27FC236}">
                <a16:creationId xmlns="" xmlns:a16="http://schemas.microsoft.com/office/drawing/2014/main" id="{87E934C7-FA19-1978-9167-29425F64C3AE}"/>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644154802"/>
      </p:ext>
    </p:extLst>
  </p:cSld>
  <p:clrMapOvr>
    <a:masterClrMapping/>
  </p:clrMapOvr>
  <mc:AlternateContent xmlns:mc="http://schemas.openxmlformats.org/markup-compatibility/2006" xmlns:p14="http://schemas.microsoft.com/office/powerpoint/2010/main">
    <mc:Choice Requires="p14">
      <p:transition spd="slow" p14:dur="2000" advTm="101508"/>
    </mc:Choice>
    <mc:Fallback xmlns="">
      <p:transition spd="slow" advTm="101508"/>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94BDEA4-E5BD-FBD9-9DED-999475C59A3A}"/>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5400BC06-3F66-1C73-F025-E690E30A5789}"/>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C76CC3A6-FE1A-A2D6-1505-95D0956BDCBB}"/>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FFFE7CF3-3A47-953E-5706-D3F2CE943DF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7809A302-A21A-0F9C-90DD-E46E760F3A7E}"/>
              </a:ext>
            </a:extLst>
          </p:cNvPr>
          <p:cNvSpPr txBox="1"/>
          <p:nvPr/>
        </p:nvSpPr>
        <p:spPr>
          <a:xfrm>
            <a:off x="1517963" y="1444098"/>
            <a:ext cx="8671947" cy="3933897"/>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بالإضافة إلى اشتراط كون المحرر الكتابي مقروءا، يشترط أيضا للاعتداد بالكتابة في الإثبات أن يتم التدوين على وسيط يسمح بثبات الكتابة عليه واستمرارها بحيث يمكن الرجوع إلى المحرر كلما كان ذلك لازما لمراجعة بنود العقد أو لعرضه على القضاء عند حدوث خلاف بين أطرافه.</a:t>
            </a:r>
          </a:p>
          <a:p>
            <a:pPr algn="just" rtl="1">
              <a:lnSpc>
                <a:spcPct val="150000"/>
              </a:lnSpc>
            </a:pPr>
            <a:r>
              <a:rPr lang="ar-AE" sz="1400" dirty="0">
                <a:latin typeface="Alexandria" charset="0"/>
                <a:cs typeface="Alexandria" charset="0"/>
              </a:rPr>
              <a:t>    فإذا كانت الوسائط الورقية بحكم تكوينها المادي تسمح بتحقيق هذه الشروط فإن استخدام الوسائط الالكترونية يثير التساؤل عن مدة تحقق هذا الشرط فيها حتى يمكن اعتبارها من قبيل المحررات الكتابية، وفي هذا الصدد فإن الخصائص المادية للوسيط الالكتروني قد تمثل عقبة في سبيل تحقق هذا الشرط. ذلك أن التكوين المادي والميكانيكي للشرائح الممغنطة وأقراص التسجيل المستخدمة في التعاقد عن طريق الانترنت تتميز بقدر من الحساسية بما يعرضها للتلف السريع عند اختلاف قوة التيار الكهربائي أو الاختلاف الشديد في درجة حرارة تزيل هذه الوسائط، وهي بذلك تعد أقل قدرة من الأوراق على الاحتفاظ بالمعلومات لمدة طويلة.</a:t>
            </a:r>
          </a:p>
          <a:p>
            <a:pPr algn="just" rtl="1">
              <a:lnSpc>
                <a:spcPct val="150000"/>
              </a:lnSpc>
            </a:pPr>
            <a:r>
              <a:rPr lang="ar-AE" sz="1400" dirty="0">
                <a:latin typeface="Alexandria" charset="0"/>
                <a:cs typeface="Alexandria" charset="0"/>
              </a:rPr>
              <a:t>    ومع ذلك فإن هذه الصعوبة الفنية قد أمكن التغلب عليها باستخدام أجهزة ووسائط أكثر قدرة وبالتالي يمكنها الاحتفاظ بالمعلومات لمدة طويلة ربما تفوق قدرة الأوراق العاديـــــة التـــي تتأثر هي الأخرى بعوامل الزمن وقد تتآكل بفعل الرطوبة نتيجة لسوء التخزين.</a:t>
            </a:r>
            <a:endParaRPr lang="en-US" sz="1400" dirty="0">
              <a:latin typeface="Alexandria" charset="0"/>
              <a:cs typeface="Alexandria" charset="0"/>
            </a:endParaRPr>
          </a:p>
        </p:txBody>
      </p:sp>
      <p:sp>
        <p:nvSpPr>
          <p:cNvPr id="2" name="TextBox 1">
            <a:extLst>
              <a:ext uri="{FF2B5EF4-FFF2-40B4-BE49-F238E27FC236}">
                <a16:creationId xmlns="" xmlns:a16="http://schemas.microsoft.com/office/drawing/2014/main" id="{D6972D89-1895-C872-8EEE-E28AEA3C327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8FA28691-B7BB-31BB-CB4C-2A47036690D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Audio 3">
            <a:hlinkClick r:id="" action="ppaction://media"/>
            <a:extLst>
              <a:ext uri="{FF2B5EF4-FFF2-40B4-BE49-F238E27FC236}">
                <a16:creationId xmlns="" xmlns:a16="http://schemas.microsoft.com/office/drawing/2014/main" id="{5785248B-5B2A-7AB8-B56A-087077EA2DD7}"/>
              </a:ext>
            </a:extLst>
          </p:cNvPr>
          <p:cNvPicPr>
            <a:picLocks noChangeAspect="1"/>
          </p:cNvPicPr>
          <p:nvPr>
            <a:audioFile r:link="rId2"/>
            <p:extLst>
              <p:ext uri="{DAA4B4D4-6D71-4841-9C94-3DE7FCFB9230}">
                <p14:media xmlns:p14="http://schemas.microsoft.com/office/powerpoint/2010/main" r:embed="rId1"/>
              </p:ext>
            </p:extLst>
          </p:nvPr>
        </p:nvPicPr>
        <p:blipFill>
          <a:blip r:embed="rId5"/>
          <a:srcRect l="-161075" t="-161075" r="-161075" b="-1610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013794167"/>
      </p:ext>
    </p:extLst>
  </p:cSld>
  <p:clrMapOvr>
    <a:masterClrMapping/>
  </p:clrMapOvr>
  <mc:AlternateContent xmlns:mc="http://schemas.openxmlformats.org/markup-compatibility/2006" xmlns:p14="http://schemas.microsoft.com/office/powerpoint/2010/main">
    <mc:Choice Requires="p14">
      <p:transition spd="slow" p14:dur="2000" advTm="156741"/>
    </mc:Choice>
    <mc:Fallback xmlns="">
      <p:transition spd="slow" advTm="15674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A727BF8-FC55-864F-90AE-D506F9634744}"/>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5D856564-0450-BD1D-89F3-606932E8FB05}"/>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A9B12E66-C3B4-095A-755E-14B8C897279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828BFA58-BDB9-0D53-71F6-E1784F0DF6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EA4A3BBF-E366-4BC4-1AD8-518291CEB906}"/>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125B198A-F51E-CF19-A176-C665895F61DC}"/>
              </a:ext>
            </a:extLst>
          </p:cNvPr>
          <p:cNvSpPr txBox="1"/>
          <p:nvPr/>
        </p:nvSpPr>
        <p:spPr>
          <a:xfrm>
            <a:off x="2600324" y="2011120"/>
            <a:ext cx="9591675" cy="3889847"/>
          </a:xfrm>
          <a:prstGeom prst="rect">
            <a:avLst/>
          </a:prstGeom>
          <a:noFill/>
        </p:spPr>
        <p:txBody>
          <a:bodyPr wrap="square" rtlCol="0">
            <a:spAutoFit/>
          </a:bodyPr>
          <a:lstStyle/>
          <a:p>
            <a:pPr marL="0" marR="0" algn="just" rtl="1">
              <a:lnSpc>
                <a:spcPct val="107000"/>
              </a:lnSpc>
              <a:spcBef>
                <a:spcPts val="0"/>
              </a:spcBef>
              <a:spcAft>
                <a:spcPts val="800"/>
              </a:spcAft>
            </a:pPr>
            <a:endParaRPr lang="en-US" sz="1400" kern="100" dirty="0">
              <a:effectLst/>
              <a:latin typeface="Alexandria" pitchFamily="2" charset="-78"/>
              <a:ea typeface="Calibri" panose="020F0502020204030204" pitchFamily="34" charset="0"/>
              <a:cs typeface="+mj-cs"/>
            </a:endParaRP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وجوب أن يكون الدليل موقعاً.</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يشكل التوقيع العنصر الثاني من عناصر الدليل الكتابي لاعتماده كدليل إثبات للمعاملات المدنية والتجارية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 و  يذهب الأستاذ </a:t>
            </a:r>
            <a:r>
              <a:rPr lang="en-US" sz="1400" b="1" kern="100" dirty="0" err="1">
                <a:solidFill>
                  <a:srgbClr val="374151"/>
                </a:solidFill>
                <a:effectLst/>
                <a:latin typeface="Alexandria" pitchFamily="2" charset="-78"/>
                <a:ea typeface="Calibri" panose="020F0502020204030204" pitchFamily="34" charset="0"/>
                <a:cs typeface="+mj-cs"/>
              </a:rPr>
              <a:t>Gerve</a:t>
            </a:r>
            <a:r>
              <a:rPr lang="en-US" sz="1400" b="1" kern="100" dirty="0">
                <a:solidFill>
                  <a:srgbClr val="374151"/>
                </a:solidFill>
                <a:effectLst/>
                <a:latin typeface="Alexandria" pitchFamily="2" charset="-78"/>
                <a:ea typeface="Calibri" panose="020F0502020204030204" pitchFamily="34" charset="0"/>
                <a:cs typeface="+mj-cs"/>
              </a:rPr>
              <a:t> Croze </a:t>
            </a:r>
            <a:r>
              <a:rPr lang="ar-AE" sz="1400" b="1" kern="100" dirty="0">
                <a:solidFill>
                  <a:srgbClr val="374151"/>
                </a:solidFill>
                <a:effectLst/>
                <a:latin typeface="Alexandria" pitchFamily="2" charset="-78"/>
                <a:ea typeface="Calibri" panose="020F0502020204030204" pitchFamily="34" charset="0"/>
                <a:cs typeface="+mj-cs"/>
              </a:rPr>
              <a:t>إلى أن اصطلاح التوقيع يستعمل بمعنيين: الأول أنه عبارة عن علامة أو إشارة تسمح بتمييز شخص الموقع، والثاني هو فعل أو عملية التوقيع ذاتها، بمعنى وضعه على مستند يحتوي معلومات معينة، ويعتبر المعنى الأول هو المعنى المقصود بالتوقيع في نطاق الإثبات ومن هذا التعريف يمكن استخلاص عناصر التوقيع الجوهرية وهي أن يكون علامة خطية وشخصية لمن ينسب إليه المحرر، ثم أن يترك أثرا متميزا يبقى ولا يزول.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    والتوقيع إما أن يكون خطيا، وإما أن يكون بالبصمة ختما أو إصبعا، فالتوقيع الخطي يكون بيد من ينسب إليه المحرر بحيث يكون محدداً لشخصية الموقع حتى ولو لم يكتب المحرر بخط يده، وتجدر الإشارة على أن المشرع العماني أعتمد التوقيع باليد أو بالختم أو ببصمة الأصبع كالمشرع المصري على خلاف بعض التشريعات التي حصرت التوقيع بالإمضاء باليد كما هو الحال بالنسبة للمشرع المغربي .</a:t>
            </a:r>
          </a:p>
          <a:p>
            <a:pPr marL="285750" marR="0" indent="-285750" algn="just" rtl="1">
              <a:lnSpc>
                <a:spcPct val="107000"/>
              </a:lnSpc>
              <a:spcBef>
                <a:spcPts val="0"/>
              </a:spcBef>
              <a:spcAft>
                <a:spcPts val="800"/>
              </a:spcAft>
              <a:buFont typeface="Wingdings" panose="05000000000000000000" pitchFamily="2" charset="2"/>
              <a:buChar char="q"/>
            </a:pPr>
            <a:r>
              <a:rPr lang="ar-AE" sz="1400" b="1" kern="100" dirty="0">
                <a:solidFill>
                  <a:srgbClr val="374151"/>
                </a:solidFill>
                <a:effectLst/>
                <a:latin typeface="Alexandria" pitchFamily="2" charset="-78"/>
                <a:ea typeface="Calibri" panose="020F0502020204030204" pitchFamily="34" charset="0"/>
                <a:cs typeface="+mj-cs"/>
              </a:rPr>
              <a:t>     أما التوقيع الإلكتروني أو الرقمي فهو إجراء معين يقوم به الشخص المراد توقيعه على المحرر سواء في الأمر بأن يحتفظ بالرقم أو الشفرة بشكل آمن وسري بمنع استعماله من قبل الغير، ويعطي الثقة في أن صدوره يفيد أنه بالفعل صدر من صاحبه.</a:t>
            </a:r>
            <a:endParaRPr lang="en-US" sz="1400" dirty="0">
              <a:latin typeface="Alexandria" pitchFamily="2" charset="-78"/>
              <a:cs typeface="+mj-cs"/>
            </a:endParaRPr>
          </a:p>
          <a:p>
            <a:pPr algn="just" rtl="1"/>
            <a:endParaRPr lang="en-US" sz="1400" b="0" i="0" dirty="0">
              <a:solidFill>
                <a:srgbClr val="374151"/>
              </a:solidFill>
              <a:effectLst/>
              <a:latin typeface="Alexandria" pitchFamily="2" charset="-78"/>
              <a:cs typeface="+mj-cs"/>
            </a:endParaRPr>
          </a:p>
          <a:p>
            <a:pPr algn="just" rtl="1"/>
            <a:endParaRPr lang="en-US" sz="1400" dirty="0">
              <a:latin typeface="Alexandria" pitchFamily="2" charset="-78"/>
              <a:cs typeface="+mj-cs"/>
            </a:endParaRPr>
          </a:p>
          <a:p>
            <a:pPr algn="just" rtl="1"/>
            <a:endParaRPr lang="en-US" sz="1400" dirty="0">
              <a:latin typeface="Alexandria" pitchFamily="2" charset="-78"/>
              <a:cs typeface="+mj-cs"/>
            </a:endParaRPr>
          </a:p>
        </p:txBody>
      </p:sp>
      <p:sp>
        <p:nvSpPr>
          <p:cNvPr id="32" name="Rectangle 31">
            <a:extLst>
              <a:ext uri="{FF2B5EF4-FFF2-40B4-BE49-F238E27FC236}">
                <a16:creationId xmlns="" xmlns:a16="http://schemas.microsoft.com/office/drawing/2014/main" id="{51CB8717-A70C-3FD3-B033-7EBB05C76F6F}"/>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B43C4763-A434-4C61-8B62-38E7596EA618}"/>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BF3D2FC5-B0A6-32A1-A777-5D4C7DA7CE5C}"/>
              </a:ext>
            </a:extLst>
          </p:cNvPr>
          <p:cNvSpPr txBox="1"/>
          <p:nvPr/>
        </p:nvSpPr>
        <p:spPr>
          <a:xfrm>
            <a:off x="3571580" y="1599946"/>
            <a:ext cx="819100" cy="677108"/>
          </a:xfrm>
          <a:prstGeom prst="rect">
            <a:avLst/>
          </a:prstGeom>
          <a:noFill/>
        </p:spPr>
        <p:txBody>
          <a:bodyPr wrap="square" rtlCol="0">
            <a:spAutoFit/>
          </a:bodyPr>
          <a:lstStyle/>
          <a:p>
            <a:pPr algn="ctr"/>
            <a:r>
              <a:rPr lang="ar-AE" sz="38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80CAA054-2005-47DE-3DBD-D8EBCBEE295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B9178AF7-9B4B-6AAE-91C3-3EA13F9FE567}"/>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 xmlns:a16="http://schemas.microsoft.com/office/drawing/2014/main" id="{2972FFE9-CCEE-FE5A-95F0-DBB058BA48A5}"/>
              </a:ext>
            </a:extLst>
          </p:cNvPr>
          <p:cNvSpPr txBox="1"/>
          <p:nvPr/>
        </p:nvSpPr>
        <p:spPr>
          <a:xfrm>
            <a:off x="4762180" y="1212613"/>
            <a:ext cx="7325959" cy="1246495"/>
          </a:xfrm>
          <a:prstGeom prst="rect">
            <a:avLst/>
          </a:prstGeom>
          <a:noFill/>
        </p:spPr>
        <p:txBody>
          <a:bodyPr wrap="square" rtlCol="0">
            <a:spAutoFit/>
          </a:bodyPr>
          <a:lstStyle/>
          <a:p>
            <a:pPr algn="just" rtl="1">
              <a:lnSpc>
                <a:spcPct val="150000"/>
              </a:lnSpc>
            </a:pPr>
            <a:r>
              <a:rPr lang="ar-AE" b="0" i="0" dirty="0">
                <a:effectLst/>
                <a:latin typeface="Alexandria" pitchFamily="2" charset="-78"/>
                <a:cs typeface="+mj-cs"/>
              </a:rPr>
              <a:t>الشروط المتعلقة بالدليل الكتابي حتى يتم قبوله في الإثبات ومدى توافرها في المحرر الإلكتروني:</a:t>
            </a:r>
          </a:p>
          <a:p>
            <a:r>
              <a:rPr lang="ar-AE" sz="2400" dirty="0">
                <a:cs typeface="+mj-cs"/>
              </a:rPr>
              <a:t/>
            </a:r>
            <a:br>
              <a:rPr lang="ar-AE" sz="2400" dirty="0">
                <a:cs typeface="+mj-cs"/>
              </a:rPr>
            </a:br>
            <a:endParaRPr lang="ar" sz="2400" b="1" dirty="0">
              <a:solidFill>
                <a:srgbClr val="00B0F0"/>
              </a:solidFill>
              <a:latin typeface="Alexandria" charset="0"/>
              <a:cs typeface="+mj-cs"/>
            </a:endParaRPr>
          </a:p>
        </p:txBody>
      </p:sp>
    </p:spTree>
    <p:extLst>
      <p:ext uri="{BB962C8B-B14F-4D97-AF65-F5344CB8AC3E}">
        <p14:creationId xmlns:p14="http://schemas.microsoft.com/office/powerpoint/2010/main" val="2900539474"/>
      </p:ext>
    </p:extLst>
  </p:cSld>
  <p:clrMapOvr>
    <a:masterClrMapping/>
  </p:clrMapOvr>
  <mc:AlternateContent xmlns:mc="http://schemas.openxmlformats.org/markup-compatibility/2006" xmlns:p14="http://schemas.microsoft.com/office/powerpoint/2010/main">
    <mc:Choice Requires="p14">
      <p:transition spd="slow" p14:dur="2000" advTm="140706"/>
    </mc:Choice>
    <mc:Fallback xmlns="">
      <p:transition spd="slow" advTm="14070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67F3CD3-BA81-0B71-87FE-0DAEA4076585}"/>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89F3FCA1-4A0D-370F-101D-9BC5BA40A710}"/>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BC623330-947F-06B1-DCB8-F79A5ECAAB2F}"/>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053A1752-8243-7DD9-3305-110544229B91}"/>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00592BC2-423D-25BC-0B36-34F2B6823DD6}"/>
              </a:ext>
            </a:extLst>
          </p:cNvPr>
          <p:cNvSpPr txBox="1"/>
          <p:nvPr/>
        </p:nvSpPr>
        <p:spPr>
          <a:xfrm>
            <a:off x="1517963" y="2108381"/>
            <a:ext cx="8671947" cy="2641236"/>
          </a:xfrm>
          <a:prstGeom prst="rect">
            <a:avLst/>
          </a:prstGeom>
          <a:noFill/>
        </p:spPr>
        <p:txBody>
          <a:bodyPr wrap="square" rtlCol="0">
            <a:spAutoFit/>
          </a:bodyPr>
          <a:lstStyle/>
          <a:p>
            <a:pPr algn="just" rtl="1">
              <a:lnSpc>
                <a:spcPct val="150000"/>
              </a:lnSpc>
            </a:pPr>
            <a:r>
              <a:rPr lang="ar-AE" sz="1400" dirty="0">
                <a:latin typeface="Alexandria" charset="0"/>
                <a:cs typeface="Alexandria" charset="0"/>
              </a:rPr>
              <a:t> وتكمن وظيفة التوقيع الإلكتروني في وظيفتين أساسيتين:</a:t>
            </a:r>
          </a:p>
          <a:p>
            <a:pPr algn="just" rtl="1">
              <a:lnSpc>
                <a:spcPct val="150000"/>
              </a:lnSpc>
            </a:pPr>
            <a:r>
              <a:rPr lang="ar-AE" sz="1400" dirty="0">
                <a:latin typeface="Alexandria" charset="0"/>
                <a:cs typeface="Alexandria" charset="0"/>
              </a:rPr>
              <a:t>أ- أن التوقيع الرقمي يثبت الشخص الذي وقع الوثيقة بانصراف إرادته إلى الالتزام بما وقع عليه.</a:t>
            </a:r>
          </a:p>
          <a:p>
            <a:pPr algn="just" rtl="1">
              <a:lnSpc>
                <a:spcPct val="150000"/>
              </a:lnSpc>
            </a:pPr>
            <a:r>
              <a:rPr lang="ar-AE" sz="1400" dirty="0">
                <a:latin typeface="Alexandria" charset="0"/>
                <a:cs typeface="Alexandria" charset="0"/>
              </a:rPr>
              <a:t>ب- أن التوقيع الرقمي يحدد الشيء أو الوثيقة التي تم توقيعها بشكل لا يحتمل التغيير. </a:t>
            </a:r>
          </a:p>
          <a:p>
            <a:pPr algn="just" rtl="1">
              <a:lnSpc>
                <a:spcPct val="150000"/>
              </a:lnSpc>
            </a:pPr>
            <a:r>
              <a:rPr lang="ar-AE" sz="1400" dirty="0">
                <a:latin typeface="Alexandria" charset="0"/>
                <a:cs typeface="Alexandria" charset="0"/>
              </a:rPr>
              <a:t>إن استيعاب الجانب القانوني لأي موضوع ذو جانب تقني لا يتم إلا من خلال تكوين صورة واضحة للموضوع، وماهيته وآلية عمله من ناحية تقنية. ذلك بأنه كلما كانت الصورة أوضح والمعلومة أدق، كان الإطار القانوني أشمل وأعم ويفي بالحاجة التشريعية. كما وان المشرع لمن يتوجه إلى الاعتراف القانوني الكامل بالتوقيع الالكتروني وإيجاد التشريعات اللازمة لضمان عمله وتطوره بشكل صحي إلا إذا تبين حقيقة الفائدة من استعماله.</a:t>
            </a:r>
            <a:endParaRPr lang="en-US" sz="1400" dirty="0">
              <a:latin typeface="Alexandria" charset="0"/>
              <a:cs typeface="Alexandria" charset="0"/>
            </a:endParaRPr>
          </a:p>
        </p:txBody>
      </p:sp>
      <p:sp>
        <p:nvSpPr>
          <p:cNvPr id="2" name="TextBox 1">
            <a:extLst>
              <a:ext uri="{FF2B5EF4-FFF2-40B4-BE49-F238E27FC236}">
                <a16:creationId xmlns="" xmlns:a16="http://schemas.microsoft.com/office/drawing/2014/main" id="{C7410228-737A-7BAA-07D3-B0FAA7D05F6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4C9006D6-E9F8-B1D0-9E28-16ABD214DA29}"/>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38750569"/>
      </p:ext>
    </p:extLst>
  </p:cSld>
  <p:clrMapOvr>
    <a:masterClrMapping/>
  </p:clrMapOvr>
  <mc:AlternateContent xmlns:mc="http://schemas.openxmlformats.org/markup-compatibility/2006" xmlns:p14="http://schemas.microsoft.com/office/powerpoint/2010/main">
    <mc:Choice Requires="p14">
      <p:transition spd="slow" p14:dur="2000" advTm="74364"/>
    </mc:Choice>
    <mc:Fallback xmlns="">
      <p:transition spd="slow" advTm="74364"/>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A5496147-951B-EF28-14BE-436CC44CA9BC}"/>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5FE32C42-825D-8A20-4020-A1B6C721E302}"/>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B9B57744-D9DF-A498-C4F2-DE134B2EF2E4}"/>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01690777-258F-2AB0-8F94-D80C50EA62B9}"/>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D5FC5FEC-6EDC-4CF2-13DF-015382E73683}"/>
              </a:ext>
            </a:extLst>
          </p:cNvPr>
          <p:cNvSpPr txBox="1"/>
          <p:nvPr/>
        </p:nvSpPr>
        <p:spPr>
          <a:xfrm>
            <a:off x="1457326" y="1285192"/>
            <a:ext cx="8879810" cy="4257063"/>
          </a:xfrm>
          <a:prstGeom prst="rect">
            <a:avLst/>
          </a:prstGeom>
          <a:noFill/>
        </p:spPr>
        <p:txBody>
          <a:bodyPr wrap="square" rtlCol="0">
            <a:spAutoFit/>
          </a:bodyPr>
          <a:lstStyle/>
          <a:p>
            <a:pPr algn="just" rtl="1">
              <a:lnSpc>
                <a:spcPct val="150000"/>
              </a:lnSpc>
            </a:pPr>
            <a:r>
              <a:rPr lang="ar-AE" sz="1400" b="1" dirty="0">
                <a:latin typeface="Alexandria" charset="0"/>
                <a:cs typeface="Alexandria" charset="0"/>
              </a:rPr>
              <a:t>أهمية التوقيع الرقمي في حجية السند الالكتروني.</a:t>
            </a:r>
          </a:p>
          <a:p>
            <a:pPr algn="just" rtl="1">
              <a:lnSpc>
                <a:spcPct val="150000"/>
              </a:lnSpc>
            </a:pPr>
            <a:r>
              <a:rPr lang="ar-AE" sz="1400" dirty="0">
                <a:latin typeface="Alexandria" charset="0"/>
                <a:cs typeface="Alexandria" charset="0"/>
              </a:rPr>
              <a:t>ظهور واستعمال التوقيع الرقمي في التجارة الالكترونية وغيرها من المعاملات يقصد منه تحقيق ثلاثة أهداف رئيسية تكون مؤثرة إلى حد كبير في حجية السند الالكتروني ومقبولاً كدليل في الإثبات.</a:t>
            </a:r>
          </a:p>
          <a:p>
            <a:pPr algn="just" rtl="1">
              <a:lnSpc>
                <a:spcPct val="150000"/>
              </a:lnSpc>
            </a:pPr>
            <a:r>
              <a:rPr lang="ar-AE" sz="1400" dirty="0">
                <a:latin typeface="Alexandria" charset="0"/>
                <a:cs typeface="Alexandria" charset="0"/>
              </a:rPr>
              <a:t>1. موثوقية الرسالة الالكترونية </a:t>
            </a:r>
            <a:r>
              <a:rPr lang="en-US" sz="1400" dirty="0">
                <a:latin typeface="Alexandria" charset="0"/>
                <a:cs typeface="Alexandria" charset="0"/>
              </a:rPr>
              <a:t>Authenticity of E. Message</a:t>
            </a:r>
          </a:p>
          <a:p>
            <a:pPr algn="just" rtl="1">
              <a:lnSpc>
                <a:spcPct val="150000"/>
              </a:lnSpc>
            </a:pPr>
            <a:r>
              <a:rPr lang="ar-AE" sz="1400" dirty="0">
                <a:latin typeface="Alexandria" charset="0"/>
                <a:cs typeface="Alexandria" charset="0"/>
              </a:rPr>
              <a:t>عن طريق ضمان أن الرسالة الالكترونية قد صدرت من مرسلها الحقيقي، فهي توفر الطمأنينة للمستقبل بأن هذه الرسالة لا يمكن أن </a:t>
            </a:r>
            <a:r>
              <a:rPr lang="ar-AE" sz="1400" dirty="0" err="1">
                <a:latin typeface="Alexandria" charset="0"/>
                <a:cs typeface="Alexandria" charset="0"/>
              </a:rPr>
              <a:t>ينشأها</a:t>
            </a:r>
            <a:r>
              <a:rPr lang="ar-AE" sz="1400" dirty="0">
                <a:latin typeface="Alexandria" charset="0"/>
                <a:cs typeface="Alexandria" charset="0"/>
              </a:rPr>
              <a:t> أو يرسلها إلا المرسل الحقيقي.</a:t>
            </a:r>
          </a:p>
          <a:p>
            <a:pPr algn="just" rtl="1">
              <a:lnSpc>
                <a:spcPct val="150000"/>
              </a:lnSpc>
            </a:pPr>
            <a:r>
              <a:rPr lang="ar-AE" sz="1400" dirty="0">
                <a:latin typeface="Alexandria" charset="0"/>
                <a:cs typeface="Alexandria" charset="0"/>
              </a:rPr>
              <a:t>ومن ثم فإن مرسل هذا النوع من الرسائل الموقعة لا يستطيع إنكارها.</a:t>
            </a:r>
          </a:p>
          <a:p>
            <a:pPr algn="just" rtl="1">
              <a:lnSpc>
                <a:spcPct val="150000"/>
              </a:lnSpc>
            </a:pPr>
            <a:r>
              <a:rPr lang="ar-AE" sz="1400" dirty="0">
                <a:latin typeface="Alexandria" charset="0"/>
                <a:cs typeface="Alexandria" charset="0"/>
              </a:rPr>
              <a:t>2. سلامة الرسالة الالكترونية من أي تزوي أو تعديل </a:t>
            </a:r>
            <a:r>
              <a:rPr lang="en-US" sz="1400" dirty="0">
                <a:latin typeface="Alexandria" charset="0"/>
                <a:cs typeface="Alexandria" charset="0"/>
              </a:rPr>
              <a:t>Integrity of E. Message</a:t>
            </a:r>
          </a:p>
          <a:p>
            <a:pPr algn="just" rtl="1">
              <a:lnSpc>
                <a:spcPct val="150000"/>
              </a:lnSpc>
            </a:pPr>
            <a:r>
              <a:rPr lang="ar-AE" sz="1400" dirty="0">
                <a:latin typeface="Alexandria" charset="0"/>
                <a:cs typeface="Alexandria" charset="0"/>
              </a:rPr>
              <a:t>عن طريق ضمان أن الرسالة الالكترونية قد تم تلقيها من قبل المستقبل بنفس المحتوى الذي خرجت به من جهاز المرسل دون أن يتم تعديلها أو تغييرها أو إضافة أي جديد على محتواها.</a:t>
            </a:r>
          </a:p>
          <a:p>
            <a:pPr algn="just" rtl="1">
              <a:lnSpc>
                <a:spcPct val="150000"/>
              </a:lnSpc>
            </a:pPr>
            <a:r>
              <a:rPr lang="ar-AE" sz="1400" dirty="0">
                <a:latin typeface="Alexandria" charset="0"/>
                <a:cs typeface="Alexandria" charset="0"/>
              </a:rPr>
              <a:t>3. سرية الرسالة الالكترونية </a:t>
            </a:r>
            <a:r>
              <a:rPr lang="en-US" sz="1400" dirty="0">
                <a:latin typeface="Alexandria" charset="0"/>
                <a:cs typeface="Alexandria" charset="0"/>
              </a:rPr>
              <a:t>Confidentiality of E. Message</a:t>
            </a:r>
          </a:p>
          <a:p>
            <a:pPr algn="just" rtl="1">
              <a:lnSpc>
                <a:spcPct val="150000"/>
              </a:lnSpc>
            </a:pPr>
            <a:r>
              <a:rPr lang="ar-AE" sz="1400" dirty="0">
                <a:latin typeface="Alexandria" charset="0"/>
                <a:cs typeface="Alexandria" charset="0"/>
              </a:rPr>
              <a:t>عن طريق ضمان إن الرسالة الالكترونية الموقعة بهذه الطريقة لا يمكن قراءتها من قبل أي شخص غير محول، مما يبعث الطمأنينة لدى طرفي الرسالة (المرسل والمرسل إليه)</a:t>
            </a:r>
            <a:endParaRPr lang="en-US" sz="1400" dirty="0">
              <a:latin typeface="Alexandria" charset="0"/>
              <a:cs typeface="Alexandria" charset="0"/>
            </a:endParaRPr>
          </a:p>
        </p:txBody>
      </p:sp>
      <p:sp>
        <p:nvSpPr>
          <p:cNvPr id="2" name="TextBox 1">
            <a:extLst>
              <a:ext uri="{FF2B5EF4-FFF2-40B4-BE49-F238E27FC236}">
                <a16:creationId xmlns="" xmlns:a16="http://schemas.microsoft.com/office/drawing/2014/main" id="{D29E6BF3-75EF-DA8C-3E29-D825547EF127}"/>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9EFE717B-9953-8E4A-8F90-5F678F71F9C8}"/>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970619"/>
      </p:ext>
    </p:extLst>
  </p:cSld>
  <p:clrMapOvr>
    <a:masterClrMapping/>
  </p:clrMapOvr>
  <mc:AlternateContent xmlns:mc="http://schemas.openxmlformats.org/markup-compatibility/2006" xmlns:p14="http://schemas.microsoft.com/office/powerpoint/2010/main">
    <mc:Choice Requires="p14">
      <p:transition spd="slow" p14:dur="2000" advTm="90394"/>
    </mc:Choice>
    <mc:Fallback xmlns="">
      <p:transition spd="slow" advTm="90394"/>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5394A563-81BD-883E-8295-D7B1D29343E7}"/>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770A5042-3910-4D2F-8EBC-F82B1BF8B498}"/>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6D983830-FEDE-50FE-2E87-3D73CCAA9769}"/>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8881A8F6-D9E5-C082-E0D8-D14959CC6B1B}"/>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AAF08587-D040-2E72-5ECB-E9B777368D4C}"/>
              </a:ext>
            </a:extLst>
          </p:cNvPr>
          <p:cNvSpPr txBox="1"/>
          <p:nvPr/>
        </p:nvSpPr>
        <p:spPr>
          <a:xfrm>
            <a:off x="1457326" y="1285192"/>
            <a:ext cx="8879810" cy="4257063"/>
          </a:xfrm>
          <a:prstGeom prst="rect">
            <a:avLst/>
          </a:prstGeom>
          <a:noFill/>
        </p:spPr>
        <p:txBody>
          <a:bodyPr wrap="square" rtlCol="0">
            <a:spAutoFit/>
          </a:bodyPr>
          <a:lstStyle/>
          <a:p>
            <a:pPr algn="just" rtl="1">
              <a:lnSpc>
                <a:spcPct val="150000"/>
              </a:lnSpc>
            </a:pPr>
            <a:r>
              <a:rPr lang="ar-AE" sz="1400" b="1" dirty="0">
                <a:latin typeface="Alexandria" charset="0"/>
                <a:cs typeface="Alexandria" charset="0"/>
              </a:rPr>
              <a:t> والسؤال الذي يثار هنا، هو هل يحقق التوقيع الرقمي نفس الوظيفة التي يحققها التوقيع العادي؟</a:t>
            </a:r>
          </a:p>
          <a:p>
            <a:pPr algn="just" rtl="1">
              <a:lnSpc>
                <a:spcPct val="150000"/>
              </a:lnSpc>
            </a:pPr>
            <a:r>
              <a:rPr lang="ar-AE" sz="1400" b="1" dirty="0">
                <a:latin typeface="Alexandria" charset="0"/>
                <a:cs typeface="Alexandria" charset="0"/>
              </a:rPr>
              <a:t>    ويرجع هذا التساؤل إلى الخصائص المادية الفريدة التي يتميز بها التوقيع الالكتروني بالمقارنة بالتوقيع التقليدي الذي يضعه الشخص بخط يده على المحرر الكتابي الذي يتم تهيئته ليكون دليلا في الإثبات.</a:t>
            </a:r>
          </a:p>
          <a:p>
            <a:pPr algn="just" rtl="1">
              <a:lnSpc>
                <a:spcPct val="150000"/>
              </a:lnSpc>
            </a:pPr>
            <a:r>
              <a:rPr lang="ar-AE" sz="1400" b="1" dirty="0">
                <a:latin typeface="Alexandria" charset="0"/>
                <a:cs typeface="Alexandria" charset="0"/>
              </a:rPr>
              <a:t>    ولعل أهم الأسباب التي تدعو إلى التشكك في قيمة التوقيع الالكتروني ترجع إلى انفصال هذا النوع من التوقيع عن شخصية صاحبه وإمكان تكراره بدون موافقته أو علمه إذا لم يتم استخدام تقنيات تكنولوجية معقدة من أجل تأمينه.</a:t>
            </a:r>
          </a:p>
          <a:p>
            <a:pPr algn="just" rtl="1">
              <a:lnSpc>
                <a:spcPct val="150000"/>
              </a:lnSpc>
            </a:pPr>
            <a:r>
              <a:rPr lang="ar-AE" sz="1400" b="1" dirty="0">
                <a:latin typeface="Alexandria" charset="0"/>
                <a:cs typeface="Alexandria" charset="0"/>
              </a:rPr>
              <a:t>    كذلك فإن هذا التوقيع وحتى بفرض استيفائه لذات الخصائص التي يتمتع بها التوقيع التقليدي لن يرتبط ارتباطا ماديا بالمحرر الكتابي الذي تتم تهيئته كدليل للإثبات إلا إذا وجدت تقنية تكفل ذلك يعترف بها القانون ويعتمدها القضاء، وفي ضوء ذلك فإن جانبا كبيرا من الفقه قد رفض اعتبار التوقيع الإلكتروني مماثلا للتوقيع التقليدي بخط اليد، رغم أن اختلاف التوقيعين يكمن في الوسيلة وليس في الهدف أو الوظيفة المبتغاة منه، وهو بذلك – التوقيع الإلكتروني- شأنه في ذلك شأن التوقيع التقليدي يصدر عن صاحبه للإفصاح عن شخصيته والتعبير عن إرادته بقبول التصرف الذي يتم التوقيع عليه والالتزام بما يرد فيه من شروط.</a:t>
            </a:r>
            <a:endParaRPr lang="en-US" sz="1400" dirty="0">
              <a:latin typeface="Alexandria" charset="0"/>
              <a:cs typeface="Alexandria" charset="0"/>
            </a:endParaRPr>
          </a:p>
        </p:txBody>
      </p:sp>
      <p:sp>
        <p:nvSpPr>
          <p:cNvPr id="2" name="TextBox 1">
            <a:extLst>
              <a:ext uri="{FF2B5EF4-FFF2-40B4-BE49-F238E27FC236}">
                <a16:creationId xmlns="" xmlns:a16="http://schemas.microsoft.com/office/drawing/2014/main" id="{1F59A226-3C8D-3288-2DCF-3054B992F5A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7F03088F-4DA4-CECE-D561-4B60EA9D6CF6}"/>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05530873"/>
      </p:ext>
    </p:extLst>
  </p:cSld>
  <p:clrMapOvr>
    <a:masterClrMapping/>
  </p:clrMapOvr>
  <mc:AlternateContent xmlns:mc="http://schemas.openxmlformats.org/markup-compatibility/2006" xmlns:p14="http://schemas.microsoft.com/office/powerpoint/2010/main">
    <mc:Choice Requires="p14">
      <p:transition spd="slow" p14:dur="2000" advTm="120352"/>
    </mc:Choice>
    <mc:Fallback xmlns="">
      <p:transition spd="slow" advTm="120352"/>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38E359D-2A82-FFC4-C954-639292A70C5D}"/>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A842A417-A128-E536-DAAA-711EE10F05A2}"/>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00F82078-AC3C-A664-374A-CE45DDB9B6D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6A4D273C-8BC7-EEE6-E78B-520AF8A597CF}"/>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E37B8378-A660-B037-5FF0-FA25DF3E63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6BBE37F2-D492-DB9B-A8F4-FC7940D14AA8}"/>
              </a:ext>
            </a:extLst>
          </p:cNvPr>
          <p:cNvSpPr txBox="1"/>
          <p:nvPr/>
        </p:nvSpPr>
        <p:spPr>
          <a:xfrm>
            <a:off x="3427423" y="2080536"/>
            <a:ext cx="8608542" cy="2845587"/>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mj-cs"/>
              </a:rPr>
              <a:t>سلطات التصديق على الرسائل وتوقيعها</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mj-cs"/>
              </a:rPr>
              <a:t>عملية التحقق من التوقيع الرقمي تضمن أن الرسالة قد تم تشفيرها بمفتاح خاص يتحاكى مع المفتاح العام المستخدم في فك التشفير، ولكن يلزم أيضاً التحقق من نسبة زوج المفاتيح هذا إلى الشخص الذي يدعى انه صاحب المفتاح العام (زوج المفاتيح)، وهذا الأمر يتم باستخدام أطراف ثالثة موثوقة تسمى بسلطات التصديق((</a:t>
            </a:r>
            <a:r>
              <a:rPr lang="en-US" sz="1400" b="1" kern="100" dirty="0">
                <a:effectLst/>
                <a:latin typeface="Alexandria" pitchFamily="2" charset="-78"/>
                <a:ea typeface="Calibri" panose="020F0502020204030204" pitchFamily="34" charset="0"/>
                <a:cs typeface="+mj-cs"/>
              </a:rPr>
              <a:t>Certification Authorities)) </a:t>
            </a:r>
            <a:r>
              <a:rPr lang="ar-AE" sz="1400" b="1" kern="100" dirty="0">
                <a:effectLst/>
                <a:latin typeface="Alexandria" pitchFamily="2" charset="-78"/>
                <a:ea typeface="Calibri" panose="020F0502020204030204" pitchFamily="34" charset="0"/>
                <a:cs typeface="+mj-cs"/>
              </a:rPr>
              <a:t>وهي التي تقوم بتقديم شهادات الكترونية تشير إلى إن المفتاح العام موضوع السؤال يعود إلى شخص صاحبه الذي يدعى أنه من قام بإرسال الرسالة وتوقيعها.</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mj-cs"/>
              </a:rPr>
              <a:t>وغالباً ما تتضمن التشريعات وجوب توافرها حد أدنى من المواصفات الفنية والإدارية والإجرائية لدى سلطات التصديق قبل ممارستها لأعمالها، كما قد تتطلب أن تقوم سلطات التصديق بإظهار قدرتها من جميع الجوانب على إصدار شهادات تصديق مدعمة للتوقيعات الرقمية متطورة بشكل كاف لإكساب التوقيع الرقمي نفس الوزن والاعتراف القانوني للتوقيع الخطي التقليدي.</a:t>
            </a:r>
            <a:endParaRPr lang="en-US" sz="1400" dirty="0">
              <a:latin typeface="Alexandria" pitchFamily="2" charset="-78"/>
              <a:cs typeface="+mj-cs"/>
            </a:endParaRPr>
          </a:p>
        </p:txBody>
      </p:sp>
      <p:sp>
        <p:nvSpPr>
          <p:cNvPr id="32" name="Rectangle 31">
            <a:extLst>
              <a:ext uri="{FF2B5EF4-FFF2-40B4-BE49-F238E27FC236}">
                <a16:creationId xmlns="" xmlns:a16="http://schemas.microsoft.com/office/drawing/2014/main" id="{AE792B3E-66AD-4DF5-7867-75413F063F5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812458A7-6A69-1740-ED8D-637865D7FCB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585E1FBA-5E20-8492-A5EA-C4EFABE2D2E1}"/>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C74B7E28-5160-67BD-654E-8B6E0D274B82}"/>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C3E1659C-F8BE-48BD-9D5E-51D298D38CD3}"/>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2971106"/>
      </p:ext>
    </p:extLst>
  </p:cSld>
  <p:clrMapOvr>
    <a:masterClrMapping/>
  </p:clrMapOvr>
  <mc:AlternateContent xmlns:mc="http://schemas.openxmlformats.org/markup-compatibility/2006" xmlns:p14="http://schemas.microsoft.com/office/powerpoint/2010/main">
    <mc:Choice Requires="p14">
      <p:transition spd="slow" p14:dur="2000" advTm="135522"/>
    </mc:Choice>
    <mc:Fallback xmlns="">
      <p:transition spd="slow" advTm="13552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7B11B73-5DA6-D4CE-0917-87C9AA3EF047}"/>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24DBFB2D-EF5A-3CCA-8E4F-5FF155C0991C}"/>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B62697E3-3444-7334-9C65-0435409923E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3B0C8FEA-108E-33E5-55C6-0B7FA2A4D1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6FA558F0-D9A5-6212-CBBE-D1C9FF5E46A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DD0CF830-7BDB-26F8-4CDA-A986F18BA6E5}"/>
              </a:ext>
            </a:extLst>
          </p:cNvPr>
          <p:cNvSpPr txBox="1"/>
          <p:nvPr/>
        </p:nvSpPr>
        <p:spPr>
          <a:xfrm>
            <a:off x="3437433" y="2491623"/>
            <a:ext cx="8608542" cy="2236510"/>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mj-cs"/>
              </a:rPr>
              <a:t>شهادات التصديق الالكترونية</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mj-cs"/>
              </a:rPr>
              <a:t>شهادات التصديق الالكترونية تقوم بتقديم الدليل على أن صاحب الشهادة هو الشخص صاحب المفتاح العام، وهذه الشهادة توفر أيضاً مجموعة من المعلومات عن هوية الشخص الموقع وعن سلطة التصديق التي أصدرتها والمفتاح العام للموقع وتاريخ إصداره وانتهاء صلاحية الشهادة وحدود مسئولية مصدرها ومعلومات أخرى بحسب مستوى الشهادة والغرض من إصدارها وحجم الصفقات التي يستخدم فيها المفتاح.</a:t>
            </a:r>
          </a:p>
          <a:p>
            <a:pPr marL="285750" marR="0" indent="-285750" algn="just" rtl="1">
              <a:lnSpc>
                <a:spcPct val="150000"/>
              </a:lnSpc>
              <a:spcBef>
                <a:spcPts val="0"/>
              </a:spcBef>
              <a:spcAft>
                <a:spcPts val="800"/>
              </a:spcAft>
              <a:buFont typeface="Wingdings" panose="05000000000000000000" pitchFamily="2" charset="2"/>
              <a:buChar char="q"/>
            </a:pPr>
            <a:r>
              <a:rPr lang="ar-AE" sz="1400" b="1" kern="100" dirty="0">
                <a:effectLst/>
                <a:latin typeface="Alexandria" pitchFamily="2" charset="-78"/>
                <a:ea typeface="Calibri" panose="020F0502020204030204" pitchFamily="34" charset="0"/>
                <a:cs typeface="+mj-cs"/>
              </a:rPr>
              <a:t>ومن ثم فإننا يمكننا القول بإمكانية إرسال الرسالة باستخدام التوقيع الرقمي بشكل آمن تماماً وسري وموثوق به وهي الوظائف التي يعبر عنها التوقيع بشكل عام.</a:t>
            </a:r>
            <a:endParaRPr lang="en-US" sz="1400" dirty="0">
              <a:latin typeface="Alexandria" pitchFamily="2" charset="-78"/>
              <a:cs typeface="+mj-cs"/>
            </a:endParaRPr>
          </a:p>
        </p:txBody>
      </p:sp>
      <p:sp>
        <p:nvSpPr>
          <p:cNvPr id="32" name="Rectangle 31">
            <a:extLst>
              <a:ext uri="{FF2B5EF4-FFF2-40B4-BE49-F238E27FC236}">
                <a16:creationId xmlns="" xmlns:a16="http://schemas.microsoft.com/office/drawing/2014/main" id="{A0012F12-B4B8-1897-C557-842B76F5482E}"/>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839FC17F-0E6C-3865-B63E-56D74B9027B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E00FBC74-3E06-5074-CBB5-659322D9854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ADA59517-53CE-7B92-F588-1DACE8374A55}"/>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4AE94DDB-5155-B16A-2D3C-630250C2480C}"/>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77042263"/>
      </p:ext>
    </p:extLst>
  </p:cSld>
  <p:clrMapOvr>
    <a:masterClrMapping/>
  </p:clrMapOvr>
  <mc:AlternateContent xmlns:mc="http://schemas.openxmlformats.org/markup-compatibility/2006" xmlns:p14="http://schemas.microsoft.com/office/powerpoint/2010/main">
    <mc:Choice Requires="p14">
      <p:transition spd="slow" p14:dur="2000" advTm="58505"/>
    </mc:Choice>
    <mc:Fallback xmlns="">
      <p:transition spd="slow" advTm="5850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4" name="Rectangle 2053">
            <a:extLst>
              <a:ext uri="{FF2B5EF4-FFF2-40B4-BE49-F238E27FC236}">
                <a16:creationId xmlns="" xmlns:a16="http://schemas.microsoft.com/office/drawing/2014/main" id="{AB8C311F-7253-4AED-9701-7FC0708C41C7}"/>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6" name="Rectangle 2055">
            <a:extLst>
              <a:ext uri="{FF2B5EF4-FFF2-40B4-BE49-F238E27FC236}">
                <a16:creationId xmlns="" xmlns:a16="http://schemas.microsoft.com/office/drawing/2014/main" id="{E2384209-CB15-4CDF-9D31-C44FD9A3F20D}"/>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8" name="Rectangle 2057">
            <a:extLst>
              <a:ext uri="{FF2B5EF4-FFF2-40B4-BE49-F238E27FC236}">
                <a16:creationId xmlns="" xmlns:a16="http://schemas.microsoft.com/office/drawing/2014/main" id="{2633B3B5-CC90-43F0-8714-D31D1F3F0209}"/>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60" name="Rectangle 2059">
            <a:extLst>
              <a:ext uri="{FF2B5EF4-FFF2-40B4-BE49-F238E27FC236}">
                <a16:creationId xmlns="" xmlns:a16="http://schemas.microsoft.com/office/drawing/2014/main" id="{A8D57A06-A426-446D-B02C-A2DC6B62E45E}"/>
              </a:ext>
              <a:ext uri="{C183D7F6-B498-43B3-948B-1728B52AA6E4}">
                <adec:decorative xmlns=""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052" name="Picture 4" descr="التحقيق الجنائي الرقمي في ظل تطور تقنيات الذكاء الإصطناعي">
            <a:extLst>
              <a:ext uri="{FF2B5EF4-FFF2-40B4-BE49-F238E27FC236}">
                <a16:creationId xmlns="" xmlns:a16="http://schemas.microsoft.com/office/drawing/2014/main" id="{C76E01C8-728C-F456-E701-4218C6283E35}"/>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456817" y="861060"/>
            <a:ext cx="11277600" cy="5497830"/>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 xmlns:a16="http://schemas.microsoft.com/office/drawing/2014/main" id="{BBD0ACA0-E660-FB73-8D16-FB5B58563C27}"/>
              </a:ext>
            </a:extLst>
          </p:cNvPr>
          <p:cNvSpPr txBox="1"/>
          <p:nvPr/>
        </p:nvSpPr>
        <p:spPr>
          <a:xfrm>
            <a:off x="2333242" y="1240947"/>
            <a:ext cx="6096000" cy="584775"/>
          </a:xfrm>
          <a:prstGeom prst="rect">
            <a:avLst/>
          </a:prstGeom>
          <a:noFill/>
        </p:spPr>
        <p:txBody>
          <a:bodyPr wrap="square">
            <a:spAutoFit/>
          </a:bodyPr>
          <a:lstStyle/>
          <a:p>
            <a:pPr marR="0" algn="just" rtl="1">
              <a:spcBef>
                <a:spcPts val="0"/>
              </a:spcBef>
              <a:spcAft>
                <a:spcPts val="800"/>
              </a:spcAft>
            </a:pPr>
            <a:r>
              <a:rPr lang="ar-AE" sz="3200" dirty="0">
                <a:solidFill>
                  <a:schemeClr val="bg1"/>
                </a:solidFill>
                <a:latin typeface="Alexandria" pitchFamily="2" charset="-78"/>
                <a:cs typeface="Alexandria" pitchFamily="2" charset="-78"/>
              </a:rPr>
              <a:t>حجية المحررات في الإثبات</a:t>
            </a:r>
          </a:p>
        </p:txBody>
      </p:sp>
    </p:spTree>
    <p:extLst>
      <p:ext uri="{BB962C8B-B14F-4D97-AF65-F5344CB8AC3E}">
        <p14:creationId xmlns:p14="http://schemas.microsoft.com/office/powerpoint/2010/main" val="1529613239"/>
      </p:ext>
    </p:extLst>
  </p:cSld>
  <p:clrMapOvr>
    <a:masterClrMapping/>
  </p:clrMapOvr>
  <mc:AlternateContent xmlns:mc="http://schemas.openxmlformats.org/markup-compatibility/2006" xmlns:p14="http://schemas.microsoft.com/office/powerpoint/2010/main">
    <mc:Choice Requires="p14">
      <p:transition spd="slow" p14:dur="2000" advTm="16196"/>
    </mc:Choice>
    <mc:Fallback xmlns="">
      <p:transition spd="slow" advTm="16196"/>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87F7D1A-CAA9-540C-2D77-0596FD50D2DE}"/>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61C15066-3E67-6D54-47E2-C783D670D12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103C3626-BD1F-3BEA-5B8D-6F5C6081D7C9}"/>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B001D9BF-6002-9A12-F519-A0F210A333F9}"/>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B7632EB6-17F0-B616-E5D3-43309F3874C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0B4968F8-233E-304D-5F59-EA51113834EE}"/>
              </a:ext>
            </a:extLst>
          </p:cNvPr>
          <p:cNvSpPr txBox="1"/>
          <p:nvPr/>
        </p:nvSpPr>
        <p:spPr>
          <a:xfrm>
            <a:off x="3479598" y="1719579"/>
            <a:ext cx="8608542" cy="4021614"/>
          </a:xfrm>
          <a:prstGeom prst="rect">
            <a:avLst/>
          </a:prstGeom>
          <a:noFill/>
        </p:spPr>
        <p:txBody>
          <a:bodyPr wrap="square" rtlCol="0">
            <a:spAutoFit/>
          </a:bodyPr>
          <a:lstStyle/>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حجية المحررات في الإثبات</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أولاً : في قانون الإثبات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شرط الاستدلال بالكتابة :أن تكون الورقة  مذيلة بتوقيع من نسب إليه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ــ المحرر الخالي من التوقيع لا قيمة له إلا إذا كان مكتوباً بخط المطلوب الإثبات عليه ، فيصلح في هذه الحالة لأن يكون مبدأ ثبوت بالكتابة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(أ) حجية الورقة الرسمية في الإثبات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أولاً : من حيث الأشخاص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ــ المحررات الرسمية حجة على الناس كافة سواء كانت بين المتعاقدين أو خلفهم أو الغير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ــ ولا يجوز انكار حجيتها إلا بالطعن بالتزوير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ــ ويجوز للمتعاقدين وخلفهما التمسك بصورية المحرر الرسمي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ثانياً : من حيث الموضوع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ــ البيانات التي يدونها الموظف بنفسه في حدود مهمته أو التي يثبت ونوعها من ذوي الشأن بحضوره لها حجية ولا يطعن فيها إلا بالتزوير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mj-cs"/>
              </a:rPr>
              <a:t>ــ البيانات التي يدونها الموظف بمجرد تلقيها من الأطراف دون التحقق من مطابقتها للواقع لا يثبت لها الرسمية ويجوز دحضها بإثبات العكس بالطرق العادية ودون حاجة للطعن عليها بالتزوير .</a:t>
            </a:r>
            <a:endParaRPr lang="en-US" sz="1400" dirty="0">
              <a:latin typeface="Alexandria" pitchFamily="2" charset="-78"/>
              <a:cs typeface="+mj-cs"/>
            </a:endParaRPr>
          </a:p>
        </p:txBody>
      </p:sp>
      <p:sp>
        <p:nvSpPr>
          <p:cNvPr id="32" name="Rectangle 31">
            <a:extLst>
              <a:ext uri="{FF2B5EF4-FFF2-40B4-BE49-F238E27FC236}">
                <a16:creationId xmlns="" xmlns:a16="http://schemas.microsoft.com/office/drawing/2014/main" id="{EF203BFF-727A-FA40-9734-4ED9DD6B07B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42506C1F-560B-6688-D008-75D88F7BAF39}"/>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FFEF80CA-1196-5983-6A5F-4F3DB4E68E64}"/>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D8038A1C-0193-95C4-72E2-7BA7F51AA688}"/>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852C0CA8-2FCF-5572-5565-A01C1443C97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4396564"/>
      </p:ext>
    </p:extLst>
  </p:cSld>
  <p:clrMapOvr>
    <a:masterClrMapping/>
  </p:clrMapOvr>
  <mc:AlternateContent xmlns:mc="http://schemas.openxmlformats.org/markup-compatibility/2006" xmlns:p14="http://schemas.microsoft.com/office/powerpoint/2010/main">
    <mc:Choice Requires="p14">
      <p:transition spd="slow" p14:dur="2000" advTm="147299"/>
    </mc:Choice>
    <mc:Fallback xmlns="">
      <p:transition spd="slow" advTm="147299"/>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DEE2528-B344-A8F5-382F-E445F005538A}"/>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36C79402-8778-A92C-B87A-A012133D6FEF}"/>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55A24471-9DDE-D18E-07AF-5237D9587C41}"/>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C3DB849C-0481-56C0-DF3A-4198784BCC9C}"/>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93DD00F3-E03A-EC25-35EE-DC013641E46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B28AC75F-B2B4-849C-6DFD-EE02DEF9DAA0}"/>
              </a:ext>
            </a:extLst>
          </p:cNvPr>
          <p:cNvSpPr txBox="1"/>
          <p:nvPr/>
        </p:nvSpPr>
        <p:spPr>
          <a:xfrm>
            <a:off x="3385474" y="2323527"/>
            <a:ext cx="8702666" cy="3395801"/>
          </a:xfrm>
          <a:prstGeom prst="rect">
            <a:avLst/>
          </a:prstGeom>
          <a:noFill/>
        </p:spPr>
        <p:txBody>
          <a:bodyPr wrap="square" rtlCol="0">
            <a:spAutoFit/>
          </a:bodyPr>
          <a:lstStyle/>
          <a:p>
            <a:pPr marL="285750" marR="0" indent="-285750" algn="just" rtl="1">
              <a:spcBef>
                <a:spcPts val="0"/>
              </a:spcBef>
              <a:spcAft>
                <a:spcPts val="800"/>
              </a:spcAft>
              <a:buFont typeface="Wingdings" panose="05000000000000000000" pitchFamily="2" charset="2"/>
              <a:buChar char="q"/>
            </a:pPr>
            <a:endParaRPr lang="ar-AE" sz="1400" dirty="0">
              <a:latin typeface="Alexandria" pitchFamily="2" charset="-78"/>
              <a:cs typeface="Alexandria" pitchFamily="2" charset="-78"/>
            </a:endParaRP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ثالثاً : حجية صورة المحرر الرسمي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1ـ ان كانت الصورة الرسمية مأخوذة من الأصل مباشرة فتعتبر بمثابة صور أصلية إذا كان مظهرها الخارجي لا يثير الشك ، أما أن كان هناك شك فيجب اطراحها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2ـ إن كانت الصورة الرسمية مأخوذة عن الصورة الأصلية للمحرر فهنا يكون للصورة نفس حجية الصورة الأصلية بشرط وجودها . أما أن نفذت فلا حجية لها وتؤخذ لمجرد الاستئناس.</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3ـ إذا أخذت الصورة الرسمية من صورة رسمية مأخوذة من الصورة الأصلية فلا يعتد بها إلا على سبيل الاستئناس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(ب) ما هي حجية المحرر الذي يفقد الرسمية :</a:t>
            </a:r>
          </a:p>
          <a:p>
            <a:pPr marL="285750" marR="0" indent="-285750" algn="just" rtl="1">
              <a:spcBef>
                <a:spcPts val="0"/>
              </a:spcBef>
              <a:spcAft>
                <a:spcPts val="800"/>
              </a:spcAft>
              <a:buFont typeface="Wingdings" panose="05000000000000000000" pitchFamily="2" charset="2"/>
              <a:buChar char="q"/>
            </a:pPr>
            <a:r>
              <a:rPr lang="ar-AE" sz="1400" dirty="0">
                <a:latin typeface="Alexandria" pitchFamily="2" charset="-78"/>
                <a:cs typeface="Alexandria" pitchFamily="2" charset="-78"/>
              </a:rPr>
              <a:t>1ـ إذا كانت الرسمية شرطاً </a:t>
            </a:r>
            <a:r>
              <a:rPr lang="ar-AE" sz="1400" dirty="0" err="1">
                <a:latin typeface="Alexandria" pitchFamily="2" charset="-78"/>
                <a:cs typeface="Alexandria" pitchFamily="2" charset="-78"/>
              </a:rPr>
              <a:t>لإنعقاد</a:t>
            </a:r>
            <a:r>
              <a:rPr lang="ar-AE" sz="1400" dirty="0">
                <a:latin typeface="Alexandria" pitchFamily="2" charset="-78"/>
                <a:cs typeface="Alexandria" pitchFamily="2" charset="-78"/>
              </a:rPr>
              <a:t> التصرف القانوني ( كما في الرهن الرسمي والهبة ) فإن المحرر يفقد كل قيمة له ، لأن الرسمية عنصر من عناصر التصرف القانوني ، لا مجرد دليل إثبات .</a:t>
            </a:r>
          </a:p>
          <a:p>
            <a:pPr marL="285750" marR="0" indent="-285750" algn="just" rtl="1">
              <a:spcBef>
                <a:spcPts val="0"/>
              </a:spcBef>
              <a:spcAft>
                <a:spcPts val="800"/>
              </a:spcAft>
              <a:buFont typeface="Wingdings" panose="05000000000000000000" pitchFamily="2" charset="2"/>
              <a:buChar char="q"/>
            </a:pPr>
            <a:endParaRPr lang="en-US" sz="1400" dirty="0">
              <a:latin typeface="Alexandria" pitchFamily="2" charset="-78"/>
              <a:cs typeface="Alexandria" pitchFamily="2" charset="-78"/>
            </a:endParaRPr>
          </a:p>
        </p:txBody>
      </p:sp>
      <p:sp>
        <p:nvSpPr>
          <p:cNvPr id="32" name="Rectangle 31">
            <a:extLst>
              <a:ext uri="{FF2B5EF4-FFF2-40B4-BE49-F238E27FC236}">
                <a16:creationId xmlns="" xmlns:a16="http://schemas.microsoft.com/office/drawing/2014/main" id="{06959DF3-4265-A10C-2276-F4666D92AB66}"/>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D7B13D28-9379-D7ED-E4D3-09A72BA4EA61}"/>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ED9A5AC0-F648-7F44-2205-82FE04CA70A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A1BBF519-07B7-61FC-57E7-B141FCA06CF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17D22BC8-BF06-4206-1EDB-D1460FCE9C9D}"/>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80828695"/>
      </p:ext>
    </p:extLst>
  </p:cSld>
  <p:clrMapOvr>
    <a:masterClrMapping/>
  </p:clrMapOvr>
  <mc:AlternateContent xmlns:mc="http://schemas.openxmlformats.org/markup-compatibility/2006" xmlns:p14="http://schemas.microsoft.com/office/powerpoint/2010/main">
    <mc:Choice Requires="p14">
      <p:transition spd="slow" p14:dur="2000" advTm="72812"/>
    </mc:Choice>
    <mc:Fallback xmlns="">
      <p:transition spd="slow" advTm="7281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p:cNvSpPr/>
          <p:nvPr/>
        </p:nvSpPr>
        <p:spPr>
          <a:xfrm>
            <a:off x="1133854" y="2968909"/>
            <a:ext cx="4222539" cy="1061316"/>
          </a:xfrm>
          <a:prstGeom prst="rect">
            <a:avLst/>
          </a:prstGeom>
        </p:spPr>
        <p:txBody>
          <a:bodyPr wrap="square">
            <a:spAutoFit/>
          </a:bodyPr>
          <a:lstStyle/>
          <a:p>
            <a:pPr algn="r" rtl="1">
              <a:lnSpc>
                <a:spcPct val="107000"/>
              </a:lnSpc>
              <a:spcAft>
                <a:spcPts val="800"/>
              </a:spcAft>
            </a:pPr>
            <a:r>
              <a:rPr lang="ar-AE" sz="2000" kern="100" dirty="0">
                <a:solidFill>
                  <a:schemeClr val="accent1">
                    <a:lumMod val="75000"/>
                  </a:schemeClr>
                </a:solidFill>
                <a:effectLst/>
                <a:latin typeface="Alexandria" pitchFamily="2" charset="-78"/>
                <a:ea typeface="Calibri" panose="020F0502020204030204" pitchFamily="34" charset="0"/>
                <a:cs typeface="Alexandria" pitchFamily="2" charset="-78"/>
              </a:rPr>
              <a:t>استخدام الأنظمة الرقمية في عملية إثبات القضايا المدنية والتجارية</a:t>
            </a:r>
            <a:endParaRPr lang="en-US" sz="2000" kern="100" dirty="0">
              <a:solidFill>
                <a:schemeClr val="accent1">
                  <a:lumMod val="75000"/>
                </a:schemeClr>
              </a:solidFill>
              <a:effectLst/>
              <a:latin typeface="Alexandria" pitchFamily="2" charset="-78"/>
              <a:ea typeface="Calibri" panose="020F0502020204030204" pitchFamily="34" charset="0"/>
              <a:cs typeface="Alexandria" pitchFamily="2" charset="-78"/>
            </a:endParaRPr>
          </a:p>
        </p:txBody>
      </p:sp>
      <p:sp>
        <p:nvSpPr>
          <p:cNvPr id="18" name="Rectangle 17"/>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p:cNvSpPr txBox="1"/>
          <p:nvPr/>
        </p:nvSpPr>
        <p:spPr>
          <a:xfrm>
            <a:off x="5826569" y="3769896"/>
            <a:ext cx="819100" cy="645160"/>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p:cNvSpPr txBox="1"/>
          <p:nvPr/>
        </p:nvSpPr>
        <p:spPr>
          <a:xfrm>
            <a:off x="9283700" y="279400"/>
            <a:ext cx="2616200" cy="400110"/>
          </a:xfrm>
          <a:prstGeom prst="rect">
            <a:avLst/>
          </a:prstGeom>
          <a:noFill/>
        </p:spPr>
        <p:txBody>
          <a:bodyPr wrap="square" rtlCol="0">
            <a:spAutoFit/>
          </a:bodyPr>
          <a:lstStyle/>
          <a:p>
            <a:pPr algn="ctr"/>
            <a:r>
              <a:rPr lang="ar" sz="2000" b="1" dirty="0"/>
              <a:t>www.midocean.ae</a:t>
            </a:r>
          </a:p>
        </p:txBody>
      </p:sp>
      <p:pic>
        <p:nvPicPr>
          <p:cNvPr id="8"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p:transition spd="slow" advTm="11046">
    <p:comb/>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181062" y="1266131"/>
            <a:ext cx="9107949" cy="3282950"/>
          </a:xfrm>
          <a:prstGeom prst="rect">
            <a:avLst/>
          </a:prstGeom>
          <a:noFill/>
        </p:spPr>
        <p:txBody>
          <a:bodyPr wrap="square" rtlCol="0">
            <a:spAutoFit/>
          </a:bodyPr>
          <a:lstStyle/>
          <a:p>
            <a:pPr marL="0" marR="0" algn="just" rtl="1">
              <a:lnSpc>
                <a:spcPct val="150000"/>
              </a:lnSpc>
              <a:spcBef>
                <a:spcPts val="0"/>
              </a:spcBef>
              <a:spcAft>
                <a:spcPts val="800"/>
              </a:spcAft>
            </a:pPr>
            <a:r>
              <a:rPr lang="ar-AE" sz="1400" b="1" kern="100" dirty="0">
                <a:latin typeface="Alexandria" pitchFamily="2" charset="-78"/>
                <a:ea typeface="Calibri" panose="020F0502020204030204" pitchFamily="34" charset="0"/>
                <a:cs typeface="+mj-cs"/>
              </a:rPr>
              <a:t>استخدام الأنظمة الرقمية في عملية إثبات القضايا المدنية والتجارية قد أحدث تحولًا كبيرًا في كيفية تقديم الأدلة وإثبات الحقائق. إليك بعض الجوانب التي تبرز أهمية وفوائد استخدام الأنظمة الرقمية في هذا السياق:</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تسهيل الوصول إلى المعلومات: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يساعد استخدام الأنظمة الرقمية في تخزين وإدارة الوثائق على تسهيل الوصول إلى المعلومات ذات الصلة بالقضية بشكل أسرع وأكثر 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السرعة والفعالية: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يقلل الانتقال إلى النموذج الرقمي من الوقت اللازم للعثور على الوثائق والمعلومات، مما يساهم في تسريع عملية البحث والإثبات.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التوثيق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يتيح الاعتماد على التوثيق الرقمي استخدام التواقيع الرقمية والشهادات الإلكترونية، مما يجعل الأدلة أكثر صحة وأمانًا.</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التوقيت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توفير ختم زمني رقمي يسهل تحديد الوقت الدقيق لإنشاء أو تعديل وثيقة، مما يعزز دقة التوقيت في القضايا.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268241154"/>
      </p:ext>
    </p:extLst>
  </p:cSld>
  <p:clrMapOvr>
    <a:masterClrMapping/>
  </p:clrMapOvr>
  <mc:AlternateContent xmlns:mc="http://schemas.openxmlformats.org/markup-compatibility/2006" xmlns:p14="http://schemas.microsoft.com/office/powerpoint/2010/main">
    <mc:Choice Requires="p14">
      <p:transition spd="slow" p14:dur="2000" advTm="172840"/>
    </mc:Choice>
    <mc:Fallback xmlns="">
      <p:transition spd="slow" advTm="172840"/>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6D0B58F6-EE37-54DA-4D92-792C3D8366BA}"/>
            </a:ext>
          </a:extLst>
        </p:cNvPr>
        <p:cNvGrpSpPr/>
        <p:nvPr/>
      </p:nvGrpSpPr>
      <p:grpSpPr>
        <a:xfrm>
          <a:off x="0" y="0"/>
          <a:ext cx="0" cy="0"/>
          <a:chOff x="0" y="0"/>
          <a:chExt cx="0" cy="0"/>
        </a:xfrm>
      </p:grpSpPr>
      <p:sp>
        <p:nvSpPr>
          <p:cNvPr id="18" name="Rectangle 17">
            <a:extLst>
              <a:ext uri="{FF2B5EF4-FFF2-40B4-BE49-F238E27FC236}">
                <a16:creationId xmlns="" xmlns:a16="http://schemas.microsoft.com/office/drawing/2014/main" id="{194EAC25-FED3-D349-1E73-1A4967846C04}"/>
              </a:ext>
            </a:extLst>
          </p:cNvPr>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 xmlns:a16="http://schemas.microsoft.com/office/drawing/2014/main" id="{EC0F4683-0249-FFDB-FC8B-100CB5155C21}"/>
              </a:ext>
            </a:extLst>
          </p:cNvPr>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 xmlns:a16="http://schemas.microsoft.com/office/drawing/2014/main" id="{D926DC6F-EBFA-F4E4-465C-B7C8817108F5}"/>
              </a:ext>
            </a:extLst>
          </p:cNvPr>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 xmlns:a16="http://schemas.microsoft.com/office/drawing/2014/main" id="{845311CE-23D1-99EF-9AE3-AA7B6BB02915}"/>
              </a:ext>
            </a:extLst>
          </p:cNvPr>
          <p:cNvSpPr txBox="1"/>
          <p:nvPr/>
        </p:nvSpPr>
        <p:spPr>
          <a:xfrm>
            <a:off x="1181062" y="1266131"/>
            <a:ext cx="9107949" cy="3282950"/>
          </a:xfrm>
          <a:prstGeom prst="rect">
            <a:avLst/>
          </a:prstGeom>
          <a:noFill/>
        </p:spPr>
        <p:txBody>
          <a:bodyPr wrap="square" rtlCol="0">
            <a:spAutoFit/>
          </a:bodyPr>
          <a:lstStyle/>
          <a:p>
            <a:pPr marL="0" marR="0" algn="just" rtl="1">
              <a:lnSpc>
                <a:spcPct val="150000"/>
              </a:lnSpc>
              <a:spcBef>
                <a:spcPts val="0"/>
              </a:spcBef>
              <a:spcAft>
                <a:spcPts val="800"/>
              </a:spcAft>
            </a:pPr>
            <a:r>
              <a:rPr lang="ar-AE" sz="1400" b="1" kern="100" dirty="0">
                <a:latin typeface="Alexandria" pitchFamily="2" charset="-78"/>
                <a:ea typeface="Calibri" panose="020F0502020204030204" pitchFamily="34" charset="0"/>
                <a:cs typeface="+mj-cs"/>
              </a:rPr>
              <a:t>استخدام الأنظمة الرقمية في عملية إثبات القضايا المدنية والتجارية قد أحدث تحولًا كبيرًا في كيفية تقديم الأدلة وإثبات الحقائق. إليك بعض الجوانب التي تبرز أهمية وفوائد استخدام الأنظمة الرقمية في هذا السياق:</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تسهيل الوصول إلى المعلومات: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يساعد استخدام الأنظمة الرقمية في تخزين وإدارة الوثائق على تسهيل الوصول إلى المعلومات ذات الصلة بالقضية بشكل أسرع وأكثر 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السرعة والفعالية:</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يقلل الانتقال إلى النموذج الرقمي من الوقت اللازم للعثور على الوثائق والمعلومات، مما يساهم في تسريع عملية البحث والإثبات.</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التوثيق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يتيح الاعتماد على التوثيق الرقمي استخدام التواقيع الرقمية والشهادات الإلكترونية، مما يجعل الأدلة أكثر صحة وأمانًا.</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التوقيت الرقمي:</a:t>
            </a:r>
          </a:p>
          <a:p>
            <a:pPr marL="0" marR="0" algn="just" rtl="1">
              <a:spcBef>
                <a:spcPts val="0"/>
              </a:spcBef>
              <a:spcAft>
                <a:spcPts val="800"/>
              </a:spcAft>
            </a:pPr>
            <a:r>
              <a:rPr lang="ar-AE" sz="1400" kern="100" dirty="0">
                <a:latin typeface="Alexandria" pitchFamily="2" charset="-78"/>
                <a:ea typeface="Calibri" panose="020F0502020204030204" pitchFamily="34" charset="0"/>
                <a:cs typeface="+mj-cs"/>
              </a:rPr>
              <a:t>توفير ختم زمني رقمي يسهل تحديد الوقت الدقيق لإنشاء أو تعديل وثيقة، مما يعزز دقة التوقيت في القضايا.</a:t>
            </a:r>
          </a:p>
        </p:txBody>
      </p:sp>
      <p:sp>
        <p:nvSpPr>
          <p:cNvPr id="2" name="TextBox 1">
            <a:extLst>
              <a:ext uri="{FF2B5EF4-FFF2-40B4-BE49-F238E27FC236}">
                <a16:creationId xmlns="" xmlns:a16="http://schemas.microsoft.com/office/drawing/2014/main" id="{64F5F583-3DBD-CCB9-B079-CC838ED2F5B1}"/>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a:extLst>
              <a:ext uri="{FF2B5EF4-FFF2-40B4-BE49-F238E27FC236}">
                <a16:creationId xmlns="" xmlns:a16="http://schemas.microsoft.com/office/drawing/2014/main" id="{5D4D7CEF-DD5E-02BD-F37C-C1FEB4A75E82}"/>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26619961"/>
      </p:ext>
    </p:extLst>
  </p:cSld>
  <p:clrMapOvr>
    <a:masterClrMapping/>
  </p:clrMapOvr>
  <mc:AlternateContent xmlns:mc="http://schemas.openxmlformats.org/markup-compatibility/2006" xmlns:p14="http://schemas.microsoft.com/office/powerpoint/2010/main">
    <mc:Choice Requires="p14">
      <p:transition spd="slow" p14:dur="2000" advTm="7028"/>
    </mc:Choice>
    <mc:Fallback xmlns="">
      <p:transition spd="slow" advTm="7028"/>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285191"/>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14450" y="1714500"/>
            <a:ext cx="8743949" cy="3170099"/>
          </a:xfrm>
          <a:prstGeom prst="rect">
            <a:avLst/>
          </a:prstGeom>
          <a:noFill/>
        </p:spPr>
        <p:txBody>
          <a:bodyPr wrap="square" rtlCol="0">
            <a:spAutoFit/>
          </a:bodyPr>
          <a:lstStyle/>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التحكم في النفاذ:</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يمكن تحديد صلاحيات الوصول إلى الوثائق الرقمية، مما يعزز حماية البيانات ويقلل من فرص التلاعب.</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تحليل البيانات:</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يمكن استخدام التحليل الرقمي لفحص البيانات بشكل أفضل، مما يساعد في استخراج المعلومات الهامة وفهم الأنماط والاتجاهات.</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التكلفة الاقتصادية:</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يمكن أن يؤدي استخدام الأنظمة الرقمية إلى تقليل التكاليف المتعلقة بالطباعة والتخزين التقليدي للوثائق.</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الاستدلال بالصور والفيديو:</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توفير إمكانية استخدام الأدلة المرئية والمتعلقة بالصور ومقاطع الفيديو كوسيلة لتقديم البراهين.</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التواصل الإلكتروني:</a:t>
            </a:r>
          </a:p>
          <a:p>
            <a:pPr marL="0" marR="0" algn="just" rtl="1">
              <a:spcBef>
                <a:spcPts val="0"/>
              </a:spcBef>
              <a:spcAft>
                <a:spcPts val="800"/>
              </a:spcAft>
            </a:pPr>
            <a:r>
              <a:rPr lang="ar-AE" sz="1400" kern="100" dirty="0">
                <a:effectLst/>
                <a:latin typeface="Alexandria" pitchFamily="2" charset="-78"/>
                <a:ea typeface="Calibri" panose="020F0502020204030204" pitchFamily="34" charset="0"/>
                <a:cs typeface="+mj-cs"/>
              </a:rPr>
              <a:t>يسهم البريد الإلكتروني والمحادثات الرقمية في توثيق تفاصيل الاتصال وتبادل المعلومات.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006021"/>
      </p:ext>
    </p:extLst>
  </p:cSld>
  <p:clrMapOvr>
    <a:masterClrMapping/>
  </p:clrMapOvr>
  <mc:AlternateContent xmlns:mc="http://schemas.openxmlformats.org/markup-compatibility/2006" xmlns:p14="http://schemas.microsoft.com/office/powerpoint/2010/main">
    <mc:Choice Requires="p14">
      <p:transition spd="slow" p14:dur="2000" advTm="400346"/>
    </mc:Choice>
    <mc:Fallback xmlns="">
      <p:transition spd="slow" advTm="400346"/>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331B3D00-35E5-1A7D-55D7-817C498422E5}"/>
            </a:ext>
          </a:extLst>
        </p:cNvPr>
        <p:cNvGrpSpPr/>
        <p:nvPr/>
      </p:nvGrpSpPr>
      <p:grpSpPr>
        <a:xfrm>
          <a:off x="0" y="0"/>
          <a:ext cx="0" cy="0"/>
          <a:chOff x="0" y="0"/>
          <a:chExt cx="0" cy="0"/>
        </a:xfrm>
      </p:grpSpPr>
      <p:pic>
        <p:nvPicPr>
          <p:cNvPr id="3076" name="Picture 4" descr="Types of Cybercrime - Panda Security Mediacenter">
            <a:extLst>
              <a:ext uri="{FF2B5EF4-FFF2-40B4-BE49-F238E27FC236}">
                <a16:creationId xmlns="" xmlns:a16="http://schemas.microsoft.com/office/drawing/2014/main" id="{188D5F0A-8E52-F02B-7FA1-9EB131D210FC}"/>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5926" r="6319" b="1"/>
          <a:stretch/>
        </p:blipFill>
        <p:spPr bwMode="auto">
          <a:xfrm>
            <a:off x="457200" y="457200"/>
            <a:ext cx="11277600" cy="594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67366067"/>
      </p:ext>
    </p:extLst>
  </p:cSld>
  <p:clrMapOvr>
    <a:masterClrMapping/>
  </p:clrMapOvr>
  <mc:AlternateContent xmlns:mc="http://schemas.openxmlformats.org/markup-compatibility/2006" xmlns:p14="http://schemas.microsoft.com/office/powerpoint/2010/main">
    <mc:Choice Requires="p14">
      <p:transition spd="slow" p14:dur="2000" advTm="2715"/>
    </mc:Choice>
    <mc:Fallback xmlns="">
      <p:transition spd="slow" advTm="2715"/>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78995855-3B5E-F6C7-EC97-94E65C59329C}"/>
            </a:ext>
          </a:extLst>
        </p:cNvPr>
        <p:cNvGrpSpPr/>
        <p:nvPr/>
      </p:nvGrpSpPr>
      <p:grpSpPr>
        <a:xfrm>
          <a:off x="0" y="0"/>
          <a:ext cx="0" cy="0"/>
          <a:chOff x="0" y="0"/>
          <a:chExt cx="0" cy="0"/>
        </a:xfrm>
      </p:grpSpPr>
      <p:sp>
        <p:nvSpPr>
          <p:cNvPr id="2" name="Rectangle 1">
            <a:extLst>
              <a:ext uri="{FF2B5EF4-FFF2-40B4-BE49-F238E27FC236}">
                <a16:creationId xmlns="" xmlns:a16="http://schemas.microsoft.com/office/drawing/2014/main" id="{D2912374-1E2A-06AC-E7D2-B926F3899BAD}"/>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5" name="Picture Placeholder 4">
            <a:extLst>
              <a:ext uri="{FF2B5EF4-FFF2-40B4-BE49-F238E27FC236}">
                <a16:creationId xmlns="" xmlns:a16="http://schemas.microsoft.com/office/drawing/2014/main" id="{0ECD2F80-966A-BE61-4019-C7CEAB58F63A}"/>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12315" b="12315"/>
          <a:stretch>
            <a:fillRect/>
          </a:stretch>
        </p:blipFill>
        <p:spPr>
          <a:xfrm>
            <a:off x="6096000" y="1397680"/>
            <a:ext cx="4962146" cy="2495550"/>
          </a:xfrm>
        </p:spPr>
      </p:pic>
      <p:sp>
        <p:nvSpPr>
          <p:cNvPr id="6" name="Rectangle 5">
            <a:extLst>
              <a:ext uri="{FF2B5EF4-FFF2-40B4-BE49-F238E27FC236}">
                <a16:creationId xmlns="" xmlns:a16="http://schemas.microsoft.com/office/drawing/2014/main" id="{6E07906B-3969-DB30-02C4-66B78692F373}"/>
              </a:ext>
            </a:extLst>
          </p:cNvPr>
          <p:cNvSpPr/>
          <p:nvPr/>
        </p:nvSpPr>
        <p:spPr>
          <a:xfrm>
            <a:off x="1276421" y="2344634"/>
            <a:ext cx="4222539" cy="1425262"/>
          </a:xfrm>
          <a:prstGeom prst="rect">
            <a:avLst/>
          </a:prstGeom>
        </p:spPr>
        <p:txBody>
          <a:bodyPr wrap="square">
            <a:spAutoFit/>
          </a:bodyPr>
          <a:lstStyle/>
          <a:p>
            <a:pPr algn="just" rtl="1">
              <a:lnSpc>
                <a:spcPct val="150000"/>
              </a:lnSpc>
              <a:spcAft>
                <a:spcPts val="800"/>
              </a:spcAft>
            </a:pPr>
            <a:r>
              <a:rPr lang="ar-AE" sz="2000" kern="100" dirty="0">
                <a:solidFill>
                  <a:schemeClr val="accent1">
                    <a:lumMod val="75000"/>
                  </a:schemeClr>
                </a:solidFill>
                <a:effectLst/>
                <a:latin typeface="Alexandria" pitchFamily="2" charset="-78"/>
                <a:ea typeface="Calibri" panose="020F0502020204030204" pitchFamily="34" charset="0"/>
                <a:cs typeface="Alexandria" pitchFamily="2" charset="-78"/>
              </a:rPr>
              <a:t>الاستخدام الأبرز للأدلة الرقمية في عملية الإثبات بين القضاء الجزائي والمدني والتجاري</a:t>
            </a:r>
          </a:p>
        </p:txBody>
      </p:sp>
      <p:sp>
        <p:nvSpPr>
          <p:cNvPr id="18" name="Rectangle 17">
            <a:extLst>
              <a:ext uri="{FF2B5EF4-FFF2-40B4-BE49-F238E27FC236}">
                <a16:creationId xmlns="" xmlns:a16="http://schemas.microsoft.com/office/drawing/2014/main" id="{D820ED74-8F3A-6EF8-9A6A-D53AF10D7794}"/>
              </a:ext>
            </a:extLst>
          </p:cNvPr>
          <p:cNvSpPr/>
          <p:nvPr/>
        </p:nvSpPr>
        <p:spPr>
          <a:xfrm>
            <a:off x="5641526" y="350502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19" name="TextBox 18">
            <a:extLst>
              <a:ext uri="{FF2B5EF4-FFF2-40B4-BE49-F238E27FC236}">
                <a16:creationId xmlns="" xmlns:a16="http://schemas.microsoft.com/office/drawing/2014/main" id="{16D9015F-217F-1095-6110-FA59B016722C}"/>
              </a:ext>
            </a:extLst>
          </p:cNvPr>
          <p:cNvSpPr txBox="1"/>
          <p:nvPr/>
        </p:nvSpPr>
        <p:spPr>
          <a:xfrm>
            <a:off x="5692422" y="349956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23" name="TextBox 22">
            <a:extLst>
              <a:ext uri="{FF2B5EF4-FFF2-40B4-BE49-F238E27FC236}">
                <a16:creationId xmlns="" xmlns:a16="http://schemas.microsoft.com/office/drawing/2014/main" id="{D32961AB-2CF6-D034-D874-C6B8D64C376F}"/>
              </a:ext>
            </a:extLst>
          </p:cNvPr>
          <p:cNvSpPr txBox="1"/>
          <p:nvPr/>
        </p:nvSpPr>
        <p:spPr>
          <a:xfrm>
            <a:off x="5826569" y="3769896"/>
            <a:ext cx="819100" cy="645160"/>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600" b="1" dirty="0">
              <a:solidFill>
                <a:schemeClr val="bg1"/>
              </a:solidFill>
              <a:latin typeface="Alexandria" charset="0"/>
              <a:cs typeface="Alexandria" charset="0"/>
            </a:endParaRPr>
          </a:p>
        </p:txBody>
      </p:sp>
      <p:sp>
        <p:nvSpPr>
          <p:cNvPr id="29" name="Rectangle 28">
            <a:extLst>
              <a:ext uri="{FF2B5EF4-FFF2-40B4-BE49-F238E27FC236}">
                <a16:creationId xmlns="" xmlns:a16="http://schemas.microsoft.com/office/drawing/2014/main" id="{68A11B1C-61B9-1A2C-8A24-8332EAEA82CA}"/>
              </a:ext>
            </a:extLst>
          </p:cNvPr>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TextBox 2">
            <a:extLst>
              <a:ext uri="{FF2B5EF4-FFF2-40B4-BE49-F238E27FC236}">
                <a16:creationId xmlns="" xmlns:a16="http://schemas.microsoft.com/office/drawing/2014/main" id="{71DA18E0-3F20-85D6-1012-536CFAF7D9DB}"/>
              </a:ext>
            </a:extLst>
          </p:cNvPr>
          <p:cNvSpPr txBox="1"/>
          <p:nvPr/>
        </p:nvSpPr>
        <p:spPr>
          <a:xfrm>
            <a:off x="9283700" y="279400"/>
            <a:ext cx="2616200" cy="400110"/>
          </a:xfrm>
          <a:prstGeom prst="rect">
            <a:avLst/>
          </a:prstGeom>
          <a:noFill/>
        </p:spPr>
        <p:txBody>
          <a:bodyPr wrap="square" rtlCol="0">
            <a:spAutoFit/>
          </a:bodyPr>
          <a:lstStyle/>
          <a:p>
            <a:pPr algn="ctr"/>
            <a:r>
              <a:rPr lang="ar" sz="2000" b="1" dirty="0"/>
              <a:t>www.midocean.ae</a:t>
            </a:r>
          </a:p>
        </p:txBody>
      </p:sp>
      <p:pic>
        <p:nvPicPr>
          <p:cNvPr id="8" name="Graphic 21">
            <a:extLst>
              <a:ext uri="{FF2B5EF4-FFF2-40B4-BE49-F238E27FC236}">
                <a16:creationId xmlns="" xmlns:a16="http://schemas.microsoft.com/office/drawing/2014/main" id="{911AD984-F4C2-4DDB-9871-AAFAD9C2AEB0}"/>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035421508"/>
      </p:ext>
    </p:extLst>
  </p:cSld>
  <p:clrMapOvr>
    <a:masterClrMapping/>
  </p:clrMapOvr>
  <p:transition spd="slow" advTm="53913">
    <p:comb/>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ECCE8A82-AB49-96B3-C979-AF914A0B03AC}"/>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55AA60C7-2632-91CD-A7EE-CC9DE5771900}"/>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A274DDAE-3723-DF81-E902-70581DB5033F}"/>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8E6A5496-2387-B8A2-F8C2-E817412005E1}"/>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08B4B114-9AAB-2E0C-4457-A430A530DC73}"/>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5F527513-5969-6A10-75E7-CDBE9DCF1A34}"/>
              </a:ext>
            </a:extLst>
          </p:cNvPr>
          <p:cNvSpPr txBox="1"/>
          <p:nvPr/>
        </p:nvSpPr>
        <p:spPr>
          <a:xfrm>
            <a:off x="3437433" y="3192539"/>
            <a:ext cx="8608542" cy="1994072"/>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mj-cs"/>
              </a:rPr>
              <a:t>أدى استعمال التقنيات التكنولوجية من استخدام للحاسوب و الانترنت في ارتكاب الجرائم الى تغيير جذري في النموذج التقليدي للبحث والتحقيق الجزائي باعتماد أساليب اجرائية حديثة أثّرت تأثيراً كبيراً على الدليل المتحصل منها لأنه يكون نتاج تلاعب في رموز ونبضات والكترونية ، فالدليل المتحصل من الوسائل الالكترونية يستمد طبيعته من ذات العمليات الالكترونية التي نتج منها حين الاعتداء عليها بالأفعال غير المشروعة ،ولذلك فهو يتخذ أيضا طبيعة الكترونية ويتميّز بأنه غير مرئي بحيث يصـــعّب علــى المحقق عملية استخلاصه الا باتباع إجراءات معينة يكون الغالب منها ذو طبيعة فنية بحتة ، مما أدى الى اثارة الكثير من التساؤلات و الإشكالات حول مدى مشروعية وجوده و مشروعية الحصول عليه وكذا مدى حجيته امام القاضي الجزائي</a:t>
            </a:r>
            <a:endParaRPr lang="en-US" sz="1400" dirty="0">
              <a:latin typeface="Alexandria" pitchFamily="2" charset="-78"/>
              <a:cs typeface="+mj-cs"/>
            </a:endParaRPr>
          </a:p>
        </p:txBody>
      </p:sp>
      <p:sp>
        <p:nvSpPr>
          <p:cNvPr id="32" name="Rectangle 31">
            <a:extLst>
              <a:ext uri="{FF2B5EF4-FFF2-40B4-BE49-F238E27FC236}">
                <a16:creationId xmlns="" xmlns:a16="http://schemas.microsoft.com/office/drawing/2014/main" id="{A8478635-2210-465C-E890-7CD21A2CEF6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57C5E8F7-385A-D781-2327-E032CDD1462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A26D899D-F1E6-947B-D3A2-01949AF2472B}"/>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70A3DDD4-5F4D-EB96-33F3-4BA2762A2476}"/>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18C461B4-FB53-C408-B29C-91BE4B05AAF1}"/>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42360414"/>
      </p:ext>
    </p:extLst>
  </p:cSld>
  <p:clrMapOvr>
    <a:masterClrMapping/>
  </p:clrMapOvr>
  <mc:AlternateContent xmlns:mc="http://schemas.openxmlformats.org/markup-compatibility/2006" xmlns:p14="http://schemas.microsoft.com/office/powerpoint/2010/main">
    <mc:Choice Requires="p14">
      <p:transition spd="slow" p14:dur="2000" advTm="186247"/>
    </mc:Choice>
    <mc:Fallback xmlns="">
      <p:transition spd="slow" advTm="186247"/>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4224F06-14CA-E8D8-0DDF-5E5F3B863605}"/>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26AE1BE2-BFD7-485A-9420-9BFD9F655ACB}"/>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B4B3ED92-FEE5-D566-3498-FFE61905D246}"/>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B65AAF03-4066-8592-902A-DF578A06A9AE}"/>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BB683389-93DE-78DE-97DA-50BCA3CE2874}"/>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6393EF3E-BD3B-96C2-A8EB-BAD38473EB60}"/>
              </a:ext>
            </a:extLst>
          </p:cNvPr>
          <p:cNvSpPr txBox="1"/>
          <p:nvPr/>
        </p:nvSpPr>
        <p:spPr>
          <a:xfrm>
            <a:off x="3385474" y="3192539"/>
            <a:ext cx="8660501" cy="2196563"/>
          </a:xfrm>
          <a:prstGeom prst="rect">
            <a:avLst/>
          </a:prstGeom>
          <a:noFill/>
        </p:spPr>
        <p:txBody>
          <a:bodyPr wrap="square" lIns="91440" tIns="45720" rIns="91440" bIns="45720" rtlCol="0" anchor="t">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mj-cs"/>
              </a:rPr>
              <a:t>تطورت وسائل التحقيق الجنائي في عصر المعلوماتية تتطوراً ملموساً يواكب حركة الجريمة وتطور أساليب ارتكابها ، فبعد أن كان الطابع المميز لوسائل التحقيق العنف والتعذيب للوصول إلى الدليل ، أصبحت المرحلة العلمية الحديثة القائمة على الاستعانة بالأساليب العلمية واستخدام شبكة الإنترنت هي الصفة المميزة والغالبة.</a:t>
            </a:r>
          </a:p>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mj-cs"/>
              </a:rPr>
              <a:t>ومرد ذلك حدوث طفرة علمية في مجال تكنولوجيا المعلومات والاتصالات واستخدام الوسائط الإلكترونية في شتي مجالات الحياة ، </a:t>
            </a:r>
            <a:r>
              <a:rPr lang="ar-AE" sz="1400" dirty="0">
                <a:highlight>
                  <a:srgbClr val="FFFF00"/>
                </a:highlight>
                <a:latin typeface="Alexandria" pitchFamily="2" charset="-78"/>
                <a:cs typeface="+mj-cs"/>
              </a:rPr>
              <a:t>فكلما اكتشف العلم شيئاً حديثاً وجد هذا الاكتشاف طريقه إلى مجال الإثبات الجنائي والتدليل.</a:t>
            </a:r>
          </a:p>
          <a:p>
            <a:pPr marL="285750" marR="0" indent="-285750" algn="just" rtl="1">
              <a:lnSpc>
                <a:spcPct val="150000"/>
              </a:lnSpc>
              <a:spcBef>
                <a:spcPts val="0"/>
              </a:spcBef>
              <a:spcAft>
                <a:spcPts val="800"/>
              </a:spcAft>
              <a:buFont typeface="Wingdings" panose="05000000000000000000" pitchFamily="2" charset="2"/>
              <a:buChar char="q"/>
            </a:pPr>
            <a:endParaRPr lang="ar-AE" sz="1400" dirty="0">
              <a:latin typeface="Alexandria" pitchFamily="2" charset="-78"/>
              <a:cs typeface="+mj-cs"/>
            </a:endParaRPr>
          </a:p>
        </p:txBody>
      </p:sp>
      <p:sp>
        <p:nvSpPr>
          <p:cNvPr id="32" name="Rectangle 31">
            <a:extLst>
              <a:ext uri="{FF2B5EF4-FFF2-40B4-BE49-F238E27FC236}">
                <a16:creationId xmlns="" xmlns:a16="http://schemas.microsoft.com/office/drawing/2014/main" id="{D5DBC04C-C2E4-6897-B653-FA18346C6A3A}"/>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2277A6B1-79C3-C30F-2BBB-48C0DF8AD653}"/>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55E9534A-2AC0-2389-7752-8AF2A0E941D6}"/>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17B6ED43-F114-0D18-55E2-8019B8180514}"/>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15E1BA64-6A48-DCEB-648A-101464CCB538}"/>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926896244"/>
      </p:ext>
    </p:extLst>
  </p:cSld>
  <p:clrMapOvr>
    <a:masterClrMapping/>
  </p:clrMapOvr>
  <mc:AlternateContent xmlns:mc="http://schemas.openxmlformats.org/markup-compatibility/2006" xmlns:p14="http://schemas.microsoft.com/office/powerpoint/2010/main">
    <mc:Choice Requires="p14">
      <p:transition spd="slow" p14:dur="2000" advTm="146421"/>
    </mc:Choice>
    <mc:Fallback xmlns="">
      <p:transition spd="slow" advTm="146421"/>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264F2262-66F2-87B1-7BC6-A013AF3C5D25}"/>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4518BAE-60D9-EF90-656E-EE3EC70876F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12AC028A-F020-26D5-C0D4-41D7F1A306A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E06704F1-8A66-9898-2480-1DDEFFA98442}"/>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250E8F7E-B791-7F0E-0D16-53C406A4F299}"/>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E6BEC02B-AEF2-4D3B-6D88-B192C44E4C8A}"/>
              </a:ext>
            </a:extLst>
          </p:cNvPr>
          <p:cNvSpPr txBox="1"/>
          <p:nvPr/>
        </p:nvSpPr>
        <p:spPr>
          <a:xfrm>
            <a:off x="3401942" y="2596318"/>
            <a:ext cx="8608542" cy="1773499"/>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mj-cs"/>
              </a:rPr>
              <a:t>وتبعا لذلك فإنه من البديهي أن تظهر أنماط جديدة من الجرائم لم تكن معهودة في السابق ، وهذا ليس قاصراً على أسباب التقدم التقني فقط بل يحدث دوماً وبصفة مستمرة ، فالمجرم والجريمة في تقدم وتجدد مستمر ، فمجرم الأمس ليس كمجرم اليوم وبالتالي فجريمة الأمس ليست كجريمة اليوم.</a:t>
            </a:r>
          </a:p>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mj-cs"/>
              </a:rPr>
              <a:t>ولا شك ظهور أنماط جديدة من الجرائم لم تكن مألوفة من السابق - ونحن لا نزال في بداية عصر الانفجار المعلوماتي - يعنى توقع ظهور المزيد والمزيد من هذه الأنماط الجديدة ، والذي يتوجب معها تحديث الأنظمة والتعليمات والجهات الأمنية المختصة بمعالجة القضايا الناتجة عن ظهور هذه الأنماط الجديدة ، وهو </a:t>
            </a:r>
            <a:r>
              <a:rPr lang="ar-AE" sz="1400" dirty="0" err="1">
                <a:latin typeface="Alexandria" pitchFamily="2" charset="-78"/>
                <a:cs typeface="+mj-cs"/>
              </a:rPr>
              <a:t>مايستتبع</a:t>
            </a:r>
            <a:r>
              <a:rPr lang="ar-AE" sz="1400" dirty="0">
                <a:latin typeface="Alexandria" pitchFamily="2" charset="-78"/>
                <a:cs typeface="+mj-cs"/>
              </a:rPr>
              <a:t> تطوير أسلوب التحقيق فيها .</a:t>
            </a:r>
            <a:endParaRPr lang="en-US" sz="1400" dirty="0">
              <a:latin typeface="Alexandria" pitchFamily="2" charset="-78"/>
              <a:cs typeface="+mj-cs"/>
            </a:endParaRPr>
          </a:p>
        </p:txBody>
      </p:sp>
      <p:sp>
        <p:nvSpPr>
          <p:cNvPr id="32" name="Rectangle 31">
            <a:extLst>
              <a:ext uri="{FF2B5EF4-FFF2-40B4-BE49-F238E27FC236}">
                <a16:creationId xmlns="" xmlns:a16="http://schemas.microsoft.com/office/drawing/2014/main" id="{C178B3AA-FF8B-621C-01E5-555DA533A32B}"/>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98566A1E-9B61-28D6-449D-21F3C5D63DAA}"/>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93129865-AFCB-EF31-C1B8-3189132D4493}"/>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A6FCAEAB-A5DB-9A0C-442B-B6CFE895561B}"/>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53C44C7E-C998-D4A9-39D6-7FCCE50E30F0}"/>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03290268"/>
      </p:ext>
    </p:extLst>
  </p:cSld>
  <p:clrMapOvr>
    <a:masterClrMapping/>
  </p:clrMapOvr>
  <mc:AlternateContent xmlns:mc="http://schemas.openxmlformats.org/markup-compatibility/2006" xmlns:p14="http://schemas.microsoft.com/office/powerpoint/2010/main">
    <mc:Choice Requires="p14">
      <p:transition spd="slow" p14:dur="2000" advTm="264795"/>
    </mc:Choice>
    <mc:Fallback xmlns="">
      <p:transition spd="slow" advTm="264795"/>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 xmlns:a16="http://schemas.microsoft.com/office/drawing/2014/main" id="{DE6430B1-6619-8963-4D86-A55932F34169}"/>
            </a:ext>
          </a:extLst>
        </p:cNvPr>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FA9C2F08-2A23-19DF-3001-B3EF12DF300A}"/>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a:extLst>
              <a:ext uri="{FF2B5EF4-FFF2-40B4-BE49-F238E27FC236}">
                <a16:creationId xmlns="" xmlns:a16="http://schemas.microsoft.com/office/drawing/2014/main" id="{D568C3D0-7267-6F19-55E3-70D48B9512EE}"/>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E6F1EA7E-2373-5E25-807D-BF129A4EE90A}"/>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a:extLst>
              <a:ext uri="{FF2B5EF4-FFF2-40B4-BE49-F238E27FC236}">
                <a16:creationId xmlns="" xmlns:a16="http://schemas.microsoft.com/office/drawing/2014/main" id="{67222542-AC15-C34C-E6F7-7B4DE5388AA0}"/>
              </a:ext>
            </a:extLst>
          </p:cNvPr>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a:extLst>
              <a:ext uri="{FF2B5EF4-FFF2-40B4-BE49-F238E27FC236}">
                <a16:creationId xmlns="" xmlns:a16="http://schemas.microsoft.com/office/drawing/2014/main" id="{5928EE57-F334-C32F-F3DB-3C00F0B934FC}"/>
              </a:ext>
            </a:extLst>
          </p:cNvPr>
          <p:cNvSpPr txBox="1"/>
          <p:nvPr/>
        </p:nvSpPr>
        <p:spPr>
          <a:xfrm>
            <a:off x="3385474" y="2753066"/>
            <a:ext cx="8608542" cy="1346331"/>
          </a:xfrm>
          <a:prstGeom prst="rect">
            <a:avLst/>
          </a:prstGeom>
          <a:noFill/>
        </p:spPr>
        <p:txBody>
          <a:bodyPr wrap="square" rtlCol="0">
            <a:spAutoFit/>
          </a:bodyPr>
          <a:lstStyle/>
          <a:p>
            <a:pPr marL="285750" marR="0" indent="-285750" algn="just" rtl="1">
              <a:lnSpc>
                <a:spcPct val="150000"/>
              </a:lnSpc>
              <a:spcBef>
                <a:spcPts val="0"/>
              </a:spcBef>
              <a:spcAft>
                <a:spcPts val="800"/>
              </a:spcAft>
              <a:buFont typeface="Wingdings" panose="05000000000000000000" pitchFamily="2" charset="2"/>
              <a:buChar char="q"/>
            </a:pPr>
            <a:r>
              <a:rPr lang="ar-AE" sz="1400" dirty="0">
                <a:latin typeface="Alexandria" pitchFamily="2" charset="-78"/>
                <a:cs typeface="+mj-cs"/>
              </a:rPr>
              <a:t>كما أن الطبيعة الفنية والتقنية الناجمة عن الجرائم المعلوماتية نتج عنها في مجال الإثبات الجنائي نوع جديد من الأدلة يطلق عليه الدليل الرقمي أو الدليل الإلكتروني ، وقد اعتدت به المحاكم في بعض النظم القانونية المقارنة ، سواء من حيث قيمته القانونية أو من حيث حجيته في الإثبات ، حيث اعتمدت هذه النظم القانونية مبدأ التنظير الوظيفي أو المعادل الوظيفي </a:t>
            </a:r>
            <a:r>
              <a:rPr lang="en-US" sz="1400" dirty="0">
                <a:latin typeface="Alexandria" pitchFamily="2" charset="-78"/>
                <a:cs typeface="+mj-cs"/>
              </a:rPr>
              <a:t>function  equivalence ، </a:t>
            </a:r>
            <a:r>
              <a:rPr lang="ar-AE" sz="1400" dirty="0">
                <a:latin typeface="Alexandria" pitchFamily="2" charset="-78"/>
                <a:cs typeface="+mj-cs"/>
              </a:rPr>
              <a:t>حيث ساوت في الإثبات الجنائي بين الدليل التقليدي والدليل الإلكتروني .</a:t>
            </a:r>
          </a:p>
        </p:txBody>
      </p:sp>
      <p:sp>
        <p:nvSpPr>
          <p:cNvPr id="32" name="Rectangle 31">
            <a:extLst>
              <a:ext uri="{FF2B5EF4-FFF2-40B4-BE49-F238E27FC236}">
                <a16:creationId xmlns="" xmlns:a16="http://schemas.microsoft.com/office/drawing/2014/main" id="{B89DCE16-6E66-4A08-D531-78F83A7FB857}"/>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 xmlns:a16="http://schemas.microsoft.com/office/drawing/2014/main" id="{655EE6E2-2F55-0B8E-CAB8-5A7CDFB813EE}"/>
              </a:ext>
            </a:extLst>
          </p:cNvPr>
          <p:cNvSpPr txBox="1"/>
          <p:nvPr/>
        </p:nvSpPr>
        <p:spPr>
          <a:xfrm>
            <a:off x="3437433" y="1329617"/>
            <a:ext cx="1091009" cy="337185"/>
          </a:xfrm>
          <a:prstGeom prst="rect">
            <a:avLst/>
          </a:prstGeom>
          <a:noFill/>
        </p:spPr>
        <p:txBody>
          <a:bodyPr wrap="square" rtlCol="0">
            <a:spAutoFit/>
          </a:bodyPr>
          <a:lstStyle/>
          <a:p>
            <a:pPr algn="ctr"/>
            <a:r>
              <a:rPr lang="ar" sz="1600" dirty="0">
                <a:solidFill>
                  <a:schemeClr val="bg1"/>
                </a:solidFill>
                <a:latin typeface="Alexandria" charset="0"/>
                <a:cs typeface="Alexandria" charset="0"/>
              </a:rPr>
              <a:t>الفصل</a:t>
            </a:r>
          </a:p>
        </p:txBody>
      </p:sp>
      <p:sp>
        <p:nvSpPr>
          <p:cNvPr id="34" name="TextBox 33">
            <a:extLst>
              <a:ext uri="{FF2B5EF4-FFF2-40B4-BE49-F238E27FC236}">
                <a16:creationId xmlns="" xmlns:a16="http://schemas.microsoft.com/office/drawing/2014/main" id="{2296C8E5-E085-4E95-AD0D-C9BF3D276985}"/>
              </a:ext>
            </a:extLst>
          </p:cNvPr>
          <p:cNvSpPr txBox="1"/>
          <p:nvPr/>
        </p:nvSpPr>
        <p:spPr>
          <a:xfrm>
            <a:off x="3571580" y="1599946"/>
            <a:ext cx="819100" cy="646331"/>
          </a:xfrm>
          <a:prstGeom prst="rect">
            <a:avLst/>
          </a:prstGeom>
          <a:noFill/>
        </p:spPr>
        <p:txBody>
          <a:bodyPr wrap="square" rtlCol="0">
            <a:spAutoFit/>
          </a:bodyPr>
          <a:lstStyle/>
          <a:p>
            <a:pPr algn="ctr"/>
            <a:r>
              <a:rPr lang="ar-AE" sz="3600" b="1" dirty="0">
                <a:solidFill>
                  <a:schemeClr val="bg1"/>
                </a:solidFill>
                <a:latin typeface="Alexandria" charset="0"/>
                <a:cs typeface="Alexandria" charset="0"/>
              </a:rPr>
              <a:t>03</a:t>
            </a:r>
            <a:endParaRPr lang="ar" sz="3800" b="1" dirty="0">
              <a:solidFill>
                <a:schemeClr val="bg1"/>
              </a:solidFill>
              <a:latin typeface="Alexandria" charset="0"/>
              <a:cs typeface="Alexandria" charset="0"/>
            </a:endParaRPr>
          </a:p>
        </p:txBody>
      </p:sp>
      <p:sp>
        <p:nvSpPr>
          <p:cNvPr id="3" name="TextBox 2">
            <a:extLst>
              <a:ext uri="{FF2B5EF4-FFF2-40B4-BE49-F238E27FC236}">
                <a16:creationId xmlns="" xmlns:a16="http://schemas.microsoft.com/office/drawing/2014/main" id="{81CB0BD9-8DBC-1B64-C79E-CFCEC48CA4EE}"/>
              </a:ext>
            </a:extLst>
          </p:cNvPr>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6" name="Graphic 21">
            <a:extLst>
              <a:ext uri="{FF2B5EF4-FFF2-40B4-BE49-F238E27FC236}">
                <a16:creationId xmlns="" xmlns:a16="http://schemas.microsoft.com/office/drawing/2014/main" id="{005A85FA-148D-5271-476E-0B417A2C885E}"/>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919874874"/>
      </p:ext>
    </p:extLst>
  </p:cSld>
  <p:clrMapOvr>
    <a:masterClrMapping/>
  </p:clrMapOvr>
  <mc:AlternateContent xmlns:mc="http://schemas.openxmlformats.org/markup-compatibility/2006" xmlns:p14="http://schemas.microsoft.com/office/powerpoint/2010/main">
    <mc:Choice Requires="p14">
      <p:transition spd="slow" p14:dur="2000" advTm="149504"/>
    </mc:Choice>
    <mc:Fallback xmlns="">
      <p:transition spd="slow" advTm="149504"/>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67412" y="2207264"/>
            <a:ext cx="8973049" cy="1854290"/>
          </a:xfrm>
          <a:prstGeom prst="rect">
            <a:avLst/>
          </a:prstGeom>
          <a:noFill/>
        </p:spPr>
        <p:txBody>
          <a:bodyPr wrap="square" rtlCol="0">
            <a:spAutoFit/>
          </a:bodyPr>
          <a:lstStyle/>
          <a:p>
            <a:pPr marL="0" marR="0" algn="just" rtl="1">
              <a:lnSpc>
                <a:spcPct val="200000"/>
              </a:lnSpc>
              <a:spcBef>
                <a:spcPts val="0"/>
              </a:spcBef>
              <a:spcAft>
                <a:spcPts val="800"/>
              </a:spcAft>
            </a:pPr>
            <a:r>
              <a:rPr lang="ar-AE" sz="1400" dirty="0">
                <a:effectLst/>
                <a:latin typeface="Alexandria" pitchFamily="2" charset="-78"/>
                <a:ea typeface="Times New Roman" panose="02020603050405020304" pitchFamily="18" charset="0"/>
                <a:cs typeface="+mj-cs"/>
              </a:rPr>
              <a:t>تعد وسائل الإثبات من الوسائل التي يبحث عنها كل من المحققين والقضاة الجنائيين بغرض كشف حقائق وملابسات الجرائم، وذلك بالموازاة مع احترام كل الضوابط و القيود القانونية.</a:t>
            </a:r>
          </a:p>
          <a:p>
            <a:pPr marL="0" marR="0" algn="just" rtl="1">
              <a:lnSpc>
                <a:spcPct val="200000"/>
              </a:lnSpc>
              <a:spcBef>
                <a:spcPts val="0"/>
              </a:spcBef>
              <a:spcAft>
                <a:spcPts val="800"/>
              </a:spcAft>
            </a:pPr>
            <a:r>
              <a:rPr lang="ar-AE" sz="1400" dirty="0">
                <a:effectLst/>
                <a:latin typeface="Alexandria" pitchFamily="2" charset="-78"/>
                <a:ea typeface="Times New Roman" panose="02020603050405020304" pitchFamily="18" charset="0"/>
                <a:cs typeface="+mj-cs"/>
              </a:rPr>
              <a:t>ومدام أن الجناة أصبحوا يستعملون أحدث وسائل التكنولوجيا أثناء ارتكابهم لأفعلهم الإجرامية، أضحت  السلطات المختصة بالبحث والتحقيق والمحاكمة توظف بالموازاة أحدث التكنولوجيا العلمية والمعلوماتية سواء أثناء ملاحقتهم للمتهمين والجناة أو أثناء إثبات جرائمهم أو أثناء محاكمتهم. </a:t>
            </a:r>
            <a:endParaRPr lang="en-US" sz="1400" b="1" kern="100" dirty="0">
              <a:effectLst/>
              <a:latin typeface="Alexandria" pitchFamily="2" charset="-78"/>
              <a:ea typeface="Calibri" panose="020F0502020204030204" pitchFamily="34" charset="0"/>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48688079"/>
      </p:ext>
    </p:extLst>
  </p:cSld>
  <p:clrMapOvr>
    <a:masterClrMapping/>
  </p:clrMapOvr>
  <mc:AlternateContent xmlns:mc="http://schemas.openxmlformats.org/markup-compatibility/2006" xmlns:p14="http://schemas.microsoft.com/office/powerpoint/2010/main">
    <mc:Choice Requires="p14">
      <p:transition spd="slow" p14:dur="2000" advTm="154648"/>
    </mc:Choice>
    <mc:Fallback xmlns="">
      <p:transition spd="slow" advTm="154648"/>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11" name="Rectangle 10"/>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747323" cy="1041567"/>
          </a:xfrm>
          <a:prstGeom prst="rect">
            <a:avLst/>
          </a:prstGeom>
          <a:noFill/>
        </p:spPr>
        <p:txBody>
          <a:bodyPr wrap="square">
            <a:spAutoFit/>
          </a:bodyPr>
          <a:lstStyle/>
          <a:p>
            <a:pPr marL="0" marR="0" algn="just" rtl="1">
              <a:lnSpc>
                <a:spcPct val="107000"/>
              </a:lnSpc>
              <a:spcBef>
                <a:spcPts val="0"/>
              </a:spcBef>
              <a:spcAft>
                <a:spcPts val="800"/>
              </a:spcAft>
            </a:pPr>
            <a:r>
              <a:rPr lang="ar-AE" sz="1300" kern="100" dirty="0">
                <a:effectLst/>
                <a:latin typeface="Alexandria" pitchFamily="2" charset="-78"/>
                <a:ea typeface="Calibri" panose="020F0502020204030204" pitchFamily="34" charset="0"/>
                <a:cs typeface="+mj-cs"/>
              </a:rPr>
              <a:t>وكما أشرنا سابقاً فقد </a:t>
            </a:r>
            <a:r>
              <a:rPr lang="ar" sz="1300" kern="100" dirty="0">
                <a:effectLst/>
                <a:latin typeface="Alexandria" pitchFamily="2" charset="-78"/>
                <a:ea typeface="Calibri" panose="020F0502020204030204" pitchFamily="34" charset="0"/>
                <a:cs typeface="+mj-cs"/>
              </a:rPr>
              <a:t>أصبح استخدام الأنظمة الرقمية في عملية الإثبات الجنائي ذا أهمية متزايدة في العصر الحديث. </a:t>
            </a:r>
            <a:endParaRPr lang="ar-AE" sz="1300" kern="100" dirty="0">
              <a:effectLst/>
              <a:latin typeface="Alexandria" pitchFamily="2" charset="-78"/>
              <a:ea typeface="Calibri" panose="020F0502020204030204" pitchFamily="34" charset="0"/>
              <a:cs typeface="+mj-cs"/>
            </a:endParaRPr>
          </a:p>
          <a:p>
            <a:pPr marL="0" marR="0" algn="just" rtl="1">
              <a:lnSpc>
                <a:spcPct val="107000"/>
              </a:lnSpc>
              <a:spcBef>
                <a:spcPts val="0"/>
              </a:spcBef>
              <a:spcAft>
                <a:spcPts val="800"/>
              </a:spcAft>
            </a:pPr>
            <a:r>
              <a:rPr lang="ar-AE" sz="1300" kern="100" dirty="0">
                <a:latin typeface="Alexandria" pitchFamily="2" charset="-78"/>
                <a:ea typeface="Calibri" panose="020F0502020204030204" pitchFamily="34" charset="0"/>
                <a:cs typeface="+mj-cs"/>
              </a:rPr>
              <a:t>و</a:t>
            </a:r>
            <a:r>
              <a:rPr lang="ar" sz="1300" kern="100" dirty="0">
                <a:effectLst/>
                <a:latin typeface="Alexandria" pitchFamily="2" charset="-78"/>
                <a:ea typeface="Calibri" panose="020F0502020204030204" pitchFamily="34" charset="0"/>
                <a:cs typeface="+mj-cs"/>
              </a:rPr>
              <a:t>يتيح التقدم التكنولوجي جمع الأدلة وتخزينها وتحليلها بشكل فعال من خلال التقنيات الرقمية، مما يساهم في تعزيز الكفاءة في عملية العدالة الجنائية. </a:t>
            </a:r>
          </a:p>
        </p:txBody>
      </p:sp>
      <p:sp>
        <p:nvSpPr>
          <p:cNvPr id="41" name="TextBox 40"/>
          <p:cNvSpPr txBox="1"/>
          <p:nvPr/>
        </p:nvSpPr>
        <p:spPr>
          <a:xfrm>
            <a:off x="6267661" y="1229646"/>
            <a:ext cx="4916731" cy="369332"/>
          </a:xfrm>
          <a:prstGeom prst="rect">
            <a:avLst/>
          </a:prstGeom>
          <a:noFill/>
        </p:spPr>
        <p:txBody>
          <a:bodyPr wrap="none" rtlCol="0">
            <a:spAutoFit/>
          </a:bodyPr>
          <a:lstStyle/>
          <a:p>
            <a:r>
              <a:rPr lang="ar-AE" b="1" dirty="0">
                <a:solidFill>
                  <a:srgbClr val="00B0F0"/>
                </a:solidFill>
                <a:latin typeface="Alexandria" charset="0"/>
                <a:cs typeface="Alexandria" charset="0"/>
              </a:rPr>
              <a:t>حرية الإثبات الجنائي أمام الأجهزة القضائية</a:t>
            </a:r>
            <a:endParaRPr lang="ar" b="1" dirty="0">
              <a:solidFill>
                <a:srgbClr val="00B0F0"/>
              </a:solidFill>
              <a:latin typeface="Alexandria" charset="0"/>
              <a:cs typeface="Alexandria" charset="0"/>
            </a:endParaRPr>
          </a:p>
        </p:txBody>
      </p:sp>
      <p:sp>
        <p:nvSpPr>
          <p:cNvPr id="42" name="TextBox 41"/>
          <p:cNvSpPr txBox="1"/>
          <p:nvPr/>
        </p:nvSpPr>
        <p:spPr>
          <a:xfrm>
            <a:off x="5071247" y="1139330"/>
            <a:ext cx="917148" cy="306705"/>
          </a:xfrm>
          <a:prstGeom prst="rect">
            <a:avLst/>
          </a:prstGeom>
          <a:noFill/>
        </p:spPr>
        <p:txBody>
          <a:bodyPr wrap="square" rtlCol="0">
            <a:spAutoFit/>
          </a:bodyPr>
          <a:lstStyle/>
          <a:p>
            <a:pPr algn="ctr"/>
            <a:r>
              <a:rPr lang="ar" sz="1400" dirty="0">
                <a:solidFill>
                  <a:schemeClr val="bg1"/>
                </a:solidFill>
                <a:latin typeface="Alexandria" charset="0"/>
                <a:cs typeface="Alexandria" charset="0"/>
              </a:rPr>
              <a:t>الفصل</a:t>
            </a:r>
          </a:p>
        </p:txBody>
      </p:sp>
      <p:sp>
        <p:nvSpPr>
          <p:cNvPr id="43" name="TextBox 42"/>
          <p:cNvSpPr txBox="1"/>
          <p:nvPr/>
        </p:nvSpPr>
        <p:spPr>
          <a:xfrm>
            <a:off x="5005221" y="1354195"/>
            <a:ext cx="942618" cy="1323439"/>
          </a:xfrm>
          <a:prstGeom prst="rect">
            <a:avLst/>
          </a:prstGeom>
          <a:noFill/>
        </p:spPr>
        <p:txBody>
          <a:bodyPr wrap="square" rtlCol="0">
            <a:spAutoFit/>
          </a:bodyPr>
          <a:lstStyle/>
          <a:p>
            <a:pPr algn="ctr"/>
            <a:r>
              <a:rPr lang="ar-AE" sz="4000" b="1" dirty="0">
                <a:solidFill>
                  <a:schemeClr val="bg1"/>
                </a:solidFill>
                <a:latin typeface="Alexandria" charset="0"/>
                <a:cs typeface="Alexandria" charset="0"/>
              </a:rPr>
              <a:t>03</a:t>
            </a:r>
            <a:endParaRPr lang="ar" sz="4000" b="1" dirty="0">
              <a:solidFill>
                <a:schemeClr val="bg1"/>
              </a:solidFill>
              <a:latin typeface="Alexandria" charset="0"/>
              <a:cs typeface="Alexandria" charset="0"/>
            </a:endParaRPr>
          </a:p>
          <a:p>
            <a:pPr algn="ctr"/>
            <a:endParaRPr lang="en-US" sz="4000" b="1" dirty="0">
              <a:solidFill>
                <a:schemeClr val="bg1"/>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4444694"/>
      </p:ext>
    </p:extLst>
  </p:cSld>
  <p:clrMapOvr>
    <a:masterClrMapping/>
  </p:clrMapOvr>
  <mc:AlternateContent xmlns:mc="http://schemas.openxmlformats.org/markup-compatibility/2006" xmlns:p14="http://schemas.microsoft.com/office/powerpoint/2010/main">
    <mc:Choice Requires="p14">
      <p:transition spd="slow" p14:dur="2000" advTm="27449"/>
    </mc:Choice>
    <mc:Fallback xmlns="">
      <p:transition spd="slow" advTm="2744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690335"/>
            <a:ext cx="8671947" cy="1169551"/>
          </a:xfrm>
          <a:prstGeom prst="rect">
            <a:avLst/>
          </a:prstGeom>
          <a:noFill/>
        </p:spPr>
        <p:txBody>
          <a:bodyPr wrap="square" rtlCol="0">
            <a:spAutoFit/>
          </a:bodyPr>
          <a:lstStyle/>
          <a:p>
            <a:pPr marL="285750" indent="-285750" algn="just" rtl="1">
              <a:buFont typeface="Wingdings" panose="05000000000000000000" pitchFamily="2" charset="2"/>
              <a:buChar char="v"/>
            </a:pPr>
            <a:r>
              <a:rPr lang="ar-AE" sz="1400" dirty="0">
                <a:solidFill>
                  <a:srgbClr val="2D3956"/>
                </a:solidFill>
                <a:latin typeface="Alexandria" charset="0"/>
                <a:cs typeface="Alexandria" charset="0"/>
              </a:rPr>
              <a:t>تقام البينة في الجنايات والجنح والمخالفات بجميع طرق الإثبات ويحكم القاضي حسب قناعته الشخصية. إذا نص القانون على طريقة معينة للإثبات وجب التقيد بهذه الطريقة. </a:t>
            </a:r>
          </a:p>
          <a:p>
            <a:pPr marL="285750" indent="-285750" algn="just" rtl="1">
              <a:buFont typeface="Wingdings" panose="05000000000000000000" pitchFamily="2" charset="2"/>
              <a:buChar char="v"/>
            </a:pPr>
            <a:endParaRPr lang="ar-AE" sz="1400" dirty="0">
              <a:solidFill>
                <a:srgbClr val="2D3956"/>
              </a:solidFill>
              <a:latin typeface="Alexandria" charset="0"/>
              <a:cs typeface="Alexandria" charset="0"/>
            </a:endParaRPr>
          </a:p>
          <a:p>
            <a:pPr marL="285750" indent="-285750" algn="just" rtl="1">
              <a:buFont typeface="Wingdings" panose="05000000000000000000" pitchFamily="2" charset="2"/>
              <a:buChar char="v"/>
            </a:pPr>
            <a:r>
              <a:rPr lang="ar-AE" sz="1400" dirty="0">
                <a:solidFill>
                  <a:srgbClr val="2D3956"/>
                </a:solidFill>
                <a:latin typeface="Alexandria" charset="0"/>
                <a:cs typeface="Alexandria" charset="0"/>
              </a:rPr>
              <a:t>إذا لم تقم البينة على الواقعة يقرر القاضي براءة المتهم أو الظنين أو المشتكي عليه من الجريمة المسندة إليه.</a:t>
            </a: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64232925"/>
      </p:ext>
    </p:extLst>
  </p:cSld>
  <p:clrMapOvr>
    <a:masterClrMapping/>
  </p:clrMapOvr>
  <mc:AlternateContent xmlns:mc="http://schemas.openxmlformats.org/markup-compatibility/2006" xmlns:p14="http://schemas.microsoft.com/office/powerpoint/2010/main">
    <mc:Choice Requires="p14">
      <p:transition spd="slow" p14:dur="2000" advTm="60824"/>
    </mc:Choice>
    <mc:Fallback xmlns="">
      <p:transition spd="slow" advTm="60824"/>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710565"/>
            <a:ext cx="8671947" cy="1436868"/>
          </a:xfrm>
          <a:prstGeom prst="rect">
            <a:avLst/>
          </a:prstGeom>
          <a:noFill/>
        </p:spPr>
        <p:txBody>
          <a:bodyPr wrap="square" rtlCol="0">
            <a:spAutoFit/>
          </a:bodyPr>
          <a:lstStyle/>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1- الأدلة في المواد الجنائية إقناعية للمحكمة الالتفات عن دليل النفي ولو حملته أوراق رسمية . شرط ذلك ؟</a:t>
            </a:r>
          </a:p>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​الطعن 14 لسنة 7 ق جلسة 10 / 6 / 2012​ رقم 12 أمام تمييز جزاء رأس الخيمة في دولة الإمارات يقول إن "حق محكمة الموضوع في القضاء بالبراءة حده: الإحاطة بظروف الدعوى وأدلة الثبوت فيها".</a:t>
            </a:r>
          </a:p>
          <a:p>
            <a:pPr marL="285750" marR="0" indent="-285750" algn="just" rtl="1">
              <a:lnSpc>
                <a:spcPct val="107000"/>
              </a:lnSpc>
              <a:spcBef>
                <a:spcPts val="0"/>
              </a:spcBef>
              <a:spcAft>
                <a:spcPts val="800"/>
              </a:spcAft>
              <a:buFont typeface="Wingdings" panose="05000000000000000000" pitchFamily="2" charset="2"/>
              <a:buChar char="ü"/>
            </a:pPr>
            <a:r>
              <a:rPr lang="ar-AE" sz="1400" dirty="0">
                <a:latin typeface="Alexandria" charset="0"/>
                <a:cs typeface="Alexandria" charset="0"/>
              </a:rPr>
              <a:t>كما جاء في الطعن رقم 68  لسنة 7  ق جلسة  18 / 11 / 2012  } ق 37 بالقول إن "لمحكمة الموضوع أن تستمد اقتناعها بثبوت الجريمة من أي دليل تطمئن إليه...".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97206016"/>
      </p:ext>
    </p:extLst>
  </p:cSld>
  <p:clrMapOvr>
    <a:masterClrMapping/>
  </p:clrMapOvr>
  <mc:AlternateContent xmlns:mc="http://schemas.openxmlformats.org/markup-compatibility/2006" xmlns:p14="http://schemas.microsoft.com/office/powerpoint/2010/main">
    <mc:Choice Requires="p14">
      <p:transition spd="slow" p14:dur="2000" advTm="88815"/>
    </mc:Choice>
    <mc:Fallback xmlns="">
      <p:transition spd="slow" advTm="88815"/>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181062" y="1285192"/>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517963" y="2516787"/>
            <a:ext cx="8671947" cy="2128403"/>
          </a:xfrm>
          <a:prstGeom prst="rect">
            <a:avLst/>
          </a:prstGeom>
          <a:noFill/>
        </p:spPr>
        <p:txBody>
          <a:bodyPr wrap="square" rtlCol="0">
            <a:spAutoFit/>
          </a:bodyPr>
          <a:lstStyle/>
          <a:p>
            <a:pPr marR="0" algn="just" rtl="1">
              <a:lnSpc>
                <a:spcPct val="107000"/>
              </a:lnSpc>
              <a:spcBef>
                <a:spcPts val="0"/>
              </a:spcBef>
              <a:spcAft>
                <a:spcPts val="800"/>
              </a:spcAft>
            </a:pPr>
            <a:r>
              <a:rPr lang="ar-AE" sz="1400" dirty="0">
                <a:solidFill>
                  <a:srgbClr val="2D3956"/>
                </a:solidFill>
                <a:latin typeface="Alexandria" charset="0"/>
                <a:cs typeface="Alexandria" charset="0"/>
              </a:rPr>
              <a:t>وبالتالي تعد الأدلة الرقمية من أبرز تطورات العصر الحديث في كافة النظم القانونية، تلك التطورات التي جاءت لتلائم الثورة العلمية والتكنولوجية والتقنية في عصرنا الحالي، والتي تطور معها الفكر الإجرامي، فظهر نوع جديد من الجرائم تعرف بالجرائم المعلوماتية التي قد يتعذر إثباتها دون الدليل الرقمي، لذا شغل فقهاء القانون الجنائي والمشرعين بموضوع الدليل الرقمي لاسيما مع كونه دليلا مستحدثا وذو طبيعة معقدة وصعبة.</a:t>
            </a:r>
          </a:p>
          <a:p>
            <a:pPr marR="0" algn="just" rtl="1">
              <a:lnSpc>
                <a:spcPct val="107000"/>
              </a:lnSpc>
              <a:spcBef>
                <a:spcPts val="0"/>
              </a:spcBef>
              <a:spcAft>
                <a:spcPts val="800"/>
              </a:spcAft>
            </a:pPr>
            <a:r>
              <a:rPr lang="ar-AE" sz="1400" dirty="0">
                <a:solidFill>
                  <a:srgbClr val="2D3956"/>
                </a:solidFill>
                <a:latin typeface="Alexandria" charset="0"/>
                <a:cs typeface="Alexandria" charset="0"/>
              </a:rPr>
              <a:t>ويعرف الدليل الرقمي بأنه أية معلومات إلكترونية لها قوة أو قيمة ثبوتية مخزنة أو منقولة أو مستخرجة أو مأخوذة من أجهزة الحاسب أو الشبكات المعلوماتية، وما </a:t>
            </a:r>
            <a:r>
              <a:rPr lang="ar-AE" sz="1400" dirty="0" err="1">
                <a:solidFill>
                  <a:srgbClr val="2D3956"/>
                </a:solidFill>
                <a:latin typeface="Alexandria" charset="0"/>
                <a:cs typeface="Alexandria" charset="0"/>
              </a:rPr>
              <a:t>فى</a:t>
            </a:r>
            <a:r>
              <a:rPr lang="ar-AE" sz="1400" dirty="0">
                <a:solidFill>
                  <a:srgbClr val="2D3956"/>
                </a:solidFill>
                <a:latin typeface="Alexandria" charset="0"/>
                <a:cs typeface="Alexandria" charset="0"/>
              </a:rPr>
              <a:t> حكمها والممكن تجميعه وتحليله باستخدام أجهزة أو برامج أو تطبيقات تكنولوجية خاصة. </a:t>
            </a:r>
          </a:p>
          <a:p>
            <a:pPr marR="0" algn="just" rtl="1">
              <a:lnSpc>
                <a:spcPct val="107000"/>
              </a:lnSpc>
              <a:spcBef>
                <a:spcPts val="0"/>
              </a:spcBef>
              <a:spcAft>
                <a:spcPts val="800"/>
              </a:spcAft>
            </a:pPr>
            <a:endParaRPr lang="en-US" sz="1400" dirty="0">
              <a:solidFill>
                <a:srgbClr val="2D3956"/>
              </a:solidFill>
              <a:latin typeface="Alexandria" charset="0"/>
              <a:cs typeface="Alexandria"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415613029"/>
      </p:ext>
    </p:extLst>
  </p:cSld>
  <p:clrMapOvr>
    <a:masterClrMapping/>
  </p:clrMapOvr>
  <mc:AlternateContent xmlns:mc="http://schemas.openxmlformats.org/markup-compatibility/2006" xmlns:p14="http://schemas.microsoft.com/office/powerpoint/2010/main">
    <mc:Choice Requires="p14">
      <p:transition spd="slow" p14:dur="2000" advTm="208575"/>
    </mc:Choice>
    <mc:Fallback xmlns="">
      <p:transition spd="slow" advTm="208575"/>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p:cNvSpPr/>
          <p:nvPr/>
        </p:nvSpPr>
        <p:spPr>
          <a:xfrm>
            <a:off x="1226975" y="1155869"/>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p:cNvSpPr txBox="1"/>
          <p:nvPr/>
        </p:nvSpPr>
        <p:spPr>
          <a:xfrm>
            <a:off x="1333001" y="2215245"/>
            <a:ext cx="8671947" cy="2168863"/>
          </a:xfrm>
          <a:prstGeom prst="rect">
            <a:avLst/>
          </a:prstGeom>
          <a:noFill/>
        </p:spPr>
        <p:txBody>
          <a:bodyPr wrap="square" rtlCol="0">
            <a:spAutoFit/>
          </a:bodyPr>
          <a:lstStyle/>
          <a:p>
            <a:pPr marL="0" marR="0" algn="just" rtl="1">
              <a:spcBef>
                <a:spcPts val="0"/>
              </a:spcBef>
              <a:spcAft>
                <a:spcPts val="0"/>
              </a:spcAft>
            </a:pPr>
            <a:r>
              <a:rPr lang="ar-AE" sz="1400" b="1" dirty="0">
                <a:effectLst/>
                <a:latin typeface="Alexandria" pitchFamily="2" charset="-78"/>
                <a:ea typeface="Times New Roman" panose="02020603050405020304" pitchFamily="18" charset="0"/>
                <a:cs typeface="+mj-cs"/>
              </a:rPr>
              <a:t>القواعد العامة للإثبات في الإثبات الرقمي في القضايا المدنية والتجارية </a:t>
            </a:r>
            <a:endParaRPr lang="en-US" sz="1400" dirty="0">
              <a:effectLst/>
              <a:latin typeface="Alexandria" pitchFamily="2" charset="-78"/>
              <a:ea typeface="Times New Roman" panose="02020603050405020304" pitchFamily="18" charset="0"/>
              <a:cs typeface="+mj-cs"/>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mj-cs"/>
              </a:rPr>
              <a:t>تتكون من شقين:</a:t>
            </a:r>
            <a:endParaRPr lang="en-US" sz="1400" dirty="0">
              <a:effectLst/>
              <a:latin typeface="Alexandria" pitchFamily="2" charset="-78"/>
              <a:ea typeface="Times New Roman" panose="02020603050405020304" pitchFamily="18" charset="0"/>
              <a:cs typeface="+mj-cs"/>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mj-cs"/>
              </a:rPr>
              <a:t>الأول:</a:t>
            </a:r>
            <a:endParaRPr lang="en-US" sz="1400" dirty="0">
              <a:effectLst/>
              <a:latin typeface="Alexandria" pitchFamily="2" charset="-78"/>
              <a:ea typeface="Times New Roman" panose="02020603050405020304" pitchFamily="18" charset="0"/>
              <a:cs typeface="+mj-cs"/>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mj-cs"/>
              </a:rPr>
              <a:t>القواعد العامة في الإثبات الرقمي في المواد المدنية</a:t>
            </a:r>
            <a:endParaRPr lang="en-US" sz="1400" dirty="0">
              <a:effectLst/>
              <a:latin typeface="Alexandria" pitchFamily="2" charset="-78"/>
              <a:ea typeface="Calibri" panose="020F0502020204030204" pitchFamily="34" charset="0"/>
              <a:cs typeface="+mj-cs"/>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mj-cs"/>
              </a:rPr>
              <a:t>حجية الدليل الرقمي</a:t>
            </a:r>
            <a:endParaRPr lang="en-US" sz="1400" dirty="0">
              <a:effectLst/>
              <a:latin typeface="Alexandria" pitchFamily="2" charset="-78"/>
              <a:ea typeface="Calibri" panose="020F0502020204030204" pitchFamily="34" charset="0"/>
              <a:cs typeface="+mj-cs"/>
            </a:endParaRPr>
          </a:p>
          <a:p>
            <a:pPr marL="342900" marR="0" lvl="0" indent="-342900" algn="just" rtl="1">
              <a:lnSpc>
                <a:spcPct val="107000"/>
              </a:lnSpc>
              <a:spcBef>
                <a:spcPts val="0"/>
              </a:spcBef>
              <a:spcAft>
                <a:spcPts val="800"/>
              </a:spcAft>
              <a:buFont typeface="Arial" panose="020B0604020202020204" pitchFamily="34" charset="0"/>
              <a:buChar char="-"/>
            </a:pPr>
            <a:r>
              <a:rPr lang="ar-AE" sz="1400" dirty="0">
                <a:effectLst/>
                <a:latin typeface="Alexandria" pitchFamily="2" charset="-78"/>
                <a:ea typeface="Calibri" panose="020F0502020204030204" pitchFamily="34" charset="0"/>
                <a:cs typeface="+mj-cs"/>
              </a:rPr>
              <a:t>استخدام الأنظمة الرقمية في عملية إثبات القضايا المدنية والتجارية</a:t>
            </a:r>
            <a:endParaRPr lang="en-US" sz="1400" dirty="0">
              <a:effectLst/>
              <a:latin typeface="Alexandria" pitchFamily="2" charset="-78"/>
              <a:ea typeface="Calibri" panose="020F0502020204030204" pitchFamily="34" charset="0"/>
              <a:cs typeface="+mj-cs"/>
            </a:endParaRPr>
          </a:p>
          <a:p>
            <a:pPr marL="0" marR="0" algn="just" rtl="1">
              <a:spcBef>
                <a:spcPts val="0"/>
              </a:spcBef>
              <a:spcAft>
                <a:spcPts val="0"/>
              </a:spcAft>
            </a:pPr>
            <a:r>
              <a:rPr lang="ar-AE" sz="1400" dirty="0">
                <a:effectLst/>
                <a:latin typeface="Alexandria" pitchFamily="2" charset="-78"/>
                <a:ea typeface="Times New Roman" panose="02020603050405020304" pitchFamily="18" charset="0"/>
                <a:cs typeface="+mj-cs"/>
              </a:rPr>
              <a:t>الثاني:</a:t>
            </a:r>
            <a:endParaRPr lang="en-US" sz="1400" dirty="0">
              <a:effectLst/>
              <a:latin typeface="Alexandria" pitchFamily="2" charset="-78"/>
              <a:ea typeface="Times New Roman" panose="02020603050405020304" pitchFamily="18" charset="0"/>
              <a:cs typeface="+mj-cs"/>
            </a:endParaRPr>
          </a:p>
          <a:p>
            <a:pPr algn="just" rtl="1"/>
            <a:r>
              <a:rPr lang="ar-AE" sz="1400" dirty="0">
                <a:effectLst/>
                <a:latin typeface="Alexandria" pitchFamily="2" charset="-78"/>
                <a:ea typeface="Times New Roman" panose="02020603050405020304" pitchFamily="18" charset="0"/>
                <a:cs typeface="+mj-cs"/>
              </a:rPr>
              <a:t>الاستخدام الأبرز للأدلة الرقمية في عملية الإثبات بين القضاء الجزائي والمدني والتجاري</a:t>
            </a:r>
            <a:endParaRPr lang="ar" sz="1400" b="1" i="1" dirty="0">
              <a:solidFill>
                <a:srgbClr val="2D3956"/>
              </a:solidFill>
              <a:latin typeface="Alexandria" pitchFamily="2" charset="-78"/>
              <a:cs typeface="+mj-cs"/>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ar"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066495990"/>
      </p:ext>
    </p:extLst>
  </p:cSld>
  <p:clrMapOvr>
    <a:masterClrMapping/>
  </p:clrMapOvr>
  <mc:AlternateContent xmlns:mc="http://schemas.openxmlformats.org/markup-compatibility/2006" xmlns:p14="http://schemas.microsoft.com/office/powerpoint/2010/main">
    <mc:Choice Requires="p14">
      <p:transition spd="slow" p14:dur="2000" advTm="93766"/>
    </mc:Choice>
    <mc:Fallback xmlns="">
      <p:transition spd="slow" advTm="93766"/>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ar-AE" sz="4800" b="1" dirty="0">
                <a:solidFill>
                  <a:schemeClr val="bg1"/>
                </a:solidFill>
                <a:latin typeface="Alexandria" charset="0"/>
                <a:cs typeface="Alexandria" charset="0"/>
              </a:rPr>
              <a:t>شكراً لكم</a:t>
            </a:r>
            <a:endParaRPr lang="ar" sz="4800" b="1" dirty="0">
              <a:solidFill>
                <a:schemeClr val="bg1"/>
              </a:solidFill>
              <a:latin typeface="Alexandria" charset="0"/>
              <a:cs typeface="Alexandria" charset="0"/>
            </a:endParaRPr>
          </a:p>
        </p:txBody>
      </p:sp>
      <p:pic>
        <p:nvPicPr>
          <p:cNvPr id="13" name="Graphic 12"/>
          <p:cNvPicPr>
            <a:picLocks noChangeAspect="1"/>
          </p:cNvPicPr>
          <p:nvPr/>
        </p:nvPicPr>
        <p:blipFill>
          <a:blip r:embed="rId3">
            <a:extLst>
              <a:ext uri="{96DAC541-7B7A-43D3-8B79-37D633B846F1}">
                <asvg:svgBlip xmlns="" xmlns:asvg="http://schemas.microsoft.com/office/drawing/2016/SVG/main" r:embed="rId6"/>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4366"/>
    </mc:Choice>
    <mc:Fallback xmlns="">
      <p:transition spd="slow" advTm="14366"/>
    </mc:Fallback>
  </mc:AlternateContent>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880dc9877293ebf2faca7b9d343d34ce">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5dfb1ab78987afd1256aa7b970095f3f"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20F597DE-82FB-46FE-9635-DFFFE50257D9}">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customXml/itemProps2.xml><?xml version="1.0" encoding="utf-8"?>
<ds:datastoreItem xmlns:ds="http://schemas.openxmlformats.org/officeDocument/2006/customXml" ds:itemID="{AA72B7B2-94A1-4B80-8F48-875FABABE8EB}">
  <ds:schemaRefs>
    <ds:schemaRef ds:uri="http://schemas.microsoft.com/sharepoint/v3/contenttype/forms"/>
  </ds:schemaRefs>
</ds:datastoreItem>
</file>

<file path=customXml/itemProps3.xml><?xml version="1.0" encoding="utf-8"?>
<ds:datastoreItem xmlns:ds="http://schemas.openxmlformats.org/officeDocument/2006/customXml" ds:itemID="{198B363D-9868-4C01-AF85-9499153F410B}">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454</TotalTime>
  <Words>3977</Words>
  <Application>Microsoft Office PowerPoint</Application>
  <PresentationFormat>Widescreen</PresentationFormat>
  <Paragraphs>252</Paragraphs>
  <Slides>41</Slides>
  <Notes>15</Notes>
  <HiddenSlides>0</HiddenSlides>
  <MMClips>7</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41</vt:i4>
      </vt:variant>
    </vt:vector>
  </HeadingPairs>
  <TitlesOfParts>
    <vt:vector size="51" baseType="lpstr">
      <vt:lpstr>Alexandria</vt:lpstr>
      <vt:lpstr>Arial</vt:lpstr>
      <vt:lpstr>Calibri</vt:lpstr>
      <vt:lpstr>Calibri Light</vt:lpstr>
      <vt:lpstr>Courier New</vt:lpstr>
      <vt:lpstr>Roboto Light</vt:lpstr>
      <vt:lpstr>Segoe UI</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moh-b-2013@live.com</cp:lastModifiedBy>
  <cp:revision>39</cp:revision>
  <dcterms:created xsi:type="dcterms:W3CDTF">2023-04-29T09:08:00Z</dcterms:created>
  <dcterms:modified xsi:type="dcterms:W3CDTF">2025-06-26T10:29:26Z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