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518" r:id="rId8"/>
    <p:sldId id="497" r:id="rId9"/>
    <p:sldId id="519" r:id="rId10"/>
    <p:sldId id="498" r:id="rId11"/>
    <p:sldId id="499" r:id="rId12"/>
    <p:sldId id="503" r:id="rId13"/>
    <p:sldId id="501" r:id="rId14"/>
    <p:sldId id="504" r:id="rId15"/>
    <p:sldId id="505" r:id="rId16"/>
    <p:sldId id="520" r:id="rId17"/>
    <p:sldId id="521" r:id="rId18"/>
    <p:sldId id="496" r:id="rId19"/>
    <p:sldId id="522" r:id="rId20"/>
    <p:sldId id="523" r:id="rId21"/>
    <p:sldId id="524" r:id="rId22"/>
    <p:sldId id="525" r:id="rId23"/>
    <p:sldId id="526" r:id="rId24"/>
    <p:sldId id="527" r:id="rId25"/>
    <p:sldId id="528" r:id="rId26"/>
    <p:sldId id="529" r:id="rId27"/>
    <p:sldId id="530" r:id="rId28"/>
    <p:sldId id="531" r:id="rId29"/>
    <p:sldId id="532" r:id="rId30"/>
    <p:sldId id="534" r:id="rId31"/>
    <p:sldId id="535" r:id="rId32"/>
    <p:sldId id="536" r:id="rId33"/>
    <p:sldId id="537" r:id="rId34"/>
    <p:sldId id="538" r:id="rId35"/>
    <p:sldId id="539" r:id="rId36"/>
    <p:sldId id="541" r:id="rId37"/>
    <p:sldId id="540" r:id="rId38"/>
    <p:sldId id="542" r:id="rId39"/>
    <p:sldId id="543" r:id="rId40"/>
    <p:sldId id="544" r:id="rId41"/>
    <p:sldId id="545" r:id="rId42"/>
    <p:sldId id="546" r:id="rId43"/>
    <p:sldId id="547" r:id="rId44"/>
    <p:sldId id="548" r:id="rId45"/>
    <p:sldId id="549" r:id="rId46"/>
    <p:sldId id="55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8"/>
            <p14:sldId id="497"/>
            <p14:sldId id="519"/>
            <p14:sldId id="498"/>
            <p14:sldId id="499"/>
            <p14:sldId id="503"/>
            <p14:sldId id="501"/>
            <p14:sldId id="504"/>
            <p14:sldId id="505"/>
            <p14:sldId id="520"/>
            <p14:sldId id="521"/>
            <p14:sldId id="496"/>
            <p14:sldId id="522"/>
            <p14:sldId id="523"/>
            <p14:sldId id="524"/>
            <p14:sldId id="525"/>
            <p14:sldId id="526"/>
            <p14:sldId id="527"/>
            <p14:sldId id="528"/>
            <p14:sldId id="529"/>
            <p14:sldId id="530"/>
            <p14:sldId id="531"/>
            <p14:sldId id="532"/>
            <p14:sldId id="534"/>
            <p14:sldId id="535"/>
            <p14:sldId id="536"/>
            <p14:sldId id="537"/>
            <p14:sldId id="538"/>
            <p14:sldId id="539"/>
            <p14:sldId id="541"/>
            <p14:sldId id="540"/>
            <p14:sldId id="542"/>
            <p14:sldId id="543"/>
            <p14:sldId id="544"/>
            <p14:sldId id="545"/>
            <p14:sldId id="546"/>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9" autoAdjust="0"/>
    <p:restoredTop sz="93738" autoAdjust="0"/>
  </p:normalViewPr>
  <p:slideViewPr>
    <p:cSldViewPr snapToGrid="0">
      <p:cViewPr varScale="1">
        <p:scale>
          <a:sx n="89" d="100"/>
          <a:sy n="89" d="100"/>
        </p:scale>
        <p:origin x="82" y="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Ghaleb</a:t>
            </a:r>
            <a:endParaRPr lang="en-US" sz="2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3528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232987"/>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1049955" y="2756891"/>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12" name="TextBox 11">
            <a:extLst>
              <a:ext uri="{FF2B5EF4-FFF2-40B4-BE49-F238E27FC236}">
                <a16:creationId xmlns:a16="http://schemas.microsoft.com/office/drawing/2014/main" id="{CF27C219-41B9-7693-D6AA-92C845237B6D}"/>
              </a:ext>
            </a:extLst>
          </p:cNvPr>
          <p:cNvSpPr txBox="1"/>
          <p:nvPr/>
        </p:nvSpPr>
        <p:spPr>
          <a:xfrm>
            <a:off x="6687409" y="2829591"/>
            <a:ext cx="3945834" cy="1682192"/>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3520261" y="546620"/>
            <a:ext cx="5378043"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4" name="Picture 3">
            <a:extLst>
              <a:ext uri="{FF2B5EF4-FFF2-40B4-BE49-F238E27FC236}">
                <a16:creationId xmlns:a16="http://schemas.microsoft.com/office/drawing/2014/main" id="{309F21E1-4776-BFEC-89AE-EAB9E7BE98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4330" y="1304026"/>
            <a:ext cx="5553974" cy="5553974"/>
          </a:xfrm>
          <a:prstGeom prst="rect">
            <a:avLst/>
          </a:prstGeom>
        </p:spPr>
      </p:pic>
    </p:spTree>
    <p:extLst>
      <p:ext uri="{BB962C8B-B14F-4D97-AF65-F5344CB8AC3E}">
        <p14:creationId xmlns:p14="http://schemas.microsoft.com/office/powerpoint/2010/main" val="447351158"/>
      </p:ext>
    </p:extLst>
  </p:cSld>
  <p:clrMapOvr>
    <a:masterClrMapping/>
  </p:clrMapOvr>
  <mc:AlternateContent xmlns:mc="http://schemas.openxmlformats.org/markup-compatibility/2006" xmlns:p14="http://schemas.microsoft.com/office/powerpoint/2010/main">
    <mc:Choice Requires="p14">
      <p:transition spd="slow" p14:dur="2000" advTm="41567"/>
    </mc:Choice>
    <mc:Fallback xmlns="">
      <p:transition spd="slow" advTm="415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83388" y="2858839"/>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4" name="Picture 3">
            <a:extLst>
              <a:ext uri="{FF2B5EF4-FFF2-40B4-BE49-F238E27FC236}">
                <a16:creationId xmlns:a16="http://schemas.microsoft.com/office/drawing/2014/main" id="{A281DEDE-7599-F3F8-109B-C995D22569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1185" y="546620"/>
            <a:ext cx="4883326" cy="5851046"/>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78115"/>
    </mc:Choice>
    <mc:Fallback xmlns="">
      <p:transition spd="slow" advTm="7811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2767865" y="568644"/>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4" name="Picture 3">
            <a:extLst>
              <a:ext uri="{FF2B5EF4-FFF2-40B4-BE49-F238E27FC236}">
                <a16:creationId xmlns:a16="http://schemas.microsoft.com/office/drawing/2014/main" id="{F410F8B3-8AA7-960C-516D-AD06442D7C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1452" y="1497214"/>
            <a:ext cx="5167223" cy="5167223"/>
          </a:xfrm>
          <a:prstGeom prst="rect">
            <a:avLst/>
          </a:prstGeom>
        </p:spPr>
      </p:pic>
    </p:spTree>
    <p:extLst>
      <p:ext uri="{BB962C8B-B14F-4D97-AF65-F5344CB8AC3E}">
        <p14:creationId xmlns:p14="http://schemas.microsoft.com/office/powerpoint/2010/main" val="399196732"/>
      </p:ext>
    </p:extLst>
  </p:cSld>
  <p:clrMapOvr>
    <a:masterClrMapping/>
  </p:clrMapOvr>
  <mc:AlternateContent xmlns:mc="http://schemas.openxmlformats.org/markup-compatibility/2006" xmlns:p14="http://schemas.microsoft.com/office/powerpoint/2010/main">
    <mc:Choice Requires="p14">
      <p:transition spd="slow" p14:dur="2000" advTm="52247"/>
    </mc:Choice>
    <mc:Fallback xmlns="">
      <p:transition spd="slow" advTm="522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17759"/>
    </mc:Choice>
    <mc:Fallback xmlns="">
      <p:transition spd="slow" advTm="177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29622"/>
    </mc:Choice>
    <mc:Fallback xmlns="">
      <p:transition spd="slow" advTm="2962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4196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objectives</a:t>
            </a:r>
          </a:p>
        </p:txBody>
      </p:sp>
      <p:sp>
        <p:nvSpPr>
          <p:cNvPr id="7" name="TextBox 6">
            <a:extLst>
              <a:ext uri="{FF2B5EF4-FFF2-40B4-BE49-F238E27FC236}">
                <a16:creationId xmlns:a16="http://schemas.microsoft.com/office/drawing/2014/main" id="{3F72E7E7-16F9-FD77-8FC5-EDA6BA03AD58}"/>
              </a:ext>
            </a:extLst>
          </p:cNvPr>
          <p:cNvSpPr txBox="1"/>
          <p:nvPr/>
        </p:nvSpPr>
        <p:spPr>
          <a:xfrm>
            <a:off x="550068" y="2102317"/>
            <a:ext cx="10625587" cy="326698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 of quality activities in project management is to:</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Ensure that what is delivered meets the objectives of the customer and other relevant stakeholders in the most straightforward path.</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Minimizing  waste of resources .</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Maximizing  the probability of attaining the desired outcome.</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 Quality management processes and practices help produce deliverables and outcomes that meet project objectives and align to the expectations, uses, and acceptance..</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312544" y="1155869"/>
            <a:ext cx="4632384" cy="584775"/>
          </a:xfrm>
          <a:prstGeom prst="rect">
            <a:avLst/>
          </a:prstGeom>
          <a:solidFill>
            <a:srgbClr val="00B0F0"/>
          </a:solidFill>
        </p:spPr>
        <p:txBody>
          <a:bodyPr wrap="square" rtlCol="0">
            <a:spAutoFit/>
          </a:bodyPr>
          <a:lstStyle/>
          <a:p>
            <a:pPr algn="ctr"/>
            <a:r>
              <a:rPr lang="en-US" sz="3200" b="1" dirty="0">
                <a:solidFill>
                  <a:prstClr val="white"/>
                </a:solidFill>
                <a:latin typeface="Tajawal Medium" panose="00000600000000000000" pitchFamily="2" charset="-78"/>
                <a:cs typeface="Tajawal Medium" panose="00000600000000000000" pitchFamily="2" charset="-78"/>
              </a:rPr>
              <a:t>Introduction </a:t>
            </a:r>
          </a:p>
        </p:txBody>
      </p:sp>
      <p:sp>
        <p:nvSpPr>
          <p:cNvPr id="8" name="TextBox 7">
            <a:extLst>
              <a:ext uri="{FF2B5EF4-FFF2-40B4-BE49-F238E27FC236}">
                <a16:creationId xmlns:a16="http://schemas.microsoft.com/office/drawing/2014/main" id="{D1D6510C-3AC7-6FFD-AAD6-0569644688D4}"/>
              </a:ext>
            </a:extLst>
          </p:cNvPr>
          <p:cNvSpPr txBox="1"/>
          <p:nvPr/>
        </p:nvSpPr>
        <p:spPr>
          <a:xfrm>
            <a:off x="552449" y="2757906"/>
            <a:ext cx="10772775" cy="958660"/>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Project Management Technologies focus on recognizing the impact of technologies on project management and empowering project managers to achieve business objectives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66959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Description</a:t>
            </a:r>
          </a:p>
        </p:txBody>
      </p:sp>
      <p:sp>
        <p:nvSpPr>
          <p:cNvPr id="8" name="TextBox 7">
            <a:extLst>
              <a:ext uri="{FF2B5EF4-FFF2-40B4-BE49-F238E27FC236}">
                <a16:creationId xmlns:a16="http://schemas.microsoft.com/office/drawing/2014/main" id="{933E6CE5-707F-FF5E-129D-FC389F721425}"/>
              </a:ext>
            </a:extLst>
          </p:cNvPr>
          <p:cNvSpPr txBox="1"/>
          <p:nvPr/>
        </p:nvSpPr>
        <p:spPr>
          <a:xfrm>
            <a:off x="400459" y="2294422"/>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342900" indent="-342900" algn="just">
              <a:lnSpc>
                <a:spcPct val="200000"/>
              </a:lnSpc>
              <a:buFont typeface="Wingdings" panose="05000000000000000000" pitchFamily="2" charset="2"/>
              <a:buChar char="q"/>
            </a:pPr>
            <a:r>
              <a:rPr lang="en-US" sz="2000" dirty="0">
                <a:solidFill>
                  <a:srgbClr val="FF0000"/>
                </a:solidFill>
                <a:latin typeface="Tajawal ExtraBold" panose="00000800000000000000" pitchFamily="2" charset="-78"/>
                <a:cs typeface="Tajawal ExtraBold" panose="00000800000000000000" pitchFamily="2" charset="-78"/>
              </a:rPr>
              <a:t>Required Textbook: Project Management Tools And Techniques by </a:t>
            </a:r>
            <a:r>
              <a:rPr lang="en-US" sz="2000" dirty="0" err="1">
                <a:solidFill>
                  <a:srgbClr val="FF0000"/>
                </a:solidFill>
                <a:latin typeface="Tajawal ExtraBold" panose="00000800000000000000" pitchFamily="2" charset="-78"/>
                <a:cs typeface="Tajawal ExtraBold" panose="00000800000000000000" pitchFamily="2" charset="-78"/>
              </a:rPr>
              <a:t>Sater</a:t>
            </a:r>
            <a:r>
              <a:rPr lang="en-US" sz="2000" dirty="0">
                <a:solidFill>
                  <a:srgbClr val="FF0000"/>
                </a:solidFill>
                <a:latin typeface="Tajawal ExtraBold" panose="00000800000000000000" pitchFamily="2" charset="-78"/>
                <a:cs typeface="Tajawal ExtraBold" panose="00000800000000000000" pitchFamily="2" charset="-78"/>
              </a:rPr>
              <a:t> Carstens; Gary L. Richardson; Ronald B. Smith</a:t>
            </a:r>
          </a:p>
        </p:txBody>
      </p:sp>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33042"/>
    </mc:Choice>
    <mc:Fallback xmlns="">
      <p:transition spd="slow" advTm="330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884301" y="2288705"/>
            <a:ext cx="11221974"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This course will provide you with a complete overview and a basic understanding of the Project Management Cycle.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different common tools for project management.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Appraise the features, advantages, and disadvantages of typical information systems, from simple spreadsheets to enterprise systems, and demonstrate which project contexts may be best suited for certain types of PMIS and why.</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7956"/>
    </mc:Choice>
    <mc:Fallback xmlns="">
      <p:transition spd="slow" advTm="6795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953181" y="571781"/>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045604" y="724424"/>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311175" y="1489306"/>
            <a:ext cx="1122197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Given a complex project context and its plan, use one or more information systems to recommend a suite of tools, and demonstrate how the information systems will be used to monitor and control project deliverables.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Demonstrate how collaboration and communication tools that are provided in a PMIS can be used in various types of projects and defend the best practices in the use of these tools.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Use a step-by-step process to manage projects faster while using fewer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Avoid common pitfalls and mistakes in managing projects.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Explore different online tools that can be incorporated in the project management tasks.</a:t>
            </a:r>
          </a:p>
        </p:txBody>
      </p:sp>
    </p:spTree>
    <p:extLst>
      <p:ext uri="{BB962C8B-B14F-4D97-AF65-F5344CB8AC3E}">
        <p14:creationId xmlns:p14="http://schemas.microsoft.com/office/powerpoint/2010/main" val="419555990"/>
      </p:ext>
    </p:extLst>
  </p:cSld>
  <p:clrMapOvr>
    <a:masterClrMapping/>
  </p:clrMapOvr>
  <mc:AlternateContent xmlns:mc="http://schemas.openxmlformats.org/markup-compatibility/2006" xmlns:p14="http://schemas.microsoft.com/office/powerpoint/2010/main">
    <mc:Choice Requires="p14">
      <p:transition spd="slow" p14:dur="2000" advTm="77908"/>
    </mc:Choice>
    <mc:Fallback xmlns="">
      <p:transition spd="slow" advTm="779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Google Shape;103;p2">
            <a:extLst>
              <a:ext uri="{FF2B5EF4-FFF2-40B4-BE49-F238E27FC236}">
                <a16:creationId xmlns:a16="http://schemas.microsoft.com/office/drawing/2014/main" id="{899AEA61-098E-7E09-4AA1-24B415016CFB}"/>
              </a:ext>
            </a:extLst>
          </p:cNvPr>
          <p:cNvPicPr preferRelativeResize="0"/>
          <p:nvPr/>
        </p:nvPicPr>
        <p:blipFill rotWithShape="1">
          <a:blip r:embed="rId3">
            <a:alphaModFix/>
          </a:blip>
          <a:srcRect/>
          <a:stretch/>
        </p:blipFill>
        <p:spPr>
          <a:xfrm>
            <a:off x="3465907" y="617697"/>
            <a:ext cx="3902700" cy="989678"/>
          </a:xfrm>
          <a:prstGeom prst="rect">
            <a:avLst/>
          </a:prstGeom>
          <a:noFill/>
          <a:ln>
            <a:noFill/>
          </a:ln>
        </p:spPr>
      </p:pic>
      <p:pic>
        <p:nvPicPr>
          <p:cNvPr id="8" name="Picture 7">
            <a:extLst>
              <a:ext uri="{FF2B5EF4-FFF2-40B4-BE49-F238E27FC236}">
                <a16:creationId xmlns:a16="http://schemas.microsoft.com/office/drawing/2014/main" id="{AF7F8431-CB3D-8197-9A62-F32B24C19453}"/>
              </a:ext>
            </a:extLst>
          </p:cNvPr>
          <p:cNvPicPr>
            <a:picLocks noChangeAspect="1"/>
          </p:cNvPicPr>
          <p:nvPr/>
        </p:nvPicPr>
        <p:blipFill>
          <a:blip r:embed="rId4"/>
          <a:stretch>
            <a:fillRect/>
          </a:stretch>
        </p:blipFill>
        <p:spPr>
          <a:xfrm>
            <a:off x="3000262" y="1741268"/>
            <a:ext cx="5578216" cy="4874535"/>
          </a:xfrm>
          <a:prstGeom prst="rect">
            <a:avLst/>
          </a:prstGeom>
        </p:spPr>
      </p:pic>
      <p:sp>
        <p:nvSpPr>
          <p:cNvPr id="10" name="TextBox 9">
            <a:extLst>
              <a:ext uri="{FF2B5EF4-FFF2-40B4-BE49-F238E27FC236}">
                <a16:creationId xmlns:a16="http://schemas.microsoft.com/office/drawing/2014/main" id="{755E75FE-0B84-2CC6-5925-620EA007FC31}"/>
              </a:ext>
            </a:extLst>
          </p:cNvPr>
          <p:cNvSpPr txBox="1"/>
          <p:nvPr/>
        </p:nvSpPr>
        <p:spPr>
          <a:xfrm>
            <a:off x="3726570" y="751590"/>
            <a:ext cx="338137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Reference</a:t>
            </a:r>
            <a:endParaRPr kumimoji="0" lang="en-US" sz="32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4892330"/>
      </p:ext>
    </p:extLst>
  </p:cSld>
  <p:clrMapOvr>
    <a:masterClrMapping/>
  </p:clrMapOvr>
  <mc:AlternateContent xmlns:mc="http://schemas.openxmlformats.org/markup-compatibility/2006" xmlns:p14="http://schemas.microsoft.com/office/powerpoint/2010/main">
    <mc:Choice Requires="p14">
      <p:transition spd="slow" p14:dur="2000" advTm="19739"/>
    </mc:Choice>
    <mc:Fallback xmlns="">
      <p:transition spd="slow" advTm="19739"/>
    </mc:Fallback>
  </mc:AlternateContent>
  <p:extLst>
    <p:ext uri="{3A86A75C-4F4B-4683-9AE1-C65F6400EC91}">
      <p14:laserTraceLst xmlns:p14="http://schemas.microsoft.com/office/powerpoint/2010/main">
        <p14:tracePtLst>
          <p14:tracePt t="379" x="3951288" y="1477963"/>
          <p14:tracePt t="427" x="3951288" y="1487488"/>
          <p14:tracePt t="459" x="3941763" y="1504950"/>
          <p14:tracePt t="467" x="3933825" y="1504950"/>
          <p14:tracePt t="478" x="3925888" y="1504950"/>
          <p14:tracePt t="495" x="3883025" y="1520825"/>
          <p14:tracePt t="511" x="3832225" y="1530350"/>
          <p14:tracePt t="528" x="3797300" y="1538288"/>
          <p14:tracePt t="699" x="3797300" y="1555750"/>
          <p14:tracePt t="707" x="3840163" y="1606550"/>
          <p14:tracePt t="714" x="3883025" y="1674813"/>
          <p14:tracePt t="728" x="3941763" y="1751013"/>
          <p14:tracePt t="744" x="4095750" y="1885950"/>
          <p14:tracePt t="761" x="4291013" y="2022475"/>
          <p14:tracePt t="778" x="4554538" y="2209800"/>
          <p14:tracePt t="779" x="4714875" y="2319338"/>
          <p14:tracePt t="795" x="4818063" y="2405063"/>
          <p14:tracePt t="811" x="4987925" y="2524125"/>
          <p14:tracePt t="828" x="5064125" y="2574925"/>
          <p14:tracePt t="844" x="5114925" y="2608263"/>
          <p14:tracePt t="861" x="5114925" y="2617788"/>
          <p14:tracePt t="878" x="5132388" y="2633663"/>
          <p14:tracePt t="895" x="5140325" y="2633663"/>
          <p14:tracePt t="911" x="5173663" y="2660650"/>
          <p14:tracePt t="928" x="5191125" y="2668588"/>
          <p14:tracePt t="944" x="5216525" y="2686050"/>
          <p14:tracePt t="961" x="5241925" y="2701925"/>
          <p14:tracePt t="979" x="5249863" y="2701925"/>
          <p14:tracePt t="995" x="5249863" y="2686050"/>
          <p14:tracePt t="1011" x="5249863" y="2660650"/>
          <p14:tracePt t="1116" x="5249863" y="2676525"/>
          <p14:tracePt t="1123" x="5249863" y="2711450"/>
          <p14:tracePt t="1131" x="5241925" y="2727325"/>
          <p14:tracePt t="1145" x="5233988" y="2778125"/>
          <p14:tracePt t="1161" x="5216525" y="2889250"/>
          <p14:tracePt t="1178" x="5216525" y="2914650"/>
          <p14:tracePt t="1219" x="5216525" y="2922588"/>
          <p14:tracePt t="1267" x="5224463" y="2932113"/>
          <p14:tracePt t="1291" x="5233988" y="2940050"/>
          <p14:tracePt t="1307" x="5249863" y="2957513"/>
          <p14:tracePt t="1314" x="5259388" y="2957513"/>
          <p14:tracePt t="1330" x="5267325" y="2965450"/>
          <p14:tracePt t="1354" x="5284788" y="2965450"/>
          <p14:tracePt t="1370" x="5292725" y="2965450"/>
          <p14:tracePt t="1395" x="5302250" y="2974975"/>
          <p14:tracePt t="1476" x="5327650" y="2974975"/>
          <p14:tracePt t="1493" x="5335588" y="2974975"/>
          <p14:tracePt t="1498" x="5353050" y="2974975"/>
          <p14:tracePt t="1522" x="5360988" y="2974975"/>
          <p14:tracePt t="1530" x="5368925" y="2974975"/>
          <p14:tracePt t="1788" x="5378450" y="2965450"/>
          <p14:tracePt t="1820" x="5394325" y="2965450"/>
          <p14:tracePt t="1829" x="5394325" y="2957513"/>
          <p14:tracePt t="1834" x="5411788" y="2957513"/>
          <p14:tracePt t="1844" x="5437188" y="2949575"/>
          <p14:tracePt t="1861" x="5513388" y="2922588"/>
          <p14:tracePt t="1877" x="5657850" y="2889250"/>
          <p14:tracePt t="1894" x="5811838" y="2813050"/>
          <p14:tracePt t="1911" x="5888038" y="2787650"/>
          <p14:tracePt t="1928" x="5930900" y="2778125"/>
          <p14:tracePt t="1944" x="5938838" y="2770188"/>
          <p14:tracePt t="1960" x="5946775" y="2762250"/>
          <p14:tracePt t="1977" x="5964238" y="2762250"/>
          <p14:tracePt t="1995" x="6007100" y="2727325"/>
          <p14:tracePt t="2012" x="6015038" y="2719388"/>
          <p14:tracePt t="2027" x="6024563" y="2719388"/>
          <p14:tracePt t="2044" x="6040438" y="2711450"/>
          <p14:tracePt t="2139" x="6057900" y="2701925"/>
          <p14:tracePt t="2162" x="6057900" y="2693988"/>
          <p14:tracePt t="2179" x="6075363" y="2693988"/>
          <p14:tracePt t="2187" x="6083300" y="2686050"/>
          <p14:tracePt t="2203" x="6108700" y="2686050"/>
          <p14:tracePt t="2211" x="6142038" y="2668588"/>
          <p14:tracePt t="2227" x="6159500" y="2668588"/>
          <p14:tracePt t="2244" x="6286500" y="2643188"/>
          <p14:tracePt t="2260" x="6372225" y="2617788"/>
          <p14:tracePt t="2277" x="6465888" y="2600325"/>
          <p14:tracePt t="2294" x="6559550" y="2566988"/>
          <p14:tracePt t="2310" x="6643688" y="2557463"/>
          <p14:tracePt t="2327" x="6762750" y="2549525"/>
          <p14:tracePt t="2343" x="6864350" y="2549525"/>
          <p14:tracePt t="2360" x="6950075" y="2549525"/>
          <p14:tracePt t="2378" x="7018338" y="2549525"/>
          <p14:tracePt t="2394" x="7059613" y="2532063"/>
          <p14:tracePt t="2395" x="7102475" y="2524125"/>
          <p14:tracePt t="2410" x="7137400" y="2524125"/>
          <p14:tracePt t="2427" x="7221538" y="2524125"/>
          <p14:tracePt t="2443" x="7323138" y="2524125"/>
          <p14:tracePt t="2460" x="7373938" y="2524125"/>
          <p14:tracePt t="2477" x="7383463" y="2524125"/>
          <p14:tracePt t="2731" x="7391400" y="2524125"/>
          <p14:tracePt t="2746" x="7416800" y="2532063"/>
          <p14:tracePt t="2762" x="7426325" y="2532063"/>
          <p14:tracePt t="2770" x="7426325" y="2541588"/>
          <p14:tracePt t="2778" x="7442200" y="2541588"/>
          <p14:tracePt t="2793" x="7451725" y="2541588"/>
          <p14:tracePt t="2818" x="7459663" y="2541588"/>
          <p14:tracePt t="2828" x="7485063" y="2541588"/>
          <p14:tracePt t="2844" x="7493000" y="2541588"/>
          <p14:tracePt t="2860" x="7553325" y="2557463"/>
          <p14:tracePt t="2877" x="7578725" y="2557463"/>
          <p14:tracePt t="2893" x="7596188" y="2557463"/>
          <p14:tracePt t="2910" x="7612063" y="2557463"/>
          <p14:tracePt t="3715" x="7604125" y="2566988"/>
          <p14:tracePt t="3730" x="7596188" y="2566988"/>
          <p14:tracePt t="3738" x="7578725" y="2566988"/>
          <p14:tracePt t="3746" x="7570788" y="2566988"/>
          <p14:tracePt t="3760" x="7553325" y="2574925"/>
          <p14:tracePt t="3777" x="7510463" y="2574925"/>
          <p14:tracePt t="3794" x="7467600" y="2574925"/>
          <p14:tracePt t="3810" x="7434263" y="2582863"/>
          <p14:tracePt t="3827" x="7400925" y="2600325"/>
          <p14:tracePt t="3844" x="7358063" y="2600325"/>
          <p14:tracePt t="3860" x="7281863" y="2600325"/>
          <p14:tracePt t="3876" x="7196138" y="2625725"/>
          <p14:tracePt t="3893" x="7102475" y="2625725"/>
          <p14:tracePt t="3910" x="7026275" y="2625725"/>
          <p14:tracePt t="3927" x="6942138" y="2625725"/>
          <p14:tracePt t="3943" x="6907213" y="2625725"/>
          <p14:tracePt t="3960" x="6831013" y="2625725"/>
          <p14:tracePt t="3977" x="6745288" y="2625725"/>
          <p14:tracePt t="3993" x="6661150" y="2617788"/>
          <p14:tracePt t="4011" x="6483350" y="2592388"/>
          <p14:tracePt t="4027" x="6227763" y="2541588"/>
          <p14:tracePt t="4046" x="5870575" y="2473325"/>
          <p14:tracePt t="4061" x="5735638" y="2430463"/>
          <p14:tracePt t="4076" x="5641975" y="2422525"/>
          <p14:tracePt t="4094" x="5599113" y="2422525"/>
          <p14:tracePt t="4110" x="5565775" y="2422525"/>
          <p14:tracePt t="4127" x="5530850" y="2422525"/>
          <p14:tracePt t="4143" x="5497513" y="2422525"/>
          <p14:tracePt t="4160" x="5454650" y="2422525"/>
          <p14:tracePt t="4176" x="5403850" y="2422525"/>
          <p14:tracePt t="4193" x="5353050" y="2422525"/>
          <p14:tracePt t="4210" x="5259388" y="2422525"/>
          <p14:tracePt t="4226" x="5064125" y="2430463"/>
          <p14:tracePt t="4243" x="4765675" y="2447925"/>
          <p14:tracePt t="4260" x="4384675" y="2447925"/>
          <p14:tracePt t="4276" x="4187825" y="2447925"/>
          <p14:tracePt t="4293" x="4086225" y="2447925"/>
          <p14:tracePt t="4310" x="4017963" y="2447925"/>
          <p14:tracePt t="4327" x="4010025" y="2455863"/>
          <p14:tracePt t="4343" x="3941763" y="2473325"/>
          <p14:tracePt t="4359" x="3883025" y="2481263"/>
          <p14:tracePt t="4377" x="3797300" y="2489200"/>
          <p14:tracePt t="4393" x="3763963" y="2489200"/>
          <p14:tracePt t="4410" x="3738563" y="2489200"/>
          <p14:tracePt t="4428" x="3729038" y="2489200"/>
          <p14:tracePt t="4444" x="3713163" y="2489200"/>
          <p14:tracePt t="4459" x="3695700" y="2506663"/>
          <p14:tracePt t="4491" x="3678238" y="2516188"/>
          <p14:tracePt t="6211" x="3678238" y="2524125"/>
          <p14:tracePt t="6355" x="3678238" y="2532063"/>
          <p14:tracePt t="7115" x="3678238" y="2541588"/>
          <p14:tracePt t="7211" x="3687763" y="2541588"/>
          <p14:tracePt t="7218" x="3695700" y="2541588"/>
          <p14:tracePt t="7235" x="3703638" y="2549525"/>
          <p14:tracePt t="7243" x="3721100" y="2549525"/>
          <p14:tracePt t="7259" x="3738563" y="2549525"/>
          <p14:tracePt t="7275" x="3806825" y="2557463"/>
          <p14:tracePt t="7291" x="3908425" y="2557463"/>
          <p14:tracePt t="7308" x="4002088" y="2557463"/>
          <p14:tracePt t="7325" x="4052888" y="2557463"/>
          <p14:tracePt t="7341" x="4095750" y="2557463"/>
          <p14:tracePt t="7358" x="4146550" y="2557463"/>
          <p14:tracePt t="7375" x="4248150" y="2557463"/>
          <p14:tracePt t="7391" x="4359275" y="2557463"/>
          <p14:tracePt t="7408" x="4529138" y="2557463"/>
          <p14:tracePt t="7425" x="4783138" y="2557463"/>
          <p14:tracePt t="7441" x="5064125" y="2557463"/>
          <p14:tracePt t="7458" x="5360988" y="2557463"/>
          <p14:tracePt t="7475" x="5599113" y="2557463"/>
          <p14:tracePt t="7491" x="5981700" y="2557463"/>
          <p14:tracePt t="7508" x="6202363" y="2557463"/>
          <p14:tracePt t="7525" x="6364288" y="2557463"/>
          <p14:tracePt t="7542" x="6534150" y="2557463"/>
          <p14:tracePt t="7558" x="6678613" y="2557463"/>
          <p14:tracePt t="7575" x="6754813" y="2574925"/>
          <p14:tracePt t="7592" x="6856413" y="2582863"/>
          <p14:tracePt t="7608" x="6975475" y="2582863"/>
          <p14:tracePt t="7624" x="7112000" y="2582863"/>
          <p14:tracePt t="7641" x="7272338" y="2582863"/>
          <p14:tracePt t="7659" x="7400925" y="2582863"/>
          <p14:tracePt t="7675" x="7502525" y="2592388"/>
          <p14:tracePt t="7691" x="7586663" y="2600325"/>
          <p14:tracePt t="7708" x="7612063" y="2617788"/>
          <p14:tracePt t="7725" x="7629525" y="2617788"/>
          <p14:tracePt t="7741" x="7654925" y="2617788"/>
          <p14:tracePt t="7771" x="7662863" y="2617788"/>
          <p14:tracePt t="7835" x="7672388" y="2625725"/>
          <p14:tracePt t="7860" x="7672388" y="2633663"/>
          <p14:tracePt t="7867" x="7637463" y="2660650"/>
          <p14:tracePt t="7876" x="7604125" y="2676525"/>
          <p14:tracePt t="7891" x="7502525" y="2719388"/>
          <p14:tracePt t="7908" x="7366000" y="2770188"/>
          <p14:tracePt t="7925" x="7162800" y="2830513"/>
          <p14:tracePt t="7941" x="6932613" y="2871788"/>
          <p14:tracePt t="7958" x="6719888" y="2897188"/>
          <p14:tracePt t="7975" x="6575425" y="2914650"/>
          <p14:tracePt t="7991" x="6473825" y="2914650"/>
          <p14:tracePt t="8008" x="6405563" y="2914650"/>
          <p14:tracePt t="8024" x="6346825" y="2914650"/>
          <p14:tracePt t="8041" x="6286500" y="2914650"/>
          <p14:tracePt t="8058" x="6235700" y="2914650"/>
          <p14:tracePt t="8074" x="6151563" y="2914650"/>
          <p14:tracePt t="8091" x="6007100" y="2914650"/>
          <p14:tracePt t="8107" x="5853113" y="2914650"/>
          <p14:tracePt t="8124" x="5649913" y="2914650"/>
          <p14:tracePt t="8141" x="5573713" y="2914650"/>
          <p14:tracePt t="8158" x="5538788" y="2914650"/>
          <p14:tracePt t="8175" x="5522913" y="2914650"/>
          <p14:tracePt t="8192" x="5497513" y="2914650"/>
          <p14:tracePt t="8208" x="5472113" y="2922588"/>
          <p14:tracePt t="8225" x="5454650" y="2932113"/>
          <p14:tracePt t="8241" x="5437188" y="2932113"/>
          <p14:tracePt t="8258" x="5421313" y="2932113"/>
          <p14:tracePt t="8419" x="5429250" y="2932113"/>
          <p14:tracePt t="8426" x="5472113" y="2932113"/>
          <p14:tracePt t="8441" x="5530850" y="2932113"/>
          <p14:tracePt t="8459" x="5624513" y="2932113"/>
          <p14:tracePt t="8474" x="5700713" y="2932113"/>
          <p14:tracePt t="8491" x="5751513" y="2932113"/>
          <p14:tracePt t="8508" x="5811838" y="2932113"/>
          <p14:tracePt t="8524" x="5837238" y="2932113"/>
          <p14:tracePt t="8541" x="5870575" y="2932113"/>
          <p14:tracePt t="8558" x="5905500" y="2932113"/>
          <p14:tracePt t="8574" x="5956300" y="2932113"/>
          <p14:tracePt t="8591" x="5989638" y="2932113"/>
          <p14:tracePt t="8608" x="6065838" y="2940050"/>
          <p14:tracePt t="8624" x="6134100" y="2940050"/>
          <p14:tracePt t="8642" x="6184900" y="2940050"/>
          <p14:tracePt t="8659" x="6219825" y="2940050"/>
          <p14:tracePt t="8660" x="6235700" y="2940050"/>
          <p14:tracePt t="8675" x="6245225" y="2940050"/>
          <p14:tracePt t="8691" x="6270625" y="2940050"/>
          <p14:tracePt t="8707" x="6303963" y="2940050"/>
          <p14:tracePt t="8724" x="6372225" y="2940050"/>
          <p14:tracePt t="8741" x="6448425" y="2940050"/>
          <p14:tracePt t="8758" x="6542088" y="2940050"/>
          <p14:tracePt t="8774" x="6635750" y="2940050"/>
          <p14:tracePt t="8791" x="6711950" y="2940050"/>
          <p14:tracePt t="8808" x="6729413" y="2940050"/>
          <p14:tracePt t="8824" x="6754813" y="2940050"/>
          <p14:tracePt t="8841" x="6762750" y="2940050"/>
          <p14:tracePt t="8858" x="6797675" y="2940050"/>
          <p14:tracePt t="8875" x="6823075" y="2940050"/>
          <p14:tracePt t="8891" x="6889750" y="2940050"/>
          <p14:tracePt t="8892" x="6907213" y="2940050"/>
          <p14:tracePt t="8907" x="6942138" y="2940050"/>
          <p14:tracePt t="8924" x="7069138" y="2940050"/>
          <p14:tracePt t="8941" x="7170738" y="2940050"/>
          <p14:tracePt t="8957" x="7246938" y="2940050"/>
          <p14:tracePt t="8974" x="7297738" y="2940050"/>
          <p14:tracePt t="8991" x="7332663" y="2957513"/>
          <p14:tracePt t="9008" x="7358063" y="2957513"/>
          <p14:tracePt t="9024" x="7366000" y="2957513"/>
          <p14:tracePt t="9043" x="7383463" y="2957513"/>
          <p14:tracePt t="9057" x="7391400" y="2957513"/>
          <p14:tracePt t="9075" x="7426325" y="2957513"/>
          <p14:tracePt t="9075" x="7434263" y="2965450"/>
          <p14:tracePt t="9091" x="7467600" y="2965450"/>
          <p14:tracePt t="9108" x="7518400" y="2965450"/>
          <p14:tracePt t="9124" x="7646988" y="2965450"/>
          <p14:tracePt t="9141" x="7731125" y="2965450"/>
          <p14:tracePt t="9158" x="7799388" y="2957513"/>
          <p14:tracePt t="9174" x="7859713" y="2957513"/>
          <p14:tracePt t="9191" x="7885113" y="2957513"/>
          <p14:tracePt t="9207" x="7900988" y="2957513"/>
          <p14:tracePt t="9227" x="7910513" y="2957513"/>
          <p14:tracePt t="9240" x="7918450" y="2957513"/>
          <p14:tracePt t="9258" x="7951788" y="2957513"/>
          <p14:tracePt t="9274" x="7986713" y="2957513"/>
          <p14:tracePt t="9290" x="8020050" y="2957513"/>
          <p14:tracePt t="9308" x="8070850" y="2957513"/>
          <p14:tracePt t="9324" x="8121650" y="2957513"/>
          <p14:tracePt t="9341" x="8156575" y="2957513"/>
          <p14:tracePt t="9358" x="8164513" y="2957513"/>
          <p14:tracePt t="9374" x="8207375" y="2957513"/>
          <p14:tracePt t="9391" x="8232775" y="2957513"/>
          <p14:tracePt t="9407" x="8240713" y="2957513"/>
          <p14:tracePt t="9424" x="8266113" y="2957513"/>
          <p14:tracePt t="9440" x="8283575" y="2949575"/>
          <p14:tracePt t="9683" x="8275638" y="2949575"/>
          <p14:tracePt t="9691" x="8250238" y="2957513"/>
          <p14:tracePt t="9698" x="8232775" y="2957513"/>
          <p14:tracePt t="9709" x="8199438" y="2965450"/>
          <p14:tracePt t="9723" x="8147050" y="2982913"/>
          <p14:tracePt t="9740" x="8088313" y="2982913"/>
          <p14:tracePt t="9757" x="8054975" y="2982913"/>
          <p14:tracePt t="9774" x="8037513" y="2990850"/>
          <p14:tracePt t="9790" x="8012113" y="2990850"/>
          <p14:tracePt t="9807" x="7977188" y="2990850"/>
          <p14:tracePt t="9824" x="7926388" y="2990850"/>
          <p14:tracePt t="9840" x="7850188" y="3000375"/>
          <p14:tracePt t="9857" x="7799388" y="3008313"/>
          <p14:tracePt t="9875" x="7740650" y="3016250"/>
          <p14:tracePt t="9875" x="7731125" y="3016250"/>
          <p14:tracePt t="9891" x="7723188" y="3016250"/>
          <p14:tracePt t="9908" x="7715250" y="3033713"/>
          <p14:tracePt t="9924" x="7672388" y="3033713"/>
          <p14:tracePt t="9940" x="7621588" y="3041650"/>
          <p14:tracePt t="9958" x="7545388" y="3051175"/>
          <p14:tracePt t="9974" x="7493000" y="3059113"/>
          <p14:tracePt t="9990" x="7426325" y="3059113"/>
          <p14:tracePt t="10007" x="7391400" y="3067050"/>
          <p14:tracePt t="10023" x="7358063" y="3076575"/>
          <p14:tracePt t="10040" x="7332663" y="3076575"/>
          <p14:tracePt t="10057" x="7289800" y="3084513"/>
          <p14:tracePt t="10075" x="7246938" y="3094038"/>
          <p14:tracePt t="10091" x="7196138" y="3094038"/>
          <p14:tracePt t="10092" x="7178675" y="3094038"/>
          <p14:tracePt t="10109" x="7153275" y="3109913"/>
          <p14:tracePt t="10203" x="7137400" y="3109913"/>
          <p14:tracePt t="10210" x="7127875" y="3109913"/>
          <p14:tracePt t="10218" x="7119938" y="3109913"/>
          <p14:tracePt t="10226" x="7102475" y="3109913"/>
          <p14:tracePt t="10240" x="7094538" y="3109913"/>
          <p14:tracePt t="10267" x="7077075" y="3109913"/>
          <p14:tracePt t="10291" x="7069138" y="3109913"/>
          <p14:tracePt t="10308" x="7043738" y="3109913"/>
          <p14:tracePt t="10315" x="7034213" y="3109913"/>
          <p14:tracePt t="10323" x="7000875" y="3109913"/>
          <p14:tracePt t="10340" x="6942138" y="3109913"/>
          <p14:tracePt t="10358" x="6881813" y="3109913"/>
          <p14:tracePt t="10374" x="6823075" y="3101975"/>
          <p14:tracePt t="10390" x="6788150" y="3094038"/>
          <p14:tracePt t="10407" x="6711950" y="3076575"/>
          <p14:tracePt t="10424" x="6678613" y="3076575"/>
          <p14:tracePt t="10440" x="6592888" y="3076575"/>
          <p14:tracePt t="10457" x="6491288" y="3076575"/>
          <p14:tracePt t="10474" x="6372225" y="3076575"/>
          <p14:tracePt t="10475" x="6329363" y="3076575"/>
          <p14:tracePt t="10491" x="6303963" y="3076575"/>
          <p14:tracePt t="10507" x="6245225" y="3076575"/>
          <p14:tracePt t="10524" x="6176963" y="3076575"/>
          <p14:tracePt t="10540" x="5972175" y="3076575"/>
          <p14:tracePt t="10557" x="5802313" y="3076575"/>
          <p14:tracePt t="10573" x="5657850" y="3076575"/>
          <p14:tracePt t="10591" x="5591175" y="3076575"/>
          <p14:tracePt t="10607" x="5565775" y="3076575"/>
          <p14:tracePt t="10624" x="5538788" y="3076575"/>
          <p14:tracePt t="10643" x="5530850" y="3076575"/>
          <p14:tracePt t="10657" x="5505450" y="3076575"/>
          <p14:tracePt t="10674" x="5446713" y="3076575"/>
          <p14:tracePt t="10691" x="5360988" y="3076575"/>
          <p14:tracePt t="10707" x="5267325" y="3076575"/>
          <p14:tracePt t="10724" x="5208588" y="3076575"/>
          <p14:tracePt t="10741" x="5114925" y="3084513"/>
          <p14:tracePt t="10757" x="5072063" y="3094038"/>
          <p14:tracePt t="10774" x="5013325" y="3109913"/>
          <p14:tracePt t="10790" x="4962525" y="3127375"/>
          <p14:tracePt t="10806" x="4902200" y="3152775"/>
          <p14:tracePt t="10823" x="4859338" y="3160713"/>
          <p14:tracePt t="10840" x="4833938" y="3160713"/>
          <p14:tracePt t="10946" x="4826000" y="3160713"/>
          <p14:tracePt t="12172" x="4851400" y="3160713"/>
          <p14:tracePt t="12179" x="4902200" y="3160713"/>
          <p14:tracePt t="12190" x="4987925" y="3160713"/>
          <p14:tracePt t="12206" x="5157788" y="3160713"/>
          <p14:tracePt t="12223" x="5318125" y="3152775"/>
          <p14:tracePt t="12239" x="5421313" y="3144838"/>
          <p14:tracePt t="12256" x="5462588" y="3135313"/>
          <p14:tracePt t="12272" x="5505450" y="3135313"/>
          <p14:tracePt t="12289" x="5538788" y="3135313"/>
          <p14:tracePt t="12306" x="5667375" y="3135313"/>
          <p14:tracePt t="12322" x="5853113" y="3135313"/>
          <p14:tracePt t="12339" x="6261100" y="3135313"/>
          <p14:tracePt t="12356" x="6483350" y="3135313"/>
          <p14:tracePt t="12373" x="6643688" y="3135313"/>
          <p14:tracePt t="12389" x="6694488" y="3135313"/>
          <p14:tracePt t="12406" x="6737350" y="3135313"/>
          <p14:tracePt t="12422" x="6770688" y="3135313"/>
          <p14:tracePt t="12439" x="6788150" y="3135313"/>
          <p14:tracePt t="12456" x="6813550" y="3135313"/>
          <p14:tracePt t="12473" x="6848475" y="3135313"/>
          <p14:tracePt t="12489" x="6873875" y="3144838"/>
          <p14:tracePt t="12506" x="6907213" y="3144838"/>
          <p14:tracePt t="12523" x="6915150" y="3144838"/>
          <p14:tracePt t="12539" x="6924675" y="3144838"/>
          <p14:tracePt t="12556" x="6942138" y="3144838"/>
          <p14:tracePt t="12573" x="6950075" y="3144838"/>
          <p14:tracePt t="12589" x="6975475" y="3152775"/>
          <p14:tracePt t="12606" x="7000875" y="3160713"/>
          <p14:tracePt t="12622" x="7034213" y="3160713"/>
          <p14:tracePt t="12640" x="7077075" y="3178175"/>
          <p14:tracePt t="12656" x="7094538" y="3178175"/>
          <p14:tracePt t="12673" x="7112000" y="3186113"/>
          <p14:tracePt t="12689" x="7119938" y="3186113"/>
          <p14:tracePt t="12706" x="7137400" y="3186113"/>
          <p14:tracePt t="12723" x="7178675" y="3195638"/>
          <p14:tracePt t="12739" x="7246938" y="3221038"/>
          <p14:tracePt t="12756" x="7307263" y="3228975"/>
          <p14:tracePt t="12772" x="7373938" y="3254375"/>
          <p14:tracePt t="12789" x="7426325" y="3254375"/>
          <p14:tracePt t="12805" x="7459663" y="3254375"/>
          <p14:tracePt t="12822" x="7477125" y="3254375"/>
          <p14:tracePt t="12839" x="7493000" y="3254375"/>
          <p14:tracePt t="12856" x="7502525" y="3254375"/>
          <p14:tracePt t="12873" x="7518400" y="3254375"/>
          <p14:tracePt t="12889" x="7527925" y="3254375"/>
          <p14:tracePt t="12906" x="7553325" y="3254375"/>
          <p14:tracePt t="12907" x="7570788" y="3263900"/>
          <p14:tracePt t="12922" x="7578725" y="3263900"/>
          <p14:tracePt t="12939" x="7596188" y="3263900"/>
          <p14:tracePt t="12956" x="7612063" y="3263900"/>
          <p14:tracePt t="12972" x="7629525" y="3263900"/>
          <p14:tracePt t="12995" x="7646988" y="3263900"/>
          <p14:tracePt t="13011" x="7654925" y="3263900"/>
          <p14:tracePt t="13027" x="7662863" y="3263900"/>
          <p14:tracePt t="13039" x="7672388" y="3263900"/>
          <p14:tracePt t="13056" x="7688263" y="3271838"/>
          <p14:tracePt t="13072" x="7697788" y="3271838"/>
          <p14:tracePt t="13090" x="7705725" y="3271838"/>
          <p14:tracePt t="13123" x="7715250" y="3271838"/>
          <p14:tracePt t="13146" x="7731125" y="3279775"/>
          <p14:tracePt t="13154" x="7756525" y="3279775"/>
          <p14:tracePt t="13162" x="7781925" y="3289300"/>
          <p14:tracePt t="13178" x="7791450" y="3289300"/>
          <p14:tracePt t="13189" x="7799388" y="3289300"/>
          <p14:tracePt t="13205" x="7731125" y="3119438"/>
          <p14:tracePt t="13222" x="7723188" y="3094038"/>
          <p14:tracePt t="13307" x="7723188" y="3101975"/>
          <p14:tracePt t="13315" x="7723188" y="3109913"/>
          <p14:tracePt t="13323" x="7723188" y="3127375"/>
          <p14:tracePt t="13339" x="7723188" y="3144838"/>
          <p14:tracePt t="13356" x="7723188" y="3160713"/>
          <p14:tracePt t="13372" x="7731125" y="3160713"/>
          <p14:tracePt t="13418" x="7731125" y="3170238"/>
          <p14:tracePt t="13451" x="7731125" y="3178175"/>
          <p14:tracePt t="13467" x="7731125" y="3186113"/>
          <p14:tracePt t="13474" x="7731125" y="3203575"/>
          <p14:tracePt t="13498" x="7723188" y="3203575"/>
          <p14:tracePt t="13507" x="7715250" y="3211513"/>
          <p14:tracePt t="13515" x="7705725" y="3228975"/>
          <p14:tracePt t="13523" x="7697788" y="3228975"/>
          <p14:tracePt t="13538" x="7680325" y="3238500"/>
          <p14:tracePt t="13555" x="7646988" y="3271838"/>
          <p14:tracePt t="13572" x="7637463" y="3279775"/>
          <p14:tracePt t="13589" x="7621588" y="3289300"/>
          <p14:tracePt t="13606" x="7621588" y="3297238"/>
          <p14:tracePt t="13651" x="7612063" y="3297238"/>
          <p14:tracePt t="13691" x="7612063" y="3305175"/>
          <p14:tracePt t="13698" x="7596188" y="3322638"/>
          <p14:tracePt t="13707" x="7586663" y="3330575"/>
          <p14:tracePt t="13731" x="7578725" y="3348038"/>
          <p14:tracePt t="13740" x="7570788" y="3365500"/>
          <p14:tracePt t="13755" x="7553325" y="3373438"/>
          <p14:tracePt t="13772" x="7545388" y="3373438"/>
          <p14:tracePt t="13789" x="7545388" y="3382963"/>
          <p14:tracePt t="13806" x="7545388" y="3390900"/>
          <p14:tracePt t="13822" x="7518400" y="3408363"/>
          <p14:tracePt t="13839" x="7510463" y="3424238"/>
          <p14:tracePt t="13855" x="7477125" y="3459163"/>
          <p14:tracePt t="13872" x="7451725" y="3484563"/>
          <p14:tracePt t="13889" x="7408863" y="3527425"/>
          <p14:tracePt t="13907" x="7391400" y="3535363"/>
          <p14:tracePt t="13908" x="7383463" y="3543300"/>
          <p14:tracePt t="13922" x="7383463" y="3552825"/>
          <p14:tracePt t="13939" x="7373938" y="3560763"/>
          <p14:tracePt t="13955" x="7348538" y="3578225"/>
          <p14:tracePt t="13972" x="7307263" y="3619500"/>
          <p14:tracePt t="13988" x="7264400" y="3671888"/>
          <p14:tracePt t="14006" x="7213600" y="3730625"/>
          <p14:tracePt t="14022" x="7153275" y="3816350"/>
          <p14:tracePt t="14039" x="7043738" y="3960813"/>
          <p14:tracePt t="14056" x="6950075" y="4079875"/>
          <p14:tracePt t="14072" x="6899275" y="4164013"/>
          <p14:tracePt t="14088" x="6838950" y="4249738"/>
          <p14:tracePt t="14106" x="6770688" y="4341813"/>
          <p14:tracePt t="14123" x="6711950" y="4410075"/>
          <p14:tracePt t="14124" x="6669088" y="4470400"/>
          <p14:tracePt t="14139" x="6618288" y="4538663"/>
          <p14:tracePt t="14156" x="6542088" y="4708525"/>
          <p14:tracePt t="14172" x="6380163" y="4886325"/>
          <p14:tracePt t="14189" x="6296025" y="5013325"/>
          <p14:tracePt t="14205" x="6253163" y="5073650"/>
          <p14:tracePt t="14222" x="6235700" y="5106988"/>
          <p14:tracePt t="14239" x="6219825" y="5141913"/>
          <p14:tracePt t="14258" x="6219825" y="5149850"/>
          <p14:tracePt t="14272" x="6219825" y="5175250"/>
          <p14:tracePt t="14289" x="6219825" y="5218113"/>
          <p14:tracePt t="14305" x="6253163" y="5235575"/>
          <p14:tracePt t="14322" x="6303963" y="5235575"/>
          <p14:tracePt t="14339" x="6389688" y="5167313"/>
          <p14:tracePt t="14355" x="6456363" y="5013325"/>
          <p14:tracePt t="14372" x="6499225" y="4767263"/>
          <p14:tracePt t="14388" x="6499225" y="4716463"/>
          <p14:tracePt t="14405" x="6491288" y="4691063"/>
          <p14:tracePt t="14422" x="6491288" y="4622800"/>
          <p14:tracePt t="14439" x="6491288" y="4589463"/>
          <p14:tracePt t="14455" x="6491288" y="4579938"/>
          <p14:tracePt t="14472" x="6550025" y="4554538"/>
          <p14:tracePt t="14488" x="6559550" y="4538663"/>
          <p14:tracePt t="14505" x="6567488" y="4538663"/>
          <p14:tracePt t="14522" x="6575425" y="4538663"/>
          <p14:tracePt t="14539" x="6592888" y="4538663"/>
          <p14:tracePt t="14555" x="6610350" y="4529138"/>
          <p14:tracePt t="14572" x="6626225" y="4529138"/>
          <p14:tracePt t="14627" x="6635750" y="4529138"/>
          <p14:tracePt t="14635" x="6653213" y="4513263"/>
          <p14:tracePt t="14643" x="6669088" y="4495800"/>
          <p14:tracePt t="14655" x="6686550" y="4478338"/>
          <p14:tracePt t="14672" x="6711950" y="4460875"/>
          <p14:tracePt t="14688" x="6729413" y="4435475"/>
          <p14:tracePt t="14706" x="6762750" y="4394200"/>
          <p14:tracePt t="14722" x="6848475" y="4283075"/>
          <p14:tracePt t="14723" x="6889750" y="4224338"/>
          <p14:tracePt t="14739" x="6942138" y="4138613"/>
          <p14:tracePt t="14755" x="7008813" y="4037013"/>
          <p14:tracePt t="14771" x="7051675" y="3968750"/>
          <p14:tracePt t="14788" x="7077075" y="3917950"/>
          <p14:tracePt t="14805" x="7094538" y="3875088"/>
          <p14:tracePt t="14822" x="7145338" y="3756025"/>
          <p14:tracePt t="14838" x="7196138" y="3629025"/>
          <p14:tracePt t="14855" x="7246938" y="3527425"/>
          <p14:tracePt t="14871" x="7281863" y="3433763"/>
          <p14:tracePt t="14889" x="7315200" y="3365500"/>
          <p14:tracePt t="14905" x="7323138" y="3348038"/>
          <p14:tracePt t="14922" x="7332663" y="3330575"/>
          <p14:tracePt t="14923" x="7340600" y="3314700"/>
          <p14:tracePt t="14939" x="7340600" y="3289300"/>
          <p14:tracePt t="14956" x="7366000" y="3211513"/>
          <p14:tracePt t="14971" x="7366000" y="3067050"/>
          <p14:tracePt t="14988" x="7366000" y="3008313"/>
          <p14:tracePt t="15005" x="7358063" y="2974975"/>
          <p14:tracePt t="15021" x="7348538" y="2957513"/>
          <p14:tracePt t="15039" x="7340600" y="2949575"/>
          <p14:tracePt t="15055" x="7307263" y="2932113"/>
          <p14:tracePt t="15071" x="7229475" y="2889250"/>
          <p14:tracePt t="15088" x="7102475" y="2813050"/>
          <p14:tracePt t="15105" x="6983413" y="2787650"/>
          <p14:tracePt t="15122" x="6864350" y="2770188"/>
          <p14:tracePt t="15139" x="6762750" y="2752725"/>
          <p14:tracePt t="15140" x="6704013" y="2752725"/>
          <p14:tracePt t="15155" x="6643688" y="2752725"/>
          <p14:tracePt t="15172" x="6448425" y="2752725"/>
          <p14:tracePt t="15188" x="6354763" y="2752725"/>
          <p14:tracePt t="15204" x="6253163" y="2770188"/>
          <p14:tracePt t="15221" x="6159500" y="2795588"/>
          <p14:tracePt t="15238" x="6100763" y="2813050"/>
          <p14:tracePt t="15255" x="6049963" y="2830513"/>
          <p14:tracePt t="15271" x="6024563" y="2846388"/>
          <p14:tracePt t="15288" x="5997575" y="2855913"/>
          <p14:tracePt t="15305" x="5946775" y="2897188"/>
          <p14:tracePt t="15321" x="5888038" y="2940050"/>
          <p14:tracePt t="15339" x="5819775" y="2982913"/>
          <p14:tracePt t="15354" x="5743575" y="3051175"/>
          <p14:tracePt t="15371" x="5683250" y="3119438"/>
          <p14:tracePt t="15388" x="5616575" y="3211513"/>
          <p14:tracePt t="15404" x="5565775" y="3289300"/>
          <p14:tracePt t="15421" x="5480050" y="3416300"/>
          <p14:tracePt t="15438" x="5378450" y="3560763"/>
          <p14:tracePt t="15455" x="5284788" y="3679825"/>
          <p14:tracePt t="15471" x="5241925" y="3748088"/>
          <p14:tracePt t="15488" x="5216525" y="3781425"/>
          <p14:tracePt t="15505" x="5208588" y="3806825"/>
          <p14:tracePt t="15521" x="5199063" y="3867150"/>
          <p14:tracePt t="15538" x="5165725" y="3925888"/>
          <p14:tracePt t="15555" x="5140325" y="3994150"/>
          <p14:tracePt t="15571" x="5122863" y="4044950"/>
          <p14:tracePt t="15588" x="5114925" y="4105275"/>
          <p14:tracePt t="15604" x="5114925" y="4121150"/>
          <p14:tracePt t="15651" x="5114925" y="4130675"/>
          <p14:tracePt t="15667" x="5114925" y="4138613"/>
          <p14:tracePt t="15675" x="5114925" y="4156075"/>
          <p14:tracePt t="15683" x="5114925" y="4197350"/>
          <p14:tracePt t="15690" x="5114925" y="4224338"/>
          <p14:tracePt t="15704" x="5114925" y="4257675"/>
          <p14:tracePt t="15722" x="5122863" y="4333875"/>
          <p14:tracePt t="15738" x="5140325" y="4402138"/>
          <p14:tracePt t="15755" x="5157788" y="4478338"/>
          <p14:tracePt t="15771" x="5191125" y="4564063"/>
          <p14:tracePt t="15787" x="5224463" y="4673600"/>
          <p14:tracePt t="15804" x="5276850" y="4843463"/>
          <p14:tracePt t="15822" x="5292725" y="4929188"/>
          <p14:tracePt t="15838" x="5335588" y="5030788"/>
          <p14:tracePt t="15855" x="5368925" y="5099050"/>
          <p14:tracePt t="15871" x="5378450" y="5116513"/>
          <p14:tracePt t="15889" x="5378450" y="5124450"/>
          <p14:tracePt t="15978" x="5386388" y="5132388"/>
          <p14:tracePt t="16010" x="5394325" y="5141913"/>
          <p14:tracePt t="16067" x="5403850" y="5149850"/>
          <p14:tracePt t="16074" x="5411788" y="5149850"/>
          <p14:tracePt t="16088" x="5421313" y="5149850"/>
          <p14:tracePt t="16104" x="5446713" y="5167313"/>
          <p14:tracePt t="16121" x="5462588" y="5167313"/>
          <p14:tracePt t="16355" x="5472113" y="5167313"/>
          <p14:tracePt t="16394" x="5480050" y="5167313"/>
          <p14:tracePt t="16635" x="5487988" y="5167313"/>
          <p14:tracePt t="16643" x="5497513" y="5167313"/>
          <p14:tracePt t="16654" x="5505450" y="5167313"/>
          <p14:tracePt t="16671" x="5530850" y="5167313"/>
          <p14:tracePt t="16688" x="5565775" y="5167313"/>
          <p14:tracePt t="16704" x="5624513" y="5149850"/>
          <p14:tracePt t="16721" x="5743575" y="5073650"/>
          <p14:tracePt t="16738" x="5888038" y="4954588"/>
          <p14:tracePt t="16755" x="6040438" y="4810125"/>
          <p14:tracePt t="16771" x="6210300" y="4665663"/>
          <p14:tracePt t="16788" x="6338888" y="4554538"/>
          <p14:tracePt t="16819" x="6346825" y="4538663"/>
          <p14:tracePt t="16827" x="6346825" y="4529138"/>
          <p14:tracePt t="16837" x="6346825" y="4521200"/>
          <p14:tracePt t="16854" x="6346825" y="4495800"/>
          <p14:tracePt t="16872" x="6338888" y="4486275"/>
          <p14:tracePt t="16923" x="6354763" y="4470400"/>
          <p14:tracePt t="16930" x="6372225" y="4460875"/>
          <p14:tracePt t="16939" x="6405563" y="4452938"/>
          <p14:tracePt t="16954" x="6405563" y="4445000"/>
          <p14:tracePt t="16955" x="6440488" y="4427538"/>
          <p14:tracePt t="16971" x="6448425" y="4419600"/>
          <p14:tracePt t="16987" x="6473825" y="4402138"/>
          <p14:tracePt t="17004" x="6499225" y="4384675"/>
          <p14:tracePt t="17020" x="6508750" y="4376738"/>
          <p14:tracePt t="17037" x="6524625" y="4368800"/>
          <p14:tracePt t="17054" x="6524625" y="4359275"/>
          <p14:tracePt t="17070" x="6534150" y="4359275"/>
          <p14:tracePt t="17716" x="6542088" y="4359275"/>
          <p14:tracePt t="17804" x="6542088" y="4368800"/>
          <p14:tracePt t="17819" x="6542088" y="4376738"/>
          <p14:tracePt t="17876" x="6534150" y="4384675"/>
          <p14:tracePt t="17971" x="6534150" y="4402138"/>
          <p14:tracePt t="18010" x="6524625" y="4402138"/>
          <p14:tracePt t="18035" x="6516688" y="4402138"/>
          <p14:tracePt t="18099" x="6508750" y="4410075"/>
          <p14:tracePt t="18122" x="6508750" y="4419600"/>
          <p14:tracePt t="18155" x="6499225" y="4419600"/>
          <p14:tracePt t="18475" x="6534150" y="4410075"/>
          <p14:tracePt t="18483" x="6575425" y="4394200"/>
          <p14:tracePt t="18490" x="6643688" y="4368800"/>
          <p14:tracePt t="18503" x="6711950" y="4341813"/>
          <p14:tracePt t="18520" x="6950075" y="4224338"/>
          <p14:tracePt t="18537" x="7408863" y="3925888"/>
          <p14:tracePt t="18554" x="7893050" y="3552825"/>
          <p14:tracePt t="18570" x="8359775" y="3195638"/>
          <p14:tracePt t="18587" x="8716963" y="3008313"/>
          <p14:tracePt t="18603" x="8912225" y="2914650"/>
          <p14:tracePt t="18620" x="9056688" y="2830513"/>
          <p14:tracePt t="18637" x="9091613" y="2762250"/>
          <p14:tracePt t="18653" x="9099550" y="2736850"/>
          <p14:tracePt t="18670" x="9099550" y="2711450"/>
          <p14:tracePt t="18686" x="9091613" y="2686050"/>
          <p14:tracePt t="18703" x="8988425" y="2617788"/>
          <p14:tracePt t="18720" x="8742363" y="2524125"/>
          <p14:tracePt t="18737" x="8037513" y="2397125"/>
          <p14:tracePt t="18754" x="7059613" y="2278063"/>
          <p14:tracePt t="18770" x="6159500" y="2235200"/>
          <p14:tracePt t="18787" x="5097463" y="2235200"/>
          <p14:tracePt t="18803" x="4035425" y="2235200"/>
          <p14:tracePt t="18820" x="2319338" y="2159000"/>
          <p14:tracePt t="18836" x="1393825" y="1835150"/>
          <p14:tracePt t="18853" x="765175" y="1470025"/>
          <p14:tracePt t="18870" x="450850" y="1216025"/>
          <p14:tracePt t="18886" x="306388" y="1019175"/>
          <p14:tracePt t="18903" x="161925" y="73025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3968000"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C38EDC6-D08F-7516-82E3-DDE92A929643}"/>
              </a:ext>
            </a:extLst>
          </p:cNvPr>
          <p:cNvSpPr txBox="1"/>
          <p:nvPr/>
        </p:nvSpPr>
        <p:spPr>
          <a:xfrm>
            <a:off x="723900" y="2182887"/>
            <a:ext cx="8863743" cy="391119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I—Role of the project</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II—Project formulation using tools and techniques</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III—Developing project scope</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IV—Tools and techniques for developing the project plan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V—Project execution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VI—Advanced tools and techniques..</a:t>
            </a: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4CB3B059-9CE4-FA0E-6DDA-6029598F70A4}"/>
              </a:ext>
            </a:extLst>
          </p:cNvPr>
          <p:cNvSpPr txBox="1"/>
          <p:nvPr/>
        </p:nvSpPr>
        <p:spPr>
          <a:xfrm>
            <a:off x="4137775" y="919580"/>
            <a:ext cx="3491749" cy="523220"/>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Course Topics</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92016"/>
    </mc:Choice>
    <mc:Fallback xmlns="">
      <p:transition spd="slow" advTm="92016"/>
    </mc:Fallback>
  </mc:AlternateContent>
  <p:extLst>
    <p:ext uri="{3A86A75C-4F4B-4683-9AE1-C65F6400EC91}">
      <p14:laserTraceLst xmlns:p14="http://schemas.microsoft.com/office/powerpoint/2010/main">
        <p14:tracePtLst>
          <p14:tracePt t="36152" x="3644900" y="6273800"/>
          <p14:tracePt t="36302" x="2965450" y="6645275"/>
          <p14:tracePt t="36308" x="3152775" y="6407150"/>
          <p14:tracePt t="36317" x="3363913" y="6067425"/>
          <p14:tracePt t="36332" x="3576638" y="5668963"/>
          <p14:tracePt t="36349" x="4656138" y="4486275"/>
          <p14:tracePt t="36366" x="5667375" y="4011613"/>
          <p14:tracePt t="36383" x="6592888" y="3849688"/>
          <p14:tracePt t="36400" x="7162800" y="3790950"/>
          <p14:tracePt t="36416" x="7358063" y="3781425"/>
          <p14:tracePt t="36433" x="7434263" y="3763963"/>
          <p14:tracePt t="36450" x="7442200" y="3756025"/>
          <p14:tracePt t="36525" x="7434263" y="3756025"/>
          <p14:tracePt t="36532" x="7426325" y="3756025"/>
          <p14:tracePt t="36549" x="7416800" y="3763963"/>
          <p14:tracePt t="36557" x="7408863" y="3781425"/>
          <p14:tracePt t="36604" x="7400925" y="3781425"/>
          <p14:tracePt t="36620" x="7391400" y="3781425"/>
          <p14:tracePt t="36628" x="7373938" y="3781425"/>
          <p14:tracePt t="36636" x="7366000" y="3781425"/>
          <p14:tracePt t="36650" x="7332663" y="3781425"/>
          <p14:tracePt t="36666" x="7256463" y="3781425"/>
          <p14:tracePt t="36684" x="7153275" y="3781425"/>
          <p14:tracePt t="36684" x="7112000" y="3781425"/>
          <p14:tracePt t="36701" x="7069138" y="3773488"/>
          <p14:tracePt t="36716" x="6992938" y="3773488"/>
          <p14:tracePt t="36733" x="6899275" y="3748088"/>
          <p14:tracePt t="36749" x="6745288" y="3705225"/>
          <p14:tracePt t="36766" x="6686550" y="3687763"/>
          <p14:tracePt t="36783" x="6626225" y="3679825"/>
          <p14:tracePt t="36799" x="6575425" y="3671888"/>
          <p14:tracePt t="36816" x="6491288" y="3671888"/>
          <p14:tracePt t="36833" x="6397625" y="3679825"/>
          <p14:tracePt t="36850" x="6338888" y="3705225"/>
          <p14:tracePt t="36866" x="6311900" y="3722688"/>
          <p14:tracePt t="36883" x="6286500" y="3738563"/>
          <p14:tracePt t="36900" x="6278563" y="3748088"/>
          <p14:tracePt t="36917" x="6261100" y="3756025"/>
          <p14:tracePt t="37005" x="6253163" y="3763963"/>
          <p14:tracePt t="37012" x="6235700" y="3773488"/>
          <p14:tracePt t="37020" x="6227763" y="3781425"/>
          <p14:tracePt t="37032" x="6219825" y="3798888"/>
          <p14:tracePt t="37049" x="6194425" y="3816350"/>
          <p14:tracePt t="37066" x="6176963" y="3832225"/>
          <p14:tracePt t="37165" x="6167438" y="3832225"/>
          <p14:tracePt t="37172" x="6159500" y="3832225"/>
          <p14:tracePt t="37182" x="6142038" y="3832225"/>
          <p14:tracePt t="37199" x="6108700" y="3832225"/>
          <p14:tracePt t="37216" x="6032500" y="3832225"/>
          <p14:tracePt t="37233" x="5964238" y="3832225"/>
          <p14:tracePt t="37249" x="5888038" y="3832225"/>
          <p14:tracePt t="37266" x="5819775" y="3832225"/>
          <p14:tracePt t="37282" x="5743575" y="3832225"/>
          <p14:tracePt t="37300" x="5641975" y="3832225"/>
          <p14:tracePt t="37317" x="5548313" y="3824288"/>
          <p14:tracePt t="37333" x="5446713" y="3790950"/>
          <p14:tracePt t="37349" x="5343525" y="3781425"/>
          <p14:tracePt t="37366" x="5233988" y="3773488"/>
          <p14:tracePt t="37383" x="5106988" y="3773488"/>
          <p14:tracePt t="37399" x="5003800" y="3773488"/>
          <p14:tracePt t="37416" x="4902200" y="3773488"/>
          <p14:tracePt t="37432" x="4826000" y="3773488"/>
          <p14:tracePt t="37449" x="4757738" y="3773488"/>
          <p14:tracePt t="37467" x="4664075" y="3763963"/>
          <p14:tracePt t="37483" x="4579938" y="3748088"/>
          <p14:tracePt t="37499" x="4486275" y="3722688"/>
          <p14:tracePt t="37500" x="4443413" y="3722688"/>
          <p14:tracePt t="37516" x="4359275" y="3713163"/>
          <p14:tracePt t="37532" x="4306888" y="3713163"/>
          <p14:tracePt t="37549" x="4273550" y="3713163"/>
          <p14:tracePt t="37566" x="4240213" y="3713163"/>
          <p14:tracePt t="37582" x="4187825" y="3713163"/>
          <p14:tracePt t="37599" x="4154488" y="3713163"/>
          <p14:tracePt t="37616" x="4121150" y="3713163"/>
          <p14:tracePt t="37633" x="4095750" y="3713163"/>
          <p14:tracePt t="37844" x="4086225" y="3713163"/>
          <p14:tracePt t="37852" x="4078288" y="3713163"/>
          <p14:tracePt t="37860" x="4060825" y="3713163"/>
          <p14:tracePt t="37868" x="4044950" y="3730625"/>
          <p14:tracePt t="37882" x="4027488" y="3738563"/>
          <p14:tracePt t="37899" x="3984625" y="3756025"/>
          <p14:tracePt t="37916" x="3916363" y="3773488"/>
          <p14:tracePt t="37933" x="3857625" y="3798888"/>
          <p14:tracePt t="37950" x="3771900" y="3824288"/>
          <p14:tracePt t="37965" x="3703638" y="3824288"/>
          <p14:tracePt t="37982" x="3670300" y="3824288"/>
          <p14:tracePt t="37999" x="3644900" y="3824288"/>
          <p14:tracePt t="38016" x="3627438" y="3824288"/>
          <p14:tracePt t="38032" x="3586163" y="3824288"/>
          <p14:tracePt t="38049" x="3551238" y="3824288"/>
          <p14:tracePt t="38066" x="3492500" y="3824288"/>
          <p14:tracePt t="38082" x="3432175" y="3824288"/>
          <p14:tracePt t="38099" x="3363913" y="3824288"/>
          <p14:tracePt t="38116" x="3287713" y="3824288"/>
          <p14:tracePt t="38117" x="3254375" y="3824288"/>
          <p14:tracePt t="38132" x="3228975" y="3824288"/>
          <p14:tracePt t="38149" x="3168650" y="3832225"/>
          <p14:tracePt t="38165" x="3143250" y="3857625"/>
          <p14:tracePt t="38182" x="3135313" y="3857625"/>
          <p14:tracePt t="38220" x="3135313" y="3875088"/>
          <p14:tracePt t="38228" x="3143250" y="3917950"/>
          <p14:tracePt t="38236" x="3203575" y="3986213"/>
          <p14:tracePt t="38249" x="3322638" y="4052888"/>
          <p14:tracePt t="38266" x="3586163" y="4138613"/>
          <p14:tracePt t="38282" x="4111625" y="4232275"/>
          <p14:tracePt t="38299" x="5038725" y="4368800"/>
          <p14:tracePt t="38317" x="6032500" y="4445000"/>
          <p14:tracePt t="38317" x="6448425" y="4486275"/>
          <p14:tracePt t="38332" x="6711950" y="4486275"/>
          <p14:tracePt t="38349" x="6992938" y="4470400"/>
          <p14:tracePt t="38365" x="7145338" y="4394200"/>
          <p14:tracePt t="38382" x="7145338" y="4376738"/>
          <p14:tracePt t="38399" x="7145338" y="4325938"/>
          <p14:tracePt t="38415" x="7112000" y="4232275"/>
          <p14:tracePt t="38432" x="7077075" y="4095750"/>
          <p14:tracePt t="38448" x="7008813" y="3908425"/>
          <p14:tracePt t="38465" x="6942138" y="3687763"/>
          <p14:tracePt t="38482" x="6856413" y="3543300"/>
          <p14:tracePt t="38499" x="6805613" y="3449638"/>
          <p14:tracePt t="38516" x="6780213" y="3424238"/>
          <p14:tracePt t="38517" x="6762750" y="3408363"/>
          <p14:tracePt t="38533" x="6762750" y="3398838"/>
          <p14:tracePt t="38550" x="6754813" y="3398838"/>
          <p14:tracePt t="38565" x="6694488" y="3390900"/>
          <p14:tracePt t="38582" x="6524625" y="3355975"/>
          <p14:tracePt t="38599" x="6303963" y="3330575"/>
          <p14:tracePt t="38616" x="6040438" y="3289300"/>
          <p14:tracePt t="38632" x="5811838" y="3263900"/>
          <p14:tracePt t="38649" x="5649913" y="3228975"/>
          <p14:tracePt t="38665" x="5573713" y="3228975"/>
          <p14:tracePt t="38682" x="5505450" y="3228975"/>
          <p14:tracePt t="38699" x="5462588" y="3228975"/>
          <p14:tracePt t="38716" x="5378450" y="3228975"/>
          <p14:tracePt t="38732" x="5284788" y="3263900"/>
          <p14:tracePt t="38749" x="5199063" y="3289300"/>
          <p14:tracePt t="38765" x="5089525" y="3322638"/>
          <p14:tracePt t="38782" x="4902200" y="3398838"/>
          <p14:tracePt t="38798" x="4826000" y="3433763"/>
          <p14:tracePt t="38816" x="4732338" y="3449638"/>
          <p14:tracePt t="38832" x="4656138" y="3475038"/>
          <p14:tracePt t="38848" x="4621213" y="3484563"/>
          <p14:tracePt t="38865" x="4579938" y="3492500"/>
          <p14:tracePt t="38882" x="4537075" y="3492500"/>
          <p14:tracePt t="38899" x="4511675" y="3492500"/>
          <p14:tracePt t="38915" x="4460875" y="3517900"/>
          <p14:tracePt t="38932" x="4435475" y="3527425"/>
          <p14:tracePt t="38948" x="4375150" y="3552825"/>
          <p14:tracePt t="38965" x="4316413" y="3568700"/>
          <p14:tracePt t="38982" x="4171950" y="3594100"/>
          <p14:tracePt t="38998" x="4137025" y="3611563"/>
          <p14:tracePt t="39015" x="4086225" y="3619500"/>
          <p14:tracePt t="39032" x="4052888" y="3636963"/>
          <p14:tracePt t="39049" x="3941763" y="3687763"/>
          <p14:tracePt t="39065" x="3814763" y="3713163"/>
          <p14:tracePt t="39082" x="3662363" y="3763963"/>
          <p14:tracePt t="39099" x="3602038" y="3781425"/>
          <p14:tracePt t="39115" x="3594100" y="3790950"/>
          <p14:tracePt t="39133" x="3586163" y="3790950"/>
          <p14:tracePt t="39148" x="3568700" y="3798888"/>
          <p14:tracePt t="39165" x="3482975" y="3832225"/>
          <p14:tracePt t="39182" x="3287713" y="3883025"/>
          <p14:tracePt t="39198" x="3160713" y="3925888"/>
          <p14:tracePt t="39215" x="3067050" y="3943350"/>
          <p14:tracePt t="39232" x="3024188" y="3960813"/>
          <p14:tracePt t="39248" x="2998788" y="3968750"/>
          <p14:tracePt t="39266" x="2998788" y="3976688"/>
          <p14:tracePt t="39282" x="2982913" y="3976688"/>
          <p14:tracePt t="39298" x="2973388" y="3986213"/>
          <p14:tracePt t="39318" x="2965450" y="3994150"/>
          <p14:tracePt t="39333" x="2955925" y="4002088"/>
          <p14:tracePt t="39349" x="2947988" y="4019550"/>
          <p14:tracePt t="39366" x="2922588" y="4070350"/>
          <p14:tracePt t="39382" x="2897188" y="4146550"/>
          <p14:tracePt t="39398" x="2889250" y="4206875"/>
          <p14:tracePt t="39415" x="2871788" y="4249738"/>
          <p14:tracePt t="39432" x="2863850" y="4257675"/>
          <p14:tracePt t="39452" x="2863850" y="4265613"/>
          <p14:tracePt t="39465" x="2863850" y="4275138"/>
          <p14:tracePt t="39482" x="2846388" y="4308475"/>
          <p14:tracePt t="39498" x="2846388" y="4316413"/>
          <p14:tracePt t="39516" x="2838450" y="4333875"/>
          <p14:tracePt t="39516" x="2828925" y="4341813"/>
          <p14:tracePt t="39533" x="2828925" y="4351338"/>
          <p14:tracePt t="39548" x="2828925" y="4359275"/>
          <p14:tracePt t="39565" x="2828925" y="4376738"/>
          <p14:tracePt t="39581" x="2828925" y="4402138"/>
          <p14:tracePt t="39668" x="2828925" y="4410075"/>
          <p14:tracePt t="39684" x="2828925" y="4427538"/>
          <p14:tracePt t="39751" x="2828925" y="4435475"/>
          <p14:tracePt t="39780" x="2828925" y="4445000"/>
          <p14:tracePt t="39788" x="2828925" y="4452938"/>
          <p14:tracePt t="39852" x="2828925" y="4460875"/>
          <p14:tracePt t="40333" x="2828925" y="4470400"/>
          <p14:tracePt t="40550" x="2838450" y="4478338"/>
          <p14:tracePt t="40581" x="2846388" y="4478338"/>
          <p14:tracePt t="40597" x="2854325" y="4486275"/>
          <p14:tracePt t="40605" x="2863850" y="4495800"/>
          <p14:tracePt t="40820" x="2879725" y="4495800"/>
          <p14:tracePt t="40844" x="2889250" y="4495800"/>
          <p14:tracePt t="40868" x="2897188" y="4495800"/>
          <p14:tracePt t="41252" x="2922588" y="4495800"/>
          <p14:tracePt t="41382" x="2930525" y="4495800"/>
          <p14:tracePt t="41397" x="2940050" y="4495800"/>
          <p14:tracePt t="41412" x="2947988" y="4495800"/>
          <p14:tracePt t="41437" x="2955925" y="4495800"/>
          <p14:tracePt t="41620" x="2965450" y="4495800"/>
          <p14:tracePt t="41724" x="2973388" y="4495800"/>
          <p14:tracePt t="41731" x="2982913" y="4486275"/>
          <p14:tracePt t="41765" x="2990850" y="4486275"/>
          <p14:tracePt t="41772" x="2990850" y="4478338"/>
          <p14:tracePt t="41805" x="3016250" y="4478338"/>
          <p14:tracePt t="41820" x="3016250" y="4470400"/>
          <p14:tracePt t="41860" x="3024188" y="4460875"/>
          <p14:tracePt t="41877" x="3033713" y="4452938"/>
          <p14:tracePt t="41892" x="3041650" y="4452938"/>
          <p14:tracePt t="42637" x="3049588" y="4452938"/>
          <p14:tracePt t="42644" x="3067050" y="4445000"/>
          <p14:tracePt t="42651" x="3084513" y="4427538"/>
          <p14:tracePt t="42664" x="3117850" y="4419600"/>
          <p14:tracePt t="42680" x="3228975" y="4394200"/>
          <p14:tracePt t="42697" x="3457575" y="4368800"/>
          <p14:tracePt t="42714" x="3814763" y="4351338"/>
          <p14:tracePt t="42730" x="4384675" y="4308475"/>
          <p14:tracePt t="42747" x="5072063" y="4308475"/>
          <p14:tracePt t="42764" x="5649913" y="4308475"/>
          <p14:tracePt t="42765" x="5827713" y="4308475"/>
          <p14:tracePt t="42780" x="5956300" y="4308475"/>
          <p14:tracePt t="42797" x="6100763" y="4308475"/>
          <p14:tracePt t="42813" x="6134100" y="4308475"/>
          <p14:tracePt t="42836" x="6142038" y="4308475"/>
          <p14:tracePt t="42847" x="6151563" y="4300538"/>
          <p14:tracePt t="42864" x="6219825" y="4300538"/>
          <p14:tracePt t="42880" x="6303963" y="4300538"/>
          <p14:tracePt t="42897" x="6372225" y="4300538"/>
          <p14:tracePt t="42914" x="6405563" y="4300538"/>
          <p14:tracePt t="42930" x="6440488" y="4300538"/>
          <p14:tracePt t="42947" x="6456363" y="4300538"/>
          <p14:tracePt t="42963" x="6465888" y="4300538"/>
          <p14:tracePt t="43684" x="6456363" y="4300538"/>
          <p14:tracePt t="43708" x="6448425" y="4300538"/>
          <p14:tracePt t="43724" x="6430963" y="4308475"/>
          <p14:tracePt t="43731" x="6423025" y="4308475"/>
          <p14:tracePt t="43740" x="6415088" y="4316413"/>
          <p14:tracePt t="43749" x="6389688" y="4325938"/>
          <p14:tracePt t="43763" x="6380163" y="4325938"/>
          <p14:tracePt t="43780" x="6311900" y="4359275"/>
          <p14:tracePt t="43797" x="6278563" y="4368800"/>
          <p14:tracePt t="43813" x="6261100" y="4384675"/>
          <p14:tracePt t="43829" x="6253163" y="4384675"/>
          <p14:tracePt t="43847" x="6245225" y="4394200"/>
          <p14:tracePt t="43863" x="6235700" y="4394200"/>
          <p14:tracePt t="43880" x="6142038" y="4427538"/>
          <p14:tracePt t="43897" x="6015038" y="4460875"/>
          <p14:tracePt t="43913" x="5921375" y="4486275"/>
          <p14:tracePt t="43931" x="5870575" y="4503738"/>
          <p14:tracePt t="43946" x="5845175" y="4503738"/>
          <p14:tracePt t="43965" x="5837238" y="4513263"/>
          <p14:tracePt t="43997" x="5837238" y="4521200"/>
          <p14:tracePt t="44004" x="5819775" y="4529138"/>
          <p14:tracePt t="44014" x="5811838" y="4529138"/>
          <p14:tracePt t="44030" x="5794375" y="4546600"/>
          <p14:tracePt t="44047" x="5786438" y="4554538"/>
          <p14:tracePt t="44063" x="5776913" y="4554538"/>
          <p14:tracePt t="44079" x="5768975" y="4554538"/>
          <p14:tracePt t="44097" x="5743575" y="4579938"/>
          <p14:tracePt t="44113" x="5692775" y="4597400"/>
          <p14:tracePt t="44131" x="5632450" y="4630738"/>
          <p14:tracePt t="44147" x="5565775" y="4657725"/>
          <p14:tracePt t="44166" x="5538788" y="4657725"/>
          <p14:tracePt t="44181" x="5538788" y="4665663"/>
          <p14:tracePt t="44182" x="5530850" y="4665663"/>
          <p14:tracePt t="44198" x="5513388" y="4665663"/>
          <p14:tracePt t="44220" x="5497513" y="4673600"/>
          <p14:tracePt t="44237" x="5487988" y="4673600"/>
          <p14:tracePt t="44246" x="5472113" y="4673600"/>
          <p14:tracePt t="44263" x="5437188" y="4673600"/>
          <p14:tracePt t="44280" x="5429250" y="4673600"/>
          <p14:tracePt t="44296" x="5411788" y="4673600"/>
          <p14:tracePt t="44532" x="5403850" y="4673600"/>
          <p14:tracePt t="44557" x="5394325" y="4673600"/>
          <p14:tracePt t="45060" x="5394325" y="4665663"/>
          <p14:tracePt t="49380" x="5394325" y="4657725"/>
          <p14:tracePt t="49388" x="5394325" y="4648200"/>
          <p14:tracePt t="50173" x="5403850" y="4648200"/>
          <p14:tracePt t="50278" x="5411788" y="4648200"/>
          <p14:tracePt t="50380" x="5429250" y="4648200"/>
          <p14:tracePt t="50388" x="5437188" y="4648200"/>
          <p14:tracePt t="50395" x="5446713" y="4648200"/>
          <p14:tracePt t="50410" x="5462588" y="4648200"/>
          <p14:tracePt t="50427" x="5480050" y="4648200"/>
          <p14:tracePt t="50443" x="5487988" y="4648200"/>
          <p14:tracePt t="51125" x="5497513" y="4648200"/>
          <p14:tracePt t="51148" x="5497513" y="4657725"/>
          <p14:tracePt t="51157" x="5497513" y="4665663"/>
          <p14:tracePt t="51245" x="5480050" y="4665663"/>
          <p14:tracePt t="51252" x="5472113" y="4665663"/>
          <p14:tracePt t="51261" x="5437188" y="4665663"/>
          <p14:tracePt t="51276" x="5421313" y="4665663"/>
          <p14:tracePt t="51293" x="5386388" y="4665663"/>
          <p14:tracePt t="51332" x="5386388" y="4657725"/>
          <p14:tracePt t="51412" x="5386388" y="4648200"/>
          <p14:tracePt t="51463" x="5386388" y="4640263"/>
          <p14:tracePt t="51468" x="5386388" y="4630738"/>
          <p14:tracePt t="51548" x="5386388" y="4622800"/>
          <p14:tracePt t="51821" x="5386388" y="4605338"/>
          <p14:tracePt t="52004" x="5394325" y="4589463"/>
          <p14:tracePt t="52036" x="5411788" y="4579938"/>
          <p14:tracePt t="52043" x="5421313" y="4579938"/>
          <p14:tracePt t="52052" x="5429250" y="4572000"/>
          <p14:tracePt t="52060" x="5454650" y="4554538"/>
          <p14:tracePt t="52077" x="5472113" y="4554538"/>
          <p14:tracePt t="52093" x="5487988" y="4546600"/>
          <p14:tracePt t="52109" x="5505450" y="4546600"/>
          <p14:tracePt t="52357" x="5505450" y="4564063"/>
          <p14:tracePt t="52380" x="5505450" y="4579938"/>
          <p14:tracePt t="52388" x="5497513" y="4589463"/>
          <p14:tracePt t="52485" x="5487988" y="4589463"/>
          <p14:tracePt t="52517" x="5480050" y="4597400"/>
          <p14:tracePt t="52628" x="5472113" y="4605338"/>
          <p14:tracePt t="52637" x="5454650" y="4622800"/>
          <p14:tracePt t="52659" x="5437188" y="4622800"/>
          <p14:tracePt t="52781" x="5437188" y="4630738"/>
          <p14:tracePt t="52796" x="5429250" y="4630738"/>
          <p14:tracePt t="52812" x="5421313" y="4640263"/>
          <p14:tracePt t="52820" x="5411788" y="4640263"/>
          <p14:tracePt t="52828" x="5403850" y="4640263"/>
          <p14:tracePt t="52843" x="5394325" y="4648200"/>
          <p14:tracePt t="52859" x="5360988" y="4665663"/>
          <p14:tracePt t="52876" x="5310188" y="4699000"/>
          <p14:tracePt t="52893" x="5267325" y="4724400"/>
          <p14:tracePt t="52909" x="5216525" y="4749800"/>
          <p14:tracePt t="52926" x="5199063" y="4749800"/>
          <p14:tracePt t="52942" x="5183188" y="4749800"/>
          <p14:tracePt t="54567" x="5173663" y="4749800"/>
          <p14:tracePt t="55268" x="5173663" y="4741863"/>
          <p14:tracePt t="55285" x="5157788" y="4741863"/>
          <p14:tracePt t="55293" x="5148263" y="4741863"/>
          <p14:tracePt t="55300" x="5140325" y="4741863"/>
          <p14:tracePt t="55309" x="5122863" y="4741863"/>
          <p14:tracePt t="55324" x="5106988" y="4741863"/>
          <p14:tracePt t="55341" x="5080000" y="4741863"/>
          <p14:tracePt t="55358" x="5046663" y="4741863"/>
          <p14:tracePt t="55374" x="5038725" y="4741863"/>
          <p14:tracePt t="55391" x="5021263" y="4741863"/>
          <p14:tracePt t="55408" x="5013325" y="4741863"/>
          <p14:tracePt t="55425" x="5003800" y="4741863"/>
          <p14:tracePt t="55441" x="4987925" y="4741863"/>
          <p14:tracePt t="55458" x="4953000" y="4741863"/>
          <p14:tracePt t="55475" x="4919663" y="4741863"/>
          <p14:tracePt t="55492" x="4884738" y="4741863"/>
          <p14:tracePt t="55508" x="4876800" y="4741863"/>
          <p14:tracePt t="55524" x="4868863" y="4741863"/>
          <p14:tracePt t="55541" x="4859338" y="4741863"/>
          <p14:tracePt t="55557" x="4843463" y="4741863"/>
          <p14:tracePt t="55574" x="4808538" y="4749800"/>
          <p14:tracePt t="55591" x="4783138" y="4749800"/>
          <p14:tracePt t="55608" x="4775200" y="4759325"/>
          <p14:tracePt t="55625" x="4765675" y="4767263"/>
          <p14:tracePt t="55644" x="4757738" y="4767263"/>
          <p14:tracePt t="55676" x="4749800" y="4767263"/>
          <p14:tracePt t="55684" x="4740275" y="4775200"/>
          <p14:tracePt t="55692" x="4732338" y="4775200"/>
          <p14:tracePt t="55709" x="4724400" y="4775200"/>
          <p14:tracePt t="55780" x="4714875" y="4775200"/>
          <p14:tracePt t="56021" x="4706938" y="4775200"/>
          <p14:tracePt t="56028" x="4699000" y="4775200"/>
          <p14:tracePt t="56041" x="4681538" y="4784725"/>
          <p14:tracePt t="56058" x="4646613" y="4792663"/>
          <p14:tracePt t="56074" x="4638675" y="4802188"/>
          <p14:tracePt t="56091" x="4630738" y="4802188"/>
          <p14:tracePt t="56110" x="4621213" y="4802188"/>
          <p14:tracePt t="56126" x="4595813" y="4810125"/>
          <p14:tracePt t="56141" x="4570413" y="4810125"/>
          <p14:tracePt t="56158" x="4400550" y="4818063"/>
          <p14:tracePt t="56175" x="4291013" y="4818063"/>
          <p14:tracePt t="56191" x="4162425" y="4818063"/>
          <p14:tracePt t="56208" x="4060825" y="4818063"/>
          <p14:tracePt t="56224" x="3959225" y="4818063"/>
          <p14:tracePt t="56241" x="3840163" y="4818063"/>
          <p14:tracePt t="56257" x="3729038" y="4818063"/>
          <p14:tracePt t="56274" x="3627438" y="4818063"/>
          <p14:tracePt t="56291" x="3482975" y="4818063"/>
          <p14:tracePt t="56308" x="3355975" y="4818063"/>
          <p14:tracePt t="56324" x="3262313" y="4818063"/>
          <p14:tracePt t="56341" x="3228975" y="4818063"/>
          <p14:tracePt t="56357" x="3211513" y="4818063"/>
          <p14:tracePt t="56374" x="3178175" y="4818063"/>
          <p14:tracePt t="56391" x="3109913" y="4827588"/>
          <p14:tracePt t="56407" x="3008313" y="4860925"/>
          <p14:tracePt t="56424" x="2863850" y="4903788"/>
          <p14:tracePt t="56441" x="2701925" y="4929188"/>
          <p14:tracePt t="56458" x="2557463" y="4954588"/>
          <p14:tracePt t="56474" x="2471738" y="4962525"/>
          <p14:tracePt t="56491" x="2379663" y="4997450"/>
          <p14:tracePt t="56508" x="2319338" y="5013325"/>
          <p14:tracePt t="56524" x="2235200" y="5038725"/>
          <p14:tracePt t="56540" x="2192338" y="5056188"/>
          <p14:tracePt t="56557" x="2132013" y="5091113"/>
          <p14:tracePt t="56574" x="2055813" y="5132388"/>
          <p14:tracePt t="56590" x="2038350" y="5141913"/>
          <p14:tracePt t="56608" x="2022475" y="5157788"/>
          <p14:tracePt t="56624" x="2012950" y="5167313"/>
          <p14:tracePt t="56641" x="2005013" y="5167313"/>
          <p14:tracePt t="56657" x="1987550" y="5192713"/>
          <p14:tracePt t="56674" x="1979613" y="5218113"/>
          <p14:tracePt t="56691" x="1971675" y="5235575"/>
          <p14:tracePt t="56708" x="1954213" y="5260975"/>
          <p14:tracePt t="56724" x="1946275" y="5294313"/>
          <p14:tracePt t="56741" x="1936750" y="5345113"/>
          <p14:tracePt t="56757" x="1911350" y="5387975"/>
          <p14:tracePt t="56774" x="1893888" y="5456238"/>
          <p14:tracePt t="56790" x="1885950" y="5481638"/>
          <p14:tracePt t="56807" x="1885950" y="5497513"/>
          <p14:tracePt t="56824" x="1885950" y="5514975"/>
          <p14:tracePt t="56853" x="1885950" y="5524500"/>
          <p14:tracePt t="56892" x="1885950" y="5532438"/>
          <p14:tracePt t="56908" x="1893888" y="5540375"/>
          <p14:tracePt t="56916" x="1903413" y="5557838"/>
          <p14:tracePt t="56925" x="1911350" y="5557838"/>
          <p14:tracePt t="56940" x="1928813" y="5565775"/>
          <p14:tracePt t="56957" x="1979613" y="5608638"/>
          <p14:tracePt t="56973" x="2081213" y="5668963"/>
          <p14:tracePt t="56990" x="2166938" y="5694363"/>
          <p14:tracePt t="57007" x="2235200" y="5719763"/>
          <p14:tracePt t="57024" x="2293938" y="5727700"/>
          <p14:tracePt t="57040" x="2336800" y="5735638"/>
          <p14:tracePt t="57057" x="2413000" y="5753100"/>
          <p14:tracePt t="57074" x="2446338" y="5753100"/>
          <p14:tracePt t="57090" x="2481263" y="5753100"/>
          <p14:tracePt t="57108" x="2514600" y="5753100"/>
          <p14:tracePt t="57109" x="2532063" y="5753100"/>
          <p14:tracePt t="57124" x="2549525" y="5753100"/>
          <p14:tracePt t="57125" x="2565400" y="5753100"/>
          <p14:tracePt t="57140" x="2574925" y="5753100"/>
          <p14:tracePt t="57157" x="2616200" y="5745163"/>
          <p14:tracePt t="57174" x="2651125" y="5745163"/>
          <p14:tracePt t="57244" x="2659063" y="5745163"/>
          <p14:tracePt t="57268" x="2668588" y="5745163"/>
          <p14:tracePt t="57275" x="2676525" y="5735638"/>
          <p14:tracePt t="57284" x="2676525" y="5727700"/>
          <p14:tracePt t="57292" x="2684463" y="5727700"/>
          <p14:tracePt t="57317" x="2693988" y="5727700"/>
          <p14:tracePt t="57342" x="2709863" y="5727700"/>
          <p14:tracePt t="57348" x="2719388" y="5727700"/>
          <p14:tracePt t="57364" x="2735263" y="5719763"/>
          <p14:tracePt t="57380" x="2744788" y="5719763"/>
          <p14:tracePt t="57477" x="2752725" y="5719763"/>
          <p14:tracePt t="57644" x="2760663" y="5719763"/>
          <p14:tracePt t="57765" x="2770188" y="5719763"/>
          <p14:tracePt t="58148" x="2786063" y="5719763"/>
          <p14:tracePt t="58158" x="2820988" y="5719763"/>
          <p14:tracePt t="58165" x="2863850" y="5710238"/>
          <p14:tracePt t="58174" x="2889250" y="5710238"/>
          <p14:tracePt t="58190" x="3008313" y="5710238"/>
          <p14:tracePt t="58207" x="3160713" y="5684838"/>
          <p14:tracePt t="58223" x="3254375" y="5616575"/>
          <p14:tracePt t="58240" x="3279775" y="5405438"/>
          <p14:tracePt t="58437" x="3287713" y="5405438"/>
          <p14:tracePt t="58444" x="3297238" y="5395913"/>
          <p14:tracePt t="58457" x="3322638" y="5395913"/>
          <p14:tracePt t="58473" x="3492500" y="5421313"/>
          <p14:tracePt t="58490" x="3652838" y="5489575"/>
          <p14:tracePt t="58507" x="3763963" y="5514975"/>
          <p14:tracePt t="58524" x="3848100" y="5540375"/>
          <p14:tracePt t="58540" x="3865563" y="5540375"/>
          <p14:tracePt t="58613" x="3873500" y="5540375"/>
          <p14:tracePt t="58692" x="3883025" y="5540375"/>
          <p14:tracePt t="58781" x="3900488" y="5540375"/>
          <p14:tracePt t="58797" x="3908425" y="5540375"/>
          <p14:tracePt t="58829" x="3916363" y="5540375"/>
          <p14:tracePt t="58837" x="3933825" y="5540375"/>
          <p14:tracePt t="58852" x="3951288" y="5540375"/>
          <p14:tracePt t="58860" x="3967163" y="5540375"/>
          <p14:tracePt t="58873" x="3984625" y="5540375"/>
          <p14:tracePt t="58890" x="4010025" y="5540375"/>
          <p14:tracePt t="58906" x="4060825" y="5540375"/>
          <p14:tracePt t="58923" x="4137025" y="5557838"/>
          <p14:tracePt t="58940" x="4240213" y="5557838"/>
          <p14:tracePt t="58941" x="4265613" y="5557838"/>
          <p14:tracePt t="58957" x="4306888" y="5557838"/>
          <p14:tracePt t="58974" x="4367213" y="5557838"/>
          <p14:tracePt t="58990" x="4425950" y="5557838"/>
          <p14:tracePt t="59007" x="4460875" y="5557838"/>
          <p14:tracePt t="59023" x="4494213" y="5557838"/>
          <p14:tracePt t="59040" x="4595813" y="5557838"/>
          <p14:tracePt t="59056" x="4757738" y="5549900"/>
          <p14:tracePt t="59073" x="4902200" y="5514975"/>
          <p14:tracePt t="59089" x="5046663" y="5507038"/>
          <p14:tracePt t="59107" x="5148263" y="5489575"/>
          <p14:tracePt t="59124" x="5249863" y="5446713"/>
          <p14:tracePt t="59125" x="5276850" y="5438775"/>
          <p14:tracePt t="59140" x="5310188" y="5413375"/>
          <p14:tracePt t="59156" x="5335588" y="5395913"/>
          <p14:tracePt t="59173" x="5368925" y="5362575"/>
          <p14:tracePt t="59190" x="5394325" y="5345113"/>
          <p14:tracePt t="59206" x="5403850" y="5311775"/>
          <p14:tracePt t="59223" x="5403850" y="5302250"/>
          <p14:tracePt t="59240" x="5411788" y="5243513"/>
          <p14:tracePt t="59256" x="5411788" y="5192713"/>
          <p14:tracePt t="59273" x="5411788" y="5149850"/>
          <p14:tracePt t="59290" x="5403850" y="5116513"/>
          <p14:tracePt t="59307" x="5378450" y="5091113"/>
          <p14:tracePt t="59323" x="5335588" y="5073650"/>
          <p14:tracePt t="59340" x="5216525" y="5022850"/>
          <p14:tracePt t="59341" x="5140325" y="4987925"/>
          <p14:tracePt t="59356" x="5064125" y="4972050"/>
          <p14:tracePt t="59372" x="4902200" y="4886325"/>
          <p14:tracePt t="59389" x="4740275" y="4843463"/>
          <p14:tracePt t="59406" x="4638675" y="4810125"/>
          <p14:tracePt t="59423" x="4503738" y="4784725"/>
          <p14:tracePt t="59440" x="4410075" y="4767263"/>
          <p14:tracePt t="59456" x="4359275" y="4767263"/>
          <p14:tracePt t="59473" x="4265613" y="4741863"/>
          <p14:tracePt t="59489" x="4179888" y="4733925"/>
          <p14:tracePt t="59506" x="3976688" y="4733925"/>
          <p14:tracePt t="59523" x="3662363" y="4733925"/>
          <p14:tracePt t="59540" x="3348038" y="4733925"/>
          <p14:tracePt t="59556" x="3109913" y="4733925"/>
          <p14:tracePt t="59573" x="2990850" y="4733925"/>
          <p14:tracePt t="59589" x="2982913" y="4733925"/>
          <p14:tracePt t="59653" x="2965450" y="4733925"/>
          <p14:tracePt t="59668" x="2955925" y="4733925"/>
          <p14:tracePt t="59774" x="2947988" y="4733925"/>
          <p14:tracePt t="59797" x="2940050" y="4733925"/>
          <p14:tracePt t="59812" x="2930525" y="4733925"/>
          <p14:tracePt t="59844" x="2922588" y="4733925"/>
          <p14:tracePt t="59853" x="2914650" y="4741863"/>
          <p14:tracePt t="59908" x="2905125" y="4749800"/>
          <p14:tracePt t="59973" x="2897188" y="4749800"/>
          <p14:tracePt t="60300" x="2905125" y="4749800"/>
          <p14:tracePt t="60308" x="2914650" y="4749800"/>
          <p14:tracePt t="60316" x="2930525" y="4749800"/>
          <p14:tracePt t="60324" x="2955925" y="4749800"/>
          <p14:tracePt t="60339" x="2965450" y="4749800"/>
          <p14:tracePt t="60356" x="3033713" y="4767263"/>
          <p14:tracePt t="60373" x="3059113" y="4775200"/>
          <p14:tracePt t="60373" x="3074988" y="4775200"/>
          <p14:tracePt t="60389" x="3109913" y="4775200"/>
          <p14:tracePt t="60406" x="3152775" y="4775200"/>
          <p14:tracePt t="60422" x="3219450" y="4775200"/>
          <p14:tracePt t="60439" x="3270250" y="4775200"/>
          <p14:tracePt t="60456" x="3322638" y="4775200"/>
          <p14:tracePt t="60473" x="3381375" y="4775200"/>
          <p14:tracePt t="60489" x="3424238" y="4775200"/>
          <p14:tracePt t="60506" x="3475038" y="4775200"/>
          <p14:tracePt t="60522" x="3508375" y="4775200"/>
          <p14:tracePt t="60539" x="3576638" y="4775200"/>
          <p14:tracePt t="60556" x="3662363" y="4775200"/>
          <p14:tracePt t="60557" x="3703638" y="4775200"/>
          <p14:tracePt t="60572" x="3738563" y="4784725"/>
          <p14:tracePt t="60589" x="3789363" y="4792663"/>
          <p14:tracePt t="60605" x="3941763" y="4843463"/>
          <p14:tracePt t="60622" x="4044950" y="4868863"/>
          <p14:tracePt t="60639" x="4129088" y="4878388"/>
          <p14:tracePt t="60655" x="4197350" y="4878388"/>
          <p14:tracePt t="60672" x="4240213" y="4878388"/>
          <p14:tracePt t="60690" x="4298950" y="4878388"/>
          <p14:tracePt t="60693" x="4324350" y="4878388"/>
          <p14:tracePt t="60706" x="4359275" y="4878388"/>
          <p14:tracePt t="60726" x="4443413" y="4886325"/>
          <p14:tracePt t="60739" x="4476750" y="4903788"/>
          <p14:tracePt t="60759" x="4605338" y="4919663"/>
          <p14:tracePt t="60773" x="4630738" y="4919663"/>
          <p14:tracePt t="60790" x="4699000" y="4929188"/>
          <p14:tracePt t="60805" x="4749800" y="4954588"/>
          <p14:tracePt t="60822" x="4775200" y="4954588"/>
          <p14:tracePt t="60839" x="4791075" y="4954588"/>
          <p14:tracePt t="60856" x="4808538" y="4962525"/>
          <p14:tracePt t="60872" x="4818063" y="4962525"/>
          <p14:tracePt t="60889" x="4826000" y="4962525"/>
          <p14:tracePt t="60905" x="4833938" y="4962525"/>
          <p14:tracePt t="60922" x="4851400" y="4972050"/>
          <p14:tracePt t="60939" x="4868863" y="4972050"/>
          <p14:tracePt t="60973" x="4876800" y="4979988"/>
          <p14:tracePt t="60990" x="4876800" y="4987925"/>
          <p14:tracePt t="61012" x="4884738" y="4987925"/>
          <p14:tracePt t="61020" x="4894263" y="4997450"/>
          <p14:tracePt t="61028" x="4902200" y="5013325"/>
          <p14:tracePt t="61038" x="4919663" y="5038725"/>
          <p14:tracePt t="61055" x="4945063" y="5064125"/>
          <p14:tracePt t="61072" x="4970463" y="5106988"/>
          <p14:tracePt t="61089" x="4978400" y="5141913"/>
          <p14:tracePt t="61106" x="4978400" y="5167313"/>
          <p14:tracePt t="61122" x="4987925" y="5192713"/>
          <p14:tracePt t="61139" x="4995863" y="5200650"/>
          <p14:tracePt t="61156" x="5003800" y="5226050"/>
          <p14:tracePt t="61156" x="5003800" y="5243513"/>
          <p14:tracePt t="61173" x="5003800" y="5260975"/>
          <p14:tracePt t="61189" x="5013325" y="5311775"/>
          <p14:tracePt t="61205" x="5038725" y="5353050"/>
          <p14:tracePt t="61222" x="5046663" y="5395913"/>
          <p14:tracePt t="61238" x="5054600" y="5413375"/>
          <p14:tracePt t="61256" x="5064125" y="5430838"/>
          <p14:tracePt t="61273" x="5072063" y="5446713"/>
          <p14:tracePt t="61289" x="5072063" y="5456238"/>
          <p14:tracePt t="61305" x="5072063" y="5472113"/>
          <p14:tracePt t="61322" x="5072063" y="5507038"/>
          <p14:tracePt t="61338" x="5072063" y="5524500"/>
          <p14:tracePt t="61355" x="5072063" y="5540375"/>
          <p14:tracePt t="61380" x="5072063" y="5549900"/>
          <p14:tracePt t="61548" x="5072063" y="5557838"/>
          <p14:tracePt t="61564" x="5046663" y="5557838"/>
          <p14:tracePt t="61573" x="5038725" y="5557838"/>
          <p14:tracePt t="61580" x="5013325" y="5557838"/>
          <p14:tracePt t="61590" x="4995863" y="5557838"/>
          <p14:tracePt t="61605" x="4970463" y="5557838"/>
          <p14:tracePt t="61622" x="4935538" y="5557838"/>
          <p14:tracePt t="61638" x="4894263" y="5557838"/>
          <p14:tracePt t="61655" x="4843463" y="5549900"/>
          <p14:tracePt t="61672" x="4808538" y="5540375"/>
          <p14:tracePt t="61689" x="4765675" y="5540375"/>
          <p14:tracePt t="61705" x="4714875" y="5532438"/>
          <p14:tracePt t="61722" x="4673600" y="5524500"/>
          <p14:tracePt t="61738" x="4630738" y="5507038"/>
          <p14:tracePt t="61755" x="4605338" y="5507038"/>
          <p14:tracePt t="61772" x="4587875" y="5507038"/>
          <p14:tracePt t="61788" x="4562475" y="5497513"/>
          <p14:tracePt t="61805" x="4537075" y="5497513"/>
          <p14:tracePt t="61821" x="4529138" y="5497513"/>
          <p14:tracePt t="61917" x="4519613" y="5497513"/>
          <p14:tracePt t="61924" x="4511675" y="5497513"/>
          <p14:tracePt t="61932" x="4503738" y="5497513"/>
          <p14:tracePt t="61940" x="4494213" y="5497513"/>
          <p14:tracePt t="61955" x="4486275" y="5497513"/>
          <p14:tracePt t="61972" x="4476750" y="5497513"/>
          <p14:tracePt t="61988" x="4468813" y="5497513"/>
          <p14:tracePt t="62028" x="4460875" y="5497513"/>
          <p14:tracePt t="62037" x="4451350" y="5489575"/>
          <p14:tracePt t="62044" x="4443413" y="5489575"/>
          <p14:tracePt t="62055" x="4435475" y="5489575"/>
          <p14:tracePt t="62072" x="4410075" y="5489575"/>
          <p14:tracePt t="62088" x="4392613" y="5481638"/>
          <p14:tracePt t="62105" x="4384675" y="5481638"/>
          <p14:tracePt t="62121" x="4375150" y="5481638"/>
          <p14:tracePt t="62684" x="4367213" y="5481638"/>
          <p14:tracePt t="62790" x="4349750" y="5481638"/>
          <p14:tracePt t="62806" x="4341813" y="5481638"/>
          <p14:tracePt t="62973" x="4324350" y="5481638"/>
          <p14:tracePt t="62997" x="4316413" y="5481638"/>
          <p14:tracePt t="63020" x="4298950" y="5481638"/>
          <p14:tracePt t="63028" x="4291013" y="5481638"/>
          <p14:tracePt t="63038" x="4281488" y="5481638"/>
          <p14:tracePt t="63054" x="4273550" y="5481638"/>
          <p14:tracePt t="63071" x="4256088" y="5481638"/>
          <p14:tracePt t="63088" x="4248150" y="5481638"/>
          <p14:tracePt t="63105" x="4240213" y="5481638"/>
          <p14:tracePt t="63121" x="4214813" y="5481638"/>
          <p14:tracePt t="63137" x="4162425" y="5489575"/>
          <p14:tracePt t="63155" x="4111625" y="5507038"/>
          <p14:tracePt t="63171" x="4070350" y="5507038"/>
          <p14:tracePt t="63188" x="4060825" y="5514975"/>
          <p14:tracePt t="63205" x="4052888" y="5514975"/>
          <p14:tracePt t="63245" x="4035425" y="5524500"/>
          <p14:tracePt t="63252" x="4017963" y="5524500"/>
          <p14:tracePt t="63260" x="3984625" y="5532438"/>
          <p14:tracePt t="63271" x="3941763" y="5549900"/>
          <p14:tracePt t="63288" x="3873500" y="5549900"/>
          <p14:tracePt t="63304" x="3822700" y="5557838"/>
          <p14:tracePt t="63322" x="3756025" y="5557838"/>
          <p14:tracePt t="63338" x="3713163" y="5557838"/>
          <p14:tracePt t="63355" x="3662363" y="5565775"/>
          <p14:tracePt t="63371" x="3619500" y="5565775"/>
          <p14:tracePt t="63388" x="3586163" y="5565775"/>
          <p14:tracePt t="63405" x="3568700" y="5565775"/>
          <p14:tracePt t="63484" x="3551238" y="5565775"/>
          <p14:tracePt t="63500" x="3533775" y="5565775"/>
          <p14:tracePt t="63516" x="3517900" y="5565775"/>
          <p14:tracePt t="63524" x="3500438" y="5565775"/>
          <p14:tracePt t="63538" x="3467100" y="5565775"/>
          <p14:tracePt t="63555" x="3414713" y="5565775"/>
          <p14:tracePt t="63571" x="3381375" y="5565775"/>
          <p14:tracePt t="63588" x="3355975" y="5565775"/>
          <p14:tracePt t="63604" x="3348038" y="5565775"/>
          <p14:tracePt t="63628" x="3338513" y="5565775"/>
          <p14:tracePt t="63640" x="3322638" y="5565775"/>
          <p14:tracePt t="63654" x="3279775" y="5565775"/>
          <p14:tracePt t="63671" x="3228975" y="5565775"/>
          <p14:tracePt t="63688" x="3186113" y="5565775"/>
          <p14:tracePt t="63704" x="3160713" y="5565775"/>
          <p14:tracePt t="63722" x="3152775" y="5565775"/>
          <p14:tracePt t="63781" x="3143250" y="5565775"/>
          <p14:tracePt t="63797" x="3135313" y="5565775"/>
          <p14:tracePt t="63924" x="3127375" y="5565775"/>
          <p14:tracePt t="71232" x="3127375" y="5557838"/>
          <p14:tracePt t="71484" x="3135313" y="5557838"/>
          <p14:tracePt t="71492" x="3168650" y="5557838"/>
          <p14:tracePt t="71502" x="3211513" y="5540375"/>
          <p14:tracePt t="71517" x="3254375" y="5405438"/>
          <p14:tracePt t="71701" x="3279775" y="5387975"/>
          <p14:tracePt t="71708" x="3313113" y="5387975"/>
          <p14:tracePt t="71717" x="3322638" y="5387975"/>
          <p14:tracePt t="71734" x="3322638" y="5370513"/>
          <p14:tracePt t="71837" x="3322638" y="5362575"/>
          <p14:tracePt t="71860" x="3305175" y="5362575"/>
          <p14:tracePt t="71885" x="3279775" y="5362575"/>
          <p14:tracePt t="71903" x="3270250" y="5362575"/>
          <p14:tracePt t="71908" x="3262313" y="5362575"/>
          <p14:tracePt t="71917" x="3254375" y="5362575"/>
          <p14:tracePt t="71934" x="3244850" y="5362575"/>
          <p14:tracePt t="71950" x="3228975" y="5362575"/>
          <p14:tracePt t="71968" x="3203575" y="5362575"/>
          <p14:tracePt t="71984" x="3194050" y="5370513"/>
          <p14:tracePt t="72000" x="3186113" y="5380038"/>
          <p14:tracePt t="72017" x="3168650" y="5380038"/>
          <p14:tracePt t="72069" x="3160713" y="5387975"/>
          <p14:tracePt t="72086" x="3152775" y="5395913"/>
          <p14:tracePt t="72092" x="3143250" y="5405438"/>
          <p14:tracePt t="72133" x="3135313" y="5413375"/>
          <p14:tracePt t="72148" x="3109913" y="5430838"/>
          <p14:tracePt t="72197" x="3100388" y="5438775"/>
          <p14:tracePt t="72204" x="3084513" y="5446713"/>
          <p14:tracePt t="72220" x="3067050" y="5464175"/>
          <p14:tracePt t="72236" x="3059113" y="5464175"/>
          <p14:tracePt t="72252" x="3041650" y="5472113"/>
          <p14:tracePt t="72269" x="3041650" y="5481638"/>
          <p14:tracePt t="72285" x="3033713" y="5489575"/>
          <p14:tracePt t="72301" x="3024188" y="5489575"/>
          <p14:tracePt t="72317" x="3024188" y="5507038"/>
          <p14:tracePt t="72334" x="3008313" y="5524500"/>
          <p14:tracePt t="72351" x="2998788" y="5532438"/>
          <p14:tracePt t="72367" x="2998788" y="5549900"/>
          <p14:tracePt t="72384" x="2998788" y="5557838"/>
          <p14:tracePt t="72400" x="2982913" y="5583238"/>
          <p14:tracePt t="72417" x="2973388" y="5600700"/>
          <p14:tracePt t="72434" x="2965450" y="5634038"/>
          <p14:tracePt t="72450" x="2955925" y="5651500"/>
          <p14:tracePt t="72467" x="2947988" y="5668963"/>
          <p14:tracePt t="72485" x="2947988" y="5684838"/>
          <p14:tracePt t="72486" x="2947988" y="5702300"/>
          <p14:tracePt t="72502" x="2947988" y="5727700"/>
          <p14:tracePt t="72517" x="2940050" y="5727700"/>
          <p14:tracePt t="72533" x="2940050" y="5753100"/>
          <p14:tracePt t="72565" x="2940050" y="5761038"/>
          <p14:tracePt t="72580" x="2930525" y="5778500"/>
          <p14:tracePt t="72596" x="2930525" y="5788025"/>
          <p14:tracePt t="72604" x="2930525" y="5795963"/>
          <p14:tracePt t="72644" x="2930525" y="5813425"/>
          <p14:tracePt t="72660" x="2930525" y="5821363"/>
          <p14:tracePt t="72725" x="2914650" y="5838825"/>
          <p14:tracePt t="72732" x="2905125" y="5846763"/>
          <p14:tracePt t="72748" x="2905125" y="5854700"/>
          <p14:tracePt t="72764" x="2905125" y="5872163"/>
          <p14:tracePt t="72789" x="2905125" y="5880100"/>
          <p14:tracePt t="72797" x="2897188" y="5889625"/>
          <p14:tracePt t="72820" x="2897188" y="5897563"/>
          <p14:tracePt t="72828" x="2889250" y="5897563"/>
          <p14:tracePt t="72836" x="2879725" y="5905500"/>
          <p14:tracePt t="72852" x="2879725" y="5915025"/>
          <p14:tracePt t="72868" x="2871788" y="5922963"/>
          <p14:tracePt t="72883" x="2863850" y="5932488"/>
          <p14:tracePt t="72933" x="2846388" y="5940425"/>
          <p14:tracePt t="72965" x="2838450" y="5940425"/>
          <p14:tracePt t="72973" x="2838450" y="5948363"/>
          <p14:tracePt t="72984" x="2828925" y="5948363"/>
          <p14:tracePt t="73000" x="2820988" y="5957888"/>
          <p14:tracePt t="73102" x="2811463" y="5957888"/>
          <p14:tracePt t="73119" x="2803525" y="5965825"/>
          <p14:tracePt t="73133" x="2795588" y="5965825"/>
          <p14:tracePt t="73164" x="2778125" y="5973763"/>
          <p14:tracePt t="73188" x="2760663" y="5973763"/>
          <p14:tracePt t="73204" x="2752725" y="5983288"/>
          <p14:tracePt t="73212" x="2744788" y="5983288"/>
          <p14:tracePt t="73220" x="2735263" y="5983288"/>
          <p14:tracePt t="73233" x="2719388" y="5983288"/>
          <p14:tracePt t="73251" x="2684463" y="5991225"/>
          <p14:tracePt t="73267" x="2659063" y="5991225"/>
          <p14:tracePt t="73284" x="2651125" y="5991225"/>
          <p14:tracePt t="73302" x="2641600" y="5999163"/>
          <p14:tracePt t="73340" x="2625725" y="5999163"/>
          <p14:tracePt t="73356" x="2608263" y="5999163"/>
          <p14:tracePt t="73364" x="2590800" y="6008688"/>
          <p14:tracePt t="73372" x="2590800" y="6016625"/>
          <p14:tracePt t="73383" x="2582863" y="6016625"/>
          <p14:tracePt t="73400" x="2565400" y="6024563"/>
          <p14:tracePt t="73417" x="2557463" y="6024563"/>
          <p14:tracePt t="73433" x="2549525" y="6024563"/>
          <p14:tracePt t="73450" x="2532063" y="6024563"/>
          <p14:tracePt t="73467" x="2524125" y="6024563"/>
          <p14:tracePt t="73485" x="2514600" y="6024563"/>
          <p14:tracePt t="73501" x="2497138" y="6024563"/>
          <p14:tracePt t="73502" x="2489200" y="6042025"/>
          <p14:tracePt t="73519" x="2481263" y="6049963"/>
          <p14:tracePt t="73536" x="2463800" y="6049963"/>
          <p14:tracePt t="73660" x="2446338" y="6059488"/>
          <p14:tracePt t="74380" x="2455863" y="6059488"/>
          <p14:tracePt t="74404" x="2463800" y="6059488"/>
          <p14:tracePt t="74428" x="2481263" y="6059488"/>
          <p14:tracePt t="74436" x="2489200" y="6059488"/>
          <p14:tracePt t="74452" x="2506663" y="6076950"/>
          <p14:tracePt t="74484" x="2514600" y="6076950"/>
          <p14:tracePt t="74508" x="2524125" y="6076950"/>
          <p14:tracePt t="74524" x="2540000" y="6084888"/>
          <p14:tracePt t="74534" x="2549525" y="6084888"/>
          <p14:tracePt t="74540" x="2557463" y="6084888"/>
          <p14:tracePt t="74549" x="2565400" y="6092825"/>
          <p14:tracePt t="74566" x="2582863" y="6092825"/>
          <p14:tracePt t="74604" x="2590800" y="6092825"/>
          <p14:tracePt t="74613" x="2608263" y="6092825"/>
          <p14:tracePt t="75021" x="2625725" y="6092825"/>
          <p14:tracePt t="75029" x="2641600" y="6092825"/>
          <p14:tracePt t="75044" x="2651125" y="6092825"/>
          <p14:tracePt t="75052" x="2668588" y="6092825"/>
          <p14:tracePt t="75066" x="2684463" y="6092825"/>
          <p14:tracePt t="75083" x="2727325" y="6092825"/>
          <p14:tracePt t="75099" x="2770188" y="6092825"/>
          <p14:tracePt t="75117" x="2820988" y="6092825"/>
          <p14:tracePt t="75118" x="2863850" y="6092825"/>
          <p14:tracePt t="75133" x="2889250" y="6092825"/>
          <p14:tracePt t="75149" x="2947988" y="6092825"/>
          <p14:tracePt t="75166" x="2982913" y="6092825"/>
          <p14:tracePt t="75183" x="3008313" y="6092825"/>
          <p14:tracePt t="75199" x="3041650" y="6092825"/>
          <p14:tracePt t="75216" x="3100388" y="6092825"/>
          <p14:tracePt t="75232" x="3186113" y="6092825"/>
          <p14:tracePt t="75249" x="3287713" y="6092825"/>
          <p14:tracePt t="75266" x="3414713" y="6092825"/>
          <p14:tracePt t="75282" x="3500438" y="6092825"/>
          <p14:tracePt t="75299" x="3576638" y="6092825"/>
          <p14:tracePt t="75316" x="3627438" y="6092825"/>
          <p14:tracePt t="75333" x="3662363" y="6092825"/>
          <p14:tracePt t="75349" x="3713163" y="6092825"/>
          <p14:tracePt t="75366" x="3781425" y="6092825"/>
          <p14:tracePt t="75382" x="3916363" y="6092825"/>
          <p14:tracePt t="75399" x="4070350" y="6092825"/>
          <p14:tracePt t="75416" x="4265613" y="6092825"/>
          <p14:tracePt t="75432" x="4468813" y="6092825"/>
          <p14:tracePt t="75449" x="4638675" y="6127750"/>
          <p14:tracePt t="75466" x="4775200" y="6143625"/>
          <p14:tracePt t="75482" x="4859338" y="6153150"/>
          <p14:tracePt t="75499" x="4978400" y="6169025"/>
          <p14:tracePt t="75516" x="5046663" y="6178550"/>
          <p14:tracePt t="75517" x="5054600" y="6178550"/>
          <p14:tracePt t="75532" x="5089525" y="6186488"/>
          <p14:tracePt t="75549" x="5140325" y="6194425"/>
          <p14:tracePt t="75566" x="5199063" y="6194425"/>
          <p14:tracePt t="75582" x="5233988" y="6211888"/>
          <p14:tracePt t="75599" x="5276850" y="6211888"/>
          <p14:tracePt t="75615" x="5302250" y="6211888"/>
          <p14:tracePt t="75632" x="5327650" y="6211888"/>
          <p14:tracePt t="75649" x="5353050" y="6211888"/>
          <p14:tracePt t="75666" x="5378450" y="6211888"/>
          <p14:tracePt t="75682" x="5403850" y="6211888"/>
          <p14:tracePt t="75699" x="5437188" y="6211888"/>
          <p14:tracePt t="75717" x="5480050" y="6221413"/>
          <p14:tracePt t="75732" x="5522913" y="6229350"/>
          <p14:tracePt t="75749" x="5565775" y="6229350"/>
          <p14:tracePt t="75765" x="5599113" y="6229350"/>
          <p14:tracePt t="75782" x="5616575" y="6229350"/>
          <p14:tracePt t="75799" x="5624513" y="6229350"/>
          <p14:tracePt t="75816" x="5667375" y="6237288"/>
          <p14:tracePt t="75832" x="5683250" y="6246813"/>
          <p14:tracePt t="75848" x="5718175" y="6254750"/>
          <p14:tracePt t="75865" x="5761038" y="6254750"/>
          <p14:tracePt t="75882" x="5811838" y="6262688"/>
          <p14:tracePt t="75899" x="5837238" y="6262688"/>
          <p14:tracePt t="75916" x="5845175" y="6262688"/>
          <p14:tracePt t="75917" x="5862638" y="6262688"/>
          <p14:tracePt t="75932" x="5870575" y="6262688"/>
          <p14:tracePt t="75949" x="5880100" y="6262688"/>
          <p14:tracePt t="75965" x="5981700" y="6262688"/>
          <p14:tracePt t="75982" x="6065838" y="6262688"/>
          <p14:tracePt t="75999" x="6210300" y="6262688"/>
          <p14:tracePt t="76015" x="6329363" y="6262688"/>
          <p14:tracePt t="76032" x="6405563" y="6262688"/>
          <p14:tracePt t="76049" x="6448425" y="6262688"/>
          <p14:tracePt t="76065" x="6465888" y="6262688"/>
          <p14:tracePt t="76082" x="6473825" y="6262688"/>
          <p14:tracePt t="76099" x="6483350" y="6262688"/>
          <p14:tracePt t="76116" x="6508750" y="6262688"/>
          <p14:tracePt t="76117" x="6516688" y="6262688"/>
          <p14:tracePt t="76132" x="6534150" y="6262688"/>
          <p14:tracePt t="76148" x="6575425" y="6262688"/>
          <p14:tracePt t="76165" x="6610350" y="6262688"/>
          <p14:tracePt t="76182" x="6635750" y="6262688"/>
          <p14:tracePt t="76199" x="6643688" y="6262688"/>
          <p14:tracePt t="76215" x="6669088" y="6262688"/>
          <p14:tracePt t="76236" x="6678613" y="6262688"/>
          <p14:tracePt t="76248" x="6686550" y="6262688"/>
          <p14:tracePt t="76265" x="6711950" y="6254750"/>
          <p14:tracePt t="76282" x="6719888" y="6254750"/>
          <p14:tracePt t="76300" x="6729413" y="6254750"/>
          <p14:tracePt t="77077" x="6719888" y="6254750"/>
          <p14:tracePt t="77100" x="6711950" y="6254750"/>
          <p14:tracePt t="77150" x="6704013" y="6254750"/>
          <p14:tracePt t="77157" x="6694488" y="6254750"/>
          <p14:tracePt t="77317" x="6686550" y="6254750"/>
          <p14:tracePt t="77334" x="6678613" y="6254750"/>
          <p14:tracePt t="77350" x="6669088" y="6254750"/>
          <p14:tracePt t="77492" x="6661150" y="6254750"/>
          <p14:tracePt t="77500" x="6653213" y="6254750"/>
          <p14:tracePt t="77524" x="6643688" y="6254750"/>
          <p14:tracePt t="77532" x="6626225" y="6254750"/>
          <p14:tracePt t="77549" x="6618288" y="6254750"/>
          <p14:tracePt t="77556" x="6600825" y="6254750"/>
          <p14:tracePt t="77566" x="6584950" y="6262688"/>
          <p14:tracePt t="77581" x="6567488" y="6262688"/>
          <p14:tracePt t="77598" x="6542088" y="6280150"/>
          <p14:tracePt t="77615" x="6534150" y="6280150"/>
          <p14:tracePt t="77700" x="6524625" y="6280150"/>
          <p14:tracePt t="77724" x="6516688" y="6288088"/>
          <p14:tracePt t="77749" x="6508750" y="6288088"/>
          <p14:tracePt t="77772" x="6499225" y="6288088"/>
          <p14:tracePt t="77780" x="6491288" y="6288088"/>
          <p14:tracePt t="77796" x="6465888" y="6288088"/>
          <p14:tracePt t="77805" x="6456363" y="6288088"/>
          <p14:tracePt t="77814" x="6430963" y="6288088"/>
          <p14:tracePt t="77832" x="6372225" y="6288088"/>
          <p14:tracePt t="77848" x="6303963" y="6288088"/>
          <p14:tracePt t="77865" x="6235700" y="6288088"/>
          <p14:tracePt t="77881" x="6184900" y="6288088"/>
          <p14:tracePt t="77898" x="6167438" y="6288088"/>
          <p14:tracePt t="77915" x="6159500" y="6288088"/>
          <p14:tracePt t="77958" x="6151563" y="6288088"/>
          <p14:tracePt t="78188" x="6142038" y="6288088"/>
          <p14:tracePt t="78220" x="6126163" y="6288088"/>
          <p14:tracePt t="78332" x="6116638" y="6288088"/>
          <p14:tracePt t="78340" x="6108700" y="6288088"/>
          <p14:tracePt t="78388" x="6100763" y="6288088"/>
          <p14:tracePt t="78661" x="6108700" y="6288088"/>
          <p14:tracePt t="78740" x="6116638" y="6288088"/>
          <p14:tracePt t="78756" x="6126163" y="6288088"/>
          <p14:tracePt t="78765" x="6134100" y="6288088"/>
          <p14:tracePt t="78772" x="6151563" y="6288088"/>
          <p14:tracePt t="78780" x="6159500" y="6288088"/>
          <p14:tracePt t="78797" x="6176963" y="6280150"/>
          <p14:tracePt t="78814" x="6184900" y="6280150"/>
          <p14:tracePt t="78831" x="6194425" y="6272213"/>
          <p14:tracePt t="78847" x="6194425" y="6254750"/>
          <p14:tracePt t="78864" x="6142038" y="6186488"/>
          <p14:tracePt t="78880" x="6116638" y="6161088"/>
          <p14:tracePt t="78898" x="6091238" y="6143625"/>
          <p14:tracePt t="78914" x="6057900" y="6118225"/>
          <p14:tracePt t="78931" x="6040438" y="6118225"/>
          <p14:tracePt t="78950" x="6032500" y="6110288"/>
          <p14:tracePt t="78982" x="6032500" y="6118225"/>
          <p14:tracePt t="78988" x="6032500" y="6127750"/>
          <p14:tracePt t="78997" x="6024563" y="6135688"/>
          <p14:tracePt t="79052" x="6007100" y="6135688"/>
          <p14:tracePt t="79117" x="5997575" y="6135688"/>
          <p14:tracePt t="79140" x="5989638" y="6135688"/>
          <p14:tracePt t="79268" x="5981700" y="6135688"/>
          <p14:tracePt t="84764" x="5981700" y="6153150"/>
          <p14:tracePt t="87852" x="5972175" y="6169025"/>
          <p14:tracePt t="87861" x="5964238" y="6169025"/>
          <p14:tracePt t="87868" x="5956300" y="6169025"/>
          <p14:tracePt t="87879" x="5946775" y="6169025"/>
          <p14:tracePt t="88157" x="5938838" y="6178550"/>
          <p14:tracePt t="88428" x="5930900" y="6178550"/>
          <p14:tracePt t="88436" x="5913438" y="6178550"/>
          <p14:tracePt t="88445" x="5880100" y="6178550"/>
          <p14:tracePt t="88460" x="5845175" y="6178550"/>
          <p14:tracePt t="88477" x="5708650" y="6194425"/>
          <p14:tracePt t="88493" x="5513388" y="6194425"/>
          <p14:tracePt t="88510" x="5241925" y="6034088"/>
          <p14:tracePt t="88527" x="5199063" y="5803900"/>
          <p14:tracePt t="88543" x="5335588" y="5311775"/>
          <p14:tracePt t="88560" x="5641975" y="4868863"/>
          <p14:tracePt t="88577" x="6083300" y="4351338"/>
          <p14:tracePt t="88593" x="6534150" y="3816350"/>
          <p14:tracePt t="88610" x="6813550" y="3330575"/>
          <p14:tracePt t="88627" x="6932613" y="3084513"/>
          <p14:tracePt t="88643" x="6992938" y="2932113"/>
          <p14:tracePt t="88660" x="7008813" y="2897188"/>
          <p14:tracePt t="88676" x="7018338" y="2889250"/>
          <p14:tracePt t="88693" x="7034213" y="2881313"/>
          <p14:tracePt t="88710" x="7051675" y="2881313"/>
          <p14:tracePt t="88727" x="7112000" y="2871788"/>
          <p14:tracePt t="88743" x="7170738" y="2871788"/>
          <p14:tracePt t="88760" x="7204075" y="2871788"/>
          <p14:tracePt t="88780" x="7213600" y="2871788"/>
          <p14:tracePt t="88804" x="7213600" y="2889250"/>
          <p14:tracePt t="88812" x="7213600" y="2906713"/>
          <p14:tracePt t="88827" x="7188200" y="2957513"/>
          <p14:tracePt t="88843" x="7137400" y="3025775"/>
          <p14:tracePt t="88861" x="7102475" y="3059113"/>
          <p14:tracePt t="88877" x="7094538" y="3076575"/>
          <p14:tracePt t="89109" x="7069138" y="3076575"/>
          <p14:tracePt t="89117" x="7018338" y="3076575"/>
          <p14:tracePt t="89126" x="6958013" y="3051175"/>
          <p14:tracePt t="89143" x="6932613" y="3041650"/>
          <p14:tracePt t="89180" x="6932613" y="3033713"/>
          <p14:tracePt t="89188" x="6932613" y="3025775"/>
          <p14:tracePt t="89196" x="6932613" y="3016250"/>
          <p14:tracePt t="89220" x="6932613" y="3008313"/>
          <p14:tracePt t="89228" x="6932613" y="3000375"/>
          <p14:tracePt t="89244" x="6924675" y="2990850"/>
          <p14:tracePt t="89300" x="6915150" y="2982913"/>
          <p14:tracePt t="89308" x="6907213" y="2965450"/>
          <p14:tracePt t="89316" x="6873875" y="2940050"/>
          <p14:tracePt t="89327" x="6797675" y="2906713"/>
          <p14:tracePt t="89343" x="6534150" y="2778125"/>
          <p14:tracePt t="89359" x="5989638" y="2557463"/>
          <p14:tracePt t="89376" x="5505450" y="2344738"/>
          <p14:tracePt t="89394" x="5259388" y="2235200"/>
          <p14:tracePt t="89397" x="5183188" y="2200275"/>
          <p14:tracePt t="89410" x="5114925" y="2184400"/>
          <p14:tracePt t="89426" x="4953000" y="2116138"/>
          <p14:tracePt t="89444" x="4757738" y="2030413"/>
          <p14:tracePt t="89445" x="4673600" y="2022475"/>
          <p14:tracePt t="89460" x="4570413" y="2005013"/>
          <p14:tracePt t="89476" x="4425950" y="1979613"/>
          <p14:tracePt t="89493" x="4332288" y="1971675"/>
          <p14:tracePt t="89510" x="4256088" y="1971675"/>
          <p14:tracePt t="89526" x="4171950" y="1971675"/>
          <p14:tracePt t="89543" x="4027488" y="1971675"/>
          <p14:tracePt t="89560" x="3925888" y="1963738"/>
          <p14:tracePt t="89576" x="3814763" y="1963738"/>
          <p14:tracePt t="89592" x="3678238" y="1963738"/>
          <p14:tracePt t="89610" x="3568700" y="1963738"/>
          <p14:tracePt t="89626" x="3381375" y="1963738"/>
          <p14:tracePt t="89643" x="3178175" y="1928813"/>
          <p14:tracePt t="89660" x="2879725" y="1895475"/>
          <p14:tracePt t="89676" x="2557463" y="1827213"/>
          <p14:tracePt t="89693" x="2327275" y="1793875"/>
          <p14:tracePt t="89710" x="2081213" y="1725613"/>
          <p14:tracePt t="89726" x="1936750" y="1674813"/>
          <p14:tracePt t="89743" x="1827213" y="1614488"/>
          <p14:tracePt t="89759" x="1733550" y="1555750"/>
          <p14:tracePt t="89776" x="1698625" y="1530350"/>
          <p14:tracePt t="89793" x="1673225" y="1504950"/>
          <p14:tracePt t="89809" x="1631950" y="1452563"/>
          <p14:tracePt t="89826" x="1563688" y="1368425"/>
          <p14:tracePt t="89843" x="1452563" y="1249363"/>
          <p14:tracePt t="89860" x="1308100" y="1104900"/>
          <p14:tracePt t="89876" x="1138238" y="900113"/>
          <p14:tracePt t="89893" x="976313" y="646113"/>
          <p14:tracePt t="89894" x="917575" y="534988"/>
          <p14:tracePt t="89909" x="798513" y="331788"/>
          <p14:tracePt t="89926" x="671513" y="136525"/>
          <p14:tracePt t="92016" x="5394325" y="203200"/>
          <p14:tracePt t="92016" x="5964238" y="374650"/>
          <p14:tracePt t="92016" x="6483350" y="492125"/>
          <p14:tracePt t="92016" x="7340600" y="611188"/>
          <p14:tracePt t="92016" x="8156575" y="747713"/>
          <p14:tracePt t="92016" x="8937625" y="874713"/>
          <p14:tracePt t="92016" x="9540875" y="1028700"/>
          <p14:tracePt t="92016" x="9931400" y="1112838"/>
          <p14:tracePt t="92016" x="10186988" y="1173163"/>
          <p14:tracePt t="92016" x="10179050" y="1181100"/>
          <p14:tracePt t="92016" x="10169525" y="1181100"/>
          <p14:tracePt t="92016" x="10161588" y="1181100"/>
          <p14:tracePt t="92016" x="10161588" y="1189038"/>
          <p14:tracePt t="92016" x="10153650" y="1206500"/>
          <p14:tracePt t="92016" x="10075863" y="1274763"/>
          <p14:tracePt t="92016" x="9966325" y="1411288"/>
          <p14:tracePt t="92016" x="9872663" y="1546225"/>
          <p14:tracePt t="92016" x="9821863" y="1674813"/>
          <p14:tracePt t="92016" x="9821863" y="1751013"/>
          <p14:tracePt t="92016" x="9821863" y="1852613"/>
          <p14:tracePt t="92016" x="9829800" y="1928813"/>
          <p14:tracePt t="92016" x="9872663" y="2039938"/>
          <p14:tracePt t="92016" x="9940925" y="2141538"/>
          <p14:tracePt t="92016" x="10067925" y="2243138"/>
          <p14:tracePt t="92016" x="10331450" y="2303463"/>
          <p14:tracePt t="92016" x="10883900" y="2319338"/>
          <p14:tracePt t="92016" x="11299825" y="2252663"/>
          <p14:tracePt t="92016" x="11647488" y="2141538"/>
          <p14:tracePt t="92016" x="11911013" y="20828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CB3B059-9CE4-FA0E-6DDA-6029598F70A4}"/>
              </a:ext>
            </a:extLst>
          </p:cNvPr>
          <p:cNvSpPr txBox="1"/>
          <p:nvPr/>
        </p:nvSpPr>
        <p:spPr>
          <a:xfrm>
            <a:off x="4137776" y="948155"/>
            <a:ext cx="62063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Section I: Role of the project </a:t>
            </a:r>
          </a:p>
        </p:txBody>
      </p:sp>
      <p:sp>
        <p:nvSpPr>
          <p:cNvPr id="3" name="TextBox 2">
            <a:extLst>
              <a:ext uri="{FF2B5EF4-FFF2-40B4-BE49-F238E27FC236}">
                <a16:creationId xmlns:a16="http://schemas.microsoft.com/office/drawing/2014/main" id="{1EC64F67-FB68-7D82-8ECE-2198700CC895}"/>
              </a:ext>
            </a:extLst>
          </p:cNvPr>
          <p:cNvSpPr txBox="1"/>
          <p:nvPr/>
        </p:nvSpPr>
        <p:spPr>
          <a:xfrm>
            <a:off x="311175" y="1936210"/>
            <a:ext cx="11493567" cy="4420890"/>
          </a:xfrm>
          <a:prstGeom prst="rect">
            <a:avLst/>
          </a:prstGeom>
          <a:noFill/>
        </p:spPr>
        <p:txBody>
          <a:bodyPr wrap="square">
            <a:spAutoFit/>
          </a:bodyPr>
          <a:lstStyle/>
          <a:p>
            <a:pPr marL="0" marR="0" lvl="0" indent="0" algn="just" defTabSz="914400" eaLnBrk="1" fontAlgn="auto" latinLnBrk="0" hangingPunct="1">
              <a:lnSpc>
                <a:spcPct val="2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rPr>
              <a:t>This section is designed to give an introduction to the project management by covering the following learning objectives: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the importance of good tools and techniques for managing and running projects. For example, using add-ins to MS Project 2010 and complementary software such as Word, Excel, and PowerPoint are included.</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800040371"/>
      </p:ext>
    </p:extLst>
  </p:cSld>
  <p:clrMapOvr>
    <a:masterClrMapping/>
  </p:clrMapOvr>
  <mc:AlternateContent xmlns:mc="http://schemas.openxmlformats.org/markup-compatibility/2006" xmlns:p14="http://schemas.microsoft.com/office/powerpoint/2010/main">
    <mc:Choice Requires="p14">
      <p:transition spd="slow" p14:dur="2000" advTm="74128"/>
    </mc:Choice>
    <mc:Fallback xmlns="">
      <p:transition spd="slow" advTm="7412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E52A814-73E9-9BC0-582A-F84B9C16CC51}"/>
              </a:ext>
            </a:extLst>
          </p:cNvPr>
          <p:cNvSpPr txBox="1"/>
          <p:nvPr/>
        </p:nvSpPr>
        <p:spPr>
          <a:xfrm>
            <a:off x="406839" y="1818429"/>
            <a:ext cx="7965636" cy="51595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Recognize that projects should have a </a:t>
            </a:r>
            <a:r>
              <a:rPr kumimoji="0" lang="en-US" sz="2400" b="1" i="0" u="none" strike="noStrike" kern="0" cap="none" spc="0" normalizeH="0" baseline="0" noProof="0" dirty="0">
                <a:ln>
                  <a:noFill/>
                </a:ln>
                <a:solidFill>
                  <a:srgbClr val="002060"/>
                </a:solidFill>
                <a:effectLst/>
                <a:uLnTx/>
                <a:uFillTx/>
              </a:rPr>
              <a:t>standardized life-cycle </a:t>
            </a:r>
            <a:r>
              <a:rPr kumimoji="0" lang="en-US" sz="2400" b="0" i="0" u="none" strike="noStrike" kern="0" cap="none" spc="0" normalizeH="0" baseline="0" noProof="0" dirty="0">
                <a:ln>
                  <a:noFill/>
                </a:ln>
                <a:solidFill>
                  <a:srgbClr val="002060"/>
                </a:solidFill>
                <a:effectLst/>
                <a:uLnTx/>
                <a:uFillTx/>
              </a:rPr>
              <a:t>development approach, which is called a </a:t>
            </a:r>
            <a:r>
              <a:rPr kumimoji="0" lang="en-US" sz="2400" b="1" i="0" u="none" strike="noStrike" kern="0" cap="none" spc="0" normalizeH="0" baseline="0" noProof="0" dirty="0">
                <a:ln>
                  <a:noFill/>
                </a:ln>
                <a:solidFill>
                  <a:srgbClr val="002060"/>
                </a:solidFill>
                <a:effectLst/>
                <a:uLnTx/>
                <a:uFillTx/>
              </a:rPr>
              <a:t>methodology</a:t>
            </a: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includes </a:t>
            </a:r>
            <a:r>
              <a:rPr kumimoji="0" lang="en-US" sz="2400" b="1" i="0" u="none" strike="noStrike" kern="0" cap="none" spc="0" normalizeH="0" baseline="0" noProof="0" dirty="0">
                <a:ln>
                  <a:noFill/>
                </a:ln>
                <a:solidFill>
                  <a:srgbClr val="002060"/>
                </a:solidFill>
                <a:effectLst/>
                <a:uLnTx/>
                <a:uFillTx/>
              </a:rPr>
              <a:t>requirements</a:t>
            </a:r>
            <a:r>
              <a:rPr kumimoji="0" lang="en-US" sz="2400" b="0" i="0" u="none" strike="noStrike" kern="0" cap="none" spc="0" normalizeH="0" baseline="0" noProof="0" dirty="0">
                <a:ln>
                  <a:noFill/>
                </a:ln>
                <a:solidFill>
                  <a:srgbClr val="002060"/>
                </a:solidFill>
                <a:effectLst/>
                <a:uLnTx/>
                <a:uFillTx/>
              </a:rPr>
              <a:t> definition, workshops, brainstorming, developing the project business case, and discussing how to evaluate and prioritize project proposals. </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pic>
        <p:nvPicPr>
          <p:cNvPr id="8" name="Picture 7">
            <a:extLst>
              <a:ext uri="{FF2B5EF4-FFF2-40B4-BE49-F238E27FC236}">
                <a16:creationId xmlns:a16="http://schemas.microsoft.com/office/drawing/2014/main" id="{98E8DAFD-CC70-A479-6F98-3F569EB32B6A}"/>
              </a:ext>
            </a:extLst>
          </p:cNvPr>
          <p:cNvPicPr>
            <a:picLocks noChangeAspect="1"/>
          </p:cNvPicPr>
          <p:nvPr/>
        </p:nvPicPr>
        <p:blipFill>
          <a:blip r:embed="rId3"/>
          <a:stretch>
            <a:fillRect/>
          </a:stretch>
        </p:blipFill>
        <p:spPr>
          <a:xfrm>
            <a:off x="8511147" y="2345587"/>
            <a:ext cx="3680853" cy="3282895"/>
          </a:xfrm>
          <a:prstGeom prst="rect">
            <a:avLst/>
          </a:prstGeom>
        </p:spPr>
      </p:pic>
    </p:spTree>
    <p:extLst>
      <p:ext uri="{BB962C8B-B14F-4D97-AF65-F5344CB8AC3E}">
        <p14:creationId xmlns:p14="http://schemas.microsoft.com/office/powerpoint/2010/main" val="533554431"/>
      </p:ext>
    </p:extLst>
  </p:cSld>
  <p:clrMapOvr>
    <a:masterClrMapping/>
  </p:clrMapOvr>
  <mc:AlternateContent xmlns:mc="http://schemas.openxmlformats.org/markup-compatibility/2006" xmlns:p14="http://schemas.microsoft.com/office/powerpoint/2010/main">
    <mc:Choice Requires="p14">
      <p:transition spd="slow" p14:dur="2000" advTm="50258"/>
    </mc:Choice>
    <mc:Fallback xmlns="">
      <p:transition spd="slow" advTm="5025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id="{311AE323-A69F-2E24-082E-B9B896FE4F91}"/>
              </a:ext>
            </a:extLst>
          </p:cNvPr>
          <p:cNvSpPr txBox="1"/>
          <p:nvPr/>
        </p:nvSpPr>
        <p:spPr>
          <a:xfrm>
            <a:off x="986727" y="2316851"/>
            <a:ext cx="9902229"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though a methodology is described as a standard approach for an organization, it should always be viewed as a living organism that needs to be matched with each project and updated for improvements based on lessons learned and general experience.</a:t>
            </a:r>
          </a:p>
        </p:txBody>
      </p:sp>
    </p:spTree>
    <p:extLst>
      <p:ext uri="{BB962C8B-B14F-4D97-AF65-F5344CB8AC3E}">
        <p14:creationId xmlns:p14="http://schemas.microsoft.com/office/powerpoint/2010/main" val="1489418875"/>
      </p:ext>
    </p:extLst>
  </p:cSld>
  <p:clrMapOvr>
    <a:masterClrMapping/>
  </p:clrMapOvr>
  <mc:AlternateContent xmlns:mc="http://schemas.openxmlformats.org/markup-compatibility/2006" xmlns:p14="http://schemas.microsoft.com/office/powerpoint/2010/main">
    <mc:Choice Requires="p14">
      <p:transition spd="slow" p14:dur="2000" advTm="21792"/>
    </mc:Choice>
    <mc:Fallback xmlns="">
      <p:transition spd="slow" advTm="2179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4" name="TextBox 3">
            <a:extLst>
              <a:ext uri="{FF2B5EF4-FFF2-40B4-BE49-F238E27FC236}">
                <a16:creationId xmlns:a16="http://schemas.microsoft.com/office/drawing/2014/main" id="{D6A123B5-9D3F-5D18-6205-CF8804E87F61}"/>
              </a:ext>
            </a:extLst>
          </p:cNvPr>
          <p:cNvSpPr txBox="1"/>
          <p:nvPr/>
        </p:nvSpPr>
        <p:spPr>
          <a:xfrm>
            <a:off x="470097" y="2372501"/>
            <a:ext cx="11251805"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root cause behind power and politics in an organization.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For many organizations, power and politics occur due to internal conflicts over scarce labor resources, monetary resources, facility (space) resources, and equipment resources. </a:t>
            </a:r>
          </a:p>
        </p:txBody>
      </p:sp>
    </p:spTree>
    <p:extLst>
      <p:ext uri="{BB962C8B-B14F-4D97-AF65-F5344CB8AC3E}">
        <p14:creationId xmlns:p14="http://schemas.microsoft.com/office/powerpoint/2010/main" val="1024261758"/>
      </p:ext>
    </p:extLst>
  </p:cSld>
  <p:clrMapOvr>
    <a:masterClrMapping/>
  </p:clrMapOvr>
  <mc:AlternateContent xmlns:mc="http://schemas.openxmlformats.org/markup-compatibility/2006" xmlns:p14="http://schemas.microsoft.com/office/powerpoint/2010/main">
    <mc:Choice Requires="p14">
      <p:transition spd="slow" p14:dur="2000" advTm="41563"/>
    </mc:Choice>
    <mc:Fallback xmlns="">
      <p:transition spd="slow" advTm="4156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8" name="TextBox 7">
            <a:extLst>
              <a:ext uri="{FF2B5EF4-FFF2-40B4-BE49-F238E27FC236}">
                <a16:creationId xmlns:a16="http://schemas.microsoft.com/office/drawing/2014/main" id="{96C2698D-B29A-428A-7544-BB7540869CD6}"/>
              </a:ext>
            </a:extLst>
          </p:cNvPr>
          <p:cNvSpPr txBox="1"/>
          <p:nvPr/>
        </p:nvSpPr>
        <p:spPr>
          <a:xfrm>
            <a:off x="752474" y="2227808"/>
            <a:ext cx="10410825" cy="267765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Understand the different forms of organizational structures.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Every  organizational culture is different, but regardless of the culture, every project, in order to be successful, needs support from its host organization.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So that the organizational structure is supportive and not restrictive to the accomplishment of the project goals</a:t>
            </a:r>
          </a:p>
        </p:txBody>
      </p:sp>
    </p:spTree>
    <p:extLst>
      <p:ext uri="{BB962C8B-B14F-4D97-AF65-F5344CB8AC3E}">
        <p14:creationId xmlns:p14="http://schemas.microsoft.com/office/powerpoint/2010/main" val="689280331"/>
      </p:ext>
    </p:extLst>
  </p:cSld>
  <p:clrMapOvr>
    <a:masterClrMapping/>
  </p:clrMapOvr>
  <mc:AlternateContent xmlns:mc="http://schemas.openxmlformats.org/markup-compatibility/2006" xmlns:p14="http://schemas.microsoft.com/office/powerpoint/2010/main">
    <mc:Choice Requires="p14">
      <p:transition spd="slow" p14:dur="2000" advTm="56877"/>
    </mc:Choice>
    <mc:Fallback xmlns="">
      <p:transition spd="slow" advTm="56877"/>
    </mc:Fallback>
  </mc:AlternateContent>
  <p:extLst>
    <p:ext uri="{3A86A75C-4F4B-4683-9AE1-C65F6400EC91}">
      <p14:laserTraceLst xmlns:p14="http://schemas.microsoft.com/office/powerpoint/2010/main">
        <p14:tracePtLst>
          <p14:tracePt t="11043" x="3714750" y="6203950"/>
          <p14:tracePt t="11158" x="3186113" y="6161088"/>
          <p14:tracePt t="11166" x="3611563" y="5583238"/>
          <p14:tracePt t="11181" x="4002088" y="5038725"/>
          <p14:tracePt t="11198" x="5013325" y="4138613"/>
          <p14:tracePt t="11199" x="5411788" y="3857625"/>
          <p14:tracePt t="11214" x="5827713" y="3662363"/>
          <p14:tracePt t="11231" x="6694488" y="3238500"/>
          <p14:tracePt t="11247" x="7416800" y="3008313"/>
          <p14:tracePt t="11264" x="7926388" y="2974975"/>
          <p14:tracePt t="11281" x="8054975" y="2974975"/>
          <p14:tracePt t="11298" x="8131175" y="2974975"/>
          <p14:tracePt t="11314" x="8164513" y="2974975"/>
          <p14:tracePt t="11334" x="8174038" y="2974975"/>
          <p14:tracePt t="11358" x="8189913" y="2982913"/>
          <p14:tracePt t="11366" x="8199438" y="2982913"/>
          <p14:tracePt t="11381" x="8207375" y="2990850"/>
          <p14:tracePt t="11422" x="8215313" y="3000375"/>
          <p14:tracePt t="11432" x="8215313" y="3008313"/>
          <p14:tracePt t="11438" x="8215313" y="3033713"/>
          <p14:tracePt t="11448" x="8215313" y="3109913"/>
          <p14:tracePt t="11464" x="8215313" y="3279775"/>
          <p14:tracePt t="11481" x="8258175" y="3373438"/>
          <p14:tracePt t="11497" x="8283575" y="3390900"/>
          <p14:tracePt t="11513" x="8402638" y="3355975"/>
          <p14:tracePt t="11531" x="8547100" y="3297238"/>
          <p14:tracePt t="11547" x="8666163" y="3246438"/>
          <p14:tracePt t="11564" x="8759825" y="3203575"/>
          <p14:tracePt t="11580" x="8793163" y="3203575"/>
          <p14:tracePt t="11598" x="8836025" y="3211513"/>
          <p14:tracePt t="11614" x="8853488" y="3221038"/>
          <p14:tracePt t="11631" x="8894763" y="3221038"/>
          <p14:tracePt t="11648" x="8972550" y="3238500"/>
          <p14:tracePt t="11664" x="9107488" y="3238500"/>
          <p14:tracePt t="11681" x="9158288" y="3238500"/>
          <p14:tracePt t="11697" x="9218613" y="3211513"/>
          <p14:tracePt t="11714" x="9261475" y="3195638"/>
          <p14:tracePt t="11731" x="9320213" y="3195638"/>
          <p14:tracePt t="11747" x="9405938" y="3195638"/>
          <p14:tracePt t="11764" x="9558338" y="3221038"/>
          <p14:tracePt t="11781" x="9685338" y="3221038"/>
          <p14:tracePt t="11798" x="9812338" y="3221038"/>
          <p14:tracePt t="11799" x="9872663" y="3221038"/>
          <p14:tracePt t="11814" x="9940925" y="3228975"/>
          <p14:tracePt t="11831" x="9999663" y="3228975"/>
          <p14:tracePt t="11847" x="10050463" y="3238500"/>
          <p14:tracePt t="11863" x="10110788" y="3254375"/>
          <p14:tracePt t="11880" x="10237788" y="3254375"/>
          <p14:tracePt t="11897" x="10339388" y="3254375"/>
          <p14:tracePt t="11914" x="10415588" y="3254375"/>
          <p14:tracePt t="11930" x="10442575" y="3254375"/>
          <p14:tracePt t="11958" x="10450513" y="3254375"/>
          <p14:tracePt t="11974" x="10458450" y="3254375"/>
          <p14:tracePt t="12102" x="10467975" y="3263900"/>
          <p14:tracePt t="12144" x="10467975" y="3279775"/>
          <p14:tracePt t="12158" x="10458450" y="3289300"/>
          <p14:tracePt t="12165" x="10450513" y="3289300"/>
          <p14:tracePt t="12180" x="10450513" y="3297238"/>
          <p14:tracePt t="12197" x="10407650" y="3305175"/>
          <p14:tracePt t="12214" x="10348913" y="3305175"/>
          <p14:tracePt t="12230" x="10255250" y="3322638"/>
          <p14:tracePt t="12247" x="10093325" y="3340100"/>
          <p14:tracePt t="12263" x="9864725" y="3382963"/>
          <p14:tracePt t="12281" x="9786938" y="3390900"/>
          <p14:tracePt t="12297" x="9694863" y="3398838"/>
          <p14:tracePt t="12314" x="9532938" y="3424238"/>
          <p14:tracePt t="12330" x="9312275" y="3433763"/>
          <p14:tracePt t="12347" x="9039225" y="3433763"/>
          <p14:tracePt t="12363" x="8785225" y="3433763"/>
          <p14:tracePt t="12380" x="8521700" y="3433763"/>
          <p14:tracePt t="12397" x="8250238" y="3433763"/>
          <p14:tracePt t="12415" x="8029575" y="3433763"/>
          <p14:tracePt t="12430" x="7842250" y="3449638"/>
          <p14:tracePt t="12447" x="7705725" y="3475038"/>
          <p14:tracePt t="12464" x="7477125" y="3492500"/>
          <p14:tracePt t="12480" x="7281863" y="3502025"/>
          <p14:tracePt t="12497" x="7008813" y="3502025"/>
          <p14:tracePt t="12514" x="6745288" y="3502025"/>
          <p14:tracePt t="12530" x="6465888" y="3502025"/>
          <p14:tracePt t="12547" x="6235700" y="3502025"/>
          <p14:tracePt t="12564" x="6024563" y="3502025"/>
          <p14:tracePt t="12580" x="5853113" y="3502025"/>
          <p14:tracePt t="12597" x="5776913" y="3509963"/>
          <p14:tracePt t="12613" x="5761038" y="3509963"/>
          <p14:tracePt t="12711" x="5751513" y="3509963"/>
          <p14:tracePt t="12727" x="5751513" y="3517900"/>
          <p14:tracePt t="12734" x="5751513" y="3527425"/>
          <p14:tracePt t="12747" x="5743575" y="3535363"/>
          <p14:tracePt t="12815" x="5743575" y="3543300"/>
          <p14:tracePt t="12832" x="5743575" y="3552825"/>
          <p14:tracePt t="12839" x="5743575" y="3560763"/>
          <p14:tracePt t="12848" x="5751513" y="3611563"/>
          <p14:tracePt t="12863" x="5761038" y="3671888"/>
          <p14:tracePt t="12880" x="5761038" y="3713163"/>
          <p14:tracePt t="13398" x="5768975" y="3722688"/>
          <p14:tracePt t="13406" x="5776913" y="3730625"/>
          <p14:tracePt t="13414" x="5794375" y="3748088"/>
          <p14:tracePt t="13430" x="5827713" y="3773488"/>
          <p14:tracePt t="13431" x="5845175" y="3790950"/>
          <p14:tracePt t="13447" x="5870575" y="3816350"/>
          <p14:tracePt t="13463" x="5981700" y="3883025"/>
          <p14:tracePt t="13479" x="6159500" y="3994150"/>
          <p14:tracePt t="13496" x="6219825" y="4011613"/>
          <p14:tracePt t="13513" x="6227763" y="4019550"/>
          <p14:tracePt t="13534" x="6227763" y="4027488"/>
          <p14:tracePt t="13546" x="6235700" y="4037013"/>
          <p14:tracePt t="14415" x="6235700" y="4052888"/>
          <p14:tracePt t="14430" x="6235700" y="4062413"/>
          <p14:tracePt t="14463" x="6235700" y="4070350"/>
          <p14:tracePt t="14479" x="6235700" y="4079875"/>
          <p14:tracePt t="14511" x="6235700" y="4087813"/>
          <p14:tracePt t="14686" x="6245225" y="4095750"/>
          <p14:tracePt t="14702" x="6253163" y="4095750"/>
          <p14:tracePt t="14710" x="6261100" y="4095750"/>
          <p14:tracePt t="17175" x="6270625" y="4095750"/>
          <p14:tracePt t="17182" x="6278563" y="4095750"/>
          <p14:tracePt t="17326" x="6286500" y="4095750"/>
          <p14:tracePt t="18535" x="6303963" y="4095750"/>
          <p14:tracePt t="18726" x="6311900" y="4095750"/>
          <p14:tracePt t="19086" x="6321425" y="4095750"/>
          <p14:tracePt t="19182" x="6329363" y="4105275"/>
          <p14:tracePt t="42007" x="6338888" y="4113213"/>
          <p14:tracePt t="42014" x="6338888" y="4130675"/>
          <p14:tracePt t="42022" x="6338888" y="4181475"/>
          <p14:tracePt t="42033" x="6338888" y="4265613"/>
          <p14:tracePt t="42050" x="6338888" y="4435475"/>
          <p14:tracePt t="42067" x="6372225" y="4572000"/>
          <p14:tracePt t="42084" x="6372225" y="4579938"/>
          <p14:tracePt t="42102" x="6380163" y="4579938"/>
          <p14:tracePt t="42117" x="6397625" y="4579938"/>
          <p14:tracePt t="42135" x="6448425" y="4579938"/>
          <p14:tracePt t="42150" x="6456363" y="4579938"/>
          <p14:tracePt t="42215" x="6456363" y="4572000"/>
          <p14:tracePt t="42222" x="6456363" y="4554538"/>
          <p14:tracePt t="42233" x="6491288" y="4538663"/>
          <p14:tracePt t="42250" x="6600825" y="4529138"/>
          <p14:tracePt t="42267" x="6729413" y="4529138"/>
          <p14:tracePt t="42284" x="6813550" y="4529138"/>
          <p14:tracePt t="42301" x="6873875" y="4529138"/>
          <p14:tracePt t="42318" x="6907213" y="4529138"/>
          <p14:tracePt t="42319" x="6915150" y="4529138"/>
          <p14:tracePt t="42334" x="6932613" y="4529138"/>
          <p14:tracePt t="42350" x="6958013" y="4529138"/>
          <p14:tracePt t="42367" x="6992938" y="4529138"/>
          <p14:tracePt t="42383" x="7051675" y="4529138"/>
          <p14:tracePt t="42400" x="7085013" y="4529138"/>
          <p14:tracePt t="42417" x="7112000" y="4529138"/>
          <p14:tracePt t="42433" x="7137400" y="4546600"/>
          <p14:tracePt t="42450" x="7188200" y="4546600"/>
          <p14:tracePt t="42467" x="7315200" y="4546600"/>
          <p14:tracePt t="42483" x="7408863" y="4546600"/>
          <p14:tracePt t="42500" x="7467600" y="4546600"/>
          <p14:tracePt t="42517" x="7502525" y="4546600"/>
          <p14:tracePt t="42542" x="7518400" y="4546600"/>
          <p14:tracePt t="42599" x="7527925" y="4546600"/>
          <p14:tracePt t="48663" x="7518400" y="4554538"/>
          <p14:tracePt t="48686" x="7502525" y="4554538"/>
          <p14:tracePt t="48702" x="7502525" y="4564063"/>
          <p14:tracePt t="48718" x="7493000" y="4564063"/>
          <p14:tracePt t="48734" x="7477125" y="4564063"/>
          <p14:tracePt t="48742" x="7467600" y="4564063"/>
          <p14:tracePt t="48750" x="7451725" y="4579938"/>
          <p14:tracePt t="48764" x="7434263" y="4579938"/>
          <p14:tracePt t="48781" x="7400925" y="4579938"/>
          <p14:tracePt t="48798" x="7391400" y="4589463"/>
          <p14:tracePt t="48800" x="7383463" y="4589463"/>
          <p14:tracePt t="48815" x="7373938" y="4589463"/>
          <p14:tracePt t="48862" x="7366000" y="4589463"/>
          <p14:tracePt t="48886" x="7358063" y="4589463"/>
          <p14:tracePt t="48911" x="7348538" y="4597400"/>
          <p14:tracePt t="48927" x="7340600" y="4597400"/>
          <p14:tracePt t="50958" x="7323138" y="4597400"/>
          <p14:tracePt t="50965" x="7297738" y="4597400"/>
          <p14:tracePt t="50974" x="7264400" y="4597400"/>
          <p14:tracePt t="50982" x="7229475" y="4597400"/>
          <p14:tracePt t="50996" x="7196138" y="4597400"/>
          <p14:tracePt t="51013" x="7112000" y="4597400"/>
          <p14:tracePt t="51030" x="7077075" y="4597400"/>
          <p14:tracePt t="51047" x="7051675" y="4597400"/>
          <p14:tracePt t="51063" x="6992938" y="4597400"/>
          <p14:tracePt t="51079" x="6975475" y="4597400"/>
          <p14:tracePt t="51096" x="6950075" y="4597400"/>
          <p14:tracePt t="51113" x="6924675" y="4597400"/>
          <p14:tracePt t="51130" x="6889750" y="4597400"/>
          <p14:tracePt t="51146" x="6864350" y="4597400"/>
          <p14:tracePt t="51163" x="6823075" y="4597400"/>
          <p14:tracePt t="51180" x="6754813" y="4597400"/>
          <p14:tracePt t="51196" x="6678613" y="4597400"/>
          <p14:tracePt t="51213" x="6592888" y="4597400"/>
          <p14:tracePt t="51230" x="6516688" y="4597400"/>
          <p14:tracePt t="51231" x="6456363" y="4597400"/>
          <p14:tracePt t="51246" x="6415088" y="4597400"/>
          <p14:tracePt t="51263" x="6219825" y="4597400"/>
          <p14:tracePt t="51279" x="5989638" y="4597400"/>
          <p14:tracePt t="51296" x="5718175" y="4546600"/>
          <p14:tracePt t="51313" x="5446713" y="4503738"/>
          <p14:tracePt t="51330" x="5259388" y="4478338"/>
          <p14:tracePt t="51346" x="5183188" y="4460875"/>
          <p14:tracePt t="51363" x="5157788" y="4460875"/>
          <p14:tracePt t="51380" x="5157788" y="4452938"/>
          <p14:tracePt t="51886" x="5157788" y="4460875"/>
          <p14:tracePt t="51894" x="5165725" y="4460875"/>
          <p14:tracePt t="51902" x="5183188" y="4470400"/>
          <p14:tracePt t="51918" x="5199063" y="4478338"/>
          <p14:tracePt t="51930" x="5208588" y="4486275"/>
          <p14:tracePt t="51946" x="5216525" y="4486275"/>
          <p14:tracePt t="51962" x="5224463" y="4503738"/>
          <p14:tracePt t="51979" x="5259388" y="4503738"/>
          <p14:tracePt t="51996" x="5292725" y="4529138"/>
          <p14:tracePt t="52013" x="5335588" y="4529138"/>
          <p14:tracePt t="52030" x="5403850" y="4554538"/>
          <p14:tracePt t="52046" x="5446713" y="4572000"/>
          <p14:tracePt t="52063" x="5480050" y="4589463"/>
          <p14:tracePt t="52079" x="5487988" y="4597400"/>
          <p14:tracePt t="52096" x="5513388" y="4597400"/>
          <p14:tracePt t="52113" x="5530850" y="4605338"/>
          <p14:tracePt t="52130" x="5556250" y="4614863"/>
          <p14:tracePt t="52146" x="5573713" y="4614863"/>
          <p14:tracePt t="52162" x="5581650" y="4622800"/>
          <p14:tracePt t="52198" x="5591175" y="4630738"/>
          <p14:tracePt t="52207" x="5607050" y="4630738"/>
          <p14:tracePt t="52238" x="5616575" y="4630738"/>
          <p14:tracePt t="52247" x="5624513" y="4630738"/>
          <p14:tracePt t="52254" x="5632450" y="4630738"/>
          <p14:tracePt t="52263" x="5641975" y="4640263"/>
          <p14:tracePt t="52286" x="5649913" y="4640263"/>
          <p14:tracePt t="52319" x="5675313" y="4648200"/>
          <p14:tracePt t="52326" x="5683250" y="4657725"/>
          <p14:tracePt t="52334" x="5683250" y="4665663"/>
          <p14:tracePt t="52350" x="5708650" y="4665663"/>
          <p14:tracePt t="52366" x="5708650" y="4673600"/>
          <p14:tracePt t="52382" x="5718175" y="4673600"/>
          <p14:tracePt t="52396" x="5735638" y="4691063"/>
          <p14:tracePt t="52412" x="5743575" y="4699000"/>
          <p14:tracePt t="52429" x="5751513" y="4699000"/>
          <p14:tracePt t="52446" x="5761038" y="4708525"/>
          <p14:tracePt t="52463" x="5776913" y="4724400"/>
          <p14:tracePt t="52479" x="5802313" y="4733925"/>
          <p14:tracePt t="52496" x="5845175" y="4759325"/>
          <p14:tracePt t="52512" x="5862638" y="4767263"/>
          <p14:tracePt t="52529" x="5880100" y="4775200"/>
          <p14:tracePt t="52545" x="5895975" y="4802188"/>
          <p14:tracePt t="52562" x="5905500" y="4802188"/>
          <p14:tracePt t="52579" x="5964238" y="4835525"/>
          <p14:tracePt t="52596" x="6049963" y="4852988"/>
          <p14:tracePt t="52612" x="6194425" y="4878388"/>
          <p14:tracePt t="52630" x="6354763" y="4843463"/>
          <p14:tracePt t="52646" x="6465888" y="4708525"/>
          <p14:tracePt t="52686" x="6473825" y="4683125"/>
          <p14:tracePt t="52726" x="6483350" y="4683125"/>
          <p14:tracePt t="52734" x="6499225" y="4683125"/>
          <p14:tracePt t="52759" x="6508750" y="4691063"/>
          <p14:tracePt t="52766" x="6534150" y="4699000"/>
          <p14:tracePt t="52779" x="6542088" y="4699000"/>
          <p14:tracePt t="55206" x="6567488" y="4699000"/>
          <p14:tracePt t="55214" x="6643688" y="4699000"/>
          <p14:tracePt t="55222" x="6754813" y="4699000"/>
          <p14:tracePt t="55229" x="6915150" y="4699000"/>
          <p14:tracePt t="55244" x="7188200" y="4699000"/>
          <p14:tracePt t="55261" x="8232775" y="4495800"/>
          <p14:tracePt t="55278" x="9226550" y="3951288"/>
          <p14:tracePt t="55294" x="10034588" y="3059113"/>
          <p14:tracePt t="55312" x="10509250" y="2387600"/>
          <p14:tracePt t="55313" x="10628313" y="2116138"/>
          <p14:tracePt t="55328" x="10721975" y="1885950"/>
          <p14:tracePt t="55344" x="10764838" y="1793875"/>
          <p14:tracePt t="55362" x="10764838" y="1766888"/>
          <p14:tracePt t="55378" x="10782300" y="1708150"/>
          <p14:tracePt t="55394" x="10841038" y="1622425"/>
          <p14:tracePt t="55411" x="10960100" y="1504950"/>
          <p14:tracePt t="55428" x="11018838" y="1462088"/>
          <p14:tracePt t="55445" x="11028363" y="1452563"/>
          <p14:tracePt t="55463" x="11036300" y="1444625"/>
          <p14:tracePt t="55478" x="11010900" y="1427163"/>
          <p14:tracePt t="55479" x="10917238" y="1376363"/>
          <p14:tracePt t="55494" x="10848975" y="1368425"/>
          <p14:tracePt t="55511" x="10756900" y="1368425"/>
          <p14:tracePt t="55527" x="10721975" y="1385888"/>
          <p14:tracePt t="55544" x="10721975" y="1436688"/>
          <p14:tracePt t="55562" x="10772775" y="1555750"/>
          <p14:tracePt t="55578" x="10952163" y="1716088"/>
          <p14:tracePt t="55594" x="11010900" y="1776413"/>
          <p14:tracePt t="55612" x="11044238" y="1809750"/>
          <p14:tracePt t="55630" x="11053763" y="1835150"/>
          <p14:tracePt t="55644" x="11079163" y="1852613"/>
          <p14:tracePt t="55662" x="11155363" y="1870075"/>
          <p14:tracePt t="55678" x="11274425" y="1844675"/>
          <p14:tracePt t="55679" x="11299825" y="1716088"/>
          <p14:tracePt t="55694" x="11299825" y="1538288"/>
          <p14:tracePt t="55711" x="11079163" y="1198563"/>
          <p14:tracePt t="55727" x="10220325" y="679450"/>
          <p14:tracePt t="55744" x="9158288" y="374650"/>
          <p14:tracePt t="55761" x="8139113" y="187325"/>
          <p14:tracePt t="55777" x="7264400" y="127000"/>
          <p14:tracePt t="55794" x="6202363" y="127000"/>
          <p14:tracePt t="55811" x="5224463" y="127000"/>
          <p14:tracePt t="55828" x="4486275" y="76200"/>
          <p14:tracePt t="56877" x="6065838" y="433388"/>
          <p14:tracePt t="56877" x="6924675" y="663575"/>
          <p14:tracePt t="56877" x="8504238" y="1173163"/>
          <p14:tracePt t="56877" x="9880600" y="1776413"/>
          <p14:tracePt t="56877" x="10909300" y="2217738"/>
          <p14:tracePt t="56877" x="11741150" y="2600325"/>
          <p14:tracePt t="56877" x="12080875" y="5999163"/>
          <p14:tracePt t="56877" x="12004675" y="6024563"/>
          <p14:tracePt t="56877" x="11920538" y="6076950"/>
          <p14:tracePt t="56877" x="11791950" y="6153150"/>
          <p14:tracePt t="56877" x="11733213" y="6169025"/>
          <p14:tracePt t="56877" x="11733213" y="6153150"/>
          <p14:tracePt t="56877" x="11766550" y="6076950"/>
          <p14:tracePt t="56877" x="11860213" y="5872163"/>
          <p14:tracePt t="56877" x="11953875" y="5651500"/>
          <p14:tracePt t="56877" x="12133263" y="5208588"/>
          <p14:tracePt t="56877" x="11444288" y="4052888"/>
          <p14:tracePt t="56877" x="11010900" y="4359275"/>
          <p14:tracePt t="56877" x="10093325" y="4987925"/>
          <p14:tracePt t="56877" x="9396413" y="5472113"/>
          <p14:tracePt t="56877" x="9064625" y="5651500"/>
          <p14:tracePt t="56877" x="8869363" y="5770563"/>
          <p14:tracePt t="56877" x="8785225" y="5803900"/>
          <p14:tracePt t="56877" x="8716963" y="5829300"/>
          <p14:tracePt t="56877" x="8572500" y="5889625"/>
          <p14:tracePt t="56877" x="8435975" y="5897563"/>
          <p14:tracePt t="56877" x="8232775" y="5932488"/>
          <p14:tracePt t="56877" x="8012113" y="5948363"/>
          <p14:tracePt t="56877" x="7748588" y="6008688"/>
          <p14:tracePt t="56877" x="7272338" y="6161088"/>
          <p14:tracePt t="56877" x="6899275" y="6262688"/>
          <p14:tracePt t="56877" x="6559550" y="6313488"/>
          <p14:tracePt t="56877" x="6184900" y="6338888"/>
          <p14:tracePt t="56877" x="5946775" y="6338888"/>
          <p14:tracePt t="56877" x="5776913" y="6338888"/>
          <p14:tracePt t="56877" x="5632450" y="6338888"/>
          <p14:tracePt t="56877" x="5513388" y="6338888"/>
          <p14:tracePt t="56877" x="5360988" y="6373813"/>
          <p14:tracePt t="56877" x="5157788" y="6391275"/>
          <p14:tracePt t="56877" x="4995863" y="6416675"/>
          <p14:tracePt t="56877" x="4910138" y="6424613"/>
          <p14:tracePt t="56877" x="4851400" y="6432550"/>
          <p14:tracePt t="56877" x="4646613" y="6467475"/>
          <p14:tracePt t="56877" x="4468813" y="6475413"/>
          <p14:tracePt t="56877" x="4214813" y="6510338"/>
          <p14:tracePt t="56877" x="3959225" y="6543675"/>
          <p14:tracePt t="56877" x="3746500" y="6594475"/>
          <p14:tracePt t="56877" x="3586163" y="6611938"/>
          <p14:tracePt t="56877" x="3525838" y="6611938"/>
          <p14:tracePt t="56877" x="3508375" y="6627813"/>
          <p14:tracePt t="56877" x="3508375" y="6619875"/>
          <p14:tracePt t="56877" x="3543300" y="6586538"/>
          <p14:tracePt t="56877" x="3619500" y="6551613"/>
          <p14:tracePt t="56877" x="3814763" y="6467475"/>
          <p14:tracePt t="56877" x="4052888" y="6365875"/>
          <p14:tracePt t="56877" x="4230688" y="6297613"/>
          <p14:tracePt t="56877" x="4375150" y="6237288"/>
          <p14:tracePt t="56877" x="4545013" y="6153150"/>
          <p14:tracePt t="56877" x="4740275" y="6067425"/>
          <p14:tracePt t="56877" x="5003800" y="5915025"/>
          <p14:tracePt t="56877" x="5505450" y="5641975"/>
          <p14:tracePt t="56877" x="6100763" y="5286375"/>
          <p14:tracePt t="56877" x="6575425" y="5022850"/>
          <p14:tracePt t="56877" x="6831013" y="4868863"/>
          <p14:tracePt t="56877" x="7000875" y="4784725"/>
          <p14:tracePt t="56877" x="7196138" y="4665663"/>
          <p14:tracePt t="56877" x="7426325" y="4529138"/>
          <p14:tracePt t="56877" x="8343900" y="3925888"/>
          <p14:tracePt t="56877" x="9064625" y="3416300"/>
          <p14:tracePt t="56877" x="9720263" y="2881313"/>
          <p14:tracePt t="56877" x="10017125" y="2625725"/>
          <p14:tracePt t="56877" x="10110788" y="2481263"/>
          <p14:tracePt t="56877" x="10245725" y="2217738"/>
          <p14:tracePt t="56877" x="10442575" y="1741488"/>
          <p14:tracePt t="56877" x="10645775" y="1274763"/>
          <p14:tracePt t="56877" x="10782300" y="935038"/>
          <p14:tracePt t="56877" x="10891838" y="688975"/>
          <p14:tracePt t="56877" x="10968038" y="466725"/>
          <p14:tracePt t="56877" x="11018838" y="357188"/>
          <p14:tracePt t="56877" x="11147425" y="1016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id="{EFC020F7-026A-4171-5A16-09EAC3723DA5}"/>
              </a:ext>
            </a:extLst>
          </p:cNvPr>
          <p:cNvSpPr txBox="1"/>
          <p:nvPr/>
        </p:nvSpPr>
        <p:spPr>
          <a:xfrm>
            <a:off x="465124" y="1788356"/>
            <a:ext cx="7754053" cy="4305730"/>
          </a:xfrm>
          <a:prstGeom prst="rect">
            <a:avLst/>
          </a:prstGeom>
          <a:noFill/>
        </p:spPr>
        <p:txBody>
          <a:bodyPr wrap="square" rtlCol="0">
            <a:spAutoFit/>
          </a:bodyPr>
          <a:lstStyle/>
          <a:p>
            <a:pPr algn="ct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Six different types of organizational structures :</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Composite systems</a:t>
            </a:r>
          </a:p>
        </p:txBody>
      </p:sp>
      <p:sp>
        <p:nvSpPr>
          <p:cNvPr id="4" name="TextBox 3">
            <a:extLst>
              <a:ext uri="{FF2B5EF4-FFF2-40B4-BE49-F238E27FC236}">
                <a16:creationId xmlns:a16="http://schemas.microsoft.com/office/drawing/2014/main" id="{33560D00-9030-D09E-9F08-451B722E1403}"/>
              </a:ext>
            </a:extLst>
          </p:cNvPr>
          <p:cNvSpPr txBox="1"/>
          <p:nvPr/>
        </p:nvSpPr>
        <p:spPr>
          <a:xfrm>
            <a:off x="3975652" y="4974513"/>
            <a:ext cx="8216348" cy="1318118"/>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Each of these structures has distinct characteristics. </a:t>
            </a:r>
          </a:p>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There are benefits and challenges for each of these structures that must be understood to use them effectively or manage their shortcomings if the choice is dictated.</a:t>
            </a:r>
          </a:p>
        </p:txBody>
      </p:sp>
      <p:pic>
        <p:nvPicPr>
          <p:cNvPr id="9" name="Picture 8">
            <a:extLst>
              <a:ext uri="{FF2B5EF4-FFF2-40B4-BE49-F238E27FC236}">
                <a16:creationId xmlns:a16="http://schemas.microsoft.com/office/drawing/2014/main" id="{7050DCEB-64F3-14EF-E353-FA910906F69D}"/>
              </a:ext>
            </a:extLst>
          </p:cNvPr>
          <p:cNvPicPr>
            <a:picLocks noChangeAspect="1"/>
          </p:cNvPicPr>
          <p:nvPr/>
        </p:nvPicPr>
        <p:blipFill>
          <a:blip r:embed="rId3"/>
          <a:stretch>
            <a:fillRect/>
          </a:stretch>
        </p:blipFill>
        <p:spPr>
          <a:xfrm>
            <a:off x="7692971" y="2149349"/>
            <a:ext cx="3836211" cy="2559301"/>
          </a:xfrm>
          <a:prstGeom prst="rect">
            <a:avLst/>
          </a:prstGeom>
        </p:spPr>
      </p:pic>
    </p:spTree>
    <p:extLst>
      <p:ext uri="{BB962C8B-B14F-4D97-AF65-F5344CB8AC3E}">
        <p14:creationId xmlns:p14="http://schemas.microsoft.com/office/powerpoint/2010/main" val="3713579427"/>
      </p:ext>
    </p:extLst>
  </p:cSld>
  <p:clrMapOvr>
    <a:masterClrMapping/>
  </p:clrMapOvr>
  <mc:AlternateContent xmlns:mc="http://schemas.openxmlformats.org/markup-compatibility/2006" xmlns:p14="http://schemas.microsoft.com/office/powerpoint/2010/main">
    <mc:Choice Requires="p14">
      <p:transition spd="slow" p14:dur="2000" advTm="53617"/>
    </mc:Choice>
    <mc:Fallback xmlns="">
      <p:transition spd="slow" advTm="5361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D1EA67A-6C41-83D3-0F49-43F70316CEC8}"/>
              </a:ext>
            </a:extLst>
          </p:cNvPr>
          <p:cNvSpPr txBox="1"/>
          <p:nvPr/>
        </p:nvSpPr>
        <p:spPr>
          <a:xfrm>
            <a:off x="376389" y="2251681"/>
            <a:ext cx="11771807"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section focuses on the beginnings of a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How to pick the right projects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The importance of business objectives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Common selection criteria, and gaining support for the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Discuss what a project charter is and the importance of having one. </a:t>
            </a:r>
          </a:p>
        </p:txBody>
      </p:sp>
    </p:spTree>
    <p:extLst>
      <p:ext uri="{BB962C8B-B14F-4D97-AF65-F5344CB8AC3E}">
        <p14:creationId xmlns:p14="http://schemas.microsoft.com/office/powerpoint/2010/main" val="1713643314"/>
      </p:ext>
    </p:extLst>
  </p:cSld>
  <p:clrMapOvr>
    <a:masterClrMapping/>
  </p:clrMapOvr>
  <mc:AlternateContent xmlns:mc="http://schemas.openxmlformats.org/markup-compatibility/2006" xmlns:p14="http://schemas.microsoft.com/office/powerpoint/2010/main">
    <mc:Choice Requires="p14">
      <p:transition spd="slow" p14:dur="2000" advTm="51960"/>
    </mc:Choice>
    <mc:Fallback xmlns="">
      <p:transition spd="slow" advTm="5196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BA951162-A0BD-F4C6-7ACF-5F02480B75D2}"/>
              </a:ext>
            </a:extLst>
          </p:cNvPr>
          <p:cNvSpPr txBox="1"/>
          <p:nvPr/>
        </p:nvSpPr>
        <p:spPr>
          <a:xfrm>
            <a:off x="311175" y="2035663"/>
            <a:ext cx="1110925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Most organizations have too many requests for new projects but have limited:</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M</a:t>
            </a:r>
            <a:r>
              <a:rPr lang="en-US" sz="2400" dirty="0" err="1">
                <a:solidFill>
                  <a:srgbClr val="0A1F61"/>
                </a:solidFill>
                <a:latin typeface="Tajawal ExtraBold" panose="00000800000000000000" pitchFamily="2" charset="-78"/>
                <a:cs typeface="Tajawal ExtraBold" panose="00000800000000000000" pitchFamily="2" charset="-78"/>
              </a:rPr>
              <a:t>oney</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Human Resources</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E</a:t>
            </a:r>
            <a:r>
              <a:rPr lang="en-US" sz="2400" dirty="0" err="1">
                <a:solidFill>
                  <a:srgbClr val="0A1F61"/>
                </a:solidFill>
                <a:latin typeface="Tajawal ExtraBold" panose="00000800000000000000" pitchFamily="2" charset="-78"/>
                <a:cs typeface="Tajawal ExtraBold" panose="00000800000000000000" pitchFamily="2" charset="-78"/>
              </a:rPr>
              <a:t>quipment</a:t>
            </a:r>
            <a:r>
              <a:rPr lang="en-US" sz="2400" dirty="0">
                <a:solidFill>
                  <a:srgbClr val="0A1F61"/>
                </a:solidFill>
                <a:latin typeface="Tajawal ExtraBold" panose="00000800000000000000" pitchFamily="2" charset="-78"/>
                <a:cs typeface="Tajawal ExtraBold" panose="00000800000000000000" pitchFamily="2" charset="-78"/>
              </a:rPr>
              <a:t> to implement them all</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So a consistent selection process is needed that will benefit the overall organization. </a:t>
            </a:r>
          </a:p>
        </p:txBody>
      </p:sp>
    </p:spTree>
    <p:extLst>
      <p:ext uri="{BB962C8B-B14F-4D97-AF65-F5344CB8AC3E}">
        <p14:creationId xmlns:p14="http://schemas.microsoft.com/office/powerpoint/2010/main" val="2447922808"/>
      </p:ext>
    </p:extLst>
  </p:cSld>
  <p:clrMapOvr>
    <a:masterClrMapping/>
  </p:clrMapOvr>
  <mc:AlternateContent xmlns:mc="http://schemas.openxmlformats.org/markup-compatibility/2006" xmlns:p14="http://schemas.microsoft.com/office/powerpoint/2010/main">
    <mc:Choice Requires="p14">
      <p:transition spd="slow" p14:dur="2000" advTm="50789"/>
    </mc:Choice>
    <mc:Fallback xmlns="">
      <p:transition spd="slow" advTm="507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C4A2997-0F50-A521-4C3F-72F1DDA9131F}"/>
              </a:ext>
            </a:extLst>
          </p:cNvPr>
          <p:cNvSpPr txBox="1"/>
          <p:nvPr/>
        </p:nvSpPr>
        <p:spPr>
          <a:xfrm>
            <a:off x="311175" y="2035663"/>
            <a:ext cx="11239585" cy="4675062"/>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Upon completion of this section, the following tools and techniques should be understood regarding why they are required as part of the project selection process: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common business factors and priorities when approving a new project while working with limited IT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Identify mechanics for selecting the right projects using financial decision models, including feasibility study, payback period, NPV, and depreciation and income tax.</a:t>
            </a:r>
          </a:p>
        </p:txBody>
      </p:sp>
    </p:spTree>
    <p:extLst>
      <p:ext uri="{BB962C8B-B14F-4D97-AF65-F5344CB8AC3E}">
        <p14:creationId xmlns:p14="http://schemas.microsoft.com/office/powerpoint/2010/main" val="1667375134"/>
      </p:ext>
    </p:extLst>
  </p:cSld>
  <p:clrMapOvr>
    <a:masterClrMapping/>
  </p:clrMapOvr>
  <mc:AlternateContent xmlns:mc="http://schemas.openxmlformats.org/markup-compatibility/2006" xmlns:p14="http://schemas.microsoft.com/office/powerpoint/2010/main">
    <mc:Choice Requires="p14">
      <p:transition spd="slow" p14:dur="2000" advTm="72586"/>
    </mc:Choice>
    <mc:Fallback xmlns="">
      <p:transition spd="slow" advTm="7258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B4D7208-D190-8585-1728-C4EC9517126B}"/>
              </a:ext>
            </a:extLst>
          </p:cNvPr>
          <p:cNvSpPr txBox="1"/>
          <p:nvPr/>
        </p:nvSpPr>
        <p:spPr>
          <a:xfrm>
            <a:off x="323807" y="2338077"/>
            <a:ext cx="11239585"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Identify mechanics for selecting the right projects using nonfinancial models, including project questionnaire assessment, comparing different projects based on different criteria, and weighted criteria.</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Understand the mechanics of the management of applications and project charters</a:t>
            </a:r>
          </a:p>
        </p:txBody>
      </p:sp>
    </p:spTree>
    <p:extLst>
      <p:ext uri="{BB962C8B-B14F-4D97-AF65-F5344CB8AC3E}">
        <p14:creationId xmlns:p14="http://schemas.microsoft.com/office/powerpoint/2010/main" val="2537873998"/>
      </p:ext>
    </p:extLst>
  </p:cSld>
  <p:clrMapOvr>
    <a:masterClrMapping/>
  </p:clrMapOvr>
  <mc:AlternateContent xmlns:mc="http://schemas.openxmlformats.org/markup-compatibility/2006" xmlns:p14="http://schemas.microsoft.com/office/powerpoint/2010/main">
    <mc:Choice Requires="p14">
      <p:transition spd="slow" p14:dur="2000" advTm="58214"/>
    </mc:Choice>
    <mc:Fallback xmlns="">
      <p:transition spd="slow" advTm="58214"/>
    </mc:Fallback>
  </mc:AlternateContent>
  <p:extLst>
    <p:ext uri="{3A86A75C-4F4B-4683-9AE1-C65F6400EC91}">
      <p14:laserTraceLst xmlns:p14="http://schemas.microsoft.com/office/powerpoint/2010/main">
        <p14:tracePtLst>
          <p14:tracePt t="41220" x="3683000" y="6362700"/>
          <p14:tracePt t="41400" x="2854325" y="6475413"/>
          <p14:tracePt t="41409" x="2854325" y="6246813"/>
          <p14:tracePt t="41426" x="2803525" y="5676900"/>
          <p14:tracePt t="41443" x="2770188" y="5175250"/>
          <p14:tracePt t="41460" x="2735263" y="4911725"/>
          <p14:tracePt t="41476" x="2709863" y="4716463"/>
          <p14:tracePt t="41493" x="2701925" y="4622800"/>
          <p14:tracePt t="41509" x="2701925" y="4614863"/>
          <p14:tracePt t="41526" x="2701925" y="4605338"/>
          <p14:tracePt t="41545" x="2701925" y="4597400"/>
          <p14:tracePt t="41561" x="2701925" y="4579938"/>
          <p14:tracePt t="41576" x="2709863" y="4554538"/>
          <p14:tracePt t="41593" x="2727325" y="4538663"/>
          <p14:tracePt t="41609" x="2760663" y="4495800"/>
          <p14:tracePt t="41626" x="2838450" y="4359275"/>
          <p14:tracePt t="41643" x="2863850" y="4240213"/>
          <p14:tracePt t="41660" x="2897188" y="4138613"/>
          <p14:tracePt t="41676" x="2914650" y="4121150"/>
          <p14:tracePt t="41760" x="2914650" y="4113213"/>
          <p14:tracePt t="41768" x="2930525" y="4113213"/>
          <p14:tracePt t="41777" x="2940050" y="4113213"/>
          <p14:tracePt t="41793" x="2955925" y="4113213"/>
          <p14:tracePt t="41809" x="2982913" y="4121150"/>
          <p14:tracePt t="41826" x="3033713" y="4146550"/>
          <p14:tracePt t="41849" x="3049588" y="4164013"/>
          <p14:tracePt t="41859" x="3059113" y="4164013"/>
          <p14:tracePt t="41876" x="3100388" y="4171950"/>
          <p14:tracePt t="41892" x="3160713" y="4214813"/>
          <p14:tracePt t="41909" x="3203575" y="4224338"/>
          <p14:tracePt t="41936" x="3211513" y="4224338"/>
          <p14:tracePt t="41953" x="3228975" y="4232275"/>
          <p14:tracePt t="41961" x="3236913" y="4240213"/>
          <p14:tracePt t="41976" x="3244850" y="4249738"/>
          <p14:tracePt t="41993" x="3270250" y="4257675"/>
          <p14:tracePt t="42009" x="3305175" y="4283075"/>
          <p14:tracePt t="42026" x="3381375" y="4325938"/>
          <p14:tracePt t="42042" x="3424238" y="4368800"/>
          <p14:tracePt t="42059" x="3492500" y="4419600"/>
          <p14:tracePt t="42076" x="3611563" y="4470400"/>
          <p14:tracePt t="42093" x="3729038" y="4495800"/>
          <p14:tracePt t="42109" x="3832225" y="4513263"/>
          <p14:tracePt t="42126" x="3890963" y="4521200"/>
          <p14:tracePt t="42142" x="3933825" y="4521200"/>
          <p14:tracePt t="42159" x="3959225" y="4521200"/>
          <p14:tracePt t="42176" x="3976688" y="4521200"/>
          <p14:tracePt t="42193" x="4010025" y="4521200"/>
          <p14:tracePt t="42209" x="4060825" y="4521200"/>
          <p14:tracePt t="42226" x="4146550" y="4521200"/>
          <p14:tracePt t="42243" x="4248150" y="4521200"/>
          <p14:tracePt t="42259" x="4443413" y="4521200"/>
          <p14:tracePt t="42276" x="4689475" y="4579938"/>
          <p14:tracePt t="42293" x="4902200" y="4630738"/>
          <p14:tracePt t="42309" x="5064125" y="4665663"/>
          <p14:tracePt t="42326" x="5157788" y="4673600"/>
          <p14:tracePt t="42343" x="5216525" y="4683125"/>
          <p14:tracePt t="42359" x="5267325" y="4683125"/>
          <p14:tracePt t="42377" x="5310188" y="4683125"/>
          <p14:tracePt t="42378" x="5360988" y="4683125"/>
          <p14:tracePt t="42392" x="5429250" y="4683125"/>
          <p14:tracePt t="42409" x="5641975" y="4683125"/>
          <p14:tracePt t="42425" x="6040438" y="4683125"/>
          <p14:tracePt t="42442" x="6278563" y="4683125"/>
          <p14:tracePt t="42459" x="6473825" y="4683125"/>
          <p14:tracePt t="42476" x="6600825" y="4683125"/>
          <p14:tracePt t="42492" x="6678613" y="4683125"/>
          <p14:tracePt t="42509" x="6719888" y="4683125"/>
          <p14:tracePt t="42526" x="6737350" y="4683125"/>
          <p14:tracePt t="42561" x="6745288" y="4683125"/>
          <p14:tracePt t="42577" x="6754813" y="4683125"/>
          <p14:tracePt t="42584" x="6770688" y="4683125"/>
          <p14:tracePt t="42594" x="6780213" y="4673600"/>
          <p14:tracePt t="42609" x="6788150" y="4673600"/>
          <p14:tracePt t="42625" x="6805613" y="4665663"/>
          <p14:tracePt t="42643" x="6813550" y="4665663"/>
          <p14:tracePt t="43001" x="6797675" y="4665663"/>
          <p14:tracePt t="43010" x="6762750" y="4683125"/>
          <p14:tracePt t="43016" x="6745288" y="4683125"/>
          <p14:tracePt t="43025" x="6737350" y="4691063"/>
          <p14:tracePt t="43042" x="6711950" y="4699000"/>
          <p14:tracePt t="43059" x="6704013" y="4699000"/>
          <p14:tracePt t="43075" x="6669088" y="4708525"/>
          <p14:tracePt t="43092" x="6643688" y="4708525"/>
          <p14:tracePt t="43109" x="6592888" y="4716463"/>
          <p14:tracePt t="43126" x="6534150" y="4749800"/>
          <p14:tracePt t="43142" x="6499225" y="4749800"/>
          <p14:tracePt t="43159" x="6423025" y="4767263"/>
          <p14:tracePt t="43175" x="6329363" y="4792663"/>
          <p14:tracePt t="43192" x="6176963" y="4810125"/>
          <p14:tracePt t="43209" x="5930900" y="4843463"/>
          <p14:tracePt t="43225" x="5505450" y="4903788"/>
          <p14:tracePt t="43243" x="5233988" y="4929188"/>
          <p14:tracePt t="43258" x="5064125" y="4937125"/>
          <p14:tracePt t="43275" x="4919663" y="4972050"/>
          <p14:tracePt t="43292" x="4775200" y="4979988"/>
          <p14:tracePt t="43309" x="4554538" y="5013325"/>
          <p14:tracePt t="43325" x="4298950" y="5056188"/>
          <p14:tracePt t="43342" x="3992563" y="5099050"/>
          <p14:tracePt t="43359" x="3703638" y="5132388"/>
          <p14:tracePt t="43376" x="3467100" y="5175250"/>
          <p14:tracePt t="43377" x="3348038" y="5192713"/>
          <p14:tracePt t="43392" x="3262313" y="5208588"/>
          <p14:tracePt t="43409" x="3092450" y="5226050"/>
          <p14:tracePt t="43425" x="2879725" y="5268913"/>
          <p14:tracePt t="43441" x="2778125" y="5302250"/>
          <p14:tracePt t="43459" x="2727325" y="5311775"/>
          <p14:tracePt t="43475" x="2676525" y="5311775"/>
          <p14:tracePt t="43492" x="2633663" y="5319713"/>
          <p14:tracePt t="43508" x="2590800" y="5319713"/>
          <p14:tracePt t="43526" x="2540000" y="5319713"/>
          <p14:tracePt t="43542" x="2471738" y="5337175"/>
          <p14:tracePt t="43559" x="2395538" y="5337175"/>
          <p14:tracePt t="43575" x="2352675" y="5353050"/>
          <p14:tracePt t="43593" x="2319338" y="5353050"/>
          <p14:tracePt t="43594" x="2311400" y="5362575"/>
          <p14:tracePt t="43609" x="2301875" y="5362575"/>
          <p14:tracePt t="43625" x="2251075" y="5387975"/>
          <p14:tracePt t="43641" x="2217738" y="5387975"/>
          <p14:tracePt t="43659" x="2200275" y="5395913"/>
          <p14:tracePt t="43675" x="2182813" y="5395913"/>
          <p14:tracePt t="43696" x="2166938" y="5405438"/>
          <p14:tracePt t="43713" x="2166938" y="5413375"/>
          <p14:tracePt t="43736" x="2157413" y="5421313"/>
          <p14:tracePt t="43760" x="2149475" y="5421313"/>
          <p14:tracePt t="44409" x="2157413" y="5421313"/>
          <p14:tracePt t="44416" x="2182813" y="5421313"/>
          <p14:tracePt t="44426" x="2208213" y="5421313"/>
          <p14:tracePt t="44441" x="2268538" y="5430838"/>
          <p14:tracePt t="44458" x="2362200" y="5456238"/>
          <p14:tracePt t="44475" x="2420938" y="5464175"/>
          <p14:tracePt t="44492" x="2471738" y="5464175"/>
          <p14:tracePt t="44508" x="2506663" y="5464175"/>
          <p14:tracePt t="44525" x="2524125" y="5464175"/>
          <p14:tracePt t="44542" x="2565400" y="5464175"/>
          <p14:tracePt t="44558" x="2582863" y="5464175"/>
          <p14:tracePt t="44574" x="2633663" y="5464175"/>
          <p14:tracePt t="44592" x="2676525" y="5464175"/>
          <p14:tracePt t="44593" x="2684463" y="5464175"/>
          <p14:tracePt t="44608" x="2709863" y="5464175"/>
          <p14:tracePt t="44625" x="2752725" y="5464175"/>
          <p14:tracePt t="44641" x="2795588" y="5464175"/>
          <p14:tracePt t="44658" x="2879725" y="5464175"/>
          <p14:tracePt t="44674" x="2914650" y="5464175"/>
          <p14:tracePt t="44692" x="2947988" y="5464175"/>
          <p14:tracePt t="44708" x="2965450" y="5464175"/>
          <p14:tracePt t="44724" x="2982913" y="5464175"/>
          <p14:tracePt t="44760" x="2990850" y="5472113"/>
          <p14:tracePt t="46184" x="2998788" y="5472113"/>
          <p14:tracePt t="46208" x="3008313" y="5472113"/>
          <p14:tracePt t="46264" x="3016250" y="5472113"/>
          <p14:tracePt t="46313" x="3033713" y="5472113"/>
          <p14:tracePt t="46336" x="3041650" y="5472113"/>
          <p14:tracePt t="46344" x="3059113" y="5472113"/>
          <p14:tracePt t="46360" x="3067050" y="5472113"/>
          <p14:tracePt t="46368" x="3074988" y="5472113"/>
          <p14:tracePt t="46384" x="3092450" y="5472113"/>
          <p14:tracePt t="46392" x="3100388" y="5472113"/>
          <p14:tracePt t="46408" x="3109913" y="5472113"/>
          <p14:tracePt t="46433" x="3127375" y="5472113"/>
          <p14:tracePt t="46473" x="3135313" y="5472113"/>
          <p14:tracePt t="46481" x="3143250" y="5472113"/>
          <p14:tracePt t="46490" x="3160713" y="5472113"/>
          <p14:tracePt t="46507" x="3178175" y="5472113"/>
          <p14:tracePt t="46524" x="3194050" y="5472113"/>
          <p14:tracePt t="46540" x="3203575" y="5472113"/>
          <p14:tracePt t="46557" x="3219450" y="5472113"/>
          <p14:tracePt t="46575" x="3228975" y="5481638"/>
          <p14:tracePt t="46592" x="3236913" y="5489575"/>
          <p14:tracePt t="46616" x="3254375" y="5489575"/>
          <p14:tracePt t="46632" x="3270250" y="5489575"/>
          <p14:tracePt t="46642" x="3287713" y="5489575"/>
          <p14:tracePt t="46657" x="3305175" y="5497513"/>
          <p14:tracePt t="46673" x="3338513" y="5497513"/>
          <p14:tracePt t="46690" x="3373438" y="5497513"/>
          <p14:tracePt t="46707" x="3406775" y="5497513"/>
          <p14:tracePt t="46724" x="3432175" y="5507038"/>
          <p14:tracePt t="46740" x="3441700" y="5507038"/>
          <p14:tracePt t="46758" x="3467100" y="5524500"/>
          <p14:tracePt t="46774" x="3475038" y="5524500"/>
          <p14:tracePt t="46791" x="3492500" y="5524500"/>
          <p14:tracePt t="46807" x="3543300" y="5532438"/>
          <p14:tracePt t="46825" x="3602038" y="5532438"/>
          <p14:tracePt t="46826" x="3627438" y="5540375"/>
          <p14:tracePt t="46841" x="3670300" y="5540375"/>
          <p14:tracePt t="46857" x="3746500" y="5540375"/>
          <p14:tracePt t="46874" x="3781425" y="5557838"/>
          <p14:tracePt t="46890" x="3822700" y="5557838"/>
          <p14:tracePt t="46907" x="3857625" y="5565775"/>
          <p14:tracePt t="46924" x="3883025" y="5565775"/>
          <p14:tracePt t="46940" x="3925888" y="5565775"/>
          <p14:tracePt t="46957" x="4002088" y="5565775"/>
          <p14:tracePt t="46974" x="4086225" y="5565775"/>
          <p14:tracePt t="46991" x="4162425" y="5565775"/>
          <p14:tracePt t="47007" x="4230688" y="5575300"/>
          <p14:tracePt t="47025" x="4316413" y="5575300"/>
          <p14:tracePt t="47025" x="4359275" y="5583238"/>
          <p14:tracePt t="47040" x="4425950" y="5583238"/>
          <p14:tracePt t="47057" x="4494213" y="5600700"/>
          <p14:tracePt t="47074" x="4537075" y="5600700"/>
          <p14:tracePt t="47090" x="4554538" y="5489575"/>
          <p14:tracePt t="47107" x="4494213" y="5286375"/>
          <p14:tracePt t="47241" x="4476750" y="5302250"/>
          <p14:tracePt t="47249" x="4476750" y="5370513"/>
          <p14:tracePt t="47264" x="4494213" y="5405438"/>
          <p14:tracePt t="47275" x="4503738" y="5421313"/>
          <p14:tracePt t="47665" x="4503738" y="5430838"/>
          <p14:tracePt t="47673" x="4511675" y="5438775"/>
          <p14:tracePt t="48104" x="4503738" y="5438775"/>
          <p14:tracePt t="48376" x="4529138" y="5438775"/>
          <p14:tracePt t="48384" x="4562475" y="5438775"/>
          <p14:tracePt t="48392" x="4605338" y="5438775"/>
          <p14:tracePt t="48406" x="4646613" y="5438775"/>
          <p14:tracePt t="48423" x="4800600" y="5438775"/>
          <p14:tracePt t="48440" x="5003800" y="5438775"/>
          <p14:tracePt t="48441" x="5114925" y="5438775"/>
          <p14:tracePt t="48456" x="5259388" y="5438775"/>
          <p14:tracePt t="48474" x="5599113" y="5438775"/>
          <p14:tracePt t="48489" x="6007100" y="5438775"/>
          <p14:tracePt t="48506" x="6618288" y="5438775"/>
          <p14:tracePt t="48523" x="6950075" y="5438775"/>
          <p14:tracePt t="48540" x="7221538" y="5438775"/>
          <p14:tracePt t="48556" x="7434263" y="5438775"/>
          <p14:tracePt t="48573" x="7586663" y="5438775"/>
          <p14:tracePt t="48590" x="7748588" y="5387975"/>
          <p14:tracePt t="48606" x="7951788" y="5353050"/>
          <p14:tracePt t="48623" x="8199438" y="5311775"/>
          <p14:tracePt t="48640" x="8470900" y="5276850"/>
          <p14:tracePt t="48657" x="8750300" y="5260975"/>
          <p14:tracePt t="48673" x="8988425" y="5260975"/>
          <p14:tracePt t="48689" x="9302750" y="5260975"/>
          <p14:tracePt t="48706" x="9431338" y="5251450"/>
          <p14:tracePt t="48723" x="9515475" y="5251450"/>
          <p14:tracePt t="48739" x="9575800" y="5251450"/>
          <p14:tracePt t="48756" x="9617075" y="5251450"/>
          <p14:tracePt t="48774" x="9677400" y="5251450"/>
          <p14:tracePt t="48789" x="9753600" y="5251450"/>
          <p14:tracePt t="48806" x="9821863" y="5251450"/>
          <p14:tracePt t="48823" x="9880600" y="5243513"/>
          <p14:tracePt t="48840" x="9931400" y="5235575"/>
          <p14:tracePt t="48856" x="9948863" y="5226050"/>
          <p14:tracePt t="48857" x="9956800" y="5226050"/>
          <p14:tracePt t="48881" x="9966325" y="5226050"/>
          <p14:tracePt t="48891" x="9983788" y="5226050"/>
          <p14:tracePt t="48906" x="9999663" y="5226050"/>
          <p14:tracePt t="48923" x="10017125" y="5226050"/>
          <p14:tracePt t="48940" x="10042525" y="5226050"/>
          <p14:tracePt t="48956" x="10059988" y="5226050"/>
          <p14:tracePt t="48973" x="10067925" y="5226050"/>
          <p14:tracePt t="49193" x="10059988" y="5226050"/>
          <p14:tracePt t="49200" x="10009188" y="5226050"/>
          <p14:tracePt t="49208" x="9923463" y="5226050"/>
          <p14:tracePt t="49223" x="9839325" y="5226050"/>
          <p14:tracePt t="49240" x="9609138" y="5226050"/>
          <p14:tracePt t="49241" x="9498013" y="5243513"/>
          <p14:tracePt t="49256" x="9353550" y="5251450"/>
          <p14:tracePt t="49257" x="9209088" y="5260975"/>
          <p14:tracePt t="49273" x="9031288" y="5302250"/>
          <p14:tracePt t="49289" x="8691563" y="5353050"/>
          <p14:tracePt t="49306" x="7926388" y="5446713"/>
          <p14:tracePt t="49323" x="7297738" y="5524500"/>
          <p14:tracePt t="49339" x="6635750" y="5608638"/>
          <p14:tracePt t="49356" x="5802313" y="5727700"/>
          <p14:tracePt t="49372" x="4995863" y="5838825"/>
          <p14:tracePt t="49389" x="4187825" y="5948363"/>
          <p14:tracePt t="49406" x="3602038" y="6034088"/>
          <p14:tracePt t="49423" x="3262313" y="6059488"/>
          <p14:tracePt t="49439" x="3084513" y="6067425"/>
          <p14:tracePt t="49456" x="2982913" y="6076950"/>
          <p14:tracePt t="49473" x="2905125" y="6084888"/>
          <p14:tracePt t="49489" x="2803525" y="6110288"/>
          <p14:tracePt t="49506" x="2641600" y="6118225"/>
          <p14:tracePt t="49522" x="2540000" y="6127750"/>
          <p14:tracePt t="49539" x="2395538" y="6135688"/>
          <p14:tracePt t="49556" x="2243138" y="6161088"/>
          <p14:tracePt t="49573" x="2090738" y="6169025"/>
          <p14:tracePt t="49589" x="1928813" y="6169025"/>
          <p14:tracePt t="49606" x="1749425" y="6169025"/>
          <p14:tracePt t="49623" x="1563688" y="6169025"/>
          <p14:tracePt t="49639" x="1462088" y="6169025"/>
          <p14:tracePt t="49656" x="1427163" y="6169025"/>
          <p14:tracePt t="49673" x="1419225" y="6169025"/>
          <p14:tracePt t="49689" x="1409700" y="6169025"/>
          <p14:tracePt t="49705" x="1384300" y="6169025"/>
          <p14:tracePt t="49722" x="1358900" y="6169025"/>
          <p14:tracePt t="49739" x="1333500" y="6169025"/>
          <p14:tracePt t="49756" x="1325563" y="6169025"/>
          <p14:tracePt t="50505" x="1317625" y="6169025"/>
          <p14:tracePt t="50521" x="1317625" y="6161088"/>
          <p14:tracePt t="50528" x="1325563" y="6153150"/>
          <p14:tracePt t="50539" x="1350963" y="6143625"/>
          <p14:tracePt t="50555" x="1376363" y="6127750"/>
          <p14:tracePt t="50572" x="1401763" y="6127750"/>
          <p14:tracePt t="50592" x="1409700" y="6127750"/>
          <p14:tracePt t="50606" x="1427163" y="6127750"/>
          <p14:tracePt t="50622" x="1444625" y="6118225"/>
          <p14:tracePt t="50639" x="1470025" y="6102350"/>
          <p14:tracePt t="50656" x="1503363" y="6092825"/>
          <p14:tracePt t="50657" x="1512888" y="6092825"/>
          <p14:tracePt t="50673" x="1528763" y="6092825"/>
          <p14:tracePt t="50689" x="1554163" y="6092825"/>
          <p14:tracePt t="50705" x="1579563" y="6092825"/>
          <p14:tracePt t="50722" x="1606550" y="6092825"/>
          <p14:tracePt t="50738" x="1673225" y="6092825"/>
          <p14:tracePt t="50755" x="1776413" y="6092825"/>
          <p14:tracePt t="50772" x="1852613" y="6084888"/>
          <p14:tracePt t="50789" x="1911350" y="6084888"/>
          <p14:tracePt t="50805" x="1962150" y="6084888"/>
          <p14:tracePt t="50822" x="1987550" y="6084888"/>
          <p14:tracePt t="50839" x="2012950" y="6067425"/>
          <p14:tracePt t="50856" x="2047875" y="6059488"/>
          <p14:tracePt t="50857" x="2055813" y="6059488"/>
          <p14:tracePt t="50872" x="2081213" y="6059488"/>
          <p14:tracePt t="50889" x="2149475" y="6049963"/>
          <p14:tracePt t="50905" x="2192338" y="6042025"/>
          <p14:tracePt t="50922" x="2225675" y="6042025"/>
          <p14:tracePt t="50938" x="2268538" y="6042025"/>
          <p14:tracePt t="50955" x="2405063" y="6008688"/>
          <p14:tracePt t="50972" x="2557463" y="5999163"/>
          <p14:tracePt t="50988" x="2820988" y="5948363"/>
          <p14:tracePt t="51005" x="3117850" y="5905500"/>
          <p14:tracePt t="51022" x="3424238" y="5872163"/>
          <p14:tracePt t="51038" x="3703638" y="5821363"/>
          <p14:tracePt t="51055" x="3883025" y="5778500"/>
          <p14:tracePt t="51072" x="4017963" y="5735638"/>
          <p14:tracePt t="51073" x="4060825" y="5719763"/>
          <p14:tracePt t="51090" x="4086225" y="5719763"/>
          <p14:tracePt t="51105" x="4162425" y="5676900"/>
          <p14:tracePt t="51122" x="4187825" y="5668963"/>
          <p14:tracePt t="51139" x="4205288" y="5659438"/>
          <p14:tracePt t="51155" x="4214813" y="5651500"/>
          <p14:tracePt t="51172" x="4222750" y="5651500"/>
          <p14:tracePt t="51192" x="4230688" y="5641975"/>
          <p14:tracePt t="51208" x="4240213" y="5634038"/>
          <p14:tracePt t="51221" x="4265613" y="5626100"/>
          <p14:tracePt t="51238" x="4291013" y="5608638"/>
          <p14:tracePt t="51255" x="4341813" y="5565775"/>
          <p14:tracePt t="51272" x="4460875" y="5481638"/>
          <p14:tracePt t="51273" x="4554538" y="5446713"/>
          <p14:tracePt t="51289" x="4673600" y="5405438"/>
          <p14:tracePt t="51305" x="4902200" y="5345113"/>
          <p14:tracePt t="51321" x="5216525" y="5302250"/>
          <p14:tracePt t="51338" x="5343525" y="5302250"/>
          <p14:tracePt t="51356" x="5505450" y="5276850"/>
          <p14:tracePt t="51372" x="5776913" y="5243513"/>
          <p14:tracePt t="51388" x="6219825" y="5226050"/>
          <p14:tracePt t="51405" x="6797675" y="5226050"/>
          <p14:tracePt t="51422" x="7272338" y="5235575"/>
          <p14:tracePt t="51438" x="7586663" y="5260975"/>
          <p14:tracePt t="51455" x="7756525" y="5260975"/>
          <p14:tracePt t="51472" x="7918450" y="5260975"/>
          <p14:tracePt t="51488" x="8045450" y="5251450"/>
          <p14:tracePt t="51505" x="8232775" y="5192713"/>
          <p14:tracePt t="51522" x="8359775" y="5183188"/>
          <p14:tracePt t="51538" x="8521700" y="5175250"/>
          <p14:tracePt t="51555" x="8683625" y="5141913"/>
          <p14:tracePt t="51571" x="8894763" y="5099050"/>
          <p14:tracePt t="51588" x="9099550" y="5064125"/>
          <p14:tracePt t="51605" x="9261475" y="5030788"/>
          <p14:tracePt t="51622" x="9388475" y="5022850"/>
          <p14:tracePt t="51638" x="9447213" y="5022850"/>
          <p14:tracePt t="51655" x="9482138" y="5022850"/>
          <p14:tracePt t="51672" x="9498013" y="5022850"/>
          <p14:tracePt t="51706" x="9507538" y="5022850"/>
          <p14:tracePt t="51776" x="9515475" y="5022850"/>
          <p14:tracePt t="51824" x="9515475" y="5038725"/>
          <p14:tracePt t="51833" x="9490075" y="5038725"/>
          <p14:tracePt t="51840" x="9396413" y="5013325"/>
          <p14:tracePt t="51854" x="9302750" y="5005388"/>
          <p14:tracePt t="51872" x="9193213" y="4946650"/>
          <p14:tracePt t="51961" x="9150350" y="4962525"/>
          <p14:tracePt t="51969" x="9132888" y="4979988"/>
          <p14:tracePt t="51977" x="9124950" y="4987925"/>
          <p14:tracePt t="51988" x="9074150" y="5064125"/>
          <p14:tracePt t="52005" x="8937625" y="5124450"/>
          <p14:tracePt t="52021" x="8894763" y="5149850"/>
          <p14:tracePt t="52154" x="8904288" y="5149850"/>
          <p14:tracePt t="52161" x="8921750" y="5149850"/>
          <p14:tracePt t="52265" x="8929688" y="5149850"/>
          <p14:tracePt t="52809" x="8921750" y="5157788"/>
          <p14:tracePt t="52816" x="8912225" y="5167313"/>
          <p14:tracePt t="52824" x="8904288" y="5167313"/>
          <p14:tracePt t="52837" x="8894763" y="5175250"/>
          <p14:tracePt t="52854" x="8869363" y="5200650"/>
          <p14:tracePt t="52871" x="8836025" y="5218113"/>
          <p14:tracePt t="52888" x="8828088" y="5218113"/>
          <p14:tracePt t="52904" x="8793163" y="5226050"/>
          <p14:tracePt t="52921" x="8785225" y="5226050"/>
          <p14:tracePt t="52938" x="8699500" y="5251450"/>
          <p14:tracePt t="52954" x="8666163" y="5260975"/>
          <p14:tracePt t="52971" x="8605838" y="5276850"/>
          <p14:tracePt t="52988" x="8555038" y="5294313"/>
          <p14:tracePt t="53004" x="8488363" y="5311775"/>
          <p14:tracePt t="53021" x="8445500" y="5311775"/>
          <p14:tracePt t="53038" x="8377238" y="5319713"/>
          <p14:tracePt t="53054" x="8266113" y="5319713"/>
          <p14:tracePt t="53071" x="8121650" y="5319713"/>
          <p14:tracePt t="53088" x="7977188" y="5319713"/>
          <p14:tracePt t="53089" x="7893050" y="5319713"/>
          <p14:tracePt t="53104" x="7832725" y="5319713"/>
          <p14:tracePt t="53121" x="7723188" y="5319713"/>
          <p14:tracePt t="53138" x="7612063" y="5319713"/>
          <p14:tracePt t="53154" x="7493000" y="5319713"/>
          <p14:tracePt t="53171" x="7340600" y="5319713"/>
          <p14:tracePt t="53187" x="7153275" y="5319713"/>
          <p14:tracePt t="53204" x="6942138" y="5319713"/>
          <p14:tracePt t="53221" x="6754813" y="5319713"/>
          <p14:tracePt t="53238" x="6618288" y="5319713"/>
          <p14:tracePt t="53255" x="6542088" y="5319713"/>
          <p14:tracePt t="53271" x="6508750" y="5319713"/>
          <p14:tracePt t="53288" x="6430963" y="5319713"/>
          <p14:tracePt t="53289" x="6389688" y="5319713"/>
          <p14:tracePt t="53304" x="6354763" y="5337175"/>
          <p14:tracePt t="53321" x="6278563" y="5345113"/>
          <p14:tracePt t="53337" x="6210300" y="5345113"/>
          <p14:tracePt t="53354" x="6202363" y="5345113"/>
          <p14:tracePt t="53371" x="6194425" y="5345113"/>
          <p14:tracePt t="53401" x="6184900" y="5345113"/>
          <p14:tracePt t="53408" x="6176963" y="5353050"/>
          <p14:tracePt t="53421" x="6167438" y="5353050"/>
          <p14:tracePt t="53438" x="6142038" y="5353050"/>
          <p14:tracePt t="53456" x="6126163" y="5353050"/>
          <p14:tracePt t="53471" x="6116638" y="5362575"/>
          <p14:tracePt t="53488" x="6116638" y="5370513"/>
          <p14:tracePt t="53504" x="6108700" y="5370513"/>
          <p14:tracePt t="53521" x="6083300" y="5380038"/>
          <p14:tracePt t="53537" x="6075363" y="5380038"/>
          <p14:tracePt t="54169" x="6083300" y="5380038"/>
          <p14:tracePt t="54185" x="6116638" y="5380038"/>
          <p14:tracePt t="54193" x="6126163" y="5380038"/>
          <p14:tracePt t="54204" x="6159500" y="5380038"/>
          <p14:tracePt t="54221" x="6235700" y="5380038"/>
          <p14:tracePt t="54237" x="6286500" y="5380038"/>
          <p14:tracePt t="54255" x="6354763" y="5380038"/>
          <p14:tracePt t="54256" x="6397625" y="5380038"/>
          <p14:tracePt t="54271" x="6456363" y="5387975"/>
          <p14:tracePt t="54287" x="6669088" y="5413375"/>
          <p14:tracePt t="54305" x="6967538" y="5413375"/>
          <p14:tracePt t="54305" x="7102475" y="5413375"/>
          <p14:tracePt t="54321" x="7323138" y="5413375"/>
          <p14:tracePt t="54337" x="7935913" y="5353050"/>
          <p14:tracePt t="54354" x="8131175" y="5327650"/>
          <p14:tracePt t="54370" x="8351838" y="5268913"/>
          <p14:tracePt t="54387" x="8674100" y="5167313"/>
          <p14:tracePt t="54404" x="9312275" y="4997450"/>
          <p14:tracePt t="54420" x="9966325" y="4818063"/>
          <p14:tracePt t="54437" x="10688638" y="4614863"/>
          <p14:tracePt t="54454" x="11410950" y="4384675"/>
          <p14:tracePt t="54793" x="11418888" y="2651125"/>
          <p14:tracePt t="54804" x="10585450" y="2397125"/>
          <p14:tracePt t="54820" x="8529638" y="1495425"/>
          <p14:tracePt t="54837" x="6542088" y="458788"/>
          <p14:tracePt t="55233" x="1971675" y="101600"/>
          <p14:tracePt t="55240" x="1971675" y="169863"/>
          <p14:tracePt t="55254" x="1971675" y="263525"/>
          <p14:tracePt t="55270" x="2012950" y="374650"/>
          <p14:tracePt t="55287" x="2038350" y="476250"/>
          <p14:tracePt t="55304" x="2073275" y="544513"/>
          <p14:tracePt t="55320" x="2106613" y="620713"/>
          <p14:tracePt t="55337" x="2124075" y="679450"/>
          <p14:tracePt t="55353" x="2157413" y="730250"/>
          <p14:tracePt t="55370" x="2243138" y="849313"/>
          <p14:tracePt t="55386" x="2311400" y="968375"/>
          <p14:tracePt t="55403" x="2362200" y="1044575"/>
          <p14:tracePt t="55420" x="2395538" y="1104900"/>
          <p14:tracePt t="55436" x="2420938" y="1147763"/>
          <p14:tracePt t="55453" x="2430463" y="1173163"/>
          <p14:tracePt t="55470" x="2438400" y="1198563"/>
          <p14:tracePt t="55487" x="2455863" y="1206500"/>
          <p14:tracePt t="55504" x="2481263" y="1249363"/>
          <p14:tracePt t="55520" x="2514600" y="1292225"/>
          <p14:tracePt t="55521" x="2532063" y="1325563"/>
          <p14:tracePt t="55536" x="2557463" y="1350963"/>
          <p14:tracePt t="55553" x="2600325" y="1393825"/>
          <p14:tracePt t="55569" x="2659063" y="1436688"/>
          <p14:tracePt t="55587" x="2684463" y="1444625"/>
          <p14:tracePt t="55603" x="2735263" y="1462088"/>
          <p14:tracePt t="55620" x="2811463" y="1504950"/>
          <p14:tracePt t="55636" x="2914650" y="1546225"/>
          <p14:tracePt t="55653" x="3024188" y="1597025"/>
          <p14:tracePt t="55669" x="3228975" y="1708150"/>
          <p14:tracePt t="55686" x="3662363" y="1938338"/>
          <p14:tracePt t="55704" x="4222750" y="2252663"/>
          <p14:tracePt t="55720" x="4783138" y="2549525"/>
          <p14:tracePt t="55721" x="4995863" y="2643188"/>
          <p14:tracePt t="55737" x="5157788" y="2711450"/>
          <p14:tracePt t="55753" x="5386388" y="2813050"/>
          <p14:tracePt t="55769" x="5675313" y="2940050"/>
          <p14:tracePt t="55786" x="5837238" y="3016250"/>
          <p14:tracePt t="55803" x="5997575" y="3119438"/>
          <p14:tracePt t="55820" x="6100763" y="3195638"/>
          <p14:tracePt t="55836" x="6194425" y="3254375"/>
          <p14:tracePt t="55853" x="6296025" y="3340100"/>
          <p14:tracePt t="55869" x="6456363" y="3484563"/>
          <p14:tracePt t="55886" x="6823075" y="3748088"/>
          <p14:tracePt t="55904" x="7289800" y="4062413"/>
          <p14:tracePt t="55920" x="7604125" y="4257675"/>
          <p14:tracePt t="55936" x="7781925" y="4368800"/>
          <p14:tracePt t="55953" x="7850188" y="4402138"/>
          <p14:tracePt t="55969" x="7867650" y="4419600"/>
          <p14:tracePt t="55986" x="7885113" y="4445000"/>
          <p14:tracePt t="56003" x="7918450" y="4513263"/>
          <p14:tracePt t="56020" x="8012113" y="4630738"/>
          <p14:tracePt t="56036" x="8147050" y="4784725"/>
          <p14:tracePt t="56053" x="8283575" y="4929188"/>
          <p14:tracePt t="56070" x="8343900" y="4997450"/>
          <p14:tracePt t="56086" x="8351838" y="5005388"/>
          <p14:tracePt t="56103" x="8377238" y="5030788"/>
          <p14:tracePt t="56121" x="8385175" y="5038725"/>
          <p14:tracePt t="56136" x="8470900" y="5106988"/>
          <p14:tracePt t="56156" x="8623300" y="5218113"/>
          <p14:tracePt t="56170" x="8724900" y="5286375"/>
          <p14:tracePt t="56186" x="8767763" y="5311775"/>
          <p14:tracePt t="56216" x="8767763" y="5319713"/>
          <p14:tracePt t="56233" x="8777288" y="5319713"/>
          <p14:tracePt t="56240" x="8818563" y="5327650"/>
          <p14:tracePt t="56253" x="8836025" y="5345113"/>
          <p14:tracePt t="56270" x="8972550" y="5370513"/>
          <p14:tracePt t="56286" x="9107488" y="5370513"/>
          <p14:tracePt t="56303" x="9201150" y="5243513"/>
          <p14:tracePt t="56319" x="9209088" y="5183188"/>
          <p14:tracePt t="56425" x="9209088" y="5175250"/>
          <p14:tracePt t="56473" x="9193213" y="5157788"/>
          <p14:tracePt t="56513" x="9183688" y="5149850"/>
          <p14:tracePt t="56520" x="9175750" y="5141913"/>
          <p14:tracePt t="56529" x="9167813" y="5132388"/>
          <p14:tracePt t="56537" x="9167813" y="5124450"/>
          <p14:tracePt t="56553" x="9150350" y="5106988"/>
          <p14:tracePt t="56569" x="9099550" y="5048250"/>
          <p14:tracePt t="56586" x="8843963" y="4741863"/>
          <p14:tracePt t="56603" x="8351838" y="4189413"/>
          <p14:tracePt t="56620" x="7561263" y="3408363"/>
          <p14:tracePt t="56636" x="6942138" y="2643188"/>
          <p14:tracePt t="56653" x="6380163" y="1989138"/>
          <p14:tracePt t="56669" x="6100763" y="1530350"/>
          <p14:tracePt t="56686" x="6024563" y="1266825"/>
          <p14:tracePt t="56703" x="6024563" y="1019175"/>
          <p14:tracePt t="56720" x="6126163" y="441325"/>
          <p14:tracePt t="56721" x="6219825" y="101600"/>
          <p14:tracePt t="57193" x="8189913" y="400050"/>
          <p14:tracePt t="57203" x="8147050" y="765175"/>
          <p14:tracePt t="57219" x="8012113" y="1546225"/>
          <p14:tracePt t="57236" x="7791450" y="2014538"/>
          <p14:tracePt t="57252" x="7561263" y="2311400"/>
          <p14:tracePt t="57270" x="7289800" y="2541588"/>
          <p14:tracePt t="57286" x="6992938" y="2736850"/>
          <p14:tracePt t="57303" x="6550025" y="3041650"/>
          <p14:tracePt t="57320" x="5989638" y="3459163"/>
          <p14:tracePt t="57321" x="5616575" y="3738563"/>
          <p14:tracePt t="57336" x="5208588" y="4044950"/>
          <p14:tracePt t="57353" x="4375150" y="4589463"/>
          <p14:tracePt t="57369" x="3916363" y="4827588"/>
          <p14:tracePt t="57386" x="3806825" y="4827588"/>
          <p14:tracePt t="57403" x="3789363" y="4827588"/>
          <p14:tracePt t="57424" x="3781425" y="4827588"/>
          <p14:tracePt t="57449" x="3771900" y="4827588"/>
          <p14:tracePt t="57456" x="3763963" y="4810125"/>
          <p14:tracePt t="57469" x="3789363" y="4759325"/>
          <p14:tracePt t="57486" x="3925888" y="4529138"/>
          <p14:tracePt t="57503" x="3984625" y="4300538"/>
          <p14:tracePt t="57519" x="3984625" y="4113213"/>
          <p14:tracePt t="57536" x="3814763" y="3713163"/>
          <p14:tracePt t="57537" x="3670300" y="3441700"/>
          <p14:tracePt t="57552" x="3414713" y="3041650"/>
          <p14:tracePt t="57569" x="2905125" y="2209800"/>
          <p14:tracePt t="57586" x="1673225" y="69691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F1E04A6-6D6A-64D5-1ADA-763DA32874F6}"/>
              </a:ext>
            </a:extLst>
          </p:cNvPr>
          <p:cNvSpPr txBox="1"/>
          <p:nvPr/>
        </p:nvSpPr>
        <p:spPr>
          <a:xfrm>
            <a:off x="311175" y="2054527"/>
            <a:ext cx="699237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This section focuses on translating the original project goal into a work unit-oriented structure with initial time and cost estimates. </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Scope </a:t>
            </a:r>
            <a:r>
              <a:rPr lang="en-US" sz="2400" b="1" dirty="0">
                <a:solidFill>
                  <a:srgbClr val="FF0000"/>
                </a:solidFill>
                <a:latin typeface="Tajawal ExtraBold" panose="00000800000000000000" pitchFamily="2" charset="-78"/>
                <a:cs typeface="Tajawal ExtraBold" panose="00000800000000000000" pitchFamily="2" charset="-78"/>
              </a:rPr>
              <a:t>definition</a:t>
            </a:r>
            <a:r>
              <a:rPr lang="en-US" sz="2400" dirty="0">
                <a:solidFill>
                  <a:srgbClr val="0A1F61"/>
                </a:solidFill>
                <a:latin typeface="Tajawal ExtraBold" panose="00000800000000000000" pitchFamily="2" charset="-78"/>
                <a:cs typeface="Tajawal ExtraBold" panose="00000800000000000000" pitchFamily="2" charset="-78"/>
              </a:rPr>
              <a:t> is considered as the key initiation step for a project and one that is necessary for future success. </a:t>
            </a:r>
          </a:p>
        </p:txBody>
      </p:sp>
      <p:pic>
        <p:nvPicPr>
          <p:cNvPr id="9" name="Picture 8">
            <a:extLst>
              <a:ext uri="{FF2B5EF4-FFF2-40B4-BE49-F238E27FC236}">
                <a16:creationId xmlns:a16="http://schemas.microsoft.com/office/drawing/2014/main" id="{A5792CDF-F3BD-ADE2-3D76-9C57EE075098}"/>
              </a:ext>
            </a:extLst>
          </p:cNvPr>
          <p:cNvPicPr>
            <a:picLocks noChangeAspect="1"/>
          </p:cNvPicPr>
          <p:nvPr/>
        </p:nvPicPr>
        <p:blipFill rotWithShape="1">
          <a:blip r:embed="rId3"/>
          <a:srcRect l="9276" t="6800" r="3768" b="6673"/>
          <a:stretch/>
        </p:blipFill>
        <p:spPr>
          <a:xfrm>
            <a:off x="7827885" y="2108436"/>
            <a:ext cx="4200940" cy="3529781"/>
          </a:xfrm>
          <a:prstGeom prst="rect">
            <a:avLst/>
          </a:prstGeom>
        </p:spPr>
      </p:pic>
    </p:spTree>
    <p:extLst>
      <p:ext uri="{BB962C8B-B14F-4D97-AF65-F5344CB8AC3E}">
        <p14:creationId xmlns:p14="http://schemas.microsoft.com/office/powerpoint/2010/main" val="3954709310"/>
      </p:ext>
    </p:extLst>
  </p:cSld>
  <p:clrMapOvr>
    <a:masterClrMapping/>
  </p:clrMapOvr>
  <mc:AlternateContent xmlns:mc="http://schemas.openxmlformats.org/markup-compatibility/2006" xmlns:p14="http://schemas.microsoft.com/office/powerpoint/2010/main">
    <mc:Choice Requires="p14">
      <p:transition spd="slow" p14:dur="2000" advTm="60639"/>
    </mc:Choice>
    <mc:Fallback xmlns="">
      <p:transition spd="slow" advTm="60639"/>
    </mc:Fallback>
  </mc:AlternateContent>
  <p:extLst>
    <p:ext uri="{3A86A75C-4F4B-4683-9AE1-C65F6400EC91}">
      <p14:laserTraceLst xmlns:p14="http://schemas.microsoft.com/office/powerpoint/2010/main">
        <p14:tracePtLst>
          <p14:tracePt t="7809" x="3721100" y="6273800"/>
          <p14:tracePt t="8045" x="3186113" y="6561138"/>
          <p14:tracePt t="8059" x="3313113" y="6305550"/>
          <p14:tracePt t="8077" x="3508375" y="5829300"/>
          <p14:tracePt t="8094" x="3695700" y="5370513"/>
          <p14:tracePt t="8110" x="3832225" y="5073650"/>
          <p14:tracePt t="8126" x="3908425" y="4878388"/>
          <p14:tracePt t="8143" x="3959225" y="4759325"/>
          <p14:tracePt t="8160" x="3984625" y="4716463"/>
          <p14:tracePt t="8176" x="4002088" y="4691063"/>
          <p14:tracePt t="8193" x="4010025" y="4673600"/>
          <p14:tracePt t="8222" x="4017963" y="4657725"/>
          <p14:tracePt t="8237" x="4027488" y="4648200"/>
          <p14:tracePt t="8245" x="4035425" y="4622800"/>
          <p14:tracePt t="8259" x="4060825" y="4597400"/>
          <p14:tracePt t="8276" x="4103688" y="4513263"/>
          <p14:tracePt t="8293" x="4146550" y="4452938"/>
          <p14:tracePt t="8310" x="4187825" y="4384675"/>
          <p14:tracePt t="8326" x="4222750" y="4316413"/>
          <p14:tracePt t="8343" x="4265613" y="4257675"/>
          <p14:tracePt t="8359" x="4410075" y="4037013"/>
          <p14:tracePt t="8376" x="4451350" y="3951288"/>
          <p14:tracePt t="8393" x="4476750" y="3917950"/>
          <p14:tracePt t="8409" x="4476750" y="3908425"/>
          <p14:tracePt t="8462" x="4486275" y="3892550"/>
          <p14:tracePt t="8471" x="4494213" y="3875088"/>
          <p14:tracePt t="8478" x="4503738" y="3841750"/>
          <p14:tracePt t="8493" x="4519613" y="3816350"/>
          <p14:tracePt t="8509" x="4529138" y="3763963"/>
          <p14:tracePt t="8526" x="4529138" y="3738563"/>
          <p14:tracePt t="8542" x="4529138" y="3730625"/>
          <p14:tracePt t="8629" x="4537075" y="3722688"/>
          <p14:tracePt t="8645" x="4545013" y="3722688"/>
          <p14:tracePt t="8949" x="4537075" y="3722688"/>
          <p14:tracePt t="8973" x="4537075" y="3730625"/>
          <p14:tracePt t="8981" x="4529138" y="3730625"/>
          <p14:tracePt t="8992" x="4519613" y="3738563"/>
          <p14:tracePt t="9021" x="4511675" y="3748088"/>
          <p14:tracePt t="9037" x="4511675" y="3756025"/>
          <p14:tracePt t="9053" x="4511675" y="3763963"/>
          <p14:tracePt t="9112" x="4503738" y="3773488"/>
          <p14:tracePt t="9133" x="4494213" y="3781425"/>
          <p14:tracePt t="9144" x="4486275" y="3781425"/>
          <p14:tracePt t="9166" x="4476750" y="3781425"/>
          <p14:tracePt t="9254" x="4468813" y="3790950"/>
          <p14:tracePt t="9286" x="4460875" y="3790950"/>
          <p14:tracePt t="9294" x="4451350" y="3790950"/>
          <p14:tracePt t="9301" x="4443413" y="3790950"/>
          <p14:tracePt t="9311" x="4435475" y="3790950"/>
          <p14:tracePt t="9328" x="4425950" y="3790950"/>
          <p14:tracePt t="9342" x="4418013" y="3790950"/>
          <p14:tracePt t="9407" x="4400550" y="3790950"/>
          <p14:tracePt t="9415" x="4392613" y="3790950"/>
          <p14:tracePt t="9426" x="4367213" y="3790950"/>
          <p14:tracePt t="9442" x="4359275" y="3790950"/>
          <p14:tracePt t="9459" x="4349750" y="3790950"/>
          <p14:tracePt t="9476" x="4332288" y="3790950"/>
          <p14:tracePt t="9846" x="4332288" y="3798888"/>
          <p14:tracePt t="9869" x="4359275" y="3798888"/>
          <p14:tracePt t="9877" x="4392613" y="3798888"/>
          <p14:tracePt t="9886" x="4400550" y="3798888"/>
          <p14:tracePt t="9893" x="4435475" y="3798888"/>
          <p14:tracePt t="9909" x="4451350" y="3798888"/>
          <p14:tracePt t="9926" x="4519613" y="3790950"/>
          <p14:tracePt t="9942" x="4587875" y="3790950"/>
          <p14:tracePt t="9959" x="4656138" y="3773488"/>
          <p14:tracePt t="9975" x="4724400" y="3773488"/>
          <p14:tracePt t="9992" x="4826000" y="3756025"/>
          <p14:tracePt t="10009" x="4953000" y="3756025"/>
          <p14:tracePt t="10026" x="5114925" y="3756025"/>
          <p14:tracePt t="10042" x="5353050" y="3756025"/>
          <p14:tracePt t="10059" x="5548313" y="3756025"/>
          <p14:tracePt t="10076" x="5726113" y="3756025"/>
          <p14:tracePt t="10092" x="5862638" y="3756025"/>
          <p14:tracePt t="10109" x="6032500" y="3756025"/>
          <p14:tracePt t="10126" x="6235700" y="3756025"/>
          <p14:tracePt t="10142" x="6415088" y="3756025"/>
          <p14:tracePt t="10158" x="6686550" y="3756025"/>
          <p14:tracePt t="10175" x="6838950" y="3697288"/>
          <p14:tracePt t="10192" x="6899275" y="3687763"/>
          <p14:tracePt t="10209" x="6915150" y="3679825"/>
          <p14:tracePt t="10226" x="6932613" y="3679825"/>
          <p14:tracePt t="10242" x="6942138" y="3671888"/>
          <p14:tracePt t="10259" x="6958013" y="3662363"/>
          <p14:tracePt t="10275" x="7026275" y="3662363"/>
          <p14:tracePt t="10292" x="7112000" y="3662363"/>
          <p14:tracePt t="10310" x="7178675" y="3662363"/>
          <p14:tracePt t="10311" x="7213600" y="3662363"/>
          <p14:tracePt t="10326" x="7256463" y="3662363"/>
          <p14:tracePt t="10327" x="7281863" y="3662363"/>
          <p14:tracePt t="10343" x="7307263" y="3662363"/>
          <p14:tracePt t="10359" x="7332663" y="3662363"/>
          <p14:tracePt t="10390" x="7348538" y="3662363"/>
          <p14:tracePt t="10862" x="7348538" y="3671888"/>
          <p14:tracePt t="10957" x="7332663" y="3671888"/>
          <p14:tracePt t="11126" x="7323138" y="3671888"/>
          <p14:tracePt t="11149" x="7315200" y="3671888"/>
          <p14:tracePt t="11269" x="7307263" y="3679825"/>
          <p14:tracePt t="11294" x="7307263" y="3687763"/>
          <p14:tracePt t="11309" x="7297738" y="3687763"/>
          <p14:tracePt t="11334" x="7289800" y="3687763"/>
          <p14:tracePt t="11359" x="7289800" y="3697288"/>
          <p14:tracePt t="11462" x="7272338" y="3697288"/>
          <p14:tracePt t="11486" x="7264400" y="3697288"/>
          <p14:tracePt t="11622" x="7256463" y="3705225"/>
          <p14:tracePt t="11653" x="7239000" y="3705225"/>
          <p14:tracePt t="11661" x="7239000" y="3713163"/>
          <p14:tracePt t="11669" x="7229475" y="3713163"/>
          <p14:tracePt t="11686" x="7221538" y="3722688"/>
          <p14:tracePt t="11718" x="7213600" y="3722688"/>
          <p14:tracePt t="11760" x="7204075" y="3722688"/>
          <p14:tracePt t="11790" x="7196138" y="3730625"/>
          <p14:tracePt t="11942" x="7196138" y="3738563"/>
          <p14:tracePt t="12030" x="7178675" y="3738563"/>
          <p14:tracePt t="12126" x="7170738" y="3738563"/>
          <p14:tracePt t="12149" x="7170738" y="3748088"/>
          <p14:tracePt t="13197" x="7162800" y="3756025"/>
          <p14:tracePt t="13278" x="7153275" y="3756025"/>
          <p14:tracePt t="13301" x="7145338" y="3763963"/>
          <p14:tracePt t="13439" x="7162800" y="3763963"/>
          <p14:tracePt t="13447" x="7204075" y="3763963"/>
          <p14:tracePt t="13457" x="7229475" y="3763963"/>
          <p14:tracePt t="13474" x="7315200" y="3763963"/>
          <p14:tracePt t="13490" x="7485063" y="3679825"/>
          <p14:tracePt t="13507" x="7637463" y="3594100"/>
          <p14:tracePt t="13524" x="7816850" y="3509963"/>
          <p14:tracePt t="13541" x="8037513" y="3408363"/>
          <p14:tracePt t="13542" x="8199438" y="3365500"/>
          <p14:tracePt t="13557" x="8334375" y="3330575"/>
          <p14:tracePt t="13574" x="8547100" y="3263900"/>
          <p14:tracePt t="13591" x="8861425" y="3109913"/>
          <p14:tracePt t="13608" x="9048750" y="2982913"/>
          <p14:tracePt t="13624" x="9158288" y="2914650"/>
          <p14:tracePt t="13640" x="9218613" y="2871788"/>
          <p14:tracePt t="13657" x="9277350" y="2813050"/>
          <p14:tracePt t="13674" x="9328150" y="2762250"/>
          <p14:tracePt t="13690" x="9421813" y="2660650"/>
          <p14:tracePt t="13708" x="9523413" y="2574925"/>
          <p14:tracePt t="13724" x="9617075" y="2489200"/>
          <p14:tracePt t="13741" x="9667875" y="2438400"/>
          <p14:tracePt t="13757" x="9694863" y="2413000"/>
          <p14:tracePt t="13774" x="9702800" y="2405063"/>
          <p14:tracePt t="13814" x="9710738" y="2405063"/>
          <p14:tracePt t="13910" x="9720263" y="2405063"/>
          <p14:tracePt t="13942" x="9728200" y="2405063"/>
          <p14:tracePt t="13950" x="9728200" y="2413000"/>
          <p14:tracePt t="13960" x="9728200" y="2438400"/>
          <p14:tracePt t="13973" x="9728200" y="2455863"/>
          <p14:tracePt t="13990" x="9710738" y="2481263"/>
          <p14:tracePt t="14007" x="9694863" y="2532063"/>
          <p14:tracePt t="14024" x="9677400" y="2557463"/>
          <p14:tracePt t="14040" x="9652000" y="2582863"/>
          <p14:tracePt t="14057" x="9642475" y="2617788"/>
          <p14:tracePt t="14073" x="9617075" y="2651125"/>
          <p14:tracePt t="14091" x="9601200" y="2676525"/>
          <p14:tracePt t="14107" x="9601200" y="2693988"/>
          <p14:tracePt t="14123" x="9591675" y="2711450"/>
          <p14:tracePt t="14141" x="9583738" y="2719388"/>
          <p14:tracePt t="14166" x="9575800" y="2719388"/>
          <p14:tracePt t="14191" x="9575800" y="2727325"/>
          <p14:tracePt t="14197" x="9575800" y="2736850"/>
          <p14:tracePt t="14214" x="9575800" y="2744788"/>
          <p14:tracePt t="14223" x="9566275" y="2762250"/>
          <p14:tracePt t="14240" x="9550400" y="2778125"/>
          <p14:tracePt t="14257" x="9540875" y="2795588"/>
          <p14:tracePt t="14277" x="9540875" y="2805113"/>
          <p14:tracePt t="14290" x="9540875" y="2813050"/>
          <p14:tracePt t="14307" x="9540875" y="2830513"/>
          <p14:tracePt t="14323" x="9532938" y="2863850"/>
          <p14:tracePt t="14340" x="9515475" y="2889250"/>
          <p14:tracePt t="14357" x="9498013" y="2949575"/>
          <p14:tracePt t="14373" x="9464675" y="3041650"/>
          <p14:tracePt t="14390" x="9421813" y="3178175"/>
          <p14:tracePt t="14407" x="9396413" y="3263900"/>
          <p14:tracePt t="14423" x="9320213" y="3449638"/>
          <p14:tracePt t="14440" x="9277350" y="3535363"/>
          <p14:tracePt t="14457" x="9236075" y="3629025"/>
          <p14:tracePt t="14473" x="9167813" y="3748088"/>
          <p14:tracePt t="14490" x="9099550" y="3883025"/>
          <p14:tracePt t="14507" x="9031288" y="4044950"/>
          <p14:tracePt t="14523" x="8947150" y="4232275"/>
          <p14:tracePt t="14540" x="8886825" y="4435475"/>
          <p14:tracePt t="14557" x="8843963" y="4579938"/>
          <p14:tracePt t="14573" x="8793163" y="4716463"/>
          <p14:tracePt t="14590" x="8734425" y="4818063"/>
          <p14:tracePt t="14607" x="8683625" y="4903788"/>
          <p14:tracePt t="14623" x="8632825" y="4997450"/>
          <p14:tracePt t="14640" x="8597900" y="5064125"/>
          <p14:tracePt t="14657" x="8555038" y="5116513"/>
          <p14:tracePt t="14673" x="8539163" y="5167313"/>
          <p14:tracePt t="14690" x="8504238" y="5208588"/>
          <p14:tracePt t="14707" x="8488363" y="5251450"/>
          <p14:tracePt t="14723" x="8478838" y="5302250"/>
          <p14:tracePt t="14740" x="8470900" y="5327650"/>
          <p14:tracePt t="14757" x="8470900" y="5380038"/>
          <p14:tracePt t="14773" x="8462963" y="5395913"/>
          <p14:tracePt t="14790" x="8462963" y="5446713"/>
          <p14:tracePt t="14806" x="8462963" y="5507038"/>
          <p14:tracePt t="14823" x="8462963" y="5532438"/>
          <p14:tracePt t="14839" x="8462963" y="5540375"/>
          <p14:tracePt t="14856" x="8462963" y="5557838"/>
          <p14:tracePt t="14873" x="8470900" y="5557838"/>
          <p14:tracePt t="14890" x="8488363" y="5565775"/>
          <p14:tracePt t="14917" x="8496300" y="5565775"/>
          <p14:tracePt t="14925" x="8513763" y="5565775"/>
          <p14:tracePt t="14939" x="8539163" y="5565775"/>
          <p14:tracePt t="14957" x="8632825" y="5565775"/>
          <p14:tracePt t="14974" x="8750300" y="5557838"/>
          <p14:tracePt t="14990" x="8955088" y="5489575"/>
          <p14:tracePt t="15006" x="9158288" y="5481638"/>
          <p14:tracePt t="15023" x="9302750" y="5446713"/>
          <p14:tracePt t="15039" x="9405938" y="5446713"/>
          <p14:tracePt t="15056" x="9490075" y="5446713"/>
          <p14:tracePt t="15073" x="9591675" y="5446713"/>
          <p14:tracePt t="15090" x="9694863" y="5446713"/>
          <p14:tracePt t="15106" x="9812338" y="5446713"/>
          <p14:tracePt t="15123" x="9915525" y="5464175"/>
          <p14:tracePt t="15139" x="10017125" y="5472113"/>
          <p14:tracePt t="15156" x="10067925" y="5481638"/>
          <p14:tracePt t="15173" x="10118725" y="5481638"/>
          <p14:tracePt t="15175" x="10136188" y="5481638"/>
          <p14:tracePt t="15190" x="10169525" y="5481638"/>
          <p14:tracePt t="15207" x="10212388" y="5481638"/>
          <p14:tracePt t="15223" x="10298113" y="5481638"/>
          <p14:tracePt t="15240" x="10364788" y="5464175"/>
          <p14:tracePt t="15256" x="10399713" y="5456238"/>
          <p14:tracePt t="15273" x="10433050" y="5446713"/>
          <p14:tracePt t="15290" x="10475913" y="5438775"/>
          <p14:tracePt t="15307" x="10509250" y="5421313"/>
          <p14:tracePt t="15324" x="10534650" y="5405438"/>
          <p14:tracePt t="15340" x="10569575" y="5380038"/>
          <p14:tracePt t="15357" x="10585450" y="5380038"/>
          <p14:tracePt t="15375" x="10594975" y="5370513"/>
          <p14:tracePt t="15390" x="10602913" y="5370513"/>
          <p14:tracePt t="15406" x="10620375" y="5353050"/>
          <p14:tracePt t="15422" x="10628313" y="5353050"/>
          <p14:tracePt t="15439" x="10653713" y="5345113"/>
          <p14:tracePt t="15457" x="10671175" y="5337175"/>
          <p14:tracePt t="15478" x="10671175" y="5327650"/>
          <p14:tracePt t="15490" x="10671175" y="5319713"/>
          <p14:tracePt t="15509" x="10679113" y="5319713"/>
          <p14:tracePt t="15534" x="10679113" y="5294313"/>
          <p14:tracePt t="15541" x="10679113" y="5286375"/>
          <p14:tracePt t="15557" x="10679113" y="5260975"/>
          <p14:tracePt t="15574" x="10671175" y="5208588"/>
          <p14:tracePt t="15590" x="10645775" y="5132388"/>
          <p14:tracePt t="15606" x="10628313" y="5022850"/>
          <p14:tracePt t="15623" x="10560050" y="4802188"/>
          <p14:tracePt t="15639" x="10493375" y="4640263"/>
          <p14:tracePt t="15657" x="10433050" y="4495800"/>
          <p14:tracePt t="15673" x="10382250" y="4402138"/>
          <p14:tracePt t="15690" x="10331450" y="4265613"/>
          <p14:tracePt t="15706" x="10255250" y="4095750"/>
          <p14:tracePt t="15723" x="10186988" y="3960813"/>
          <p14:tracePt t="15740" x="10153650" y="3867150"/>
          <p14:tracePt t="15757" x="10110788" y="3763963"/>
          <p14:tracePt t="15773" x="10085388" y="3679825"/>
          <p14:tracePt t="15774" x="10075863" y="3646488"/>
          <p14:tracePt t="15790" x="10067925" y="3619500"/>
          <p14:tracePt t="15807" x="10050463" y="3552825"/>
          <p14:tracePt t="15823" x="9999663" y="3382963"/>
          <p14:tracePt t="15840" x="9948863" y="3263900"/>
          <p14:tracePt t="15856" x="9923463" y="3186113"/>
          <p14:tracePt t="15873" x="9923463" y="3152775"/>
          <p14:tracePt t="15889" x="9915525" y="3127375"/>
          <p14:tracePt t="15906" x="9906000" y="3076575"/>
          <p14:tracePt t="15923" x="9890125" y="3025775"/>
          <p14:tracePt t="15939" x="9872663" y="2982913"/>
          <p14:tracePt t="15957" x="9872663" y="2974975"/>
          <p14:tracePt t="15973" x="9864725" y="2957513"/>
          <p14:tracePt t="16550" x="9864725" y="2949575"/>
          <p14:tracePt t="16558" x="9855200" y="2949575"/>
          <p14:tracePt t="16573" x="9847263" y="2949575"/>
          <p14:tracePt t="16581" x="9839325" y="2949575"/>
          <p14:tracePt t="16597" x="9829800" y="2949575"/>
          <p14:tracePt t="16614" x="9821863" y="2949575"/>
          <p14:tracePt t="17134" x="9812338" y="2957513"/>
          <p14:tracePt t="17190" x="9804400" y="2965450"/>
          <p14:tracePt t="17230" x="9804400" y="2974975"/>
          <p14:tracePt t="17469" x="9796463" y="2974975"/>
          <p14:tracePt t="17573" x="9786938" y="2982913"/>
          <p14:tracePt t="17654" x="9786938" y="2990850"/>
          <p14:tracePt t="17670" x="9779000" y="3008313"/>
          <p14:tracePt t="17693" x="9779000" y="3016250"/>
          <p14:tracePt t="17718" x="9761538" y="3033713"/>
          <p14:tracePt t="17735" x="9753600" y="3041650"/>
          <p14:tracePt t="17741" x="9745663" y="3051175"/>
          <p14:tracePt t="17755" x="9745663" y="3059113"/>
          <p14:tracePt t="17772" x="9728200" y="3084513"/>
          <p14:tracePt t="17773" x="9720263" y="3084513"/>
          <p14:tracePt t="17789" x="9720263" y="3101975"/>
          <p14:tracePt t="17790" x="9710738" y="3109913"/>
          <p14:tracePt t="17807" x="9702800" y="3119438"/>
          <p14:tracePt t="17822" x="9694863" y="3127375"/>
          <p14:tracePt t="17823" x="9694863" y="3135313"/>
          <p14:tracePt t="17838" x="9677400" y="3160713"/>
          <p14:tracePt t="17855" x="9634538" y="3203575"/>
          <p14:tracePt t="17872" x="9617075" y="3246438"/>
          <p14:tracePt t="17889" x="9575800" y="3289300"/>
          <p14:tracePt t="17906" x="9532938" y="3355975"/>
          <p14:tracePt t="17922" x="9490075" y="3416300"/>
          <p14:tracePt t="17939" x="9447213" y="3475038"/>
          <p14:tracePt t="17956" x="9413875" y="3535363"/>
          <p14:tracePt t="17972" x="9371013" y="3611563"/>
          <p14:tracePt t="17989" x="9312275" y="3713163"/>
          <p14:tracePt t="18005" x="9251950" y="3798888"/>
          <p14:tracePt t="18022" x="9218613" y="3849688"/>
          <p14:tracePt t="18038" x="9201150" y="3883025"/>
          <p14:tracePt t="18055" x="9201150" y="3892550"/>
          <p14:tracePt t="18072" x="9175750" y="3917950"/>
          <p14:tracePt t="18088" x="9124950" y="3976688"/>
          <p14:tracePt t="18105" x="9074150" y="4044950"/>
          <p14:tracePt t="18122" x="8988425" y="4130675"/>
          <p14:tracePt t="18139" x="8937625" y="4206875"/>
          <p14:tracePt t="18155" x="8894763" y="4257675"/>
          <p14:tracePt t="18171" x="8853488" y="4300538"/>
          <p14:tracePt t="18189" x="8853488" y="4316413"/>
          <p14:tracePt t="18206" x="8828088" y="4333875"/>
          <p14:tracePt t="18222" x="8810625" y="4359275"/>
          <p14:tracePt t="18239" x="8759825" y="4435475"/>
          <p14:tracePt t="18255" x="8716963" y="4495800"/>
          <p14:tracePt t="18271" x="8683625" y="4554538"/>
          <p14:tracePt t="18289" x="8674100" y="4564063"/>
          <p14:tracePt t="18305" x="8674100" y="4579938"/>
          <p14:tracePt t="18322" x="8666163" y="4605338"/>
          <p14:tracePt t="18338" x="8640763" y="4640263"/>
          <p14:tracePt t="18355" x="8632825" y="4673600"/>
          <p14:tracePt t="18371" x="8632825" y="4716463"/>
          <p14:tracePt t="18388" x="8605838" y="4767263"/>
          <p14:tracePt t="18406" x="8605838" y="4784725"/>
          <p14:tracePt t="18407" x="8605838" y="4792663"/>
          <p14:tracePt t="18422" x="8597900" y="4802188"/>
          <p14:tracePt t="18441" x="8597900" y="4810125"/>
          <p14:tracePt t="18455" x="8589963" y="4827588"/>
          <p14:tracePt t="18477" x="8589963" y="4843463"/>
          <p14:tracePt t="18495" x="8589963" y="4852988"/>
          <p14:tracePt t="18505" x="8589963" y="4860925"/>
          <p14:tracePt t="18522" x="8580438" y="4878388"/>
          <p14:tracePt t="18539" x="8580438" y="4911725"/>
          <p14:tracePt t="18554" x="8580438" y="4972050"/>
          <p14:tracePt t="18571" x="8580438" y="5048250"/>
          <p14:tracePt t="18588" x="8597900" y="5124450"/>
          <p14:tracePt t="18606" x="8623300" y="5175250"/>
          <p14:tracePt t="18607" x="8640763" y="5200650"/>
          <p14:tracePt t="18621" x="8666163" y="5226050"/>
          <p14:tracePt t="18638" x="8683625" y="5235575"/>
          <p14:tracePt t="18655" x="8709025" y="5243513"/>
          <p14:tracePt t="18671" x="8734425" y="5251450"/>
          <p14:tracePt t="18688" x="8767763" y="5260975"/>
          <p14:tracePt t="18705" x="8793163" y="5268913"/>
          <p14:tracePt t="18722" x="8836025" y="5276850"/>
          <p14:tracePt t="18738" x="8869363" y="5276850"/>
          <p14:tracePt t="18755" x="8904288" y="5276850"/>
          <p14:tracePt t="18772" x="8963025" y="5276850"/>
          <p14:tracePt t="18788" x="9023350" y="5260975"/>
          <p14:tracePt t="18805" x="9082088" y="5235575"/>
          <p14:tracePt t="18821" x="9150350" y="5226050"/>
          <p14:tracePt t="18838" x="9236075" y="5200650"/>
          <p14:tracePt t="18854" x="9328150" y="5192713"/>
          <p14:tracePt t="18871" x="9405938" y="5175250"/>
          <p14:tracePt t="18888" x="9456738" y="5157788"/>
          <p14:tracePt t="18905" x="9532938" y="5141913"/>
          <p14:tracePt t="18921" x="9609138" y="5132388"/>
          <p14:tracePt t="18938" x="9677400" y="5116513"/>
          <p14:tracePt t="18955" x="9728200" y="5106988"/>
          <p14:tracePt t="18972" x="9771063" y="5099050"/>
          <p14:tracePt t="18988" x="9796463" y="5073650"/>
          <p14:tracePt t="19005" x="9829800" y="5056188"/>
          <p14:tracePt t="19021" x="9847263" y="5038725"/>
          <p14:tracePt t="19038" x="9855200" y="5030788"/>
          <p14:tracePt t="19054" x="9864725" y="5005388"/>
          <p14:tracePt t="19071" x="9890125" y="4962525"/>
          <p14:tracePt t="19088" x="9890125" y="4937125"/>
          <p14:tracePt t="19105" x="9898063" y="4911725"/>
          <p14:tracePt t="19121" x="9906000" y="4894263"/>
          <p14:tracePt t="19138" x="9906000" y="4860925"/>
          <p14:tracePt t="19154" x="9915525" y="4827588"/>
          <p14:tracePt t="19171" x="9915525" y="4784725"/>
          <p14:tracePt t="19188" x="9923463" y="4724400"/>
          <p14:tracePt t="19190" x="9923463" y="4716463"/>
          <p14:tracePt t="19205" x="9923463" y="4683125"/>
          <p14:tracePt t="19222" x="9931400" y="4640263"/>
          <p14:tracePt t="19238" x="9931400" y="4589463"/>
          <p14:tracePt t="19255" x="9931400" y="4513263"/>
          <p14:tracePt t="19271" x="9931400" y="4384675"/>
          <p14:tracePt t="19288" x="9931400" y="4283075"/>
          <p14:tracePt t="19305" x="9931400" y="4232275"/>
          <p14:tracePt t="19321" x="9931400" y="4171950"/>
          <p14:tracePt t="19338" x="9931400" y="4138613"/>
          <p14:tracePt t="19355" x="9931400" y="4095750"/>
          <p14:tracePt t="19371" x="9940925" y="4062413"/>
          <p14:tracePt t="19388" x="9940925" y="4019550"/>
          <p14:tracePt t="19405" x="9940925" y="3994150"/>
          <p14:tracePt t="19421" x="9940925" y="3968750"/>
          <p14:tracePt t="19438" x="9956800" y="3925888"/>
          <p14:tracePt t="19454" x="9966325" y="3867150"/>
          <p14:tracePt t="19471" x="9983788" y="3679825"/>
          <p14:tracePt t="19488" x="9999663" y="3578225"/>
          <p14:tracePt t="19504" x="10017125" y="3502025"/>
          <p14:tracePt t="19522" x="10050463" y="3408363"/>
          <p14:tracePt t="19538" x="10050463" y="3355975"/>
          <p14:tracePt t="19555" x="10067925" y="3271838"/>
          <p14:tracePt t="19571" x="10075863" y="3170238"/>
          <p14:tracePt t="19588" x="10110788" y="2974975"/>
          <p14:tracePt t="19605" x="10110788" y="2846388"/>
          <p14:tracePt t="19606" x="10118725" y="2805113"/>
          <p14:tracePt t="19622" x="10126663" y="2727325"/>
          <p14:tracePt t="19638" x="10153650" y="2676525"/>
          <p14:tracePt t="19654" x="10153650" y="2651125"/>
          <p14:tracePt t="19671" x="10161588" y="2633663"/>
          <p14:tracePt t="19688" x="10161588" y="2625725"/>
          <p14:tracePt t="20495" x="10153650" y="2625725"/>
          <p14:tracePt t="20501" x="10144125" y="2633663"/>
          <p14:tracePt t="20509" x="10118725" y="2660650"/>
          <p14:tracePt t="20521" x="10101263" y="2676525"/>
          <p14:tracePt t="20537" x="10050463" y="2762250"/>
          <p14:tracePt t="20554" x="9983788" y="2846388"/>
          <p14:tracePt t="20571" x="9940925" y="2914650"/>
          <p14:tracePt t="20588" x="9812338" y="3094038"/>
          <p14:tracePt t="20604" x="9702800" y="3246438"/>
          <p14:tracePt t="20621" x="9583738" y="3424238"/>
          <p14:tracePt t="20622" x="9558338" y="3475038"/>
          <p14:tracePt t="20637" x="9523413" y="3527425"/>
          <p14:tracePt t="20655" x="9507538" y="3568700"/>
          <p14:tracePt t="20671" x="9456738" y="3629025"/>
          <p14:tracePt t="20687" x="9413875" y="3713163"/>
          <p14:tracePt t="20704" x="9380538" y="3763963"/>
          <p14:tracePt t="20721" x="9312275" y="3857625"/>
          <p14:tracePt t="20737" x="9236075" y="3968750"/>
          <p14:tracePt t="20754" x="9158288" y="4070350"/>
          <p14:tracePt t="20771" x="9117013" y="4130675"/>
          <p14:tracePt t="20787" x="9074150" y="4181475"/>
          <p14:tracePt t="20804" x="9031288" y="4240213"/>
          <p14:tracePt t="20821" x="8972550" y="4316413"/>
          <p14:tracePt t="20837" x="8929688" y="4402138"/>
          <p14:tracePt t="20854" x="8853488" y="4521200"/>
          <p14:tracePt t="20871" x="8742363" y="4683125"/>
          <p14:tracePt t="20888" x="8674100" y="4784725"/>
          <p14:tracePt t="20904" x="8589963" y="4886325"/>
          <p14:tracePt t="20921" x="8496300" y="4979988"/>
          <p14:tracePt t="20937" x="8428038" y="5064125"/>
          <p14:tracePt t="20954" x="8377238" y="5149850"/>
          <p14:tracePt t="20971" x="8301038" y="5243513"/>
          <p14:tracePt t="20987" x="8283575" y="5268913"/>
          <p14:tracePt t="21004" x="8266113" y="5294313"/>
          <p14:tracePt t="21020" x="8258175" y="5319713"/>
          <p14:tracePt t="21038" x="8250238" y="5327650"/>
          <p14:tracePt t="21054" x="8232775" y="5345113"/>
          <p14:tracePt t="21070" x="8199438" y="5405438"/>
          <p14:tracePt t="21087" x="8189913" y="5405438"/>
          <p14:tracePt t="21104" x="8189913" y="5413375"/>
          <p14:tracePt t="21357" x="8189913" y="5421313"/>
          <p14:tracePt t="21398" x="8199438" y="5430838"/>
          <p14:tracePt t="21421" x="8224838" y="5438775"/>
          <p14:tracePt t="21440" x="8232775" y="5446713"/>
          <p14:tracePt t="21446" x="8266113" y="5456238"/>
          <p14:tracePt t="21461" x="8301038" y="5456238"/>
          <p14:tracePt t="21471" x="8326438" y="5464175"/>
          <p14:tracePt t="21487" x="8410575" y="5481638"/>
          <p14:tracePt t="21503" x="8496300" y="5481638"/>
          <p14:tracePt t="21520" x="8597900" y="5481638"/>
          <p14:tracePt t="21537" x="8750300" y="5481638"/>
          <p14:tracePt t="21554" x="8921750" y="5446713"/>
          <p14:tracePt t="21570" x="9082088" y="5395913"/>
          <p14:tracePt t="21587" x="9277350" y="5370513"/>
          <p14:tracePt t="21603" x="9498013" y="5345113"/>
          <p14:tracePt t="21620" x="9745663" y="5345113"/>
          <p14:tracePt t="21638" x="9923463" y="5345113"/>
          <p14:tracePt t="21653" x="10034588" y="5345113"/>
          <p14:tracePt t="21670" x="10118725" y="5345113"/>
          <p14:tracePt t="21687" x="10186988" y="5345113"/>
          <p14:tracePt t="21703" x="10255250" y="5345113"/>
          <p14:tracePt t="21720" x="10298113" y="5345113"/>
          <p14:tracePt t="21737" x="10339388" y="5345113"/>
          <p14:tracePt t="21754" x="10374313" y="5345113"/>
          <p14:tracePt t="21770" x="10407650" y="5337175"/>
          <p14:tracePt t="21787" x="10442575" y="5327650"/>
          <p14:tracePt t="21803" x="10509250" y="5302250"/>
          <p14:tracePt t="21820" x="10569575" y="5294313"/>
          <p14:tracePt t="21837" x="10602913" y="5268913"/>
          <p14:tracePt t="21838" x="10612438" y="5268913"/>
          <p14:tracePt t="21854" x="10620375" y="5260975"/>
          <p14:tracePt t="21870" x="10628313" y="5260975"/>
          <p14:tracePt t="22318" x="10637838" y="5260975"/>
          <p14:tracePt t="22341" x="10620375" y="5260975"/>
          <p14:tracePt t="22349" x="10594975" y="5260975"/>
          <p14:tracePt t="22357" x="10569575" y="5260975"/>
          <p14:tracePt t="22370" x="10544175" y="5260975"/>
          <p14:tracePt t="22386" x="10493375" y="5268913"/>
          <p14:tracePt t="22403" x="10415588" y="5268913"/>
          <p14:tracePt t="22420" x="10313988" y="5286375"/>
          <p14:tracePt t="22437" x="10169525" y="5319713"/>
          <p14:tracePt t="22438" x="10110788" y="5319713"/>
          <p14:tracePt t="22453" x="10034588" y="5327650"/>
          <p14:tracePt t="22470" x="9906000" y="5337175"/>
          <p14:tracePt t="22486" x="9761538" y="5345113"/>
          <p14:tracePt t="22503" x="9583738" y="5345113"/>
          <p14:tracePt t="22520" x="9523413" y="5345113"/>
          <p14:tracePt t="22537" x="9464675" y="5345113"/>
          <p14:tracePt t="22553" x="9431338" y="5327650"/>
          <p14:tracePt t="22570" x="9371013" y="5327650"/>
          <p14:tracePt t="22586" x="9312275" y="5327650"/>
          <p14:tracePt t="22603" x="9244013" y="5327650"/>
          <p14:tracePt t="22620" x="9142413" y="5327650"/>
          <p14:tracePt t="22637" x="9005888" y="5327650"/>
          <p14:tracePt t="22653" x="8921750" y="5327650"/>
          <p14:tracePt t="22669" x="8836025" y="5327650"/>
          <p14:tracePt t="22686" x="8785225" y="5319713"/>
          <p14:tracePt t="22703" x="8699500" y="5319713"/>
          <p14:tracePt t="22720" x="8640763" y="5319713"/>
          <p14:tracePt t="22736" x="8572500" y="5319713"/>
          <p14:tracePt t="22753" x="8547100" y="5319713"/>
          <p14:tracePt t="22822" x="8529638" y="5319713"/>
          <p14:tracePt t="22878" x="8555038" y="5319713"/>
          <p14:tracePt t="22889" x="8589963" y="5319713"/>
          <p14:tracePt t="22894" x="8605838" y="5319713"/>
          <p14:tracePt t="22902" x="8674100" y="5319713"/>
          <p14:tracePt t="22920" x="8802688" y="5319713"/>
          <p14:tracePt t="22936" x="9005888" y="5319713"/>
          <p14:tracePt t="22953" x="9183688" y="5319713"/>
          <p14:tracePt t="22969" x="9353550" y="5319713"/>
          <p14:tracePt t="22986" x="9550400" y="5337175"/>
          <p14:tracePt t="23002" x="9736138" y="5362575"/>
          <p14:tracePt t="23020" x="9880600" y="5387975"/>
          <p14:tracePt t="23037" x="10017125" y="5387975"/>
          <p14:tracePt t="23053" x="10118725" y="5387975"/>
          <p14:tracePt t="23054" x="10179050" y="5387975"/>
          <p14:tracePt t="23070" x="10263188" y="5395913"/>
          <p14:tracePt t="23087" x="10356850" y="5395913"/>
          <p14:tracePt t="23103" x="10433050" y="5395913"/>
          <p14:tracePt t="23119" x="10534650" y="5395913"/>
          <p14:tracePt t="23136" x="10569575" y="5387975"/>
          <p14:tracePt t="23153" x="10585450" y="5380038"/>
          <p14:tracePt t="23170" x="10594975" y="5370513"/>
          <p14:tracePt t="23222" x="10602913" y="5370513"/>
          <p14:tracePt t="23239" x="10602913" y="5362575"/>
          <p14:tracePt t="23302" x="10602913" y="5353050"/>
          <p14:tracePt t="23310" x="10602913" y="5327650"/>
          <p14:tracePt t="23320" x="10594975" y="5302250"/>
          <p14:tracePt t="23337" x="10585450" y="5260975"/>
          <p14:tracePt t="23353" x="10577513" y="5200650"/>
          <p14:tracePt t="23370" x="10552113" y="5073650"/>
          <p14:tracePt t="23386" x="10518775" y="4843463"/>
          <p14:tracePt t="23403" x="10467975" y="4538663"/>
          <p14:tracePt t="23420" x="10458450" y="4070350"/>
          <p14:tracePt t="23436" x="10382250" y="3629025"/>
          <p14:tracePt t="23453" x="10331450" y="3271838"/>
          <p14:tracePt t="23455" x="10255250" y="3084513"/>
          <p14:tracePt t="23469" x="10220325" y="2957513"/>
          <p14:tracePt t="23486" x="10126663" y="2727325"/>
          <p14:tracePt t="23503" x="10017125" y="2532063"/>
          <p14:tracePt t="23519" x="9855200" y="2293938"/>
          <p14:tracePt t="23536" x="9779000" y="2209800"/>
          <p14:tracePt t="23553" x="9753600" y="2174875"/>
          <p14:tracePt t="23569" x="9736138" y="2166938"/>
          <p14:tracePt t="23741" x="9720263" y="2166938"/>
          <p14:tracePt t="23749" x="9702800" y="2200275"/>
          <p14:tracePt t="23757" x="9702800" y="2227263"/>
          <p14:tracePt t="23769" x="9677400" y="2268538"/>
          <p14:tracePt t="23786" x="9601200" y="2438400"/>
          <p14:tracePt t="23803" x="9540875" y="2574925"/>
          <p14:tracePt t="23820" x="9490075" y="2701925"/>
          <p14:tracePt t="23836" x="9482138" y="2762250"/>
          <p14:tracePt t="23854" x="9456738" y="2813050"/>
          <p14:tracePt t="23854" x="9447213" y="2838450"/>
          <p14:tracePt t="23869" x="9439275" y="2863850"/>
          <p14:tracePt t="23886" x="9405938" y="2932113"/>
          <p14:tracePt t="23902" x="9353550" y="3051175"/>
          <p14:tracePt t="23919" x="9226550" y="3348038"/>
          <p14:tracePt t="23936" x="9124950" y="3535363"/>
          <p14:tracePt t="23953" x="9064625" y="3636963"/>
          <p14:tracePt t="23969" x="9013825" y="3705225"/>
          <p14:tracePt t="23986" x="8997950" y="3738563"/>
          <p14:tracePt t="24003" x="8980488" y="3790950"/>
          <p14:tracePt t="24019" x="8937625" y="3883025"/>
          <p14:tracePt t="24036" x="8878888" y="4011613"/>
          <p14:tracePt t="24052" x="8853488" y="4052888"/>
          <p14:tracePt t="24070" x="8843963" y="4079875"/>
          <p14:tracePt t="24071" x="8843963" y="4095750"/>
          <p14:tracePt t="24086" x="8843963" y="4113213"/>
          <p14:tracePt t="24103" x="8843963" y="4146550"/>
          <p14:tracePt t="24119" x="8843963" y="4265613"/>
          <p14:tracePt t="24136" x="8904288" y="4368800"/>
          <p14:tracePt t="24152" x="8997950" y="4478338"/>
          <p14:tracePt t="24169" x="9158288" y="4579938"/>
          <p14:tracePt t="24185" x="9431338" y="4708525"/>
          <p14:tracePt t="24203" x="9956800" y="4868863"/>
          <p14:tracePt t="24219" x="10467975" y="4911725"/>
          <p14:tracePt t="24236" x="10790238" y="4911725"/>
          <p14:tracePt t="24253" x="10901363" y="4911725"/>
          <p14:tracePt t="24254" x="10917238" y="4911725"/>
          <p14:tracePt t="24270" x="10934700" y="4911725"/>
          <p14:tracePt t="24286" x="10985500" y="4868863"/>
          <p14:tracePt t="24302" x="11087100" y="4733925"/>
          <p14:tracePt t="24319" x="11241088" y="4460875"/>
          <p14:tracePt t="24336" x="11333163" y="4265613"/>
          <p14:tracePt t="24352" x="11385550" y="4130675"/>
          <p14:tracePt t="24369" x="11426825" y="3968750"/>
          <p14:tracePt t="24386" x="11444288" y="3730625"/>
          <p14:tracePt t="24402" x="11444288" y="3459163"/>
          <p14:tracePt t="24419" x="11444288" y="3127375"/>
          <p14:tracePt t="24436" x="11444288" y="2830513"/>
          <p14:tracePt t="24452" x="11418888" y="2676525"/>
          <p14:tracePt t="24469" x="11368088" y="2617788"/>
          <p14:tracePt t="24486" x="11249025" y="2532063"/>
          <p14:tracePt t="24502" x="11112500" y="2481263"/>
          <p14:tracePt t="24519" x="10883900" y="2447925"/>
          <p14:tracePt t="24536" x="10782300" y="2447925"/>
          <p14:tracePt t="24552" x="10663238" y="2447925"/>
          <p14:tracePt t="24569" x="10475913" y="2447925"/>
          <p14:tracePt t="24585" x="10280650" y="2447925"/>
          <p14:tracePt t="24602" x="10059988" y="2506663"/>
          <p14:tracePt t="24619" x="9829800" y="2617788"/>
          <p14:tracePt t="24636" x="9659938" y="2719388"/>
          <p14:tracePt t="24652" x="9558338" y="2778125"/>
          <p14:tracePt t="24669" x="9515475" y="2805113"/>
          <p14:tracePt t="24686" x="9482138" y="2855913"/>
          <p14:tracePt t="24702" x="9464675" y="2949575"/>
          <p14:tracePt t="24719" x="9371013" y="3271838"/>
          <p14:tracePt t="24735" x="9302750" y="3535363"/>
          <p14:tracePt t="24752" x="9244013" y="3748088"/>
          <p14:tracePt t="24769" x="9236075" y="3883025"/>
          <p14:tracePt t="24786" x="9236075" y="3935413"/>
          <p14:tracePt t="24802" x="9236075" y="3951288"/>
          <p14:tracePt t="24821" x="9236075" y="3960813"/>
          <p14:tracePt t="24838" x="9236075" y="3968750"/>
          <p14:tracePt t="24854" x="9236075" y="3986213"/>
          <p14:tracePt t="24869" x="9236075" y="3994150"/>
          <p14:tracePt t="24886" x="9236075" y="4002088"/>
          <p14:tracePt t="24902" x="9244013" y="4027488"/>
          <p14:tracePt t="25125" x="9244013" y="4037013"/>
          <p14:tracePt t="25133" x="9226550" y="4044950"/>
          <p14:tracePt t="25141" x="9209088" y="4044950"/>
          <p14:tracePt t="25152" x="9167813" y="4044950"/>
          <p14:tracePt t="25169" x="9099550" y="4062413"/>
          <p14:tracePt t="25185" x="9013825" y="4070350"/>
          <p14:tracePt t="25201" x="8836025" y="4087813"/>
          <p14:tracePt t="25218" x="8589963" y="4087813"/>
          <p14:tracePt t="25235" x="8258175" y="4087813"/>
          <p14:tracePt t="25252" x="7910513" y="4087813"/>
          <p14:tracePt t="25269" x="7596188" y="4113213"/>
          <p14:tracePt t="25286" x="7358063" y="4113213"/>
          <p14:tracePt t="25288" x="7229475" y="4130675"/>
          <p14:tracePt t="25302" x="7102475" y="4146550"/>
          <p14:tracePt t="25318" x="6653213" y="4232275"/>
          <p14:tracePt t="25335" x="6329363" y="4300538"/>
          <p14:tracePt t="25352" x="6057900" y="4359275"/>
          <p14:tracePt t="25368" x="5853113" y="4394200"/>
          <p14:tracePt t="25385" x="5718175" y="4435475"/>
          <p14:tracePt t="25402" x="5657850" y="4445000"/>
          <p14:tracePt t="25418" x="5624513" y="4460875"/>
          <p14:tracePt t="25435" x="5591175" y="4470400"/>
          <p14:tracePt t="25452" x="5556250" y="4486275"/>
          <p14:tracePt t="25469" x="5530850" y="4503738"/>
          <p14:tracePt t="25485" x="5497513" y="4521200"/>
          <p14:tracePt t="25502" x="5472113" y="4546600"/>
          <p14:tracePt t="25519" x="5421313" y="4564063"/>
          <p14:tracePt t="25535" x="5394325" y="4579938"/>
          <p14:tracePt t="25552" x="5368925" y="4589463"/>
          <p14:tracePt t="25569" x="5327650" y="4597400"/>
          <p14:tracePt t="25585" x="5327650" y="4605338"/>
          <p14:tracePt t="25602" x="5310188" y="4605338"/>
          <p14:tracePt t="25654" x="5302250" y="4614863"/>
          <p14:tracePt t="25886" x="5292725" y="4622800"/>
          <p14:tracePt t="25966" x="5267325" y="4630738"/>
          <p14:tracePt t="25982" x="5259388" y="4630738"/>
          <p14:tracePt t="25989" x="5241925" y="4640263"/>
          <p14:tracePt t="26014" x="5233988" y="4640263"/>
          <p14:tracePt t="26021" x="5224463" y="4648200"/>
          <p14:tracePt t="26038" x="5216525" y="4648200"/>
          <p14:tracePt t="26051" x="5199063" y="4648200"/>
          <p14:tracePt t="26068" x="5173663" y="4657725"/>
          <p14:tracePt t="26085" x="5140325" y="4657725"/>
          <p14:tracePt t="26102" x="5089525" y="4665663"/>
          <p14:tracePt t="26118" x="5054600" y="4665663"/>
          <p14:tracePt t="26135" x="5038725" y="4673600"/>
          <p14:tracePt t="26152" x="5013325" y="4683125"/>
          <p14:tracePt t="26168" x="4987925" y="4691063"/>
          <p14:tracePt t="26185" x="4935538" y="4708525"/>
          <p14:tracePt t="26201" x="4902200" y="4716463"/>
          <p14:tracePt t="26218" x="4851400" y="4741863"/>
          <p14:tracePt t="26254" x="4851400" y="4699000"/>
          <p14:tracePt t="26262" x="4851400" y="4614863"/>
          <p14:tracePt t="26269" x="4851400" y="4529138"/>
          <p14:tracePt t="26285" x="4851400" y="4470400"/>
          <p14:tracePt t="26470" x="4859338" y="4470400"/>
          <p14:tracePt t="26477" x="4868863" y="4470400"/>
          <p14:tracePt t="26486" x="4876800" y="4470400"/>
          <p14:tracePt t="26502" x="4894263" y="4470400"/>
          <p14:tracePt t="26583" x="4902200" y="4470400"/>
          <p14:tracePt t="26589" x="4910138" y="4470400"/>
          <p14:tracePt t="26614" x="4919663" y="4478338"/>
          <p14:tracePt t="26629" x="4927600" y="4478338"/>
          <p14:tracePt t="26646" x="4935538" y="4486275"/>
          <p14:tracePt t="26670" x="4945063" y="4495800"/>
          <p14:tracePt t="26709" x="4945063" y="4513263"/>
          <p14:tracePt t="26726" x="4953000" y="4521200"/>
          <p14:tracePt t="26741" x="4962525" y="4521200"/>
          <p14:tracePt t="26846" x="4962525" y="4538663"/>
          <p14:tracePt t="27029" x="4962525" y="4546600"/>
          <p14:tracePt t="27150" x="4953000" y="4554538"/>
          <p14:tracePt t="27238" x="4945063" y="4554538"/>
          <p14:tracePt t="27253" x="4935538" y="4564063"/>
          <p14:tracePt t="27350" x="4927600" y="4572000"/>
          <p14:tracePt t="27366" x="4902200" y="4579938"/>
          <p14:tracePt t="27382" x="4894263" y="4589463"/>
          <p14:tracePt t="27389" x="4884738" y="4597400"/>
          <p14:tracePt t="27401" x="4876800" y="4597400"/>
          <p14:tracePt t="27418" x="4843463" y="4622800"/>
          <p14:tracePt t="27434" x="4833938" y="4630738"/>
          <p14:tracePt t="27451" x="4818063" y="4648200"/>
          <p14:tracePt t="27468" x="4783138" y="4665663"/>
          <p14:tracePt t="27484" x="4765675" y="4683125"/>
          <p14:tracePt t="27502" x="4749800" y="4699000"/>
          <p14:tracePt t="27502" x="4732338" y="4716463"/>
          <p14:tracePt t="27518" x="4714875" y="4733925"/>
          <p14:tracePt t="27534" x="4673600" y="4784725"/>
          <p14:tracePt t="27551" x="4595813" y="4843463"/>
          <p14:tracePt t="27567" x="4570413" y="4868863"/>
          <p14:tracePt t="27584" x="4545013" y="4886325"/>
          <p14:tracePt t="27605" x="4537075" y="4903788"/>
          <p14:tracePt t="27629" x="4529138" y="4911725"/>
          <p14:tracePt t="27646" x="4529138" y="4919663"/>
          <p14:tracePt t="27653" x="4519613" y="4937125"/>
          <p14:tracePt t="27686" x="4519613" y="4946650"/>
          <p14:tracePt t="27694" x="4511675" y="4954588"/>
          <p14:tracePt t="27702" x="4511675" y="4962525"/>
          <p14:tracePt t="27720" x="4511675" y="4972050"/>
          <p14:tracePt t="27734" x="4511675" y="4979988"/>
          <p14:tracePt t="27758" x="4511675" y="5005388"/>
          <p14:tracePt t="27773" x="4503738" y="5013325"/>
          <p14:tracePt t="27797" x="4494213" y="5038725"/>
          <p14:tracePt t="27813" x="4486275" y="5064125"/>
          <p14:tracePt t="27821" x="4486275" y="5073650"/>
          <p14:tracePt t="27834" x="4486275" y="5081588"/>
          <p14:tracePt t="27851" x="4486275" y="5106988"/>
          <p14:tracePt t="27867" x="4486275" y="5116513"/>
          <p14:tracePt t="27884" x="4486275" y="5141913"/>
          <p14:tracePt t="27910" x="4486275" y="5149850"/>
          <p14:tracePt t="27919" x="4486275" y="5167313"/>
          <p14:tracePt t="27950" x="4486275" y="5175250"/>
          <p14:tracePt t="27957" x="4486275" y="5183188"/>
          <p14:tracePt t="27974" x="4486275" y="5192713"/>
          <p14:tracePt t="27989" x="4486275" y="5200650"/>
          <p14:tracePt t="28037" x="4486275" y="5208588"/>
          <p14:tracePt t="28053" x="4494213" y="5218113"/>
          <p14:tracePt t="28061" x="4494213" y="5226050"/>
          <p14:tracePt t="28077" x="4494213" y="5235575"/>
          <p14:tracePt t="28085" x="4494213" y="5243513"/>
          <p14:tracePt t="28101" x="4503738" y="5268913"/>
          <p14:tracePt t="28102" x="4511675" y="5276850"/>
          <p14:tracePt t="28126" x="4529138" y="5294313"/>
          <p14:tracePt t="28150" x="4529138" y="5311775"/>
          <p14:tracePt t="28174" x="4529138" y="5327650"/>
          <p14:tracePt t="28182" x="4537075" y="5337175"/>
          <p14:tracePt t="28197" x="4545013" y="5353050"/>
          <p14:tracePt t="28205" x="4545013" y="5362575"/>
          <p14:tracePt t="28217" x="4545013" y="5370513"/>
          <p14:tracePt t="28234" x="4562475" y="5387975"/>
          <p14:tracePt t="28262" x="4562475" y="5395913"/>
          <p14:tracePt t="28320" x="4562475" y="5405438"/>
          <p14:tracePt t="28335" x="4562475" y="5413375"/>
          <p14:tracePt t="28341" x="4562475" y="5421313"/>
          <p14:tracePt t="28414" x="4570413" y="5438775"/>
          <p14:tracePt t="28470" x="4579938" y="5446713"/>
          <p14:tracePt t="28501" x="4587875" y="5446713"/>
          <p14:tracePt t="28510" x="4587875" y="5456238"/>
          <p14:tracePt t="28526" x="4587875" y="5464175"/>
          <p14:tracePt t="28542" x="4595813" y="5472113"/>
          <p14:tracePt t="28574" x="4595813" y="5489575"/>
          <p14:tracePt t="28589" x="4605338" y="5497513"/>
          <p14:tracePt t="28638" x="4621213" y="5514975"/>
          <p14:tracePt t="28646" x="4621213" y="5524500"/>
          <p14:tracePt t="28654" x="4630738" y="5524500"/>
          <p14:tracePt t="28669" x="4630738" y="5532438"/>
          <p14:tracePt t="28684" x="4638675" y="5540375"/>
          <p14:tracePt t="28701" x="4638675" y="5549900"/>
          <p14:tracePt t="28717" x="4656138" y="5565775"/>
          <p14:tracePt t="28734" x="4664075" y="5575300"/>
          <p14:tracePt t="28750" x="4699000" y="5634038"/>
          <p14:tracePt t="28767" x="4714875" y="5641975"/>
          <p14:tracePt t="28784" x="4732338" y="5651500"/>
          <p14:tracePt t="28800" x="4749800" y="5668963"/>
          <p14:tracePt t="28817" x="4757738" y="5668963"/>
          <p14:tracePt t="28862" x="4765675" y="5668963"/>
          <p14:tracePt t="28878" x="4791075" y="5668963"/>
          <p14:tracePt t="28885" x="4800600" y="5676900"/>
          <p14:tracePt t="28894" x="4818063" y="5676900"/>
          <p14:tracePt t="28901" x="4826000" y="5684838"/>
          <p14:tracePt t="28918" x="4843463" y="5694363"/>
          <p14:tracePt t="28934" x="4876800" y="5710238"/>
          <p14:tracePt t="28950" x="4910138" y="5719763"/>
          <p14:tracePt t="28967" x="4927600" y="5735638"/>
          <p14:tracePt t="28983" x="4962525" y="5745163"/>
          <p14:tracePt t="29000" x="4978400" y="5753100"/>
          <p14:tracePt t="29017" x="4995863" y="5770563"/>
          <p14:tracePt t="29034" x="5003800" y="5770563"/>
          <p14:tracePt t="29050" x="5013325" y="5778500"/>
          <p14:tracePt t="29067" x="5038725" y="5788025"/>
          <p14:tracePt t="29083" x="5064125" y="5803900"/>
          <p14:tracePt t="29100" x="5114925" y="5829300"/>
          <p14:tracePt t="29117" x="5148263" y="5854700"/>
          <p14:tracePt t="29134" x="5165725" y="5864225"/>
          <p14:tracePt t="29151" x="5173663" y="5864225"/>
          <p14:tracePt t="29167" x="5191125" y="5872163"/>
          <p14:tracePt t="55229" x="5122863" y="5745163"/>
          <p14:tracePt t="55238" x="4894263" y="5421313"/>
          <p14:tracePt t="55246" x="4613275" y="5022850"/>
          <p14:tracePt t="55255" x="4324350" y="4691063"/>
          <p14:tracePt t="55272" x="3967163" y="4460875"/>
          <p14:tracePt t="55288" x="3865563" y="4427538"/>
          <p14:tracePt t="55305" x="3814763" y="4402138"/>
          <p14:tracePt t="55322" x="3729038" y="4351338"/>
          <p14:tracePt t="55338" x="3644900" y="4275138"/>
          <p14:tracePt t="55355" x="3586163" y="4164013"/>
          <p14:tracePt t="55372" x="3543300" y="4027488"/>
          <p14:tracePt t="55389" x="3543300" y="3960813"/>
          <p14:tracePt t="55390" x="3543300" y="3935413"/>
          <p14:tracePt t="55406" x="3551238" y="3935413"/>
          <p14:tracePt t="55422" x="3568700" y="3925888"/>
          <p14:tracePt t="55574" x="3568700" y="3917950"/>
          <p14:tracePt t="55582" x="3576638" y="3908425"/>
          <p14:tracePt t="55590" x="3602038" y="3908425"/>
          <p14:tracePt t="55605" x="3619500" y="3892550"/>
          <p14:tracePt t="55622" x="3670300" y="3841750"/>
          <p14:tracePt t="55638" x="3832225" y="3552825"/>
          <p14:tracePt t="55655" x="4078288" y="3152775"/>
          <p14:tracePt t="55671" x="4332288" y="2600325"/>
          <p14:tracePt t="55688" x="4765675" y="1946275"/>
          <p14:tracePt t="55705" x="5173663" y="1436688"/>
          <p14:tracePt t="55722" x="5657850" y="1019175"/>
          <p14:tracePt t="55739" x="6126163" y="663575"/>
          <p14:tracePt t="55755" x="6364288" y="441325"/>
          <p14:tracePt t="55772" x="6473825" y="306388"/>
          <p14:tracePt t="55789" x="6542088" y="238125"/>
          <p14:tracePt t="55805" x="6550025" y="220663"/>
          <p14:tracePt t="55878" x="6559550" y="220663"/>
          <p14:tracePt t="55894" x="6575425" y="220663"/>
          <p14:tracePt t="55902" x="6584950" y="230188"/>
          <p14:tracePt t="55909" x="6592888" y="238125"/>
          <p14:tracePt t="55922" x="6592888" y="263525"/>
          <p14:tracePt t="55938" x="6592888" y="296863"/>
          <p14:tracePt t="55955" x="6592888" y="331788"/>
          <p14:tracePt t="55972" x="6592888" y="347663"/>
          <p14:tracePt t="55989" x="6610350" y="357188"/>
          <p14:tracePt t="56005" x="6618288" y="374650"/>
          <p14:tracePt t="56029" x="6626225" y="382588"/>
          <p14:tracePt t="56070" x="6653213" y="382588"/>
          <p14:tracePt t="56077" x="6694488" y="382588"/>
          <p14:tracePt t="56088" x="6754813" y="382588"/>
          <p14:tracePt t="56105" x="6975475" y="382588"/>
          <p14:tracePt t="56121" x="7188200" y="357188"/>
          <p14:tracePt t="56138" x="7408863" y="331788"/>
          <p14:tracePt t="56155" x="7629525" y="331788"/>
          <p14:tracePt t="56171" x="7791450" y="331788"/>
          <p14:tracePt t="56188" x="7900988" y="331788"/>
          <p14:tracePt t="56190" x="7943850" y="331788"/>
          <p14:tracePt t="56205" x="7969250" y="331788"/>
          <p14:tracePt t="56222" x="7986713" y="322263"/>
          <p14:tracePt t="56246" x="7977188" y="306388"/>
          <p14:tracePt t="56255" x="7969250" y="306388"/>
          <p14:tracePt t="56272" x="7900988" y="296863"/>
          <p14:tracePt t="56288" x="7756525" y="296863"/>
          <p14:tracePt t="56305" x="7570788" y="296863"/>
          <p14:tracePt t="56322" x="7348538" y="296863"/>
          <p14:tracePt t="56338" x="7059613" y="296863"/>
          <p14:tracePt t="56355" x="6780213" y="296863"/>
          <p14:tracePt t="56371" x="6516688" y="296863"/>
          <p14:tracePt t="56390" x="6116638" y="288925"/>
          <p14:tracePt t="56407" x="5837238" y="238125"/>
          <p14:tracePt t="56424" x="5565775" y="195263"/>
          <p14:tracePt t="56439" x="5421313" y="177800"/>
          <p14:tracePt t="56456" x="5173663" y="144463"/>
          <p14:tracePt t="56473" x="4740275" y="127000"/>
          <p14:tracePt t="56488" x="4171950" y="68263"/>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659D8BF-F211-208D-6E80-47786C88CD20}"/>
              </a:ext>
            </a:extLst>
          </p:cNvPr>
          <p:cNvSpPr txBox="1"/>
          <p:nvPr/>
        </p:nvSpPr>
        <p:spPr>
          <a:xfrm>
            <a:off x="294304" y="2562704"/>
            <a:ext cx="11239585"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management plan as part of the scope planning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statement as part of the scope definition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Identify, analyze, refine, and document project requirements, assumptions, and constraints to produce a technical project and product scope definition.</a:t>
            </a:r>
          </a:p>
        </p:txBody>
      </p:sp>
    </p:spTree>
    <p:extLst>
      <p:ext uri="{BB962C8B-B14F-4D97-AF65-F5344CB8AC3E}">
        <p14:creationId xmlns:p14="http://schemas.microsoft.com/office/powerpoint/2010/main" val="1233040972"/>
      </p:ext>
    </p:extLst>
  </p:cSld>
  <p:clrMapOvr>
    <a:masterClrMapping/>
  </p:clrMapOvr>
  <mc:AlternateContent xmlns:mc="http://schemas.openxmlformats.org/markup-compatibility/2006" xmlns:p14="http://schemas.microsoft.com/office/powerpoint/2010/main">
    <mc:Choice Requires="p14">
      <p:transition spd="slow" p14:dur="2000" advTm="61662"/>
    </mc:Choice>
    <mc:Fallback xmlns="">
      <p:transition spd="slow" advTm="6166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A3F6174-266B-DBD5-4EFA-4695A83125E3}"/>
              </a:ext>
            </a:extLst>
          </p:cNvPr>
          <p:cNvSpPr txBox="1"/>
          <p:nvPr/>
        </p:nvSpPr>
        <p:spPr>
          <a:xfrm>
            <a:off x="184086" y="2515640"/>
            <a:ext cx="11823828"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Development of a deliverables-oriented WBS created from the initial project charter, scope statement, and other project specification documents.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From this definition, step technical work units are defined and will be used to facilitate detailed project planning, which is then used in the executing, monitoring and controlling, and closing processes.</a:t>
            </a:r>
          </a:p>
        </p:txBody>
      </p:sp>
    </p:spTree>
    <p:extLst>
      <p:ext uri="{BB962C8B-B14F-4D97-AF65-F5344CB8AC3E}">
        <p14:creationId xmlns:p14="http://schemas.microsoft.com/office/powerpoint/2010/main" val="1647979568"/>
      </p:ext>
    </p:extLst>
  </p:cSld>
  <p:clrMapOvr>
    <a:masterClrMapping/>
  </p:clrMapOvr>
  <mc:AlternateContent xmlns:mc="http://schemas.openxmlformats.org/markup-compatibility/2006" xmlns:p14="http://schemas.microsoft.com/office/powerpoint/2010/main">
    <mc:Choice Requires="p14">
      <p:transition spd="slow" p14:dur="2000" advTm="43888"/>
    </mc:Choice>
    <mc:Fallback xmlns="">
      <p:transition spd="slow" advTm="4388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209117"/>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E876455-30BF-4C18-3E2F-389AAC5B9F04}"/>
              </a:ext>
            </a:extLst>
          </p:cNvPr>
          <p:cNvSpPr txBox="1"/>
          <p:nvPr/>
        </p:nvSpPr>
        <p:spPr>
          <a:xfrm>
            <a:off x="715601" y="2311655"/>
            <a:ext cx="10733449"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Estimating tools and techniques are described to show how development of project work unit specifications leads to a total project budget.</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Introduce the relationship of scope, time, cost, and resources into the overall management equation.</a:t>
            </a:r>
          </a:p>
        </p:txBody>
      </p:sp>
    </p:spTree>
    <p:extLst>
      <p:ext uri="{BB962C8B-B14F-4D97-AF65-F5344CB8AC3E}">
        <p14:creationId xmlns:p14="http://schemas.microsoft.com/office/powerpoint/2010/main" val="893989585"/>
      </p:ext>
    </p:extLst>
  </p:cSld>
  <p:clrMapOvr>
    <a:masterClrMapping/>
  </p:clrMapOvr>
  <mc:AlternateContent xmlns:mc="http://schemas.openxmlformats.org/markup-compatibility/2006" xmlns:p14="http://schemas.microsoft.com/office/powerpoint/2010/main">
    <mc:Choice Requires="p14">
      <p:transition spd="slow" p14:dur="2000" advTm="45682"/>
    </mc:Choice>
    <mc:Fallback xmlns="">
      <p:transition spd="slow" advTm="4568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D37B37-6C13-1904-E84B-746F5A64BC8A}"/>
              </a:ext>
            </a:extLst>
          </p:cNvPr>
          <p:cNvPicPr>
            <a:picLocks noChangeAspect="1"/>
          </p:cNvPicPr>
          <p:nvPr/>
        </p:nvPicPr>
        <p:blipFill>
          <a:blip r:embed="rId2"/>
          <a:stretch>
            <a:fillRect/>
          </a:stretch>
        </p:blipFill>
        <p:spPr>
          <a:xfrm>
            <a:off x="990600" y="939849"/>
            <a:ext cx="10227362" cy="5752891"/>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8270278"/>
      </p:ext>
    </p:extLst>
  </p:cSld>
  <p:clrMapOvr>
    <a:masterClrMapping/>
  </p:clrMapOvr>
  <mc:AlternateContent xmlns:mc="http://schemas.openxmlformats.org/markup-compatibility/2006" xmlns:p14="http://schemas.microsoft.com/office/powerpoint/2010/main">
    <mc:Choice Requires="p14">
      <p:transition spd="slow" p14:dur="2000" advTm="94965"/>
    </mc:Choice>
    <mc:Fallback xmlns="">
      <p:transition spd="slow" advTm="9496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A413569-34EB-FDA9-9FF3-87EEA764F4F2}"/>
              </a:ext>
            </a:extLst>
          </p:cNvPr>
          <p:cNvSpPr txBox="1"/>
          <p:nvPr/>
        </p:nvSpPr>
        <p:spPr>
          <a:xfrm>
            <a:off x="1004964" y="2631256"/>
            <a:ext cx="10182072" cy="3108543"/>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This section highlights the key components for developing a “raw” project plan.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800" b="0" i="0" u="none" strike="noStrike" kern="0" cap="none" spc="0" normalizeH="0" baseline="0" noProof="0" dirty="0">
              <a:ln>
                <a:noFill/>
              </a:ln>
              <a:solidFill>
                <a:prstClr val="black"/>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In this regard, these mechanics represent a core project management process that should be followed for initiating the project plan.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85270647"/>
      </p:ext>
    </p:extLst>
  </p:cSld>
  <p:clrMapOvr>
    <a:masterClrMapping/>
  </p:clrMapOvr>
  <mc:AlternateContent xmlns:mc="http://schemas.openxmlformats.org/markup-compatibility/2006" xmlns:p14="http://schemas.microsoft.com/office/powerpoint/2010/main">
    <mc:Choice Requires="p14">
      <p:transition spd="slow" p14:dur="2000" advTm="33120"/>
    </mc:Choice>
    <mc:Fallback xmlns="">
      <p:transition spd="slow" advTm="3312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794CFB3D-3F5F-D984-C945-D74E638AC26E}"/>
              </a:ext>
            </a:extLst>
          </p:cNvPr>
          <p:cNvSpPr txBox="1"/>
          <p:nvPr/>
        </p:nvSpPr>
        <p:spPr>
          <a:xfrm>
            <a:off x="670790" y="2699158"/>
            <a:ext cx="10612607"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Previous foundation work for developing the project scope through the WBS process and initial work unit estimates has been described in Section III and we are now ready to move on to the next two legs of the project planning journey, that is, schedule and budget.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rgbClr val="0A1F61"/>
              </a:solidFill>
              <a:cs typeface="Tajawal ExtraBold" panose="00000800000000000000" pitchFamily="2" charset="-78"/>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The first cut project schedule evolves directly from the scope definition and work estimating</a:t>
            </a:r>
          </a:p>
        </p:txBody>
      </p:sp>
    </p:spTree>
    <p:extLst>
      <p:ext uri="{BB962C8B-B14F-4D97-AF65-F5344CB8AC3E}">
        <p14:creationId xmlns:p14="http://schemas.microsoft.com/office/powerpoint/2010/main" val="2300798658"/>
      </p:ext>
    </p:extLst>
  </p:cSld>
  <p:clrMapOvr>
    <a:masterClrMapping/>
  </p:clrMapOvr>
  <mc:AlternateContent xmlns:mc="http://schemas.openxmlformats.org/markup-compatibility/2006" xmlns:p14="http://schemas.microsoft.com/office/powerpoint/2010/main">
    <mc:Choice Requires="p14">
      <p:transition spd="slow" p14:dur="2000" advTm="62848"/>
    </mc:Choice>
    <mc:Fallback xmlns="">
      <p:transition spd="slow" advTm="628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5514BA-2892-A796-71E3-A34C8432F8A3}"/>
              </a:ext>
            </a:extLst>
          </p:cNvPr>
          <p:cNvPicPr>
            <a:picLocks noChangeAspect="1"/>
          </p:cNvPicPr>
          <p:nvPr/>
        </p:nvPicPr>
        <p:blipFill>
          <a:blip r:embed="rId2"/>
          <a:stretch>
            <a:fillRect/>
          </a:stretch>
        </p:blipFill>
        <p:spPr>
          <a:xfrm>
            <a:off x="50853" y="9939"/>
            <a:ext cx="12141147" cy="6858000"/>
          </a:xfrm>
          <a:prstGeom prst="rect">
            <a:avLst/>
          </a:prstGeom>
        </p:spPr>
      </p:pic>
    </p:spTree>
    <p:extLst>
      <p:ext uri="{BB962C8B-B14F-4D97-AF65-F5344CB8AC3E}">
        <p14:creationId xmlns:p14="http://schemas.microsoft.com/office/powerpoint/2010/main" val="3895382271"/>
      </p:ext>
    </p:extLst>
  </p:cSld>
  <p:clrMapOvr>
    <a:masterClrMapping/>
  </p:clrMapOvr>
  <mc:AlternateContent xmlns:mc="http://schemas.openxmlformats.org/markup-compatibility/2006" xmlns:p14="http://schemas.microsoft.com/office/powerpoint/2010/main">
    <mc:Choice Requires="p14">
      <p:transition spd="slow" p14:dur="2000" advTm="85275"/>
    </mc:Choice>
    <mc:Fallback xmlns="">
      <p:transition spd="slow" advTm="85275"/>
    </mc:Fallback>
  </mc:AlternateContent>
  <p:extLst>
    <p:ext uri="{3A86A75C-4F4B-4683-9AE1-C65F6400EC91}">
      <p14:laserTraceLst xmlns:p14="http://schemas.microsoft.com/office/powerpoint/2010/main">
        <p14:tracePtLst>
          <p14:tracePt t="3092" x="3613150" y="6369050"/>
          <p14:tracePt t="3208" x="3152775" y="6399213"/>
          <p14:tracePt t="3216" x="3457575" y="5838825"/>
          <p14:tracePt t="3233" x="4187825" y="4691063"/>
          <p14:tracePt t="3250" x="4953000" y="3568700"/>
          <p14:tracePt t="3266" x="5743575" y="2600325"/>
          <p14:tracePt t="3283" x="6440488" y="1971675"/>
          <p14:tracePt t="3300" x="6813550" y="1649413"/>
          <p14:tracePt t="3317" x="7102475" y="1385888"/>
          <p14:tracePt t="3333" x="7213600" y="1300163"/>
          <p14:tracePt t="3350" x="7264400" y="1266825"/>
          <p14:tracePt t="3366" x="7281863" y="1249363"/>
          <p14:tracePt t="3385" x="7289800" y="1249363"/>
          <p14:tracePt t="3455" x="7289800" y="1231900"/>
          <p14:tracePt t="3464" x="7264400" y="1223963"/>
          <p14:tracePt t="3471" x="7221538" y="1198563"/>
          <p14:tracePt t="3483" x="7188200" y="1189038"/>
          <p14:tracePt t="3500" x="7119938" y="1155700"/>
          <p14:tracePt t="3517" x="7094538" y="1147763"/>
          <p14:tracePt t="3533" x="7085013" y="1147763"/>
          <p14:tracePt t="3550" x="7069138" y="1147763"/>
          <p14:tracePt t="3655" x="7059613" y="1147763"/>
          <p14:tracePt t="3663" x="7051675" y="1147763"/>
          <p14:tracePt t="3687" x="7018338" y="1147763"/>
          <p14:tracePt t="3696" x="7008813" y="1155700"/>
          <p14:tracePt t="3720" x="7000875" y="1163638"/>
          <p14:tracePt t="3744" x="6992938" y="1163638"/>
          <p14:tracePt t="3752" x="6983413" y="1181100"/>
          <p14:tracePt t="3760" x="6975475" y="1189038"/>
          <p14:tracePt t="3768" x="6967538" y="1189038"/>
          <p14:tracePt t="3783" x="6958013" y="1189038"/>
          <p14:tracePt t="3808" x="6950075" y="1189038"/>
          <p14:tracePt t="3823" x="6942138" y="1198563"/>
          <p14:tracePt t="3855" x="6932613" y="1198563"/>
          <p14:tracePt t="3863" x="6924675" y="1198563"/>
          <p14:tracePt t="3872" x="6915150" y="1206500"/>
          <p14:tracePt t="3883" x="6907213" y="1216025"/>
          <p14:tracePt t="3899" x="6889750" y="1216025"/>
          <p14:tracePt t="3927" x="6873875" y="1216025"/>
          <p14:tracePt t="3935" x="6864350" y="1216025"/>
          <p14:tracePt t="3959" x="6856413" y="1223963"/>
          <p14:tracePt t="3967" x="6848475" y="1223963"/>
          <p14:tracePt t="3983" x="6831013" y="1223963"/>
          <p14:tracePt t="3999" x="6797675" y="1231900"/>
          <p14:tracePt t="4016" x="6762750" y="1249363"/>
          <p14:tracePt t="4033" x="6711950" y="1266825"/>
          <p14:tracePt t="4049" x="6678613" y="1266825"/>
          <p14:tracePt t="4066" x="6643688" y="1266825"/>
          <p14:tracePt t="4144" x="6626225" y="1266825"/>
          <p14:tracePt t="4168" x="6618288" y="1266825"/>
          <p14:tracePt t="4200" x="6610350" y="1266825"/>
          <p14:tracePt t="4248" x="6600825" y="1266825"/>
          <p14:tracePt t="4256" x="6592888" y="1266825"/>
          <p14:tracePt t="4266" x="6567488" y="1282700"/>
          <p14:tracePt t="4282" x="6542088" y="1300163"/>
          <p14:tracePt t="4299" x="6516688" y="1308100"/>
          <p14:tracePt t="4316" x="6499225" y="1325563"/>
          <p14:tracePt t="4333" x="6491288" y="1325563"/>
          <p14:tracePt t="4385" x="6483350" y="1333500"/>
          <p14:tracePt t="4401" x="6456363" y="1343025"/>
          <p14:tracePt t="4408" x="6448425" y="1343025"/>
          <p14:tracePt t="4418" x="6430963" y="1350963"/>
          <p14:tracePt t="4432" x="6423025" y="1360488"/>
          <p14:tracePt t="4449" x="6405563" y="1368425"/>
          <p14:tracePt t="4466" x="6389688" y="1368425"/>
          <p14:tracePt t="4552" x="6380163" y="1368425"/>
          <p14:tracePt t="4560" x="6372225" y="1376363"/>
          <p14:tracePt t="4567" x="6372225" y="1385888"/>
          <p14:tracePt t="4583" x="6364288" y="1385888"/>
          <p14:tracePt t="4600" x="6354763" y="1393825"/>
          <p14:tracePt t="4616" x="6329363" y="1393825"/>
          <p14:tracePt t="4632" x="6245225" y="1436688"/>
          <p14:tracePt t="4649" x="6194425" y="1462088"/>
          <p14:tracePt t="4666" x="6142038" y="1470025"/>
          <p14:tracePt t="4682" x="6126163" y="1477963"/>
          <p14:tracePt t="4699" x="6108700" y="1477963"/>
          <p14:tracePt t="4716" x="6100763" y="1487488"/>
          <p14:tracePt t="4732" x="6083300" y="1487488"/>
          <p14:tracePt t="4749" x="6057900" y="1504950"/>
          <p14:tracePt t="4766" x="5997575" y="1520825"/>
          <p14:tracePt t="4783" x="5946775" y="1538288"/>
          <p14:tracePt t="4784" x="5930900" y="1546225"/>
          <p14:tracePt t="4800" x="5921375" y="1546225"/>
          <p14:tracePt t="4800" x="5905500" y="1555750"/>
          <p14:tracePt t="4834" x="5895975" y="1555750"/>
          <p14:tracePt t="4850" x="5888038" y="1555750"/>
          <p14:tracePt t="4855" x="5880100" y="1555750"/>
          <p14:tracePt t="4872" x="5870575" y="1555750"/>
          <p14:tracePt t="4883" x="5862638" y="1571625"/>
          <p14:tracePt t="4899" x="5845175" y="1581150"/>
          <p14:tracePt t="4916" x="5827713" y="1606550"/>
          <p14:tracePt t="4932" x="5811838" y="1622425"/>
          <p14:tracePt t="4949" x="5786438" y="1657350"/>
          <p14:tracePt t="4966" x="5761038" y="1682750"/>
          <p14:tracePt t="4982" x="5743575" y="1725613"/>
          <p14:tracePt t="4999" x="5726113" y="1758950"/>
          <p14:tracePt t="5016" x="5726113" y="1784350"/>
          <p14:tracePt t="5032" x="5718175" y="1819275"/>
          <p14:tracePt t="5049" x="5718175" y="1870075"/>
          <p14:tracePt t="5066" x="5718175" y="1928813"/>
          <p14:tracePt t="5083" x="5718175" y="2005013"/>
          <p14:tracePt t="5099" x="5718175" y="2073275"/>
          <p14:tracePt t="5116" x="5718175" y="2141538"/>
          <p14:tracePt t="5132" x="5718175" y="2174875"/>
          <p14:tracePt t="5149" x="5735638" y="2184400"/>
          <p14:tracePt t="5166" x="5735638" y="2192338"/>
          <p14:tracePt t="5183" x="5751513" y="2217738"/>
          <p14:tracePt t="5199" x="5786438" y="2252663"/>
          <p14:tracePt t="5215" x="5853113" y="2319338"/>
          <p14:tracePt t="5233" x="5956300" y="2397125"/>
          <p14:tracePt t="5248" x="6176963" y="2481263"/>
          <p14:tracePt t="5266" x="6338888" y="2516188"/>
          <p14:tracePt t="5283" x="6499225" y="2549525"/>
          <p14:tracePt t="5299" x="6704013" y="2557463"/>
          <p14:tracePt t="5316" x="6889750" y="2592388"/>
          <p14:tracePt t="5332" x="7102475" y="2592388"/>
          <p14:tracePt t="5349" x="7408863" y="2592388"/>
          <p14:tracePt t="5366" x="7688263" y="2592388"/>
          <p14:tracePt t="5383" x="7900988" y="2592388"/>
          <p14:tracePt t="5400" x="8004175" y="2582863"/>
          <p14:tracePt t="5401" x="8054975" y="2549525"/>
          <p14:tracePt t="5416" x="8062913" y="2549525"/>
          <p14:tracePt t="5417" x="8088313" y="2541588"/>
          <p14:tracePt t="5432" x="8113713" y="2532063"/>
          <p14:tracePt t="5448" x="8232775" y="2473325"/>
          <p14:tracePt t="5465" x="8359775" y="2422525"/>
          <p14:tracePt t="5483" x="8462963" y="2397125"/>
          <p14:tracePt t="5500" x="8539163" y="2387600"/>
          <p14:tracePt t="5516" x="8605838" y="2371725"/>
          <p14:tracePt t="5532" x="8648700" y="2354263"/>
          <p14:tracePt t="5549" x="8709025" y="2328863"/>
          <p14:tracePt t="5565" x="8810625" y="2268538"/>
          <p14:tracePt t="5583" x="8894763" y="2217738"/>
          <p14:tracePt t="5599" x="8955088" y="2159000"/>
          <p14:tracePt t="5616" x="9005888" y="2116138"/>
          <p14:tracePt t="5616" x="9013825" y="2116138"/>
          <p14:tracePt t="5633" x="9023350" y="2108200"/>
          <p14:tracePt t="5649" x="9031288" y="2098675"/>
          <p14:tracePt t="5665" x="9048750" y="2073275"/>
          <p14:tracePt t="5683" x="9064625" y="2039938"/>
          <p14:tracePt t="5699" x="9082088" y="1979613"/>
          <p14:tracePt t="5716" x="9117013" y="1911350"/>
          <p14:tracePt t="5732" x="9124950" y="1870075"/>
          <p14:tracePt t="5748" x="9124950" y="1860550"/>
          <p14:tracePt t="5765" x="9124950" y="1844675"/>
          <p14:tracePt t="5792" x="9124950" y="1835150"/>
          <p14:tracePt t="5800" x="9124950" y="1819275"/>
          <p14:tracePt t="5815" x="9124950" y="1793875"/>
          <p14:tracePt t="5833" x="9124950" y="1776413"/>
          <p14:tracePt t="5849" x="9124950" y="1766888"/>
          <p14:tracePt t="5866" x="9124950" y="1758950"/>
          <p14:tracePt t="5888" x="9124950" y="1751013"/>
          <p14:tracePt t="5899" x="9124950" y="1741488"/>
          <p14:tracePt t="5915" x="9117013" y="1741488"/>
          <p14:tracePt t="5932" x="9099550" y="1733550"/>
          <p14:tracePt t="5949" x="9064625" y="1725613"/>
          <p14:tracePt t="5965" x="8955088" y="1725613"/>
          <p14:tracePt t="5982" x="8836025" y="1716088"/>
          <p14:tracePt t="5999" x="8734425" y="1716088"/>
          <p14:tracePt t="6016" x="8589963" y="1682750"/>
          <p14:tracePt t="6032" x="8555038" y="1682750"/>
          <p14:tracePt t="6049" x="8428038" y="1682750"/>
          <p14:tracePt t="6065" x="8326438" y="1674813"/>
          <p14:tracePt t="6082" x="8207375" y="1665288"/>
          <p14:tracePt t="6099" x="8062913" y="1649413"/>
          <p14:tracePt t="6115" x="7900988" y="1649413"/>
          <p14:tracePt t="6132" x="7715250" y="1649413"/>
          <p14:tracePt t="6148" x="7545388" y="1649413"/>
          <p14:tracePt t="6166" x="7391400" y="1649413"/>
          <p14:tracePt t="6182" x="7221538" y="1649413"/>
          <p14:tracePt t="6200" x="7051675" y="1649413"/>
          <p14:tracePt t="6200" x="6967538" y="1649413"/>
          <p14:tracePt t="6216" x="6881813" y="1649413"/>
          <p14:tracePt t="6232" x="6678613" y="1649413"/>
          <p14:tracePt t="6249" x="6508750" y="1649413"/>
          <p14:tracePt t="6265" x="6338888" y="1649413"/>
          <p14:tracePt t="6282" x="6194425" y="1649413"/>
          <p14:tracePt t="6299" x="6065838" y="1649413"/>
          <p14:tracePt t="6316" x="5981700" y="1649413"/>
          <p14:tracePt t="6332" x="5938838" y="1649413"/>
          <p14:tracePt t="6348" x="5930900" y="1649413"/>
          <p14:tracePt t="6365" x="5913438" y="1649413"/>
          <p14:tracePt t="6382" x="5870575" y="1649413"/>
          <p14:tracePt t="6399" x="5853113" y="1649413"/>
          <p14:tracePt t="6416" x="5837238" y="1649413"/>
          <p14:tracePt t="6432" x="5827713" y="1649413"/>
          <p14:tracePt t="6448" x="5811838" y="1649413"/>
          <p14:tracePt t="6465" x="5794375" y="1649413"/>
          <p14:tracePt t="6482" x="5768975" y="1649413"/>
          <p14:tracePt t="6498" x="5751513" y="1649413"/>
          <p14:tracePt t="6515" x="5735638" y="1649413"/>
          <p14:tracePt t="6600" x="5726113" y="1649413"/>
          <p14:tracePt t="6609" x="5718175" y="1657350"/>
          <p14:tracePt t="6633" x="5700713" y="1674813"/>
          <p14:tracePt t="6680" x="5692775" y="1674813"/>
          <p14:tracePt t="6696" x="5692775" y="1682750"/>
          <p14:tracePt t="6703" x="5675313" y="1690688"/>
          <p14:tracePt t="6720" x="5657850" y="1700213"/>
          <p14:tracePt t="6732" x="5649913" y="1708150"/>
          <p14:tracePt t="6888" x="5649913" y="1716088"/>
          <p14:tracePt t="6920" x="5649913" y="1733550"/>
          <p14:tracePt t="6959" x="5649913" y="1741488"/>
          <p14:tracePt t="6968" x="5649913" y="1751013"/>
          <p14:tracePt t="6984" x="5649913" y="1758950"/>
          <p14:tracePt t="7008" x="5641975" y="1776413"/>
          <p14:tracePt t="7103" x="5641975" y="1784350"/>
          <p14:tracePt t="7176" x="5641975" y="1793875"/>
          <p14:tracePt t="7192" x="5641975" y="1801813"/>
          <p14:tracePt t="7207" x="5641975" y="1809750"/>
          <p14:tracePt t="7223" x="5632450" y="1827213"/>
          <p14:tracePt t="7233" x="5632450" y="1835150"/>
          <p14:tracePt t="7256" x="5632450" y="1844675"/>
          <p14:tracePt t="7273" x="5632450" y="1860550"/>
          <p14:tracePt t="7320" x="5632450" y="1870075"/>
          <p14:tracePt t="7328" x="5632450" y="1878013"/>
          <p14:tracePt t="7344" x="5632450" y="1885950"/>
          <p14:tracePt t="7351" x="5632450" y="1895475"/>
          <p14:tracePt t="7376" x="5641975" y="1903413"/>
          <p14:tracePt t="7392" x="5649913" y="1903413"/>
          <p14:tracePt t="7424" x="5649913" y="1920875"/>
          <p14:tracePt t="7449" x="5649913" y="1928813"/>
          <p14:tracePt t="7472" x="5657850" y="1928813"/>
          <p14:tracePt t="7488" x="5675313" y="1938338"/>
          <p14:tracePt t="7512" x="5683250" y="1938338"/>
          <p14:tracePt t="7519" x="5700713" y="1938338"/>
          <p14:tracePt t="7531" x="5726113" y="1938338"/>
          <p14:tracePt t="7548" x="5794375" y="1938338"/>
          <p14:tracePt t="7565" x="5905500" y="1938338"/>
          <p14:tracePt t="7581" x="6083300" y="1911350"/>
          <p14:tracePt t="7598" x="6338888" y="1885950"/>
          <p14:tracePt t="7599" x="6473825" y="1852613"/>
          <p14:tracePt t="7614" x="6610350" y="1844675"/>
          <p14:tracePt t="7632" x="6831013" y="1809750"/>
          <p14:tracePt t="7649" x="7051675" y="1784350"/>
          <p14:tracePt t="7665" x="7256463" y="1741488"/>
          <p14:tracePt t="7681" x="7366000" y="1725613"/>
          <p14:tracePt t="7698" x="7518400" y="1649413"/>
          <p14:tracePt t="7714" x="7697788" y="1555750"/>
          <p14:tracePt t="7731" x="7875588" y="1452563"/>
          <p14:tracePt t="7749" x="8012113" y="1393825"/>
          <p14:tracePt t="7764" x="8139113" y="1343025"/>
          <p14:tracePt t="7782" x="8224838" y="1282700"/>
          <p14:tracePt t="7798" x="8301038" y="1241425"/>
          <p14:tracePt t="7815" x="8385175" y="1181100"/>
          <p14:tracePt t="7816" x="8420100" y="1155700"/>
          <p14:tracePt t="7831" x="8445500" y="1130300"/>
          <p14:tracePt t="7848" x="8488363" y="1087438"/>
          <p14:tracePt t="7865" x="8513763" y="1062038"/>
          <p14:tracePt t="7881" x="8513763" y="1054100"/>
          <p14:tracePt t="7898" x="8521700" y="1036638"/>
          <p14:tracePt t="7915" x="8521700" y="1028700"/>
          <p14:tracePt t="7932" x="8521700" y="1019175"/>
          <p14:tracePt t="8034" x="8521700" y="1003300"/>
          <p14:tracePt t="8049" x="8521700" y="993775"/>
          <p14:tracePt t="8055" x="8513763" y="985838"/>
          <p14:tracePt t="8064" x="8478838" y="968375"/>
          <p14:tracePt t="8081" x="8453438" y="952500"/>
          <p14:tracePt t="8098" x="8394700" y="925513"/>
          <p14:tracePt t="8114" x="8266113" y="866775"/>
          <p14:tracePt t="8131" x="8070850" y="765175"/>
          <p14:tracePt t="8148" x="7850188" y="679450"/>
          <p14:tracePt t="8164" x="7629525" y="611188"/>
          <p14:tracePt t="8181" x="7459663" y="569913"/>
          <p14:tracePt t="8198" x="7366000" y="534988"/>
          <p14:tracePt t="8215" x="7307263" y="527050"/>
          <p14:tracePt t="8232" x="7256463" y="527050"/>
          <p14:tracePt t="8248" x="7204075" y="519113"/>
          <p14:tracePt t="8264" x="7077075" y="519113"/>
          <p14:tracePt t="8281" x="6975475" y="519113"/>
          <p14:tracePt t="8298" x="6899275" y="519113"/>
          <p14:tracePt t="8314" x="6838950" y="519113"/>
          <p14:tracePt t="8331" x="6797675" y="519113"/>
          <p14:tracePt t="8348" x="6754813" y="519113"/>
          <p14:tracePt t="8365" x="6678613" y="519113"/>
          <p14:tracePt t="8381" x="6592888" y="519113"/>
          <p14:tracePt t="8398" x="6491288" y="519113"/>
          <p14:tracePt t="8414" x="6389688" y="519113"/>
          <p14:tracePt t="8432" x="6311900" y="519113"/>
          <p14:tracePt t="8448" x="6253163" y="519113"/>
          <p14:tracePt t="8464" x="6194425" y="519113"/>
          <p14:tracePt t="8481" x="6057900" y="544513"/>
          <p14:tracePt t="8498" x="5921375" y="577850"/>
          <p14:tracePt t="8514" x="5862638" y="577850"/>
          <p14:tracePt t="8531" x="5837238" y="585788"/>
          <p14:tracePt t="8547" x="5827713" y="585788"/>
          <p14:tracePt t="8564" x="5811838" y="585788"/>
          <p14:tracePt t="8580" x="5794375" y="585788"/>
          <p14:tracePt t="8597" x="5751513" y="585788"/>
          <p14:tracePt t="8614" x="5675313" y="585788"/>
          <p14:tracePt t="8631" x="5599113" y="585788"/>
          <p14:tracePt t="8648" x="5522913" y="585788"/>
          <p14:tracePt t="8664" x="5480050" y="585788"/>
          <p14:tracePt t="8681" x="5360988" y="585788"/>
          <p14:tracePt t="8697" x="5233988" y="569913"/>
          <p14:tracePt t="8714" x="5089525" y="560388"/>
          <p14:tracePt t="8730" x="4945063" y="552450"/>
          <p14:tracePt t="8747" x="4833938" y="527050"/>
          <p14:tracePt t="8764" x="4775200" y="527050"/>
          <p14:tracePt t="8780" x="4714875" y="527050"/>
          <p14:tracePt t="8798" x="4587875" y="527050"/>
          <p14:tracePt t="8814" x="4451350" y="527050"/>
          <p14:tracePt t="8831" x="4222750" y="527050"/>
          <p14:tracePt t="8848" x="4035425" y="527050"/>
          <p14:tracePt t="8864" x="3890963" y="527050"/>
          <p14:tracePt t="8881" x="3806825" y="527050"/>
          <p14:tracePt t="8897" x="3713163" y="527050"/>
          <p14:tracePt t="8914" x="3662363" y="527050"/>
          <p14:tracePt t="8931" x="3611563" y="527050"/>
          <p14:tracePt t="8947" x="3586163" y="527050"/>
          <p14:tracePt t="8964" x="3568700" y="527050"/>
          <p14:tracePt t="8981" x="3543300" y="527050"/>
          <p14:tracePt t="8997" x="3508375" y="544513"/>
          <p14:tracePt t="9014" x="3457575" y="544513"/>
          <p14:tracePt t="9031" x="3373438" y="569913"/>
          <p14:tracePt t="9048" x="3313113" y="577850"/>
          <p14:tracePt t="9064" x="3297238" y="585788"/>
          <p14:tracePt t="9081" x="3279775" y="585788"/>
          <p14:tracePt t="9097" x="3270250" y="585788"/>
          <p14:tracePt t="9328" x="3279775" y="585788"/>
          <p14:tracePt t="9335" x="3297238" y="585788"/>
          <p14:tracePt t="9347" x="3305175" y="585788"/>
          <p14:tracePt t="9364" x="3338513" y="585788"/>
          <p14:tracePt t="9381" x="3363913" y="585788"/>
          <p14:tracePt t="9397" x="3414713" y="585788"/>
          <p14:tracePt t="9414" x="3500438" y="585788"/>
          <p14:tracePt t="9431" x="3627438" y="585788"/>
          <p14:tracePt t="9448" x="3797300" y="585788"/>
          <p14:tracePt t="9464" x="4017963" y="620713"/>
          <p14:tracePt t="9480" x="4281488" y="654050"/>
          <p14:tracePt t="9497" x="4545013" y="679450"/>
          <p14:tracePt t="9513" x="4630738" y="679450"/>
          <p14:tracePt t="9530" x="4664075" y="679450"/>
          <p14:tracePt t="9547" x="4706938" y="679450"/>
          <p14:tracePt t="9564" x="4749800" y="679450"/>
          <p14:tracePt t="9581" x="4818063" y="679450"/>
          <p14:tracePt t="9597" x="4884738" y="679450"/>
          <p14:tracePt t="9614" x="5003800" y="679450"/>
          <p14:tracePt t="9630" x="5173663" y="679450"/>
          <p14:tracePt t="9649" x="5446713" y="704850"/>
          <p14:tracePt t="9664" x="5530850" y="704850"/>
          <p14:tracePt t="9680" x="5700713" y="704850"/>
          <p14:tracePt t="9697" x="5905500" y="704850"/>
          <p14:tracePt t="9714" x="6007100" y="704850"/>
          <p14:tracePt t="9730" x="6159500" y="704850"/>
          <p14:tracePt t="9747" x="6346825" y="679450"/>
          <p14:tracePt t="9764" x="6516688" y="663575"/>
          <p14:tracePt t="9780" x="6635750" y="654050"/>
          <p14:tracePt t="9797" x="6797675" y="646113"/>
          <p14:tracePt t="9814" x="6924675" y="646113"/>
          <p14:tracePt t="9831" x="7026275" y="646113"/>
          <p14:tracePt t="9832" x="7069138" y="646113"/>
          <p14:tracePt t="9848" x="7112000" y="646113"/>
          <p14:tracePt t="9864" x="7213600" y="646113"/>
          <p14:tracePt t="9880" x="7289800" y="646113"/>
          <p14:tracePt t="9897" x="7391400" y="620713"/>
          <p14:tracePt t="9913" x="7442200" y="620713"/>
          <p14:tracePt t="9930" x="7493000" y="611188"/>
          <p14:tracePt t="9947" x="7570788" y="595313"/>
          <p14:tracePt t="9963" x="7646988" y="577850"/>
          <p14:tracePt t="9980" x="7705725" y="560388"/>
          <p14:tracePt t="9997" x="7773988" y="534988"/>
          <p14:tracePt t="10013" x="7832725" y="501650"/>
          <p14:tracePt t="10031" x="7867650" y="484188"/>
          <p14:tracePt t="10047" x="7900988" y="476250"/>
          <p14:tracePt t="10064" x="7900988" y="466725"/>
          <p14:tracePt t="10065" x="7910513" y="458788"/>
          <p14:tracePt t="10080" x="7918450" y="458788"/>
          <p14:tracePt t="10096" x="7926388" y="441325"/>
          <p14:tracePt t="10113" x="7935913" y="433388"/>
          <p14:tracePt t="10455" x="7935913" y="441325"/>
          <p14:tracePt t="10464" x="7926388" y="450850"/>
          <p14:tracePt t="10472" x="7926388" y="458788"/>
          <p14:tracePt t="10481" x="7926388" y="466725"/>
          <p14:tracePt t="10496" x="7926388" y="476250"/>
          <p14:tracePt t="10513" x="7910513" y="501650"/>
          <p14:tracePt t="10530" x="7893050" y="527050"/>
          <p14:tracePt t="10547" x="7885113" y="560388"/>
          <p14:tracePt t="10563" x="7867650" y="585788"/>
          <p14:tracePt t="10580" x="7859713" y="595313"/>
          <p14:tracePt t="10596" x="7859713" y="603250"/>
          <p14:tracePt t="10623" x="7859713" y="620713"/>
          <p14:tracePt t="10631" x="7859713" y="628650"/>
          <p14:tracePt t="10648" x="7850188" y="636588"/>
          <p14:tracePt t="10663" x="7832725" y="663575"/>
          <p14:tracePt t="10680" x="7832725" y="688975"/>
          <p14:tracePt t="10681" x="7824788" y="688975"/>
          <p14:tracePt t="10697" x="7824788" y="722313"/>
          <p14:tracePt t="10719" x="7816850" y="730250"/>
          <p14:tracePt t="10744" x="7816850" y="739775"/>
          <p14:tracePt t="10759" x="7807325" y="739775"/>
          <p14:tracePt t="10768" x="7807325" y="747713"/>
          <p14:tracePt t="10779" x="7807325" y="755650"/>
          <p14:tracePt t="10797" x="7799388" y="765175"/>
          <p14:tracePt t="10813" x="7791450" y="790575"/>
          <p14:tracePt t="10830" x="7781925" y="798513"/>
          <p14:tracePt t="10847" x="7781925" y="815975"/>
          <p14:tracePt t="11007" x="7773988" y="823913"/>
          <p14:tracePt t="11047" x="7766050" y="833438"/>
          <p14:tracePt t="11616" x="7756525" y="841375"/>
          <p14:tracePt t="11715" x="7756525" y="849313"/>
          <p14:tracePt t="11728" x="7748588" y="858838"/>
          <p14:tracePt t="11735" x="7740650" y="858838"/>
          <p14:tracePt t="11746" x="7740650" y="866775"/>
          <p14:tracePt t="11762" x="7731125" y="884238"/>
          <p14:tracePt t="11780" x="7731125" y="892175"/>
          <p14:tracePt t="11796" x="7715250" y="935038"/>
          <p14:tracePt t="11813" x="7705725" y="952500"/>
          <p14:tracePt t="11830" x="7705725" y="993775"/>
          <p14:tracePt t="11831" x="7705725" y="1003300"/>
          <p14:tracePt t="11846" x="7705725" y="1019175"/>
          <p14:tracePt t="11862" x="7697788" y="1054100"/>
          <p14:tracePt t="11880" x="7697788" y="1096963"/>
          <p14:tracePt t="11896" x="7688263" y="1122363"/>
          <p14:tracePt t="11913" x="7688263" y="1130300"/>
          <p14:tracePt t="11952" x="7688263" y="1138238"/>
          <p14:tracePt t="11960" x="7688263" y="1155700"/>
          <p14:tracePt t="11967" x="7688263" y="1163638"/>
          <p14:tracePt t="11979" x="7688263" y="1173163"/>
          <p14:tracePt t="11996" x="7688263" y="1198563"/>
          <p14:tracePt t="12012" x="7688263" y="1206500"/>
          <p14:tracePt t="12029" x="7688263" y="1216025"/>
          <p14:tracePt t="12046" x="7688263" y="1223963"/>
          <p14:tracePt t="12062" x="7688263" y="1249363"/>
          <p14:tracePt t="12080" x="7688263" y="1257300"/>
          <p14:tracePt t="12096" x="7688263" y="1266825"/>
          <p14:tracePt t="12113" x="7688263" y="1282700"/>
          <p14:tracePt t="12129" x="7688263" y="1300163"/>
          <p14:tracePt t="12146" x="7688263" y="1317625"/>
          <p14:tracePt t="12163" x="7688263" y="1325563"/>
          <p14:tracePt t="12179" x="7688263" y="1333500"/>
          <p14:tracePt t="12196" x="7688263" y="1350963"/>
          <p14:tracePt t="12212" x="7688263" y="1360488"/>
          <p14:tracePt t="12229" x="7697788" y="1368425"/>
          <p14:tracePt t="12246" x="7705725" y="1385888"/>
          <p14:tracePt t="12262" x="7715250" y="1393825"/>
          <p14:tracePt t="12279" x="7723188" y="1401763"/>
          <p14:tracePt t="12296" x="7740650" y="1411288"/>
          <p14:tracePt t="12314" x="7740650" y="1419225"/>
          <p14:tracePt t="12336" x="7756525" y="1427163"/>
          <p14:tracePt t="12360" x="7766050" y="1427163"/>
          <p14:tracePt t="12367" x="7766050" y="1436688"/>
          <p14:tracePt t="12379" x="7791450" y="1436688"/>
          <p14:tracePt t="12396" x="7807325" y="1436688"/>
          <p14:tracePt t="12413" x="7885113" y="1436688"/>
          <p14:tracePt t="12429" x="7943850" y="1436688"/>
          <p14:tracePt t="12446" x="7994650" y="1427163"/>
          <p14:tracePt t="12463" x="8020050" y="1411288"/>
          <p14:tracePt t="12479" x="8029575" y="1393825"/>
          <p14:tracePt t="12496" x="8045450" y="1385888"/>
          <p14:tracePt t="12512" x="8062913" y="1350963"/>
          <p14:tracePt t="12529" x="8062913" y="1308100"/>
          <p14:tracePt t="12545" x="8062913" y="1266825"/>
          <p14:tracePt t="12562" x="8062913" y="1241425"/>
          <p14:tracePt t="12579" x="8062913" y="1223963"/>
          <p14:tracePt t="12600" x="8054975" y="1206500"/>
          <p14:tracePt t="12632" x="8045450" y="1198563"/>
          <p14:tracePt t="12640" x="8037513" y="1189038"/>
          <p14:tracePt t="12647" x="8020050" y="1173163"/>
          <p14:tracePt t="12663" x="7994650" y="1155700"/>
          <p14:tracePt t="12679" x="7943850" y="1130300"/>
          <p14:tracePt t="12680" x="7935913" y="1122363"/>
          <p14:tracePt t="12696" x="7918450" y="1122363"/>
          <p14:tracePt t="12712" x="7893050" y="1112838"/>
          <p14:tracePt t="12729" x="7875588" y="1096963"/>
          <p14:tracePt t="12745" x="7850188" y="1087438"/>
          <p14:tracePt t="12762" x="7816850" y="1087438"/>
          <p14:tracePt t="12779" x="7766050" y="1079500"/>
          <p14:tracePt t="12795" x="7723188" y="1054100"/>
          <p14:tracePt t="12813" x="7697788" y="1044575"/>
          <p14:tracePt t="12829" x="7697788" y="1036638"/>
          <p14:tracePt t="12848" x="7688263" y="1036638"/>
          <p14:tracePt t="12864" x="7680325" y="1028700"/>
          <p14:tracePt t="12880" x="7672388" y="1011238"/>
          <p14:tracePt t="12881" x="7621588" y="993775"/>
          <p14:tracePt t="12896" x="7612063" y="985838"/>
          <p14:tracePt t="12912" x="7467600" y="917575"/>
          <p14:tracePt t="12929" x="7383463" y="884238"/>
          <p14:tracePt t="12945" x="7315200" y="874713"/>
          <p14:tracePt t="12963" x="7281863" y="866775"/>
          <p14:tracePt t="12979" x="7246938" y="866775"/>
          <p14:tracePt t="12995" x="7204075" y="849313"/>
          <p14:tracePt t="13012" x="7188200" y="849313"/>
          <p14:tracePt t="13029" x="7162800" y="849313"/>
          <p14:tracePt t="13045" x="7119938" y="849313"/>
          <p14:tracePt t="13062" x="7094538" y="849313"/>
          <p14:tracePt t="13080" x="7059613" y="849313"/>
          <p14:tracePt t="13097" x="7026275" y="849313"/>
          <p14:tracePt t="13098" x="6992938" y="849313"/>
          <p14:tracePt t="13113" x="6967538" y="849313"/>
          <p14:tracePt t="13129" x="6848475" y="849313"/>
          <p14:tracePt t="13145" x="6813550" y="849313"/>
          <p14:tracePt t="13162" x="6770688" y="849313"/>
          <p14:tracePt t="13179" x="6711950" y="849313"/>
          <p14:tracePt t="13195" x="6678613" y="849313"/>
          <p14:tracePt t="13212" x="6635750" y="849313"/>
          <p14:tracePt t="13229" x="6575425" y="858838"/>
          <p14:tracePt t="13245" x="6524625" y="866775"/>
          <p14:tracePt t="13262" x="6456363" y="884238"/>
          <p14:tracePt t="13279" x="6440488" y="884238"/>
          <p14:tracePt t="13280" x="6405563" y="892175"/>
          <p14:tracePt t="13295" x="6397625" y="892175"/>
          <p14:tracePt t="13312" x="6354763" y="900113"/>
          <p14:tracePt t="13328" x="6311900" y="900113"/>
          <p14:tracePt t="13346" x="6235700" y="925513"/>
          <p14:tracePt t="13363" x="6210300" y="925513"/>
          <p14:tracePt t="13379" x="6159500" y="935038"/>
          <p14:tracePt t="13395" x="6091238" y="942975"/>
          <p14:tracePt t="13412" x="6007100" y="942975"/>
          <p14:tracePt t="13429" x="5776913" y="942975"/>
          <p14:tracePt t="13445" x="5421313" y="942975"/>
          <p14:tracePt t="13462" x="4987925" y="942975"/>
          <p14:tracePt t="13479" x="4706938" y="942975"/>
          <p14:tracePt t="13480" x="4605338" y="942975"/>
          <p14:tracePt t="13496" x="4511675" y="942975"/>
          <p14:tracePt t="13496" x="4410075" y="942975"/>
          <p14:tracePt t="13512" x="4332288" y="942975"/>
          <p14:tracePt t="13528" x="4129088" y="942975"/>
          <p14:tracePt t="13545" x="3814763" y="952500"/>
          <p14:tracePt t="13562" x="3652838" y="977900"/>
          <p14:tracePt t="13578" x="3525838" y="985838"/>
          <p14:tracePt t="13595" x="3432175" y="985838"/>
          <p14:tracePt t="13612" x="3363913" y="985838"/>
          <p14:tracePt t="13629" x="3287713" y="985838"/>
          <p14:tracePt t="13645" x="3186113" y="985838"/>
          <p14:tracePt t="13663" x="3100388" y="985838"/>
          <p14:tracePt t="13664" x="3049588" y="985838"/>
          <p14:tracePt t="13678" x="3024188" y="985838"/>
          <p14:tracePt t="13696" x="2973388" y="985838"/>
          <p14:tracePt t="13697" x="2955925" y="985838"/>
          <p14:tracePt t="13712" x="2940050" y="985838"/>
          <p14:tracePt t="13728" x="2838450" y="985838"/>
          <p14:tracePt t="13745" x="2641600" y="985838"/>
          <p14:tracePt t="13762" x="2497138" y="985838"/>
          <p14:tracePt t="13779" x="2352675" y="985838"/>
          <p14:tracePt t="13795" x="2225675" y="993775"/>
          <p14:tracePt t="13812" x="2106613" y="993775"/>
          <p14:tracePt t="13828" x="1936750" y="1003300"/>
          <p14:tracePt t="13847" x="1809750" y="1003300"/>
          <p14:tracePt t="13848" x="1766888" y="1003300"/>
          <p14:tracePt t="13862" x="1749425" y="1003300"/>
          <p14:tracePt t="13880" x="1724025" y="1003300"/>
          <p14:tracePt t="13897" x="1708150" y="1003300"/>
          <p14:tracePt t="14168" x="1724025" y="1019175"/>
          <p14:tracePt t="14175" x="1741488" y="1019175"/>
          <p14:tracePt t="14183" x="1784350" y="1019175"/>
          <p14:tracePt t="14194" x="1835150" y="1028700"/>
          <p14:tracePt t="14212" x="2005013" y="1028700"/>
          <p14:tracePt t="14228" x="2225675" y="1028700"/>
          <p14:tracePt t="14245" x="2565400" y="1054100"/>
          <p14:tracePt t="14262" x="3152775" y="1138238"/>
          <p14:tracePt t="14278" x="3703638" y="1223963"/>
          <p14:tracePt t="14295" x="4052888" y="1266825"/>
          <p14:tracePt t="14312" x="4324350" y="1292225"/>
          <p14:tracePt t="14328" x="4443413" y="1308100"/>
          <p14:tracePt t="14345" x="4511675" y="1308100"/>
          <p14:tracePt t="14544" x="4476750" y="1317625"/>
          <p14:tracePt t="14552" x="4418013" y="1317625"/>
          <p14:tracePt t="14562" x="4359275" y="1325563"/>
          <p14:tracePt t="14578" x="4214813" y="1333500"/>
          <p14:tracePt t="14595" x="4017963" y="1360488"/>
          <p14:tracePt t="14612" x="3678238" y="1360488"/>
          <p14:tracePt t="14628" x="3219450" y="1360488"/>
          <p14:tracePt t="14645" x="2811463" y="1360488"/>
          <p14:tracePt t="14661" x="2600325" y="1360488"/>
          <p14:tracePt t="14679" x="2471738" y="1360488"/>
          <p14:tracePt t="14695" x="2395538" y="1360488"/>
          <p14:tracePt t="14711" x="2352675" y="1360488"/>
          <p14:tracePt t="14728" x="2344738" y="1360488"/>
          <p14:tracePt t="14745" x="2336800" y="1360488"/>
          <p14:tracePt t="14761" x="2311400" y="1360488"/>
          <p14:tracePt t="14778" x="2276475" y="1360488"/>
          <p14:tracePt t="14794" x="2217738" y="1376363"/>
          <p14:tracePt t="14812" x="2166938" y="1393825"/>
          <p14:tracePt t="14828" x="2106613" y="1411288"/>
          <p14:tracePt t="14845" x="2065338" y="1419225"/>
          <p14:tracePt t="14861" x="2047875" y="1419225"/>
          <p14:tracePt t="14878" x="2030413" y="1436688"/>
          <p14:tracePt t="15424" x="2038350" y="1436688"/>
          <p14:tracePt t="15432" x="2047875" y="1436688"/>
          <p14:tracePt t="15448" x="2065338" y="1436688"/>
          <p14:tracePt t="15455" x="2073275" y="1436688"/>
          <p14:tracePt t="15479" x="2081213" y="1436688"/>
          <p14:tracePt t="15488" x="2090738" y="1436688"/>
          <p14:tracePt t="15495" x="2098675" y="1436688"/>
          <p14:tracePt t="15513" x="2106613" y="1436688"/>
          <p14:tracePt t="15529" x="2116138" y="1436688"/>
          <p14:tracePt t="15544" x="2124075" y="1436688"/>
          <p14:tracePt t="15561" x="2132013" y="1427163"/>
          <p14:tracePt t="15578" x="2141538" y="1427163"/>
          <p14:tracePt t="15595" x="2157413" y="1427163"/>
          <p14:tracePt t="15611" x="2166938" y="1427163"/>
          <p14:tracePt t="15628" x="2182813" y="1419225"/>
          <p14:tracePt t="15644" x="2208213" y="1419225"/>
          <p14:tracePt t="15661" x="2235200" y="1411288"/>
          <p14:tracePt t="15678" x="2251075" y="1411288"/>
          <p14:tracePt t="15695" x="2268538" y="1401763"/>
          <p14:tracePt t="15711" x="2301875" y="1393825"/>
          <p14:tracePt t="15727" x="2311400" y="1393825"/>
          <p14:tracePt t="15744" x="2319338" y="1393825"/>
          <p14:tracePt t="15800" x="2327275" y="1385888"/>
          <p14:tracePt t="15864" x="2336800" y="1385888"/>
          <p14:tracePt t="15888" x="2344738" y="1376363"/>
          <p14:tracePt t="15912" x="2352675" y="1376363"/>
          <p14:tracePt t="15993" x="2362200" y="1376363"/>
          <p14:tracePt t="16000" x="2370138" y="1376363"/>
          <p14:tracePt t="16015" x="2379663" y="1376363"/>
          <p14:tracePt t="16027" x="2387600" y="1376363"/>
          <p14:tracePt t="16044" x="2395538" y="1376363"/>
          <p14:tracePt t="16111" x="2413000" y="1376363"/>
          <p14:tracePt t="16128" x="2420938" y="1376363"/>
          <p14:tracePt t="16136" x="2430463" y="1376363"/>
          <p14:tracePt t="16146" x="2455863" y="1376363"/>
          <p14:tracePt t="16161" x="2489200" y="1376363"/>
          <p14:tracePt t="16177" x="2590800" y="1376363"/>
          <p14:tracePt t="16194" x="2727325" y="1385888"/>
          <p14:tracePt t="16211" x="2828925" y="1385888"/>
          <p14:tracePt t="16228" x="2930525" y="1385888"/>
          <p14:tracePt t="16244" x="3059113" y="1385888"/>
          <p14:tracePt t="16261" x="3211513" y="1385888"/>
          <p14:tracePt t="16278" x="3424238" y="1385888"/>
          <p14:tracePt t="16294" x="3670300" y="1419225"/>
          <p14:tracePt t="16311" x="3908425" y="1452563"/>
          <p14:tracePt t="16327" x="4086225" y="1487488"/>
          <p14:tracePt t="16344" x="4214813" y="1495425"/>
          <p14:tracePt t="16360" x="4298950" y="1504950"/>
          <p14:tracePt t="16378" x="4332288" y="1504950"/>
          <p14:tracePt t="16394" x="4384675" y="1504950"/>
          <p14:tracePt t="16411" x="4460875" y="1504950"/>
          <p14:tracePt t="16427" x="4587875" y="1504950"/>
          <p14:tracePt t="16444" x="4699000" y="1504950"/>
          <p14:tracePt t="16461" x="4791075" y="1504950"/>
          <p14:tracePt t="16477" x="4833938" y="1504950"/>
          <p14:tracePt t="16494" x="4851400" y="1504950"/>
          <p14:tracePt t="16511" x="4884738" y="1504950"/>
          <p14:tracePt t="16528" x="4902200" y="1504950"/>
          <p14:tracePt t="16544" x="4935538" y="1504950"/>
          <p14:tracePt t="16561" x="5021263" y="1504950"/>
          <p14:tracePt t="16577" x="5208588" y="1504950"/>
          <p14:tracePt t="16594" x="5310188" y="1504950"/>
          <p14:tracePt t="16610" x="5403850" y="1504950"/>
          <p14:tracePt t="16627" x="5462588" y="1504950"/>
          <p14:tracePt t="16644" x="5505450" y="1504950"/>
          <p14:tracePt t="16660" x="5530850" y="1504950"/>
          <p14:tracePt t="16677" x="5548313" y="1504950"/>
          <p14:tracePt t="16694" x="5556250" y="1504950"/>
          <p14:tracePt t="16711" x="5565775" y="1504950"/>
          <p14:tracePt t="16727" x="5573713" y="1504950"/>
          <p14:tracePt t="16904" x="5599113" y="1504950"/>
          <p14:tracePt t="16912" x="5616575" y="1504950"/>
          <p14:tracePt t="16920" x="5649913" y="1487488"/>
          <p14:tracePt t="16928" x="5667375" y="1487488"/>
          <p14:tracePt t="16944" x="5700713" y="1477963"/>
          <p14:tracePt t="16960" x="5802313" y="1470025"/>
          <p14:tracePt t="16977" x="6007100" y="1427163"/>
          <p14:tracePt t="16993" x="6167438" y="1376363"/>
          <p14:tracePt t="17011" x="6405563" y="1325563"/>
          <p14:tracePt t="17027" x="6643688" y="1308100"/>
          <p14:tracePt t="17044" x="6813550" y="1308100"/>
          <p14:tracePt t="17060" x="6942138" y="1308100"/>
          <p14:tracePt t="17077" x="7000875" y="1300163"/>
          <p14:tracePt t="17093" x="7043738" y="1292225"/>
          <p14:tracePt t="17110" x="7059613" y="1282700"/>
          <p14:tracePt t="17130" x="7085013" y="1274763"/>
          <p14:tracePt t="17144" x="7094538" y="1274763"/>
          <p14:tracePt t="17162" x="7137400" y="1249363"/>
          <p14:tracePt t="17163" x="7162800" y="1241425"/>
          <p14:tracePt t="17177" x="7229475" y="1216025"/>
          <p14:tracePt t="17194" x="7289800" y="1189038"/>
          <p14:tracePt t="17211" x="7348538" y="1163638"/>
          <p14:tracePt t="17227" x="7383463" y="1147763"/>
          <p14:tracePt t="17244" x="7426325" y="1138238"/>
          <p14:tracePt t="17261" x="7477125" y="1122363"/>
          <p14:tracePt t="17277" x="7493000" y="1122363"/>
          <p14:tracePt t="17294" x="7510463" y="1112838"/>
          <p14:tracePt t="17311" x="7518400" y="1104900"/>
          <p14:tracePt t="17327" x="7545388" y="1096963"/>
          <p14:tracePt t="17344" x="7561263" y="1087438"/>
          <p14:tracePt t="17361" x="7570788" y="1079500"/>
          <p14:tracePt t="17361" x="7578725" y="1079500"/>
          <p14:tracePt t="17377" x="7586663" y="1069975"/>
          <p14:tracePt t="17561" x="7596188" y="1062038"/>
          <p14:tracePt t="17567" x="7612063" y="1062038"/>
          <p14:tracePt t="17577" x="7621588" y="1054100"/>
          <p14:tracePt t="17593" x="7680325" y="1036638"/>
          <p14:tracePt t="17610" x="7807325" y="1036638"/>
          <p14:tracePt t="17627" x="7943850" y="1019175"/>
          <p14:tracePt t="17643" x="8054975" y="1019175"/>
          <p14:tracePt t="17660" x="8147050" y="1019175"/>
          <p14:tracePt t="17677" x="8215313" y="1019175"/>
          <p14:tracePt t="17694" x="8291513" y="1019175"/>
          <p14:tracePt t="17711" x="8394700" y="1019175"/>
          <p14:tracePt t="17727" x="8470900" y="1019175"/>
          <p14:tracePt t="17728" x="8513763" y="1019175"/>
          <p14:tracePt t="17744" x="8555038" y="1019175"/>
          <p14:tracePt t="17760" x="8640763" y="1019175"/>
          <p14:tracePt t="17777" x="8699500" y="1028700"/>
          <p14:tracePt t="17793" x="8767763" y="1054100"/>
          <p14:tracePt t="17810" x="8828088" y="1062038"/>
          <p14:tracePt t="17826" x="8894763" y="1069975"/>
          <p14:tracePt t="17843" x="8972550" y="1096963"/>
          <p14:tracePt t="17860" x="9005888" y="1096963"/>
          <p14:tracePt t="17877" x="9031288" y="1104900"/>
          <p14:tracePt t="17961" x="9031288" y="1112838"/>
          <p14:tracePt t="17967" x="9031288" y="1122363"/>
          <p14:tracePt t="17976" x="9013825" y="1138238"/>
          <p14:tracePt t="17993" x="8947150" y="1173163"/>
          <p14:tracePt t="18010" x="8853488" y="1189038"/>
          <p14:tracePt t="18027" x="8759825" y="1231900"/>
          <p14:tracePt t="18043" x="8648700" y="1257300"/>
          <p14:tracePt t="18060" x="8529638" y="1292225"/>
          <p14:tracePt t="18077" x="8410575" y="1333500"/>
          <p14:tracePt t="18093" x="8301038" y="1360488"/>
          <p14:tracePt t="18110" x="8224838" y="1376363"/>
          <p14:tracePt t="18127" x="8156575" y="1385888"/>
          <p14:tracePt t="18128" x="8121650" y="1401763"/>
          <p14:tracePt t="18143" x="8088313" y="1411288"/>
          <p14:tracePt t="18160" x="8004175" y="1411288"/>
          <p14:tracePt t="18176" x="7900988" y="1411288"/>
          <p14:tracePt t="18193" x="7875588" y="1411288"/>
          <p14:tracePt t="18210" x="7867650" y="1411288"/>
          <p14:tracePt t="18227" x="7859713" y="1411288"/>
          <p14:tracePt t="18320" x="7850188" y="1411288"/>
          <p14:tracePt t="18455" x="7885113" y="1419225"/>
          <p14:tracePt t="18464" x="7943850" y="1419225"/>
          <p14:tracePt t="18472" x="8012113" y="1419225"/>
          <p14:tracePt t="18479" x="8113713" y="1419225"/>
          <p14:tracePt t="18493" x="8224838" y="1419225"/>
          <p14:tracePt t="18510" x="8453438" y="1419225"/>
          <p14:tracePt t="18526" x="8709025" y="1419225"/>
          <p14:tracePt t="18544" x="8972550" y="1419225"/>
          <p14:tracePt t="18560" x="9226550" y="1419225"/>
          <p14:tracePt t="18576" x="9583738" y="1477963"/>
          <p14:tracePt t="18593" x="9728200" y="1487488"/>
          <p14:tracePt t="18610" x="10161588" y="1512888"/>
          <p14:tracePt t="18626" x="10399713" y="1512888"/>
          <p14:tracePt t="18643" x="10602913" y="1512888"/>
          <p14:tracePt t="18660" x="10688638" y="1520825"/>
          <p14:tracePt t="18676" x="10704513" y="1520825"/>
          <p14:tracePt t="18693" x="10714038" y="1520825"/>
          <p14:tracePt t="18856" x="10696575" y="1530350"/>
          <p14:tracePt t="18863" x="10688638" y="1530350"/>
          <p14:tracePt t="18872" x="10663238" y="1530350"/>
          <p14:tracePt t="18879" x="10628313" y="1530350"/>
          <p14:tracePt t="18893" x="10585450" y="1538288"/>
          <p14:tracePt t="18910" x="10493375" y="1555750"/>
          <p14:tracePt t="18927" x="10407650" y="1563688"/>
          <p14:tracePt t="18928" x="10331450" y="1571625"/>
          <p14:tracePt t="18943" x="10288588" y="1571625"/>
          <p14:tracePt t="18960" x="10118725" y="1589088"/>
          <p14:tracePt t="18976" x="9948863" y="1589088"/>
          <p14:tracePt t="18993" x="9659938" y="1589088"/>
          <p14:tracePt t="19009" x="9439275" y="1589088"/>
          <p14:tracePt t="19026" x="9201150" y="1589088"/>
          <p14:tracePt t="19043" x="8997950" y="1589088"/>
          <p14:tracePt t="19060" x="8894763" y="1589088"/>
          <p14:tracePt t="19076" x="8818563" y="1606550"/>
          <p14:tracePt t="19093" x="8777288" y="1614488"/>
          <p14:tracePt t="19109" x="8742363" y="1614488"/>
          <p14:tracePt t="19126" x="8648700" y="1631950"/>
          <p14:tracePt t="19144" x="8521700" y="1649413"/>
          <p14:tracePt t="19145" x="8428038" y="1674813"/>
          <p14:tracePt t="19159" x="8326438" y="1708150"/>
          <p14:tracePt t="19176" x="8139113" y="1766888"/>
          <p14:tracePt t="19193" x="7961313" y="1819275"/>
          <p14:tracePt t="19209" x="7791450" y="1870075"/>
          <p14:tracePt t="19226" x="7740650" y="1878013"/>
          <p14:tracePt t="19243" x="7740650" y="1885950"/>
          <p14:tracePt t="19263" x="7723188" y="1885950"/>
          <p14:tracePt t="19276" x="7715250" y="1885950"/>
          <p14:tracePt t="19293" x="7680325" y="1885950"/>
          <p14:tracePt t="19309" x="7646988" y="1903413"/>
          <p14:tracePt t="19326" x="7596188" y="1903413"/>
          <p14:tracePt t="19342" x="7561263" y="1911350"/>
          <p14:tracePt t="19359" x="7545388" y="1911350"/>
          <p14:tracePt t="19377" x="7535863" y="1911350"/>
          <p14:tracePt t="19393" x="7527925" y="1920875"/>
          <p14:tracePt t="19410" x="7451725" y="1928813"/>
          <p14:tracePt t="19426" x="7366000" y="1928813"/>
          <p14:tracePt t="19442" x="7264400" y="1946275"/>
          <p14:tracePt t="19459" x="7188200" y="1946275"/>
          <p14:tracePt t="19476" x="7145338" y="1954213"/>
          <p14:tracePt t="19544" x="7119938" y="1954213"/>
          <p14:tracePt t="19553" x="7119938" y="1963738"/>
          <p14:tracePt t="19568" x="7102475" y="1971675"/>
          <p14:tracePt t="19577" x="7094538" y="1971675"/>
          <p14:tracePt t="19593" x="7085013" y="1971675"/>
          <p14:tracePt t="19609" x="7077075" y="1971675"/>
          <p14:tracePt t="19626" x="7069138" y="1979613"/>
          <p14:tracePt t="19647" x="7069138" y="1989138"/>
          <p14:tracePt t="19659" x="7059613" y="1989138"/>
          <p14:tracePt t="19676" x="7051675" y="1989138"/>
          <p14:tracePt t="19693" x="7051675" y="1997075"/>
          <p14:tracePt t="19709" x="7034213" y="1997075"/>
          <p14:tracePt t="19728" x="7026275" y="2005013"/>
          <p14:tracePt t="19743" x="7026275" y="2014538"/>
          <p14:tracePt t="19760" x="7102475" y="2030413"/>
          <p14:tracePt t="19760" x="7162800" y="1997075"/>
          <p14:tracePt t="19776" x="7239000" y="1920875"/>
          <p14:tracePt t="19945" x="7239000" y="1928813"/>
          <p14:tracePt t="19952" x="7239000" y="1946275"/>
          <p14:tracePt t="19960" x="7229475" y="1979613"/>
          <p14:tracePt t="19976" x="7229475" y="2005013"/>
          <p14:tracePt t="19992" x="7229475" y="2014538"/>
          <p14:tracePt t="20009" x="7229475" y="2047875"/>
          <p14:tracePt t="20026" x="7229475" y="2073275"/>
          <p14:tracePt t="20857" x="7229475" y="2082800"/>
          <p14:tracePt t="21032" x="7229475" y="2090738"/>
          <p14:tracePt t="21047" x="7229475" y="2098675"/>
          <p14:tracePt t="21055" x="7229475" y="2108200"/>
          <p14:tracePt t="21063" x="7229475" y="2116138"/>
          <p14:tracePt t="22976" x="7229475" y="2124075"/>
          <p14:tracePt t="23000" x="7229475" y="2133600"/>
          <p14:tracePt t="23008" x="7221538" y="2141538"/>
          <p14:tracePt t="23032" x="7213600" y="2141538"/>
          <p14:tracePt t="23048" x="7204075" y="2141538"/>
          <p14:tracePt t="23064" x="7204075" y="2149475"/>
          <p14:tracePt t="23175" x="7196138" y="2149475"/>
          <p14:tracePt t="23504" x="7188200" y="2159000"/>
          <p14:tracePt t="23601" x="7178675" y="2166938"/>
          <p14:tracePt t="23632" x="7170738" y="2174875"/>
          <p14:tracePt t="23735" x="7162800" y="2184400"/>
          <p14:tracePt t="23936" x="7153275" y="2184400"/>
          <p14:tracePt t="25473" x="7127875" y="2200275"/>
          <p14:tracePt t="25488" x="7127875" y="2209800"/>
          <p14:tracePt t="25503" x="7112000" y="2209800"/>
          <p14:tracePt t="25511" x="7102475" y="2217738"/>
          <p14:tracePt t="25567" x="7094538" y="2217738"/>
          <p14:tracePt t="25584" x="7077075" y="2217738"/>
          <p14:tracePt t="25615" x="7059613" y="2227263"/>
          <p14:tracePt t="25632" x="7051675" y="2235200"/>
          <p14:tracePt t="25642" x="7051675" y="2243138"/>
          <p14:tracePt t="25648" x="7034213" y="2243138"/>
          <p14:tracePt t="25656" x="7026275" y="2243138"/>
          <p14:tracePt t="25673" x="7018338" y="2252663"/>
          <p14:tracePt t="25690" x="7008813" y="2260600"/>
          <p14:tracePt t="25712" x="7000875" y="2260600"/>
          <p14:tracePt t="25743" x="7000875" y="2278063"/>
          <p14:tracePt t="25792" x="6992938" y="2286000"/>
          <p14:tracePt t="25815" x="6983413" y="2293938"/>
          <p14:tracePt t="25824" x="6975475" y="2303463"/>
          <p14:tracePt t="25872" x="6975475" y="2311400"/>
          <p14:tracePt t="25984" x="6975475" y="2319338"/>
          <p14:tracePt t="26009" x="6975475" y="2328863"/>
          <p14:tracePt t="26143" x="6975475" y="2336800"/>
          <p14:tracePt t="26281" x="6975475" y="2344738"/>
          <p14:tracePt t="26527" x="6983413" y="2344738"/>
          <p14:tracePt t="26535" x="6992938" y="2344738"/>
          <p14:tracePt t="26543" x="7000875" y="2336800"/>
          <p14:tracePt t="26559" x="7008813" y="2328863"/>
          <p14:tracePt t="26573" x="7008813" y="2319338"/>
          <p14:tracePt t="26590" x="7018338" y="2311400"/>
          <p14:tracePt t="26606" x="7018338" y="2303463"/>
          <p14:tracePt t="26623" x="7018338" y="2293938"/>
          <p14:tracePt t="26657" x="7034213" y="2278063"/>
          <p14:tracePt t="26675" x="7034213" y="2268538"/>
          <p14:tracePt t="26760" x="7043738" y="2260600"/>
          <p14:tracePt t="26791" x="7043738" y="2243138"/>
          <p14:tracePt t="26823" x="7051675" y="2235200"/>
          <p14:tracePt t="26841" x="7059613" y="2235200"/>
          <p14:tracePt t="26857" x="7059613" y="2227263"/>
          <p14:tracePt t="26863" x="7077075" y="2227263"/>
          <p14:tracePt t="26872" x="7102475" y="2217738"/>
          <p14:tracePt t="26889" x="7127875" y="2209800"/>
          <p14:tracePt t="26906" x="7145338" y="2209800"/>
          <p14:tracePt t="26923" x="7170738" y="2209800"/>
          <p14:tracePt t="26940" x="7188200" y="2200275"/>
          <p14:tracePt t="26956" x="7196138" y="2200275"/>
          <p14:tracePt t="26973" x="7213600" y="2200275"/>
          <p14:tracePt t="26989" x="7246938" y="2192338"/>
          <p14:tracePt t="27007" x="7307263" y="2184400"/>
          <p14:tracePt t="27008" x="7323138" y="2184400"/>
          <p14:tracePt t="27024" x="7358063" y="2184400"/>
          <p14:tracePt t="27024" x="7383463" y="2166938"/>
          <p14:tracePt t="27040" x="7391400" y="2166938"/>
          <p14:tracePt t="27040" x="7416800" y="2166938"/>
          <p14:tracePt t="27056" x="7426325" y="2166938"/>
          <p14:tracePt t="27073" x="7434263" y="2159000"/>
          <p14:tracePt t="27089" x="7467600" y="2159000"/>
          <p14:tracePt t="27106" x="7502525" y="2159000"/>
          <p14:tracePt t="27123" x="7578725" y="2149475"/>
          <p14:tracePt t="27139" x="7748588" y="2149475"/>
          <p14:tracePt t="27155" x="7935913" y="2149475"/>
          <p14:tracePt t="27172" x="8054975" y="2116138"/>
          <p14:tracePt t="27189" x="8121650" y="2108200"/>
          <p14:tracePt t="27206" x="8156575" y="2098675"/>
          <p14:tracePt t="27222" x="8174038" y="2090738"/>
          <p14:tracePt t="27240" x="8189913" y="2082800"/>
          <p14:tracePt t="27240" x="8199438" y="2073275"/>
          <p14:tracePt t="27257" x="8207375" y="2065338"/>
          <p14:tracePt t="27272" x="8283575" y="2030413"/>
          <p14:tracePt t="27290" x="8301038" y="2014538"/>
          <p14:tracePt t="27306" x="8318500" y="1997075"/>
          <p14:tracePt t="27323" x="8326438" y="1979613"/>
          <p14:tracePt t="27339" x="8326438" y="1963738"/>
          <p14:tracePt t="27356" x="8326438" y="1928813"/>
          <p14:tracePt t="27372" x="8326438" y="1911350"/>
          <p14:tracePt t="27389" x="8326438" y="1895475"/>
          <p14:tracePt t="27416" x="8326438" y="1885950"/>
          <p14:tracePt t="27448" x="8326438" y="1878013"/>
          <p14:tracePt t="27457" x="8326438" y="1870075"/>
          <p14:tracePt t="27473" x="8308975" y="1860550"/>
          <p14:tracePt t="27479" x="8275638" y="1844675"/>
          <p14:tracePt t="27489" x="8240713" y="1827213"/>
          <p14:tracePt t="27506" x="8147050" y="1819275"/>
          <p14:tracePt t="27522" x="8054975" y="1784350"/>
          <p14:tracePt t="27539" x="7935913" y="1776413"/>
          <p14:tracePt t="27555" x="7850188" y="1766888"/>
          <p14:tracePt t="27572" x="7773988" y="1751013"/>
          <p14:tracePt t="27589" x="7715250" y="1751013"/>
          <p14:tracePt t="27605" x="7662863" y="1751013"/>
          <p14:tracePt t="27622" x="7604125" y="1751013"/>
          <p14:tracePt t="27639" x="7535863" y="1751013"/>
          <p14:tracePt t="27640" x="7477125" y="1751013"/>
          <p14:tracePt t="27655" x="7434263" y="1751013"/>
          <p14:tracePt t="27672" x="7332663" y="1751013"/>
          <p14:tracePt t="27689" x="7162800" y="1751013"/>
          <p14:tracePt t="27706" x="7077075" y="1751013"/>
          <p14:tracePt t="27722" x="6983413" y="1751013"/>
          <p14:tracePt t="27739" x="6924675" y="1751013"/>
          <p14:tracePt t="27755" x="6873875" y="1758950"/>
          <p14:tracePt t="27772" x="6856413" y="1758950"/>
          <p14:tracePt t="27789" x="6831013" y="1766888"/>
          <p14:tracePt t="27805" x="6788150" y="1766888"/>
          <p14:tracePt t="27823" x="6729413" y="1784350"/>
          <p14:tracePt t="27839" x="6694488" y="1793875"/>
          <p14:tracePt t="27855" x="6678613" y="1793875"/>
          <p14:tracePt t="27873" x="6643688" y="1793875"/>
          <p14:tracePt t="27889" x="6626225" y="1801813"/>
          <p14:tracePt t="27905" x="6610350" y="1819275"/>
          <p14:tracePt t="27923" x="6592888" y="1819275"/>
          <p14:tracePt t="27939" x="6575425" y="1835150"/>
          <p14:tracePt t="27955" x="6550025" y="1844675"/>
          <p14:tracePt t="27972" x="6542088" y="1860550"/>
          <p14:tracePt t="27988" x="6534150" y="1860550"/>
          <p14:tracePt t="28005" x="6524625" y="1870075"/>
          <p14:tracePt t="28022" x="6516688" y="1885950"/>
          <p14:tracePt t="28039" x="6508750" y="1911350"/>
          <p14:tracePt t="28040" x="6499225" y="1928813"/>
          <p14:tracePt t="28057" x="6499225" y="1946275"/>
          <p14:tracePt t="28073" x="6499225" y="1954213"/>
          <p14:tracePt t="28088" x="6499225" y="1963738"/>
          <p14:tracePt t="28105" x="6499225" y="1989138"/>
          <p14:tracePt t="28122" x="6499225" y="1997075"/>
          <p14:tracePt t="28139" x="6499225" y="2005013"/>
          <p14:tracePt t="28156" x="6499225" y="2022475"/>
          <p14:tracePt t="28172" x="6508750" y="2039938"/>
          <p14:tracePt t="28189" x="6524625" y="2047875"/>
          <p14:tracePt t="28205" x="6550025" y="2065338"/>
          <p14:tracePt t="28222" x="6592888" y="2082800"/>
          <p14:tracePt t="28239" x="6635750" y="2090738"/>
          <p14:tracePt t="28240" x="6653213" y="2090738"/>
          <p14:tracePt t="28255" x="6669088" y="2090738"/>
          <p14:tracePt t="28272" x="6729413" y="2098675"/>
          <p14:tracePt t="28289" x="6780213" y="2124075"/>
          <p14:tracePt t="28305" x="6958013" y="2174875"/>
          <p14:tracePt t="28323" x="7077075" y="2184400"/>
          <p14:tracePt t="28339" x="7178675" y="2184400"/>
          <p14:tracePt t="28355" x="7246938" y="2184400"/>
          <p14:tracePt t="28372" x="7272338" y="2184400"/>
          <p14:tracePt t="28389" x="7307263" y="2184400"/>
          <p14:tracePt t="28405" x="7348538" y="2174875"/>
          <p14:tracePt t="28422" x="7391400" y="2159000"/>
          <p14:tracePt t="28439" x="7485063" y="2124075"/>
          <p14:tracePt t="28456" x="7578725" y="2082800"/>
          <p14:tracePt t="28472" x="7688263" y="2030413"/>
          <p14:tracePt t="28489" x="7850188" y="1971675"/>
          <p14:tracePt t="28505" x="7910513" y="1938338"/>
          <p14:tracePt t="28522" x="7951788" y="1903413"/>
          <p14:tracePt t="28538" x="7986713" y="1870075"/>
          <p14:tracePt t="28555" x="7994650" y="1860550"/>
          <p14:tracePt t="28572" x="7994650" y="1852613"/>
          <p14:tracePt t="28712" x="8004175" y="1852613"/>
          <p14:tracePt t="28735" x="7994650" y="1852613"/>
          <p14:tracePt t="28743" x="7977188" y="1844675"/>
          <p14:tracePt t="28755" x="7969250" y="1835150"/>
          <p14:tracePt t="28772" x="7910513" y="1827213"/>
          <p14:tracePt t="28789" x="7832725" y="1819275"/>
          <p14:tracePt t="28805" x="7731125" y="1809750"/>
          <p14:tracePt t="28822" x="7654925" y="1809750"/>
          <p14:tracePt t="28838" x="7629525" y="1809750"/>
          <p14:tracePt t="28855" x="7612063" y="1809750"/>
          <p14:tracePt t="28856" x="7604125" y="1809750"/>
          <p14:tracePt t="28872" x="7596188" y="1809750"/>
          <p14:tracePt t="28888" x="7586663" y="1809750"/>
          <p14:tracePt t="28905" x="7527925" y="1809750"/>
          <p14:tracePt t="28922" x="7451725" y="1809750"/>
          <p14:tracePt t="28939" x="7348538" y="1809750"/>
          <p14:tracePt t="28955" x="7264400" y="1809750"/>
          <p14:tracePt t="28972" x="7170738" y="1809750"/>
          <p14:tracePt t="28988" x="7119938" y="1809750"/>
          <p14:tracePt t="29005" x="7043738" y="1809750"/>
          <p14:tracePt t="29022" x="6967538" y="1793875"/>
          <p14:tracePt t="29039" x="6924675" y="1793875"/>
          <p14:tracePt t="29040" x="6899275" y="1793875"/>
          <p14:tracePt t="29056" x="6881813" y="1793875"/>
          <p14:tracePt t="29072" x="6848475" y="1793875"/>
          <p14:tracePt t="29089" x="6813550" y="1793875"/>
          <p14:tracePt t="29105" x="6745288" y="1793875"/>
          <p14:tracePt t="29122" x="6711950" y="1793875"/>
          <p14:tracePt t="29139" x="6686550" y="1793875"/>
          <p14:tracePt t="29155" x="6661150" y="1793875"/>
          <p14:tracePt t="29171" x="6626225" y="1793875"/>
          <p14:tracePt t="29188" x="6610350" y="1801813"/>
          <p14:tracePt t="29205" x="6592888" y="1819275"/>
          <p14:tracePt t="29222" x="6584950" y="1819275"/>
          <p14:tracePt t="29299" x="6575425" y="1827213"/>
          <p14:tracePt t="29327" x="6575425" y="1835150"/>
          <p14:tracePt t="29343" x="6575425" y="1844675"/>
          <p14:tracePt t="29351" x="6575425" y="1852613"/>
          <p14:tracePt t="29368" x="6575425" y="1878013"/>
          <p14:tracePt t="29375" x="6575425" y="1885950"/>
          <p14:tracePt t="29388" x="6575425" y="1895475"/>
          <p14:tracePt t="29405" x="6575425" y="1911350"/>
          <p14:tracePt t="29422" x="6575425" y="1946275"/>
          <p14:tracePt t="29438" x="6584950" y="1946275"/>
          <p14:tracePt t="29455" x="6584950" y="1963738"/>
          <p14:tracePt t="29472" x="6584950" y="1979613"/>
          <p14:tracePt t="29473" x="6600825" y="1997075"/>
          <p14:tracePt t="29536" x="6600825" y="2005013"/>
          <p14:tracePt t="29568" x="6600825" y="2014538"/>
          <p14:tracePt t="29583" x="6600825" y="2022475"/>
          <p14:tracePt t="29632" x="6600825" y="2039938"/>
          <p14:tracePt t="29640" x="6610350" y="2039938"/>
          <p14:tracePt t="29664" x="6610350" y="2047875"/>
          <p14:tracePt t="29673" x="6610350" y="2055813"/>
          <p14:tracePt t="29680" x="6618288" y="2065338"/>
          <p14:tracePt t="29689" x="6635750" y="2082800"/>
          <p14:tracePt t="29704" x="6653213" y="2108200"/>
          <p14:tracePt t="29721" x="6669088" y="2116138"/>
          <p14:tracePt t="29738" x="6678613" y="2124075"/>
          <p14:tracePt t="29755" x="6686550" y="2141538"/>
          <p14:tracePt t="29771" x="6686550" y="2159000"/>
          <p14:tracePt t="29788" x="6694488" y="2166938"/>
          <p14:tracePt t="29805" x="6711950" y="2174875"/>
          <p14:tracePt t="29840" x="6711950" y="2184400"/>
          <p14:tracePt t="29880" x="6729413" y="2192338"/>
          <p14:tracePt t="29889" x="6737350" y="2192338"/>
          <p14:tracePt t="29912" x="6745288" y="2192338"/>
          <p14:tracePt t="29921" x="6754813" y="2192338"/>
          <p14:tracePt t="29943" x="6770688" y="2192338"/>
          <p14:tracePt t="29951" x="6780213" y="2192338"/>
          <p14:tracePt t="29959" x="6797675" y="2192338"/>
          <p14:tracePt t="29971" x="6805613" y="2192338"/>
          <p14:tracePt t="29988" x="6838950" y="2192338"/>
          <p14:tracePt t="30005" x="6873875" y="2192338"/>
          <p14:tracePt t="30022" x="6899275" y="2192338"/>
          <p14:tracePt t="30038" x="6932613" y="2192338"/>
          <p14:tracePt t="30055" x="6942138" y="2192338"/>
          <p14:tracePt t="30072" x="6950075" y="2192338"/>
          <p14:tracePt t="30088" x="6967538" y="2192338"/>
          <p14:tracePt t="30104" x="6992938" y="2192338"/>
          <p14:tracePt t="30121" x="7000875" y="2192338"/>
          <p14:tracePt t="30138" x="7034213" y="2192338"/>
          <p14:tracePt t="30154" x="7043738" y="2192338"/>
          <p14:tracePt t="30171" x="7069138" y="2192338"/>
          <p14:tracePt t="30188" x="7102475" y="2192338"/>
          <p14:tracePt t="30205" x="7153275" y="2192338"/>
          <p14:tracePt t="30222" x="7213600" y="2192338"/>
          <p14:tracePt t="30238" x="7272338" y="2192338"/>
          <p14:tracePt t="30256" x="7307263" y="2192338"/>
          <p14:tracePt t="30256" x="7315200" y="2192338"/>
          <p14:tracePt t="30272" x="7332663" y="2192338"/>
          <p14:tracePt t="30272" x="7358063" y="2192338"/>
          <p14:tracePt t="30289" x="7373938" y="2192338"/>
          <p14:tracePt t="30305" x="7400925" y="2192338"/>
          <p14:tracePt t="30321" x="7434263" y="2192338"/>
          <p14:tracePt t="30338" x="7477125" y="2192338"/>
          <p14:tracePt t="30355" x="7502525" y="2184400"/>
          <p14:tracePt t="30371" x="7535863" y="2174875"/>
          <p14:tracePt t="30388" x="7578725" y="2174875"/>
          <p14:tracePt t="30404" x="7621588" y="2166938"/>
          <p14:tracePt t="30421" x="7688263" y="2141538"/>
          <p14:tracePt t="30438" x="7748588" y="2116138"/>
          <p14:tracePt t="30455" x="7773988" y="2098675"/>
          <p14:tracePt t="30472" x="7807325" y="2090738"/>
          <p14:tracePt t="30489" x="7816850" y="2082800"/>
          <p14:tracePt t="30512" x="7824788" y="2082800"/>
          <p14:tracePt t="30521" x="7832725" y="2073275"/>
          <p14:tracePt t="30538" x="7832725" y="2065338"/>
          <p14:tracePt t="30568" x="7842250" y="2055813"/>
          <p14:tracePt t="30592" x="7850188" y="2047875"/>
          <p14:tracePt t="30640" x="7850188" y="2039938"/>
          <p14:tracePt t="30689" x="7850188" y="2030413"/>
          <p14:tracePt t="30712" x="7842250" y="2022475"/>
          <p14:tracePt t="30736" x="7832725" y="2014538"/>
          <p14:tracePt t="30744" x="7824788" y="2014538"/>
          <p14:tracePt t="30759" x="7816850" y="2014538"/>
          <p14:tracePt t="30771" x="7807325" y="2005013"/>
          <p14:tracePt t="30788" x="7791450" y="1997075"/>
          <p14:tracePt t="30804" x="7766050" y="1989138"/>
          <p14:tracePt t="30821" x="7731125" y="1989138"/>
          <p14:tracePt t="30837" x="7697788" y="1963738"/>
          <p14:tracePt t="30854" x="7646988" y="1954213"/>
          <p14:tracePt t="30871" x="7586663" y="1928813"/>
          <p14:tracePt t="30888" x="7570788" y="1928813"/>
          <p14:tracePt t="30904" x="7553325" y="1928813"/>
          <p14:tracePt t="30944" x="7535863" y="1928813"/>
          <p14:tracePt t="30968" x="7527925" y="1928813"/>
          <p14:tracePt t="30983" x="7518400" y="1928813"/>
          <p14:tracePt t="30991" x="7502525" y="1928813"/>
          <p14:tracePt t="31004" x="7493000" y="1928813"/>
          <p14:tracePt t="31021" x="7459663" y="1946275"/>
          <p14:tracePt t="31037" x="7451725" y="1963738"/>
          <p14:tracePt t="31055" x="7426325" y="1989138"/>
          <p14:tracePt t="31071" x="7426325" y="1997075"/>
          <p14:tracePt t="31087" x="7416800" y="2022475"/>
          <p14:tracePt t="31104" x="7408863" y="2055813"/>
          <p14:tracePt t="31121" x="7383463" y="2124075"/>
          <p14:tracePt t="31137" x="7373938" y="2166938"/>
          <p14:tracePt t="31154" x="7358063" y="2209800"/>
          <p14:tracePt t="31171" x="7340600" y="2260600"/>
          <p14:tracePt t="31187" x="7332663" y="2286000"/>
          <p14:tracePt t="31204" x="7315200" y="2328863"/>
          <p14:tracePt t="31221" x="7315200" y="2354263"/>
          <p14:tracePt t="31237" x="7307263" y="2387600"/>
          <p14:tracePt t="31254" x="7307263" y="2405063"/>
          <p14:tracePt t="31272" x="7307263" y="2430463"/>
          <p14:tracePt t="31273" x="7307263" y="2447925"/>
          <p14:tracePt t="31287" x="7307263" y="2463800"/>
          <p14:tracePt t="31304" x="7281863" y="2506663"/>
          <p14:tracePt t="31321" x="7281863" y="2532063"/>
          <p14:tracePt t="31344" x="7281863" y="2541588"/>
          <p14:tracePt t="31354" x="7281863" y="2549525"/>
          <p14:tracePt t="31371" x="7281863" y="2566988"/>
          <p14:tracePt t="31387" x="7281863" y="2592388"/>
          <p14:tracePt t="31404" x="7281863" y="2608263"/>
          <p14:tracePt t="31421" x="7281863" y="2625725"/>
          <p14:tracePt t="31463" x="7281863" y="2633663"/>
          <p14:tracePt t="31522" x="7281863" y="2643188"/>
          <p14:tracePt t="31536" x="7272338" y="2660650"/>
          <p14:tracePt t="31552" x="7264400" y="2660650"/>
          <p14:tracePt t="31560" x="7256463" y="2660650"/>
          <p14:tracePt t="31570" x="7246938" y="2660650"/>
          <p14:tracePt t="31587" x="7239000" y="2660650"/>
          <p14:tracePt t="31604" x="7204075" y="2660650"/>
          <p14:tracePt t="31621" x="7170738" y="2660650"/>
          <p14:tracePt t="31637" x="7127875" y="2660650"/>
          <p14:tracePt t="31653" x="7043738" y="2660650"/>
          <p14:tracePt t="31671" x="6950075" y="2660650"/>
          <p14:tracePt t="31687" x="6823075" y="2660650"/>
          <p14:tracePt t="31704" x="6719888" y="2660650"/>
          <p14:tracePt t="31720" x="6643688" y="2660650"/>
          <p14:tracePt t="31737" x="6575425" y="2660650"/>
          <p14:tracePt t="31754" x="6534150" y="2660650"/>
          <p14:tracePt t="31771" x="6456363" y="2660650"/>
          <p14:tracePt t="31787" x="6364288" y="2668588"/>
          <p14:tracePt t="31804" x="6245225" y="2693988"/>
          <p14:tracePt t="31820" x="6159500" y="2701925"/>
          <p14:tracePt t="31837" x="6108700" y="2711450"/>
          <p14:tracePt t="31854" x="6075363" y="2719388"/>
          <p14:tracePt t="31870" x="6057900" y="2719388"/>
          <p14:tracePt t="31887" x="6049963" y="2719388"/>
          <p14:tracePt t="31904" x="6024563" y="2727325"/>
          <p14:tracePt t="31920" x="5981700" y="2762250"/>
          <p14:tracePt t="31937" x="5921375" y="2813050"/>
          <p14:tracePt t="31953" x="5888038" y="2846388"/>
          <p14:tracePt t="31970" x="5862638" y="2871788"/>
          <p14:tracePt t="31987" x="5827713" y="2914650"/>
          <p14:tracePt t="32004" x="5811838" y="2965450"/>
          <p14:tracePt t="32020" x="5802313" y="3025775"/>
          <p14:tracePt t="32037" x="5786438" y="3127375"/>
          <p14:tracePt t="32053" x="5768975" y="3271838"/>
          <p14:tracePt t="32070" x="5751513" y="3373438"/>
          <p14:tracePt t="32087" x="5751513" y="3502025"/>
          <p14:tracePt t="32104" x="5751513" y="3594100"/>
          <p14:tracePt t="32120" x="5751513" y="3636963"/>
          <p14:tracePt t="32137" x="5751513" y="3713163"/>
          <p14:tracePt t="32154" x="5751513" y="3781425"/>
          <p14:tracePt t="32170" x="5751513" y="3806825"/>
          <p14:tracePt t="32187" x="5751513" y="3824288"/>
          <p14:tracePt t="32204" x="5751513" y="3832225"/>
          <p14:tracePt t="32223" x="5751513" y="3849688"/>
          <p14:tracePt t="32272" x="5743575" y="3849688"/>
          <p14:tracePt t="32288" x="5735638" y="3857625"/>
          <p14:tracePt t="32322" x="5718175" y="3857625"/>
          <p14:tracePt t="32327" x="5708650" y="3857625"/>
          <p14:tracePt t="32352" x="5700713" y="3857625"/>
          <p14:tracePt t="32359" x="5683250" y="3857625"/>
          <p14:tracePt t="32375" x="5667375" y="3849688"/>
          <p14:tracePt t="32387" x="5632450" y="3849688"/>
          <p14:tracePt t="32403" x="5573713" y="3841750"/>
          <p14:tracePt t="32421" x="5480050" y="3832225"/>
          <p14:tracePt t="32437" x="5386388" y="3806825"/>
          <p14:tracePt t="32454" x="5327650" y="3806825"/>
          <p14:tracePt t="32470" x="5216525" y="3763963"/>
          <p14:tracePt t="32488" x="5114925" y="3756025"/>
          <p14:tracePt t="32489" x="5038725" y="3748088"/>
          <p14:tracePt t="32504" x="4935538" y="3738563"/>
          <p14:tracePt t="32521" x="4765675" y="3705225"/>
          <p14:tracePt t="32537" x="4460875" y="3662363"/>
          <p14:tracePt t="32553" x="4332288" y="3636963"/>
          <p14:tracePt t="32570" x="4197350" y="3603625"/>
          <p14:tracePt t="32587" x="4060825" y="3594100"/>
          <p14:tracePt t="32604" x="3908425" y="3586163"/>
          <p14:tracePt t="32620" x="3703638" y="3578225"/>
          <p14:tracePt t="32637" x="3475038" y="3552825"/>
          <p14:tracePt t="32654" x="3322638" y="3527425"/>
          <p14:tracePt t="32671" x="3211513" y="3517900"/>
          <p14:tracePt t="32687" x="3135313" y="3502025"/>
          <p14:tracePt t="32704" x="3074988" y="3492500"/>
          <p14:tracePt t="32720" x="2965450" y="3484563"/>
          <p14:tracePt t="32737" x="2752725" y="3433763"/>
          <p14:tracePt t="32753" x="2659063" y="3424238"/>
          <p14:tracePt t="32770" x="2608263" y="3416300"/>
          <p14:tracePt t="32787" x="2600325" y="3408363"/>
          <p14:tracePt t="32803" x="2582863" y="3408363"/>
          <p14:tracePt t="32820" x="2549525" y="3398838"/>
          <p14:tracePt t="32837" x="2524125" y="3398838"/>
          <p14:tracePt t="32854" x="2497138" y="3398838"/>
          <p14:tracePt t="32870" x="2497138" y="3390900"/>
          <p14:tracePt t="32887" x="2489200" y="3390900"/>
          <p14:tracePt t="32912" x="2481263" y="3390900"/>
          <p14:tracePt t="32928" x="2471738" y="3390900"/>
          <p14:tracePt t="32943" x="2446338" y="3390900"/>
          <p14:tracePt t="32960" x="2438400" y="3390900"/>
          <p14:tracePt t="33040" x="2430463" y="3382963"/>
          <p14:tracePt t="33048" x="2420938" y="3382963"/>
          <p14:tracePt t="33055" x="2413000" y="3373438"/>
          <p14:tracePt t="33080" x="2413000" y="3355975"/>
          <p14:tracePt t="33096" x="2413000" y="3348038"/>
          <p14:tracePt t="33105" x="2413000" y="3340100"/>
          <p14:tracePt t="33120" x="2413000" y="3330575"/>
          <p14:tracePt t="33137" x="2413000" y="3305175"/>
          <p14:tracePt t="33153" x="2420938" y="3289300"/>
          <p14:tracePt t="33170" x="2420938" y="3279775"/>
          <p14:tracePt t="33187" x="2430463" y="3279775"/>
          <p14:tracePt t="33204" x="2430463" y="3254375"/>
          <p14:tracePt t="33220" x="2438400" y="3246438"/>
          <p14:tracePt t="33236" x="2455863" y="3228975"/>
          <p14:tracePt t="33254" x="2463800" y="3211513"/>
          <p14:tracePt t="33270" x="2481263" y="3203575"/>
          <p14:tracePt t="33288" x="2489200" y="3178175"/>
          <p14:tracePt t="33288" x="2506663" y="3178175"/>
          <p14:tracePt t="33305" x="2532063" y="3170238"/>
          <p14:tracePt t="33321" x="2540000" y="3170238"/>
          <p14:tracePt t="33392" x="2549525" y="3170238"/>
          <p14:tracePt t="33416" x="2565400" y="3152775"/>
          <p14:tracePt t="33423" x="2574925" y="3152775"/>
          <p14:tracePt t="33439" x="2600325" y="3152775"/>
          <p14:tracePt t="33455" x="2608263" y="3152775"/>
          <p14:tracePt t="33463" x="2633663" y="3152775"/>
          <p14:tracePt t="33480" x="2651125" y="3152775"/>
          <p14:tracePt t="33488" x="2659063" y="3152775"/>
          <p14:tracePt t="33503" x="2676525" y="3152775"/>
          <p14:tracePt t="33520" x="2709863" y="3152775"/>
          <p14:tracePt t="33536" x="2744788" y="3152775"/>
          <p14:tracePt t="33553" x="2770188" y="3152775"/>
          <p14:tracePt t="33570" x="2786063" y="3152775"/>
          <p14:tracePt t="33587" x="2803525" y="3152775"/>
          <p14:tracePt t="33602" x="2811463" y="3152775"/>
          <p14:tracePt t="33620" x="2838450" y="3152775"/>
          <p14:tracePt t="33648" x="2846388" y="3160713"/>
          <p14:tracePt t="33663" x="2854325" y="3160713"/>
          <p14:tracePt t="33671" x="2863850" y="3160713"/>
          <p14:tracePt t="33686" x="2879725" y="3160713"/>
          <p14:tracePt t="33703" x="2897188" y="3160713"/>
          <p14:tracePt t="33720" x="2930525" y="3160713"/>
          <p14:tracePt t="33736" x="2947988" y="3160713"/>
          <p14:tracePt t="33753" x="2982913" y="3178175"/>
          <p14:tracePt t="33769" x="2998788" y="3178175"/>
          <p14:tracePt t="33786" x="3008313" y="3178175"/>
          <p14:tracePt t="33803" x="3041650" y="3178175"/>
          <p14:tracePt t="33820" x="3084513" y="3186113"/>
          <p14:tracePt t="33836" x="3100388" y="3186113"/>
          <p14:tracePt t="33853" x="3109913" y="3195638"/>
          <p14:tracePt t="33870" x="3127375" y="3195638"/>
          <p14:tracePt t="33887" x="3135313" y="3195638"/>
          <p14:tracePt t="33903" x="3160713" y="3211513"/>
          <p14:tracePt t="33904" x="3160713" y="3221038"/>
          <p14:tracePt t="33919" x="3168650" y="3221038"/>
          <p14:tracePt t="33936" x="3186113" y="3221038"/>
          <p14:tracePt t="33953" x="3194050" y="3221038"/>
          <p14:tracePt t="33983" x="3203575" y="3221038"/>
          <p14:tracePt t="34200" x="3219450" y="3221038"/>
          <p14:tracePt t="34207" x="3228975" y="3221038"/>
          <p14:tracePt t="34219" x="3236913" y="3221038"/>
          <p14:tracePt t="34236" x="3305175" y="3221038"/>
          <p14:tracePt t="34253" x="3475038" y="3221038"/>
          <p14:tracePt t="34270" x="3756025" y="3221038"/>
          <p14:tracePt t="34271" x="3890963" y="3221038"/>
          <p14:tracePt t="34286" x="4052888" y="3221038"/>
          <p14:tracePt t="34302" x="4341813" y="3221038"/>
          <p14:tracePt t="34320" x="4621213" y="3221038"/>
          <p14:tracePt t="34336" x="4783138" y="3221038"/>
          <p14:tracePt t="34353" x="4859338" y="3221038"/>
          <p14:tracePt t="34369" x="4876800" y="3221038"/>
          <p14:tracePt t="34386" x="4910138" y="3221038"/>
          <p14:tracePt t="34403" x="4995863" y="3221038"/>
          <p14:tracePt t="34419" x="5157788" y="3221038"/>
          <p14:tracePt t="34436" x="5378450" y="3221038"/>
          <p14:tracePt t="34453" x="5624513" y="3221038"/>
          <p14:tracePt t="34469" x="5802313" y="3221038"/>
          <p14:tracePt t="34486" x="5905500" y="3221038"/>
          <p14:tracePt t="34503" x="5956300" y="3211513"/>
          <p14:tracePt t="34519" x="5964238" y="3211513"/>
          <p14:tracePt t="34536" x="5972175" y="3203575"/>
          <p14:tracePt t="34554" x="5981700" y="3203575"/>
          <p14:tracePt t="34569" x="6007100" y="3203575"/>
          <p14:tracePt t="34586" x="6040438" y="3203575"/>
          <p14:tracePt t="34603" x="6049963" y="3203575"/>
          <p14:tracePt t="34619" x="6065838" y="3203575"/>
          <p14:tracePt t="34656" x="6075363" y="3203575"/>
          <p14:tracePt t="34680" x="6108700" y="3203575"/>
          <p14:tracePt t="34687" x="6151563" y="3203575"/>
          <p14:tracePt t="34696" x="6202363" y="3203575"/>
          <p14:tracePt t="34704" x="6286500" y="3203575"/>
          <p14:tracePt t="34719" x="6448425" y="3203575"/>
          <p14:tracePt t="34736" x="6881813" y="3127375"/>
          <p14:tracePt t="34752" x="7442200" y="3041650"/>
          <p14:tracePt t="34769" x="7740650" y="3008313"/>
          <p14:tracePt t="34786" x="8054975" y="2990850"/>
          <p14:tracePt t="34803" x="8351838" y="2990850"/>
          <p14:tracePt t="34819" x="8564563" y="2990850"/>
          <p14:tracePt t="34836" x="8666163" y="2990850"/>
          <p14:tracePt t="34852" x="8724900" y="2990850"/>
          <p14:tracePt t="34869" x="8734425" y="2990850"/>
          <p14:tracePt t="34886" x="8742363" y="2990850"/>
          <p14:tracePt t="34902" x="8750300" y="2990850"/>
          <p14:tracePt t="34919" x="8818563" y="2990850"/>
          <p14:tracePt t="34936" x="8937625" y="3016250"/>
          <p14:tracePt t="34937" x="9005888" y="3025775"/>
          <p14:tracePt t="34952" x="9082088" y="3033713"/>
          <p14:tracePt t="34969" x="9209088" y="3033713"/>
          <p14:tracePt t="34986" x="9312275" y="3033713"/>
          <p14:tracePt t="35003" x="9431338" y="3051175"/>
          <p14:tracePt t="35020" x="9550400" y="3059113"/>
          <p14:tracePt t="35036" x="9796463" y="3109913"/>
          <p14:tracePt t="35052" x="10093325" y="3135313"/>
          <p14:tracePt t="35069" x="10493375" y="3135313"/>
          <p14:tracePt t="35086" x="10782300" y="3135313"/>
          <p14:tracePt t="35103" x="11053763" y="3084513"/>
          <p14:tracePt t="35120" x="11274425" y="3051175"/>
          <p14:tracePt t="35120" x="11325225" y="3051175"/>
          <p14:tracePt t="35136" x="11401425" y="3033713"/>
          <p14:tracePt t="35153" x="11477625" y="3033713"/>
          <p14:tracePt t="35169" x="11555413" y="3033713"/>
          <p14:tracePt t="35185" x="11580813" y="3033713"/>
          <p14:tracePt t="35203" x="11588750" y="3041650"/>
          <p14:tracePt t="35304" x="11596688" y="3041650"/>
          <p14:tracePt t="35312" x="11614150" y="3041650"/>
          <p14:tracePt t="35321" x="11622088" y="3041650"/>
          <p14:tracePt t="35336" x="11639550" y="3041650"/>
          <p14:tracePt t="35353" x="11657013" y="3041650"/>
          <p14:tracePt t="35369" x="11674475" y="3041650"/>
          <p14:tracePt t="35489" x="11682413" y="3051175"/>
          <p14:tracePt t="35512" x="11674475" y="3051175"/>
          <p14:tracePt t="35519" x="11647488" y="3051175"/>
          <p14:tracePt t="35527" x="11622088" y="3051175"/>
          <p14:tracePt t="35536" x="11596688" y="3051175"/>
          <p14:tracePt t="35552" x="11571288" y="3051175"/>
          <p14:tracePt t="35568" x="11477625" y="3051175"/>
          <p14:tracePt t="35585" x="11368088" y="3051175"/>
          <p14:tracePt t="35602" x="11206163" y="3051175"/>
          <p14:tracePt t="35619" x="11079163" y="3051175"/>
          <p14:tracePt t="35636" x="10883900" y="3051175"/>
          <p14:tracePt t="35652" x="10688638" y="3051175"/>
          <p14:tracePt t="35669" x="10475913" y="3051175"/>
          <p14:tracePt t="35686" x="10313988" y="3051175"/>
          <p14:tracePt t="35702" x="10204450" y="3051175"/>
          <p14:tracePt t="35720" x="10075863" y="3051175"/>
          <p14:tracePt t="35736" x="10017125" y="3033713"/>
          <p14:tracePt t="35754" x="9771063" y="2982913"/>
          <p14:tracePt t="35770" x="9685338" y="2957513"/>
          <p14:tracePt t="35771" x="9591675" y="2922588"/>
          <p14:tracePt t="35785" x="9413875" y="2881313"/>
          <p14:tracePt t="35802" x="9269413" y="2855913"/>
          <p14:tracePt t="35819" x="9150350" y="2830513"/>
          <p14:tracePt t="35835" x="9091613" y="2813050"/>
          <p14:tracePt t="35852" x="9064625" y="2805113"/>
          <p14:tracePt t="35869" x="9039225" y="2795588"/>
          <p14:tracePt t="35885" x="9013825" y="2787650"/>
          <p14:tracePt t="35902" x="8980488" y="2787650"/>
          <p14:tracePt t="35919" x="8929688" y="2778125"/>
          <p14:tracePt t="35920" x="8912225" y="2778125"/>
          <p14:tracePt t="35935" x="8878888" y="2770188"/>
          <p14:tracePt t="35952" x="8853488" y="2770188"/>
          <p14:tracePt t="35968" x="8843963" y="2770188"/>
          <p14:tracePt t="35985" x="8836025" y="2770188"/>
          <p14:tracePt t="36023" x="8828088" y="2770188"/>
          <p14:tracePt t="36040" x="8818563" y="2770188"/>
          <p14:tracePt t="36048" x="8810625" y="2770188"/>
          <p14:tracePt t="36055" x="8802688" y="2770188"/>
          <p14:tracePt t="36069" x="8793163" y="2770188"/>
          <p14:tracePt t="36085" x="8777288" y="2770188"/>
          <p14:tracePt t="51930" x="8759825" y="2770188"/>
          <p14:tracePt t="51968" x="8750300" y="2770188"/>
          <p14:tracePt t="51976" x="8716963" y="2762250"/>
          <p14:tracePt t="51983" x="8716963" y="2752725"/>
          <p14:tracePt t="52015" x="8716963" y="2744788"/>
          <p14:tracePt t="52023" x="8716963" y="2727325"/>
          <p14:tracePt t="52031" x="8716963" y="2719388"/>
          <p14:tracePt t="52044" x="8724900" y="2701925"/>
          <p14:tracePt t="52061" x="8734425" y="2686050"/>
          <p14:tracePt t="52078" x="8716963" y="2651125"/>
          <p14:tracePt t="52095" x="8691563" y="2643188"/>
          <p14:tracePt t="52096" x="8683625" y="2633663"/>
          <p14:tracePt t="52114" x="8674100" y="2633663"/>
          <p14:tracePt t="52129" x="8632825" y="2633663"/>
          <p14:tracePt t="52145" x="8232775" y="2633663"/>
          <p14:tracePt t="52162" x="7918450" y="2633663"/>
          <p14:tracePt t="52178" x="7646988" y="2633663"/>
          <p14:tracePt t="52195" x="7383463" y="2582863"/>
          <p14:tracePt t="52211" x="7026275" y="2524125"/>
          <p14:tracePt t="52228" x="6491288" y="2422525"/>
          <p14:tracePt t="52245" x="5649913" y="2268538"/>
          <p14:tracePt t="52261" x="4775200" y="2141538"/>
          <p14:tracePt t="52278" x="4230688" y="1989138"/>
          <p14:tracePt t="52296" x="4002088" y="1963738"/>
          <p14:tracePt t="52296" x="3916363" y="1963738"/>
          <p14:tracePt t="52311" x="3832225" y="1963738"/>
          <p14:tracePt t="52328" x="3729038" y="1963738"/>
          <p14:tracePt t="52344" x="3678238" y="1963738"/>
          <p14:tracePt t="52399" x="3670300" y="1963738"/>
          <p14:tracePt t="52407" x="3662363" y="1963738"/>
          <p14:tracePt t="52415" x="3636963" y="1979613"/>
          <p14:tracePt t="52428" x="3611563" y="1997075"/>
          <p14:tracePt t="52444" x="3543300" y="2039938"/>
          <p14:tracePt t="52461" x="3381375" y="2098675"/>
          <p14:tracePt t="52478" x="3203575" y="2184400"/>
          <p14:tracePt t="52495" x="3049588" y="2243138"/>
          <p14:tracePt t="52512" x="2914650" y="2319338"/>
          <p14:tracePt t="52528" x="2838450" y="2387600"/>
          <p14:tracePt t="52545" x="2770188" y="2481263"/>
          <p14:tracePt t="52561" x="2719388" y="2549525"/>
          <p14:tracePt t="52578" x="2651125" y="2651125"/>
          <p14:tracePt t="52594" x="2549525" y="2778125"/>
          <p14:tracePt t="52612" x="2395538" y="2940050"/>
          <p14:tracePt t="52628" x="2301875" y="3067050"/>
          <p14:tracePt t="52644" x="2276475" y="3127375"/>
          <p14:tracePt t="52664" x="2260600" y="3178175"/>
          <p14:tracePt t="52678" x="2260600" y="3186113"/>
          <p14:tracePt t="52696" x="2260600" y="3221038"/>
          <p14:tracePt t="52711" x="2260600" y="3228975"/>
          <p14:tracePt t="52728" x="2260600" y="3263900"/>
          <p14:tracePt t="52745" x="2260600" y="3340100"/>
          <p14:tracePt t="52761" x="2260600" y="3398838"/>
          <p14:tracePt t="52778" x="2260600" y="3433763"/>
          <p14:tracePt t="52795" x="2260600" y="3467100"/>
          <p14:tracePt t="52812" x="2260600" y="3492500"/>
          <p14:tracePt t="52828" x="2260600" y="3502025"/>
          <p14:tracePt t="52845" x="2260600" y="3517900"/>
          <p14:tracePt t="52862" x="2260600" y="3535363"/>
          <p14:tracePt t="52878" x="2260600" y="3543300"/>
          <p14:tracePt t="52895" x="2260600" y="3560763"/>
          <p14:tracePt t="52913" x="2268538" y="3568700"/>
          <p14:tracePt t="52928" x="2268538" y="3578225"/>
          <p14:tracePt t="52944" x="2293938" y="3578225"/>
          <p14:tracePt t="52961" x="2327275" y="3578225"/>
          <p14:tracePt t="52978" x="2387600" y="3578225"/>
          <p14:tracePt t="52994" x="2446338" y="3560763"/>
          <p14:tracePt t="53012" x="2506663" y="3527425"/>
          <p14:tracePt t="53028" x="2582863" y="3433763"/>
          <p14:tracePt t="53045" x="2651125" y="3297238"/>
          <p14:tracePt t="53061" x="2701925" y="3135313"/>
          <p14:tracePt t="53078" x="2828925" y="2974975"/>
          <p14:tracePt t="53094" x="2965450" y="2820988"/>
          <p14:tracePt t="53112" x="3041650" y="2625725"/>
          <p14:tracePt t="53128" x="3092450" y="2524125"/>
          <p14:tracePt t="53223" x="3092450" y="2516188"/>
          <p14:tracePt t="53248" x="3109913" y="2498725"/>
          <p14:tracePt t="53256" x="3143250" y="2489200"/>
          <p14:tracePt t="53344" x="3143250" y="2498725"/>
          <p14:tracePt t="53352" x="3135313" y="2516188"/>
          <p14:tracePt t="53361" x="3117850" y="2532063"/>
          <p14:tracePt t="53378" x="3067050" y="2592388"/>
          <p14:tracePt t="53394" x="3016250" y="2651125"/>
          <p14:tracePt t="53411" x="2947988" y="2736850"/>
          <p14:tracePt t="53428" x="2905125" y="2805113"/>
          <p14:tracePt t="53444" x="2854325" y="2889250"/>
          <p14:tracePt t="53461" x="2803525" y="2990850"/>
          <p14:tracePt t="53478" x="2744788" y="3094038"/>
          <p14:tracePt t="53494" x="2727325" y="3170238"/>
          <p14:tracePt t="53512" x="2709863" y="3228975"/>
          <p14:tracePt t="53512" x="2709863" y="3254375"/>
          <p14:tracePt t="53528" x="2701925" y="3279775"/>
          <p14:tracePt t="53544" x="2693988" y="3340100"/>
          <p14:tracePt t="53561" x="2625725" y="3433763"/>
          <p14:tracePt t="53577" x="2600325" y="3484563"/>
          <p14:tracePt t="53594" x="2574925" y="3509963"/>
          <p14:tracePt t="53611" x="2549525" y="3560763"/>
          <p14:tracePt t="53627" x="2532063" y="3594100"/>
          <p14:tracePt t="53644" x="2524125" y="3636963"/>
          <p14:tracePt t="53662" x="2497138" y="3679825"/>
          <p14:tracePt t="53678" x="2463800" y="3738563"/>
          <p14:tracePt t="53695" x="2446338" y="3790950"/>
          <p14:tracePt t="53712" x="2430463" y="3841750"/>
          <p14:tracePt t="53713" x="2430463" y="3857625"/>
          <p14:tracePt t="53728" x="2430463" y="3892550"/>
          <p14:tracePt t="53744" x="2420938" y="3917950"/>
          <p14:tracePt t="53761" x="2420938" y="3960813"/>
          <p14:tracePt t="53777" x="2413000" y="3994150"/>
          <p14:tracePt t="53794" x="2405063" y="4027488"/>
          <p14:tracePt t="53811" x="2387600" y="4052888"/>
          <p14:tracePt t="53827" x="2387600" y="4070350"/>
          <p14:tracePt t="53844" x="2387600" y="4095750"/>
          <p14:tracePt t="53863" x="2387600" y="4105275"/>
          <p14:tracePt t="53879" x="2379663" y="4130675"/>
          <p14:tracePt t="53895" x="2362200" y="4156075"/>
          <p14:tracePt t="53911" x="2352675" y="4164013"/>
          <p14:tracePt t="53928" x="2344738" y="4181475"/>
          <p14:tracePt t="53944" x="2336800" y="4206875"/>
          <p14:tracePt t="53960" x="2319338" y="4214813"/>
          <p14:tracePt t="53991" x="2301875" y="4214813"/>
          <p14:tracePt t="54000" x="2286000" y="4214813"/>
          <p14:tracePt t="54010" x="2276475" y="4224338"/>
          <p14:tracePt t="54027" x="2268538" y="4232275"/>
          <p14:tracePt t="54044" x="2260600" y="4232275"/>
          <p14:tracePt t="54061" x="2225675" y="4240213"/>
          <p14:tracePt t="54077" x="2182813" y="4257675"/>
          <p14:tracePt t="54094" x="2132013" y="4265613"/>
          <p14:tracePt t="54112" x="2081213" y="4275138"/>
          <p14:tracePt t="54112" x="2073275" y="4283075"/>
          <p14:tracePt t="54127" x="2065338" y="4283075"/>
          <p14:tracePt t="54144" x="2030413" y="4291013"/>
          <p14:tracePt t="54161" x="2005013" y="4316413"/>
          <p14:tracePt t="54177" x="1920875" y="4341813"/>
          <p14:tracePt t="54194" x="1885950" y="4359275"/>
          <p14:tracePt t="54210" x="1835150" y="4394200"/>
          <p14:tracePt t="54227" x="1792288" y="4419600"/>
          <p14:tracePt t="54244" x="1784350" y="4427538"/>
          <p14:tracePt t="54261" x="1758950" y="4460875"/>
          <p14:tracePt t="54277" x="1733550" y="4513263"/>
          <p14:tracePt t="54294" x="1690688" y="4554538"/>
          <p14:tracePt t="54311" x="1622425" y="4630738"/>
          <p14:tracePt t="54327" x="1579563" y="4716463"/>
          <p14:tracePt t="54344" x="1538288" y="4792663"/>
          <p14:tracePt t="54360" x="1520825" y="4860925"/>
          <p14:tracePt t="54377" x="1512888" y="4894263"/>
          <p14:tracePt t="54394" x="1512888" y="4937125"/>
          <p14:tracePt t="54410" x="1512888" y="4972050"/>
          <p14:tracePt t="54427" x="1512888" y="5005388"/>
          <p14:tracePt t="54444" x="1512888" y="5038725"/>
          <p14:tracePt t="54461" x="1512888" y="5064125"/>
          <p14:tracePt t="54477" x="1512888" y="5073650"/>
          <p14:tracePt t="54494" x="1512888" y="5106988"/>
          <p14:tracePt t="54511" x="1512888" y="5124450"/>
          <p14:tracePt t="54527" x="1512888" y="5132388"/>
          <p14:tracePt t="54544" x="1520825" y="5157788"/>
          <p14:tracePt t="54560" x="1520825" y="5167313"/>
          <p14:tracePt t="54577" x="1520825" y="5208588"/>
          <p14:tracePt t="54594" x="1520825" y="5226050"/>
          <p14:tracePt t="54610" x="1520825" y="5243513"/>
          <p14:tracePt t="54627" x="1538288" y="5251450"/>
          <p14:tracePt t="54644" x="1546225" y="5260975"/>
          <p14:tracePt t="54660" x="1571625" y="5235575"/>
          <p14:tracePt t="54677" x="1606550" y="5091113"/>
          <p14:tracePt t="54815" x="1606550" y="5073650"/>
          <p14:tracePt t="54823" x="1606550" y="5064125"/>
          <p14:tracePt t="54847" x="1606550" y="5056188"/>
          <p14:tracePt t="54863" x="1606550" y="5038725"/>
          <p14:tracePt t="54888" x="1622425" y="5030788"/>
          <p14:tracePt t="54895" x="1631950" y="5030788"/>
          <p14:tracePt t="54903" x="1639888" y="5022850"/>
          <p14:tracePt t="54920" x="1647825" y="5013325"/>
          <p14:tracePt t="54928" x="1657350" y="5013325"/>
          <p14:tracePt t="54945" x="1665288" y="4997450"/>
          <p14:tracePt t="54960" x="1673225" y="4987925"/>
          <p14:tracePt t="54977" x="1716088" y="4954588"/>
          <p14:tracePt t="54993" x="1749425" y="4919663"/>
          <p14:tracePt t="55011" x="1776413" y="4894263"/>
          <p14:tracePt t="55027" x="1809750" y="4827588"/>
          <p14:tracePt t="55043" x="1893888" y="4724400"/>
          <p14:tracePt t="55061" x="1954213" y="4630738"/>
          <p14:tracePt t="55077" x="1997075" y="4529138"/>
          <p14:tracePt t="55094" x="2047875" y="4435475"/>
          <p14:tracePt t="55110" x="2081213" y="4384675"/>
          <p14:tracePt t="55127" x="2098675" y="4333875"/>
          <p14:tracePt t="55144" x="2124075" y="4283075"/>
          <p14:tracePt t="55161" x="2132013" y="4240213"/>
          <p14:tracePt t="55177" x="2149475" y="4181475"/>
          <p14:tracePt t="55194" x="2157413" y="4146550"/>
          <p14:tracePt t="55210" x="2166938" y="4138613"/>
          <p14:tracePt t="55227" x="2174875" y="4113213"/>
          <p14:tracePt t="55243" x="2182813" y="4087813"/>
          <p14:tracePt t="55260" x="2182813" y="4079875"/>
          <p14:tracePt t="55279" x="2182813" y="4070350"/>
          <p14:tracePt t="55527" x="2166938" y="4070350"/>
          <p14:tracePt t="55535" x="2157413" y="4070350"/>
          <p14:tracePt t="55544" x="2141538" y="4079875"/>
          <p14:tracePt t="55560" x="2116138" y="4095750"/>
          <p14:tracePt t="55577" x="2090738" y="4105275"/>
          <p14:tracePt t="55727" x="2090738" y="4113213"/>
          <p14:tracePt t="55744" x="2081213" y="4113213"/>
          <p14:tracePt t="55751" x="2073275" y="4121150"/>
          <p14:tracePt t="55767" x="2065338" y="4130675"/>
          <p14:tracePt t="55783" x="2055813" y="4138613"/>
          <p14:tracePt t="55807" x="2047875" y="4138613"/>
          <p14:tracePt t="55871" x="2038350" y="4146550"/>
          <p14:tracePt t="55887" x="2030413" y="4146550"/>
          <p14:tracePt t="55895" x="2022475" y="4156075"/>
          <p14:tracePt t="55967" x="2005013" y="4156075"/>
          <p14:tracePt t="55991" x="1997075" y="4156075"/>
          <p14:tracePt t="56007" x="1971675" y="4164013"/>
          <p14:tracePt t="56023" x="1954213" y="4164013"/>
          <p14:tracePt t="56031" x="1928813" y="4164013"/>
          <p14:tracePt t="56047" x="1920875" y="4164013"/>
          <p14:tracePt t="56071" x="1903413" y="4164013"/>
          <p14:tracePt t="56111" x="1893888" y="4171950"/>
          <p14:tracePt t="56127" x="1885950" y="4181475"/>
          <p14:tracePt t="56160" x="1878013" y="4189413"/>
          <p14:tracePt t="56183" x="1868488" y="4197350"/>
          <p14:tracePt t="56215" x="1868488" y="4206875"/>
          <p14:tracePt t="56239" x="1860550" y="4214813"/>
          <p14:tracePt t="56247" x="1860550" y="4224338"/>
          <p14:tracePt t="56255" x="1860550" y="4232275"/>
          <p14:tracePt t="56263" x="1860550" y="4240213"/>
          <p14:tracePt t="56276" x="1860550" y="4249738"/>
          <p14:tracePt t="56293" x="1860550" y="4265613"/>
          <p14:tracePt t="56310" x="1860550" y="4275138"/>
          <p14:tracePt t="56326" x="1860550" y="4308475"/>
          <p14:tracePt t="56343" x="1860550" y="4333875"/>
          <p14:tracePt t="56360" x="1860550" y="4368800"/>
          <p14:tracePt t="56383" x="1860550" y="4376738"/>
          <p14:tracePt t="56424" x="1893888" y="4376738"/>
          <p14:tracePt t="56432" x="1928813" y="4376738"/>
          <p14:tracePt t="56444" x="1962150" y="4376738"/>
          <p14:tracePt t="56459" x="2030413" y="4351338"/>
          <p14:tracePt t="56477" x="2116138" y="4316413"/>
          <p14:tracePt t="56493" x="2208213" y="4265613"/>
          <p14:tracePt t="56510" x="2319338" y="4214813"/>
          <p14:tracePt t="56526" x="2387600" y="4206875"/>
          <p14:tracePt t="56544" x="2420938" y="4189413"/>
          <p14:tracePt t="56545" x="2430463" y="4189413"/>
          <p14:tracePt t="56560" x="2438400" y="4189413"/>
          <p14:tracePt t="56577" x="2438400" y="4181475"/>
          <p14:tracePt t="56609" x="2438400" y="4171950"/>
          <p14:tracePt t="56631" x="2438400" y="4164013"/>
          <p14:tracePt t="56640" x="2438400" y="4146550"/>
          <p14:tracePt t="56647" x="2430463" y="4146550"/>
          <p14:tracePt t="56660" x="2413000" y="4121150"/>
          <p14:tracePt t="56676" x="2370138" y="4087813"/>
          <p14:tracePt t="56693" x="2352675" y="4070350"/>
          <p14:tracePt t="56709" x="2293938" y="4027488"/>
          <p14:tracePt t="56726" x="2251075" y="4002088"/>
          <p14:tracePt t="56742" x="2200275" y="3968750"/>
          <p14:tracePt t="56760" x="2192338" y="3968750"/>
          <p14:tracePt t="56776" x="2182813" y="3960813"/>
          <p14:tracePt t="56792" x="2174875" y="3951288"/>
          <p14:tracePt t="56810" x="2149475" y="3943350"/>
          <p14:tracePt t="56826" x="2132013" y="3925888"/>
          <p14:tracePt t="56843" x="2106613" y="3917950"/>
          <p14:tracePt t="56859" x="2098675" y="3917950"/>
          <p14:tracePt t="56876" x="2073275" y="3917950"/>
          <p14:tracePt t="56892" x="2038350" y="3917950"/>
          <p14:tracePt t="56909" x="2012950" y="3908425"/>
          <p14:tracePt t="56926" x="1979613" y="3908425"/>
          <p14:tracePt t="56943" x="1936750" y="3908425"/>
          <p14:tracePt t="56959" x="1903413" y="3908425"/>
          <p14:tracePt t="56976" x="1878013" y="3908425"/>
          <p14:tracePt t="56992" x="1868488" y="3908425"/>
          <p14:tracePt t="57009" x="1843088" y="3908425"/>
          <p14:tracePt t="57026" x="1817688" y="3908425"/>
          <p14:tracePt t="57043" x="1784350" y="3917950"/>
          <p14:tracePt t="57059" x="1749425" y="3935413"/>
          <p14:tracePt t="57076" x="1716088" y="3951288"/>
          <p14:tracePt t="57095" x="1708150" y="3960813"/>
          <p14:tracePt t="57121" x="1698625" y="3960813"/>
          <p14:tracePt t="57144" x="1690688" y="3976688"/>
          <p14:tracePt t="57152" x="1682750" y="3986213"/>
          <p14:tracePt t="57161" x="1673225" y="3986213"/>
          <p14:tracePt t="57176" x="1673225" y="3994150"/>
          <p14:tracePt t="57193" x="1665288" y="4011613"/>
          <p14:tracePt t="57209" x="1657350" y="4037013"/>
          <p14:tracePt t="57226" x="1647825" y="4044950"/>
          <p14:tracePt t="57243" x="1647825" y="4070350"/>
          <p14:tracePt t="57259" x="1647825" y="4105275"/>
          <p14:tracePt t="57276" x="1647825" y="4146550"/>
          <p14:tracePt t="57293" x="1647825" y="4181475"/>
          <p14:tracePt t="57309" x="1647825" y="4206875"/>
          <p14:tracePt t="57327" x="1647825" y="4224338"/>
          <p14:tracePt t="57343" x="1657350" y="4232275"/>
          <p14:tracePt t="57359" x="1665288" y="4240213"/>
          <p14:tracePt t="57376" x="1690688" y="4257675"/>
          <p14:tracePt t="57393" x="1698625" y="4257675"/>
          <p14:tracePt t="57393" x="1716088" y="4275138"/>
          <p14:tracePt t="57409" x="1724025" y="4283075"/>
          <p14:tracePt t="57426" x="1733550" y="4291013"/>
          <p14:tracePt t="57443" x="1749425" y="4291013"/>
          <p14:tracePt t="57459" x="1776413" y="4308475"/>
          <p14:tracePt t="57476" x="1784350" y="4308475"/>
          <p14:tracePt t="57492" x="1801813" y="4308475"/>
          <p14:tracePt t="57510" x="1817688" y="4316413"/>
          <p14:tracePt t="57525" x="1827213" y="4316413"/>
          <p14:tracePt t="57542" x="1852613" y="4316413"/>
          <p14:tracePt t="57559" x="1885950" y="4316413"/>
          <p14:tracePt t="57576" x="1911350" y="4316413"/>
          <p14:tracePt t="57592" x="1946275" y="4316413"/>
          <p14:tracePt t="57609" x="1979613" y="4316413"/>
          <p14:tracePt t="57625" x="1987550" y="4300538"/>
          <p14:tracePt t="57643" x="2022475" y="4291013"/>
          <p14:tracePt t="57659" x="2030413" y="4275138"/>
          <p14:tracePt t="57676" x="2055813" y="4257675"/>
          <p14:tracePt t="57693" x="2065338" y="4214813"/>
          <p14:tracePt t="57709" x="2073275" y="4171950"/>
          <p14:tracePt t="57726" x="2073275" y="4146550"/>
          <p14:tracePt t="57743" x="2073275" y="4105275"/>
          <p14:tracePt t="57759" x="2073275" y="4087813"/>
          <p14:tracePt t="57760" x="2073275" y="4079875"/>
          <p14:tracePt t="57777" x="2073275" y="4070350"/>
          <p14:tracePt t="57793" x="2073275" y="4062413"/>
          <p14:tracePt t="57809" x="2073275" y="4052888"/>
          <p14:tracePt t="57826" x="2073275" y="4044950"/>
          <p14:tracePt t="57904" x="2065338" y="4027488"/>
          <p14:tracePt t="57912" x="2055813" y="4019550"/>
          <p14:tracePt t="57920" x="2022475" y="4019550"/>
          <p14:tracePt t="57928" x="2005013" y="4011613"/>
          <p14:tracePt t="57943" x="1987550" y="4011613"/>
          <p14:tracePt t="57959" x="1954213" y="4011613"/>
          <p14:tracePt t="57960" x="1946275" y="4011613"/>
          <p14:tracePt t="57976" x="1920875" y="4011613"/>
          <p14:tracePt t="57992" x="1878013" y="4011613"/>
          <p14:tracePt t="58009" x="1843088" y="4011613"/>
          <p14:tracePt t="58026" x="1809750" y="4011613"/>
          <p14:tracePt t="58042" x="1792288" y="4011613"/>
          <p14:tracePt t="58059" x="1776413" y="4011613"/>
          <p14:tracePt t="58076" x="1749425" y="4027488"/>
          <p14:tracePt t="58092" x="1698625" y="4044950"/>
          <p14:tracePt t="58109" x="1682750" y="4062413"/>
          <p14:tracePt t="58125" x="1657350" y="4079875"/>
          <p14:tracePt t="58143" x="1647825" y="4087813"/>
          <p14:tracePt t="58159" x="1647825" y="4095750"/>
          <p14:tracePt t="58176" x="1647825" y="4105275"/>
          <p14:tracePt t="58216" x="1647825" y="4130675"/>
          <p14:tracePt t="58223" x="1647825" y="4138613"/>
          <p14:tracePt t="58232" x="1647825" y="4156075"/>
          <p14:tracePt t="58242" x="1647825" y="4171950"/>
          <p14:tracePt t="58259" x="1647825" y="4206875"/>
          <p14:tracePt t="58275" x="1647825" y="4224338"/>
          <p14:tracePt t="58292" x="1647825" y="4232275"/>
          <p14:tracePt t="58309" x="1647825" y="4240213"/>
          <p14:tracePt t="58325" x="1647825" y="4249738"/>
          <p14:tracePt t="58343" x="1673225" y="4300538"/>
          <p14:tracePt t="58359" x="1698625" y="4368800"/>
          <p14:tracePt t="58360" x="1708150" y="4402138"/>
          <p14:tracePt t="58375" x="1716088" y="4435475"/>
          <p14:tracePt t="58393" x="1724025" y="4486275"/>
          <p14:tracePt t="58409" x="1724025" y="4538663"/>
          <p14:tracePt t="58425" x="1724025" y="4554538"/>
          <p14:tracePt t="58442" x="1724025" y="4579938"/>
          <p14:tracePt t="58458" x="1724025" y="4605338"/>
          <p14:tracePt t="58475" x="1724025" y="4614863"/>
          <p14:tracePt t="58492" x="1716088" y="4622800"/>
          <p14:tracePt t="58509" x="1708150" y="4640263"/>
          <p14:tracePt t="58525" x="1690688" y="4657725"/>
          <p14:tracePt t="58542" x="1657350" y="4673600"/>
          <p14:tracePt t="58559" x="1589088" y="4699000"/>
          <p14:tracePt t="58560" x="1563688" y="4716463"/>
          <p14:tracePt t="58575" x="1520825" y="4724400"/>
          <p14:tracePt t="58592" x="1452563" y="4733925"/>
          <p14:tracePt t="58608" x="1393825" y="4741863"/>
          <p14:tracePt t="58625" x="1384300" y="4741863"/>
          <p14:tracePt t="58642" x="1376363" y="4741863"/>
          <p14:tracePt t="58663" x="1368425" y="4741863"/>
          <p14:tracePt t="58688" x="1350963" y="4759325"/>
          <p14:tracePt t="58703" x="1325563" y="4759325"/>
          <p14:tracePt t="58711" x="1317625" y="4767263"/>
          <p14:tracePt t="58744" x="1308100" y="4767263"/>
          <p14:tracePt t="58752" x="1290638" y="4775200"/>
          <p14:tracePt t="58760" x="1274763" y="4792663"/>
          <p14:tracePt t="58775" x="1265238" y="4802188"/>
          <p14:tracePt t="58792" x="1231900" y="4835525"/>
          <p14:tracePt t="58808" x="1206500" y="4878388"/>
          <p14:tracePt t="58825" x="1206500" y="4903788"/>
          <p14:tracePt t="58842" x="1206500" y="4919663"/>
          <p14:tracePt t="58858" x="1206500" y="4937125"/>
          <p14:tracePt t="58879" x="1206500" y="4954588"/>
          <p14:tracePt t="58903" x="1214438" y="4954588"/>
          <p14:tracePt t="58920" x="1239838" y="4954588"/>
          <p14:tracePt t="58927" x="1257300" y="4972050"/>
          <p14:tracePt t="58942" x="1265238" y="4972050"/>
          <p14:tracePt t="58958" x="1282700" y="4972050"/>
          <p14:tracePt t="58975" x="1317625" y="4972050"/>
          <p14:tracePt t="58993" x="1333500" y="4972050"/>
          <p14:tracePt t="58993" x="1343025" y="4972050"/>
          <p14:tracePt t="59008" x="1350963" y="4972050"/>
          <p14:tracePt t="59025" x="1401763" y="4979988"/>
          <p14:tracePt t="59042" x="1409700" y="4979988"/>
          <p14:tracePt t="59058" x="1435100" y="4979988"/>
          <p14:tracePt t="59075" x="1444625" y="4979988"/>
          <p14:tracePt t="59092" x="1470025" y="4979988"/>
          <p14:tracePt t="59109" x="1487488" y="4979988"/>
          <p14:tracePt t="59209" x="1495425" y="4979988"/>
          <p14:tracePt t="59393" x="1503363" y="4979988"/>
          <p14:tracePt t="59400" x="1512888" y="4979988"/>
          <p14:tracePt t="59410" x="1538288" y="4979988"/>
          <p14:tracePt t="59425" x="1571625" y="4979988"/>
          <p14:tracePt t="59442" x="1614488" y="4979988"/>
          <p14:tracePt t="59458" x="1622425" y="4979988"/>
          <p14:tracePt t="59475" x="1631950" y="4972050"/>
          <p14:tracePt t="59492" x="1639888" y="4962525"/>
          <p14:tracePt t="59508" x="1657350" y="4954588"/>
          <p14:tracePt t="59525" x="1673225" y="4919663"/>
          <p14:tracePt t="59542" x="1698625" y="4860925"/>
          <p14:tracePt t="59558" x="1724025" y="4818063"/>
          <p14:tracePt t="59575" x="1733550" y="4775200"/>
          <p14:tracePt t="59576" x="1741488" y="4759325"/>
          <p14:tracePt t="59591" x="1758950" y="4733925"/>
          <p14:tracePt t="59608" x="1758950" y="4716463"/>
          <p14:tracePt t="59632" x="1758950" y="4691063"/>
          <p14:tracePt t="59641" x="1758950" y="4683125"/>
          <p14:tracePt t="59658" x="1758950" y="4657725"/>
          <p14:tracePt t="59675" x="1758950" y="4622800"/>
          <p14:tracePt t="59692" x="1758950" y="4605338"/>
          <p14:tracePt t="59708" x="1758950" y="4589463"/>
          <p14:tracePt t="59725" x="1749425" y="4579938"/>
          <p14:tracePt t="59742" x="1741488" y="4564063"/>
          <p14:tracePt t="59758" x="1733550" y="4546600"/>
          <p14:tracePt t="59775" x="1724025" y="4529138"/>
          <p14:tracePt t="59800" x="1716088" y="4521200"/>
          <p14:tracePt t="59810" x="1708150" y="4521200"/>
          <p14:tracePt t="59824" x="1698625" y="4513263"/>
          <p14:tracePt t="59841" x="1673225" y="4503738"/>
          <p14:tracePt t="59858" x="1657350" y="4495800"/>
          <p14:tracePt t="59875" x="1631950" y="4486275"/>
          <p14:tracePt t="59892" x="1546225" y="4470400"/>
          <p14:tracePt t="59908" x="1435100" y="4427538"/>
          <p14:tracePt t="59925" x="1300163" y="4419600"/>
          <p14:tracePt t="59942" x="1231900" y="4410075"/>
          <p14:tracePt t="59958" x="1189038" y="4410075"/>
          <p14:tracePt t="59975" x="1173163" y="4410075"/>
          <p14:tracePt t="59993" x="1163638" y="4410075"/>
          <p14:tracePt t="60024" x="1147763" y="4410075"/>
          <p14:tracePt t="60031" x="1138238" y="4410075"/>
          <p14:tracePt t="60048" x="1112838" y="4410075"/>
          <p14:tracePt t="60072" x="1104900" y="4410075"/>
          <p14:tracePt t="60079" x="1087438" y="4410075"/>
          <p14:tracePt t="60095" x="1079500" y="4419600"/>
          <p14:tracePt t="60108" x="1079500" y="4427538"/>
          <p14:tracePt t="60125" x="1062038" y="4435475"/>
          <p14:tracePt t="60141" x="1054100" y="4460875"/>
          <p14:tracePt t="60158" x="1044575" y="4478338"/>
          <p14:tracePt t="60174" x="1044575" y="4513263"/>
          <p14:tracePt t="60191" x="1044575" y="4554538"/>
          <p14:tracePt t="60208" x="1044575" y="4605338"/>
          <p14:tracePt t="60225" x="1044575" y="4683125"/>
          <p14:tracePt t="60241" x="1054100" y="4708525"/>
          <p14:tracePt t="60258" x="1054100" y="4724400"/>
          <p14:tracePt t="60275" x="1069975" y="4749800"/>
          <p14:tracePt t="60291" x="1087438" y="4775200"/>
          <p14:tracePt t="60308" x="1112838" y="4810125"/>
          <p14:tracePt t="60324" x="1130300" y="4827588"/>
          <p14:tracePt t="60341" x="1147763" y="4860925"/>
          <p14:tracePt t="60358" x="1163638" y="4886325"/>
          <p14:tracePt t="60374" x="1181100" y="4903788"/>
          <p14:tracePt t="60391" x="1189038" y="4911725"/>
          <p14:tracePt t="60408" x="1206500" y="4919663"/>
          <p14:tracePt t="60409" x="1239838" y="4929188"/>
          <p14:tracePt t="60424" x="1290638" y="4929188"/>
          <p14:tracePt t="60441" x="1358900" y="4929188"/>
          <p14:tracePt t="60458" x="1393825" y="4843463"/>
          <p14:tracePt t="60474" x="1452563" y="4665663"/>
          <p14:tracePt t="60491" x="1512888" y="4521200"/>
          <p14:tracePt t="60508" x="1520825" y="4503738"/>
          <p14:tracePt t="60616" x="1520825" y="4486275"/>
          <p14:tracePt t="60623" x="1520825" y="4470400"/>
          <p14:tracePt t="60632" x="1538288" y="4452938"/>
          <p14:tracePt t="60641" x="1546225" y="4427538"/>
          <p14:tracePt t="60657" x="1622425" y="4308475"/>
          <p14:tracePt t="60674" x="1665288" y="4232275"/>
          <p14:tracePt t="60691" x="1673225" y="4214813"/>
          <p14:tracePt t="60708" x="1673225" y="4206875"/>
          <p14:tracePt t="60725" x="1682750" y="4189413"/>
          <p14:tracePt t="60776" x="1682750" y="4181475"/>
          <p14:tracePt t="60784" x="1682750" y="4156075"/>
          <p14:tracePt t="60793" x="1665288" y="4146550"/>
          <p14:tracePt t="60919" x="1657350" y="4146550"/>
          <p14:tracePt t="60927" x="1647825" y="4146550"/>
          <p14:tracePt t="60935" x="1631950" y="4146550"/>
          <p14:tracePt t="60952" x="1614488" y="4156075"/>
          <p14:tracePt t="60975" x="1606550" y="4164013"/>
          <p14:tracePt t="61113" x="1597025" y="4171950"/>
          <p14:tracePt t="61120" x="1597025" y="4197350"/>
          <p14:tracePt t="61135" x="1597025" y="4206875"/>
          <p14:tracePt t="61152" x="1597025" y="4214813"/>
          <p14:tracePt t="61167" x="1597025" y="4224338"/>
          <p14:tracePt t="61183" x="1597025" y="4240213"/>
          <p14:tracePt t="61199" x="1614488" y="4249738"/>
          <p14:tracePt t="61208" x="1631950" y="4249738"/>
          <p14:tracePt t="61224" x="1690688" y="4249738"/>
          <p14:tracePt t="61241" x="1903413" y="4249738"/>
          <p14:tracePt t="61257" x="2047875" y="4197350"/>
          <p14:tracePt t="61274" x="2157413" y="4146550"/>
          <p14:tracePt t="61290" x="2286000" y="4087813"/>
          <p14:tracePt t="61308" x="2379663" y="4044950"/>
          <p14:tracePt t="61324" x="2506663" y="4002088"/>
          <p14:tracePt t="61341" x="2590800" y="3968750"/>
          <p14:tracePt t="61357" x="2651125" y="3943350"/>
          <p14:tracePt t="61374" x="2693988" y="3917950"/>
          <p14:tracePt t="61391" x="2760663" y="3867150"/>
          <p14:tracePt t="61407" x="2871788" y="3756025"/>
          <p14:tracePt t="61424" x="2947988" y="3646488"/>
          <p14:tracePt t="61441" x="3024188" y="3560763"/>
          <p14:tracePt t="61457" x="3074988" y="3502025"/>
          <p14:tracePt t="61496" x="3074988" y="3492500"/>
          <p14:tracePt t="61511" x="3074988" y="3484563"/>
          <p14:tracePt t="61519" x="3074988" y="3467100"/>
          <p14:tracePt t="61527" x="3074988" y="3441700"/>
          <p14:tracePt t="61541" x="3074988" y="3398838"/>
          <p14:tracePt t="61557" x="3074988" y="3348038"/>
          <p14:tracePt t="61574" x="3074988" y="3330575"/>
          <p14:tracePt t="61591" x="3074988" y="3314700"/>
          <p14:tracePt t="61607" x="3074988" y="3305175"/>
          <p14:tracePt t="61624" x="3074988" y="3279775"/>
          <p14:tracePt t="61640" x="3074988" y="3271838"/>
          <p14:tracePt t="61658" x="3074988" y="3238500"/>
          <p14:tracePt t="61673" x="3074988" y="3211513"/>
          <p14:tracePt t="61691" x="3059113" y="3195638"/>
          <p14:tracePt t="61707" x="3041650" y="3170238"/>
          <p14:tracePt t="61724" x="3024188" y="3152775"/>
          <p14:tracePt t="61741" x="2998788" y="3144838"/>
          <p14:tracePt t="61757" x="2990850" y="3127375"/>
          <p14:tracePt t="61774" x="2982913" y="3127375"/>
          <p14:tracePt t="61790" x="2973388" y="3127375"/>
          <p14:tracePt t="61807" x="2965450" y="3127375"/>
          <p14:tracePt t="61824" x="2947988" y="3109913"/>
          <p14:tracePt t="61840" x="2905125" y="3101975"/>
          <p14:tracePt t="61857" x="2854325" y="3084513"/>
          <p14:tracePt t="61874" x="2828925" y="3084513"/>
          <p14:tracePt t="61891" x="2828925" y="3076575"/>
          <p14:tracePt t="61920" x="2820988" y="3076575"/>
          <p14:tracePt t="61927" x="2803525" y="3067050"/>
          <p14:tracePt t="61943" x="2795588" y="3059113"/>
          <p14:tracePt t="61957" x="2786063" y="3059113"/>
          <p14:tracePt t="61974" x="2752725" y="3059113"/>
          <p14:tracePt t="61990" x="2693988" y="3051175"/>
          <p14:tracePt t="62008" x="2684463" y="3051175"/>
          <p14:tracePt t="62009" x="2668588" y="3041650"/>
          <p14:tracePt t="62241" x="2659063" y="3041650"/>
          <p14:tracePt t="62576" x="2651125" y="3041650"/>
          <p14:tracePt t="62632" x="2651125" y="3051175"/>
          <p14:tracePt t="62663" x="2641600" y="3059113"/>
          <p14:tracePt t="62680" x="2633663" y="3059113"/>
          <p14:tracePt t="62712" x="2625725" y="3067050"/>
          <p14:tracePt t="62736" x="2616200" y="3067050"/>
          <p14:tracePt t="62743" x="2600325" y="3076575"/>
          <p14:tracePt t="62776" x="2590800" y="3084513"/>
          <p14:tracePt t="62903" x="2582863" y="3084513"/>
          <p14:tracePt t="62912" x="2574925" y="3084513"/>
          <p14:tracePt t="62928" x="2557463" y="3084513"/>
          <p14:tracePt t="62940" x="2549525" y="3094038"/>
          <p14:tracePt t="62957" x="2549525" y="3101975"/>
          <p14:tracePt t="62973" x="2540000" y="3109913"/>
          <p14:tracePt t="62990" x="2524125" y="3109913"/>
          <p14:tracePt t="63007" x="2514600" y="3127375"/>
          <p14:tracePt t="63024" x="2506663" y="3135313"/>
          <p14:tracePt t="63136" x="2497138" y="3144838"/>
          <p14:tracePt t="63152" x="2497138" y="3152775"/>
          <p14:tracePt t="63168" x="2489200" y="3152775"/>
          <p14:tracePt t="63175" x="2489200" y="3160713"/>
          <p14:tracePt t="63183" x="2481263" y="3170238"/>
          <p14:tracePt t="63207" x="2481263" y="3178175"/>
          <p14:tracePt t="63215" x="2471738" y="3178175"/>
          <p14:tracePt t="63240" x="2471738" y="3186113"/>
          <p14:tracePt t="63257" x="2471738" y="3195638"/>
          <p14:tracePt t="63272" x="2471738" y="3211513"/>
          <p14:tracePt t="63280" x="2471738" y="3221038"/>
          <p14:tracePt t="63425" x="2471738" y="3228975"/>
          <p14:tracePt t="63448" x="2471738" y="3238500"/>
          <p14:tracePt t="63463" x="2489200" y="3238500"/>
          <p14:tracePt t="63472" x="2497138" y="3238500"/>
          <p14:tracePt t="63480" x="2506663" y="3238500"/>
          <p14:tracePt t="63490" x="2532063" y="3238500"/>
          <p14:tracePt t="63506" x="2540000" y="3238500"/>
          <p14:tracePt t="63523" x="2574925" y="3238500"/>
          <p14:tracePt t="63539" x="2616200" y="3221038"/>
          <p14:tracePt t="63556" x="2676525" y="3178175"/>
          <p14:tracePt t="63573" x="2684463" y="3160713"/>
          <p14:tracePt t="63600" x="2693988" y="3160713"/>
          <p14:tracePt t="63608" x="2693988" y="3152775"/>
          <p14:tracePt t="63625" x="2701925" y="3144838"/>
          <p14:tracePt t="63649" x="2719388" y="3119438"/>
          <p14:tracePt t="63657" x="2719388" y="3109913"/>
          <p14:tracePt t="63673" x="2727325" y="3076575"/>
          <p14:tracePt t="63690" x="2735263" y="3051175"/>
          <p14:tracePt t="63707" x="2735263" y="3041650"/>
          <p14:tracePt t="63723" x="2735263" y="3033713"/>
          <p14:tracePt t="63768" x="2735263" y="3016250"/>
          <p14:tracePt t="63807" x="2735263" y="3000375"/>
          <p14:tracePt t="63816" x="2735263" y="2982913"/>
          <p14:tracePt t="63872" x="2735263" y="2974975"/>
          <p14:tracePt t="63912" x="2735263" y="2965450"/>
          <p14:tracePt t="63927" x="2727325" y="2957513"/>
          <p14:tracePt t="63935" x="2719388" y="2957513"/>
          <p14:tracePt t="63943" x="2709863" y="2949575"/>
          <p14:tracePt t="63956" x="2709863" y="2940050"/>
          <p14:tracePt t="63992" x="2693988" y="2922588"/>
          <p14:tracePt t="64000" x="2684463" y="2914650"/>
          <p14:tracePt t="64041" x="2659063" y="2906713"/>
          <p14:tracePt t="64056" x="2651125" y="2906713"/>
          <p14:tracePt t="64112" x="2625725" y="2897188"/>
          <p14:tracePt t="64127" x="2600325" y="2897188"/>
          <p14:tracePt t="64136" x="2590800" y="2897188"/>
          <p14:tracePt t="64143" x="2565400" y="2897188"/>
          <p14:tracePt t="64156" x="2549525" y="2897188"/>
          <p14:tracePt t="64173" x="2514600" y="2897188"/>
          <p14:tracePt t="64190" x="2497138" y="2897188"/>
          <p14:tracePt t="64206" x="2489200" y="2897188"/>
          <p14:tracePt t="64248" x="2481263" y="2897188"/>
          <p14:tracePt t="64279" x="2463800" y="2897188"/>
          <p14:tracePt t="64287" x="2455863" y="2897188"/>
          <p14:tracePt t="64295" x="2446338" y="2897188"/>
          <p14:tracePt t="64312" x="2438400" y="2897188"/>
          <p14:tracePt t="64322" x="2430463" y="2914650"/>
          <p14:tracePt t="64339" x="2420938" y="2922588"/>
          <p14:tracePt t="64356" x="2420938" y="2940050"/>
          <p14:tracePt t="64373" x="2413000" y="2949575"/>
          <p14:tracePt t="64390" x="2405063" y="2974975"/>
          <p14:tracePt t="64406" x="2387600" y="3008313"/>
          <p14:tracePt t="64423" x="2387600" y="3041650"/>
          <p14:tracePt t="64440" x="2387600" y="3084513"/>
          <p14:tracePt t="64456" x="2387600" y="3135313"/>
          <p14:tracePt t="64472" x="2387600" y="3195638"/>
          <p14:tracePt t="64489" x="2395538" y="3195638"/>
          <p14:tracePt t="64506" x="2395538" y="3221038"/>
          <p14:tracePt t="64522" x="2413000" y="3228975"/>
          <p14:tracePt t="64539" x="2420938" y="3246438"/>
          <p14:tracePt t="64556" x="2455863" y="3279775"/>
          <p14:tracePt t="64572" x="2471738" y="3305175"/>
          <p14:tracePt t="64590" x="2506663" y="3330575"/>
          <p14:tracePt t="64606" x="2524125" y="3330575"/>
          <p14:tracePt t="64622" x="2565400" y="3330575"/>
          <p14:tracePt t="64639" x="2633663" y="3330575"/>
          <p14:tracePt t="64656" x="2719388" y="3330575"/>
          <p14:tracePt t="64672" x="2770188" y="3330575"/>
          <p14:tracePt t="64690" x="2795588" y="3314700"/>
          <p14:tracePt t="64706" x="2811463" y="3305175"/>
          <p14:tracePt t="64722" x="2811463" y="3297238"/>
          <p14:tracePt t="64739" x="2811463" y="3279775"/>
          <p14:tracePt t="64756" x="2811463" y="3263900"/>
          <p14:tracePt t="64773" x="2811463" y="3186113"/>
          <p14:tracePt t="64789" x="2803525" y="3059113"/>
          <p14:tracePt t="64806" x="2795588" y="2982913"/>
          <p14:tracePt t="64822" x="2795588" y="2922588"/>
          <p14:tracePt t="64839" x="2786063" y="2922588"/>
          <p14:tracePt t="64936" x="2786063" y="2914650"/>
          <p14:tracePt t="64943" x="2778125" y="2906713"/>
          <p14:tracePt t="64956" x="2770188" y="2906713"/>
          <p14:tracePt t="64972" x="2744788" y="2906713"/>
          <p14:tracePt t="64989" x="2659063" y="2974975"/>
          <p14:tracePt t="65006" x="2557463" y="3067050"/>
          <p14:tracePt t="65025" x="2395538" y="3238500"/>
          <p14:tracePt t="65040" x="2352675" y="3279775"/>
          <p14:tracePt t="65042" x="2301875" y="3340100"/>
          <p14:tracePt t="65057" x="2276475" y="3382963"/>
          <p14:tracePt t="65058" x="2217738" y="3424238"/>
          <p14:tracePt t="65074" x="2174875" y="3484563"/>
          <p14:tracePt t="65075" x="2141538" y="3527425"/>
          <p14:tracePt t="65089" x="2065338" y="3603625"/>
          <p14:tracePt t="65106" x="2022475" y="3654425"/>
          <p14:tracePt t="65122" x="2012950" y="3662363"/>
          <p14:tracePt t="65143" x="2005013" y="3671888"/>
          <p14:tracePt t="65155" x="2005013" y="3679825"/>
          <p14:tracePt t="65173" x="1997075" y="3713163"/>
          <p14:tracePt t="65189" x="1987550" y="3730625"/>
          <p14:tracePt t="65206" x="1979613" y="3756025"/>
          <p14:tracePt t="65222" x="1971675" y="3781425"/>
          <p14:tracePt t="65240" x="1971675" y="3798888"/>
          <p14:tracePt t="65255" x="1962150" y="3806825"/>
          <p14:tracePt t="65272" x="1954213" y="3824288"/>
          <p14:tracePt t="65289" x="1946275" y="3832225"/>
          <p14:tracePt t="65306" x="1911350" y="3883025"/>
          <p14:tracePt t="65322" x="1868488" y="3925888"/>
          <p14:tracePt t="65339" x="1809750" y="3968750"/>
          <p14:tracePt t="65355" x="1784350" y="3986213"/>
          <p14:tracePt t="65372" x="1758950" y="3994150"/>
          <p14:tracePt t="65389" x="1749425" y="4002088"/>
          <p14:tracePt t="65553" x="1749425" y="4019550"/>
          <p14:tracePt t="65560" x="1749425" y="4062413"/>
          <p14:tracePt t="65573" x="1749425" y="4105275"/>
          <p14:tracePt t="65589" x="1792288" y="4214813"/>
          <p14:tracePt t="65605" x="1835150" y="4265613"/>
          <p14:tracePt t="65622" x="1868488" y="4300538"/>
          <p14:tracePt t="65688" x="1878013" y="4300538"/>
          <p14:tracePt t="65703" x="1885950" y="4300538"/>
          <p14:tracePt t="65712" x="1893888" y="4300538"/>
          <p14:tracePt t="65728" x="1911350" y="4300538"/>
          <p14:tracePt t="65739" x="1920875" y="4300538"/>
          <p14:tracePt t="65755" x="1946275" y="4300538"/>
          <p14:tracePt t="65773" x="1962150" y="4300538"/>
          <p14:tracePt t="65789" x="2005013" y="4300538"/>
          <p14:tracePt t="65805" x="2030413" y="4300538"/>
          <p14:tracePt t="65822" x="2065338" y="4291013"/>
          <p14:tracePt t="65840" x="2073275" y="4291013"/>
          <p14:tracePt t="65855" x="2081213" y="4283075"/>
          <p14:tracePt t="65895" x="2090738" y="4283075"/>
          <p14:tracePt t="65912" x="2098675" y="4283075"/>
          <p14:tracePt t="65920" x="2106613" y="4265613"/>
          <p14:tracePt t="65927" x="2116138" y="4265613"/>
          <p14:tracePt t="65939" x="2124075" y="4265613"/>
          <p14:tracePt t="65960" x="2132013" y="4257675"/>
          <p14:tracePt t="65975" x="2141538" y="4249738"/>
          <p14:tracePt t="65989" x="2149475" y="4240213"/>
          <p14:tracePt t="66005" x="2157413" y="4206875"/>
          <p14:tracePt t="66022" x="2157413" y="4164013"/>
          <p14:tracePt t="66039" x="2157413" y="4121150"/>
          <p14:tracePt t="66056" x="2157413" y="4087813"/>
          <p14:tracePt t="66072" x="2149475" y="4052888"/>
          <p14:tracePt t="66089" x="2081213" y="3994150"/>
          <p14:tracePt t="66105" x="1997075" y="3943350"/>
          <p14:tracePt t="66122" x="1936750" y="3908425"/>
          <p14:tracePt t="66138" x="1911350" y="3900488"/>
          <p14:tracePt t="66155" x="1893888" y="3883025"/>
          <p14:tracePt t="66173" x="1885950" y="3883025"/>
          <p14:tracePt t="66188" x="1868488" y="3883025"/>
          <p14:tracePt t="66205" x="1843088" y="3883025"/>
          <p14:tracePt t="66222" x="1835150" y="3883025"/>
          <p14:tracePt t="66239" x="1817688" y="3883025"/>
          <p14:tracePt t="66240" x="1809750" y="3883025"/>
          <p14:tracePt t="66255" x="1801813" y="3883025"/>
          <p14:tracePt t="66274" x="1784350" y="3883025"/>
          <p14:tracePt t="66288" x="1776413" y="3883025"/>
          <p14:tracePt t="66305" x="1758950" y="3900488"/>
          <p14:tracePt t="66322" x="1741488" y="3917950"/>
          <p14:tracePt t="66338" x="1733550" y="3925888"/>
          <p14:tracePt t="66355" x="1716088" y="3943350"/>
          <p14:tracePt t="66372" x="1682750" y="3994150"/>
          <p14:tracePt t="66389" x="1673225" y="4011613"/>
          <p14:tracePt t="66405" x="1665288" y="4019550"/>
          <p14:tracePt t="66423" x="1665288" y="4027488"/>
          <p14:tracePt t="66448" x="1665288" y="4044950"/>
          <p14:tracePt t="66463" x="1665288" y="4052888"/>
          <p14:tracePt t="66473" x="1665288" y="4070350"/>
          <p14:tracePt t="66489" x="1665288" y="4121150"/>
          <p14:tracePt t="66505" x="1665288" y="4146550"/>
          <p14:tracePt t="66522" x="1665288" y="4156075"/>
          <p14:tracePt t="66543" x="1665288" y="4164013"/>
          <p14:tracePt t="66555" x="1690688" y="4138613"/>
          <p14:tracePt t="66572" x="1724025" y="4044950"/>
          <p14:tracePt t="66588" x="1776413" y="3994150"/>
          <p14:tracePt t="66608" x="1784350" y="3986213"/>
          <p14:tracePt t="66657" x="1827213" y="3951288"/>
          <p14:tracePt t="66663" x="1835150" y="3917950"/>
          <p14:tracePt t="66673" x="1852613" y="3892550"/>
          <p14:tracePt t="66689" x="1852613" y="3883025"/>
          <p14:tracePt t="66705" x="1860550" y="3875088"/>
          <p14:tracePt t="66792" x="1843088" y="3900488"/>
          <p14:tracePt t="66800" x="1809750" y="3976688"/>
          <p14:tracePt t="66807" x="1766888" y="4052888"/>
          <p14:tracePt t="66822" x="1724025" y="4113213"/>
          <p14:tracePt t="66838" x="1639888" y="4232275"/>
          <p14:tracePt t="66856" x="1579563" y="4316413"/>
          <p14:tracePt t="66857" x="1538288" y="4368800"/>
          <p14:tracePt t="66872" x="1487488" y="4419600"/>
          <p14:tracePt t="66889" x="1444625" y="4486275"/>
          <p14:tracePt t="66905" x="1376363" y="4630738"/>
          <p14:tracePt t="66922" x="1325563" y="4759325"/>
          <p14:tracePt t="66938" x="1274763" y="4860925"/>
          <p14:tracePt t="66955" x="1249363" y="4919663"/>
          <p14:tracePt t="66972" x="1249363" y="4929188"/>
          <p14:tracePt t="67184" x="1249363" y="4946650"/>
          <p14:tracePt t="67191" x="1249363" y="4954588"/>
          <p14:tracePt t="67199" x="1249363" y="4962525"/>
          <p14:tracePt t="67216" x="1249363" y="4972050"/>
          <p14:tracePt t="67256" x="1249363" y="4979988"/>
          <p14:tracePt t="67263" x="1249363" y="4987925"/>
          <p14:tracePt t="67273" x="1257300" y="4987925"/>
          <p14:tracePt t="67289" x="1265238" y="5005388"/>
          <p14:tracePt t="67304" x="1282700" y="5038725"/>
          <p14:tracePt t="67322" x="1290638" y="5056188"/>
          <p14:tracePt t="67338" x="1300163" y="5064125"/>
          <p14:tracePt t="67354" x="1308100" y="5091113"/>
          <p14:tracePt t="67372" x="1317625" y="5106988"/>
          <p14:tracePt t="67388" x="1317625" y="5116513"/>
          <p14:tracePt t="67405" x="1325563" y="5167313"/>
          <p14:tracePt t="67421" x="1343025" y="5226050"/>
          <p14:tracePt t="67438" x="1350963" y="5294313"/>
          <p14:tracePt t="67454" x="1358900" y="5362575"/>
          <p14:tracePt t="67472" x="1368425" y="5413375"/>
          <p14:tracePt t="67489" x="1368425" y="5456238"/>
          <p14:tracePt t="67505" x="1376363" y="5524500"/>
          <p14:tracePt t="67522" x="1393825" y="5565775"/>
          <p14:tracePt t="67538" x="1401763" y="5608638"/>
          <p14:tracePt t="67554" x="1401763" y="5626100"/>
          <p14:tracePt t="67600" x="1401763" y="5634038"/>
          <p14:tracePt t="67607" x="1419225" y="5634038"/>
          <p14:tracePt t="67615" x="1427163" y="5634038"/>
          <p14:tracePt t="67623" x="1470025" y="5608638"/>
          <p14:tracePt t="67638" x="1470025" y="5591175"/>
          <p14:tracePt t="67654" x="1495425" y="5514975"/>
          <p14:tracePt t="67672" x="1495425" y="5362575"/>
          <p14:tracePt t="67688" x="1470025" y="5175250"/>
          <p14:tracePt t="67705" x="1444625" y="4911725"/>
          <p14:tracePt t="67721" x="1435100" y="4835525"/>
          <p14:tracePt t="67738" x="1435100" y="4802188"/>
          <p14:tracePt t="67755" x="1435100" y="4775200"/>
          <p14:tracePt t="67771" x="1435100" y="4741863"/>
          <p14:tracePt t="67788" x="1435100" y="4683125"/>
          <p14:tracePt t="67805" x="1452563" y="4657725"/>
          <p14:tracePt t="67821" x="1452563" y="4640263"/>
          <p14:tracePt t="67928" x="1452563" y="4630738"/>
          <p14:tracePt t="67935" x="1444625" y="4657725"/>
          <p14:tracePt t="67943" x="1427163" y="4716463"/>
          <p14:tracePt t="67954" x="1401763" y="4792663"/>
          <p14:tracePt t="67971" x="1384300" y="4919663"/>
          <p14:tracePt t="67988" x="1368425" y="5038725"/>
          <p14:tracePt t="68004" x="1358900" y="5099050"/>
          <p14:tracePt t="68021" x="1358900" y="5157788"/>
          <p14:tracePt t="68038" x="1358900" y="5218113"/>
          <p14:tracePt t="68054" x="1358900" y="5294313"/>
          <p14:tracePt t="68071" x="1358900" y="5387975"/>
          <p14:tracePt t="68088" x="1358900" y="5532438"/>
          <p14:tracePt t="68104" x="1358900" y="5668963"/>
          <p14:tracePt t="68121" x="1358900" y="5753100"/>
          <p14:tracePt t="68138" x="1358900" y="5829300"/>
          <p14:tracePt t="68154" x="1358900" y="5915025"/>
          <p14:tracePt t="68171" x="1358900" y="6016625"/>
          <p14:tracePt t="68188" x="1343025" y="6118225"/>
          <p14:tracePt t="68204" x="1343025" y="6186488"/>
          <p14:tracePt t="68221" x="1343025" y="6221413"/>
          <p14:tracePt t="68238" x="1343025" y="6262688"/>
          <p14:tracePt t="68255" x="1343025" y="6297613"/>
          <p14:tracePt t="68272" x="1343025" y="6313488"/>
          <p14:tracePt t="68288" x="1343025" y="6338888"/>
          <p14:tracePt t="68304" x="1343025" y="6365875"/>
          <p14:tracePt t="68321" x="1343025" y="6373813"/>
          <p14:tracePt t="68895" x="1343025" y="6381750"/>
          <p14:tracePt t="72353" x="1350963" y="6381750"/>
          <p14:tracePt t="72408" x="1358900" y="6381750"/>
          <p14:tracePt t="72448" x="1376363" y="6373813"/>
          <p14:tracePt t="72463" x="1393825" y="6365875"/>
          <p14:tracePt t="72471" x="1419225" y="6356350"/>
          <p14:tracePt t="72487" x="1427163" y="6356350"/>
          <p14:tracePt t="72496" x="1452563" y="6348413"/>
          <p14:tracePt t="72503" x="1462088" y="6338888"/>
          <p14:tracePt t="72519" x="1470025" y="6330950"/>
          <p14:tracePt t="72584" x="1487488" y="6323013"/>
          <p14:tracePt t="72601" x="1503363" y="6305550"/>
          <p14:tracePt t="72616" x="1503363" y="6297613"/>
          <p14:tracePt t="72624" x="1528763" y="6288088"/>
          <p14:tracePt t="72636" x="1538288" y="6280150"/>
          <p14:tracePt t="72654" x="1563688" y="6254750"/>
          <p14:tracePt t="72656" x="1571625" y="6237288"/>
          <p14:tracePt t="72669" x="1571625" y="6229350"/>
          <p14:tracePt t="72686" x="1589088" y="6221413"/>
          <p14:tracePt t="73162" x="1597025" y="6211888"/>
          <p14:tracePt t="73176" x="1597025" y="6203950"/>
          <p14:tracePt t="73183" x="1606550" y="6194425"/>
          <p14:tracePt t="73191" x="1631950" y="6161088"/>
          <p14:tracePt t="73202" x="1639888" y="6153150"/>
          <p14:tracePt t="73219" x="1647825" y="6143625"/>
          <p14:tracePt t="73235" x="1657350" y="6127750"/>
          <p14:tracePt t="73253" x="1665288" y="6118225"/>
          <p14:tracePt t="83649" x="1673225" y="6118225"/>
          <p14:tracePt t="83655" x="1724025" y="6118225"/>
          <p14:tracePt t="83664" x="1852613" y="5948363"/>
          <p14:tracePt t="83681" x="2055813" y="5565775"/>
          <p14:tracePt t="83697" x="2405063" y="4972050"/>
          <p14:tracePt t="83714" x="2770188" y="4445000"/>
          <p14:tracePt t="83731" x="3008313" y="4240213"/>
          <p14:tracePt t="83748" x="3135313" y="4164013"/>
          <p14:tracePt t="83764" x="3168650" y="4138613"/>
          <p14:tracePt t="84215" x="3168650" y="4105275"/>
          <p14:tracePt t="84223" x="3168650" y="4011613"/>
          <p14:tracePt t="84232" x="3168650" y="3883025"/>
          <p14:tracePt t="84247" x="3168650" y="3756025"/>
          <p14:tracePt t="84264" x="2973388" y="3330575"/>
          <p14:tracePt t="84280" x="2514600" y="2795588"/>
          <p14:tracePt t="84297" x="1069975" y="1495425"/>
          <p14:tracePt t="85275" x="6635750" y="76200"/>
          <p14:tracePt t="85275" x="7043738" y="212725"/>
          <p14:tracePt t="85275" x="7850188" y="441325"/>
          <p14:tracePt t="85275" x="8623300" y="790575"/>
          <p14:tracePt t="85275" x="9337675" y="1087438"/>
          <p14:tracePt t="85275" x="10229850" y="1470025"/>
          <p14:tracePt t="85275" x="10968038" y="1793875"/>
          <p14:tracePt t="85275" x="11537950" y="2108200"/>
          <p14:tracePt t="85275" x="11741150" y="2260600"/>
          <p14:tracePt t="85275" x="11741150" y="2293938"/>
          <p14:tracePt t="85275" x="11733213" y="2354263"/>
          <p14:tracePt t="85275" x="11707813" y="2422525"/>
          <p14:tracePt t="85275" x="11707813" y="2447925"/>
          <p14:tracePt t="85275" x="11707813" y="2473325"/>
          <p14:tracePt t="85275" x="11707813" y="2498725"/>
          <p14:tracePt t="85275" x="11707813" y="2524125"/>
          <p14:tracePt t="85275" x="11707813" y="2532063"/>
          <p14:tracePt t="85275" x="11707813" y="2566988"/>
          <p14:tracePt t="85275" x="11733213" y="2660650"/>
          <p14:tracePt t="85275" x="11844338" y="2805113"/>
          <p14:tracePt t="85275" x="12098338" y="3059113"/>
          <p14:tracePt t="85275" x="12166600" y="3144838"/>
          <p14:tracePt t="85275" x="12184063" y="3178175"/>
          <p14:tracePt t="85275" x="12022138" y="280988"/>
          <p14:tracePt t="85275" x="11885613" y="2032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E6C1368-84CD-9E27-1C51-E58887D34989}"/>
              </a:ext>
            </a:extLst>
          </p:cNvPr>
          <p:cNvSpPr txBox="1"/>
          <p:nvPr/>
        </p:nvSpPr>
        <p:spPr>
          <a:xfrm>
            <a:off x="585066" y="2551305"/>
            <a:ext cx="10959234"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Project schedules are basically derived from linked WBS activities.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main new mechanical ingredient to add at this point is resource allocations to these work activities in order to derive estimated durations and the sequencing of those activities.(Critical path calculation)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3590696389"/>
      </p:ext>
    </p:extLst>
  </p:cSld>
  <p:clrMapOvr>
    <a:masterClrMapping/>
  </p:clrMapOvr>
  <mc:AlternateContent xmlns:mc="http://schemas.openxmlformats.org/markup-compatibility/2006" xmlns:p14="http://schemas.microsoft.com/office/powerpoint/2010/main">
    <mc:Choice Requires="p14">
      <p:transition spd="slow" p14:dur="2000" advTm="40972"/>
    </mc:Choice>
    <mc:Fallback xmlns="">
      <p:transition spd="slow" advTm="4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a:t>
            </a:r>
            <a:r>
              <a:rPr lang="en-US" sz="2800" dirty="0" err="1">
                <a:solidFill>
                  <a:prstClr val="white"/>
                </a:solidFill>
                <a:latin typeface="Tajawal Medium" panose="00000600000000000000" pitchFamily="2" charset="-78"/>
                <a:cs typeface="Tajawal Medium" panose="00000600000000000000" pitchFamily="2" charset="-78"/>
              </a:rPr>
              <a:t>IVTools</a:t>
            </a:r>
            <a:r>
              <a:rPr lang="en-US" sz="2800" dirty="0">
                <a:solidFill>
                  <a:prstClr val="white"/>
                </a:solidFill>
                <a:latin typeface="Tajawal Medium" panose="00000600000000000000" pitchFamily="2" charset="-78"/>
                <a:cs typeface="Tajawal Medium" panose="00000600000000000000" pitchFamily="2" charset="-78"/>
              </a:rPr>
              <a:t>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B2C277C8-F614-8943-571C-152303E2F77B}"/>
              </a:ext>
            </a:extLst>
          </p:cNvPr>
          <p:cNvSpPr txBox="1"/>
          <p:nvPr/>
        </p:nvSpPr>
        <p:spPr>
          <a:xfrm>
            <a:off x="616226" y="2551305"/>
            <a:ext cx="10959548" cy="3108543"/>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In this section, the project plan is represented as a direction aggregation of scope definition, work estimation, and resource allocation to the effort.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result is called the first cut plan, which implies more processes will need to be added to this view.</a:t>
            </a:r>
          </a:p>
        </p:txBody>
      </p:sp>
    </p:spTree>
    <p:extLst>
      <p:ext uri="{BB962C8B-B14F-4D97-AF65-F5344CB8AC3E}">
        <p14:creationId xmlns:p14="http://schemas.microsoft.com/office/powerpoint/2010/main" val="1046065675"/>
      </p:ext>
    </p:extLst>
  </p:cSld>
  <p:clrMapOvr>
    <a:masterClrMapping/>
  </p:clrMapOvr>
  <mc:AlternateContent xmlns:mc="http://schemas.openxmlformats.org/markup-compatibility/2006" xmlns:p14="http://schemas.microsoft.com/office/powerpoint/2010/main">
    <mc:Choice Requires="p14">
      <p:transition spd="slow" p14:dur="2000" advTm="33603"/>
    </mc:Choice>
    <mc:Fallback xmlns="">
      <p:transition spd="slow" advTm="336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2E47FB7-E3B0-9343-64DD-78F867956125}"/>
              </a:ext>
            </a:extLst>
          </p:cNvPr>
          <p:cNvSpPr txBox="1"/>
          <p:nvPr/>
        </p:nvSpPr>
        <p:spPr>
          <a:xfrm>
            <a:off x="401992" y="2194668"/>
            <a:ext cx="11478833" cy="4154984"/>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In this section, the following mechanics and concepts should be understood regarding why they are required as part of the core schedule and cost planning process: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WBS into a first cut schedule.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first cut schedule into a first cut budget through resource allocation.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management concepts for tweaking a plan’s scope, time, and cost to better satisfy the key stakeholders.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the general processes required to obtain management approval for the derived project plan.</a:t>
            </a:r>
          </a:p>
        </p:txBody>
      </p:sp>
    </p:spTree>
    <p:extLst>
      <p:ext uri="{BB962C8B-B14F-4D97-AF65-F5344CB8AC3E}">
        <p14:creationId xmlns:p14="http://schemas.microsoft.com/office/powerpoint/2010/main" val="3536367014"/>
      </p:ext>
    </p:extLst>
  </p:cSld>
  <p:clrMapOvr>
    <a:masterClrMapping/>
  </p:clrMapOvr>
  <mc:AlternateContent xmlns:mc="http://schemas.openxmlformats.org/markup-compatibility/2006" xmlns:p14="http://schemas.microsoft.com/office/powerpoint/2010/main">
    <mc:Choice Requires="p14">
      <p:transition spd="slow" p14:dur="2000" advTm="74600"/>
    </mc:Choice>
    <mc:Fallback xmlns="">
      <p:transition spd="slow" advTm="74600"/>
    </mc:Fallback>
  </mc:AlternateContent>
  <p:extLst>
    <p:ext uri="{3A86A75C-4F4B-4683-9AE1-C65F6400EC91}">
      <p14:laserTraceLst xmlns:p14="http://schemas.microsoft.com/office/powerpoint/2010/main">
        <p14:tracePtLst>
          <p14:tracePt t="49959" x="3721100" y="6223000"/>
          <p14:tracePt t="50402" x="3670300" y="6483350"/>
          <p14:tracePt t="50410" x="3832225" y="6323013"/>
          <p14:tracePt t="50423" x="3941763" y="6169025"/>
          <p14:tracePt t="50440" x="3959225" y="6118225"/>
          <p14:tracePt t="50482" x="3951288" y="6118225"/>
          <p14:tracePt t="50498" x="3941763" y="6118225"/>
          <p14:tracePt t="50507" x="3933825" y="6118225"/>
          <p14:tracePt t="50538" x="3925888" y="6102350"/>
          <p14:tracePt t="50546" x="3976688" y="6042025"/>
          <p14:tracePt t="50556" x="4078288" y="5983288"/>
          <p14:tracePt t="50573" x="4332288" y="5932488"/>
          <p14:tracePt t="50589" x="4605338" y="5932488"/>
          <p14:tracePt t="50606" x="4714875" y="5932488"/>
          <p14:tracePt t="50623" x="4732338" y="5932488"/>
          <p14:tracePt t="50639" x="4740275" y="5932488"/>
          <p14:tracePt t="50708" x="4749800" y="5922963"/>
          <p14:tracePt t="50725" x="4775200" y="5915025"/>
          <p14:tracePt t="50738" x="4791075" y="5905500"/>
          <p14:tracePt t="50746" x="4800600" y="5905500"/>
          <p14:tracePt t="50762" x="4818063" y="5905500"/>
          <p14:tracePt t="50772" x="4833938" y="5905500"/>
          <p14:tracePt t="50789" x="4851400" y="5905500"/>
          <p14:tracePt t="50806" x="4884738" y="5905500"/>
          <p14:tracePt t="50823" x="4902200" y="5905500"/>
          <p14:tracePt t="50839" x="4910138" y="5905500"/>
          <p14:tracePt t="50858" x="4935538" y="5905500"/>
          <p14:tracePt t="50872" x="4945063" y="5905500"/>
          <p14:tracePt t="50889" x="5097463" y="5973763"/>
          <p14:tracePt t="50906" x="5284788" y="6016625"/>
          <p14:tracePt t="50922" x="5472113" y="6042025"/>
          <p14:tracePt t="50939" x="5565775" y="6042025"/>
          <p14:tracePt t="50955" x="5573713" y="6042025"/>
          <p14:tracePt t="51026" x="5573713" y="6049963"/>
          <p14:tracePt t="51035" x="5581650" y="6049963"/>
          <p14:tracePt t="51058" x="5591175" y="6049963"/>
          <p14:tracePt t="51074" x="5599113" y="6049963"/>
          <p14:tracePt t="51082" x="5616575" y="6059488"/>
          <p14:tracePt t="51090" x="5624513" y="6059488"/>
          <p14:tracePt t="51106" x="5632450" y="6059488"/>
          <p14:tracePt t="51123" x="5708650" y="6084888"/>
          <p14:tracePt t="51139" x="5888038" y="6135688"/>
          <p14:tracePt t="51155" x="5905500" y="6135688"/>
          <p14:tracePt t="51172" x="5930900" y="6143625"/>
          <p14:tracePt t="51203" x="5938838" y="6143625"/>
          <p14:tracePt t="51219" x="5956300" y="6143625"/>
          <p14:tracePt t="51226" x="5964238" y="6143625"/>
          <p14:tracePt t="51239" x="5972175" y="6143625"/>
          <p14:tracePt t="51256" x="5989638" y="6143625"/>
          <p14:tracePt t="51346" x="5997575" y="6143625"/>
          <p14:tracePt t="52794" x="6007100" y="6143625"/>
          <p14:tracePt t="52802" x="6007100" y="6135688"/>
          <p14:tracePt t="52809" x="6024563" y="6127750"/>
          <p14:tracePt t="52821" x="6032500" y="6118225"/>
          <p14:tracePt t="52838" x="6040438" y="6110288"/>
          <p14:tracePt t="52855" x="6040438" y="6102350"/>
          <p14:tracePt t="52898" x="6049963" y="6092825"/>
          <p14:tracePt t="52914" x="6057900" y="6092825"/>
          <p14:tracePt t="52930" x="6083300" y="6084888"/>
          <p14:tracePt t="52939" x="6091238" y="6084888"/>
          <p14:tracePt t="52946" x="6116638" y="6084888"/>
          <p14:tracePt t="52956" x="6134100" y="6076950"/>
          <p14:tracePt t="52971" x="6167438" y="6076950"/>
          <p14:tracePt t="52988" x="6184900" y="6067425"/>
          <p14:tracePt t="53005" x="6194425" y="6067425"/>
          <p14:tracePt t="54682" x="6202363" y="6067425"/>
          <p14:tracePt t="54705" x="6219825" y="6067425"/>
          <p14:tracePt t="54714" x="6235700" y="6067425"/>
          <p14:tracePt t="54722" x="6253163" y="6067425"/>
          <p14:tracePt t="54737" x="6270625" y="6067425"/>
          <p14:tracePt t="54738" x="6296025" y="6076950"/>
          <p14:tracePt t="54755" x="6303963" y="6084888"/>
          <p14:tracePt t="54771" x="6329363" y="6102350"/>
          <p14:tracePt t="54787" x="6346825" y="6102350"/>
          <p14:tracePt t="54804" x="6372225" y="6102350"/>
          <p14:tracePt t="54821" x="6423025" y="6102350"/>
          <p14:tracePt t="54837" x="6483350" y="6102350"/>
          <p14:tracePt t="54854" x="6534150" y="6102350"/>
          <p14:tracePt t="54870" x="6661150" y="6102350"/>
          <p14:tracePt t="54887" x="6754813" y="6127750"/>
          <p14:tracePt t="54904" x="6805613" y="6143625"/>
          <p14:tracePt t="54921" x="6864350" y="6153150"/>
          <p14:tracePt t="54937" x="6907213" y="6153150"/>
          <p14:tracePt t="54954" x="6915150" y="6153150"/>
          <p14:tracePt t="54978" x="6924675" y="6153150"/>
          <p14:tracePt t="55027" x="6932613" y="6153150"/>
          <p14:tracePt t="55050" x="6942138" y="6153150"/>
          <p14:tracePt t="55066" x="6950075" y="6153150"/>
          <p14:tracePt t="57866" x="6967538" y="6153150"/>
          <p14:tracePt t="57882" x="6975475" y="6153150"/>
          <p14:tracePt t="57914" x="6983413" y="6153150"/>
          <p14:tracePt t="57921" x="6992938" y="6153150"/>
          <p14:tracePt t="57955" x="6992938" y="6143625"/>
          <p14:tracePt t="57987" x="7000875" y="6143625"/>
          <p14:tracePt t="57995" x="7008813" y="6135688"/>
          <p14:tracePt t="58004" x="7018338" y="6135688"/>
          <p14:tracePt t="58019" x="7069138" y="6118225"/>
          <p14:tracePt t="58036" x="7085013" y="6118225"/>
          <p14:tracePt t="58052" x="7102475" y="6110288"/>
          <p14:tracePt t="58082" x="7112000" y="6102350"/>
          <p14:tracePt t="62538" x="7119938" y="6102350"/>
          <p14:tracePt t="62554" x="7127875" y="6102350"/>
          <p14:tracePt t="62570" x="7137400" y="6102350"/>
          <p14:tracePt t="62578" x="7145338" y="6102350"/>
          <p14:tracePt t="62586" x="7153275" y="6102350"/>
          <p14:tracePt t="62600" x="7153275" y="6110288"/>
          <p14:tracePt t="62617" x="7178675" y="6127750"/>
          <p14:tracePt t="62634" x="7221538" y="6143625"/>
          <p14:tracePt t="62650" x="7256463" y="6143625"/>
          <p14:tracePt t="62667" x="7315200" y="6143625"/>
          <p14:tracePt t="62810" x="7315200" y="6153150"/>
          <p14:tracePt t="62818" x="7307263" y="6153150"/>
          <p14:tracePt t="62825" x="7289800" y="6161088"/>
          <p14:tracePt t="62834" x="7281863" y="6178550"/>
          <p14:tracePt t="62850" x="7256463" y="6186488"/>
          <p14:tracePt t="62867" x="7221538" y="6203950"/>
          <p14:tracePt t="62883" x="7221538" y="6211888"/>
          <p14:tracePt t="62922" x="7221538" y="6221413"/>
          <p14:tracePt t="66010" x="7221538" y="6211888"/>
          <p14:tracePt t="66017" x="7213600" y="6211888"/>
          <p14:tracePt t="66050" x="7204075" y="6211888"/>
          <p14:tracePt t="66058" x="7196138" y="6211888"/>
          <p14:tracePt t="66084" x="7188200" y="6211888"/>
          <p14:tracePt t="66115" x="7178675" y="6211888"/>
          <p14:tracePt t="66130" x="7162800" y="6211888"/>
          <p14:tracePt t="66138" x="7153275" y="6211888"/>
          <p14:tracePt t="66149" x="7145338" y="6211888"/>
          <p14:tracePt t="66202" x="7145338" y="6194425"/>
          <p14:tracePt t="66210" x="7145338" y="6169025"/>
          <p14:tracePt t="66218" x="7153275" y="6161088"/>
          <p14:tracePt t="66232" x="7153275" y="6153150"/>
          <p14:tracePt t="66248" x="7153275" y="6143625"/>
          <p14:tracePt t="66266" x="7153275" y="6135688"/>
          <p14:tracePt t="66330" x="7153275" y="6143625"/>
          <p14:tracePt t="66338" x="7153275" y="6161088"/>
          <p14:tracePt t="66349" x="7145338" y="6194425"/>
          <p14:tracePt t="66366" x="7102475" y="6254750"/>
          <p14:tracePt t="66383" x="7059613" y="6305550"/>
          <p14:tracePt t="66399" x="7008813" y="6330950"/>
          <p14:tracePt t="66416" x="6983413" y="6356350"/>
          <p14:tracePt t="66432" x="6915150" y="6373813"/>
          <p14:tracePt t="66449" x="6873875" y="6391275"/>
          <p14:tracePt t="66466" x="6848475" y="6399213"/>
          <p14:tracePt t="66490" x="6831013" y="6399213"/>
          <p14:tracePt t="66546" x="6823075" y="6391275"/>
          <p14:tracePt t="66698" x="6823075" y="6373813"/>
          <p14:tracePt t="66835" x="6823075" y="6365875"/>
          <p14:tracePt t="67131" x="6823075" y="6356350"/>
          <p14:tracePt t="67203" x="6823075" y="6338888"/>
          <p14:tracePt t="68546" x="6797675" y="6338888"/>
          <p14:tracePt t="68554" x="6788150" y="6348413"/>
          <p14:tracePt t="73564" x="6805613" y="6323013"/>
          <p14:tracePt t="73570" x="6873875" y="6246813"/>
          <p14:tracePt t="73579" x="6975475" y="6153150"/>
          <p14:tracePt t="73595" x="7196138" y="6034088"/>
          <p14:tracePt t="73612" x="7358063" y="6024563"/>
          <p14:tracePt t="73629" x="7434263" y="6024563"/>
          <p14:tracePt t="73649" x="7442200" y="6024563"/>
          <p14:tracePt t="73666" x="7289800" y="6024563"/>
          <p14:tracePt t="73679" x="6745288" y="5889625"/>
          <p14:tracePt t="73695" x="5538788" y="5038725"/>
          <p14:tracePt t="73712" x="4171950" y="4224338"/>
          <p14:tracePt t="73729" x="2668588" y="3365500"/>
          <p14:tracePt t="73746" x="1614488" y="2311400"/>
          <p14:tracePt t="73762" x="1069975" y="1350963"/>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79DB5D2-1B89-10C4-AEE3-5817E755089D}"/>
              </a:ext>
            </a:extLst>
          </p:cNvPr>
          <p:cNvSpPr txBox="1"/>
          <p:nvPr/>
        </p:nvSpPr>
        <p:spPr>
          <a:xfrm>
            <a:off x="689144" y="2596160"/>
            <a:ext cx="10052157" cy="3046988"/>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This section provides an overview of tools and techniques to help the PM successfully execute a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The section addresses a portion of the project life cycle.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lang="en-US" sz="2400" kern="0" dirty="0">
                <a:solidFill>
                  <a:srgbClr val="002060"/>
                </a:solidFill>
                <a:latin typeface="Arial" panose="020B0604020202020204" pitchFamily="34" charset="0"/>
                <a:cs typeface="Arial" panose="020B0604020202020204" pitchFamily="34" charset="0"/>
              </a:rPr>
              <a:t>- </a:t>
            </a: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The tools and techniques discussed better equip a PM with the managing the project performance, cost, schedule, outcome, scope, and resources</a:t>
            </a:r>
          </a:p>
        </p:txBody>
      </p:sp>
    </p:spTree>
    <p:extLst>
      <p:ext uri="{BB962C8B-B14F-4D97-AF65-F5344CB8AC3E}">
        <p14:creationId xmlns:p14="http://schemas.microsoft.com/office/powerpoint/2010/main" val="654555781"/>
      </p:ext>
    </p:extLst>
  </p:cSld>
  <p:clrMapOvr>
    <a:masterClrMapping/>
  </p:clrMapOvr>
  <mc:AlternateContent xmlns:mc="http://schemas.openxmlformats.org/markup-compatibility/2006" xmlns:p14="http://schemas.microsoft.com/office/powerpoint/2010/main">
    <mc:Choice Requires="p14">
      <p:transition spd="slow" p14:dur="2000" advTm="40904"/>
    </mc:Choice>
    <mc:Fallback xmlns="">
      <p:transition spd="slow" advTm="40904"/>
    </mc:Fallback>
  </mc:AlternateContent>
  <p:extLst>
    <p:ext uri="{3A86A75C-4F4B-4683-9AE1-C65F6400EC91}">
      <p14:laserTraceLst xmlns:p14="http://schemas.microsoft.com/office/powerpoint/2010/main">
        <p14:tracePtLst>
          <p14:tracePt t="8191" x="3721100" y="6369050"/>
          <p14:tracePt t="8371" x="3100388" y="6391275"/>
          <p14:tracePt t="8382" x="3211513" y="5991225"/>
          <p14:tracePt t="8399" x="3414713" y="5327650"/>
          <p14:tracePt t="8416" x="3594100" y="4665663"/>
          <p14:tracePt t="8432" x="3822700" y="3857625"/>
          <p14:tracePt t="8449" x="3873500" y="3203575"/>
          <p14:tracePt t="8465" x="3900488" y="2871788"/>
          <p14:tracePt t="8482" x="3900488" y="2727325"/>
          <p14:tracePt t="8499" x="3900488" y="2701925"/>
          <p14:tracePt t="8548" x="3908425" y="2693988"/>
          <p14:tracePt t="8651" x="3908425" y="2701925"/>
          <p14:tracePt t="8659" x="3900488" y="2719388"/>
          <p14:tracePt t="8731" x="3900488" y="2727325"/>
          <p14:tracePt t="8931" x="3900488" y="2736850"/>
          <p14:tracePt t="8939" x="3890963" y="2744788"/>
          <p14:tracePt t="8949" x="3865563" y="2770188"/>
          <p14:tracePt t="8965" x="3848100" y="2805113"/>
          <p14:tracePt t="8982" x="3832225" y="2830513"/>
          <p14:tracePt t="8998" x="3822700" y="2855913"/>
          <p14:tracePt t="9015" x="3814763" y="2863850"/>
          <p14:tracePt t="9107" x="3814763" y="2871788"/>
          <p14:tracePt t="9211" x="3814763" y="2889250"/>
          <p14:tracePt t="9227" x="3814763" y="2897188"/>
          <p14:tracePt t="9243" x="3814763" y="2906713"/>
          <p14:tracePt t="9267" x="3814763" y="2922588"/>
          <p14:tracePt t="9371" x="3832225" y="2940050"/>
          <p14:tracePt t="9379" x="3840163" y="2949575"/>
          <p14:tracePt t="9387" x="3857625" y="2949575"/>
          <p14:tracePt t="9399" x="3883025" y="2965450"/>
          <p14:tracePt t="9415" x="3951288" y="2990850"/>
          <p14:tracePt t="9432" x="4017963" y="3025775"/>
          <p14:tracePt t="9449" x="4060825" y="3041650"/>
          <p14:tracePt t="9499" x="4070350" y="3051175"/>
          <p14:tracePt t="9516" x="4078288" y="3051175"/>
          <p14:tracePt t="9532" x="4086225" y="3059113"/>
          <p14:tracePt t="9540" x="4095750" y="3059113"/>
          <p14:tracePt t="9555" x="4103688" y="3059113"/>
          <p14:tracePt t="9899" x="4111625" y="3067050"/>
          <p14:tracePt t="9916" x="4121150" y="3067050"/>
          <p14:tracePt t="9923" x="4121150" y="3076575"/>
          <p14:tracePt t="9933" x="4137025" y="3084513"/>
          <p14:tracePt t="9948" x="4154488" y="3094038"/>
          <p14:tracePt t="9965" x="4179888" y="3094038"/>
          <p14:tracePt t="9981" x="4205288" y="3101975"/>
          <p14:tracePt t="9998" x="4230688" y="3101975"/>
          <p14:tracePt t="10015" x="4240213" y="3101975"/>
          <p14:tracePt t="10032" x="4248150" y="3101975"/>
          <p14:tracePt t="10048" x="4256088" y="3101975"/>
          <p14:tracePt t="10065" x="4265613" y="3101975"/>
          <p14:tracePt t="10082" x="4273550" y="3101975"/>
          <p14:tracePt t="10098" x="4281488" y="3109913"/>
          <p14:tracePt t="10116" x="4291013" y="3109913"/>
          <p14:tracePt t="10133" x="4298950" y="3109913"/>
          <p14:tracePt t="10148" x="4306888" y="3109913"/>
          <p14:tracePt t="10165" x="4316413" y="3109913"/>
          <p14:tracePt t="10182" x="4324350" y="3109913"/>
          <p14:tracePt t="10198" x="4341813" y="3109913"/>
          <p14:tracePt t="10216" x="4359275" y="3109913"/>
          <p14:tracePt t="10236" x="4367213" y="3109913"/>
          <p14:tracePt t="11300" x="4392613" y="3109913"/>
          <p14:tracePt t="11307" x="4392613" y="3119438"/>
          <p14:tracePt t="11316" x="4418013" y="3119438"/>
          <p14:tracePt t="11332" x="4425950" y="3119438"/>
          <p14:tracePt t="11348" x="4443413" y="3119438"/>
          <p14:tracePt t="11364" x="4511675" y="3119438"/>
          <p14:tracePt t="11381" x="4605338" y="3127375"/>
          <p14:tracePt t="11398" x="4818063" y="3135313"/>
          <p14:tracePt t="11415" x="5114925" y="3135313"/>
          <p14:tracePt t="11431" x="5378450" y="3135313"/>
          <p14:tracePt t="11448" x="5565775" y="3135313"/>
          <p14:tracePt t="11465" x="5708650" y="3135313"/>
          <p14:tracePt t="11481" x="5751513" y="3135313"/>
          <p14:tracePt t="11498" x="5786438" y="3135313"/>
          <p14:tracePt t="11514" x="5811838" y="3135313"/>
          <p14:tracePt t="11531" x="5853113" y="3135313"/>
          <p14:tracePt t="11548" x="5895975" y="3135313"/>
          <p14:tracePt t="11564" x="6015038" y="3135313"/>
          <p14:tracePt t="11581" x="6167438" y="3135313"/>
          <p14:tracePt t="11598" x="6372225" y="3135313"/>
          <p14:tracePt t="11614" x="6575425" y="3135313"/>
          <p14:tracePt t="11631" x="6823075" y="3135313"/>
          <p14:tracePt t="11647" x="6992938" y="3135313"/>
          <p14:tracePt t="11664" x="7102475" y="3135313"/>
          <p14:tracePt t="11681" x="7178675" y="3135313"/>
          <p14:tracePt t="11698" x="7246938" y="3135313"/>
          <p14:tracePt t="11714" x="7289800" y="3119438"/>
          <p14:tracePt t="11731" x="7348538" y="3109913"/>
          <p14:tracePt t="11747" x="7459663" y="3094038"/>
          <p14:tracePt t="11764" x="7621588" y="3076575"/>
          <p14:tracePt t="11781" x="7697788" y="3076575"/>
          <p14:tracePt t="11797" x="7731125" y="3076575"/>
          <p14:tracePt t="11814" x="7766050" y="3076575"/>
          <p14:tracePt t="11836" x="7773988" y="3076575"/>
          <p14:tracePt t="11848" x="7781925" y="3076575"/>
          <p14:tracePt t="11864" x="7791450" y="3076575"/>
          <p14:tracePt t="11881" x="7799388" y="3076575"/>
          <p14:tracePt t="11897" x="7807325" y="3067050"/>
          <p14:tracePt t="12083" x="7824788" y="3067050"/>
          <p14:tracePt t="12091" x="7832725" y="3067050"/>
          <p14:tracePt t="12107" x="7859713" y="3067050"/>
          <p14:tracePt t="12115" x="7867650" y="3076575"/>
          <p14:tracePt t="12131" x="7867650" y="3094038"/>
          <p14:tracePt t="12147" x="7867650" y="3119438"/>
          <p14:tracePt t="12164" x="7859713" y="3135313"/>
          <p14:tracePt t="12181" x="7850188" y="3135313"/>
          <p14:tracePt t="12340" x="7842250" y="3152775"/>
          <p14:tracePt t="12348" x="7824788" y="3186113"/>
          <p14:tracePt t="12355" x="7816850" y="3228975"/>
          <p14:tracePt t="12365" x="7791450" y="3246438"/>
          <p14:tracePt t="12380" x="7773988" y="3271838"/>
          <p14:tracePt t="12435" x="7773988" y="3279775"/>
          <p14:tracePt t="12443" x="7781925" y="3297238"/>
          <p14:tracePt t="12451" x="7791450" y="3297238"/>
          <p14:tracePt t="12464" x="7824788" y="3297238"/>
          <p14:tracePt t="12480" x="7832725" y="3297238"/>
          <p14:tracePt t="12497" x="7867650" y="3297238"/>
          <p14:tracePt t="12514" x="7900988" y="3297238"/>
          <p14:tracePt t="12532" x="7918450" y="3297238"/>
          <p14:tracePt t="12548" x="7935913" y="3297238"/>
          <p14:tracePt t="12571" x="7961313" y="3297238"/>
          <p14:tracePt t="12580" x="7969250" y="3297238"/>
          <p14:tracePt t="12597" x="8037513" y="3289300"/>
          <p14:tracePt t="12614" x="8121650" y="3279775"/>
          <p14:tracePt t="12630" x="8301038" y="3246438"/>
          <p14:tracePt t="12647" x="8445500" y="3228975"/>
          <p14:tracePt t="12664" x="8521700" y="3211513"/>
          <p14:tracePt t="12680" x="8580438" y="3203575"/>
          <p14:tracePt t="12697" x="8666163" y="3195638"/>
          <p14:tracePt t="12714" x="8759825" y="3186113"/>
          <p14:tracePt t="12730" x="8828088" y="3170238"/>
          <p14:tracePt t="12747" x="8886825" y="3152775"/>
          <p14:tracePt t="12764" x="8929688" y="3144838"/>
          <p14:tracePt t="12780" x="8955088" y="3127375"/>
          <p14:tracePt t="12827" x="8963025" y="3127375"/>
          <p14:tracePt t="13059" x="8980488" y="3127375"/>
          <p14:tracePt t="13067" x="8988425" y="3119438"/>
          <p14:tracePt t="13083" x="8997950" y="3119438"/>
          <p14:tracePt t="13091" x="9013825" y="3119438"/>
          <p14:tracePt t="13115" x="9023350" y="3119438"/>
          <p14:tracePt t="13123" x="9031288" y="3119438"/>
          <p14:tracePt t="13131" x="9031288" y="3109913"/>
          <p14:tracePt t="13147" x="9048750" y="3109913"/>
          <p14:tracePt t="13163" x="9056688" y="3109913"/>
          <p14:tracePt t="13180" x="9107488" y="3094038"/>
          <p14:tracePt t="13197" x="9124950" y="3094038"/>
          <p14:tracePt t="13213" x="9183688" y="3084513"/>
          <p14:tracePt t="13230" x="9226550" y="3076575"/>
          <p14:tracePt t="13247" x="9269413" y="3076575"/>
          <p14:tracePt t="13263" x="9294813" y="3076575"/>
          <p14:tracePt t="13280" x="9302750" y="3076575"/>
          <p14:tracePt t="13297" x="9345613" y="3076575"/>
          <p14:tracePt t="13313" x="9388475" y="3076575"/>
          <p14:tracePt t="13330" x="9456738" y="3076575"/>
          <p14:tracePt t="13347" x="9507538" y="3076575"/>
          <p14:tracePt t="13363" x="9575800" y="3076575"/>
          <p14:tracePt t="13380" x="9626600" y="3059113"/>
          <p14:tracePt t="13397" x="9634538" y="3059113"/>
          <p14:tracePt t="13413" x="9642475" y="3059113"/>
          <p14:tracePt t="13430" x="9652000" y="3051175"/>
          <p14:tracePt t="13467" x="9667875" y="3051175"/>
          <p14:tracePt t="13476" x="9677400" y="3051175"/>
          <p14:tracePt t="13491" x="9685338" y="3051175"/>
          <p14:tracePt t="13531" x="9702800" y="3051175"/>
          <p14:tracePt t="13659" x="9710738" y="3051175"/>
          <p14:tracePt t="14147" x="9720263" y="3041650"/>
          <p14:tracePt t="14203" x="9710738" y="3025775"/>
          <p14:tracePt t="14227" x="9702800" y="3025775"/>
          <p14:tracePt t="14251" x="9685338" y="3025775"/>
          <p14:tracePt t="14283" x="9677400" y="3025775"/>
          <p14:tracePt t="14299" x="9667875" y="3025775"/>
          <p14:tracePt t="14307" x="9659938" y="3025775"/>
          <p14:tracePt t="14315" x="9642475" y="3025775"/>
          <p14:tracePt t="14330" x="9634538" y="3025775"/>
          <p14:tracePt t="14346" x="9617075" y="3033713"/>
          <p14:tracePt t="14363" x="9601200" y="3033713"/>
          <p14:tracePt t="14380" x="9583738" y="3041650"/>
          <p14:tracePt t="14403" x="9575800" y="3051175"/>
          <p14:tracePt t="14435" x="9566275" y="3059113"/>
          <p14:tracePt t="14460" x="9558338" y="3059113"/>
          <p14:tracePt t="14475" x="9550400" y="3059113"/>
          <p14:tracePt t="14507" x="9540875" y="3059113"/>
          <p14:tracePt t="14515" x="9515475" y="3067050"/>
          <p14:tracePt t="14531" x="9482138" y="3067050"/>
          <p14:tracePt t="14540" x="9464675" y="3076575"/>
          <p14:tracePt t="14547" x="9439275" y="3084513"/>
          <p14:tracePt t="14563" x="9405938" y="3094038"/>
          <p14:tracePt t="14580" x="9345613" y="3101975"/>
          <p14:tracePt t="14596" x="9269413" y="3109913"/>
          <p14:tracePt t="14613" x="9236075" y="3127375"/>
          <p14:tracePt t="14631" x="9150350" y="3127375"/>
          <p14:tracePt t="14646" x="9056688" y="3127375"/>
          <p14:tracePt t="14663" x="8947150" y="3127375"/>
          <p14:tracePt t="14680" x="8843963" y="3135313"/>
          <p14:tracePt t="14696" x="8785225" y="3135313"/>
          <p14:tracePt t="14713" x="8750300" y="3135313"/>
          <p14:tracePt t="14729" x="8716963" y="3135313"/>
          <p14:tracePt t="14748" x="8658225" y="3135313"/>
          <p14:tracePt t="14763" x="8623300" y="3144838"/>
          <p14:tracePt t="14780" x="8504238" y="3152775"/>
          <p14:tracePt t="14781" x="8445500" y="3178175"/>
          <p14:tracePt t="14796" x="8326438" y="3178175"/>
          <p14:tracePt t="14813" x="8258175" y="3186113"/>
          <p14:tracePt t="14829" x="8232775" y="3186113"/>
          <p14:tracePt t="14846" x="8199438" y="3186113"/>
          <p14:tracePt t="14863" x="8156575" y="3195638"/>
          <p14:tracePt t="14879" x="8088313" y="3211513"/>
          <p14:tracePt t="14896" x="7943850" y="3246438"/>
          <p14:tracePt t="14912" x="7766050" y="3279775"/>
          <p14:tracePt t="14929" x="7646988" y="3297238"/>
          <p14:tracePt t="14946" x="7545388" y="3322638"/>
          <p14:tracePt t="14963" x="7451725" y="3330575"/>
          <p14:tracePt t="14980" x="7348538" y="3348038"/>
          <p14:tracePt t="14997" x="7229475" y="3390900"/>
          <p14:tracePt t="14997" x="7153275" y="3424238"/>
          <p14:tracePt t="15014" x="7034213" y="3441700"/>
          <p14:tracePt t="15030" x="6899275" y="3475038"/>
          <p14:tracePt t="15047" x="6780213" y="3502025"/>
          <p14:tracePt t="15063" x="6669088" y="3535363"/>
          <p14:tracePt t="15080" x="6567488" y="3543300"/>
          <p14:tracePt t="15096" x="6430963" y="3568700"/>
          <p14:tracePt t="15113" x="6338888" y="3568700"/>
          <p14:tracePt t="15129" x="6296025" y="3578225"/>
          <p14:tracePt t="15146" x="6270625" y="3578225"/>
          <p14:tracePt t="15163" x="6227763" y="3578225"/>
          <p14:tracePt t="15179" x="6167438" y="3578225"/>
          <p14:tracePt t="15196" x="6049963" y="3586163"/>
          <p14:tracePt t="15212" x="5972175" y="3603625"/>
          <p14:tracePt t="15229" x="5938838" y="3603625"/>
          <p14:tracePt t="15246" x="5930900" y="3611563"/>
          <p14:tracePt t="15263" x="5895975" y="3611563"/>
          <p14:tracePt t="15279" x="5870575" y="3619500"/>
          <p14:tracePt t="15296" x="5827713" y="3619500"/>
          <p14:tracePt t="15313" x="5802313" y="3629025"/>
          <p14:tracePt t="15329" x="5761038" y="3636963"/>
          <p14:tracePt t="15346" x="5751513" y="3636963"/>
          <p14:tracePt t="15362" x="5735638" y="3636963"/>
          <p14:tracePt t="15381" x="5726113" y="3636963"/>
          <p14:tracePt t="15507" x="5718175" y="3636963"/>
          <p14:tracePt t="16475" x="5708650" y="3636963"/>
          <p14:tracePt t="16483" x="5692775" y="3636963"/>
          <p14:tracePt t="16495" x="5657850" y="3636963"/>
          <p14:tracePt t="16512" x="5548313" y="3636963"/>
          <p14:tracePt t="16529" x="5437188" y="3636963"/>
          <p14:tracePt t="16545" x="5318125" y="3636963"/>
          <p14:tracePt t="16562" x="5216525" y="3636963"/>
          <p14:tracePt t="16579" x="5140325" y="3636963"/>
          <p14:tracePt t="16580" x="5106988" y="3636963"/>
          <p14:tracePt t="16595" x="5080000" y="3636963"/>
          <p14:tracePt t="16612" x="4987925" y="3636963"/>
          <p14:tracePt t="16628" x="4673600" y="3671888"/>
          <p14:tracePt t="16645" x="4281488" y="3671888"/>
          <p14:tracePt t="16662" x="3789363" y="3671888"/>
          <p14:tracePt t="16679" x="3482975" y="3662363"/>
          <p14:tracePt t="16696" x="3254375" y="3646488"/>
          <p14:tracePt t="16712" x="3135313" y="3611563"/>
          <p14:tracePt t="16729" x="3100388" y="3611563"/>
          <p14:tracePt t="16745" x="3084513" y="3611563"/>
          <p14:tracePt t="16762" x="3074988" y="3611563"/>
          <p14:tracePt t="16779" x="3067050" y="3611563"/>
          <p14:tracePt t="16795" x="3033713" y="3611563"/>
          <p14:tracePt t="16812" x="2990850" y="3629025"/>
          <p14:tracePt t="16828" x="2922588" y="3654425"/>
          <p14:tracePt t="16845" x="2871788" y="3679825"/>
          <p14:tracePt t="16862" x="2846388" y="3705225"/>
          <p14:tracePt t="16878" x="2811463" y="3730625"/>
          <p14:tracePt t="16895" x="2803525" y="3738563"/>
          <p14:tracePt t="16912" x="2795588" y="3748088"/>
          <p14:tracePt t="16939" x="2795588" y="3763963"/>
          <p14:tracePt t="16947" x="2778125" y="3781425"/>
          <p14:tracePt t="16963" x="2778125" y="3790950"/>
          <p14:tracePt t="16978" x="2778125" y="3798888"/>
          <p14:tracePt t="16995" x="2778125" y="3806825"/>
          <p14:tracePt t="17012" x="2778125" y="3824288"/>
          <p14:tracePt t="17028" x="2778125" y="3841750"/>
          <p14:tracePt t="17045" x="2778125" y="3849688"/>
          <p14:tracePt t="17062" x="2778125" y="3857625"/>
          <p14:tracePt t="17078" x="2778125" y="3875088"/>
          <p14:tracePt t="17115" x="2778125" y="3883025"/>
          <p14:tracePt t="17243" x="2778125" y="3892550"/>
          <p14:tracePt t="17291" x="2778125" y="3900488"/>
          <p14:tracePt t="17356" x="2778125" y="3908425"/>
          <p14:tracePt t="17379" x="2786063" y="3925888"/>
          <p14:tracePt t="17412" x="2803525" y="3935413"/>
          <p14:tracePt t="17427" x="2811463" y="3943350"/>
          <p14:tracePt t="17459" x="2820988" y="3951288"/>
          <p14:tracePt t="17483" x="2828925" y="3960813"/>
          <p14:tracePt t="17540" x="2846388" y="3968750"/>
          <p14:tracePt t="17603" x="2846388" y="3976688"/>
          <p14:tracePt t="17619" x="2863850" y="3976688"/>
          <p14:tracePt t="17635" x="2871788" y="3986213"/>
          <p14:tracePt t="17651" x="2879725" y="3994150"/>
          <p14:tracePt t="17661" x="2889250" y="4002088"/>
          <p14:tracePt t="17675" x="2897188" y="4002088"/>
          <p14:tracePt t="17683" x="2897188" y="4011613"/>
          <p14:tracePt t="17715" x="2905125" y="4019550"/>
          <p14:tracePt t="17723" x="2914650" y="4019550"/>
          <p14:tracePt t="17739" x="2930525" y="4027488"/>
          <p14:tracePt t="17763" x="2940050" y="4027488"/>
          <p14:tracePt t="17779" x="2940050" y="4037013"/>
          <p14:tracePt t="17899" x="2955925" y="4037013"/>
          <p14:tracePt t="17907" x="2965450" y="4044950"/>
          <p14:tracePt t="17979" x="2973388" y="4052888"/>
          <p14:tracePt t="17987" x="2990850" y="4052888"/>
          <p14:tracePt t="18003" x="2998788" y="4070350"/>
          <p14:tracePt t="18019" x="3008313" y="4070350"/>
          <p14:tracePt t="18028" x="3024188" y="4079875"/>
          <p14:tracePt t="18044" x="3041650" y="4079875"/>
          <p14:tracePt t="18061" x="3059113" y="4079875"/>
          <p14:tracePt t="18078" x="3074988" y="4079875"/>
          <p14:tracePt t="18095" x="3100388" y="4079875"/>
          <p14:tracePt t="18111" x="3117850" y="4087813"/>
          <p14:tracePt t="18128" x="3152775" y="4087813"/>
          <p14:tracePt t="18145" x="3203575" y="4105275"/>
          <p14:tracePt t="18161" x="3254375" y="4113213"/>
          <p14:tracePt t="18178" x="3330575" y="4121150"/>
          <p14:tracePt t="18195" x="3381375" y="4130675"/>
          <p14:tracePt t="18211" x="3398838" y="4130675"/>
          <p14:tracePt t="18228" x="3406775" y="4130675"/>
          <p14:tracePt t="18244" x="3424238" y="4138613"/>
          <p14:tracePt t="18261" x="3432175" y="4138613"/>
          <p14:tracePt t="18278" x="3441700" y="4138613"/>
          <p14:tracePt t="18294" x="3482975" y="4138613"/>
          <p14:tracePt t="18311" x="3525838" y="4138613"/>
          <p14:tracePt t="18328" x="3586163" y="4138613"/>
          <p14:tracePt t="18344" x="3627438" y="4138613"/>
          <p14:tracePt t="18361" x="3695700" y="4138613"/>
          <p14:tracePt t="18378" x="3756025" y="4138613"/>
          <p14:tracePt t="18395" x="3814763" y="4138613"/>
          <p14:tracePt t="18411" x="3848100" y="4138613"/>
          <p14:tracePt t="18428" x="3890963" y="4138613"/>
          <p14:tracePt t="18429" x="3908425" y="4138613"/>
          <p14:tracePt t="18444" x="3967163" y="4138613"/>
          <p14:tracePt t="18462" x="4070350" y="4138613"/>
          <p14:tracePt t="18478" x="4205288" y="4164013"/>
          <p14:tracePt t="18495" x="4324350" y="4181475"/>
          <p14:tracePt t="18511" x="4392613" y="4197350"/>
          <p14:tracePt t="18528" x="4435475" y="4197350"/>
          <p14:tracePt t="18545" x="4451350" y="4197350"/>
          <p14:tracePt t="18561" x="4468813" y="4206875"/>
          <p14:tracePt t="18578" x="4503738" y="4206875"/>
          <p14:tracePt t="18594" x="4554538" y="4206875"/>
          <p14:tracePt t="18611" x="4621213" y="4206875"/>
          <p14:tracePt t="18628" x="4699000" y="4206875"/>
          <p14:tracePt t="18644" x="4765675" y="4206875"/>
          <p14:tracePt t="18661" x="4800600" y="4206875"/>
          <p14:tracePt t="18678" x="4894263" y="4206875"/>
          <p14:tracePt t="18694" x="5038725" y="4249738"/>
          <p14:tracePt t="18711" x="5241925" y="4257675"/>
          <p14:tracePt t="18728" x="5446713" y="4291013"/>
          <p14:tracePt t="18745" x="5616575" y="4308475"/>
          <p14:tracePt t="18761" x="5718175" y="4316413"/>
          <p14:tracePt t="18778" x="5786438" y="4316413"/>
          <p14:tracePt t="18794" x="5802313" y="4316413"/>
          <p14:tracePt t="18811" x="5870575" y="4316413"/>
          <p14:tracePt t="18828" x="5989638" y="4316413"/>
          <p14:tracePt t="18844" x="6245225" y="4316413"/>
          <p14:tracePt t="18861" x="6456363" y="4316413"/>
          <p14:tracePt t="18877" x="6669088" y="4316413"/>
          <p14:tracePt t="18894" x="6907213" y="4325938"/>
          <p14:tracePt t="18911" x="7196138" y="4359275"/>
          <p14:tracePt t="18928" x="7510463" y="4384675"/>
          <p14:tracePt t="18944" x="7885113" y="4384675"/>
          <p14:tracePt t="18961" x="8199438" y="4384675"/>
          <p14:tracePt t="18978" x="8435975" y="4384675"/>
          <p14:tracePt t="18994" x="8572500" y="4333875"/>
          <p14:tracePt t="19011" x="8623300" y="4316413"/>
          <p14:tracePt t="19028" x="8632825" y="4308475"/>
          <p14:tracePt t="19044" x="8709025" y="4275138"/>
          <p14:tracePt t="19061" x="8759825" y="4232275"/>
          <p14:tracePt t="19078" x="8818563" y="4214813"/>
          <p14:tracePt t="19094" x="8861425" y="4181475"/>
          <p14:tracePt t="19111" x="8878888" y="4164013"/>
          <p14:tracePt t="19127" x="8886825" y="4156075"/>
          <p14:tracePt t="19144" x="8912225" y="4121150"/>
          <p14:tracePt t="19161" x="8929688" y="4079875"/>
          <p14:tracePt t="19177" x="8937625" y="4027488"/>
          <p14:tracePt t="19194" x="8937625" y="3994150"/>
          <p14:tracePt t="19211" x="8937625" y="3968750"/>
          <p14:tracePt t="19227" x="8937625" y="3960813"/>
          <p14:tracePt t="19244" x="8937625" y="3943350"/>
          <p14:tracePt t="19283" x="8937625" y="3925888"/>
          <p14:tracePt t="19299" x="8929688" y="3925888"/>
          <p14:tracePt t="19307" x="8921750" y="3917950"/>
          <p14:tracePt t="19315" x="8912225" y="3917950"/>
          <p14:tracePt t="19327" x="8894763" y="3908425"/>
          <p14:tracePt t="19344" x="8861425" y="3892550"/>
          <p14:tracePt t="19361" x="8724900" y="3857625"/>
          <p14:tracePt t="19377" x="8555038" y="3806825"/>
          <p14:tracePt t="19394" x="8308975" y="3730625"/>
          <p14:tracePt t="19411" x="8088313" y="3679825"/>
          <p14:tracePt t="19427" x="7910513" y="3619500"/>
          <p14:tracePt t="19444" x="7715250" y="3568700"/>
          <p14:tracePt t="19461" x="7621588" y="3552825"/>
          <p14:tracePt t="19477" x="7510463" y="3552825"/>
          <p14:tracePt t="19494" x="7307263" y="3552825"/>
          <p14:tracePt t="19511" x="7119938" y="3527425"/>
          <p14:tracePt t="19527" x="6924675" y="3527425"/>
          <p14:tracePt t="19544" x="6770688" y="3517900"/>
          <p14:tracePt t="19561" x="6678613" y="3517900"/>
          <p14:tracePt t="19577" x="6618288" y="3517900"/>
          <p14:tracePt t="19594" x="6559550" y="3517900"/>
          <p14:tracePt t="19611" x="6473825" y="3517900"/>
          <p14:tracePt t="19627" x="6346825" y="3517900"/>
          <p14:tracePt t="19644" x="6057900" y="3517900"/>
          <p14:tracePt t="19660" x="5845175" y="3535363"/>
          <p14:tracePt t="19677" x="5675313" y="3535363"/>
          <p14:tracePt t="19694" x="5556250" y="3543300"/>
          <p14:tracePt t="19711" x="5462588" y="3552825"/>
          <p14:tracePt t="19727" x="5378450" y="3568700"/>
          <p14:tracePt t="19744" x="5292725" y="3568700"/>
          <p14:tracePt t="19761" x="5208588" y="3568700"/>
          <p14:tracePt t="19777" x="5114925" y="3568700"/>
          <p14:tracePt t="19794" x="5054600" y="3578225"/>
          <p14:tracePt t="19811" x="4995863" y="3586163"/>
          <p14:tracePt t="19812" x="4978400" y="3594100"/>
          <p14:tracePt t="19827" x="4962525" y="3594100"/>
          <p14:tracePt t="19844" x="4884738" y="3619500"/>
          <p14:tracePt t="19860" x="4843463" y="3619500"/>
          <p14:tracePt t="19877" x="4775200" y="3654425"/>
          <p14:tracePt t="19894" x="4724400" y="3662363"/>
          <p14:tracePt t="19910" x="4706938" y="3671888"/>
          <p14:tracePt t="19927" x="4689475" y="3679825"/>
          <p14:tracePt t="19944" x="4681538" y="3687763"/>
          <p14:tracePt t="19961" x="4673600" y="3687763"/>
          <p14:tracePt t="19977" x="4638675" y="3722688"/>
          <p14:tracePt t="19994" x="4595813" y="3781425"/>
          <p14:tracePt t="20010" x="4529138" y="3875088"/>
          <p14:tracePt t="20028" x="4511675" y="3917950"/>
          <p14:tracePt t="20044" x="4511675" y="3935413"/>
          <p14:tracePt t="20060" x="4503738" y="3943350"/>
          <p14:tracePt t="20077" x="4503738" y="3960813"/>
          <p14:tracePt t="20094" x="4503738" y="3994150"/>
          <p14:tracePt t="20110" x="4503738" y="4037013"/>
          <p14:tracePt t="20127" x="4503738" y="4070350"/>
          <p14:tracePt t="20144" x="4503738" y="4105275"/>
          <p14:tracePt t="20160" x="4503738" y="4138613"/>
          <p14:tracePt t="20177" x="4570413" y="4197350"/>
          <p14:tracePt t="20194" x="4673600" y="4275138"/>
          <p14:tracePt t="20210" x="4765675" y="4316413"/>
          <p14:tracePt t="20227" x="4902200" y="4376738"/>
          <p14:tracePt t="20243" x="5097463" y="4427538"/>
          <p14:tracePt t="20260" x="5548313" y="4513263"/>
          <p14:tracePt t="20277" x="6015038" y="4529138"/>
          <p14:tracePt t="20294" x="6508750" y="4529138"/>
          <p14:tracePt t="20310" x="6856413" y="4529138"/>
          <p14:tracePt t="20327" x="7137400" y="4486275"/>
          <p14:tracePt t="20344" x="7366000" y="4452938"/>
          <p14:tracePt t="20360" x="7586663" y="4384675"/>
          <p14:tracePt t="20377" x="7832725" y="4325938"/>
          <p14:tracePt t="20394" x="8062913" y="4265613"/>
          <p14:tracePt t="20410" x="8291513" y="4197350"/>
          <p14:tracePt t="20427" x="8496300" y="4138613"/>
          <p14:tracePt t="20443" x="8666163" y="4044950"/>
          <p14:tracePt t="20461" x="8785225" y="3900488"/>
          <p14:tracePt t="20477" x="8793163" y="3832225"/>
          <p14:tracePt t="20493" x="8802688" y="3790950"/>
          <p14:tracePt t="20510" x="8802688" y="3763963"/>
          <p14:tracePt t="20527" x="8802688" y="3748088"/>
          <p14:tracePt t="20544" x="8802688" y="3730625"/>
          <p14:tracePt t="20560" x="8793163" y="3705225"/>
          <p14:tracePt t="20577" x="8699500" y="3611563"/>
          <p14:tracePt t="20593" x="8529638" y="3509963"/>
          <p14:tracePt t="20610" x="8394700" y="3449638"/>
          <p14:tracePt t="20627" x="8240713" y="3390900"/>
          <p14:tracePt t="20628" x="8181975" y="3382963"/>
          <p14:tracePt t="20643" x="8096250" y="3348038"/>
          <p14:tracePt t="20660" x="7816850" y="3297238"/>
          <p14:tracePt t="20677" x="7646988" y="3271838"/>
          <p14:tracePt t="20693" x="7477125" y="3271838"/>
          <p14:tracePt t="20711" x="7272338" y="3271838"/>
          <p14:tracePt t="20727" x="7094538" y="3271838"/>
          <p14:tracePt t="20743" x="6881813" y="3271838"/>
          <p14:tracePt t="20761" x="6635750" y="3271838"/>
          <p14:tracePt t="20777" x="6261100" y="3271838"/>
          <p14:tracePt t="20793" x="5888038" y="3271838"/>
          <p14:tracePt t="20810" x="5591175" y="3271838"/>
          <p14:tracePt t="20827" x="5360988" y="3271838"/>
          <p14:tracePt t="20844" x="5208588" y="3271838"/>
          <p14:tracePt t="20860" x="4935538" y="3373438"/>
          <p14:tracePt t="20877" x="4783138" y="3492500"/>
          <p14:tracePt t="20893" x="4638675" y="3578225"/>
          <p14:tracePt t="20910" x="4545013" y="3646488"/>
          <p14:tracePt t="20927" x="4476750" y="3687763"/>
          <p14:tracePt t="20943" x="4443413" y="3713163"/>
          <p14:tracePt t="20960" x="4425950" y="3730625"/>
          <p14:tracePt t="20977" x="4410075" y="3748088"/>
          <p14:tracePt t="20993" x="4375150" y="3798888"/>
          <p14:tracePt t="21010" x="4306888" y="3875088"/>
          <p14:tracePt t="21027" x="4240213" y="3951288"/>
          <p14:tracePt t="21043" x="4187825" y="4019550"/>
          <p14:tracePt t="21060" x="4146550" y="4070350"/>
          <p14:tracePt t="21076" x="4121150" y="4105275"/>
          <p14:tracePt t="21093" x="4111625" y="4130675"/>
          <p14:tracePt t="21110" x="4078288" y="4164013"/>
          <p14:tracePt t="21127" x="4044950" y="4214813"/>
          <p14:tracePt t="21143" x="4027488" y="4265613"/>
          <p14:tracePt t="21160" x="4010025" y="4291013"/>
          <p14:tracePt t="21177" x="4010025" y="4316413"/>
          <p14:tracePt t="21193" x="4010025" y="4341813"/>
          <p14:tracePt t="21210" x="4017963" y="4384675"/>
          <p14:tracePt t="21227" x="4103688" y="4435475"/>
          <p14:tracePt t="21243" x="4248150" y="4486275"/>
          <p14:tracePt t="21260" x="4435475" y="4503738"/>
          <p14:tracePt t="21276" x="4749800" y="4394200"/>
          <p14:tracePt t="21293" x="4808538" y="4341813"/>
          <p14:tracePt t="21310" x="4833938" y="4325938"/>
          <p14:tracePt t="21387" x="4851400" y="4316413"/>
          <p14:tracePt t="21403" x="4859338" y="4316413"/>
          <p14:tracePt t="21547" x="4851400" y="4316413"/>
          <p14:tracePt t="21555" x="4833938" y="4316413"/>
          <p14:tracePt t="21563" x="4826000" y="4316413"/>
          <p14:tracePt t="21576" x="4800600" y="4316413"/>
          <p14:tracePt t="21593" x="4775200" y="4316413"/>
          <p14:tracePt t="21610" x="4757738" y="4316413"/>
          <p14:tracePt t="21627" x="4749800" y="4316413"/>
          <p14:tracePt t="21628" x="4724400" y="4316413"/>
          <p14:tracePt t="21643" x="4714875" y="4316413"/>
          <p14:tracePt t="21659" x="4681538" y="4316413"/>
          <p14:tracePt t="21676" x="4613275" y="4351338"/>
          <p14:tracePt t="21693" x="4570413" y="4368800"/>
          <p14:tracePt t="21711" x="4529138" y="4410075"/>
          <p14:tracePt t="21727" x="4519613" y="4419600"/>
          <p14:tracePt t="21743" x="4494213" y="4427538"/>
          <p14:tracePt t="21803" x="4486275" y="4435475"/>
          <p14:tracePt t="21811" x="4476750" y="4445000"/>
          <p14:tracePt t="21827" x="4468813" y="4452938"/>
          <p14:tracePt t="21851" x="4460875" y="4460875"/>
          <p14:tracePt t="22155" x="4451350" y="4470400"/>
          <p14:tracePt t="22163" x="4443413" y="4478338"/>
          <p14:tracePt t="22171" x="4435475" y="4486275"/>
          <p14:tracePt t="22179" x="4425950" y="4495800"/>
          <p14:tracePt t="22203" x="4418013" y="4503738"/>
          <p14:tracePt t="22219" x="4410075" y="4521200"/>
          <p14:tracePt t="22235" x="4410075" y="4529138"/>
          <p14:tracePt t="22244" x="4400550" y="4546600"/>
          <p14:tracePt t="22261" x="4400550" y="4564063"/>
          <p14:tracePt t="22276" x="4400550" y="4597400"/>
          <p14:tracePt t="22293" x="4400550" y="4605338"/>
          <p14:tracePt t="22309" x="4400550" y="4614863"/>
          <p14:tracePt t="22326" x="4400550" y="4640263"/>
          <p14:tracePt t="22347" x="4410075" y="4648200"/>
          <p14:tracePt t="22363" x="4418013" y="4657725"/>
          <p14:tracePt t="22379" x="4443413" y="4665663"/>
          <p14:tracePt t="22393" x="4468813" y="4683125"/>
          <p14:tracePt t="22409" x="4595813" y="4759325"/>
          <p14:tracePt t="22426" x="4749800" y="4818063"/>
          <p14:tracePt t="22443" x="4833938" y="4852988"/>
          <p14:tracePt t="22460" x="4884738" y="4868863"/>
          <p14:tracePt t="22476" x="4910138" y="4878388"/>
          <p14:tracePt t="22493" x="4919663" y="4886325"/>
          <p14:tracePt t="22509" x="4927600" y="4886325"/>
          <p14:tracePt t="22526" x="4945063" y="4886325"/>
          <p14:tracePt t="22543" x="4962525" y="4886325"/>
          <p14:tracePt t="22559" x="4970463" y="4886325"/>
          <p14:tracePt t="22576" x="5003800" y="4886325"/>
          <p14:tracePt t="22593" x="5029200" y="4886325"/>
          <p14:tracePt t="22609" x="5089525" y="4886325"/>
          <p14:tracePt t="22626" x="5183188" y="4886325"/>
          <p14:tracePt t="22643" x="5284788" y="4886325"/>
          <p14:tracePt t="22659" x="5378450" y="4886325"/>
          <p14:tracePt t="22676" x="5421313" y="4886325"/>
          <p14:tracePt t="22693" x="5446713" y="4886325"/>
          <p14:tracePt t="22716" x="5454650" y="4886325"/>
          <p14:tracePt t="22740" x="5462588" y="4886325"/>
          <p14:tracePt t="22756" x="5472113" y="4886325"/>
          <p14:tracePt t="22764" x="5480050" y="4886325"/>
          <p14:tracePt t="22777" x="5487988" y="4886325"/>
          <p14:tracePt t="22793" x="5530850" y="4886325"/>
          <p14:tracePt t="22810" x="5641975" y="4886325"/>
          <p14:tracePt t="22826" x="5761038" y="4886325"/>
          <p14:tracePt t="22843" x="5905500" y="4886325"/>
          <p14:tracePt t="22844" x="5972175" y="4911725"/>
          <p14:tracePt t="22860" x="6065838" y="4929188"/>
          <p14:tracePt t="22876" x="6278563" y="4979988"/>
          <p14:tracePt t="22893" x="6550025" y="4997450"/>
          <p14:tracePt t="22909" x="6669088" y="5022850"/>
          <p14:tracePt t="22926" x="6754813" y="5022850"/>
          <p14:tracePt t="22942" x="6797675" y="5022850"/>
          <p14:tracePt t="22959" x="6838950" y="5022850"/>
          <p14:tracePt t="22976" x="6907213" y="5022850"/>
          <p14:tracePt t="22992" x="6967538" y="5022850"/>
          <p14:tracePt t="23009" x="7034213" y="5022850"/>
          <p14:tracePt t="23011" x="7077075" y="5022850"/>
          <p14:tracePt t="23026" x="7112000" y="5013325"/>
          <p14:tracePt t="23043" x="7170738" y="4987925"/>
          <p14:tracePt t="23060" x="7246938" y="4962525"/>
          <p14:tracePt t="23076" x="7323138" y="4929188"/>
          <p14:tracePt t="23093" x="7527925" y="4929188"/>
          <p14:tracePt t="23110" x="7672388" y="4929188"/>
          <p14:tracePt t="23126" x="7799388" y="4929188"/>
          <p14:tracePt t="23142" x="7885113" y="4929188"/>
          <p14:tracePt t="23159" x="7943850" y="4929188"/>
          <p14:tracePt t="23176" x="7961313" y="4929188"/>
          <p14:tracePt t="23192" x="7977188" y="4929188"/>
          <p14:tracePt t="23209" x="7994650" y="4929188"/>
          <p14:tracePt t="23226" x="8012113" y="4929188"/>
          <p14:tracePt t="23242" x="8045450" y="4929188"/>
          <p14:tracePt t="23259" x="8096250" y="4929188"/>
          <p14:tracePt t="23276" x="8156575" y="4929188"/>
          <p14:tracePt t="23292" x="8189913" y="4929188"/>
          <p14:tracePt t="23309" x="8199438" y="4929188"/>
          <p14:tracePt t="23326" x="8207375" y="4919663"/>
          <p14:tracePt t="23443" x="8215313" y="4919663"/>
          <p14:tracePt t="23460" x="8224838" y="4919663"/>
          <p14:tracePt t="23467" x="8232775" y="4919663"/>
          <p14:tracePt t="23483" x="8240713" y="4919663"/>
          <p14:tracePt t="23492" x="8250238" y="4919663"/>
          <p14:tracePt t="23509" x="8266113" y="4919663"/>
          <p14:tracePt t="23526" x="8291513" y="4919663"/>
          <p14:tracePt t="23542" x="8326438" y="4919663"/>
          <p14:tracePt t="23559" x="8359775" y="4919663"/>
          <p14:tracePt t="23576" x="8394700" y="4919663"/>
          <p14:tracePt t="23592" x="8435975" y="4937125"/>
          <p14:tracePt t="23609" x="8462963" y="4937125"/>
          <p14:tracePt t="23627" x="8470900" y="4937125"/>
          <p14:tracePt t="23642" x="8478838" y="4937125"/>
          <p14:tracePt t="23659" x="8488363" y="4937125"/>
          <p14:tracePt t="23675" x="8504238" y="4937125"/>
          <p14:tracePt t="23692" x="8521700" y="4937125"/>
          <p14:tracePt t="23709" x="8529638" y="4937125"/>
          <p14:tracePt t="23731" x="8539163" y="4937125"/>
          <p14:tracePt t="23742" x="8555038" y="4937125"/>
          <p14:tracePt t="23758" x="8564563" y="4937125"/>
          <p14:tracePt t="23776" x="8589963" y="4937125"/>
          <p14:tracePt t="23792" x="8605838" y="4937125"/>
          <p14:tracePt t="23809" x="8632825" y="4937125"/>
          <p14:tracePt t="23827" x="8648700" y="4937125"/>
          <p14:tracePt t="23851" x="8658225" y="4937125"/>
          <p14:tracePt t="23963" x="8658225" y="4946650"/>
          <p14:tracePt t="25811" x="8658225" y="4954588"/>
          <p14:tracePt t="25827" x="8648700" y="4954588"/>
          <p14:tracePt t="25835" x="8640763" y="4954588"/>
          <p14:tracePt t="25843" x="8615363" y="4972050"/>
          <p14:tracePt t="25860" x="8597900" y="4972050"/>
          <p14:tracePt t="25875" x="8589963" y="4972050"/>
          <p14:tracePt t="25891" x="8564563" y="4972050"/>
          <p14:tracePt t="25907" x="8504238" y="4972050"/>
          <p14:tracePt t="25925" x="8470900" y="4972050"/>
          <p14:tracePt t="25941" x="8453438" y="4972050"/>
          <p14:tracePt t="25957" x="8435975" y="4972050"/>
          <p14:tracePt t="25974" x="8428038" y="4972050"/>
          <p14:tracePt t="25992" x="8420100" y="4972050"/>
          <p14:tracePt t="26011" x="8410575" y="4972050"/>
          <p14:tracePt t="26035" x="8394700" y="4972050"/>
          <p14:tracePt t="26051" x="8385175" y="4972050"/>
          <p14:tracePt t="26179" x="8377238" y="4972050"/>
          <p14:tracePt t="26227" x="8369300" y="4972050"/>
          <p14:tracePt t="26243" x="8359775" y="4972050"/>
          <p14:tracePt t="26251" x="8351838" y="4972050"/>
          <p14:tracePt t="26267" x="8343900" y="4979988"/>
          <p14:tracePt t="26283" x="8326438" y="4979988"/>
          <p14:tracePt t="26292" x="8318500" y="4979988"/>
          <p14:tracePt t="26309" x="8301038" y="4979988"/>
          <p14:tracePt t="26324" x="8291513" y="4979988"/>
          <p14:tracePt t="26341" x="8266113" y="4979988"/>
          <p14:tracePt t="26357" x="8224838" y="4979988"/>
          <p14:tracePt t="26374" x="8189913" y="4979988"/>
          <p14:tracePt t="26391" x="8181975" y="4979988"/>
          <p14:tracePt t="26407" x="8156575" y="4979988"/>
          <p14:tracePt t="26427" x="8147050" y="4979988"/>
          <p14:tracePt t="26441" x="8131175" y="4979988"/>
          <p14:tracePt t="26539" x="8121650" y="4979988"/>
          <p14:tracePt t="26571" x="8113713" y="4979988"/>
          <p14:tracePt t="26587" x="8105775" y="4979988"/>
          <p14:tracePt t="26611" x="8096250" y="4979988"/>
          <p14:tracePt t="26667" x="8088313" y="4979988"/>
          <p14:tracePt t="26691" x="8070850" y="4979988"/>
          <p14:tracePt t="26699" x="8062913" y="4979988"/>
          <p14:tracePt t="26731" x="8054975" y="4979988"/>
          <p14:tracePt t="26747" x="8045450" y="4979988"/>
          <p14:tracePt t="26755" x="8037513" y="4979988"/>
          <p14:tracePt t="26771" x="8029575" y="4979988"/>
          <p14:tracePt t="26779" x="8020050" y="4979988"/>
          <p14:tracePt t="26791" x="8012113" y="4979988"/>
          <p14:tracePt t="26807" x="7994650" y="4979988"/>
          <p14:tracePt t="26824" x="7977188" y="4979988"/>
          <p14:tracePt t="26843" x="7969250" y="4979988"/>
          <p14:tracePt t="26867" x="7961313" y="4979988"/>
          <p14:tracePt t="26883" x="7951788" y="4979988"/>
          <p14:tracePt t="26908" x="7943850" y="4979988"/>
          <p14:tracePt t="26915" x="7935913" y="4979988"/>
          <p14:tracePt t="26924" x="7926388" y="4979988"/>
          <p14:tracePt t="26941" x="7910513" y="4979988"/>
          <p14:tracePt t="26957" x="7900988" y="4979988"/>
          <p14:tracePt t="26974" x="7885113" y="4979988"/>
          <p14:tracePt t="26991" x="7875588" y="4979988"/>
          <p14:tracePt t="27007" x="7867650" y="4979988"/>
          <p14:tracePt t="27027" x="7859713" y="4979988"/>
          <p14:tracePt t="27068" x="7850188" y="4979988"/>
          <p14:tracePt t="27083" x="7842250" y="4979988"/>
          <p14:tracePt t="27155" x="7824788" y="4979988"/>
          <p14:tracePt t="27765" x="7816850" y="4979988"/>
          <p14:tracePt t="28268" x="7791450" y="4979988"/>
          <p14:tracePt t="28291" x="7773988" y="4979988"/>
          <p14:tracePt t="28299" x="7748588" y="4979988"/>
          <p14:tracePt t="28315" x="7740650" y="4979988"/>
          <p14:tracePt t="28325" x="7723188" y="4979988"/>
          <p14:tracePt t="28340" x="7715250" y="4979988"/>
          <p14:tracePt t="28357" x="7705725" y="4979988"/>
          <p14:tracePt t="28374" x="7697788" y="4979988"/>
          <p14:tracePt t="28390" x="7680325" y="4979988"/>
          <p14:tracePt t="28407" x="7662863" y="4979988"/>
          <p14:tracePt t="28424" x="7646988" y="4979988"/>
          <p14:tracePt t="28440" x="7621588" y="4979988"/>
          <p14:tracePt t="28457" x="7596188" y="4987925"/>
          <p14:tracePt t="28475" x="7570788" y="5005388"/>
          <p14:tracePt t="28492" x="7561263" y="5005388"/>
          <p14:tracePt t="28492" x="7545388" y="5005388"/>
          <p14:tracePt t="28507" x="7510463" y="5013325"/>
          <p14:tracePt t="28525" x="7451725" y="5022850"/>
          <p14:tracePt t="28525" x="7416800" y="5022850"/>
          <p14:tracePt t="28540" x="7383463" y="5048250"/>
          <p14:tracePt t="28557" x="7332663" y="5048250"/>
          <p14:tracePt t="28573" x="7315200" y="5048250"/>
          <p14:tracePt t="28591" x="7289800" y="5048250"/>
          <p14:tracePt t="28607" x="7264400" y="5056188"/>
          <p14:tracePt t="28624" x="7256463" y="5056188"/>
          <p14:tracePt t="28641" x="7229475" y="5064125"/>
          <p14:tracePt t="28657" x="7213600" y="5073650"/>
          <p14:tracePt t="28673" x="7204075" y="5073650"/>
          <p14:tracePt t="28690" x="7196138" y="5073650"/>
          <p14:tracePt t="28756" x="7188200" y="5081588"/>
          <p14:tracePt t="28812" x="7178675" y="5081588"/>
          <p14:tracePt t="29668" x="7170738" y="5091113"/>
          <p14:tracePt t="29836" x="7162800" y="5091113"/>
          <p14:tracePt t="29843" x="7153275" y="5091113"/>
          <p14:tracePt t="29859" x="7137400" y="5091113"/>
          <p14:tracePt t="29867" x="7119938" y="5091113"/>
          <p14:tracePt t="29875" x="7102475" y="5091113"/>
          <p14:tracePt t="29890" x="7085013" y="5091113"/>
          <p14:tracePt t="29907" x="7026275" y="5091113"/>
          <p14:tracePt t="29923" x="6967538" y="5091113"/>
          <p14:tracePt t="29940" x="6924675" y="5091113"/>
          <p14:tracePt t="29956" x="6848475" y="5091113"/>
          <p14:tracePt t="29973" x="6788150" y="5091113"/>
          <p14:tracePt t="29990" x="6745288" y="5091113"/>
          <p14:tracePt t="30006" x="6694488" y="5091113"/>
          <p14:tracePt t="30023" x="6635750" y="5091113"/>
          <p14:tracePt t="30040" x="6592888" y="5091113"/>
          <p14:tracePt t="30056" x="6559550" y="5091113"/>
          <p14:tracePt t="30073" x="6524625" y="5091113"/>
          <p14:tracePt t="30089" x="6483350" y="5091113"/>
          <p14:tracePt t="30107" x="6430963" y="5091113"/>
          <p14:tracePt t="30123" x="6415088" y="5091113"/>
          <p14:tracePt t="30139" x="6380163" y="5091113"/>
          <p14:tracePt t="30156" x="6346825" y="5091113"/>
          <p14:tracePt t="30173" x="6286500" y="5099050"/>
          <p14:tracePt t="30189" x="6261100" y="5099050"/>
          <p14:tracePt t="30206" x="6245225" y="5099050"/>
          <p14:tracePt t="30223" x="6227763" y="5106988"/>
          <p14:tracePt t="30240" x="6210300" y="5106988"/>
          <p14:tracePt t="30256" x="6194425" y="5116513"/>
          <p14:tracePt t="30273" x="6176963" y="5116513"/>
          <p14:tracePt t="30289" x="6159500" y="5116513"/>
          <p14:tracePt t="30308" x="6142038" y="5116513"/>
          <p14:tracePt t="30332" x="6134100" y="5116513"/>
          <p14:tracePt t="30341" x="6126163" y="5116513"/>
          <p14:tracePt t="30356" x="6116638" y="5124450"/>
          <p14:tracePt t="30380" x="6108700" y="5124450"/>
          <p14:tracePt t="30428" x="6100763" y="5124450"/>
          <p14:tracePt t="31235" x="6083300" y="5124450"/>
          <p14:tracePt t="31243" x="6075363" y="5124450"/>
          <p14:tracePt t="31267" x="6065838" y="5132388"/>
          <p14:tracePt t="31283" x="6049963" y="5132388"/>
          <p14:tracePt t="31316" x="6040438" y="5132388"/>
          <p14:tracePt t="31340" x="6032500" y="5132388"/>
          <p14:tracePt t="31404" x="6024563" y="5141913"/>
          <p14:tracePt t="31412" x="6015038" y="5141913"/>
          <p14:tracePt t="31423" x="6007100" y="5149850"/>
          <p14:tracePt t="31439" x="6007100" y="5141913"/>
          <p14:tracePt t="31456" x="6024563" y="5038725"/>
          <p14:tracePt t="31472" x="6032500" y="5005388"/>
          <p14:tracePt t="31595" x="6032500" y="4997450"/>
          <p14:tracePt t="31603" x="6007100" y="4997450"/>
          <p14:tracePt t="31612" x="5997575" y="4997450"/>
          <p14:tracePt t="31635" x="5989638" y="4997450"/>
          <p14:tracePt t="31643" x="5972175" y="4997450"/>
          <p14:tracePt t="31655" x="5964238" y="4987925"/>
          <p14:tracePt t="31673" x="5956300" y="4987925"/>
          <p14:tracePt t="31689" x="5938838" y="4987925"/>
          <p14:tracePt t="31706" x="5913438" y="4987925"/>
          <p14:tracePt t="31723" x="5880100" y="4987925"/>
          <p14:tracePt t="31740" x="5845175" y="4987925"/>
          <p14:tracePt t="31741" x="5827713" y="4987925"/>
          <p14:tracePt t="31756" x="5819775" y="4987925"/>
          <p14:tracePt t="31773" x="5786438" y="4987925"/>
          <p14:tracePt t="31789" x="5751513" y="4987925"/>
          <p14:tracePt t="31805" x="5743575" y="4987925"/>
          <p14:tracePt t="31823" x="5726113" y="4987925"/>
          <p14:tracePt t="31839" x="5718175" y="4987925"/>
          <p14:tracePt t="31856" x="5692775" y="4987925"/>
          <p14:tracePt t="31873" x="5657850" y="4987925"/>
          <p14:tracePt t="31889" x="5641975" y="5005388"/>
          <p14:tracePt t="31906" x="5632450" y="5005388"/>
          <p14:tracePt t="31963" x="5624513" y="5013325"/>
          <p14:tracePt t="31974" x="5616575" y="5013325"/>
          <p14:tracePt t="31988" x="5607050" y="5013325"/>
          <p14:tracePt t="32003" x="5591175" y="5013325"/>
          <p14:tracePt t="32043" x="5591175" y="5022850"/>
          <p14:tracePt t="32075" x="5573713" y="5038725"/>
          <p14:tracePt t="32100" x="5538788" y="5048250"/>
          <p14:tracePt t="32123" x="5530850" y="5048250"/>
          <p14:tracePt t="32132" x="5522913" y="5048250"/>
          <p14:tracePt t="32140" x="5513388" y="5048250"/>
          <p14:tracePt t="32157" x="5505450" y="5056188"/>
          <p14:tracePt t="32190" x="5487988" y="5056188"/>
          <p14:tracePt t="32195" x="5480050" y="5064125"/>
          <p14:tracePt t="32212" x="5472113" y="5073650"/>
          <p14:tracePt t="32244" x="5446713" y="5081588"/>
          <p14:tracePt t="32428" x="5446713" y="5091113"/>
          <p14:tracePt t="32452" x="5429250" y="5099050"/>
          <p14:tracePt t="32459" x="5421313" y="5099050"/>
          <p14:tracePt t="32475" x="5421313" y="5106988"/>
          <p14:tracePt t="32516" x="5411788" y="5116513"/>
          <p14:tracePt t="32540" x="5394325" y="5116513"/>
          <p14:tracePt t="32563" x="5386388" y="5116513"/>
          <p14:tracePt t="32573" x="5378450" y="5124450"/>
          <p14:tracePt t="32579" x="5378450" y="5132388"/>
          <p14:tracePt t="32612" x="5368925" y="5141913"/>
          <p14:tracePt t="32636" x="5378450" y="5141913"/>
          <p14:tracePt t="32644" x="5411788" y="5141913"/>
          <p14:tracePt t="32656" x="5437188" y="5106988"/>
          <p14:tracePt t="32671" x="5472113" y="5056188"/>
          <p14:tracePt t="32795" x="5454650" y="5056188"/>
          <p14:tracePt t="32803" x="5429250" y="5056188"/>
          <p14:tracePt t="32811" x="5403850" y="5056188"/>
          <p14:tracePt t="32822" x="5368925" y="5056188"/>
          <p14:tracePt t="32839" x="5360988" y="5073650"/>
          <p14:tracePt t="32855" x="5353050" y="5081588"/>
          <p14:tracePt t="32907" x="5343525" y="5091113"/>
          <p14:tracePt t="32915" x="5335588" y="5099050"/>
          <p14:tracePt t="32932" x="5327650" y="5099050"/>
          <p14:tracePt t="32939" x="5318125" y="5106988"/>
          <p14:tracePt t="32956" x="5310188" y="5106988"/>
          <p14:tracePt t="32972" x="5292725" y="5116513"/>
          <p14:tracePt t="32988" x="5259388" y="5124450"/>
          <p14:tracePt t="33005" x="5241925" y="5132388"/>
          <p14:tracePt t="33022" x="5224463" y="5141913"/>
          <p14:tracePt t="33039" x="5224463" y="5149850"/>
          <p14:tracePt t="33054" x="5216525" y="5157788"/>
          <p14:tracePt t="33072" x="5199063" y="5157788"/>
          <p14:tracePt t="33089" x="5183188" y="5167313"/>
          <p14:tracePt t="33105" x="5157788" y="5175250"/>
          <p14:tracePt t="33122" x="5140325" y="5175250"/>
          <p14:tracePt t="33138" x="5122863" y="5183188"/>
          <p14:tracePt t="33155" x="5114925" y="5183188"/>
          <p14:tracePt t="33190" x="5106988" y="5192713"/>
          <p14:tracePt t="33212" x="5097463" y="5192713"/>
          <p14:tracePt t="33235" x="5089525" y="5192713"/>
          <p14:tracePt t="33260" x="5080000" y="5208588"/>
          <p14:tracePt t="33284" x="5072063" y="5208588"/>
          <p14:tracePt t="33308" x="5064125" y="5208588"/>
          <p14:tracePt t="33315" x="5054600" y="5208588"/>
          <p14:tracePt t="33348" x="5046663" y="5218113"/>
          <p14:tracePt t="33364" x="5038725" y="5218113"/>
          <p14:tracePt t="33412" x="5029200" y="5218113"/>
          <p14:tracePt t="33421" x="5021263" y="5226050"/>
          <p14:tracePt t="33443" x="5013325" y="5226050"/>
          <p14:tracePt t="33452" x="5003800" y="5226050"/>
          <p14:tracePt t="33460" x="4995863" y="5235575"/>
          <p14:tracePt t="34389" x="5003800" y="5235575"/>
          <p14:tracePt t="34395" x="5021263" y="5235575"/>
          <p14:tracePt t="34404" x="5046663" y="5235575"/>
          <p14:tracePt t="34421" x="5114925" y="5235575"/>
          <p14:tracePt t="34437" x="5148263" y="5235575"/>
          <p14:tracePt t="34454" x="5173663" y="5235575"/>
          <p14:tracePt t="34471" x="5191125" y="5235575"/>
          <p14:tracePt t="34491" x="5208588" y="5235575"/>
          <p14:tracePt t="34523" x="5216525" y="5235575"/>
          <p14:tracePt t="34532" x="5224463" y="5235575"/>
          <p14:tracePt t="34539" x="5233988" y="5235575"/>
          <p14:tracePt t="34555" x="5241925" y="5235575"/>
          <p14:tracePt t="34572" x="5276850" y="5235575"/>
          <p14:tracePt t="34588" x="5310188" y="5235575"/>
          <p14:tracePt t="34604" x="5343525" y="5235575"/>
          <p14:tracePt t="34621" x="5403850" y="5235575"/>
          <p14:tracePt t="34638" x="5454650" y="5235575"/>
          <p14:tracePt t="34654" x="5497513" y="5235575"/>
          <p14:tracePt t="34670" x="5530850" y="5235575"/>
          <p14:tracePt t="34688" x="5548313" y="5235575"/>
          <p14:tracePt t="34704" x="5565775" y="5235575"/>
          <p14:tracePt t="34723" x="5573713" y="5235575"/>
          <p14:tracePt t="34739" x="5581650" y="5235575"/>
          <p14:tracePt t="34755" x="5591175" y="5235575"/>
          <p14:tracePt t="34771" x="5607050" y="5243513"/>
          <p14:tracePt t="34788" x="5616575" y="5243513"/>
          <p14:tracePt t="34804" x="5632450" y="5243513"/>
          <p14:tracePt t="34821" x="5641975" y="5243513"/>
          <p14:tracePt t="34838" x="5657850" y="5243513"/>
          <p14:tracePt t="34854" x="5675313" y="5251450"/>
          <p14:tracePt t="34892" x="5692775" y="5251450"/>
          <p14:tracePt t="34924" x="5700713" y="5260975"/>
          <p14:tracePt t="34932" x="5708650" y="5268913"/>
          <p14:tracePt t="34947" x="5718175" y="5268913"/>
          <p14:tracePt t="34963" x="5726113" y="5268913"/>
          <p14:tracePt t="34972" x="5743575" y="5268913"/>
          <p14:tracePt t="34988" x="5751513" y="5276850"/>
          <p14:tracePt t="35004" x="5768975" y="5276850"/>
          <p14:tracePt t="35021" x="5786438" y="5276850"/>
          <p14:tracePt t="35038" x="5802313" y="5276850"/>
          <p14:tracePt t="35054" x="5819775" y="5276850"/>
          <p14:tracePt t="35071" x="5827713" y="5276850"/>
          <p14:tracePt t="35087" x="5845175" y="5276850"/>
          <p14:tracePt t="35104" x="5862638" y="5276850"/>
          <p14:tracePt t="35123" x="5880100" y="5276850"/>
          <p14:tracePt t="35137" x="5888038" y="5276850"/>
          <p14:tracePt t="35154" x="5895975" y="5276850"/>
          <p14:tracePt t="35172" x="5921375" y="5276850"/>
          <p14:tracePt t="35173" x="5930900" y="5276850"/>
          <p14:tracePt t="35187" x="5938838" y="5276850"/>
          <p14:tracePt t="35204" x="5964238" y="5276850"/>
          <p14:tracePt t="35220" x="5989638" y="5276850"/>
          <p14:tracePt t="35237" x="6015038" y="5276850"/>
          <p14:tracePt t="35254" x="6024563" y="5276850"/>
          <p14:tracePt t="35308" x="6040438" y="5276850"/>
          <p14:tracePt t="35323" x="6049963" y="5276850"/>
          <p14:tracePt t="35332" x="6049963" y="5286375"/>
          <p14:tracePt t="35356" x="6057900" y="5286375"/>
          <p14:tracePt t="35363" x="6075363" y="5286375"/>
          <p14:tracePt t="35453" x="6083300" y="5294313"/>
          <p14:tracePt t="35460" x="6091238" y="5294313"/>
          <p14:tracePt t="35508" x="6108700" y="5302250"/>
          <p14:tracePt t="35540" x="6126163" y="5302250"/>
          <p14:tracePt t="35548" x="6134100" y="5302250"/>
          <p14:tracePt t="35555" x="6142038" y="5302250"/>
          <p14:tracePt t="35572" x="6151563" y="5311775"/>
          <p14:tracePt t="35573" x="6176963" y="5311775"/>
          <p14:tracePt t="35588" x="6210300" y="5311775"/>
          <p14:tracePt t="35589" x="6227763" y="5319713"/>
          <p14:tracePt t="35604" x="6253163" y="5319713"/>
          <p14:tracePt t="35621" x="6296025" y="5337175"/>
          <p14:tracePt t="35637" x="6346825" y="5345113"/>
          <p14:tracePt t="35654" x="6372225" y="5345113"/>
          <p14:tracePt t="35671" x="6397625" y="5345113"/>
          <p14:tracePt t="35687" x="6430963" y="5345113"/>
          <p14:tracePt t="35704" x="6465888" y="5345113"/>
          <p14:tracePt t="35721" x="6483350" y="5345113"/>
          <p14:tracePt t="35737" x="6534150" y="5345113"/>
          <p14:tracePt t="35754" x="6592888" y="5345113"/>
          <p14:tracePt t="35771" x="6635750" y="5345113"/>
          <p14:tracePt t="35787" x="6678613" y="5353050"/>
          <p14:tracePt t="35804" x="6704013" y="5353050"/>
          <p14:tracePt t="35820" x="6729413" y="5353050"/>
          <p14:tracePt t="35837" x="6762750" y="5353050"/>
          <p14:tracePt t="35854" x="6770688" y="5353050"/>
          <p14:tracePt t="35870" x="6788150" y="5353050"/>
          <p14:tracePt t="35887" x="6797675" y="5353050"/>
          <p14:tracePt t="35988" x="6805613" y="5353050"/>
          <p14:tracePt t="36022" x="6823075" y="5353050"/>
          <p14:tracePt t="36035" x="6831013" y="5353050"/>
          <p14:tracePt t="36043" x="6838950" y="5353050"/>
          <p14:tracePt t="36060" x="6856413" y="5353050"/>
          <p14:tracePt t="36071" x="6864350" y="5353050"/>
          <p14:tracePt t="36087" x="6889750" y="5353050"/>
          <p14:tracePt t="36104" x="6924675" y="5353050"/>
          <p14:tracePt t="36120" x="6958013" y="5353050"/>
          <p14:tracePt t="36137" x="7018338" y="5353050"/>
          <p14:tracePt t="36154" x="7077075" y="5353050"/>
          <p14:tracePt t="36170" x="7112000" y="5353050"/>
          <p14:tracePt t="36188" x="7153275" y="5353050"/>
          <p14:tracePt t="36204" x="7162800" y="5353050"/>
          <p14:tracePt t="36221" x="7178675" y="5353050"/>
          <p14:tracePt t="36237" x="7213600" y="5353050"/>
          <p14:tracePt t="36254" x="7246938" y="5353050"/>
          <p14:tracePt t="36271" x="7281863" y="5353050"/>
          <p14:tracePt t="36286" x="7323138" y="5353050"/>
          <p14:tracePt t="36304" x="7348538" y="5353050"/>
          <p14:tracePt t="36320" x="7366000" y="5353050"/>
          <p14:tracePt t="36337" x="7383463" y="5353050"/>
          <p14:tracePt t="36353" x="7408863" y="5353050"/>
          <p14:tracePt t="36371" x="7426325" y="5353050"/>
          <p14:tracePt t="36372" x="7434263" y="5353050"/>
          <p14:tracePt t="36387" x="7442200" y="5353050"/>
          <p14:tracePt t="36404" x="7459663" y="5353050"/>
          <p14:tracePt t="36422" x="7485063" y="5353050"/>
          <p14:tracePt t="36437" x="7485063" y="5345113"/>
          <p14:tracePt t="36453" x="7518400" y="5345113"/>
          <p14:tracePt t="36470" x="7527925" y="5345113"/>
          <p14:tracePt t="36487" x="7545388" y="5345113"/>
          <p14:tracePt t="36503" x="7570788" y="5345113"/>
          <p14:tracePt t="36520" x="7586663" y="5345113"/>
          <p14:tracePt t="36537" x="7612063" y="5345113"/>
          <p14:tracePt t="36553" x="7646988" y="5345113"/>
          <p14:tracePt t="36570" x="7672388" y="5345113"/>
          <p14:tracePt t="36588" x="7697788" y="5345113"/>
          <p14:tracePt t="36588" x="7705725" y="5345113"/>
          <p14:tracePt t="36603" x="7715250" y="5345113"/>
          <p14:tracePt t="36621" x="7723188" y="5345113"/>
          <p14:tracePt t="36636" x="7748588" y="5345113"/>
          <p14:tracePt t="36653" x="7756525" y="5345113"/>
          <p14:tracePt t="36670" x="7773988" y="5345113"/>
          <p14:tracePt t="36691" x="7781925" y="5345113"/>
          <p14:tracePt t="36703" x="7799388" y="5345113"/>
          <p14:tracePt t="36720" x="7816850" y="5337175"/>
          <p14:tracePt t="36736" x="7832725" y="5337175"/>
          <p14:tracePt t="36754" x="7842250" y="5337175"/>
          <p14:tracePt t="36770" x="7850188" y="5337175"/>
          <p14:tracePt t="36787" x="7885113" y="5337175"/>
          <p14:tracePt t="36788" x="7910513" y="5337175"/>
          <p14:tracePt t="36804" x="7943850" y="5337175"/>
          <p14:tracePt t="36820" x="7994650" y="5337175"/>
          <p14:tracePt t="36837" x="8054975" y="5337175"/>
          <p14:tracePt t="36853" x="8070850" y="5337175"/>
          <p14:tracePt t="36870" x="8096250" y="5337175"/>
          <p14:tracePt t="36887" x="8121650" y="5337175"/>
          <p14:tracePt t="36903" x="8131175" y="5337175"/>
          <p14:tracePt t="36920" x="8156575" y="5337175"/>
          <p14:tracePt t="36936" x="8181975" y="5337175"/>
          <p14:tracePt t="36954" x="8199438" y="5337175"/>
          <p14:tracePt t="36970" x="8224838" y="5337175"/>
          <p14:tracePt t="36986" x="8232775" y="5337175"/>
          <p14:tracePt t="37003" x="8250238" y="5337175"/>
          <p14:tracePt t="37020" x="8266113" y="5337175"/>
          <p14:tracePt t="37036" x="8275638" y="5337175"/>
          <p14:tracePt t="37053" x="8283575" y="5327650"/>
          <p14:tracePt t="37071" x="8291513" y="5327650"/>
          <p14:tracePt t="37086" x="8318500" y="5327650"/>
          <p14:tracePt t="37103" x="8343900" y="5327650"/>
          <p14:tracePt t="37120" x="8377238" y="5327650"/>
          <p14:tracePt t="37137" x="8410575" y="5327650"/>
          <p14:tracePt t="37153" x="8435975" y="5327650"/>
          <p14:tracePt t="37170" x="8462963" y="5327650"/>
          <p14:tracePt t="37186" x="8488363" y="5327650"/>
          <p14:tracePt t="37203" x="8496300" y="5327650"/>
          <p14:tracePt t="37220" x="8521700" y="5327650"/>
          <p14:tracePt t="37236" x="8547100" y="5327650"/>
          <p14:tracePt t="37253" x="8580438" y="5327650"/>
          <p14:tracePt t="37270" x="8623300" y="5327650"/>
          <p14:tracePt t="37286" x="8658225" y="5327650"/>
          <p14:tracePt t="37303" x="8691563" y="5327650"/>
          <p14:tracePt t="37320" x="8724900" y="5327650"/>
          <p14:tracePt t="37336" x="8734425" y="5327650"/>
          <p14:tracePt t="37353" x="8750300" y="5327650"/>
          <p14:tracePt t="37370" x="8767763" y="5327650"/>
          <p14:tracePt t="37387" x="8793163" y="5327650"/>
          <p14:tracePt t="37388" x="8802688" y="5327650"/>
          <p14:tracePt t="37403" x="8828088" y="5327650"/>
          <p14:tracePt t="37421" x="8869363" y="5327650"/>
          <p14:tracePt t="37422" x="8912225" y="5327650"/>
          <p14:tracePt t="37436" x="8988425" y="5327650"/>
          <p14:tracePt t="37453" x="9048750" y="5327650"/>
          <p14:tracePt t="37470" x="9117013" y="5327650"/>
          <p14:tracePt t="37486" x="9193213" y="5327650"/>
          <p14:tracePt t="37503" x="9277350" y="5327650"/>
          <p14:tracePt t="37520" x="9353550" y="5327650"/>
          <p14:tracePt t="37536" x="9439275" y="5327650"/>
          <p14:tracePt t="37553" x="9523413" y="5311775"/>
          <p14:tracePt t="37570" x="9566275" y="5302250"/>
          <p14:tracePt t="37586" x="9601200" y="5302250"/>
          <p14:tracePt t="37603" x="9642475" y="5294313"/>
          <p14:tracePt t="37620" x="9702800" y="5286375"/>
          <p14:tracePt t="37636" x="9779000" y="5286375"/>
          <p14:tracePt t="37653" x="9812338" y="5286375"/>
          <p14:tracePt t="37669" x="9880600" y="5286375"/>
          <p14:tracePt t="37686" x="9915525" y="5286375"/>
          <p14:tracePt t="37703" x="9931400" y="5276850"/>
          <p14:tracePt t="37719" x="9948863" y="5268913"/>
          <p14:tracePt t="37736" x="9956800" y="5268913"/>
          <p14:tracePt t="37753" x="9983788" y="5260975"/>
          <p14:tracePt t="37769" x="9991725" y="5260975"/>
          <p14:tracePt t="37786" x="10009188" y="5251450"/>
          <p14:tracePt t="37805" x="10017125" y="5251450"/>
          <p14:tracePt t="37838" x="10025063" y="5251450"/>
          <p14:tracePt t="37855" x="10034588" y="5251450"/>
          <p14:tracePt t="37860" x="10042525" y="5251450"/>
          <p14:tracePt t="38115" x="10050463" y="5243513"/>
          <p14:tracePt t="38123" x="10075863" y="5235575"/>
          <p14:tracePt t="38132" x="10093325" y="5235575"/>
          <p14:tracePt t="38139" x="10110788" y="5235575"/>
          <p14:tracePt t="38153" x="10126663" y="5235575"/>
          <p14:tracePt t="38170" x="10186988" y="5235575"/>
          <p14:tracePt t="38186" x="10220325" y="5226050"/>
          <p14:tracePt t="38204" x="10263188" y="5218113"/>
          <p14:tracePt t="38219" x="10313988" y="5200650"/>
          <p14:tracePt t="38236" x="10415588" y="5192713"/>
          <p14:tracePt t="38253" x="10493375" y="5175250"/>
          <p14:tracePt t="38269" x="10534650" y="5167313"/>
          <p14:tracePt t="38324" x="10552113" y="5167313"/>
          <p14:tracePt t="38339" x="10552113" y="5157788"/>
          <p14:tracePt t="38460" x="10560050" y="5149850"/>
          <p14:tracePt t="38475" x="10560050" y="5132388"/>
          <p14:tracePt t="38483" x="10534650" y="5132388"/>
          <p14:tracePt t="38492" x="10475913" y="5132388"/>
          <p14:tracePt t="38502" x="10407650" y="5132388"/>
          <p14:tracePt t="38519" x="10204450" y="5132388"/>
          <p14:tracePt t="38535" x="9915525" y="5132388"/>
          <p14:tracePt t="38552" x="9439275" y="5132388"/>
          <p14:tracePt t="38570" x="8632825" y="5132388"/>
          <p14:tracePt t="38586" x="7816850" y="5141913"/>
          <p14:tracePt t="38603" x="7043738" y="5251450"/>
          <p14:tracePt t="38620" x="6430963" y="5421313"/>
          <p14:tracePt t="38636" x="6049963" y="5540375"/>
          <p14:tracePt t="38653" x="5819775" y="5608638"/>
          <p14:tracePt t="38669" x="5718175" y="5634038"/>
          <p14:tracePt t="38686" x="5700713" y="5641975"/>
          <p14:tracePt t="38703" x="5667375" y="5659438"/>
          <p14:tracePt t="38719" x="5641975" y="5676900"/>
          <p14:tracePt t="38736" x="5581650" y="5702300"/>
          <p14:tracePt t="38753" x="5556250" y="5735638"/>
          <p14:tracePt t="38770" x="5530850" y="5753100"/>
          <p14:tracePt t="38785" x="5530850" y="5778500"/>
          <p14:tracePt t="38803" x="5530850" y="5795963"/>
          <p14:tracePt t="38804" x="5530850" y="5803900"/>
          <p14:tracePt t="38820" x="5530850" y="5813425"/>
          <p14:tracePt t="38836" x="5530850" y="5821363"/>
          <p14:tracePt t="38853" x="5538788" y="5821363"/>
          <p14:tracePt t="38869" x="5573713" y="5821363"/>
          <p14:tracePt t="38886" x="5624513" y="5838825"/>
          <p14:tracePt t="38902" x="5845175" y="5915025"/>
          <p14:tracePt t="38919" x="6202363" y="5973763"/>
          <p14:tracePt t="38935" x="6669088" y="5973763"/>
          <p14:tracePt t="38953" x="7112000" y="5973763"/>
          <p14:tracePt t="38969" x="7416800" y="5897563"/>
          <p14:tracePt t="38986" x="7553325" y="5889625"/>
          <p14:tracePt t="39002" x="7621588" y="5864225"/>
          <p14:tracePt t="39019" x="7705725" y="5821363"/>
          <p14:tracePt t="39036" x="7816850" y="5735638"/>
          <p14:tracePt t="39052" x="7951788" y="5583238"/>
          <p14:tracePt t="39068" x="8080375" y="5387975"/>
          <p14:tracePt t="39086" x="8088313" y="5311775"/>
          <p14:tracePt t="39102" x="8088313" y="5208588"/>
          <p14:tracePt t="39119" x="7969250" y="5030788"/>
          <p14:tracePt t="39136" x="7697788" y="4630738"/>
          <p14:tracePt t="39152" x="7188200" y="3935413"/>
          <p14:tracePt t="39169" x="6610350" y="3144838"/>
          <p14:tracePt t="39185" x="6040438" y="2557463"/>
          <p14:tracePt t="39202" x="5599113" y="2227263"/>
          <p14:tracePt t="39219" x="5122863" y="1878013"/>
          <p14:tracePt t="39235" x="4494213" y="1444625"/>
          <p14:tracePt t="39253" x="3916363" y="1181100"/>
          <p14:tracePt t="39269" x="3398838" y="985838"/>
          <p14:tracePt t="39285" x="3297238" y="952500"/>
          <p14:tracePt t="39302" x="3279775" y="952500"/>
          <p14:tracePt t="39323" x="3254375" y="952500"/>
          <p14:tracePt t="39336" x="3203575" y="952500"/>
          <p14:tracePt t="39352" x="2998788" y="925513"/>
          <p14:tracePt t="39370" x="2701925" y="866775"/>
          <p14:tracePt t="39372" x="2524125" y="815975"/>
          <p14:tracePt t="39385" x="2344738" y="755650"/>
          <p14:tracePt t="39405" x="1885950" y="663575"/>
          <p14:tracePt t="39419" x="1758950" y="636588"/>
          <p14:tracePt t="39420" x="1639888" y="611188"/>
          <p14:tracePt t="39436" x="1528763" y="603250"/>
          <p14:tracePt t="39436" x="1419225" y="603250"/>
          <p14:tracePt t="39452" x="1274763" y="603250"/>
          <p14:tracePt t="39468" x="909638" y="603250"/>
          <p14:tracePt t="39485" x="714375" y="646113"/>
          <p14:tracePt t="39502" x="501650" y="704850"/>
          <p14:tracePt t="39519" x="322263" y="773113"/>
          <p14:tracePt t="39535" x="152400" y="874713"/>
          <p14:tracePt t="40904" x="6405563" y="569913"/>
          <p14:tracePt t="40904" x="7646988" y="968375"/>
          <p14:tracePt t="40904" x="9609138" y="1462088"/>
          <p14:tracePt t="40904" x="10993438" y="1885950"/>
          <p14:tracePt t="40904" x="11657013" y="2065338"/>
          <p14:tracePt t="40904" x="11834813" y="2116138"/>
          <p14:tracePt t="40904" x="11844338" y="2141538"/>
          <p14:tracePt t="40904" x="11844338" y="2192338"/>
          <p14:tracePt t="40904" x="11844338" y="2293938"/>
          <p14:tracePt t="40904" x="11844338" y="2405063"/>
          <p14:tracePt t="40904" x="11844338" y="2719388"/>
          <p14:tracePt t="40904" x="11844338" y="3059113"/>
          <p14:tracePt t="40904" x="11844338" y="3314700"/>
          <p14:tracePt t="40904" x="11844338" y="3509963"/>
          <p14:tracePt t="40904" x="11844338" y="3636963"/>
          <p14:tracePt t="40904" x="11844338" y="3713163"/>
          <p14:tracePt t="40904" x="11844338" y="3790950"/>
          <p14:tracePt t="40904" x="11844338" y="3925888"/>
          <p14:tracePt t="40904" x="11877675" y="4146550"/>
          <p14:tracePt t="40904" x="11903075" y="4368800"/>
          <p14:tracePt t="40904" x="11961813" y="4589463"/>
          <p14:tracePt t="40904" x="12055475" y="4852988"/>
          <p14:tracePt t="40904" x="12133263" y="3654425"/>
          <p14:tracePt t="40904" x="12115800" y="3654425"/>
          <p14:tracePt t="40904" x="12080875" y="3654425"/>
          <p14:tracePt t="40904" x="12065000" y="3662363"/>
          <p14:tracePt t="40904" x="12047538" y="3679825"/>
          <p14:tracePt t="40904" x="12039600" y="3705225"/>
          <p14:tracePt t="40904" x="12022138" y="3730625"/>
          <p14:tracePt t="40904" x="12014200" y="3763963"/>
          <p14:tracePt t="40904" x="11988800" y="3816350"/>
          <p14:tracePt t="40904" x="11971338" y="3867150"/>
          <p14:tracePt t="40904" x="11953875" y="3875088"/>
          <p14:tracePt t="40904" x="11945938" y="3900488"/>
          <p14:tracePt t="40904" x="11945938" y="3908425"/>
          <p14:tracePt t="40904" x="11928475" y="3917950"/>
          <p14:tracePt t="40904" x="11928475" y="3925888"/>
          <p14:tracePt t="40904" x="11920538" y="3935413"/>
          <p14:tracePt t="40904" x="11920538" y="3943350"/>
          <p14:tracePt t="40904" x="11936413" y="3960813"/>
          <p14:tracePt t="40904" x="11945938" y="3960813"/>
          <p14:tracePt t="40904" x="11953875" y="3960813"/>
          <p14:tracePt t="40904" x="11971338" y="3968750"/>
          <p14:tracePt t="40904" x="11988800" y="3976688"/>
          <p14:tracePt t="40904" x="11996738" y="3976688"/>
          <p14:tracePt t="40904" x="12004675" y="3986213"/>
          <p14:tracePt t="40904" x="12014200" y="3994150"/>
          <p14:tracePt t="40904" x="12030075" y="4002088"/>
          <p14:tracePt t="40904" x="12080875" y="4027488"/>
          <p14:tracePt t="40904" x="12158663" y="4087813"/>
          <p14:tracePt t="40904" x="12014200" y="6432550"/>
          <p14:tracePt t="40904" x="11961813" y="6483350"/>
          <p14:tracePt t="40904" x="11911013" y="6526213"/>
          <p14:tracePt t="40904" x="11903075" y="6543675"/>
          <p14:tracePt t="40904" x="11895138" y="6543675"/>
          <p14:tracePt t="40904" x="11885613" y="6543675"/>
          <p14:tracePt t="40904" x="11877675" y="6543675"/>
          <p14:tracePt t="40904" x="11869738" y="6543675"/>
          <p14:tracePt t="40904" x="11860213" y="6543675"/>
          <p14:tracePt t="40904" x="11860213" y="6535738"/>
          <p14:tracePt t="40904" x="11834813" y="6510338"/>
          <p14:tracePt t="40904" x="11834813" y="6500813"/>
          <p14:tracePt t="40904" x="11834813" y="6492875"/>
          <p14:tracePt t="40904" x="11834813" y="6483350"/>
          <p14:tracePt t="40904" x="11852275" y="6483350"/>
          <p14:tracePt t="40904" x="11869738" y="6483350"/>
          <p14:tracePt t="40904" x="11895138" y="6483350"/>
          <p14:tracePt t="40904" x="11903075" y="6492875"/>
          <p14:tracePt t="40904" x="11911013" y="6500813"/>
          <p14:tracePt t="40904" x="11928475" y="6500813"/>
          <p14:tracePt t="40904" x="11945938" y="6500813"/>
          <p14:tracePt t="40904" x="11979275" y="6467475"/>
          <p14:tracePt t="40904" x="11988800" y="6424613"/>
          <p14:tracePt t="40904" x="12022138" y="6262688"/>
          <p14:tracePt t="40904" x="12022138" y="5854700"/>
          <p14:tracePt t="40904" x="12055475" y="51244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D777868-CA75-55CE-872C-BBAEF4C0D13B}"/>
              </a:ext>
            </a:extLst>
          </p:cNvPr>
          <p:cNvSpPr txBox="1"/>
          <p:nvPr/>
        </p:nvSpPr>
        <p:spPr>
          <a:xfrm>
            <a:off x="754571" y="2014078"/>
            <a:ext cx="10713529" cy="378565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rPr>
              <a:t>The learning objectives for this section are listed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difference between metrics and measures to track project performance.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Describe the earned value (EV) suite of status evaluation techniques to provide the PM with sophisticated tools to examine project performance.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different types of project status reports to be utilized by the PM to successfully track the project progress.</a:t>
            </a:r>
          </a:p>
        </p:txBody>
      </p:sp>
    </p:spTree>
    <p:extLst>
      <p:ext uri="{BB962C8B-B14F-4D97-AF65-F5344CB8AC3E}">
        <p14:creationId xmlns:p14="http://schemas.microsoft.com/office/powerpoint/2010/main" val="168599846"/>
      </p:ext>
    </p:extLst>
  </p:cSld>
  <p:clrMapOvr>
    <a:masterClrMapping/>
  </p:clrMapOvr>
  <mc:AlternateContent xmlns:mc="http://schemas.openxmlformats.org/markup-compatibility/2006" xmlns:p14="http://schemas.microsoft.com/office/powerpoint/2010/main">
    <mc:Choice Requires="p14">
      <p:transition spd="slow" p14:dur="2000" advTm="41910"/>
    </mc:Choice>
    <mc:Fallback xmlns="">
      <p:transition spd="slow" advTm="41910"/>
    </mc:Fallback>
  </mc:AlternateContent>
  <p:extLst>
    <p:ext uri="{3A86A75C-4F4B-4683-9AE1-C65F6400EC91}">
      <p14:laserTraceLst xmlns:p14="http://schemas.microsoft.com/office/powerpoint/2010/main">
        <p14:tracePtLst>
          <p14:tracePt t="4017" x="3765550" y="6299200"/>
          <p14:tracePt t="4189" x="3619500" y="6432550"/>
          <p14:tracePt t="4202" x="3933825" y="6102350"/>
          <p14:tracePt t="4218" x="4554538" y="5464175"/>
          <p14:tracePt t="4235" x="5029200" y="4894263"/>
          <p14:tracePt t="4252" x="5310188" y="4554538"/>
          <p14:tracePt t="4269" x="5538788" y="4275138"/>
          <p14:tracePt t="4270" x="5607050" y="4181475"/>
          <p14:tracePt t="4285" x="5667375" y="4062413"/>
          <p14:tracePt t="4303" x="5768975" y="3883025"/>
          <p14:tracePt t="4303" x="5786438" y="3832225"/>
          <p14:tracePt t="4319" x="5827713" y="3738563"/>
          <p14:tracePt t="4335" x="5870575" y="3679825"/>
          <p14:tracePt t="4352" x="5870575" y="3662363"/>
          <p14:tracePt t="4373" x="5880100" y="3654425"/>
          <p14:tracePt t="4406" x="5888038" y="3636963"/>
          <p14:tracePt t="4413" x="5905500" y="3619500"/>
          <p14:tracePt t="4421" x="5921375" y="3603625"/>
          <p14:tracePt t="4436" x="5930900" y="3586163"/>
          <p14:tracePt t="4452" x="5989638" y="3543300"/>
          <p14:tracePt t="4469" x="6083300" y="3502025"/>
          <p14:tracePt t="4470" x="6134100" y="3475038"/>
          <p14:tracePt t="4485" x="6167438" y="3459163"/>
          <p14:tracePt t="4501" x="6210300" y="3449638"/>
          <p14:tracePt t="4519" x="6253163" y="3433763"/>
          <p14:tracePt t="4535" x="6286500" y="3408363"/>
          <p14:tracePt t="4552" x="6372225" y="3373438"/>
          <p14:tracePt t="4569" x="6465888" y="3322638"/>
          <p14:tracePt t="4585" x="6626225" y="3254375"/>
          <p14:tracePt t="4602" x="6762750" y="3211513"/>
          <p14:tracePt t="4619" x="6856413" y="3203575"/>
          <p14:tracePt t="4636" x="6899275" y="3195638"/>
          <p14:tracePt t="4654" x="6907213" y="3195638"/>
          <p14:tracePt t="4671" x="6915150" y="3195638"/>
          <p14:tracePt t="4733" x="6924675" y="3195638"/>
          <p14:tracePt t="6069" x="6932613" y="3195638"/>
          <p14:tracePt t="6094" x="6950075" y="3186113"/>
          <p14:tracePt t="6134" x="6958013" y="3186113"/>
          <p14:tracePt t="6149" x="6967538" y="3186113"/>
          <p14:tracePt t="6165" x="6975475" y="3186113"/>
          <p14:tracePt t="6182" x="7000875" y="3186113"/>
          <p14:tracePt t="6190" x="7008813" y="3186113"/>
          <p14:tracePt t="6214" x="7018338" y="3178175"/>
          <p14:tracePt t="6230" x="7026275" y="3178175"/>
          <p14:tracePt t="6254" x="7034213" y="3178175"/>
          <p14:tracePt t="6277" x="7043738" y="3178175"/>
          <p14:tracePt t="6326" x="7051675" y="3178175"/>
          <p14:tracePt t="6341" x="7059613" y="3178175"/>
          <p14:tracePt t="6357" x="7069138" y="3178175"/>
          <p14:tracePt t="6366" x="7077075" y="3178175"/>
          <p14:tracePt t="6373" x="7085013" y="3178175"/>
          <p14:tracePt t="6384" x="7094538" y="3178175"/>
          <p14:tracePt t="6405" x="7102475" y="3178175"/>
          <p14:tracePt t="6418" x="7119938" y="3178175"/>
          <p14:tracePt t="6434" x="7127875" y="3178175"/>
          <p14:tracePt t="6451" x="7145338" y="3178175"/>
          <p14:tracePt t="6468" x="7162800" y="3178175"/>
          <p14:tracePt t="6485" x="7196138" y="3178175"/>
          <p14:tracePt t="6501" x="7213600" y="3178175"/>
          <p14:tracePt t="6518" x="7221538" y="3178175"/>
          <p14:tracePt t="6519" x="7246938" y="3178175"/>
          <p14:tracePt t="6535" x="7307263" y="3178175"/>
          <p14:tracePt t="6551" x="7518400" y="3178175"/>
          <p14:tracePt t="6568" x="7748588" y="3178175"/>
          <p14:tracePt t="6585" x="7875588" y="3178175"/>
          <p14:tracePt t="6601" x="7926388" y="3178175"/>
          <p14:tracePt t="6618" x="7951788" y="3178175"/>
          <p14:tracePt t="6669" x="7961313" y="3178175"/>
          <p14:tracePt t="6686" x="7969250" y="3178175"/>
          <p14:tracePt t="6702" x="7977188" y="3178175"/>
          <p14:tracePt t="6710" x="7986713" y="3178175"/>
          <p14:tracePt t="6719" x="7994650" y="3178175"/>
          <p14:tracePt t="6735" x="7994650" y="3170238"/>
          <p14:tracePt t="6751" x="8029575" y="3170238"/>
          <p14:tracePt t="6768" x="8054975" y="3152775"/>
          <p14:tracePt t="6784" x="8054975" y="3067050"/>
          <p14:tracePt t="6801" x="8045450" y="2906713"/>
          <p14:tracePt t="6818" x="8037513" y="2805113"/>
          <p14:tracePt t="7007" x="8045450" y="2813050"/>
          <p14:tracePt t="7014" x="8062913" y="2820988"/>
          <p14:tracePt t="7021" x="8096250" y="2838450"/>
          <p14:tracePt t="7034" x="8147050" y="2830513"/>
          <p14:tracePt t="7051" x="8174038" y="2805113"/>
          <p14:tracePt t="7068" x="8207375" y="2795588"/>
          <p14:tracePt t="7084" x="8224838" y="2787650"/>
          <p14:tracePt t="7085" x="8240713" y="2787650"/>
          <p14:tracePt t="7101" x="8250238" y="2787650"/>
          <p14:tracePt t="7118" x="8258175" y="2787650"/>
          <p14:tracePt t="7149" x="8266113" y="2787650"/>
          <p14:tracePt t="7166" x="8275638" y="2787650"/>
          <p14:tracePt t="7189" x="8283575" y="2787650"/>
          <p14:tracePt t="7222" x="8291513" y="2787650"/>
          <p14:tracePt t="7254" x="8291513" y="2795588"/>
          <p14:tracePt t="7310" x="8291513" y="2805113"/>
          <p14:tracePt t="7453" x="8291513" y="2820988"/>
          <p14:tracePt t="7520" x="8291513" y="2830513"/>
          <p14:tracePt t="7535" x="8291513" y="2838450"/>
          <p14:tracePt t="7549" x="8283575" y="2863850"/>
          <p14:tracePt t="7566" x="8275638" y="2871788"/>
          <p14:tracePt t="7589" x="8266113" y="2881313"/>
          <p14:tracePt t="7654" x="8258175" y="2897188"/>
          <p14:tracePt t="7669" x="8258175" y="2906713"/>
          <p14:tracePt t="7677" x="8250238" y="2906713"/>
          <p14:tracePt t="7693" x="8240713" y="2914650"/>
          <p14:tracePt t="7773" x="8240713" y="2922588"/>
          <p14:tracePt t="7790" x="8232775" y="2932113"/>
          <p14:tracePt t="7806" x="8224838" y="2932113"/>
          <p14:tracePt t="7821" x="8215313" y="2932113"/>
          <p14:tracePt t="7829" x="8215313" y="2940050"/>
          <p14:tracePt t="7837" x="8199438" y="2949575"/>
          <p14:tracePt t="7851" x="8181975" y="2957513"/>
          <p14:tracePt t="7867" x="8156575" y="2965450"/>
          <p14:tracePt t="7884" x="8096250" y="2990850"/>
          <p14:tracePt t="7901" x="8080375" y="3000375"/>
          <p14:tracePt t="7902" x="8054975" y="3000375"/>
          <p14:tracePt t="7918" x="8029575" y="3008313"/>
          <p14:tracePt t="7934" x="8004175" y="3008313"/>
          <p14:tracePt t="7950" x="7969250" y="3025775"/>
          <p14:tracePt t="7967" x="7935913" y="3025775"/>
          <p14:tracePt t="7984" x="7875588" y="3033713"/>
          <p14:tracePt t="8000" x="7799388" y="3041650"/>
          <p14:tracePt t="8017" x="7731125" y="3076575"/>
          <p14:tracePt t="8034" x="7662863" y="3084513"/>
          <p14:tracePt t="8051" x="7578725" y="3094038"/>
          <p14:tracePt t="8068" x="7477125" y="3101975"/>
          <p14:tracePt t="8085" x="7340600" y="3119438"/>
          <p14:tracePt t="8085" x="7281863" y="3119438"/>
          <p14:tracePt t="8100" x="7213600" y="3119438"/>
          <p14:tracePt t="8118" x="7119938" y="3119438"/>
          <p14:tracePt t="8134" x="7077075" y="3119438"/>
          <p14:tracePt t="8151" x="7059613" y="3119438"/>
          <p14:tracePt t="8189" x="7043738" y="3119438"/>
          <p14:tracePt t="8206" x="7034213" y="3119438"/>
          <p14:tracePt t="8213" x="7026275" y="3119438"/>
          <p14:tracePt t="8221" x="7008813" y="3119438"/>
          <p14:tracePt t="8234" x="6992938" y="3119438"/>
          <p14:tracePt t="8251" x="6967538" y="3119438"/>
          <p14:tracePt t="8267" x="6942138" y="3127375"/>
          <p14:tracePt t="8285" x="6932613" y="3127375"/>
          <p14:tracePt t="8526" x="6924675" y="3135313"/>
          <p14:tracePt t="8541" x="6942138" y="3144838"/>
          <p14:tracePt t="8549" x="6983413" y="3144838"/>
          <p14:tracePt t="8557" x="7026275" y="3160713"/>
          <p14:tracePt t="8567" x="7069138" y="3160713"/>
          <p14:tracePt t="8583" x="7229475" y="3178175"/>
          <p14:tracePt t="8600" x="7442200" y="3195638"/>
          <p14:tracePt t="8618" x="7715250" y="3228975"/>
          <p14:tracePt t="8634" x="7969250" y="3238500"/>
          <p14:tracePt t="8651" x="8131175" y="3254375"/>
          <p14:tracePt t="8667" x="8207375" y="3254375"/>
          <p14:tracePt t="8684" x="8240713" y="3254375"/>
          <p14:tracePt t="8685" x="8250238" y="3254375"/>
          <p14:tracePt t="8701" x="8275638" y="3254375"/>
          <p14:tracePt t="8719" x="8308975" y="3254375"/>
          <p14:tracePt t="8734" x="8351838" y="3254375"/>
          <p14:tracePt t="8751" x="8572500" y="3254375"/>
          <p14:tracePt t="8767" x="8777288" y="3254375"/>
          <p14:tracePt t="8783" x="8929688" y="3254375"/>
          <p14:tracePt t="8800" x="8988425" y="3254375"/>
          <p14:tracePt t="8817" x="9013825" y="3254375"/>
          <p14:tracePt t="8834" x="9039225" y="3254375"/>
          <p14:tracePt t="8850" x="9056688" y="3254375"/>
          <p14:tracePt t="8867" x="9107488" y="3254375"/>
          <p14:tracePt t="8883" x="9158288" y="3238500"/>
          <p14:tracePt t="8900" x="9209088" y="3228975"/>
          <p14:tracePt t="8917" x="9269413" y="3228975"/>
          <p14:tracePt t="8918" x="9277350" y="3228975"/>
          <p14:tracePt t="8934" x="9302750" y="3228975"/>
          <p14:tracePt t="8950" x="9380538" y="3228975"/>
          <p14:tracePt t="8967" x="9550400" y="3228975"/>
          <p14:tracePt t="8983" x="9821863" y="3279775"/>
          <p14:tracePt t="9000" x="10093325" y="3330575"/>
          <p14:tracePt t="9017" x="10255250" y="3348038"/>
          <p14:tracePt t="9033" x="10306050" y="3348038"/>
          <p14:tracePt t="9050" x="10323513" y="3348038"/>
          <p14:tracePt t="9342" x="10339388" y="3355975"/>
          <p14:tracePt t="9357" x="10356850" y="3365500"/>
          <p14:tracePt t="9366" x="10374313" y="3373438"/>
          <p14:tracePt t="9373" x="10399713" y="3373438"/>
          <p14:tracePt t="9389" x="10407650" y="3365500"/>
          <p14:tracePt t="9400" x="10407650" y="3314700"/>
          <p14:tracePt t="9417" x="10323513" y="3144838"/>
          <p14:tracePt t="9433" x="10263188" y="3076575"/>
          <p14:tracePt t="9559" x="10263188" y="3067050"/>
          <p14:tracePt t="9574" x="10263188" y="3084513"/>
          <p14:tracePt t="9581" x="10263188" y="3127375"/>
          <p14:tracePt t="9589" x="10263188" y="3170238"/>
          <p14:tracePt t="9600" x="10263188" y="3211513"/>
          <p14:tracePt t="9617" x="10271125" y="3211513"/>
          <p14:tracePt t="9633" x="10288588" y="3211513"/>
          <p14:tracePt t="9662" x="10306050" y="3211513"/>
          <p14:tracePt t="9677" x="10323513" y="3211513"/>
          <p14:tracePt t="9734" x="10339388" y="3211513"/>
          <p14:tracePt t="9782" x="10348913" y="3211513"/>
          <p14:tracePt t="9798" x="10356850" y="3211513"/>
          <p14:tracePt t="9902" x="10364788" y="3211513"/>
          <p14:tracePt t="9974" x="10374313" y="3211513"/>
          <p14:tracePt t="9998" x="10374313" y="3221038"/>
          <p14:tracePt t="10014" x="10348913" y="3221038"/>
          <p14:tracePt t="10029" x="10313988" y="3221038"/>
          <p14:tracePt t="10037" x="10306050" y="3228975"/>
          <p14:tracePt t="10050" x="10280650" y="3246438"/>
          <p14:tracePt t="10066" x="10229850" y="3254375"/>
          <p14:tracePt t="10083" x="10153650" y="3271838"/>
          <p14:tracePt t="10100" x="10110788" y="3289300"/>
          <p14:tracePt t="10117" x="10059988" y="3297238"/>
          <p14:tracePt t="10118" x="10034588" y="3297238"/>
          <p14:tracePt t="10133" x="10025063" y="3305175"/>
          <p14:tracePt t="10134" x="10009188" y="3305175"/>
          <p14:tracePt t="10150" x="9999663" y="3305175"/>
          <p14:tracePt t="10167" x="9991725" y="3305175"/>
          <p14:tracePt t="10414" x="9983788" y="3314700"/>
          <p14:tracePt t="10421" x="9983788" y="3322638"/>
          <p14:tracePt t="10432" x="9974263" y="3322638"/>
          <p14:tracePt t="10449" x="9966325" y="3322638"/>
          <p14:tracePt t="10466" x="9948863" y="3330575"/>
          <p14:tracePt t="10482" x="9898063" y="3340100"/>
          <p14:tracePt t="10499" x="9771063" y="3348038"/>
          <p14:tracePt t="10516" x="9626600" y="3365500"/>
          <p14:tracePt t="10533" x="9490075" y="3373438"/>
          <p14:tracePt t="10534" x="9439275" y="3373438"/>
          <p14:tracePt t="10549" x="9396413" y="3373438"/>
          <p14:tracePt t="10567" x="9363075" y="3373438"/>
          <p14:tracePt t="10670" x="9353550" y="3382963"/>
          <p14:tracePt t="11494" x="9337675" y="3382963"/>
          <p14:tracePt t="11525" x="9328150" y="3382963"/>
          <p14:tracePt t="11534" x="9312275" y="3382963"/>
          <p14:tracePt t="11542" x="9302750" y="3382963"/>
          <p14:tracePt t="11550" x="9269413" y="3390900"/>
          <p14:tracePt t="11566" x="9209088" y="3416300"/>
          <p14:tracePt t="11582" x="9074150" y="3424238"/>
          <p14:tracePt t="11599" x="8988425" y="3424238"/>
          <p14:tracePt t="11616" x="8980488" y="3424238"/>
          <p14:tracePt t="11751" x="8972550" y="3424238"/>
          <p14:tracePt t="11768" x="8963025" y="3424238"/>
          <p14:tracePt t="11781" x="8955088" y="3424238"/>
          <p14:tracePt t="11789" x="8947150" y="3424238"/>
          <p14:tracePt t="11806" x="8929688" y="3424238"/>
          <p14:tracePt t="11815" x="8912225" y="3424238"/>
          <p14:tracePt t="11832" x="8894763" y="3424238"/>
          <p14:tracePt t="11849" x="8886825" y="3424238"/>
          <p14:tracePt t="11865" x="8878888" y="3433763"/>
          <p14:tracePt t="11902" x="8861425" y="3433763"/>
          <p14:tracePt t="11917" x="8853488" y="3433763"/>
          <p14:tracePt t="11925" x="8843963" y="3433763"/>
          <p14:tracePt t="11933" x="8836025" y="3433763"/>
          <p14:tracePt t="11951" x="8828088" y="3433763"/>
          <p14:tracePt t="12007" x="8818563" y="3441700"/>
          <p14:tracePt t="12014" x="8802688" y="3449638"/>
          <p14:tracePt t="12037" x="8818563" y="3433763"/>
          <p14:tracePt t="12046" x="8886825" y="3340100"/>
          <p14:tracePt t="12053" x="8947150" y="3322638"/>
          <p14:tracePt t="12066" x="9023350" y="3254375"/>
          <p14:tracePt t="12082" x="9124950" y="3135313"/>
          <p14:tracePt t="12205" x="9124950" y="3144838"/>
          <p14:tracePt t="12262" x="9117013" y="3152775"/>
          <p14:tracePt t="12269" x="9107488" y="3160713"/>
          <p14:tracePt t="12282" x="9091613" y="3170238"/>
          <p14:tracePt t="12299" x="9074150" y="3170238"/>
          <p14:tracePt t="12316" x="9039225" y="3195638"/>
          <p14:tracePt t="12317" x="9005888" y="3203575"/>
          <p14:tracePt t="12332" x="8980488" y="3211513"/>
          <p14:tracePt t="12349" x="8921750" y="3238500"/>
          <p14:tracePt t="12350" x="8894763" y="3246438"/>
          <p14:tracePt t="12366" x="8843963" y="3263900"/>
          <p14:tracePt t="12367" x="8793163" y="3279775"/>
          <p14:tracePt t="12382" x="8734425" y="3289300"/>
          <p14:tracePt t="12383" x="8691563" y="3314700"/>
          <p14:tracePt t="12398" x="8623300" y="3330575"/>
          <p14:tracePt t="12415" x="8428038" y="3382963"/>
          <p14:tracePt t="12432" x="8326438" y="3408363"/>
          <p14:tracePt t="12449" x="8240713" y="3441700"/>
          <p14:tracePt t="12465" x="8113713" y="3459163"/>
          <p14:tracePt t="12482" x="7977188" y="3502025"/>
          <p14:tracePt t="12498" x="7885113" y="3527425"/>
          <p14:tracePt t="12515" x="7807325" y="3535363"/>
          <p14:tracePt t="12532" x="7781925" y="3535363"/>
          <p14:tracePt t="12549" x="7748588" y="3535363"/>
          <p14:tracePt t="12565" x="7748588" y="3543300"/>
          <p14:tracePt t="12582" x="7731125" y="3543300"/>
          <p14:tracePt t="12599" x="7705725" y="3543300"/>
          <p14:tracePt t="12615" x="7680325" y="3552825"/>
          <p14:tracePt t="12632" x="7662863" y="3560763"/>
          <p14:tracePt t="12649" x="7637463" y="3568700"/>
          <p14:tracePt t="12665" x="7596188" y="3578225"/>
          <p14:tracePt t="12682" x="7527925" y="3586163"/>
          <p14:tracePt t="12699" x="7434263" y="3611563"/>
          <p14:tracePt t="12715" x="7383463" y="3629025"/>
          <p14:tracePt t="12732" x="7348538" y="3629025"/>
          <p14:tracePt t="12748" x="7332663" y="3629025"/>
          <p14:tracePt t="12765" x="7315200" y="3629025"/>
          <p14:tracePt t="12766" x="7289800" y="3629025"/>
          <p14:tracePt t="12782" x="7256463" y="3629025"/>
          <p14:tracePt t="12799" x="7162800" y="3629025"/>
          <p14:tracePt t="12815" x="7127875" y="3646488"/>
          <p14:tracePt t="12832" x="7094538" y="3646488"/>
          <p14:tracePt t="12886" x="7085013" y="3646488"/>
          <p14:tracePt t="12894" x="7077075" y="3654425"/>
          <p14:tracePt t="12901" x="7069138" y="3654425"/>
          <p14:tracePt t="12918" x="7051675" y="3654425"/>
          <p14:tracePt t="12932" x="7026275" y="3662363"/>
          <p14:tracePt t="13038" x="7018338" y="3662363"/>
          <p14:tracePt t="13485" x="7008813" y="3662363"/>
          <p14:tracePt t="13493" x="6983413" y="3679825"/>
          <p14:tracePt t="13614" x="6967538" y="3679825"/>
          <p14:tracePt t="13901" x="6950075" y="3687763"/>
          <p14:tracePt t="14397" x="6932613" y="3687763"/>
          <p14:tracePt t="14413" x="6924675" y="3697288"/>
          <p14:tracePt t="14421" x="6907213" y="3697288"/>
          <p14:tracePt t="14430" x="6889750" y="3697288"/>
          <p14:tracePt t="14447" x="6856413" y="3705225"/>
          <p14:tracePt t="14464" x="6831013" y="3705225"/>
          <p14:tracePt t="14481" x="6813550" y="3705225"/>
          <p14:tracePt t="14509" x="6797675" y="3705225"/>
          <p14:tracePt t="14517" x="6788150" y="3713163"/>
          <p14:tracePt t="14549" x="6780213" y="3713163"/>
          <p14:tracePt t="14565" x="6762750" y="3713163"/>
          <p14:tracePt t="14629" x="6762750" y="3722688"/>
          <p14:tracePt t="14661" x="6797675" y="3705225"/>
          <p14:tracePt t="14669" x="6823075" y="3654425"/>
          <p14:tracePt t="14677" x="6848475" y="3629025"/>
          <p14:tracePt t="14685" x="6907213" y="3578225"/>
          <p14:tracePt t="14697" x="6942138" y="3568700"/>
          <p14:tracePt t="14829" x="6967538" y="3578225"/>
          <p14:tracePt t="14837" x="7000875" y="3578225"/>
          <p14:tracePt t="14847" x="7026275" y="3578225"/>
          <p14:tracePt t="14864" x="7059613" y="3578225"/>
          <p14:tracePt t="14881" x="7094538" y="3578225"/>
          <p14:tracePt t="14898" x="7102475" y="3578225"/>
          <p14:tracePt t="14941" x="7094538" y="3578225"/>
          <p14:tracePt t="14957" x="7085013" y="3578225"/>
          <p14:tracePt t="14965" x="7077075" y="3578225"/>
          <p14:tracePt t="14981" x="7069138" y="3578225"/>
          <p14:tracePt t="14989" x="7059613" y="3578225"/>
          <p14:tracePt t="14999" x="7043738" y="3578225"/>
          <p14:tracePt t="15014" x="7026275" y="3578225"/>
          <p14:tracePt t="15030" x="6942138" y="3578225"/>
          <p14:tracePt t="15047" x="6864350" y="3578225"/>
          <p14:tracePt t="15065" x="6805613" y="3578225"/>
          <p14:tracePt t="15081" x="6737350" y="3578225"/>
          <p14:tracePt t="15098" x="6661150" y="3586163"/>
          <p14:tracePt t="15114" x="6575425" y="3611563"/>
          <p14:tracePt t="15131" x="6516688" y="3629025"/>
          <p14:tracePt t="15148" x="6448425" y="3636963"/>
          <p14:tracePt t="15164" x="6405563" y="3636963"/>
          <p14:tracePt t="15181" x="6338888" y="3654425"/>
          <p14:tracePt t="15182" x="6321425" y="3662363"/>
          <p14:tracePt t="15198" x="6303963" y="3662363"/>
          <p14:tracePt t="15214" x="6270625" y="3662363"/>
          <p14:tracePt t="15230" x="6194425" y="3671888"/>
          <p14:tracePt t="15248" x="6142038" y="3697288"/>
          <p14:tracePt t="15264" x="6091238" y="3705225"/>
          <p14:tracePt t="15281" x="6057900" y="3722688"/>
          <p14:tracePt t="15298" x="6049963" y="3730625"/>
          <p14:tracePt t="15333" x="6040438" y="3730625"/>
          <p14:tracePt t="15358" x="6032500" y="3730625"/>
          <p14:tracePt t="15365" x="6024563" y="3730625"/>
          <p14:tracePt t="15406" x="6015038" y="3730625"/>
          <p14:tracePt t="15479" x="6007100" y="3730625"/>
          <p14:tracePt t="15494" x="5997575" y="3738563"/>
          <p14:tracePt t="15517" x="5989638" y="3738563"/>
          <p14:tracePt t="15589" x="5981700" y="3738563"/>
          <p14:tracePt t="15599" x="5972175" y="3738563"/>
          <p14:tracePt t="15615" x="5964238" y="3738563"/>
          <p14:tracePt t="15621" x="5946775" y="3738563"/>
          <p14:tracePt t="15687" x="5938838" y="3748088"/>
          <p14:tracePt t="16125" x="5913438" y="3748088"/>
          <p14:tracePt t="16133" x="5895975" y="3748088"/>
          <p14:tracePt t="16141" x="5862638" y="3763963"/>
          <p14:tracePt t="16149" x="5853113" y="3773488"/>
          <p14:tracePt t="16163" x="5837238" y="3773488"/>
          <p14:tracePt t="16180" x="5802313" y="3781425"/>
          <p14:tracePt t="16198" x="5786438" y="3781425"/>
          <p14:tracePt t="16214" x="5776913" y="3781425"/>
          <p14:tracePt t="16230" x="5768975" y="3781425"/>
          <p14:tracePt t="16247" x="5761038" y="3781425"/>
          <p14:tracePt t="16269" x="5751513" y="3781425"/>
          <p14:tracePt t="16280" x="5743575" y="3781425"/>
          <p14:tracePt t="16297" x="5708650" y="3798888"/>
          <p14:tracePt t="16313" x="5700713" y="3806825"/>
          <p14:tracePt t="16330" x="5667375" y="3806825"/>
          <p14:tracePt t="16406" x="5657850" y="3816350"/>
          <p14:tracePt t="16414" x="5641975" y="3816350"/>
          <p14:tracePt t="16421" x="5632450" y="3832225"/>
          <p14:tracePt t="16430" x="5624513" y="3841750"/>
          <p14:tracePt t="16526" x="5607050" y="3841750"/>
          <p14:tracePt t="16558" x="5599113" y="3849688"/>
          <p14:tracePt t="16582" x="5591175" y="3857625"/>
          <p14:tracePt t="18190" x="5591175" y="3867150"/>
          <p14:tracePt t="18198" x="5591175" y="3892550"/>
          <p14:tracePt t="18206" x="5591175" y="3908425"/>
          <p14:tracePt t="18214" x="5591175" y="3925888"/>
          <p14:tracePt t="18229" x="5591175" y="3943350"/>
          <p14:tracePt t="18245" x="5591175" y="3976688"/>
          <p14:tracePt t="18262" x="5599113" y="4037013"/>
          <p14:tracePt t="18279" x="5599113" y="4044950"/>
          <p14:tracePt t="18296" x="5607050" y="4052888"/>
          <p14:tracePt t="18366" x="5616575" y="4052888"/>
          <p14:tracePt t="18406" x="5616575" y="4079875"/>
          <p14:tracePt t="18414" x="5624513" y="4079875"/>
          <p14:tracePt t="18421" x="5632450" y="4087813"/>
          <p14:tracePt t="18438" x="5641975" y="4095750"/>
          <p14:tracePt t="18461" x="5641975" y="4105275"/>
          <p14:tracePt t="18478" x="5649913" y="4105275"/>
          <p14:tracePt t="18486" x="5657850" y="4113213"/>
          <p14:tracePt t="18496" x="5657850" y="4121150"/>
          <p14:tracePt t="18512" x="5683250" y="4130675"/>
          <p14:tracePt t="18529" x="5718175" y="4130675"/>
          <p14:tracePt t="18546" x="5751513" y="4146550"/>
          <p14:tracePt t="18563" x="5802313" y="4156075"/>
          <p14:tracePt t="18579" x="5811838" y="4156075"/>
          <p14:tracePt t="18596" x="5827713" y="4156075"/>
          <p14:tracePt t="18613" x="5837238" y="4156075"/>
          <p14:tracePt t="18614" x="5845175" y="4156075"/>
          <p14:tracePt t="18630" x="5862638" y="4164013"/>
          <p14:tracePt t="18646" x="5870575" y="4164013"/>
          <p14:tracePt t="18662" x="5938838" y="4181475"/>
          <p14:tracePt t="18679" x="5997575" y="4189413"/>
          <p14:tracePt t="18696" x="6040438" y="4189413"/>
          <p14:tracePt t="18712" x="6065838" y="4197350"/>
          <p14:tracePt t="18734" x="6075363" y="4197350"/>
          <p14:tracePt t="18765" x="6083300" y="4197350"/>
          <p14:tracePt t="18781" x="6091238" y="4197350"/>
          <p14:tracePt t="18789" x="6100763" y="4197350"/>
          <p14:tracePt t="18797" x="6108700" y="4197350"/>
          <p14:tracePt t="18812" x="6134100" y="4197350"/>
          <p14:tracePt t="18829" x="6167438" y="4197350"/>
          <p14:tracePt t="18846" x="6202363" y="4197350"/>
          <p14:tracePt t="22303" x="6210300" y="4197350"/>
          <p14:tracePt t="22334" x="6219825" y="4197350"/>
          <p14:tracePt t="22430" x="6227763" y="4197350"/>
          <p14:tracePt t="22526" x="6235700" y="4197350"/>
          <p14:tracePt t="22558" x="6245225" y="4197350"/>
          <p14:tracePt t="26413" x="6253163" y="4130675"/>
          <p14:tracePt t="26421" x="6245225" y="3951288"/>
          <p14:tracePt t="26429" x="6108700" y="3705225"/>
          <p14:tracePt t="26442" x="6015038" y="3535363"/>
          <p14:tracePt t="26459" x="5667375" y="3084513"/>
          <p14:tracePt t="26476" x="4995863" y="2311400"/>
          <p14:tracePt t="26493" x="4332288" y="1538288"/>
          <p14:tracePt t="26494" x="4187825" y="1462088"/>
          <p14:tracePt t="26509" x="4129088" y="1436688"/>
          <p14:tracePt t="26526" x="4103688" y="1427163"/>
          <p14:tracePt t="26542" x="4111625" y="1376363"/>
          <p14:tracePt t="26559" x="4111625" y="1249363"/>
          <p14:tracePt t="26575" x="4086225" y="1062038"/>
          <p14:tracePt t="26592" x="3967163" y="823913"/>
          <p14:tracePt t="26609" x="3797300" y="722313"/>
          <p14:tracePt t="26626" x="3662363" y="671513"/>
          <p14:tracePt t="26642" x="3611563" y="654050"/>
          <p14:tracePt t="26710" x="3611563" y="663575"/>
          <p14:tracePt t="26718" x="3611563" y="679450"/>
          <p14:tracePt t="26727" x="3611563" y="714375"/>
          <p14:tracePt t="26742" x="3687763" y="858838"/>
          <p14:tracePt t="26759" x="3840163" y="977900"/>
          <p14:tracePt t="26775" x="3916363" y="985838"/>
          <p14:tracePt t="26792" x="3976688" y="985838"/>
          <p14:tracePt t="26809" x="4035425" y="977900"/>
          <p14:tracePt t="26826" x="4086225" y="960438"/>
          <p14:tracePt t="26842" x="4103688" y="942975"/>
          <p14:tracePt t="26859" x="4129088" y="935038"/>
          <p14:tracePt t="26876" x="4222750" y="900113"/>
          <p14:tracePt t="26892" x="4400550" y="892175"/>
          <p14:tracePt t="26894" x="4519613" y="892175"/>
          <p14:tracePt t="26909" x="4630738" y="892175"/>
          <p14:tracePt t="26925" x="4818063" y="892175"/>
          <p14:tracePt t="26942" x="5064125" y="874713"/>
          <p14:tracePt t="26959" x="5122863" y="841375"/>
          <p14:tracePt t="26975" x="5302250" y="798513"/>
          <p14:tracePt t="26992" x="5513388" y="798513"/>
          <p14:tracePt t="27008" x="5938838" y="909638"/>
          <p14:tracePt t="27026" x="6508750" y="1155700"/>
          <p14:tracePt t="27042" x="6950075" y="1308100"/>
          <p14:tracePt t="27059" x="7162800" y="1350963"/>
          <p14:tracePt t="27075" x="7256463" y="1343025"/>
          <p14:tracePt t="27092" x="7400925" y="1325563"/>
          <p14:tracePt t="27109" x="7672388" y="1325563"/>
          <p14:tracePt t="27126" x="8189913" y="1401763"/>
          <p14:tracePt t="27142" x="8742363" y="1546225"/>
          <p14:tracePt t="27159" x="9091613" y="1649413"/>
          <p14:tracePt t="27175" x="9236075" y="1682750"/>
          <p14:tracePt t="27192" x="9251950" y="1690688"/>
          <p14:tracePt t="27209" x="9251950" y="1700213"/>
          <p14:tracePt t="27225" x="9251950" y="1716088"/>
          <p14:tracePt t="27242" x="9193213" y="1758950"/>
          <p14:tracePt t="27259" x="9117013" y="1835150"/>
          <p14:tracePt t="27275" x="9091613" y="1870075"/>
          <p14:tracePt t="27292" x="9074150" y="1895475"/>
          <p14:tracePt t="27311" x="9064625" y="1903413"/>
          <p14:tracePt t="27325" x="9056688" y="1911350"/>
          <p14:tracePt t="27342" x="9023350" y="1946275"/>
          <p14:tracePt t="27358" x="8947150" y="2030413"/>
          <p14:tracePt t="27375" x="8605838" y="2498725"/>
          <p14:tracePt t="27392" x="8232775" y="3067050"/>
          <p14:tracePt t="27409" x="8054975" y="3543300"/>
          <p14:tracePt t="27425" x="8054975" y="3730625"/>
          <p14:tracePt t="27442" x="8037513" y="3798888"/>
          <p14:tracePt t="27460" x="8020050" y="3806825"/>
          <p14:tracePt t="27475" x="8012113" y="3816350"/>
          <p14:tracePt t="27492" x="7867650" y="3763963"/>
          <p14:tracePt t="27510" x="7493000" y="3492500"/>
          <p14:tracePt t="27511" x="7213600" y="3221038"/>
          <p14:tracePt t="27526" x="6975475" y="2922588"/>
          <p14:tracePt t="27527" x="6729413" y="2600325"/>
          <p14:tracePt t="27542" x="6524625" y="2311400"/>
          <p14:tracePt t="27559" x="6473825" y="2159000"/>
          <p14:tracePt t="27711" x="6473825" y="2166938"/>
          <p14:tracePt t="27718" x="6473825" y="2174875"/>
          <p14:tracePt t="27727" x="6499225" y="2174875"/>
          <p14:tracePt t="27742" x="6499225" y="2166938"/>
          <p14:tracePt t="27758" x="6524625" y="2141538"/>
          <p14:tracePt t="27775" x="6524625" y="2133600"/>
          <p14:tracePt t="27792" x="6524625" y="2116138"/>
          <p14:tracePt t="27934" x="6534150" y="2124075"/>
          <p14:tracePt t="28189" x="6534150" y="2133600"/>
          <p14:tracePt t="28301" x="6534150" y="2141538"/>
          <p14:tracePt t="28309" x="6534150" y="2149475"/>
          <p14:tracePt t="28317" x="6534150" y="2166938"/>
          <p14:tracePt t="28326" x="6508750" y="2200275"/>
          <p14:tracePt t="28341" x="6508750" y="2235200"/>
          <p14:tracePt t="28358" x="6440488" y="2379663"/>
          <p14:tracePt t="28375" x="6389688" y="2489200"/>
          <p14:tracePt t="28391" x="6346825" y="2617788"/>
          <p14:tracePt t="28408" x="6303963" y="2778125"/>
          <p14:tracePt t="28425" x="6235700" y="3008313"/>
          <p14:tracePt t="28441" x="6176963" y="3211513"/>
          <p14:tracePt t="28458" x="6134100" y="3355975"/>
          <p14:tracePt t="28474" x="6126163" y="3492500"/>
          <p14:tracePt t="28491" x="6116638" y="3594100"/>
          <p14:tracePt t="28508" x="6116638" y="3662363"/>
          <p14:tracePt t="28525" x="6116638" y="3697288"/>
          <p14:tracePt t="28526" x="6116638" y="3713163"/>
          <p14:tracePt t="28542" x="6142038" y="3713163"/>
          <p14:tracePt t="28558" x="6286500" y="3509963"/>
          <p14:tracePt t="28575" x="6311900" y="3390900"/>
          <p14:tracePt t="28685" x="6329363" y="3390900"/>
          <p14:tracePt t="28693" x="6389688" y="3390900"/>
          <p14:tracePt t="28701" x="6465888" y="3408363"/>
          <p14:tracePt t="28709" x="6483350" y="3424238"/>
          <p14:tracePt t="28797" x="6465888" y="3441700"/>
          <p14:tracePt t="28805" x="6440488" y="3467100"/>
          <p14:tracePt t="28813" x="6440488" y="3484563"/>
          <p14:tracePt t="28824" x="6430963" y="3502025"/>
          <p14:tracePt t="28841" x="6380163" y="3586163"/>
          <p14:tracePt t="28858" x="6329363" y="3697288"/>
          <p14:tracePt t="28874" x="6245225" y="3849688"/>
          <p14:tracePt t="28891" x="6184900" y="3951288"/>
          <p14:tracePt t="28908" x="6126163" y="4044950"/>
          <p14:tracePt t="28925" x="6065838" y="4121150"/>
          <p14:tracePt t="28942" x="5989638" y="4214813"/>
          <p14:tracePt t="28957" x="5981700" y="4224338"/>
          <p14:tracePt t="28974" x="5964238" y="4249738"/>
          <p14:tracePt t="28991" x="5956300" y="4257675"/>
          <p14:tracePt t="29037" x="5938838" y="4275138"/>
          <p14:tracePt t="29046" x="5921375" y="4300538"/>
          <p14:tracePt t="29054" x="5895975" y="4333875"/>
          <p14:tracePt t="29061" x="5880100" y="4351338"/>
          <p14:tracePt t="29075" x="5853113" y="4384675"/>
          <p14:tracePt t="29091" x="5837238" y="4410075"/>
          <p14:tracePt t="29108" x="5819775" y="4419600"/>
          <p14:tracePt t="29124" x="5819775" y="4435475"/>
          <p14:tracePt t="29158" x="5819775" y="4445000"/>
          <p14:tracePt t="29181" x="5811838" y="4452938"/>
          <p14:tracePt t="29189" x="5811838" y="4460875"/>
          <p14:tracePt t="29205" x="5811838" y="4470400"/>
          <p14:tracePt t="29245" x="5811838" y="4478338"/>
          <p14:tracePt t="29277" x="5811838" y="4486275"/>
          <p14:tracePt t="29293" x="5819775" y="4486275"/>
          <p14:tracePt t="29317" x="5827713" y="4495800"/>
          <p14:tracePt t="29413" x="5827713" y="4503738"/>
          <p14:tracePt t="29429" x="5827713" y="4513263"/>
          <p14:tracePt t="29437" x="5827713" y="4529138"/>
          <p14:tracePt t="29445" x="5802313" y="4538663"/>
          <p14:tracePt t="29457" x="5776913" y="4546600"/>
          <p14:tracePt t="29474" x="5708650" y="4572000"/>
          <p14:tracePt t="29491" x="5649913" y="4589463"/>
          <p14:tracePt t="29508" x="5530850" y="4605338"/>
          <p14:tracePt t="29509" x="5454650" y="4614863"/>
          <p14:tracePt t="29524" x="5394325" y="4630738"/>
          <p14:tracePt t="29541" x="5233988" y="4648200"/>
          <p14:tracePt t="29542" x="5148263" y="4657725"/>
          <p14:tracePt t="29557" x="5089525" y="4673600"/>
          <p14:tracePt t="29574" x="4927600" y="4699000"/>
          <p14:tracePt t="29591" x="4791075" y="4741863"/>
          <p14:tracePt t="29607" x="4613275" y="4792663"/>
          <p14:tracePt t="29624" x="4392613" y="4852988"/>
          <p14:tracePt t="29640" x="4162425" y="4886325"/>
          <p14:tracePt t="29657" x="4002088" y="4919663"/>
          <p14:tracePt t="29674" x="3883025" y="4946650"/>
          <p14:tracePt t="29691" x="3771900" y="4987925"/>
          <p14:tracePt t="29707" x="3729038" y="4997450"/>
          <p14:tracePt t="29724" x="3721100" y="4997450"/>
          <p14:tracePt t="29805" x="3713163" y="5005388"/>
          <p14:tracePt t="30253" x="3695700" y="5005388"/>
          <p14:tracePt t="30261" x="3652838" y="5005388"/>
          <p14:tracePt t="30269" x="3594100" y="5005388"/>
          <p14:tracePt t="30277" x="3533775" y="5005388"/>
          <p14:tracePt t="30290" x="3467100" y="5005388"/>
          <p14:tracePt t="30307" x="3279775" y="5005388"/>
          <p14:tracePt t="30323" x="3092450" y="5005388"/>
          <p14:tracePt t="30341" x="2922588" y="5005388"/>
          <p14:tracePt t="30341" x="2897188" y="5005388"/>
          <p14:tracePt t="30357" x="2871788" y="5005388"/>
          <p14:tracePt t="30358" x="2854325" y="5005388"/>
          <p14:tracePt t="30374" x="2846388" y="5005388"/>
          <p14:tracePt t="30390" x="2838450" y="5005388"/>
          <p14:tracePt t="30407" x="2828925" y="5005388"/>
          <p14:tracePt t="30423" x="2811463" y="5005388"/>
          <p14:tracePt t="30440" x="2770188" y="5022850"/>
          <p14:tracePt t="30457" x="2727325" y="5038725"/>
          <p14:tracePt t="30474" x="2684463" y="5048250"/>
          <p14:tracePt t="30490" x="2616200" y="5073650"/>
          <p14:tracePt t="30507" x="2481263" y="5106988"/>
          <p14:tracePt t="30523" x="2319338" y="5149850"/>
          <p14:tracePt t="30541" x="2141538" y="5200650"/>
          <p14:tracePt t="30542" x="2065338" y="5226050"/>
          <p14:tracePt t="30557" x="2005013" y="5243513"/>
          <p14:tracePt t="30558" x="1962150" y="5251450"/>
          <p14:tracePt t="30573" x="1936750" y="5268913"/>
          <p14:tracePt t="30590" x="1911350" y="5276850"/>
          <p14:tracePt t="30608" x="1903413" y="5276850"/>
          <p14:tracePt t="30629" x="1893888" y="5276850"/>
          <p14:tracePt t="30661" x="1885950" y="5286375"/>
          <p14:tracePt t="30669" x="1868488" y="5286375"/>
          <p14:tracePt t="30677" x="1860550" y="5294313"/>
          <p14:tracePt t="30693" x="1843088" y="5302250"/>
          <p14:tracePt t="30707" x="1827213" y="5311775"/>
          <p14:tracePt t="30723" x="1801813" y="5327650"/>
          <p14:tracePt t="30740" x="1749425" y="5353050"/>
          <p14:tracePt t="30757" x="1716088" y="5362575"/>
          <p14:tracePt t="30775" x="1708150" y="5362575"/>
          <p14:tracePt t="30790" x="1708150" y="5370513"/>
          <p14:tracePt t="30807" x="1698625" y="5380038"/>
          <p14:tracePt t="30823" x="1682750" y="5387975"/>
          <p14:tracePt t="30840" x="1673225" y="5395913"/>
          <p14:tracePt t="30857" x="1639888" y="5421313"/>
          <p14:tracePt t="30873" x="1622425" y="5421313"/>
          <p14:tracePt t="30890" x="1614488" y="5438775"/>
          <p14:tracePt t="30941" x="1606550" y="5446713"/>
          <p14:tracePt t="31381" x="1614488" y="5446713"/>
          <p14:tracePt t="31397" x="1622425" y="5446713"/>
          <p14:tracePt t="31421" x="1631950" y="5446713"/>
          <p14:tracePt t="31461" x="1647825" y="5446713"/>
          <p14:tracePt t="31469" x="1657350" y="5446713"/>
          <p14:tracePt t="31477" x="1673225" y="5446713"/>
          <p14:tracePt t="31490" x="1690688" y="5446713"/>
          <p14:tracePt t="31506" x="1708150" y="5446713"/>
          <p14:tracePt t="31523" x="1716088" y="5446713"/>
          <p14:tracePt t="31540" x="1741488" y="5446713"/>
          <p14:tracePt t="31556" x="1766888" y="5446713"/>
          <p14:tracePt t="31573" x="1776413" y="5446713"/>
          <p14:tracePt t="31574" x="1784350" y="5446713"/>
          <p14:tracePt t="31590" x="1801813" y="5446713"/>
          <p14:tracePt t="31591" x="1809750" y="5446713"/>
          <p14:tracePt t="31606" x="1835150" y="5446713"/>
          <p14:tracePt t="31623" x="1860550" y="5446713"/>
          <p14:tracePt t="31640" x="1868488" y="5446713"/>
          <p14:tracePt t="31656" x="1878013" y="5446713"/>
          <p14:tracePt t="31685" x="1893888" y="5446713"/>
          <p14:tracePt t="31701" x="1903413" y="5446713"/>
          <p14:tracePt t="31709" x="1911350" y="5446713"/>
          <p14:tracePt t="31723" x="1928813" y="5446713"/>
          <p14:tracePt t="31740" x="1946275" y="5446713"/>
          <p14:tracePt t="31756" x="1987550" y="5446713"/>
          <p14:tracePt t="31773" x="2047875" y="5446713"/>
          <p14:tracePt t="31774" x="2081213" y="5446713"/>
          <p14:tracePt t="31789" x="2116138" y="5446713"/>
          <p14:tracePt t="31807" x="2243138" y="5446713"/>
          <p14:tracePt t="31823" x="2311400" y="5446713"/>
          <p14:tracePt t="31840" x="2370138" y="5446713"/>
          <p14:tracePt t="31856" x="2413000" y="5446713"/>
          <p14:tracePt t="31873" x="2420938" y="5446713"/>
          <p14:tracePt t="31890" x="2438400" y="5446713"/>
          <p14:tracePt t="31909" x="2455863" y="5446713"/>
          <p14:tracePt t="31923" x="2471738" y="5446713"/>
          <p14:tracePt t="31939" x="2506663" y="5446713"/>
          <p14:tracePt t="31957" x="2565400" y="5446713"/>
          <p14:tracePt t="31973" x="2590800" y="5446713"/>
          <p14:tracePt t="31990" x="2625725" y="5446713"/>
          <p14:tracePt t="32006" x="2651125" y="5446713"/>
          <p14:tracePt t="32029" x="2659063" y="5446713"/>
          <p14:tracePt t="32039" x="2668588" y="5446713"/>
          <p14:tracePt t="32056" x="2684463" y="5446713"/>
          <p14:tracePt t="32073" x="2709863" y="5446713"/>
          <p14:tracePt t="32089" x="2735263" y="5446713"/>
          <p14:tracePt t="32106" x="2770188" y="5446713"/>
          <p14:tracePt t="32123" x="2795588" y="5446713"/>
          <p14:tracePt t="32139" x="2828925" y="5446713"/>
          <p14:tracePt t="32156" x="2838450" y="5446713"/>
          <p14:tracePt t="32173" x="2854325" y="5446713"/>
          <p14:tracePt t="32190" x="2863850" y="5446713"/>
          <p14:tracePt t="32206" x="2871788" y="5446713"/>
          <p14:tracePt t="32223" x="2879725" y="5446713"/>
          <p14:tracePt t="32239" x="2889250" y="5446713"/>
          <p14:tracePt t="32256" x="2897188" y="5446713"/>
          <p14:tracePt t="32273" x="2914650" y="5446713"/>
          <p14:tracePt t="32293" x="2922588" y="5446713"/>
          <p14:tracePt t="32306" x="2930525" y="5446713"/>
          <p14:tracePt t="32323" x="2947988" y="5446713"/>
          <p14:tracePt t="32340" x="2955925" y="5446713"/>
          <p14:tracePt t="32356" x="2982913" y="5446713"/>
          <p14:tracePt t="32374" x="3008313" y="5446713"/>
          <p14:tracePt t="32390" x="3016250" y="5446713"/>
          <p14:tracePt t="32391" x="3024188" y="5446713"/>
          <p14:tracePt t="32406" x="3059113" y="5446713"/>
          <p14:tracePt t="32423" x="3127375" y="5446713"/>
          <p14:tracePt t="32440" x="3168650" y="5446713"/>
          <p14:tracePt t="32456" x="3203575" y="5446713"/>
          <p14:tracePt t="32473" x="3228975" y="5446713"/>
          <p14:tracePt t="32489" x="3236913" y="5446713"/>
          <p14:tracePt t="32506" x="3262313" y="5446713"/>
          <p14:tracePt t="32523" x="3297238" y="5446713"/>
          <p14:tracePt t="32539" x="3330575" y="5446713"/>
          <p14:tracePt t="32556" x="3381375" y="5446713"/>
          <p14:tracePt t="32573" x="3441700" y="5446713"/>
          <p14:tracePt t="32573" x="3467100" y="5446713"/>
          <p14:tracePt t="32590" x="3500438" y="5446713"/>
          <p14:tracePt t="32606" x="3533775" y="5446713"/>
          <p14:tracePt t="32637" x="3551238" y="5446713"/>
          <p14:tracePt t="32653" x="3559175" y="5446713"/>
          <p14:tracePt t="32693" x="3568700" y="5446713"/>
          <p14:tracePt t="32701" x="3586163" y="5446713"/>
          <p14:tracePt t="32717" x="3594100" y="5446713"/>
          <p14:tracePt t="32725" x="3602038" y="5446713"/>
          <p14:tracePt t="32739" x="3619500" y="5446713"/>
          <p14:tracePt t="32756" x="3652838" y="5446713"/>
          <p14:tracePt t="32773" x="3687763" y="5446713"/>
          <p14:tracePt t="32773" x="3721100" y="5446713"/>
          <p14:tracePt t="32789" x="3746500" y="5446713"/>
          <p14:tracePt t="32790" x="3789363" y="5446713"/>
          <p14:tracePt t="32806" x="3822700" y="5446713"/>
          <p14:tracePt t="32823" x="3883025" y="5446713"/>
          <p14:tracePt t="32839" x="3916363" y="5446713"/>
          <p14:tracePt t="32856" x="3933825" y="5446713"/>
          <p14:tracePt t="32873" x="3959225" y="5446713"/>
          <p14:tracePt t="32889" x="3976688" y="5446713"/>
          <p14:tracePt t="32906" x="3992563" y="5446713"/>
          <p14:tracePt t="32922" x="4010025" y="5446713"/>
          <p14:tracePt t="32939" x="4027488" y="5446713"/>
          <p14:tracePt t="32957" x="4052888" y="5446713"/>
          <p14:tracePt t="32973" x="4060825" y="5446713"/>
          <p14:tracePt t="32989" x="4086225" y="5446713"/>
          <p14:tracePt t="33006" x="4095750" y="5446713"/>
          <p14:tracePt t="33007" x="4103688" y="5446713"/>
          <p14:tracePt t="33022" x="4121150" y="5446713"/>
          <p14:tracePt t="33039" x="4154488" y="5446713"/>
          <p14:tracePt t="33056" x="4179888" y="5446713"/>
          <p14:tracePt t="33073" x="4205288" y="5446713"/>
          <p14:tracePt t="33089" x="4240213" y="5446713"/>
          <p14:tracePt t="33106" x="4273550" y="5446713"/>
          <p14:tracePt t="33123" x="4332288" y="5446713"/>
          <p14:tracePt t="33139" x="4375150" y="5446713"/>
          <p14:tracePt t="33156" x="4418013" y="5446713"/>
          <p14:tracePt t="33172" x="4443413" y="5446713"/>
          <p14:tracePt t="33189" x="4468813" y="5456238"/>
          <p14:tracePt t="33206" x="4476750" y="5456238"/>
          <p14:tracePt t="33223" x="4503738" y="5456238"/>
          <p14:tracePt t="33241" x="4537075" y="5464175"/>
          <p14:tracePt t="33255" x="4562475" y="5464175"/>
          <p14:tracePt t="33273" x="4595813" y="5481638"/>
          <p14:tracePt t="33289" x="4630738" y="5481638"/>
          <p14:tracePt t="33306" x="4673600" y="5489575"/>
          <p14:tracePt t="33323" x="4699000" y="5489575"/>
          <p14:tracePt t="33339" x="4749800" y="5489575"/>
          <p14:tracePt t="33355" x="4808538" y="5489575"/>
          <p14:tracePt t="33374" x="4894263" y="5421313"/>
          <p14:tracePt t="33389" x="4927600" y="5319713"/>
          <p14:tracePt t="33406" x="4927600" y="5106988"/>
          <p14:tracePt t="33406" x="4927600" y="5048250"/>
          <p14:tracePt t="33597" x="4935538" y="5022850"/>
          <p14:tracePt t="33606" x="4935538" y="4972050"/>
          <p14:tracePt t="33613" x="4919663" y="4919663"/>
          <p14:tracePt t="33622" x="4910138" y="4860925"/>
          <p14:tracePt t="33639" x="4910138" y="4802188"/>
          <p14:tracePt t="33655" x="4919663" y="4792663"/>
          <p14:tracePt t="33672" x="5013325" y="4759325"/>
          <p14:tracePt t="33689" x="5064125" y="4741863"/>
          <p14:tracePt t="33706" x="5080000" y="4741863"/>
          <p14:tracePt t="33733" x="5089525" y="4741863"/>
          <p14:tracePt t="33741" x="5106988" y="4741863"/>
          <p14:tracePt t="33755" x="5122863" y="4759325"/>
          <p14:tracePt t="33773" x="5183188" y="4784725"/>
          <p14:tracePt t="33773" x="5216525" y="4810125"/>
          <p14:tracePt t="33789" x="5267325" y="4827588"/>
          <p14:tracePt t="33805" x="5335588" y="4852988"/>
          <p14:tracePt t="33822" x="5411788" y="4886325"/>
          <p14:tracePt t="33839" x="5462588" y="4894263"/>
          <p14:tracePt t="33855" x="5480050" y="4911725"/>
          <p14:tracePt t="33872" x="5497513" y="4919663"/>
          <p14:tracePt t="33889" x="5522913" y="4929188"/>
          <p14:tracePt t="33905" x="5538788" y="4946650"/>
          <p14:tracePt t="33922" x="5548313" y="4946650"/>
          <p14:tracePt t="33939" x="5565775" y="4954588"/>
          <p14:tracePt t="33955" x="5581650" y="4962525"/>
          <p14:tracePt t="33972" x="5599113" y="4972050"/>
          <p14:tracePt t="33989" x="5607050" y="4979988"/>
          <p14:tracePt t="34005" x="5632450" y="4997450"/>
          <p14:tracePt t="34022" x="5657850" y="5013325"/>
          <p14:tracePt t="34039" x="5667375" y="5022850"/>
          <p14:tracePt t="34069" x="5675313" y="5030788"/>
          <p14:tracePt t="34109" x="5692775" y="5038725"/>
          <p14:tracePt t="34133" x="5700713" y="5038725"/>
          <p14:tracePt t="34141" x="5708650" y="5038725"/>
          <p14:tracePt t="34149" x="5726113" y="5048250"/>
          <p14:tracePt t="34173" x="5743575" y="5056188"/>
          <p14:tracePt t="34189" x="5751513" y="5056188"/>
          <p14:tracePt t="34197" x="5768975" y="5064125"/>
          <p14:tracePt t="34206" x="5786438" y="5073650"/>
          <p14:tracePt t="34222" x="5853113" y="5106988"/>
          <p14:tracePt t="34238" x="5938838" y="5149850"/>
          <p14:tracePt t="34255" x="6024563" y="5200650"/>
          <p14:tracePt t="34272" x="6108700" y="5243513"/>
          <p14:tracePt t="34289" x="6159500" y="5268913"/>
          <p14:tracePt t="34305" x="6167438" y="5268913"/>
          <p14:tracePt t="34322" x="6176963" y="5276850"/>
          <p14:tracePt t="34373" x="6194425" y="5276850"/>
          <p14:tracePt t="34381" x="6219825" y="5276850"/>
          <p14:tracePt t="34389" x="6235700" y="5286375"/>
          <p14:tracePt t="34405" x="6261100" y="5286375"/>
          <p14:tracePt t="34422" x="6354763" y="5311775"/>
          <p14:tracePt t="34438" x="6430963" y="5311775"/>
          <p14:tracePt t="34455" x="6508750" y="5327650"/>
          <p14:tracePt t="34472" x="6567488" y="5345113"/>
          <p14:tracePt t="34488" x="6643688" y="5345113"/>
          <p14:tracePt t="34505" x="6678613" y="5345113"/>
          <p14:tracePt t="34522" x="6694488" y="5337175"/>
          <p14:tracePt t="34538" x="6694488" y="5268913"/>
          <p14:tracePt t="34555" x="6626225" y="5218113"/>
          <p14:tracePt t="34571" x="6592888" y="5124450"/>
          <p14:tracePt t="34669" x="6592888" y="5116513"/>
          <p14:tracePt t="34677" x="6600825" y="5099050"/>
          <p14:tracePt t="34709" x="6618288" y="5106988"/>
          <p14:tracePt t="34717" x="6635750" y="5132388"/>
          <p14:tracePt t="34734" x="6635750" y="5141913"/>
          <p14:tracePt t="34741" x="6653213" y="5157788"/>
          <p14:tracePt t="34755" x="6661150" y="5157788"/>
          <p14:tracePt t="34772" x="6686550" y="5157788"/>
          <p14:tracePt t="34773" x="6704013" y="5157788"/>
          <p14:tracePt t="34788" x="6719888" y="5157788"/>
          <p14:tracePt t="34805" x="6754813" y="5157788"/>
          <p14:tracePt t="34806" x="6762750" y="5149850"/>
          <p14:tracePt t="34821" x="6780213" y="5149850"/>
          <p14:tracePt t="34838" x="6805613" y="5149850"/>
          <p14:tracePt t="34855" x="6813550" y="5149850"/>
          <p14:tracePt t="34872" x="6823075" y="5149850"/>
          <p14:tracePt t="34888" x="6831013" y="5149850"/>
          <p14:tracePt t="34905" x="6838950" y="5149850"/>
          <p14:tracePt t="34922" x="6848475" y="5149850"/>
          <p14:tracePt t="34973" x="6856413" y="5149850"/>
          <p14:tracePt t="35325" x="6864350" y="5149850"/>
          <p14:tracePt t="35357" x="6873875" y="5149850"/>
          <p14:tracePt t="35381" x="6881813" y="5149850"/>
          <p14:tracePt t="35397" x="6907213" y="5157788"/>
          <p14:tracePt t="35405" x="6915150" y="5157788"/>
          <p14:tracePt t="35413" x="6950075" y="5157788"/>
          <p14:tracePt t="35422" x="6975475" y="5167313"/>
          <p14:tracePt t="35438" x="7008813" y="5175250"/>
          <p14:tracePt t="35455" x="7043738" y="5175250"/>
          <p14:tracePt t="35471" x="7059613" y="5183188"/>
          <p14:tracePt t="35488" x="7069138" y="5183188"/>
          <p14:tracePt t="35505" x="7094538" y="5192713"/>
          <p14:tracePt t="35521" x="7112000" y="5200650"/>
          <p14:tracePt t="35538" x="7127875" y="5200650"/>
          <p14:tracePt t="35555" x="7162800" y="5208588"/>
          <p14:tracePt t="35571" x="7178675" y="5208588"/>
          <p14:tracePt t="35589" x="7196138" y="5208588"/>
          <p14:tracePt t="35709" x="7196138" y="5218113"/>
          <p14:tracePt t="35734" x="7204075" y="5218113"/>
          <p14:tracePt t="35749" x="7221538" y="5226050"/>
          <p14:tracePt t="35789" x="7229475" y="5226050"/>
          <p14:tracePt t="35845" x="7239000" y="5226050"/>
          <p14:tracePt t="35853" x="7239000" y="5235575"/>
          <p14:tracePt t="36039" x="7256463" y="5243513"/>
          <p14:tracePt t="36054" x="7264400" y="5243513"/>
          <p14:tracePt t="36077" x="7272338" y="5243513"/>
          <p14:tracePt t="36085" x="7297738" y="5243513"/>
          <p14:tracePt t="36093" x="7332663" y="5243513"/>
          <p14:tracePt t="36104" x="7373938" y="5268913"/>
          <p14:tracePt t="36121" x="7604125" y="5302250"/>
          <p14:tracePt t="36138" x="7832725" y="5345113"/>
          <p14:tracePt t="36154" x="8012113" y="5387975"/>
          <p14:tracePt t="36171" x="8105775" y="5413375"/>
          <p14:tracePt t="36188" x="8139113" y="5421313"/>
          <p14:tracePt t="36204" x="8139113" y="5430838"/>
          <p14:tracePt t="36238" x="8147050" y="5430838"/>
          <p14:tracePt t="36245" x="8131175" y="5380038"/>
          <p14:tracePt t="36254" x="8088313" y="5294313"/>
          <p14:tracePt t="36271" x="8070850" y="5235575"/>
          <p14:tracePt t="36397" x="8062913" y="5235575"/>
          <p14:tracePt t="36421" x="8062913" y="5251450"/>
          <p14:tracePt t="36429" x="8062913" y="5260975"/>
          <p14:tracePt t="36439" x="8062913" y="5268913"/>
          <p14:tracePt t="36525" x="8080375" y="5268913"/>
          <p14:tracePt t="36533" x="8096250" y="5268913"/>
          <p14:tracePt t="36541" x="8113713" y="5268913"/>
          <p14:tracePt t="36554" x="8147050" y="5268913"/>
          <p14:tracePt t="36571" x="8224838" y="5268913"/>
          <p14:tracePt t="36588" x="8308975" y="5268913"/>
          <p14:tracePt t="36604" x="8435975" y="5268913"/>
          <p14:tracePt t="36605" x="8539163" y="5268913"/>
          <p14:tracePt t="36621" x="8648700" y="5268913"/>
          <p14:tracePt t="36638" x="8843963" y="5276850"/>
          <p14:tracePt t="36654" x="8912225" y="5286375"/>
          <p14:tracePt t="36671" x="8929688" y="5286375"/>
          <p14:tracePt t="36688" x="8937625" y="5302250"/>
          <p14:tracePt t="36704" x="8963025" y="5302250"/>
          <p14:tracePt t="36721" x="8980488" y="5302250"/>
          <p14:tracePt t="36737" x="9056688" y="5302250"/>
          <p14:tracePt t="36754" x="9142413" y="5302250"/>
          <p14:tracePt t="36771" x="9236075" y="5311775"/>
          <p14:tracePt t="36788" x="9251950" y="5311775"/>
          <p14:tracePt t="36805" x="9261475" y="5311775"/>
          <p14:tracePt t="36822" x="9261475" y="5319713"/>
          <p14:tracePt t="36853" x="9269413" y="5319713"/>
          <p14:tracePt t="36861" x="9277350" y="5319713"/>
          <p14:tracePt t="36870" x="9294813" y="5319713"/>
          <p14:tracePt t="36887" x="9328150" y="5319713"/>
          <p14:tracePt t="36904" x="9353550" y="5319713"/>
          <p14:tracePt t="36921" x="9371013" y="5319713"/>
          <p14:tracePt t="36937" x="9413875" y="5327650"/>
          <p14:tracePt t="36954" x="9482138" y="5345113"/>
          <p14:tracePt t="36970" x="9558338" y="5345113"/>
          <p14:tracePt t="36987" x="9694863" y="5345113"/>
          <p14:tracePt t="37004" x="9864725" y="5337175"/>
          <p14:tracePt t="37021" x="10050463" y="5319713"/>
          <p14:tracePt t="37037" x="10263188" y="5319713"/>
          <p14:tracePt t="37054" x="10534650" y="5319713"/>
          <p14:tracePt t="37070" x="10637838" y="5319713"/>
          <p14:tracePt t="37087" x="10704513" y="5294313"/>
          <p14:tracePt t="37104" x="10747375" y="5286375"/>
          <p14:tracePt t="37120" x="10756900" y="5276850"/>
          <p14:tracePt t="37137" x="10782300" y="5276850"/>
          <p14:tracePt t="37154" x="10815638" y="5260975"/>
          <p14:tracePt t="37171" x="10848975" y="5260975"/>
          <p14:tracePt t="37187" x="10901363" y="5260975"/>
          <p14:tracePt t="37204" x="10968038" y="5260975"/>
          <p14:tracePt t="37221" x="11028363" y="5260975"/>
          <p14:tracePt t="37221" x="11044238" y="5260975"/>
          <p14:tracePt t="37237" x="11061700" y="5260975"/>
          <p14:tracePt t="37254" x="11096625" y="5260975"/>
          <p14:tracePt t="37270" x="11112500" y="5260975"/>
          <p14:tracePt t="37293" x="11129963" y="5260975"/>
          <p14:tracePt t="37309" x="11137900" y="5260975"/>
          <p14:tracePt t="37321" x="11147425" y="5260975"/>
          <p14:tracePt t="37337" x="11155363" y="5260975"/>
          <p14:tracePt t="37354" x="11172825" y="5260975"/>
          <p14:tracePt t="37501" x="11155363" y="5268913"/>
          <p14:tracePt t="37509" x="11137900" y="5268913"/>
          <p14:tracePt t="37520" x="11122025" y="5268913"/>
          <p14:tracePt t="37537" x="11079163" y="5294313"/>
          <p14:tracePt t="37554" x="11044238" y="5294313"/>
          <p14:tracePt t="37570" x="11002963" y="5311775"/>
          <p14:tracePt t="37587" x="10968038" y="5337175"/>
          <p14:tracePt t="37603" x="10874375" y="5362575"/>
          <p14:tracePt t="37621" x="10782300" y="5380038"/>
          <p14:tracePt t="37621" x="10729913" y="5405438"/>
          <p14:tracePt t="37637" x="10671175" y="5421313"/>
          <p14:tracePt t="37654" x="10534650" y="5456238"/>
          <p14:tracePt t="37670" x="10331450" y="5507038"/>
          <p14:tracePt t="37687" x="10220325" y="5524500"/>
          <p14:tracePt t="37703" x="10186988" y="5532438"/>
          <p14:tracePt t="37720" x="10110788" y="5549900"/>
          <p14:tracePt t="37737" x="9974263" y="5583238"/>
          <p14:tracePt t="37753" x="9829800" y="5600700"/>
          <p14:tracePt t="37770" x="9652000" y="5634038"/>
          <p14:tracePt t="37787" x="9498013" y="5641975"/>
          <p14:tracePt t="37804" x="9421813" y="5651500"/>
          <p14:tracePt t="37820" x="9380538" y="5668963"/>
          <p14:tracePt t="37837" x="9371013" y="5668963"/>
          <p14:tracePt t="37853" x="9363075" y="5668963"/>
          <p14:tracePt t="37870" x="9345613" y="5676900"/>
          <p14:tracePt t="37887" x="9320213" y="5676900"/>
          <p14:tracePt t="37903" x="9294813" y="5676900"/>
          <p14:tracePt t="37920" x="9286875" y="5684838"/>
          <p14:tracePt t="37937" x="9277350" y="5684838"/>
          <p14:tracePt t="37953" x="9261475" y="5684838"/>
          <p14:tracePt t="37970" x="9251950" y="5684838"/>
          <p14:tracePt t="37987" x="9218613" y="5702300"/>
          <p14:tracePt t="38004" x="9183688" y="5702300"/>
          <p14:tracePt t="38020" x="9117013" y="5702300"/>
          <p14:tracePt t="38037" x="9074150" y="5710238"/>
          <p14:tracePt t="38038" x="9056688" y="5710238"/>
          <p14:tracePt t="38053" x="9039225" y="5710238"/>
          <p14:tracePt t="38070" x="9005888" y="5719763"/>
          <p14:tracePt t="38087" x="8947150" y="5727700"/>
          <p14:tracePt t="38103" x="8869363" y="5727700"/>
          <p14:tracePt t="38120" x="8742363" y="5727700"/>
          <p14:tracePt t="38137" x="8572500" y="5727700"/>
          <p14:tracePt t="38153" x="8428038" y="5745163"/>
          <p14:tracePt t="38170" x="8334375" y="5753100"/>
          <p14:tracePt t="38187" x="8250238" y="5753100"/>
          <p14:tracePt t="38203" x="8189913" y="5753100"/>
          <p14:tracePt t="38220" x="8121650" y="5753100"/>
          <p14:tracePt t="38237" x="8088313" y="5753100"/>
          <p14:tracePt t="38253" x="8062913" y="5753100"/>
          <p14:tracePt t="38270" x="7986713" y="5753100"/>
          <p14:tracePt t="38287" x="7943850" y="5753100"/>
          <p14:tracePt t="38303" x="7926388" y="5753100"/>
          <p14:tracePt t="38320" x="7910513" y="5753100"/>
          <p14:tracePt t="38349" x="7900988" y="5753100"/>
          <p14:tracePt t="38365" x="7893050" y="5753100"/>
          <p14:tracePt t="38373" x="7885113" y="5753100"/>
          <p14:tracePt t="38386" x="7875588" y="5753100"/>
          <p14:tracePt t="38403" x="7867650" y="5753100"/>
          <p14:tracePt t="38420" x="7850188" y="5753100"/>
          <p14:tracePt t="38445" x="7842250" y="5753100"/>
          <p14:tracePt t="38469" x="7832725" y="5753100"/>
          <p14:tracePt t="38477" x="7824788" y="5753100"/>
          <p14:tracePt t="38501" x="7816850" y="5753100"/>
          <p14:tracePt t="38573" x="7807325" y="5753100"/>
          <p14:tracePt t="39005" x="7799388" y="5753100"/>
          <p14:tracePt t="39013" x="7791450" y="5753100"/>
          <p14:tracePt t="39021" x="7781925" y="5753100"/>
          <p14:tracePt t="39036" x="7773988" y="5753100"/>
          <p14:tracePt t="39053" x="7748588" y="5753100"/>
          <p14:tracePt t="39070" x="7715250" y="5753100"/>
          <p14:tracePt t="39086" x="7662863" y="5753100"/>
          <p14:tracePt t="39103" x="7612063" y="5753100"/>
          <p14:tracePt t="39120" x="7596188" y="5753100"/>
          <p14:tracePt t="39136" x="7578725" y="5753100"/>
          <p14:tracePt t="39205" x="7570788" y="5753100"/>
          <p14:tracePt t="39237" x="7561263" y="5753100"/>
          <p14:tracePt t="39526" x="7545388" y="5753100"/>
          <p14:tracePt t="39541" x="7510463" y="5753100"/>
          <p14:tracePt t="39549" x="7467600" y="5753100"/>
          <p14:tracePt t="39557" x="7426325" y="5745163"/>
          <p14:tracePt t="39569" x="7400925" y="5745163"/>
          <p14:tracePt t="39586" x="7332663" y="5735638"/>
          <p14:tracePt t="39603" x="7297738" y="5735638"/>
          <p14:tracePt t="39619" x="7289800" y="5735638"/>
          <p14:tracePt t="39636" x="7272338" y="5735638"/>
          <p14:tracePt t="39654" x="7264400" y="5735638"/>
          <p14:tracePt t="39669" x="7256463" y="5735638"/>
          <p14:tracePt t="39686" x="7229475" y="5735638"/>
          <p14:tracePt t="39703" x="7213600" y="5735638"/>
          <p14:tracePt t="39837" x="7204075" y="5735638"/>
          <p14:tracePt t="39861" x="7178675" y="5735638"/>
          <p14:tracePt t="39870" x="7162800" y="5735638"/>
          <p14:tracePt t="39877" x="7112000" y="5710238"/>
          <p14:tracePt t="39886" x="7069138" y="5702300"/>
          <p14:tracePt t="39903" x="6992938" y="5694363"/>
          <p14:tracePt t="39919" x="6942138" y="5676900"/>
          <p14:tracePt t="40078" x="6932613" y="5676900"/>
          <p14:tracePt t="40085" x="6924675" y="5668963"/>
          <p14:tracePt t="40093" x="6899275" y="5668963"/>
          <p14:tracePt t="40103" x="6881813" y="5659438"/>
          <p14:tracePt t="40120" x="6864350" y="5651500"/>
          <p14:tracePt t="40136" x="6848475" y="5641975"/>
          <p14:tracePt t="40189" x="6838950" y="5634038"/>
          <p14:tracePt t="40197" x="6831013" y="5634038"/>
          <p14:tracePt t="40205" x="6823075" y="5626100"/>
          <p14:tracePt t="40229" x="6823075" y="5608638"/>
          <p14:tracePt t="40237" x="6823075" y="5600700"/>
          <p14:tracePt t="40253" x="6823075" y="5575300"/>
          <p14:tracePt t="40269" x="6823075" y="5549900"/>
          <p14:tracePt t="40286" x="6942138" y="5430838"/>
          <p14:tracePt t="40302" x="7272338" y="5286375"/>
          <p14:tracePt t="40319" x="8275638" y="4868863"/>
          <p14:tracePt t="40336" x="9540875" y="4206875"/>
          <p14:tracePt t="40352" x="10704513" y="3568700"/>
          <p14:tracePt t="40369" x="11393488" y="3254375"/>
          <p14:tracePt t="40386" x="11758613" y="3101975"/>
          <p14:tracePt t="40403" x="11945938" y="3041650"/>
          <p14:tracePt t="40419" x="12055475" y="3016250"/>
          <p14:tracePt t="40436" x="12115800" y="3000375"/>
          <p14:tracePt t="40861" x="11877675" y="2397125"/>
          <p14:tracePt t="40870" x="11537950" y="2303463"/>
          <p14:tracePt t="40885" x="10739438" y="2116138"/>
          <p14:tracePt t="40902" x="10271125" y="2039938"/>
          <p14:tracePt t="40919" x="9940925" y="1928813"/>
          <p14:tracePt t="40936" x="9710738" y="1844675"/>
          <p14:tracePt t="40952" x="9294813" y="1657350"/>
          <p14:tracePt t="40969" x="8291513" y="1241425"/>
          <p14:tracePt t="40985" x="6788150" y="977900"/>
          <p14:tracePt t="41002" x="4826000" y="781050"/>
          <p14:tracePt t="41019" x="3305175" y="585788"/>
          <p14:tracePt t="41035" x="2379663" y="466725"/>
          <p14:tracePt t="41052" x="1860550" y="382588"/>
          <p14:tracePt t="41069" x="1673225" y="374650"/>
          <p14:tracePt t="41085" x="1589088" y="374650"/>
          <p14:tracePt t="41102" x="1503363" y="390525"/>
          <p14:tracePt t="41119" x="1477963" y="390525"/>
          <p14:tracePt t="41135" x="1462088" y="390525"/>
          <p14:tracePt t="41152" x="1419225" y="390525"/>
          <p14:tracePt t="41169" x="1231900" y="390525"/>
          <p14:tracePt t="41185" x="730250" y="271463"/>
          <p14:tracePt t="41202" x="203200" y="11112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75FDBED-4244-04EE-E4AA-D269C86BF487}"/>
              </a:ext>
            </a:extLst>
          </p:cNvPr>
          <p:cNvSpPr txBox="1"/>
          <p:nvPr/>
        </p:nvSpPr>
        <p:spPr>
          <a:xfrm>
            <a:off x="635516" y="2685413"/>
            <a:ext cx="10589356"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The methods described in this section focused on a different aspect of project decision-making from </a:t>
            </a:r>
            <a:r>
              <a:rPr lang="en-US" sz="2400" u="sng" dirty="0">
                <a:solidFill>
                  <a:srgbClr val="0A1F61"/>
                </a:solidFill>
                <a:latin typeface="Arial" panose="020B0604020202020204" pitchFamily="34" charset="0"/>
                <a:cs typeface="Arial" panose="020B0604020202020204" pitchFamily="34" charset="0"/>
              </a:rPr>
              <a:t>early</a:t>
            </a:r>
            <a:r>
              <a:rPr lang="en-US" sz="2400" dirty="0">
                <a:solidFill>
                  <a:srgbClr val="0A1F61"/>
                </a:solidFill>
                <a:latin typeface="Arial" panose="020B0604020202020204" pitchFamily="34" charset="0"/>
                <a:cs typeface="Arial" panose="020B0604020202020204" pitchFamily="34" charset="0"/>
              </a:rPr>
              <a:t> in the project selection process through the </a:t>
            </a:r>
            <a:r>
              <a:rPr lang="en-US" sz="2400" u="sng" dirty="0">
                <a:solidFill>
                  <a:srgbClr val="0A1F61"/>
                </a:solidFill>
                <a:latin typeface="Arial" panose="020B0604020202020204" pitchFamily="34" charset="0"/>
                <a:cs typeface="Arial" panose="020B0604020202020204" pitchFamily="34" charset="0"/>
              </a:rPr>
              <a:t>execution</a:t>
            </a:r>
            <a:r>
              <a:rPr lang="en-US" sz="2400" dirty="0">
                <a:solidFill>
                  <a:srgbClr val="0A1F61"/>
                </a:solidFill>
                <a:latin typeface="Arial" panose="020B0604020202020204" pitchFamily="34" charset="0"/>
                <a:cs typeface="Arial" panose="020B0604020202020204" pitchFamily="34" charset="0"/>
              </a:rPr>
              <a:t> phase</a:t>
            </a:r>
            <a:r>
              <a:rPr lang="en-US" sz="2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89403103"/>
      </p:ext>
    </p:extLst>
  </p:cSld>
  <p:clrMapOvr>
    <a:masterClrMapping/>
  </p:clrMapOvr>
  <mc:AlternateContent xmlns:mc="http://schemas.openxmlformats.org/markup-compatibility/2006" xmlns:p14="http://schemas.microsoft.com/office/powerpoint/2010/main">
    <mc:Choice Requires="p14">
      <p:transition spd="slow" p14:dur="2000" advTm="23215"/>
    </mc:Choice>
    <mc:Fallback xmlns="">
      <p:transition spd="slow" advTm="2321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E2A355B3-CAAE-BC5B-088B-4F4D2F780D6A}"/>
              </a:ext>
            </a:extLst>
          </p:cNvPr>
          <p:cNvSpPr txBox="1"/>
          <p:nvPr/>
        </p:nvSpPr>
        <p:spPr>
          <a:xfrm>
            <a:off x="801322" y="2178443"/>
            <a:ext cx="1058935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learning objectives for this section are</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the PERT model as it relates to variable time scheduling.</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Describe how simulation modeling can be used to model future project performance..</a:t>
            </a:r>
          </a:p>
        </p:txBody>
      </p:sp>
    </p:spTree>
    <p:extLst>
      <p:ext uri="{BB962C8B-B14F-4D97-AF65-F5344CB8AC3E}">
        <p14:creationId xmlns:p14="http://schemas.microsoft.com/office/powerpoint/2010/main" val="1398402512"/>
      </p:ext>
    </p:extLst>
  </p:cSld>
  <p:clrMapOvr>
    <a:masterClrMapping/>
  </p:clrMapOvr>
  <mc:AlternateContent xmlns:mc="http://schemas.openxmlformats.org/markup-compatibility/2006" xmlns:p14="http://schemas.microsoft.com/office/powerpoint/2010/main">
    <mc:Choice Requires="p14">
      <p:transition spd="slow" p14:dur="2000" advTm="42669"/>
    </mc:Choice>
    <mc:Fallback xmlns="">
      <p:transition spd="slow" advTm="4266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327BA9D-C995-2CFF-D835-08CEB257654F}"/>
              </a:ext>
            </a:extLst>
          </p:cNvPr>
          <p:cNvSpPr txBox="1"/>
          <p:nvPr/>
        </p:nvSpPr>
        <p:spPr>
          <a:xfrm>
            <a:off x="964922" y="2652497"/>
            <a:ext cx="10109025"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Outline the basic mechanics of the risk model to illustrate how simulation tools can help with the evaluation of the project performance.</a:t>
            </a:r>
          </a:p>
        </p:txBody>
      </p:sp>
    </p:spTree>
    <p:extLst>
      <p:ext uri="{BB962C8B-B14F-4D97-AF65-F5344CB8AC3E}">
        <p14:creationId xmlns:p14="http://schemas.microsoft.com/office/powerpoint/2010/main" val="2993381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F654203-F316-C359-351A-5B1D060DD108}"/>
              </a:ext>
            </a:extLst>
          </p:cNvPr>
          <p:cNvSpPr txBox="1"/>
          <p:nvPr/>
        </p:nvSpPr>
        <p:spPr>
          <a:xfrm>
            <a:off x="528140" y="2720494"/>
            <a:ext cx="7424695"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project, program, and portfolio management as it applies to an enterprise EPMO (Enterprise project management office)</a:t>
            </a:r>
          </a:p>
        </p:txBody>
      </p:sp>
      <p:pic>
        <p:nvPicPr>
          <p:cNvPr id="8" name="Picture 7">
            <a:extLst>
              <a:ext uri="{FF2B5EF4-FFF2-40B4-BE49-F238E27FC236}">
                <a16:creationId xmlns:a16="http://schemas.microsoft.com/office/drawing/2014/main" id="{6A4F7FBA-B799-3152-1695-14D0F2639FC4}"/>
              </a:ext>
            </a:extLst>
          </p:cNvPr>
          <p:cNvPicPr>
            <a:picLocks noChangeAspect="1"/>
          </p:cNvPicPr>
          <p:nvPr/>
        </p:nvPicPr>
        <p:blipFill>
          <a:blip r:embed="rId3"/>
          <a:stretch>
            <a:fillRect/>
          </a:stretch>
        </p:blipFill>
        <p:spPr>
          <a:xfrm>
            <a:off x="8516387" y="2480356"/>
            <a:ext cx="3139712" cy="3097036"/>
          </a:xfrm>
          <a:prstGeom prst="rect">
            <a:avLst/>
          </a:prstGeom>
        </p:spPr>
      </p:pic>
    </p:spTree>
    <p:extLst>
      <p:ext uri="{BB962C8B-B14F-4D97-AF65-F5344CB8AC3E}">
        <p14:creationId xmlns:p14="http://schemas.microsoft.com/office/powerpoint/2010/main" val="1354978074"/>
      </p:ext>
    </p:extLst>
  </p:cSld>
  <p:clrMapOvr>
    <a:masterClrMapping/>
  </p:clrMapOvr>
  <mc:AlternateContent xmlns:mc="http://schemas.openxmlformats.org/markup-compatibility/2006" xmlns:p14="http://schemas.microsoft.com/office/powerpoint/2010/main">
    <mc:Choice Requires="p14">
      <p:transition spd="slow" p14:dur="2000" advTm="24111"/>
    </mc:Choice>
    <mc:Fallback xmlns="">
      <p:transition spd="slow" advTm="2411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AD9E5F9-FC7E-4A14-E046-86DEC8FC7914}"/>
              </a:ext>
            </a:extLst>
          </p:cNvPr>
          <p:cNvPicPr>
            <a:picLocks noChangeAspect="1"/>
          </p:cNvPicPr>
          <p:nvPr/>
        </p:nvPicPr>
        <p:blipFill>
          <a:blip r:embed="rId3"/>
          <a:stretch>
            <a:fillRect/>
          </a:stretch>
        </p:blipFill>
        <p:spPr>
          <a:xfrm>
            <a:off x="439229" y="1891335"/>
            <a:ext cx="11441596" cy="5317434"/>
          </a:xfrm>
          <a:prstGeom prst="rect">
            <a:avLst/>
          </a:prstGeom>
        </p:spPr>
      </p:pic>
      <p:sp>
        <p:nvSpPr>
          <p:cNvPr id="9" name="TextBox 8">
            <a:extLst>
              <a:ext uri="{FF2B5EF4-FFF2-40B4-BE49-F238E27FC236}">
                <a16:creationId xmlns:a16="http://schemas.microsoft.com/office/drawing/2014/main" id="{8DB98773-5209-B782-462E-596C06C2EA3A}"/>
              </a:ext>
            </a:extLst>
          </p:cNvPr>
          <p:cNvSpPr txBox="1"/>
          <p:nvPr/>
        </p:nvSpPr>
        <p:spPr>
          <a:xfrm>
            <a:off x="4501592" y="963796"/>
            <a:ext cx="1821332" cy="523220"/>
          </a:xfrm>
          <a:prstGeom prst="rect">
            <a:avLst/>
          </a:prstGeom>
          <a:noFill/>
        </p:spPr>
        <p:txBody>
          <a:bodyPr wrap="none" rtlCol="0">
            <a:spAutoFit/>
          </a:bodyPr>
          <a:lstStyle/>
          <a:p>
            <a:r>
              <a:rPr lang="en-US" sz="2800" b="1" dirty="0">
                <a:solidFill>
                  <a:prstClr val="white"/>
                </a:solidFill>
                <a:latin typeface="Arial" panose="020B0604020202020204" pitchFamily="34" charset="0"/>
                <a:cs typeface="Arial" panose="020B0604020202020204" pitchFamily="34" charset="0"/>
              </a:rPr>
              <a:t>Summary</a:t>
            </a:r>
            <a:endParaRPr lang="en-US" sz="2800" b="1" dirty="0">
              <a:solidFill>
                <a:srgbClr val="FF9518"/>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1241495"/>
      </p:ext>
    </p:extLst>
  </p:cSld>
  <p:clrMapOvr>
    <a:masterClrMapping/>
  </p:clrMapOvr>
  <mc:AlternateContent xmlns:mc="http://schemas.openxmlformats.org/markup-compatibility/2006" xmlns:p14="http://schemas.microsoft.com/office/powerpoint/2010/main">
    <mc:Choice Requires="p14">
      <p:transition spd="slow" p14:dur="2000" advTm="56752"/>
    </mc:Choice>
    <mc:Fallback xmlns="">
      <p:transition spd="slow" advTm="5675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E4B73BF-C5BB-4A73-835B-6E94B6DF1EE3}"/>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8724</TotalTime>
  <Words>1802</Words>
  <Application>Microsoft Office PowerPoint</Application>
  <PresentationFormat>Widescreen</PresentationFormat>
  <Paragraphs>172</Paragraphs>
  <Slides>44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PalatinoLTStd-Roman</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119</cp:revision>
  <dcterms:created xsi:type="dcterms:W3CDTF">2023-04-29T09:08:00Z</dcterms:created>
  <dcterms:modified xsi:type="dcterms:W3CDTF">2025-01-18T14:23:09Z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lpwstr>13111900.0000000</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