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8F20EE2-4A56-B704-6EA2-1B458CACC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972D4AA3-2A02-033B-370C-982EB32A3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7A0F7-B18C-4CA5-92F4-BBB38345B132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DD246B4C-5FA9-720B-C908-5D89D58EF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7CA049EF-08DA-9F54-D3F2-BEC17E758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4A91-AC26-4595-885E-445F3939C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05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D70F2CEA-AB8D-BFEA-4AB0-A78F488C7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5340B23D-497E-A511-B06C-097113775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FD90232-F1B7-72D3-C867-C75CBAC3A3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B7A0F7-B18C-4CA5-92F4-BBB38345B132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490CF2B-A7B5-6412-12E1-3C181C2C4D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AA7E47E-9014-2D78-C073-19D2D48758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1A4A91-AC26-4595-885E-445F3939C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280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06AA2FF-4131-8FD1-091C-DD0D89C17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3088032-00CC-1CD4-D843-A7C2E29F5A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727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F36F020-E88C-B508-716F-BFC42FE1C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D2EED76-C82F-3901-2360-7952C48387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814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253110E-C300-6605-846C-39742528F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Explanatory Example</a:t>
            </a:r>
            <a:endParaRPr lang="en-GB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7817D70-6CFC-2018-72D9-D07922EF0B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42708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AB9243A-ED6F-67C3-431A-DBDF882DB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Explanatory Example</a:t>
            </a:r>
            <a:endParaRPr lang="en-GB" altLang="en-US" sz="3600" u="sng" dirty="0">
              <a:solidFill>
                <a:srgbClr val="1F497D">
                  <a:lumMod val="75000"/>
                </a:srgbClr>
              </a:solidFill>
              <a:ea typeface="+mn-ea"/>
              <a:cs typeface="+mn-cs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E9E7390-B437-F31E-9BA1-99385F3DB8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85452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D50EFB1-ED40-1047-3C64-FAB819A0F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9FAA494-0ADD-4F0E-641E-D41F89E179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667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DB685AB-EEFD-8FE7-E6C7-9771C7173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579076A-BE31-AC0E-850A-2B33B9E800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111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5AA8475-D45C-E1D1-C9FD-84D657949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30F9B57-706F-17BF-3949-66B6F40BEB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85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7EFAA23-88CB-E7F4-CA50-A9EAF7EFA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C37F5F6-AA45-7652-0B6B-7FC931179B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393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75AAFDE-27AB-98BC-55C9-9B9890D93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DB61E31-ADEC-2F8B-30A2-6443E478DC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60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1C50AC9-A69E-5AA1-883F-D21EDC5D3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C47E8B1-B921-D79F-F44F-D02A95ABF1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792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F26DAFB-745B-B66C-7BFD-2E42BCF0C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Minterm/Maxterm– Four Variables</a:t>
            </a:r>
            <a:endParaRPr lang="en-US" alt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BAA31B1-7DAB-16F6-E038-65A596A322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8658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0B8603E-E8B9-C44A-7D5C-72B81CB88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 Forms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D34A41D-BEE1-04E0-C8FB-99FD40ADAE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7534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0AE3754-4F59-A081-DDE0-EDA99D915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 Forms - SoM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181E2FF-7801-8075-95E6-C6DA42A54B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2893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45C8CDF-FFB8-9D8D-8A6F-F74DE66B9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 Forms - SoM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9BFB17F-3437-5AA0-51B8-ECA6598956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2336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46D9372-8782-B5F0-D15D-D46594D7D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6208300-34F4-5AB4-C430-8AA3D100F3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5842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A2BAA63-81DA-5D68-B6BC-F152FBE48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 Forms - PoM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718421F-9A85-47CE-1165-F9BEB56CCD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597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8927A15-E011-32B0-89F3-A3DB12735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 Forms - PoM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EA2770E-82C0-BFC8-D768-24BDD949FC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6019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B9D6B2E-D310-4B6B-C2C6-8ED0B81C3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05BDFF2-CCEB-4460-DE6D-44B56497B3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737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123DC06-FCA3-8B2A-1444-698B2CF05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 Forms-SoM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2EC5935-F709-0713-42AD-5B85CFB7E1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8768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CB33ADB-37F2-CC4B-7429-BA6D42454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87EC2F7-2EC8-4064-CB4A-08C35D51A0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4300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7464E83-5BE9-1E28-624F-22D0F5792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F617B22-FB6D-E6BB-B61F-D2A5C7A9BC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5610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073BFE2-53AA-9E9E-E0C3-9F208EE0B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Conversion Between Canonical Forms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29B6A0D-E9B9-5BC3-4CC0-23762529D4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3930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CE0D42A-CDA7-8E23-999C-65F9FB275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AA68D3F-12A1-F554-B1E2-A047DD4771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0742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25A8AD4-D24D-1429-5194-917E80C1B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FA8D3F4-1905-C0D4-568E-0C90E33559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0291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32391FE-C11D-0A17-3E14-17AC5D88E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Standard Forms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FEAF24E-36AD-663C-3A4C-B4AB4BCC14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4807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1ADDBD0-78C5-26EA-739A-B4113E577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Standard Forms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655088C-75CE-3A7E-2308-15727E6D04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1511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9903D14-71D8-18CA-80D5-D9FB90660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Standard Forms</a:t>
            </a:r>
            <a:endParaRPr lang="en-US" alt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41E4A1D-8609-B58F-167E-7BB59F0076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962545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38C9C4-9670-9660-2614-4D97A5C0A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Canonical(SoM) Vs. </a:t>
            </a:r>
            <a:r>
              <a:rPr lang="en-US" alt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Standard (SoP)</a:t>
            </a:r>
            <a:endParaRPr lang="en-US" alt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545E2E1-D032-F6BE-4321-A711F52459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570798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5D0B365-5D1D-4E8B-7CB4-5A6BF563E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SoM and SoP Observations</a:t>
            </a:r>
            <a:endParaRPr lang="en-US" alt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B4502EB-357A-A7E6-1599-56855B63ED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80883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6960F59-9C6F-DB96-F700-87058F295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Non standard form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7C1877D-9E9F-42D7-4FEA-1FE90E0AFE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5707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D809563-580C-94F4-5C3B-9A006CCFC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7C7B65F-9768-6FFF-130A-52E8C661BA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025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1B2CA60-74CE-9852-CC2C-A0C31C713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9E3A2A9-BB7E-E1CA-003E-09FE0D9BE2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8902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166B42C-2389-F6D8-A583-78EBF1A94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4940E53-0B10-0767-3F31-FD8EE3DB6C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102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97041AE-B4CD-E54E-1F50-09CCF12CA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7929F95-0313-B06A-184D-0F9B3BA005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7993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7CBD98B-3FB8-C5D7-C911-DB2B485FC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96CDC52-710B-AD30-D252-31FAAD6B46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7695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14892B2-7DA2-9EE9-8247-F91689DFD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2800C52-0F3B-F013-7D4E-62657A1803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0254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6C77ECC-DD88-2B08-E8A0-BF4A62ECE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0064E0-CFF1-E7B2-479D-C0F5972ED3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7923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F5892CB-AFF2-C73C-B3EC-BC3187B0C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5370672-AD08-4D7A-1495-13E3081F86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5815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19373E5-BAD0-70F1-6D5C-E223F3C47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FF901CC-49FB-2675-BDDA-138A6D9C12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661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7F2F8B0-AE4B-0C95-1B43-3B9F1EC26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4153AB6-53B8-B1A9-C90E-5C54D29E38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224691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</Words>
  <Application>Microsoft Office PowerPoint</Application>
  <PresentationFormat>شاشة عريضة</PresentationFormat>
  <Paragraphs>16</Paragraphs>
  <Slides>40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5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Explanatory Example</vt:lpstr>
      <vt:lpstr>Explanatory Example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Minterm/Maxterm– Four Variables</vt:lpstr>
      <vt:lpstr>Canonical Forms</vt:lpstr>
      <vt:lpstr>Canonical Forms - SoM</vt:lpstr>
      <vt:lpstr>Canonical Forms - SoM</vt:lpstr>
      <vt:lpstr>عرض تقديمي في PowerPoint</vt:lpstr>
      <vt:lpstr>Canonical Forms - PoM</vt:lpstr>
      <vt:lpstr>Canonical Forms - PoM</vt:lpstr>
      <vt:lpstr>عرض تقديمي في PowerPoint</vt:lpstr>
      <vt:lpstr>Canonical Forms-SoM</vt:lpstr>
      <vt:lpstr>عرض تقديمي في PowerPoint</vt:lpstr>
      <vt:lpstr>عرض تقديمي في PowerPoint</vt:lpstr>
      <vt:lpstr>Conversion Between Canonical Forms</vt:lpstr>
      <vt:lpstr>عرض تقديمي في PowerPoint</vt:lpstr>
      <vt:lpstr>عرض تقديمي في PowerPoint</vt:lpstr>
      <vt:lpstr>Standard Forms</vt:lpstr>
      <vt:lpstr>Standard Forms</vt:lpstr>
      <vt:lpstr>Standard Forms</vt:lpstr>
      <vt:lpstr>Canonical(SoM) Vs. Standard (SoP)</vt:lpstr>
      <vt:lpstr>SoM and SoP Observations</vt:lpstr>
      <vt:lpstr>Non standard form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علاء الدين سيد احمد محمد</dc:creator>
  <cp:lastModifiedBy>علاء الدين سيد احمد محمد</cp:lastModifiedBy>
  <cp:revision>1</cp:revision>
  <dcterms:created xsi:type="dcterms:W3CDTF">2025-07-04T20:01:05Z</dcterms:created>
  <dcterms:modified xsi:type="dcterms:W3CDTF">2025-07-04T20:01:05Z</dcterms:modified>
</cp:coreProperties>
</file>