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480" r:id="rId2"/>
    <p:sldId id="313" r:id="rId3"/>
    <p:sldId id="487" r:id="rId4"/>
    <p:sldId id="489" r:id="rId5"/>
    <p:sldId id="490" r:id="rId6"/>
    <p:sldId id="491" r:id="rId7"/>
    <p:sldId id="492" r:id="rId8"/>
    <p:sldId id="493" r:id="rId9"/>
    <p:sldId id="494" r:id="rId10"/>
    <p:sldId id="488" r:id="rId11"/>
    <p:sldId id="483" r:id="rId12"/>
    <p:sldId id="498" r:id="rId13"/>
    <p:sldId id="497" r:id="rId14"/>
    <p:sldId id="481" r:id="rId15"/>
    <p:sldId id="495" r:id="rId16"/>
    <p:sldId id="257" r:id="rId17"/>
    <p:sldId id="259" r:id="rId18"/>
    <p:sldId id="260" r:id="rId19"/>
    <p:sldId id="349"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13"/>
            <p14:sldId id="487"/>
            <p14:sldId id="489"/>
            <p14:sldId id="490"/>
            <p14:sldId id="491"/>
            <p14:sldId id="492"/>
            <p14:sldId id="493"/>
            <p14:sldId id="494"/>
            <p14:sldId id="488"/>
            <p14:sldId id="483"/>
            <p14:sldId id="498"/>
            <p14:sldId id="497"/>
            <p14:sldId id="481"/>
            <p14:sldId id="495"/>
            <p14:sldId id="257"/>
            <p14:sldId id="259"/>
            <p14:sldId id="26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103" d="100"/>
          <a:sy n="103" d="100"/>
        </p:scale>
        <p:origin x="31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9854700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0039552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7623763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865587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7225927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5249951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20871298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514399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6/6/2023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6/6/2023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6/6/2023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6/6/2023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6/6/2023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6/6/2023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6/6/2023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6/6/2023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6/6/2023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6/6/2023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6/6/2023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6/6/2023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7" r:id="rId14"/>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6.jpeg"/><Relationship Id="rId7"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slideLayout" Target="../slideLayouts/slideLayout13.xml"/><Relationship Id="rId7" Type="http://schemas.openxmlformats.org/officeDocument/2006/relationships/image" Target="../media/image7.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png"/><Relationship Id="rId11" Type="http://schemas.openxmlformats.org/officeDocument/2006/relationships/image" Target="../media/image11.png"/><Relationship Id="rId5" Type="http://schemas.openxmlformats.org/officeDocument/2006/relationships/image" Target="../media/image6.jpeg"/><Relationship Id="rId10" Type="http://schemas.openxmlformats.org/officeDocument/2006/relationships/image" Target="../media/image10.svg"/><Relationship Id="rId4" Type="http://schemas.openxmlformats.org/officeDocument/2006/relationships/notesSlide" Target="../notesSlides/notesSlide3.xml"/><Relationship Id="rId9" Type="http://schemas.openxmlformats.org/officeDocument/2006/relationships/image" Target="../media/image9.png"/></Relationships>
</file>

<file path=ppt/slides/_rels/slide4.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6.jpeg"/><Relationship Id="rId7"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3.png"/><Relationship Id="rId9" Type="http://schemas.openxmlformats.org/officeDocument/2006/relationships/image" Target="../media/image12.png"/></Relationships>
</file>

<file path=ppt/slides/_rels/slide5.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6.jpeg"/><Relationship Id="rId7"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6.jpeg"/><Relationship Id="rId7"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3.png"/><Relationship Id="rId9" Type="http://schemas.openxmlformats.org/officeDocument/2006/relationships/image" Target="../media/image13.png"/></Relationships>
</file>

<file path=ppt/slides/_rels/slide7.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slideLayout" Target="../slideLayouts/slideLayout13.xml"/><Relationship Id="rId7" Type="http://schemas.openxmlformats.org/officeDocument/2006/relationships/image" Target="../media/image7.png"/><Relationship Id="rId12" Type="http://schemas.openxmlformats.org/officeDocument/2006/relationships/image" Target="../media/image11.pn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3.png"/><Relationship Id="rId11" Type="http://schemas.openxmlformats.org/officeDocument/2006/relationships/image" Target="../media/image14.png"/><Relationship Id="rId5" Type="http://schemas.openxmlformats.org/officeDocument/2006/relationships/image" Target="../media/image6.jpeg"/><Relationship Id="rId10" Type="http://schemas.openxmlformats.org/officeDocument/2006/relationships/image" Target="../media/image10.svg"/><Relationship Id="rId4" Type="http://schemas.openxmlformats.org/officeDocument/2006/relationships/notesSlide" Target="../notesSlides/notesSlide7.xml"/><Relationship Id="rId9" Type="http://schemas.openxmlformats.org/officeDocument/2006/relationships/image" Target="../media/image9.png"/></Relationships>
</file>

<file path=ppt/slides/_rels/slide8.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slideLayout" Target="../slideLayouts/slideLayout13.xml"/><Relationship Id="rId7" Type="http://schemas.openxmlformats.org/officeDocument/2006/relationships/image" Target="../media/image7.png"/><Relationship Id="rId12" Type="http://schemas.openxmlformats.org/officeDocument/2006/relationships/image" Target="../media/image11.pn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3.png"/><Relationship Id="rId11" Type="http://schemas.openxmlformats.org/officeDocument/2006/relationships/image" Target="../media/image15.png"/><Relationship Id="rId5" Type="http://schemas.openxmlformats.org/officeDocument/2006/relationships/image" Target="../media/image6.jpeg"/><Relationship Id="rId10" Type="http://schemas.openxmlformats.org/officeDocument/2006/relationships/image" Target="../media/image10.svg"/><Relationship Id="rId4" Type="http://schemas.openxmlformats.org/officeDocument/2006/relationships/notesSlide" Target="../notesSlides/notesSlide8.xml"/><Relationship Id="rId9" Type="http://schemas.openxmlformats.org/officeDocument/2006/relationships/image" Target="../media/image9.png"/></Relationships>
</file>

<file path=ppt/slides/_rels/slide9.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slideLayout" Target="../slideLayouts/slideLayout13.xml"/><Relationship Id="rId7" Type="http://schemas.openxmlformats.org/officeDocument/2006/relationships/image" Target="../media/image7.png"/><Relationship Id="rId12" Type="http://schemas.openxmlformats.org/officeDocument/2006/relationships/image" Target="../media/image11.png"/><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3.png"/><Relationship Id="rId11" Type="http://schemas.openxmlformats.org/officeDocument/2006/relationships/image" Target="../media/image16.png"/><Relationship Id="rId5" Type="http://schemas.openxmlformats.org/officeDocument/2006/relationships/image" Target="../media/image6.jpeg"/><Relationship Id="rId10" Type="http://schemas.openxmlformats.org/officeDocument/2006/relationships/image" Target="../media/image10.svg"/><Relationship Id="rId4" Type="http://schemas.openxmlformats.org/officeDocument/2006/relationships/notesSlide" Target="../notesSlides/notesSlide9.xml"/><Relationship Id="rId9" Type="http://schemas.openxmlformats.org/officeDocument/2006/relationships/image" Target="../media/image9.png"/></Relationships>
</file>

<file path=ppt/slides/_rels/slide10.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slideLayout" Target="../slideLayouts/slideLayout13.xml"/><Relationship Id="rId7" Type="http://schemas.openxmlformats.org/officeDocument/2006/relationships/image" Target="../media/image7.png"/><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3.png"/><Relationship Id="rId11" Type="http://schemas.openxmlformats.org/officeDocument/2006/relationships/image" Target="../media/image11.png"/><Relationship Id="rId5" Type="http://schemas.openxmlformats.org/officeDocument/2006/relationships/image" Target="../media/image6.jpeg"/><Relationship Id="rId10" Type="http://schemas.openxmlformats.org/officeDocument/2006/relationships/image" Target="../media/image10.svg"/><Relationship Id="rId4" Type="http://schemas.openxmlformats.org/officeDocument/2006/relationships/notesSlide" Target="../notesSlides/notesSlide10.xml"/><Relationship Id="rId9" Type="http://schemas.openxmlformats.org/officeDocument/2006/relationships/image" Target="../media/image9.png"/></Relationships>
</file>

<file path=ppt/slides/_rels/slide11.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slideLayout" Target="../slideLayouts/slideLayout1.xml"/><Relationship Id="rId7" Type="http://schemas.openxmlformats.org/officeDocument/2006/relationships/image" Target="../media/image9.png"/><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8.svg"/><Relationship Id="rId5" Type="http://schemas.openxmlformats.org/officeDocument/2006/relationships/image" Target="../media/image7.png"/><Relationship Id="rId10" Type="http://schemas.openxmlformats.org/officeDocument/2006/relationships/image" Target="../media/image11.png"/><Relationship Id="rId4" Type="http://schemas.openxmlformats.org/officeDocument/2006/relationships/image" Target="../media/image3.png"/><Relationship Id="rId9" Type="http://schemas.openxmlformats.org/officeDocument/2006/relationships/image" Target="../media/image17.png"/></Relationships>
</file>

<file path=ppt/slides/_rels/slide12.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slideLayout" Target="../slideLayouts/slideLayout1.xml"/><Relationship Id="rId7" Type="http://schemas.openxmlformats.org/officeDocument/2006/relationships/image" Target="../media/image9.png"/><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8.svg"/><Relationship Id="rId5" Type="http://schemas.openxmlformats.org/officeDocument/2006/relationships/image" Target="../media/image7.png"/><Relationship Id="rId10" Type="http://schemas.openxmlformats.org/officeDocument/2006/relationships/image" Target="../media/image11.png"/><Relationship Id="rId4" Type="http://schemas.openxmlformats.org/officeDocument/2006/relationships/image" Target="../media/image3.png"/><Relationship Id="rId9" Type="http://schemas.openxmlformats.org/officeDocument/2006/relationships/image" Target="../media/image17.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8" Type="http://schemas.openxmlformats.org/officeDocument/2006/relationships/hyperlink" Target="7.docx" TargetMode="External"/><Relationship Id="rId3" Type="http://schemas.openxmlformats.org/officeDocument/2006/relationships/hyperlink" Target="2.docx" TargetMode="External"/><Relationship Id="rId7" Type="http://schemas.openxmlformats.org/officeDocument/2006/relationships/hyperlink" Target="6.docx" TargetMode="External"/><Relationship Id="rId2" Type="http://schemas.openxmlformats.org/officeDocument/2006/relationships/hyperlink" Target="1.docx" TargetMode="External"/><Relationship Id="rId1" Type="http://schemas.openxmlformats.org/officeDocument/2006/relationships/slideLayout" Target="../slideLayouts/slideLayout2.xml"/><Relationship Id="rId6" Type="http://schemas.openxmlformats.org/officeDocument/2006/relationships/hyperlink" Target="5.docx" TargetMode="External"/><Relationship Id="rId11" Type="http://schemas.openxmlformats.org/officeDocument/2006/relationships/hyperlink" Target="10.docx" TargetMode="External"/><Relationship Id="rId5" Type="http://schemas.openxmlformats.org/officeDocument/2006/relationships/hyperlink" Target="4.docx" TargetMode="External"/><Relationship Id="rId10" Type="http://schemas.openxmlformats.org/officeDocument/2006/relationships/hyperlink" Target="9.docx" TargetMode="External"/><Relationship Id="rId4" Type="http://schemas.openxmlformats.org/officeDocument/2006/relationships/hyperlink" Target="3.docx" TargetMode="External"/><Relationship Id="rId9" Type="http://schemas.openxmlformats.org/officeDocument/2006/relationships/hyperlink" Target="8.docx" TargetMode="Externa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1.png"/><Relationship Id="rId7" Type="http://schemas.openxmlformats.org/officeDocument/2006/relationships/image" Target="../media/image4.png"/><Relationship Id="rId2" Type="http://schemas.openxmlformats.org/officeDocument/2006/relationships/image" Target="../media/image20.jpeg"/><Relationship Id="rId1" Type="http://schemas.openxmlformats.org/officeDocument/2006/relationships/slideLayout" Target="../slideLayouts/slideLayout14.xml"/><Relationship Id="rId6" Type="http://schemas.openxmlformats.org/officeDocument/2006/relationships/image" Target="../media/image24.svg"/><Relationship Id="rId5" Type="http://schemas.openxmlformats.org/officeDocument/2006/relationships/image" Target="../media/image23.png"/><Relationship Id="rId4" Type="http://schemas.openxmlformats.org/officeDocument/2006/relationships/image" Target="../media/image2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7065898" y="3249038"/>
            <a:ext cx="5206195"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 Dr. Mohamed Soliman</a:t>
            </a: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6550866" y="2424037"/>
            <a:ext cx="5703806" cy="769441"/>
          </a:xfrm>
          <a:prstGeom prst="rect">
            <a:avLst/>
          </a:prstGeom>
          <a:noFill/>
        </p:spPr>
        <p:txBody>
          <a:bodyPr wrap="none" rtlCol="0">
            <a:spAutoFit/>
          </a:bodyPr>
          <a:lstStyle/>
          <a:p>
            <a:r>
              <a:rPr lang="en-US" sz="4400" b="1" dirty="0">
                <a:solidFill>
                  <a:srgbClr val="8E5A6D"/>
                </a:solidFill>
                <a:latin typeface="Tajawal Medium" panose="00000600000000000000" pitchFamily="2" charset="-78"/>
                <a:cs typeface="Tajawal Medium" panose="00000600000000000000" pitchFamily="2" charset="-78"/>
              </a:rPr>
              <a:t>Introductory Lecture</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594457" y="604308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Lecture 1</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7030828" y="4817973"/>
            <a:ext cx="4201464" cy="707886"/>
          </a:xfrm>
          <a:prstGeom prst="rect">
            <a:avLst/>
          </a:prstGeom>
          <a:noFill/>
        </p:spPr>
        <p:txBody>
          <a:bodyPr wrap="square" rtlCol="0">
            <a:spAutoFit/>
          </a:bodyPr>
          <a:lstStyle/>
          <a:p>
            <a:r>
              <a:rPr lang="en-US" sz="2000">
                <a:solidFill>
                  <a:srgbClr val="2D3956"/>
                </a:solidFill>
                <a:latin typeface="Tajawal Medium" panose="00000600000000000000" pitchFamily="2" charset="-78"/>
                <a:cs typeface="Tajawal Medium" panose="00000600000000000000" pitchFamily="2" charset="-78"/>
              </a:rPr>
              <a:t>ENT624</a:t>
            </a:r>
            <a:endParaRPr lang="en-US" sz="2000" dirty="0">
              <a:solidFill>
                <a:srgbClr val="2D3956"/>
              </a:solidFill>
              <a:latin typeface="Tajawal Medium" panose="00000600000000000000" pitchFamily="2" charset="-78"/>
              <a:cs typeface="Tajawal Medium" panose="00000600000000000000" pitchFamily="2" charset="-78"/>
            </a:endParaRPr>
          </a:p>
          <a:p>
            <a:r>
              <a:rPr lang="en-US" sz="2000" b="1" dirty="0">
                <a:solidFill>
                  <a:srgbClr val="2D3956"/>
                </a:solidFill>
                <a:latin typeface="Tajawal Medium" panose="00000600000000000000" pitchFamily="2" charset="-78"/>
                <a:cs typeface="Tajawal Medium" panose="00000600000000000000" pitchFamily="2" charset="-78"/>
              </a:rPr>
              <a:t>Entrepreneurial Strategy</a:t>
            </a: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med" p14:dur="700" advTm="51489">
        <p:fade/>
      </p:transition>
    </mc:Choice>
    <mc:Fallback xmlns="">
      <p:transition spd="med" advTm="51489">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Biography of Lecturer</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4247317"/>
          </a:xfrm>
          <a:prstGeom prst="rect">
            <a:avLst/>
          </a:prstGeom>
          <a:noFill/>
        </p:spPr>
        <p:txBody>
          <a:bodyPr wrap="square" rtlCol="0">
            <a:spAutoFit/>
          </a:bodyPr>
          <a:lstStyle/>
          <a:p>
            <a:r>
              <a:rPr lang="en-US" sz="1800" b="0" i="0" dirty="0">
                <a:solidFill>
                  <a:srgbClr val="444444"/>
                </a:solidFill>
                <a:effectLst/>
                <a:latin typeface="SourceSansPro-Regular"/>
              </a:rPr>
              <a:t>2020 to Present       </a:t>
            </a:r>
            <a:r>
              <a:rPr lang="en-US" sz="1800" b="1" i="0" dirty="0">
                <a:solidFill>
                  <a:srgbClr val="000000"/>
                </a:solidFill>
                <a:effectLst/>
                <a:latin typeface="SourceSansPro-Regular"/>
              </a:rPr>
              <a:t>Senior Lecturer</a:t>
            </a:r>
          </a:p>
          <a:p>
            <a:r>
              <a:rPr lang="en-US" sz="1800" b="0" i="1" dirty="0">
                <a:solidFill>
                  <a:srgbClr val="428BCA"/>
                </a:solidFill>
                <a:effectLst/>
                <a:latin typeface="SourceSansPro-Italic"/>
              </a:rPr>
              <a:t>Business Innovation Department, Prince of </a:t>
            </a:r>
            <a:r>
              <a:rPr lang="en-US" sz="1800" b="0" i="1" dirty="0" err="1">
                <a:solidFill>
                  <a:srgbClr val="428BCA"/>
                </a:solidFill>
                <a:effectLst/>
                <a:latin typeface="SourceSansPro-Italic"/>
              </a:rPr>
              <a:t>Songkla</a:t>
            </a:r>
            <a:r>
              <a:rPr lang="en-US" sz="1800" b="0" i="1" dirty="0">
                <a:solidFill>
                  <a:srgbClr val="428BCA"/>
                </a:solidFill>
                <a:effectLst/>
                <a:latin typeface="SourceSansPro-Italic"/>
              </a:rPr>
              <a:t> University, Thailand</a:t>
            </a:r>
          </a:p>
          <a:p>
            <a:endParaRPr lang="en-US" sz="1800" b="0" i="1" dirty="0">
              <a:solidFill>
                <a:srgbClr val="428BCA"/>
              </a:solidFill>
              <a:effectLst/>
              <a:latin typeface="SourceSansPro-Italic"/>
            </a:endParaRPr>
          </a:p>
          <a:p>
            <a:r>
              <a:rPr lang="en-US" sz="1800" b="0" i="0" dirty="0">
                <a:solidFill>
                  <a:srgbClr val="444444"/>
                </a:solidFill>
                <a:effectLst/>
                <a:latin typeface="SourceSansPro-Regular"/>
              </a:rPr>
              <a:t>2015 to 2019            </a:t>
            </a:r>
            <a:r>
              <a:rPr lang="en-US" sz="1800" b="1" i="0" dirty="0">
                <a:solidFill>
                  <a:srgbClr val="000000"/>
                </a:solidFill>
                <a:effectLst/>
                <a:latin typeface="SourceSansPro-Regular"/>
              </a:rPr>
              <a:t>Research Fellow /</a:t>
            </a:r>
            <a:r>
              <a:rPr lang="en-US" b="1" dirty="0">
                <a:solidFill>
                  <a:srgbClr val="000000"/>
                </a:solidFill>
                <a:latin typeface="SourceSansPro-Regular"/>
              </a:rPr>
              <a:t>Teaching Assistant</a:t>
            </a:r>
          </a:p>
          <a:p>
            <a:r>
              <a:rPr lang="en-US" sz="1800" b="0" i="1" dirty="0">
                <a:solidFill>
                  <a:srgbClr val="428BCA"/>
                </a:solidFill>
                <a:effectLst/>
                <a:latin typeface="SourceSansPro-Italic"/>
              </a:rPr>
              <a:t>School of Management, USM, Malaysia</a:t>
            </a:r>
          </a:p>
          <a:p>
            <a:endParaRPr lang="en-US" sz="1800" b="0" i="1" dirty="0">
              <a:solidFill>
                <a:srgbClr val="428BCA"/>
              </a:solidFill>
              <a:effectLst/>
              <a:latin typeface="SourceSansPro-Italic"/>
            </a:endParaRPr>
          </a:p>
          <a:p>
            <a:pPr marL="342900" indent="-342900">
              <a:buAutoNum type="arabicPlain" startAt="2016"/>
            </a:pPr>
            <a:r>
              <a:rPr lang="en-US" sz="1800" b="0" i="0" dirty="0">
                <a:solidFill>
                  <a:srgbClr val="444444"/>
                </a:solidFill>
                <a:effectLst/>
                <a:latin typeface="SourceSansPro-Regular"/>
              </a:rPr>
              <a:t>to 2017            </a:t>
            </a:r>
            <a:r>
              <a:rPr lang="en-US" sz="1800" b="1" i="0" dirty="0">
                <a:solidFill>
                  <a:srgbClr val="000000"/>
                </a:solidFill>
                <a:effectLst/>
                <a:latin typeface="SourceSansPro-Regular"/>
              </a:rPr>
              <a:t>President of SOM PhD Club Committee</a:t>
            </a:r>
          </a:p>
          <a:p>
            <a:r>
              <a:rPr lang="en-US" b="1" dirty="0">
                <a:solidFill>
                  <a:srgbClr val="000000"/>
                </a:solidFill>
                <a:latin typeface="SourceSansPro-Regular"/>
              </a:rPr>
              <a:t>                                   </a:t>
            </a:r>
            <a:r>
              <a:rPr lang="en-US" sz="1800" b="1" i="0" dirty="0">
                <a:solidFill>
                  <a:srgbClr val="000000"/>
                </a:solidFill>
                <a:effectLst/>
                <a:latin typeface="SourceSansPro-Regular"/>
              </a:rPr>
              <a:t>USM Student Ambassador</a:t>
            </a:r>
          </a:p>
          <a:p>
            <a:r>
              <a:rPr lang="en-US" sz="1800" b="0" i="1" dirty="0">
                <a:solidFill>
                  <a:srgbClr val="428BCA"/>
                </a:solidFill>
                <a:effectLst/>
                <a:latin typeface="SourceSansPro-Italic"/>
              </a:rPr>
              <a:t>School of Management, USM, Malaysia</a:t>
            </a:r>
            <a:r>
              <a:rPr lang="en-US" dirty="0"/>
              <a:t> </a:t>
            </a:r>
          </a:p>
          <a:p>
            <a:endParaRPr lang="en-US" dirty="0"/>
          </a:p>
          <a:p>
            <a:endParaRPr lang="en-US" dirty="0"/>
          </a:p>
          <a:p>
            <a:r>
              <a:rPr lang="en-US" sz="1800" b="0" i="0" dirty="0">
                <a:solidFill>
                  <a:srgbClr val="444444"/>
                </a:solidFill>
                <a:effectLst/>
                <a:latin typeface="SourceSansPro-Regular"/>
              </a:rPr>
              <a:t>2004  to 2014           </a:t>
            </a:r>
            <a:r>
              <a:rPr lang="en-US" sz="1800" b="1" i="0" dirty="0">
                <a:solidFill>
                  <a:srgbClr val="000000"/>
                </a:solidFill>
                <a:effectLst/>
                <a:latin typeface="SourceSansPro-Regular"/>
              </a:rPr>
              <a:t>Teaching Assistant / Lecturer</a:t>
            </a:r>
          </a:p>
          <a:p>
            <a:r>
              <a:rPr lang="en-US" sz="1800" b="0" i="1" dirty="0">
                <a:solidFill>
                  <a:srgbClr val="428BCA"/>
                </a:solidFill>
                <a:effectLst/>
                <a:latin typeface="SourceSansPro-Italic"/>
              </a:rPr>
              <a:t>Faculty of Business, Economics and Information systems. </a:t>
            </a:r>
            <a:r>
              <a:rPr lang="en-US" sz="1800" b="0" i="1" dirty="0" err="1">
                <a:solidFill>
                  <a:srgbClr val="428BCA"/>
                </a:solidFill>
                <a:effectLst/>
                <a:latin typeface="SourceSansPro-Italic"/>
              </a:rPr>
              <a:t>Misr</a:t>
            </a:r>
            <a:r>
              <a:rPr lang="en-US" sz="1800" b="0" i="1" dirty="0">
                <a:solidFill>
                  <a:srgbClr val="428BCA"/>
                </a:solidFill>
                <a:effectLst/>
                <a:latin typeface="SourceSansPro-Italic"/>
              </a:rPr>
              <a:t> University for Science and Technology (</a:t>
            </a:r>
            <a:r>
              <a:rPr lang="en-US" i="1" dirty="0">
                <a:solidFill>
                  <a:srgbClr val="428BCA"/>
                </a:solidFill>
                <a:latin typeface="SourceSansPro-Italic"/>
              </a:rPr>
              <a:t>MUST), Egypt</a:t>
            </a:r>
            <a:br>
              <a:rPr lang="en-US" dirty="0"/>
            </a:br>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med" p14:dur="700" advTm="41414">
        <p:fade/>
      </p:transition>
    </mc:Choice>
    <mc:Fallback xmlns="">
      <p:transition spd="med" advTm="41414">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5">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Biography of Lecturer</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2947087" y="2390011"/>
            <a:ext cx="9242106" cy="4524315"/>
          </a:xfrm>
          <a:prstGeom prst="rect">
            <a:avLst/>
          </a:prstGeom>
          <a:noFill/>
        </p:spPr>
        <p:txBody>
          <a:bodyPr wrap="square" rtlCol="0">
            <a:spAutoFit/>
          </a:bodyPr>
          <a:lstStyle/>
          <a:p>
            <a:r>
              <a:rPr lang="en-US" sz="1800" b="1" i="0" dirty="0">
                <a:solidFill>
                  <a:srgbClr val="000000"/>
                </a:solidFill>
                <a:effectLst/>
                <a:latin typeface="SourceSansPro-Regular"/>
              </a:rPr>
              <a:t>PhD in Technology Management</a:t>
            </a:r>
          </a:p>
          <a:p>
            <a:r>
              <a:rPr lang="en-US" sz="1800" b="0" i="1" dirty="0">
                <a:solidFill>
                  <a:srgbClr val="428BCA"/>
                </a:solidFill>
                <a:effectLst/>
                <a:latin typeface="SourceSansPro-Italic"/>
              </a:rPr>
              <a:t>School Of Management (SOM), </a:t>
            </a:r>
            <a:r>
              <a:rPr lang="en-US" sz="1800" b="0" i="1" dirty="0" err="1">
                <a:solidFill>
                  <a:srgbClr val="428BCA"/>
                </a:solidFill>
                <a:effectLst/>
                <a:latin typeface="SourceSansPro-Italic"/>
              </a:rPr>
              <a:t>Universiti</a:t>
            </a:r>
            <a:r>
              <a:rPr lang="en-US" sz="1800" b="0" i="1" dirty="0">
                <a:solidFill>
                  <a:srgbClr val="428BCA"/>
                </a:solidFill>
                <a:effectLst/>
                <a:latin typeface="SourceSansPro-Italic"/>
              </a:rPr>
              <a:t> Sains Malaysia (USM ), Malaysia</a:t>
            </a:r>
          </a:p>
          <a:p>
            <a:r>
              <a:rPr lang="en-US" sz="1800" b="1" i="1" dirty="0">
                <a:solidFill>
                  <a:srgbClr val="000000"/>
                </a:solidFill>
                <a:effectLst/>
                <a:latin typeface="SourceSansPro-SemiBoldItalic"/>
              </a:rPr>
              <a:t>USM is No. 147 QS World University Ranking, 2022 </a:t>
            </a:r>
          </a:p>
          <a:p>
            <a:r>
              <a:rPr lang="en-US" sz="1800" b="1" i="0" dirty="0">
                <a:solidFill>
                  <a:srgbClr val="000000"/>
                </a:solidFill>
                <a:effectLst/>
                <a:latin typeface="SourceSansPro-SemiBold"/>
              </a:rPr>
              <a:t>The medium of study is in English</a:t>
            </a:r>
            <a:r>
              <a:rPr lang="en-US" dirty="0"/>
              <a:t> </a:t>
            </a:r>
            <a:br>
              <a:rPr lang="en-US" dirty="0"/>
            </a:br>
            <a:endParaRPr lang="en-US" sz="1800" b="0" i="1" dirty="0">
              <a:solidFill>
                <a:srgbClr val="428BCA"/>
              </a:solidFill>
              <a:effectLst/>
              <a:latin typeface="SourceSansPro-Italic"/>
            </a:endParaRPr>
          </a:p>
          <a:p>
            <a:r>
              <a:rPr lang="en-US" sz="1800" b="0" i="0" dirty="0">
                <a:solidFill>
                  <a:srgbClr val="000000"/>
                </a:solidFill>
                <a:effectLst/>
                <a:latin typeface="SourceSansPro-Regular"/>
              </a:rPr>
              <a:t>MBA in Management Information Systems</a:t>
            </a:r>
          </a:p>
          <a:p>
            <a:r>
              <a:rPr lang="en-US" sz="1800" b="0" i="1" dirty="0">
                <a:solidFill>
                  <a:srgbClr val="428BCA"/>
                </a:solidFill>
                <a:effectLst/>
                <a:latin typeface="SourceSansPro-Italic"/>
              </a:rPr>
              <a:t>Arab Academy for Banking and Financial Science (AABFS)</a:t>
            </a:r>
          </a:p>
          <a:p>
            <a:r>
              <a:rPr lang="en-US" sz="1800" b="1" i="0" dirty="0">
                <a:solidFill>
                  <a:srgbClr val="000000"/>
                </a:solidFill>
                <a:effectLst/>
                <a:latin typeface="SourceSansPro-SemiBold"/>
              </a:rPr>
              <a:t>The medium of study is in English. Grade: Excellent</a:t>
            </a:r>
            <a:r>
              <a:rPr lang="en-US" dirty="0"/>
              <a:t> </a:t>
            </a:r>
            <a:r>
              <a:rPr lang="en-US" sz="1800" b="1" i="0" dirty="0">
                <a:solidFill>
                  <a:srgbClr val="000000"/>
                </a:solidFill>
                <a:effectLst/>
                <a:latin typeface="SourceSansPro-Regular"/>
              </a:rPr>
              <a:t>(Honors) </a:t>
            </a:r>
            <a:br>
              <a:rPr lang="en-US" dirty="0"/>
            </a:br>
            <a:endParaRPr lang="en-US" sz="1800" b="0" i="1" dirty="0">
              <a:solidFill>
                <a:srgbClr val="428BCA"/>
              </a:solidFill>
              <a:effectLst/>
              <a:latin typeface="SourceSansPro-Italic"/>
            </a:endParaRPr>
          </a:p>
          <a:p>
            <a:r>
              <a:rPr lang="en-US" sz="1800" b="0" i="0" dirty="0">
                <a:solidFill>
                  <a:srgbClr val="000000"/>
                </a:solidFill>
                <a:effectLst/>
                <a:latin typeface="SourceSansPro-Regular"/>
              </a:rPr>
              <a:t>Bachelor of Business Administration degree (Honors) in Business Information Systems</a:t>
            </a:r>
          </a:p>
          <a:p>
            <a:r>
              <a:rPr lang="en-US" sz="1800" b="0" i="1" dirty="0">
                <a:solidFill>
                  <a:srgbClr val="428BCA"/>
                </a:solidFill>
                <a:effectLst/>
                <a:latin typeface="SourceSansPro-Italic"/>
              </a:rPr>
              <a:t>Faculty of Business, Economics and information systems, </a:t>
            </a:r>
            <a:r>
              <a:rPr lang="en-US" sz="1800" b="0" i="1" dirty="0" err="1">
                <a:solidFill>
                  <a:srgbClr val="428BCA"/>
                </a:solidFill>
                <a:effectLst/>
                <a:latin typeface="SourceSansPro-Italic"/>
              </a:rPr>
              <a:t>Misr</a:t>
            </a:r>
            <a:r>
              <a:rPr lang="en-US" sz="1800" b="0" i="1" dirty="0">
                <a:solidFill>
                  <a:srgbClr val="428BCA"/>
                </a:solidFill>
                <a:effectLst/>
                <a:latin typeface="SourceSansPro-Italic"/>
              </a:rPr>
              <a:t> University for Science and Technology (MUST)</a:t>
            </a:r>
            <a:r>
              <a:rPr lang="en-US" dirty="0"/>
              <a:t> </a:t>
            </a:r>
          </a:p>
          <a:p>
            <a:r>
              <a:rPr lang="en-US" sz="1800" b="1" i="0" dirty="0">
                <a:solidFill>
                  <a:srgbClr val="000000"/>
                </a:solidFill>
                <a:effectLst/>
                <a:latin typeface="SourceSansPro-SemiBold"/>
              </a:rPr>
              <a:t>The Medium of study is in English. Grade: Excellent with Honors (CGPA 4.3)</a:t>
            </a:r>
            <a:br>
              <a:rPr lang="en-US" dirty="0"/>
            </a:br>
            <a:br>
              <a:rPr lang="en-US" dirty="0"/>
            </a:br>
            <a:br>
              <a:rPr lang="en-US" dirty="0"/>
            </a:br>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9923145" y="6311380"/>
            <a:ext cx="1879649" cy="309233"/>
          </a:xfrm>
          <a:prstGeom prst="rect">
            <a:avLst/>
          </a:prstGeom>
        </p:spPr>
      </p:pic>
      <p:pic>
        <p:nvPicPr>
          <p:cNvPr id="6" name="Audio 5">
            <a:hlinkClick r:id="" action="ppaction://media"/>
            <a:extLst>
              <a:ext uri="{FF2B5EF4-FFF2-40B4-BE49-F238E27FC236}">
                <a16:creationId xmlns:a16="http://schemas.microsoft.com/office/drawing/2014/main" id="{83671C1F-A2A2-5FCF-5C73-51D7083F1978}"/>
              </a:ext>
            </a:extLst>
          </p:cNvPr>
          <p:cNvPicPr>
            <a:picLocks noChangeAspect="1"/>
          </p:cNvPicPr>
          <p:nvPr>
            <a:audioFile r:link="rId2"/>
            <p:extLst>
              <p:ext uri="{DAA4B4D4-6D71-4841-9C94-3DE7FCFB9230}">
                <p14:media xmlns:p14="http://schemas.microsoft.com/office/powerpoint/2010/main" r:embed="rId1"/>
              </p:ext>
            </p:extLst>
          </p:nvPr>
        </p:nvPicPr>
        <p:blipFill>
          <a:blip r:embed="rId11"/>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135553540"/>
      </p:ext>
    </p:extLst>
  </p:cSld>
  <p:clrMapOvr>
    <a:masterClrMapping/>
  </p:clrMapOvr>
  <mc:AlternateContent xmlns:mc="http://schemas.openxmlformats.org/markup-compatibility/2006" xmlns:p14="http://schemas.microsoft.com/office/powerpoint/2010/main">
    <mc:Choice Requires="p14">
      <p:transition spd="med" p14:dur="700" advTm="36181">
        <p:fade/>
      </p:transition>
    </mc:Choice>
    <mc:Fallback xmlns="">
      <p:transition spd="med" advTm="3618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Awards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353337" y="2687814"/>
            <a:ext cx="8762463" cy="1200329"/>
          </a:xfrm>
          <a:prstGeom prst="rect">
            <a:avLst/>
          </a:prstGeom>
          <a:noFill/>
        </p:spPr>
        <p:txBody>
          <a:bodyPr wrap="square" rtlCol="0">
            <a:spAutoFit/>
          </a:bodyPr>
          <a:lstStyle/>
          <a:p>
            <a:pPr algn="just"/>
            <a:br>
              <a:rPr lang="en-US" dirty="0"/>
            </a:br>
            <a:br>
              <a:rPr lang="en-US" dirty="0"/>
            </a:br>
            <a:br>
              <a:rPr lang="en-US" dirty="0"/>
            </a:br>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CE57A177-118A-9F65-C208-4F0B9C0F85E3}"/>
              </a:ext>
            </a:extLst>
          </p:cNvPr>
          <p:cNvPicPr>
            <a:picLocks noChangeAspect="1"/>
          </p:cNvPicPr>
          <p:nvPr/>
        </p:nvPicPr>
        <p:blipFill>
          <a:blip r:embed="rId9"/>
          <a:stretch>
            <a:fillRect/>
          </a:stretch>
        </p:blipFill>
        <p:spPr>
          <a:xfrm>
            <a:off x="3343506" y="1333452"/>
            <a:ext cx="8772294" cy="4941101"/>
          </a:xfrm>
          <a:prstGeom prst="rect">
            <a:avLst/>
          </a:prstGeom>
        </p:spPr>
      </p:pic>
    </p:spTree>
    <p:extLst>
      <p:ext uri="{BB962C8B-B14F-4D97-AF65-F5344CB8AC3E}">
        <p14:creationId xmlns:p14="http://schemas.microsoft.com/office/powerpoint/2010/main" val="1075960586"/>
      </p:ext>
    </p:extLst>
  </p:cSld>
  <p:clrMapOvr>
    <a:masterClrMapping/>
  </p:clrMapOvr>
  <mc:AlternateContent xmlns:mc="http://schemas.openxmlformats.org/markup-compatibility/2006" xmlns:p14="http://schemas.microsoft.com/office/powerpoint/2010/main">
    <mc:Choice Requires="p14">
      <p:transition spd="med" p14:dur="700" advTm="31998">
        <p:fade/>
      </p:transition>
    </mc:Choice>
    <mc:Fallback xmlns="">
      <p:transition spd="med" advTm="31998">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942573" y="1411861"/>
            <a:ext cx="4113898" cy="954107"/>
          </a:xfrm>
          <a:prstGeom prst="rect">
            <a:avLst/>
          </a:prstGeom>
          <a:noFill/>
        </p:spPr>
        <p:txBody>
          <a:bodyPr wrap="square" rtlCol="0">
            <a:spAutoFit/>
          </a:bodyPr>
          <a:lstStyle/>
          <a:p>
            <a:r>
              <a:rPr lang="en-US" sz="1800" b="1" i="0" dirty="0">
                <a:solidFill>
                  <a:srgbClr val="073763"/>
                </a:solidFill>
                <a:effectLst/>
              </a:rPr>
              <a:t>MOOCs (Massive Open Online Courses)</a:t>
            </a:r>
            <a:r>
              <a:rPr lang="en-US" sz="2800" b="1" dirty="0"/>
              <a:t> </a:t>
            </a:r>
            <a:br>
              <a:rPr lang="en-US" sz="2800" b="1" dirty="0"/>
            </a:br>
            <a:endParaRPr lang="en-US" sz="2800" b="1" dirty="0">
              <a:solidFill>
                <a:srgbClr val="2D3956"/>
              </a:solidFill>
              <a:latin typeface="Tajawal Medium" panose="00000600000000000000" pitchFamily="2" charset="-78"/>
              <a:cs typeface="Tajawal Medium" panose="00000600000000000000" pitchFamily="2" charset="-78"/>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353337" y="2687814"/>
            <a:ext cx="8762463" cy="2031325"/>
          </a:xfrm>
          <a:prstGeom prst="rect">
            <a:avLst/>
          </a:prstGeom>
          <a:noFill/>
        </p:spPr>
        <p:txBody>
          <a:bodyPr wrap="square" rtlCol="0">
            <a:spAutoFit/>
          </a:bodyPr>
          <a:lstStyle/>
          <a:p>
            <a:br>
              <a:rPr lang="en-US" dirty="0"/>
            </a:br>
            <a:r>
              <a:rPr lang="en-US" sz="1800" b="0" i="0" dirty="0">
                <a:solidFill>
                  <a:srgbClr val="000000"/>
                </a:solidFill>
                <a:effectLst/>
                <a:latin typeface="SourceSansPro-Regular"/>
              </a:rPr>
              <a:t>1. Business Analytics with MS Excel </a:t>
            </a:r>
            <a:r>
              <a:rPr lang="en-US" sz="1800" b="0" i="0" dirty="0">
                <a:solidFill>
                  <a:srgbClr val="428BCA"/>
                </a:solidFill>
                <a:effectLst/>
                <a:latin typeface="SourceSansPro-Regular"/>
              </a:rPr>
              <a:t>https://mooc.psu.ac.th/learn/psumooc-650194/</a:t>
            </a:r>
          </a:p>
          <a:p>
            <a:r>
              <a:rPr lang="en-US" sz="1800" b="0" i="0" dirty="0">
                <a:solidFill>
                  <a:srgbClr val="000000"/>
                </a:solidFill>
                <a:effectLst/>
                <a:latin typeface="SourceSansPro-Regular"/>
              </a:rPr>
              <a:t>2. Business Intelligence for Industry: MS Power BI Hands-on </a:t>
            </a:r>
            <a:r>
              <a:rPr lang="en-US" sz="1800" b="0" i="1" dirty="0">
                <a:solidFill>
                  <a:srgbClr val="000000"/>
                </a:solidFill>
                <a:effectLst/>
                <a:latin typeface="SourceSansPro-Italic"/>
              </a:rPr>
              <a:t>(On progress)</a:t>
            </a:r>
          </a:p>
          <a:p>
            <a:r>
              <a:rPr lang="en-US" sz="1800" b="0" i="0" dirty="0">
                <a:solidFill>
                  <a:srgbClr val="000000"/>
                </a:solidFill>
                <a:effectLst/>
                <a:latin typeface="SourceSansPro-Regular"/>
              </a:rPr>
              <a:t>3. Non-degree Data Analytics for Businesses </a:t>
            </a:r>
            <a:r>
              <a:rPr lang="en-US" sz="1800" b="0" i="1" dirty="0">
                <a:solidFill>
                  <a:srgbClr val="000000"/>
                </a:solidFill>
                <a:effectLst/>
                <a:latin typeface="SourceSansPro-Italic"/>
              </a:rPr>
              <a:t>(On progress)</a:t>
            </a:r>
            <a:r>
              <a:rPr lang="en-US" dirty="0"/>
              <a:t> </a:t>
            </a:r>
            <a:br>
              <a:rPr lang="en-US" dirty="0"/>
            </a:br>
            <a:br>
              <a:rPr lang="en-US" dirty="0"/>
            </a:br>
            <a:br>
              <a:rPr lang="en-US" dirty="0"/>
            </a:br>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797353381"/>
      </p:ext>
    </p:extLst>
  </p:cSld>
  <p:clrMapOvr>
    <a:masterClrMapping/>
  </p:clrMapOvr>
  <mc:AlternateContent xmlns:mc="http://schemas.openxmlformats.org/markup-compatibility/2006" xmlns:p14="http://schemas.microsoft.com/office/powerpoint/2010/main">
    <mc:Choice Requires="p14">
      <p:transition spd="med" p14:dur="700" advTm="66673">
        <p:fade/>
      </p:transition>
    </mc:Choice>
    <mc:Fallback xmlns="">
      <p:transition spd="med" advTm="66673">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5557916" y="1405567"/>
            <a:ext cx="4113898" cy="369332"/>
          </a:xfrm>
          <a:prstGeom prst="rect">
            <a:avLst/>
          </a:prstGeom>
          <a:noFill/>
        </p:spPr>
        <p:txBody>
          <a:bodyPr wrap="square" rtlCol="0">
            <a:spAutoFit/>
          </a:bodyPr>
          <a:lstStyle/>
          <a:p>
            <a:r>
              <a:rPr lang="en-US" sz="1800" b="1" i="0" dirty="0">
                <a:solidFill>
                  <a:srgbClr val="073763"/>
                </a:solidFill>
                <a:effectLst/>
              </a:rPr>
              <a:t>List of Publications</a:t>
            </a:r>
            <a:endParaRPr lang="en-US" sz="2800" b="1" dirty="0">
              <a:solidFill>
                <a:srgbClr val="2D3956"/>
              </a:solidFill>
              <a:latin typeface="Tajawal Medium" panose="00000600000000000000" pitchFamily="2" charset="-78"/>
              <a:cs typeface="Tajawal Medium" panose="00000600000000000000" pitchFamily="2" charset="-78"/>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353337" y="2687814"/>
            <a:ext cx="8762463" cy="1477328"/>
          </a:xfrm>
          <a:prstGeom prst="rect">
            <a:avLst/>
          </a:prstGeom>
          <a:noFill/>
        </p:spPr>
        <p:txBody>
          <a:bodyPr wrap="square" rtlCol="0">
            <a:spAutoFit/>
          </a:bodyPr>
          <a:lstStyle/>
          <a:p>
            <a:br>
              <a:rPr lang="en-US" dirty="0"/>
            </a:br>
            <a:br>
              <a:rPr lang="en-US" dirty="0"/>
            </a:br>
            <a:br>
              <a:rPr lang="en-US" dirty="0"/>
            </a:br>
            <a:br>
              <a:rPr lang="en-US" dirty="0"/>
            </a:br>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811C978B-84EC-3D60-47BE-D8AAC739178C}"/>
              </a:ext>
            </a:extLst>
          </p:cNvPr>
          <p:cNvPicPr>
            <a:picLocks noChangeAspect="1"/>
          </p:cNvPicPr>
          <p:nvPr/>
        </p:nvPicPr>
        <p:blipFill>
          <a:blip r:embed="rId9"/>
          <a:stretch>
            <a:fillRect/>
          </a:stretch>
        </p:blipFill>
        <p:spPr>
          <a:xfrm>
            <a:off x="3435177" y="1830114"/>
            <a:ext cx="8680623" cy="5027886"/>
          </a:xfrm>
          <a:prstGeom prst="rect">
            <a:avLst/>
          </a:prstGeom>
        </p:spPr>
      </p:pic>
    </p:spTree>
    <p:extLst>
      <p:ext uri="{BB962C8B-B14F-4D97-AF65-F5344CB8AC3E}">
        <p14:creationId xmlns:p14="http://schemas.microsoft.com/office/powerpoint/2010/main" val="4207670358"/>
      </p:ext>
    </p:extLst>
  </p:cSld>
  <p:clrMapOvr>
    <a:masterClrMapping/>
  </p:clrMapOvr>
  <mc:AlternateContent xmlns:mc="http://schemas.openxmlformats.org/markup-compatibility/2006" xmlns:p14="http://schemas.microsoft.com/office/powerpoint/2010/main">
    <mc:Choice Requires="p14">
      <p:transition spd="med" p14:dur="700" advTm="81952">
        <p:fade/>
      </p:transition>
    </mc:Choice>
    <mc:Fallback xmlns="">
      <p:transition spd="med" advTm="81952">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5">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942573" y="1411861"/>
            <a:ext cx="4113898" cy="369332"/>
          </a:xfrm>
          <a:prstGeom prst="rect">
            <a:avLst/>
          </a:prstGeom>
          <a:noFill/>
        </p:spPr>
        <p:txBody>
          <a:bodyPr wrap="square" rtlCol="0">
            <a:spAutoFit/>
          </a:bodyPr>
          <a:lstStyle/>
          <a:p>
            <a:r>
              <a:rPr lang="en-US" sz="1800" b="1" i="0" dirty="0">
                <a:solidFill>
                  <a:srgbClr val="073763"/>
                </a:solidFill>
                <a:effectLst/>
              </a:rPr>
              <a:t>List of Publications (cont.)</a:t>
            </a:r>
            <a:endParaRPr lang="en-US" sz="2800" b="1" dirty="0">
              <a:solidFill>
                <a:srgbClr val="2D3956"/>
              </a:solidFill>
              <a:latin typeface="Tajawal Medium" panose="00000600000000000000" pitchFamily="2" charset="-78"/>
              <a:cs typeface="Tajawal Medium" panose="00000600000000000000" pitchFamily="2" charset="-78"/>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353337" y="2687814"/>
            <a:ext cx="8762463" cy="1200329"/>
          </a:xfrm>
          <a:prstGeom prst="rect">
            <a:avLst/>
          </a:prstGeom>
          <a:noFill/>
        </p:spPr>
        <p:txBody>
          <a:bodyPr wrap="square" rtlCol="0">
            <a:spAutoFit/>
          </a:bodyPr>
          <a:lstStyle/>
          <a:p>
            <a:br>
              <a:rPr lang="en-US" dirty="0"/>
            </a:br>
            <a:br>
              <a:rPr lang="en-US" dirty="0"/>
            </a:br>
            <a:br>
              <a:rPr lang="en-US" dirty="0"/>
            </a:br>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41F0AA15-79C7-8FAC-2BE5-5F7C4830A882}"/>
              </a:ext>
            </a:extLst>
          </p:cNvPr>
          <p:cNvPicPr>
            <a:picLocks noChangeAspect="1"/>
          </p:cNvPicPr>
          <p:nvPr/>
        </p:nvPicPr>
        <p:blipFill>
          <a:blip r:embed="rId11"/>
          <a:stretch>
            <a:fillRect/>
          </a:stretch>
        </p:blipFill>
        <p:spPr>
          <a:xfrm>
            <a:off x="3312131" y="1775665"/>
            <a:ext cx="8803669" cy="5082335"/>
          </a:xfrm>
          <a:prstGeom prst="rect">
            <a:avLst/>
          </a:prstGeom>
        </p:spPr>
      </p:pic>
      <p:pic>
        <p:nvPicPr>
          <p:cNvPr id="7" name="Audio 6">
            <a:hlinkClick r:id="" action="ppaction://media"/>
            <a:extLst>
              <a:ext uri="{FF2B5EF4-FFF2-40B4-BE49-F238E27FC236}">
                <a16:creationId xmlns:a16="http://schemas.microsoft.com/office/drawing/2014/main" id="{1FF5433B-6612-4313-2F5F-CDCA3F14EE55}"/>
              </a:ext>
            </a:extLst>
          </p:cNvPr>
          <p:cNvPicPr>
            <a:picLocks noChangeAspect="1"/>
          </p:cNvPicPr>
          <p:nvPr>
            <a:audioFile r:link="rId2"/>
            <p:extLst>
              <p:ext uri="{DAA4B4D4-6D71-4841-9C94-3DE7FCFB9230}">
                <p14:media xmlns:p14="http://schemas.microsoft.com/office/powerpoint/2010/main" r:embed="rId1"/>
              </p:ext>
            </p:extLst>
          </p:nvPr>
        </p:nvPicPr>
        <p:blipFill>
          <a:blip r:embed="rId12"/>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570268823"/>
      </p:ext>
    </p:extLst>
  </p:cSld>
  <p:clrMapOvr>
    <a:masterClrMapping/>
  </p:clrMapOvr>
  <mc:AlternateContent xmlns:mc="http://schemas.openxmlformats.org/markup-compatibility/2006" xmlns:p14="http://schemas.microsoft.com/office/powerpoint/2010/main">
    <mc:Choice Requires="p14">
      <p:transition spd="med" p14:dur="700" advTm="2341">
        <p:fade/>
      </p:transition>
    </mc:Choice>
    <mc:Fallback xmlns="">
      <p:transition spd="med" advTm="234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5">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942573" y="1411861"/>
            <a:ext cx="4113898" cy="954107"/>
          </a:xfrm>
          <a:prstGeom prst="rect">
            <a:avLst/>
          </a:prstGeom>
          <a:noFill/>
        </p:spPr>
        <p:txBody>
          <a:bodyPr wrap="square" rtlCol="0">
            <a:spAutoFit/>
          </a:bodyPr>
          <a:lstStyle/>
          <a:p>
            <a:r>
              <a:rPr lang="en-US" sz="1800" b="1" i="0" dirty="0">
                <a:solidFill>
                  <a:srgbClr val="073763"/>
                </a:solidFill>
                <a:effectLst/>
              </a:rPr>
              <a:t>Research Grants</a:t>
            </a:r>
            <a:r>
              <a:rPr lang="en-US" sz="2800" b="1" dirty="0"/>
              <a:t> </a:t>
            </a:r>
            <a:br>
              <a:rPr lang="en-US" sz="2800" dirty="0"/>
            </a:br>
            <a:endParaRPr lang="en-US" sz="2800" b="1" dirty="0">
              <a:solidFill>
                <a:srgbClr val="2D3956"/>
              </a:solidFill>
              <a:latin typeface="Tajawal Medium" panose="00000600000000000000" pitchFamily="2" charset="-78"/>
              <a:cs typeface="Tajawal Medium" panose="00000600000000000000" pitchFamily="2" charset="-78"/>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353337" y="2687814"/>
            <a:ext cx="8762463" cy="923330"/>
          </a:xfrm>
          <a:prstGeom prst="rect">
            <a:avLst/>
          </a:prstGeom>
          <a:noFill/>
        </p:spPr>
        <p:txBody>
          <a:bodyPr wrap="square" rtlCol="0">
            <a:spAutoFit/>
          </a:bodyPr>
          <a:lstStyle/>
          <a:p>
            <a:br>
              <a:rPr lang="en-US" dirty="0"/>
            </a:br>
            <a:br>
              <a:rPr lang="en-US" dirty="0"/>
            </a:br>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74013941-1566-54EC-3CFF-7B34ED1DDABE}"/>
              </a:ext>
            </a:extLst>
          </p:cNvPr>
          <p:cNvPicPr>
            <a:picLocks noChangeAspect="1"/>
          </p:cNvPicPr>
          <p:nvPr/>
        </p:nvPicPr>
        <p:blipFill>
          <a:blip r:embed="rId11"/>
          <a:stretch>
            <a:fillRect/>
          </a:stretch>
        </p:blipFill>
        <p:spPr>
          <a:xfrm>
            <a:off x="3385474" y="1952368"/>
            <a:ext cx="8806526" cy="4325716"/>
          </a:xfrm>
          <a:prstGeom prst="rect">
            <a:avLst/>
          </a:prstGeom>
        </p:spPr>
      </p:pic>
      <p:pic>
        <p:nvPicPr>
          <p:cNvPr id="7" name="Audio 6">
            <a:hlinkClick r:id="" action="ppaction://media"/>
            <a:extLst>
              <a:ext uri="{FF2B5EF4-FFF2-40B4-BE49-F238E27FC236}">
                <a16:creationId xmlns:a16="http://schemas.microsoft.com/office/drawing/2014/main" id="{9E4E83BB-805B-72A1-4147-86A20FAD26FA}"/>
              </a:ext>
            </a:extLst>
          </p:cNvPr>
          <p:cNvPicPr>
            <a:picLocks noChangeAspect="1"/>
          </p:cNvPicPr>
          <p:nvPr>
            <a:audioFile r:link="rId2"/>
            <p:extLst>
              <p:ext uri="{DAA4B4D4-6D71-4841-9C94-3DE7FCFB9230}">
                <p14:media xmlns:p14="http://schemas.microsoft.com/office/powerpoint/2010/main" r:embed="rId1"/>
              </p:ext>
            </p:extLst>
          </p:nvPr>
        </p:nvPicPr>
        <p:blipFill>
          <a:blip r:embed="rId12"/>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654328157"/>
      </p:ext>
    </p:extLst>
  </p:cSld>
  <p:clrMapOvr>
    <a:masterClrMapping/>
  </p:clrMapOvr>
  <mc:AlternateContent xmlns:mc="http://schemas.openxmlformats.org/markup-compatibility/2006" xmlns:p14="http://schemas.microsoft.com/office/powerpoint/2010/main">
    <mc:Choice Requires="p14">
      <p:transition spd="med" p14:dur="700" advTm="67262">
        <p:fade/>
      </p:transition>
    </mc:Choice>
    <mc:Fallback xmlns="">
      <p:transition spd="med" advTm="6726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5">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942573" y="1411861"/>
            <a:ext cx="4113898" cy="369332"/>
          </a:xfrm>
          <a:prstGeom prst="rect">
            <a:avLst/>
          </a:prstGeom>
          <a:noFill/>
        </p:spPr>
        <p:txBody>
          <a:bodyPr wrap="square" rtlCol="0">
            <a:spAutoFit/>
          </a:bodyPr>
          <a:lstStyle/>
          <a:p>
            <a:r>
              <a:rPr lang="en-US" sz="1800" b="1" i="0" dirty="0">
                <a:solidFill>
                  <a:srgbClr val="073763"/>
                </a:solidFill>
                <a:effectLst/>
              </a:rPr>
              <a:t>Volunteering Activities</a:t>
            </a:r>
            <a:r>
              <a:rPr lang="en-US" b="1" dirty="0"/>
              <a:t> </a:t>
            </a:r>
            <a:endParaRPr lang="en-US" sz="2800" b="1" dirty="0">
              <a:solidFill>
                <a:srgbClr val="2D3956"/>
              </a:solidFill>
              <a:latin typeface="Tajawal Medium" panose="00000600000000000000" pitchFamily="2" charset="-78"/>
              <a:cs typeface="Tajawal Medium" panose="00000600000000000000" pitchFamily="2" charset="-78"/>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353337" y="2687814"/>
            <a:ext cx="8762463" cy="923330"/>
          </a:xfrm>
          <a:prstGeom prst="rect">
            <a:avLst/>
          </a:prstGeom>
          <a:noFill/>
        </p:spPr>
        <p:txBody>
          <a:bodyPr wrap="square" rtlCol="0">
            <a:spAutoFit/>
          </a:bodyPr>
          <a:lstStyle/>
          <a:p>
            <a:br>
              <a:rPr lang="en-US" dirty="0"/>
            </a:br>
            <a:br>
              <a:rPr lang="en-US" dirty="0"/>
            </a:br>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9923145" y="6311380"/>
            <a:ext cx="1879649" cy="309233"/>
          </a:xfrm>
          <a:prstGeom prst="rect">
            <a:avLst/>
          </a:prstGeom>
        </p:spPr>
      </p:pic>
      <p:pic>
        <p:nvPicPr>
          <p:cNvPr id="6" name="Picture 5">
            <a:extLst>
              <a:ext uri="{FF2B5EF4-FFF2-40B4-BE49-F238E27FC236}">
                <a16:creationId xmlns:a16="http://schemas.microsoft.com/office/drawing/2014/main" id="{3DEBAC8A-A1F4-543B-CDF6-F6E156AA8B9C}"/>
              </a:ext>
            </a:extLst>
          </p:cNvPr>
          <p:cNvPicPr>
            <a:picLocks noChangeAspect="1"/>
          </p:cNvPicPr>
          <p:nvPr/>
        </p:nvPicPr>
        <p:blipFill>
          <a:blip r:embed="rId11"/>
          <a:stretch>
            <a:fillRect/>
          </a:stretch>
        </p:blipFill>
        <p:spPr>
          <a:xfrm>
            <a:off x="3353337" y="2011511"/>
            <a:ext cx="8835856" cy="4263042"/>
          </a:xfrm>
          <a:prstGeom prst="rect">
            <a:avLst/>
          </a:prstGeom>
        </p:spPr>
      </p:pic>
      <p:pic>
        <p:nvPicPr>
          <p:cNvPr id="7" name="Audio 6">
            <a:hlinkClick r:id="" action="ppaction://media"/>
            <a:extLst>
              <a:ext uri="{FF2B5EF4-FFF2-40B4-BE49-F238E27FC236}">
                <a16:creationId xmlns:a16="http://schemas.microsoft.com/office/drawing/2014/main" id="{17A362A5-F638-83A9-55B3-B30B5FFF709F}"/>
              </a:ext>
            </a:extLst>
          </p:cNvPr>
          <p:cNvPicPr>
            <a:picLocks noChangeAspect="1"/>
          </p:cNvPicPr>
          <p:nvPr>
            <a:audioFile r:link="rId2"/>
            <p:extLst>
              <p:ext uri="{DAA4B4D4-6D71-4841-9C94-3DE7FCFB9230}">
                <p14:media xmlns:p14="http://schemas.microsoft.com/office/powerpoint/2010/main" r:embed="rId1"/>
              </p:ext>
            </p:extLst>
          </p:nvPr>
        </p:nvPicPr>
        <p:blipFill>
          <a:blip r:embed="rId12"/>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713711250"/>
      </p:ext>
    </p:extLst>
  </p:cSld>
  <p:clrMapOvr>
    <a:masterClrMapping/>
  </p:clrMapOvr>
  <mc:AlternateContent xmlns:mc="http://schemas.openxmlformats.org/markup-compatibility/2006" xmlns:p14="http://schemas.microsoft.com/office/powerpoint/2010/main">
    <mc:Choice Requires="p14">
      <p:transition spd="med" p14:dur="700" advTm="79672">
        <p:fade/>
      </p:transition>
    </mc:Choice>
    <mc:Fallback xmlns="">
      <p:transition spd="med" advTm="7967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5">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Awards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353337" y="2687814"/>
            <a:ext cx="8762463" cy="3970318"/>
          </a:xfrm>
          <a:prstGeom prst="rect">
            <a:avLst/>
          </a:prstGeom>
          <a:noFill/>
        </p:spPr>
        <p:txBody>
          <a:bodyPr wrap="square" rtlCol="0">
            <a:spAutoFit/>
          </a:bodyPr>
          <a:lstStyle/>
          <a:p>
            <a:pPr algn="just"/>
            <a:r>
              <a:rPr lang="en-US" sz="1800" b="1" i="0" dirty="0">
                <a:solidFill>
                  <a:srgbClr val="000000"/>
                </a:solidFill>
                <a:effectLst/>
                <a:latin typeface="SourceSansPro-SemiBold"/>
              </a:rPr>
              <a:t>Delivering Excellence with Soul Award </a:t>
            </a:r>
            <a:r>
              <a:rPr lang="en-US" sz="1800" b="0" i="0" dirty="0">
                <a:solidFill>
                  <a:srgbClr val="000000"/>
                </a:solidFill>
                <a:effectLst/>
                <a:latin typeface="SourceSansPro-Regular"/>
              </a:rPr>
              <a:t>from MAJLIS PERSADA KENCANA 2018, </a:t>
            </a:r>
            <a:r>
              <a:rPr lang="en-US" sz="1800" b="0" i="0" dirty="0" err="1">
                <a:solidFill>
                  <a:srgbClr val="000000"/>
                </a:solidFill>
                <a:effectLst/>
                <a:latin typeface="SourceSansPro-Regular"/>
              </a:rPr>
              <a:t>Universiti</a:t>
            </a:r>
            <a:r>
              <a:rPr lang="en-US" sz="1800" b="0" i="0" dirty="0">
                <a:solidFill>
                  <a:srgbClr val="000000"/>
                </a:solidFill>
                <a:effectLst/>
                <a:latin typeface="SourceSansPro-Regular"/>
              </a:rPr>
              <a:t> Sains Malaysia (USM).</a:t>
            </a:r>
          </a:p>
          <a:p>
            <a:pPr algn="just"/>
            <a:endParaRPr lang="en-US" dirty="0">
              <a:solidFill>
                <a:srgbClr val="000000"/>
              </a:solidFill>
              <a:latin typeface="SourceSansPro-Regular"/>
            </a:endParaRPr>
          </a:p>
          <a:p>
            <a:pPr algn="just"/>
            <a:r>
              <a:rPr lang="en-US" sz="1800" b="1" i="0" dirty="0">
                <a:solidFill>
                  <a:srgbClr val="000000"/>
                </a:solidFill>
                <a:effectLst/>
                <a:latin typeface="SourceSansPro-SemiBold"/>
              </a:rPr>
              <a:t>Three-Minute Thesis (3MT) Competition, </a:t>
            </a:r>
            <a:r>
              <a:rPr lang="en-US" sz="1800" b="0" i="0" dirty="0">
                <a:solidFill>
                  <a:srgbClr val="000000"/>
                </a:solidFill>
                <a:effectLst/>
                <a:latin typeface="SourceSansPro-Regular"/>
              </a:rPr>
              <a:t>34th Postgraduate Colloquium (2017), School of Management, USM. </a:t>
            </a:r>
          </a:p>
          <a:p>
            <a:pPr algn="just"/>
            <a:endParaRPr lang="en-US" dirty="0">
              <a:solidFill>
                <a:srgbClr val="000000"/>
              </a:solidFill>
              <a:latin typeface="SourceSansPro-Regular"/>
            </a:endParaRPr>
          </a:p>
          <a:p>
            <a:pPr algn="just"/>
            <a:r>
              <a:rPr lang="en-US" sz="1800" b="1" i="0" dirty="0">
                <a:solidFill>
                  <a:srgbClr val="000000"/>
                </a:solidFill>
                <a:effectLst/>
                <a:latin typeface="SourceSansPro-SemiBold"/>
              </a:rPr>
              <a:t>Poster Presentation Competition, </a:t>
            </a:r>
            <a:r>
              <a:rPr lang="en-US" sz="1800" b="0" i="0" dirty="0">
                <a:solidFill>
                  <a:srgbClr val="000000"/>
                </a:solidFill>
                <a:effectLst/>
                <a:latin typeface="SourceSansPro-Regular"/>
              </a:rPr>
              <a:t>34th Postgraduate Colloquium (2017), School of Management, USM.</a:t>
            </a:r>
          </a:p>
          <a:p>
            <a:pPr algn="just"/>
            <a:endParaRPr lang="en-US" dirty="0">
              <a:solidFill>
                <a:srgbClr val="000000"/>
              </a:solidFill>
              <a:latin typeface="SourceSansPro-Regular"/>
            </a:endParaRPr>
          </a:p>
          <a:p>
            <a:pPr algn="just"/>
            <a:r>
              <a:rPr lang="en-US" sz="1800" b="1" i="0" dirty="0">
                <a:solidFill>
                  <a:srgbClr val="000000"/>
                </a:solidFill>
                <a:effectLst/>
                <a:latin typeface="SourceSansPro-SemiBold"/>
              </a:rPr>
              <a:t>Certificate of Graduation for </a:t>
            </a:r>
            <a:r>
              <a:rPr lang="en-US" sz="1800" b="1" i="0" dirty="0" err="1">
                <a:solidFill>
                  <a:srgbClr val="000000"/>
                </a:solidFill>
                <a:effectLst/>
                <a:latin typeface="SourceSansPro-SemiBold"/>
              </a:rPr>
              <a:t>Speechcray</a:t>
            </a:r>
            <a:r>
              <a:rPr lang="en-US" sz="1800" b="1" i="0" dirty="0">
                <a:solidFill>
                  <a:srgbClr val="000000"/>
                </a:solidFill>
                <a:effectLst/>
                <a:latin typeface="SourceSansPro-SemiBold"/>
              </a:rPr>
              <a:t> 2016</a:t>
            </a:r>
            <a:r>
              <a:rPr lang="en-US" sz="1800" b="0" i="0" dirty="0">
                <a:solidFill>
                  <a:srgbClr val="000000"/>
                </a:solidFill>
                <a:effectLst/>
                <a:latin typeface="SourceSansPro-Regular"/>
              </a:rPr>
              <a:t>, Bayan </a:t>
            </a:r>
            <a:r>
              <a:rPr lang="en-US" sz="1800" b="0" i="0" dirty="0" err="1">
                <a:solidFill>
                  <a:srgbClr val="000000"/>
                </a:solidFill>
                <a:effectLst/>
                <a:latin typeface="SourceSansPro-Regular"/>
              </a:rPr>
              <a:t>Baru</a:t>
            </a:r>
            <a:r>
              <a:rPr lang="en-US" sz="1800" b="0" i="0" dirty="0">
                <a:solidFill>
                  <a:srgbClr val="000000"/>
                </a:solidFill>
                <a:effectLst/>
                <a:latin typeface="SourceSansPro-Regular"/>
              </a:rPr>
              <a:t> Toastmasters Club, Penang, Malaysia.</a:t>
            </a:r>
            <a:r>
              <a:rPr lang="en-US" dirty="0"/>
              <a:t> </a:t>
            </a:r>
            <a:br>
              <a:rPr lang="en-US" dirty="0"/>
            </a:br>
            <a:br>
              <a:rPr lang="en-US" dirty="0"/>
            </a:br>
            <a:br>
              <a:rPr lang="en-US" dirty="0"/>
            </a:br>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9923145" y="6311380"/>
            <a:ext cx="1879649" cy="309233"/>
          </a:xfrm>
          <a:prstGeom prst="rect">
            <a:avLst/>
          </a:prstGeom>
        </p:spPr>
      </p:pic>
      <p:pic>
        <p:nvPicPr>
          <p:cNvPr id="6" name="Audio 5">
            <a:hlinkClick r:id="" action="ppaction://media"/>
            <a:extLst>
              <a:ext uri="{FF2B5EF4-FFF2-40B4-BE49-F238E27FC236}">
                <a16:creationId xmlns:a16="http://schemas.microsoft.com/office/drawing/2014/main" id="{75EFAC0B-3539-6E9D-6F45-FAE9D5BF113D}"/>
              </a:ext>
            </a:extLst>
          </p:cNvPr>
          <p:cNvPicPr>
            <a:picLocks noChangeAspect="1"/>
          </p:cNvPicPr>
          <p:nvPr>
            <a:audioFile r:link="rId2"/>
            <p:extLst>
              <p:ext uri="{DAA4B4D4-6D71-4841-9C94-3DE7FCFB9230}">
                <p14:media xmlns:p14="http://schemas.microsoft.com/office/powerpoint/2010/main" r:embed="rId1"/>
              </p:ext>
            </p:extLst>
          </p:nvPr>
        </p:nvPicPr>
        <p:blipFill>
          <a:blip r:embed="rId11"/>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717243170"/>
      </p:ext>
    </p:extLst>
  </p:cSld>
  <p:clrMapOvr>
    <a:masterClrMapping/>
  </p:clrMapOvr>
  <mc:AlternateContent xmlns:mc="http://schemas.openxmlformats.org/markup-compatibility/2006" xmlns:p14="http://schemas.microsoft.com/office/powerpoint/2010/main">
    <mc:Choice Requires="p14">
      <p:transition spd="med" p14:dur="700" advTm="50925">
        <p:fade/>
      </p:transition>
    </mc:Choice>
    <mc:Fallback xmlns="">
      <p:transition spd="med" advTm="5092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46885" y="1834291"/>
            <a:ext cx="9125465" cy="3416320"/>
          </a:xfrm>
          <a:prstGeom prst="rect">
            <a:avLst/>
          </a:prstGeom>
          <a:noFill/>
        </p:spPr>
        <p:txBody>
          <a:bodyPr wrap="square" rtlCol="0">
            <a:spAutoFit/>
          </a:bodyPr>
          <a:lstStyle/>
          <a:p>
            <a:pPr algn="just"/>
            <a:r>
              <a:rPr lang="en-US" b="1" u="sng" dirty="0">
                <a:solidFill>
                  <a:srgbClr val="FF0000"/>
                </a:solidFill>
                <a:latin typeface="Tajawal ExtraBold" panose="00000800000000000000" pitchFamily="2" charset="-78"/>
                <a:cs typeface="Tajawal ExtraBold" panose="00000800000000000000" pitchFamily="2" charset="-78"/>
              </a:rPr>
              <a:t>Everyone's Smart University </a:t>
            </a:r>
            <a:r>
              <a:rPr lang="en-US" b="1" dirty="0">
                <a:solidFill>
                  <a:srgbClr val="2D3956"/>
                </a:solidFill>
                <a:latin typeface="Tajawal ExtraBold" panose="00000800000000000000" pitchFamily="2" charset="-78"/>
                <a:cs typeface="Tajawal ExtraBold" panose="00000800000000000000" pitchFamily="2" charset="-78"/>
              </a:rPr>
              <a:t>is an educational entity, operating with a unique business model. It is based in the United Arab Emirates with a registration No. FZC-2011-21 and license No. 4248 issued from Fujairah Free Zone to practice academic activities for higher education remotely, the university has many international accreditations and offers all its programs remotely in cooperation with Midocean University, licensed by the Comorian Ministry of Education with license No. N22-1110. ESU is one of the investments of Everyone's Smart University holding Group in Saudi Arabia, with a registration No.1010664457</a:t>
            </a:r>
          </a:p>
          <a:p>
            <a:pPr algn="just"/>
            <a:endParaRPr lang="en-US" b="1" dirty="0">
              <a:solidFill>
                <a:srgbClr val="2D3956"/>
              </a:solidFill>
              <a:latin typeface="Tajawal ExtraBold" panose="00000800000000000000" pitchFamily="2" charset="-78"/>
              <a:cs typeface="Tajawal ExtraBold" panose="00000800000000000000" pitchFamily="2" charset="-78"/>
            </a:endParaRPr>
          </a:p>
          <a:p>
            <a:pPr algn="just"/>
            <a:r>
              <a:rPr lang="en-US" b="1" dirty="0">
                <a:solidFill>
                  <a:srgbClr val="2D3956"/>
                </a:solidFill>
                <a:latin typeface="Tajawal ExtraBold" panose="00000800000000000000" pitchFamily="2" charset="-78"/>
                <a:cs typeface="Tajawal ExtraBold" panose="00000800000000000000" pitchFamily="2" charset="-78"/>
              </a:rPr>
              <a:t> </a:t>
            </a:r>
          </a:p>
          <a:p>
            <a:pPr algn="just"/>
            <a:endParaRPr lang="en-US" b="1"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2" name="Rectangle 1">
            <a:extLst>
              <a:ext uri="{FF2B5EF4-FFF2-40B4-BE49-F238E27FC236}">
                <a16:creationId xmlns:a16="http://schemas.microsoft.com/office/drawing/2014/main" id="{CADD9CD5-0872-8A19-FDAC-FFF21B6E7B70}"/>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a:ln>
                  <a:noFill/>
                </a:ln>
                <a:solidFill>
                  <a:srgbClr val="06142D"/>
                </a:solidFill>
                <a:effectLst/>
                <a:latin typeface="Glory"/>
              </a:rPr>
              <a:t>veryone's Smart University is an educational entity, operating with a unique business model. It is based in the United Arab Emirates with a registration No. FZC-2011-21 and license No. 4248 issued from Fujairah Free Zone to practice academic activities for higher education remotely, the university has many international accreditations and offers all its programs remotely in cooperation with Midocean University, licensed by the Comorian Ministry of Education with license No. N22-1110. ESU is one of the investments of Everyone's Smart University holding Group in Saudi Arabia, with a registration No.1010664457</a:t>
            </a:r>
            <a:endParaRPr kumimoji="0" lang="en-US" altLang="en-US" sz="600" b="0" i="0" u="none" strike="noStrike" cap="none" normalizeH="0" baseline="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a:ln>
                  <a:noFill/>
                </a:ln>
                <a:solidFill>
                  <a:srgbClr val="06142D"/>
                </a:solidFill>
                <a:effectLst/>
                <a:latin typeface="Glory"/>
              </a:rPr>
              <a:t> </a:t>
            </a:r>
            <a:endParaRPr kumimoji="0" lang="en-US" altLang="en-US" sz="600" b="0" i="0" u="none" strike="noStrike" cap="none" normalizeH="0" baseline="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a:ln>
                  <a:noFill/>
                </a:ln>
                <a:solidFill>
                  <a:srgbClr val="06142D"/>
                </a:solidFill>
                <a:effectLst/>
                <a:latin typeface="Glory"/>
              </a:rPr>
              <a:t>  </a:t>
            </a:r>
            <a:r>
              <a:rPr kumimoji="0" lang="en-US" altLang="en-US" sz="9100" b="0" i="0" u="none" strike="noStrike" cap="none" normalizeH="0" baseline="0">
                <a:ln>
                  <a:noFill/>
                </a:ln>
                <a:solidFill>
                  <a:srgbClr val="06142D"/>
                </a:solidFill>
                <a:effectLst/>
                <a:latin typeface="Glory"/>
              </a:rPr>
              <a: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pic>
        <p:nvPicPr>
          <p:cNvPr id="1026" name="Picture 2">
            <a:extLst>
              <a:ext uri="{FF2B5EF4-FFF2-40B4-BE49-F238E27FC236}">
                <a16:creationId xmlns:a16="http://schemas.microsoft.com/office/drawing/2014/main" id="{115263E0-8E4A-F670-A048-7F8A6DFECDA4}"/>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174875" y="-419100"/>
            <a:ext cx="4371975" cy="1447800"/>
          </a:xfrm>
          <a:prstGeom prst="rect">
            <a:avLst/>
          </a:prstGeom>
          <a:noFill/>
          <a:extLst>
            <a:ext uri="{909E8E84-426E-40DD-AFC4-6F175D3DCCD1}">
              <a14:hiddenFill xmlns:a14="http://schemas.microsoft.com/office/drawing/2010/main">
                <a:solidFill>
                  <a:srgbClr val="FFFFFF"/>
                </a:solidFill>
              </a14:hiddenFill>
            </a:ext>
          </a:extLst>
        </p:spPr>
      </p:pic>
      <p:pic>
        <p:nvPicPr>
          <p:cNvPr id="5" name="Audio 4">
            <a:hlinkClick r:id="" action="ppaction://media"/>
            <a:extLst>
              <a:ext uri="{FF2B5EF4-FFF2-40B4-BE49-F238E27FC236}">
                <a16:creationId xmlns:a16="http://schemas.microsoft.com/office/drawing/2014/main" id="{99E858EC-775E-4041-C70E-64A3A630AD4E}"/>
              </a:ext>
            </a:extLst>
          </p:cNvPr>
          <p:cNvPicPr>
            <a:picLocks noChangeAspect="1"/>
          </p:cNvPicPr>
          <p:nvPr>
            <a:audioFile r:link="rId2"/>
            <p:extLst>
              <p:ext uri="{DAA4B4D4-6D71-4841-9C94-3DE7FCFB9230}">
                <p14:media xmlns:p14="http://schemas.microsoft.com/office/powerpoint/2010/main" r:embed="rId1"/>
              </p:ext>
            </p:extLst>
          </p:nvPr>
        </p:nvPicPr>
        <p:blipFill>
          <a:blip r:embed="rId10"/>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468982827"/>
      </p:ext>
    </p:extLst>
  </p:cSld>
  <p:clrMapOvr>
    <a:masterClrMapping/>
  </p:clrMapOvr>
  <mc:AlternateContent xmlns:mc="http://schemas.openxmlformats.org/markup-compatibility/2006" xmlns:p14="http://schemas.microsoft.com/office/powerpoint/2010/main">
    <mc:Choice Requires="p14">
      <p:transition spd="med" p14:dur="700" advTm="68968">
        <p:fade/>
      </p:transition>
    </mc:Choice>
    <mc:Fallback xmlns="">
      <p:transition spd="med" advTm="6896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3989" y="1361047"/>
            <a:ext cx="9125465" cy="5447645"/>
          </a:xfrm>
          <a:prstGeom prst="rect">
            <a:avLst/>
          </a:prstGeom>
          <a:noFill/>
        </p:spPr>
        <p:txBody>
          <a:bodyPr wrap="square" rtlCol="0">
            <a:spAutoFit/>
          </a:bodyPr>
          <a:lstStyle/>
          <a:p>
            <a:pPr algn="ctr"/>
            <a:r>
              <a:rPr lang="en-US" b="1" i="0" dirty="0">
                <a:solidFill>
                  <a:srgbClr val="FFFFFF"/>
                </a:solidFill>
                <a:effectLst/>
                <a:latin typeface="Glory"/>
              </a:rPr>
              <a:t>Our Mission</a:t>
            </a:r>
          </a:p>
          <a:p>
            <a:r>
              <a:rPr lang="en-US" sz="2400" b="1" i="0" dirty="0">
                <a:solidFill>
                  <a:srgbClr val="FF0000"/>
                </a:solidFill>
                <a:effectLst/>
                <a:latin typeface="Glory"/>
              </a:rPr>
              <a:t>Mission: </a:t>
            </a:r>
            <a:r>
              <a:rPr lang="en-US" b="0" i="0" u="sng" dirty="0">
                <a:solidFill>
                  <a:srgbClr val="FF0000"/>
                </a:solidFill>
                <a:effectLst/>
                <a:latin typeface="Glory"/>
              </a:rPr>
              <a:t>To promote knowledge, encourage innovation, and provide higher education programs with high-quality content at nominal prices that suit everyone.</a:t>
            </a:r>
          </a:p>
          <a:p>
            <a:pPr algn="ctr"/>
            <a:endParaRPr lang="en-US" b="0" i="0" dirty="0">
              <a:solidFill>
                <a:srgbClr val="06142D"/>
              </a:solidFill>
              <a:effectLst/>
              <a:latin typeface="Glory"/>
            </a:endParaRPr>
          </a:p>
          <a:p>
            <a:r>
              <a:rPr lang="en-US" sz="2400" b="1" dirty="0">
                <a:solidFill>
                  <a:srgbClr val="FF0000"/>
                </a:solidFill>
                <a:latin typeface="Glory"/>
              </a:rPr>
              <a:t>Vision: </a:t>
            </a:r>
            <a:r>
              <a:rPr lang="en-US" u="sng" dirty="0">
                <a:solidFill>
                  <a:srgbClr val="FF0000"/>
                </a:solidFill>
                <a:latin typeface="Glory"/>
              </a:rPr>
              <a:t>We become the first educational institute to embrace the principle of a cooperative educational communit</a:t>
            </a:r>
            <a:r>
              <a:rPr lang="en-US" dirty="0">
                <a:solidFill>
                  <a:srgbClr val="06142D"/>
                </a:solidFill>
                <a:latin typeface="Glory"/>
              </a:rPr>
              <a:t>y, providing science for business to develop and build the societies.</a:t>
            </a:r>
          </a:p>
          <a:p>
            <a:pPr algn="l"/>
            <a:endParaRPr lang="en-US" b="1" i="0" dirty="0">
              <a:solidFill>
                <a:srgbClr val="FF0000"/>
              </a:solidFill>
              <a:effectLst/>
              <a:latin typeface="Glory"/>
            </a:endParaRPr>
          </a:p>
          <a:p>
            <a:pPr algn="l"/>
            <a:r>
              <a:rPr lang="en-US" sz="2400" b="1" i="0" dirty="0">
                <a:solidFill>
                  <a:srgbClr val="FF0000"/>
                </a:solidFill>
                <a:effectLst/>
                <a:latin typeface="Glory"/>
              </a:rPr>
              <a:t>Our Philosophy</a:t>
            </a:r>
          </a:p>
          <a:p>
            <a:pPr algn="l"/>
            <a:r>
              <a:rPr lang="en-US" b="0" i="0" u="sng" dirty="0">
                <a:solidFill>
                  <a:srgbClr val="FF0000"/>
                </a:solidFill>
                <a:effectLst/>
                <a:latin typeface="Glory"/>
              </a:rPr>
              <a:t>Knowledge and learning is a right for everyone</a:t>
            </a:r>
            <a:r>
              <a:rPr lang="en-US" b="0" i="0" dirty="0">
                <a:solidFill>
                  <a:srgbClr val="07113E"/>
                </a:solidFill>
                <a:effectLst/>
                <a:latin typeface="Glory"/>
              </a:rPr>
              <a:t>, and it is the responsibility of the society members to preserve this right.</a:t>
            </a:r>
          </a:p>
          <a:p>
            <a:pPr algn="ctr"/>
            <a:endParaRPr lang="en-US" b="0" i="0" dirty="0">
              <a:solidFill>
                <a:srgbClr val="06142D"/>
              </a:solidFill>
              <a:effectLst/>
              <a:latin typeface="Glory"/>
            </a:endParaRPr>
          </a:p>
          <a:p>
            <a:pPr algn="l"/>
            <a:r>
              <a:rPr lang="en-US" sz="2400" b="1" i="0" dirty="0">
                <a:solidFill>
                  <a:srgbClr val="FF0000"/>
                </a:solidFill>
                <a:effectLst/>
                <a:latin typeface="Glory"/>
              </a:rPr>
              <a:t>Our Promise</a:t>
            </a:r>
          </a:p>
          <a:p>
            <a:pPr algn="l"/>
            <a:r>
              <a:rPr lang="en-US" b="0" i="0" u="sng" dirty="0">
                <a:solidFill>
                  <a:srgbClr val="FF0000"/>
                </a:solidFill>
                <a:effectLst/>
                <a:latin typeface="Glory"/>
              </a:rPr>
              <a:t>Not to prevent anyone from his right to learn</a:t>
            </a:r>
            <a:r>
              <a:rPr lang="en-US" b="0" i="0" dirty="0">
                <a:solidFill>
                  <a:srgbClr val="07113E"/>
                </a:solidFill>
                <a:effectLst/>
                <a:latin typeface="Glory"/>
              </a:rPr>
              <a:t>.</a:t>
            </a:r>
          </a:p>
          <a:p>
            <a:pPr algn="ctr"/>
            <a:endParaRPr lang="en-US" b="0" i="0" dirty="0">
              <a:solidFill>
                <a:srgbClr val="06142D"/>
              </a:solidFill>
              <a:effectLst/>
              <a:latin typeface="Glory"/>
            </a:endParaRPr>
          </a:p>
          <a:p>
            <a:pPr algn="just"/>
            <a:endParaRPr lang="en-US" b="1" dirty="0">
              <a:solidFill>
                <a:srgbClr val="2D3956"/>
              </a:solidFill>
              <a:latin typeface="Tajawal ExtraBold" panose="00000800000000000000" pitchFamily="2" charset="-78"/>
              <a:cs typeface="Tajawal ExtraBold" panose="00000800000000000000" pitchFamily="2" charset="-78"/>
            </a:endParaRPr>
          </a:p>
          <a:p>
            <a:pPr algn="just"/>
            <a:r>
              <a:rPr lang="en-US" b="1" dirty="0">
                <a:solidFill>
                  <a:srgbClr val="2D3956"/>
                </a:solidFill>
                <a:latin typeface="Tajawal ExtraBold" panose="00000800000000000000" pitchFamily="2" charset="-78"/>
                <a:cs typeface="Tajawal ExtraBold" panose="00000800000000000000" pitchFamily="2" charset="-78"/>
              </a:rPr>
              <a:t> </a:t>
            </a:r>
          </a:p>
          <a:p>
            <a:pPr algn="just"/>
            <a:endParaRPr lang="en-US" b="1"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2" name="Rectangle 1">
            <a:extLst>
              <a:ext uri="{FF2B5EF4-FFF2-40B4-BE49-F238E27FC236}">
                <a16:creationId xmlns:a16="http://schemas.microsoft.com/office/drawing/2014/main" id="{CADD9CD5-0872-8A19-FDAC-FFF21B6E7B70}"/>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a:ln>
                  <a:noFill/>
                </a:ln>
                <a:solidFill>
                  <a:srgbClr val="06142D"/>
                </a:solidFill>
                <a:effectLst/>
                <a:latin typeface="Glory"/>
              </a:rPr>
              <a:t>veryone's Smart University is an educational entity, operating with a unique business model. It is based in the United Arab Emirates with a registration No. FZC-2011-21 and license No. 4248 issued from Fujairah Free Zone to practice academic activities for higher education remotely, the university has many international accreditations and offers all its programs remotely in cooperation with Midocean University, licensed by the Comorian Ministry of Education with license No. N22-1110. ESU is one of the investments of Everyone's Smart University holding Group in Saudi Arabia, with a registration No.1010664457</a:t>
            </a:r>
            <a:endParaRPr kumimoji="0" lang="en-US" altLang="en-US" sz="600" b="0" i="0" u="none" strike="noStrike" cap="none" normalizeH="0" baseline="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a:ln>
                  <a:noFill/>
                </a:ln>
                <a:solidFill>
                  <a:srgbClr val="06142D"/>
                </a:solidFill>
                <a:effectLst/>
                <a:latin typeface="Glory"/>
              </a:rPr>
              <a:t> </a:t>
            </a:r>
            <a:endParaRPr kumimoji="0" lang="en-US" altLang="en-US" sz="600" b="0" i="0" u="none" strike="noStrike" cap="none" normalizeH="0" baseline="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a:ln>
                  <a:noFill/>
                </a:ln>
                <a:solidFill>
                  <a:srgbClr val="06142D"/>
                </a:solidFill>
                <a:effectLst/>
                <a:latin typeface="Glory"/>
              </a:rPr>
              <a:t>  </a:t>
            </a:r>
            <a:r>
              <a:rPr kumimoji="0" lang="en-US" altLang="en-US" sz="9100" b="0" i="0" u="none" strike="noStrike" cap="none" normalizeH="0" baseline="0">
                <a:ln>
                  <a:noFill/>
                </a:ln>
                <a:solidFill>
                  <a:srgbClr val="06142D"/>
                </a:solidFill>
                <a:effectLst/>
                <a:latin typeface="Glory"/>
              </a:rPr>
              <a: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pic>
        <p:nvPicPr>
          <p:cNvPr id="1026" name="Picture 2">
            <a:extLst>
              <a:ext uri="{FF2B5EF4-FFF2-40B4-BE49-F238E27FC236}">
                <a16:creationId xmlns:a16="http://schemas.microsoft.com/office/drawing/2014/main" id="{115263E0-8E4A-F670-A048-7F8A6DFECDA4}"/>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174875" y="-419100"/>
            <a:ext cx="4371975" cy="1447800"/>
          </a:xfrm>
          <a:prstGeom prst="rect">
            <a:avLst/>
          </a:prstGeom>
          <a:noFill/>
          <a:extLst>
            <a:ext uri="{909E8E84-426E-40DD-AFC4-6F175D3DCCD1}">
              <a14:hiddenFill xmlns:a14="http://schemas.microsoft.com/office/drawing/2010/main">
                <a:solidFill>
                  <a:srgbClr val="FFFFFF"/>
                </a:solidFill>
              </a14:hiddenFill>
            </a:ext>
          </a:extLst>
        </p:spPr>
      </p:pic>
      <p:pic>
        <p:nvPicPr>
          <p:cNvPr id="5" name="Audio 4">
            <a:hlinkClick r:id="" action="ppaction://media"/>
            <a:extLst>
              <a:ext uri="{FF2B5EF4-FFF2-40B4-BE49-F238E27FC236}">
                <a16:creationId xmlns:a16="http://schemas.microsoft.com/office/drawing/2014/main" id="{F7D1BF74-0689-6998-5D6E-516C5170D0F6}"/>
              </a:ext>
            </a:extLst>
          </p:cNvPr>
          <p:cNvPicPr>
            <a:picLocks noChangeAspect="1"/>
          </p:cNvPicPr>
          <p:nvPr>
            <a:audioFile r:link="rId2"/>
            <p:extLst>
              <p:ext uri="{DAA4B4D4-6D71-4841-9C94-3DE7FCFB9230}">
                <p14:media xmlns:p14="http://schemas.microsoft.com/office/powerpoint/2010/main" r:embed="rId1"/>
              </p:ext>
            </p:extLst>
          </p:nvPr>
        </p:nvPicPr>
        <p:blipFill>
          <a:blip r:embed="rId10"/>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838538598"/>
      </p:ext>
    </p:extLst>
  </p:cSld>
  <p:clrMapOvr>
    <a:masterClrMapping/>
  </p:clrMapOvr>
  <mc:AlternateContent xmlns:mc="http://schemas.openxmlformats.org/markup-compatibility/2006" xmlns:p14="http://schemas.microsoft.com/office/powerpoint/2010/main">
    <mc:Choice Requires="p14">
      <p:transition spd="med" p14:dur="700" advTm="89025">
        <p:fade/>
      </p:transition>
    </mc:Choice>
    <mc:Fallback xmlns="">
      <p:transition spd="med" advTm="8902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46885" y="1834291"/>
            <a:ext cx="9125465" cy="3693319"/>
          </a:xfrm>
          <a:prstGeom prst="rect">
            <a:avLst/>
          </a:prstGeom>
          <a:noFill/>
        </p:spPr>
        <p:txBody>
          <a:bodyPr wrap="square" rtlCol="0">
            <a:spAutoFit/>
          </a:bodyPr>
          <a:lstStyle/>
          <a:p>
            <a:pPr algn="just"/>
            <a:r>
              <a:rPr lang="en-US" b="1" dirty="0">
                <a:solidFill>
                  <a:srgbClr val="FF0000"/>
                </a:solidFill>
                <a:latin typeface="Tajawal ExtraBold" panose="00000800000000000000" pitchFamily="2" charset="-78"/>
                <a:cs typeface="Tajawal ExtraBold" panose="00000800000000000000" pitchFamily="2" charset="-78"/>
              </a:rPr>
              <a:t>The Master of Entrepreneurship </a:t>
            </a:r>
            <a:r>
              <a:rPr lang="en-US" dirty="0">
                <a:solidFill>
                  <a:srgbClr val="2D3956"/>
                </a:solidFill>
                <a:latin typeface="Tajawal ExtraBold" panose="00000800000000000000" pitchFamily="2" charset="-78"/>
                <a:cs typeface="Tajawal ExtraBold" panose="00000800000000000000" pitchFamily="2" charset="-78"/>
              </a:rPr>
              <a:t>is an outstanding exciting program, that leverage your skills to lead innovation, acquire negotiations, leadership skills and apply design thinking to drive long-term career progression, improve business productivity and global competitiveness. </a:t>
            </a:r>
          </a:p>
          <a:p>
            <a:pPr algn="just"/>
            <a:r>
              <a:rPr lang="en-US" dirty="0">
                <a:solidFill>
                  <a:srgbClr val="2D3956"/>
                </a:solidFill>
                <a:latin typeface="Tajawal ExtraBold" panose="00000800000000000000" pitchFamily="2" charset="-78"/>
                <a:cs typeface="Tajawal ExtraBold" panose="00000800000000000000" pitchFamily="2" charset="-78"/>
              </a:rPr>
              <a:t>This program is designed with a clear focus on the development of practical skills and opportunities for the application of knowledge to real-life organizational situations aiming to generate value and drive sustainable economic, social, technological, and organizational development.</a:t>
            </a:r>
          </a:p>
          <a:p>
            <a:pPr algn="just"/>
            <a:endParaRPr lang="en-US" dirty="0">
              <a:solidFill>
                <a:srgbClr val="2D3956"/>
              </a:solidFill>
              <a:latin typeface="Tajawal ExtraBold" panose="00000800000000000000" pitchFamily="2" charset="-78"/>
              <a:cs typeface="Tajawal ExtraBold" panose="00000800000000000000" pitchFamily="2" charset="-78"/>
            </a:endParaRPr>
          </a:p>
          <a:p>
            <a:pPr algn="just"/>
            <a:r>
              <a:rPr lang="en-US" dirty="0">
                <a:solidFill>
                  <a:srgbClr val="2D3956"/>
                </a:solidFill>
                <a:latin typeface="Tajawal ExtraBold" panose="00000800000000000000" pitchFamily="2" charset="-78"/>
                <a:cs typeface="Tajawal ExtraBold" panose="00000800000000000000" pitchFamily="2" charset="-78"/>
              </a:rPr>
              <a:t>Processes and mindset central to entrepreneurship and innovation that created throughout this program are equally important to new and early-stage ventures, and within existing organizations.</a:t>
            </a: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35451857"/>
      </p:ext>
    </p:extLst>
  </p:cSld>
  <p:clrMapOvr>
    <a:masterClrMapping/>
  </p:clrMapOvr>
  <mc:AlternateContent xmlns:mc="http://schemas.openxmlformats.org/markup-compatibility/2006" xmlns:p14="http://schemas.microsoft.com/office/powerpoint/2010/main">
    <mc:Choice Requires="p14">
      <p:transition spd="med" p14:dur="700" advTm="42693">
        <p:fade/>
      </p:transition>
    </mc:Choice>
    <mc:Fallback xmlns="">
      <p:transition spd="med" advTm="42693">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64042" y="1525372"/>
            <a:ext cx="9021811" cy="3416320"/>
          </a:xfrm>
          <a:prstGeom prst="rect">
            <a:avLst/>
          </a:prstGeom>
          <a:noFill/>
        </p:spPr>
        <p:txBody>
          <a:bodyPr wrap="square" rtlCol="0">
            <a:spAutoFit/>
          </a:bodyPr>
          <a:lstStyle/>
          <a:p>
            <a:r>
              <a:rPr lang="en-US" b="1" dirty="0">
                <a:solidFill>
                  <a:srgbClr val="FF0000"/>
                </a:solidFill>
                <a:latin typeface="Tajawal ExtraBold" panose="00000800000000000000" pitchFamily="2" charset="-78"/>
                <a:cs typeface="Tajawal ExtraBold" panose="00000800000000000000" pitchFamily="2" charset="-78"/>
              </a:rPr>
              <a:t>ENT 624 Entrepreneurial Strategy</a:t>
            </a:r>
          </a:p>
          <a:p>
            <a:r>
              <a:rPr lang="en-US" b="1" dirty="0">
                <a:solidFill>
                  <a:srgbClr val="FF0000"/>
                </a:solidFill>
                <a:latin typeface="Tajawal ExtraBold" panose="00000800000000000000" pitchFamily="2" charset="-78"/>
                <a:cs typeface="Tajawal ExtraBold" panose="00000800000000000000" pitchFamily="2" charset="-78"/>
              </a:rPr>
              <a:t>Credit Hours: 3 credit hours</a:t>
            </a:r>
          </a:p>
          <a:p>
            <a:endParaRPr lang="en-US" b="1" dirty="0">
              <a:solidFill>
                <a:srgbClr val="FF0000"/>
              </a:solidFill>
              <a:latin typeface="Tajawal ExtraBold" panose="00000800000000000000" pitchFamily="2" charset="-78"/>
              <a:cs typeface="Tajawal ExtraBold" panose="00000800000000000000" pitchFamily="2" charset="-78"/>
            </a:endParaRPr>
          </a:p>
          <a:p>
            <a:pPr marL="285750" indent="-285750" algn="just">
              <a:buFontTx/>
              <a:buChar char="-"/>
            </a:pPr>
            <a:r>
              <a:rPr lang="en-US" dirty="0">
                <a:solidFill>
                  <a:srgbClr val="2D3956"/>
                </a:solidFill>
                <a:latin typeface="Tajawal ExtraBold" panose="00000800000000000000" pitchFamily="2" charset="-78"/>
                <a:cs typeface="Tajawal ExtraBold" panose="00000800000000000000" pitchFamily="2" charset="-78"/>
              </a:rPr>
              <a:t>This course emphasizes how entrepreneurial strategy focuses on creating structural change or responding to change that is induced externally. </a:t>
            </a:r>
          </a:p>
          <a:p>
            <a:pPr marL="285750" indent="-285750" algn="just">
              <a:buFontTx/>
              <a:buChar char="-"/>
            </a:pPr>
            <a:r>
              <a:rPr lang="en-US" dirty="0">
                <a:solidFill>
                  <a:srgbClr val="2D3956"/>
                </a:solidFill>
                <a:latin typeface="Tajawal ExtraBold" panose="00000800000000000000" pitchFamily="2" charset="-78"/>
                <a:cs typeface="Tajawal ExtraBold" panose="00000800000000000000" pitchFamily="2" charset="-78"/>
              </a:rPr>
              <a:t>It also covers Grabber-holder dynamics as an analytical framework for developing entrepreneurial strategy, which in turn increases success in creating and shaping the diffusion of new technology or product innovation dynamics. </a:t>
            </a:r>
          </a:p>
          <a:p>
            <a:pPr marL="285750" indent="-285750" algn="just">
              <a:buFontTx/>
              <a:buChar char="-"/>
            </a:pPr>
            <a:r>
              <a:rPr lang="en-US" dirty="0">
                <a:solidFill>
                  <a:srgbClr val="2D3956"/>
                </a:solidFill>
                <a:latin typeface="Tajawal ExtraBold" panose="00000800000000000000" pitchFamily="2" charset="-78"/>
                <a:cs typeface="Tajawal ExtraBold" panose="00000800000000000000" pitchFamily="2" charset="-78"/>
              </a:rPr>
              <a:t>It includes modeling, case studies, and a term project.</a:t>
            </a:r>
          </a:p>
          <a:p>
            <a:pPr marL="285750" indent="-285750">
              <a:buFontTx/>
              <a:buChar char="-"/>
            </a:pPr>
            <a:r>
              <a:rPr lang="en-US" dirty="0">
                <a:solidFill>
                  <a:srgbClr val="2D3956"/>
                </a:solidFill>
                <a:latin typeface="Tajawal ExtraBold" panose="00000800000000000000" pitchFamily="2" charset="-78"/>
                <a:cs typeface="Tajawal ExtraBold" panose="00000800000000000000" pitchFamily="2" charset="-78"/>
              </a:rPr>
              <a:t>This course provides a strategy framework for growth entrepreneurship. </a:t>
            </a:r>
          </a:p>
          <a:p>
            <a:pPr marL="285750" indent="-285750">
              <a:buFontTx/>
              <a:buChar char="-"/>
            </a:pPr>
            <a:r>
              <a:rPr lang="en-US" dirty="0">
                <a:solidFill>
                  <a:srgbClr val="2D3956"/>
                </a:solidFill>
                <a:latin typeface="Tajawal ExtraBold" panose="00000800000000000000" pitchFamily="2" charset="-78"/>
                <a:cs typeface="Tajawal ExtraBold" panose="00000800000000000000" pitchFamily="2" charset="-78"/>
              </a:rPr>
              <a:t>It is particularly focused on helping students create a sustainable competitive advantage and understand how to do so in the early uncertain stages of a startup.</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618930598"/>
      </p:ext>
    </p:extLst>
  </p:cSld>
  <p:clrMapOvr>
    <a:masterClrMapping/>
  </p:clrMapOvr>
  <mc:AlternateContent xmlns:mc="http://schemas.openxmlformats.org/markup-compatibility/2006" xmlns:p14="http://schemas.microsoft.com/office/powerpoint/2010/main">
    <mc:Choice Requires="p14">
      <p:transition spd="med" p14:dur="700" advTm="10775">
        <p:fade/>
      </p:transition>
    </mc:Choice>
    <mc:Fallback xmlns="">
      <p:transition spd="med" advTm="10775">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3989" y="1255160"/>
            <a:ext cx="9051323" cy="3722558"/>
          </a:xfrm>
          <a:prstGeom prst="rect">
            <a:avLst/>
          </a:prstGeom>
          <a:noFill/>
        </p:spPr>
        <p:txBody>
          <a:bodyPr wrap="square" rtlCol="0">
            <a:spAutoFit/>
          </a:bodyPr>
          <a:lstStyle/>
          <a:p>
            <a:pPr marR="0" lvl="0" rtl="0">
              <a:spcBef>
                <a:spcPts val="0"/>
              </a:spcBef>
              <a:spcAft>
                <a:spcPts val="0"/>
              </a:spcAft>
            </a:pPr>
            <a:r>
              <a:rPr lang="en-US" b="1" dirty="0">
                <a:effectLst/>
                <a:latin typeface="Times New Roman" panose="02020603050405020304" pitchFamily="18" charset="0"/>
                <a:ea typeface="Times New Roman" panose="02020603050405020304" pitchFamily="18" charset="0"/>
                <a:cs typeface="TH SarabunPSK" panose="020B0500040200020003" pitchFamily="34" charset="-34"/>
              </a:rPr>
              <a:t>Course Learning Outcomes</a:t>
            </a:r>
            <a:r>
              <a:rPr lang="th-TH"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b="1" dirty="0">
                <a:effectLst/>
                <a:latin typeface="Times New Roman" panose="02020603050405020304" pitchFamily="18" charset="0"/>
                <a:ea typeface="Times New Roman" panose="02020603050405020304" pitchFamily="18" charset="0"/>
                <a:cs typeface="Times New Roman" panose="02020603050405020304" pitchFamily="18" charset="0"/>
              </a:rPr>
              <a:t>CLOs):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On successful completion of the course students will be able to:</a:t>
            </a:r>
            <a:endParaRPr lang="en-US" dirty="0">
              <a:effectLst/>
              <a:latin typeface="Times New Roman" panose="02020603050405020304" pitchFamily="18" charset="0"/>
              <a:ea typeface="Times New Roman" panose="02020603050405020304" pitchFamily="18" charset="0"/>
            </a:endParaRPr>
          </a:p>
          <a:p>
            <a:pPr marL="0" marR="0" algn="just">
              <a:lnSpc>
                <a:spcPct val="115000"/>
              </a:lnSpc>
              <a:spcBef>
                <a:spcPts val="0"/>
              </a:spcBef>
              <a:spcAft>
                <a:spcPts val="0"/>
              </a:spcAft>
            </a:pP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1</a:t>
            </a:r>
            <a:r>
              <a:rPr lang="en-US" sz="1600" dirty="0">
                <a:effectLst/>
                <a:latin typeface="Times New Roman" panose="02020603050405020304" pitchFamily="18" charset="0"/>
                <a:ea typeface="Times New Roman" panose="02020603050405020304" pitchFamily="18" charset="0"/>
                <a:cs typeface="Times New Roman" panose="02020603050405020304" pitchFamily="18" charset="0"/>
              </a:rPr>
              <a:t>. Understand the </a:t>
            </a:r>
            <a:r>
              <a:rPr lang="en-US" sz="16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key role of strategy </a:t>
            </a:r>
            <a:r>
              <a:rPr lang="en-US" sz="1600" dirty="0">
                <a:effectLst/>
                <a:latin typeface="Times New Roman" panose="02020603050405020304" pitchFamily="18" charset="0"/>
                <a:ea typeface="Times New Roman" panose="02020603050405020304" pitchFamily="18" charset="0"/>
                <a:cs typeface="Times New Roman" panose="02020603050405020304" pitchFamily="18" charset="0"/>
              </a:rPr>
              <a:t>in the discovery and </a:t>
            </a:r>
            <a:r>
              <a:rPr lang="en-US" sz="16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exploitation of opportunities </a:t>
            </a:r>
            <a:r>
              <a:rPr lang="en-US" sz="1600" dirty="0">
                <a:effectLst/>
                <a:latin typeface="Times New Roman" panose="02020603050405020304" pitchFamily="18" charset="0"/>
                <a:ea typeface="Times New Roman" panose="02020603050405020304" pitchFamily="18" charset="0"/>
                <a:cs typeface="Times New Roman" panose="02020603050405020304" pitchFamily="18" charset="0"/>
              </a:rPr>
              <a:t>as entrepreneurial firms form and grow. </a:t>
            </a:r>
            <a:endParaRPr lang="en-US" sz="1600" dirty="0">
              <a:effectLst/>
              <a:latin typeface="Times New Roman" panose="02020603050405020304" pitchFamily="18" charset="0"/>
              <a:ea typeface="Times New Roman" panose="02020603050405020304" pitchFamily="18" charset="0"/>
            </a:endParaRPr>
          </a:p>
          <a:p>
            <a:pPr marL="0" marR="0" algn="just">
              <a:lnSpc>
                <a:spcPct val="115000"/>
              </a:lnSpc>
              <a:spcBef>
                <a:spcPts val="0"/>
              </a:spcBef>
              <a:spcAft>
                <a:spcPts val="0"/>
              </a:spcAft>
            </a:pPr>
            <a:r>
              <a:rPr lang="en-US" sz="1600" dirty="0">
                <a:effectLst/>
                <a:latin typeface="Times New Roman" panose="02020603050405020304" pitchFamily="18" charset="0"/>
                <a:ea typeface="Times New Roman" panose="02020603050405020304" pitchFamily="18" charset="0"/>
                <a:cs typeface="Times New Roman" panose="02020603050405020304" pitchFamily="18" charset="0"/>
              </a:rPr>
              <a:t>2. Critically evaluate relevant theories, </a:t>
            </a:r>
            <a:r>
              <a:rPr lang="en-US" sz="16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concepts and models underpinning entrepreneurial strategy</a:t>
            </a:r>
            <a:r>
              <a:rPr lang="en-US" sz="160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1600" dirty="0">
              <a:effectLst/>
              <a:latin typeface="Times New Roman" panose="02020603050405020304" pitchFamily="18" charset="0"/>
              <a:ea typeface="Times New Roman" panose="02020603050405020304" pitchFamily="18" charset="0"/>
            </a:endParaRPr>
          </a:p>
          <a:p>
            <a:pPr marL="0" marR="0" algn="just">
              <a:lnSpc>
                <a:spcPct val="115000"/>
              </a:lnSpc>
              <a:spcBef>
                <a:spcPts val="0"/>
              </a:spcBef>
              <a:spcAft>
                <a:spcPts val="0"/>
              </a:spcAft>
            </a:pPr>
            <a:r>
              <a:rPr lang="en-US" sz="1600" dirty="0">
                <a:latin typeface="Times New Roman" panose="02020603050405020304" pitchFamily="18" charset="0"/>
                <a:ea typeface="Times New Roman" panose="02020603050405020304" pitchFamily="18" charset="0"/>
                <a:cs typeface="Times New Roman" panose="02020603050405020304" pitchFamily="18" charset="0"/>
              </a:rPr>
              <a:t>3</a:t>
            </a:r>
            <a:r>
              <a:rPr lang="en-US" sz="1600" dirty="0">
                <a:effectLst/>
                <a:latin typeface="Times New Roman" panose="02020603050405020304" pitchFamily="18" charset="0"/>
                <a:ea typeface="Times New Roman" panose="02020603050405020304" pitchFamily="18" charset="0"/>
                <a:cs typeface="Times New Roman" panose="02020603050405020304" pitchFamily="18" charset="0"/>
              </a:rPr>
              <a:t>. Understand the </a:t>
            </a:r>
            <a:r>
              <a:rPr lang="en-US" sz="16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significance of entrepreneurial firms </a:t>
            </a:r>
            <a:r>
              <a:rPr lang="en-US" sz="1600" dirty="0">
                <a:effectLst/>
                <a:latin typeface="Times New Roman" panose="02020603050405020304" pitchFamily="18" charset="0"/>
                <a:ea typeface="Times New Roman" panose="02020603050405020304" pitchFamily="18" charset="0"/>
                <a:cs typeface="Times New Roman" panose="02020603050405020304" pitchFamily="18" charset="0"/>
              </a:rPr>
              <a:t>to innovation in the economy.</a:t>
            </a:r>
            <a:endParaRPr lang="en-US" sz="1600" dirty="0">
              <a:effectLst/>
              <a:latin typeface="Times New Roman" panose="02020603050405020304" pitchFamily="18" charset="0"/>
              <a:ea typeface="Times New Roman" panose="02020603050405020304" pitchFamily="18" charset="0"/>
            </a:endParaRPr>
          </a:p>
          <a:p>
            <a:pPr marL="0" marR="0" algn="just">
              <a:lnSpc>
                <a:spcPct val="115000"/>
              </a:lnSpc>
              <a:spcBef>
                <a:spcPts val="0"/>
              </a:spcBef>
              <a:spcAft>
                <a:spcPts val="0"/>
              </a:spcAft>
            </a:pPr>
            <a:r>
              <a:rPr lang="en-US" sz="1600" dirty="0">
                <a:effectLst/>
                <a:latin typeface="Times New Roman" panose="02020603050405020304" pitchFamily="18" charset="0"/>
                <a:ea typeface="Times New Roman" panose="02020603050405020304" pitchFamily="18" charset="0"/>
                <a:cs typeface="Times New Roman" panose="02020603050405020304" pitchFamily="18" charset="0"/>
              </a:rPr>
              <a:t>4. Become aware of the </a:t>
            </a:r>
            <a:r>
              <a:rPr lang="en-US" sz="16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key traits and behaviors associated with successful entrepreneurship</a:t>
            </a:r>
            <a:r>
              <a:rPr lang="en-US" sz="160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1600" dirty="0">
              <a:effectLst/>
              <a:latin typeface="Times New Roman" panose="02020603050405020304" pitchFamily="18" charset="0"/>
              <a:ea typeface="Times New Roman" panose="02020603050405020304" pitchFamily="18" charset="0"/>
            </a:endParaRPr>
          </a:p>
          <a:p>
            <a:pPr marL="0" marR="0" algn="just">
              <a:lnSpc>
                <a:spcPct val="115000"/>
              </a:lnSpc>
              <a:spcBef>
                <a:spcPts val="0"/>
              </a:spcBef>
              <a:spcAft>
                <a:spcPts val="0"/>
              </a:spcAft>
            </a:pPr>
            <a:r>
              <a:rPr lang="en-US" sz="1600" dirty="0">
                <a:effectLst/>
                <a:latin typeface="Times New Roman" panose="02020603050405020304" pitchFamily="18" charset="0"/>
                <a:ea typeface="Times New Roman" panose="02020603050405020304" pitchFamily="18" charset="0"/>
                <a:cs typeface="Times New Roman" panose="02020603050405020304" pitchFamily="18" charset="0"/>
              </a:rPr>
              <a:t>5. Learn how </a:t>
            </a:r>
            <a:r>
              <a:rPr lang="en-US" sz="16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a well-established model of strategy </a:t>
            </a:r>
            <a:r>
              <a:rPr lang="en-US" sz="1600" dirty="0">
                <a:effectLst/>
                <a:latin typeface="Times New Roman" panose="02020603050405020304" pitchFamily="18" charset="0"/>
                <a:ea typeface="Times New Roman" panose="02020603050405020304" pitchFamily="18" charset="0"/>
                <a:cs typeface="Times New Roman" panose="02020603050405020304" pitchFamily="18" charset="0"/>
              </a:rPr>
              <a:t>can be used to develop strategy for emerging organizations.</a:t>
            </a:r>
            <a:endParaRPr lang="en-US" sz="1600" dirty="0">
              <a:effectLst/>
              <a:latin typeface="Times New Roman" panose="02020603050405020304" pitchFamily="18" charset="0"/>
              <a:ea typeface="Times New Roman" panose="02020603050405020304" pitchFamily="18" charset="0"/>
            </a:endParaRPr>
          </a:p>
          <a:p>
            <a:pPr marL="0" marR="0" algn="just">
              <a:lnSpc>
                <a:spcPct val="115000"/>
              </a:lnSpc>
              <a:spcBef>
                <a:spcPts val="0"/>
              </a:spcBef>
              <a:spcAft>
                <a:spcPts val="0"/>
              </a:spcAft>
            </a:pPr>
            <a:r>
              <a:rPr lang="en-US" sz="1600" dirty="0">
                <a:effectLst/>
                <a:latin typeface="Times New Roman" panose="02020603050405020304" pitchFamily="18" charset="0"/>
                <a:ea typeface="Times New Roman" panose="02020603050405020304" pitchFamily="18" charset="0"/>
                <a:cs typeface="Times New Roman" panose="02020603050405020304" pitchFamily="18" charset="0"/>
              </a:rPr>
              <a:t>6. Using </a:t>
            </a:r>
            <a:r>
              <a:rPr lang="en-US" sz="16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creative tools for diagnostics for Entrepreneurial Systems to learn about needs, problems, and changes </a:t>
            </a:r>
            <a:r>
              <a:rPr lang="en-US" sz="1600" dirty="0">
                <a:effectLst/>
                <a:latin typeface="Times New Roman" panose="02020603050405020304" pitchFamily="18" charset="0"/>
                <a:ea typeface="Times New Roman" panose="02020603050405020304" pitchFamily="18" charset="0"/>
                <a:cs typeface="Times New Roman" panose="02020603050405020304" pitchFamily="18" charset="0"/>
              </a:rPr>
              <a:t>for an industry in which you are interested. </a:t>
            </a:r>
            <a:endParaRPr lang="en-US" sz="1600" dirty="0">
              <a:effectLst/>
              <a:latin typeface="Times New Roman" panose="02020603050405020304" pitchFamily="18" charset="0"/>
              <a:ea typeface="Times New Roman" panose="02020603050405020304" pitchFamily="18" charset="0"/>
            </a:endParaRPr>
          </a:p>
          <a:p>
            <a:r>
              <a:rPr lang="en-US" sz="1600" dirty="0">
                <a:effectLst/>
                <a:latin typeface="Times New Roman" panose="02020603050405020304" pitchFamily="18" charset="0"/>
                <a:ea typeface="Times New Roman" panose="02020603050405020304" pitchFamily="18" charset="0"/>
              </a:rPr>
              <a:t>7. Demonstrate an advanced ability to </a:t>
            </a:r>
            <a:r>
              <a:rPr lang="en-US" sz="1600" b="1" dirty="0">
                <a:solidFill>
                  <a:srgbClr val="FF0000"/>
                </a:solidFill>
                <a:effectLst/>
                <a:latin typeface="Times New Roman" panose="02020603050405020304" pitchFamily="18" charset="0"/>
                <a:ea typeface="Times New Roman" panose="02020603050405020304" pitchFamily="18" charset="0"/>
              </a:rPr>
              <a:t>create, implement and evaluate entrepreneurial strategies </a:t>
            </a:r>
            <a:r>
              <a:rPr lang="en-US" sz="1600" dirty="0">
                <a:effectLst/>
                <a:latin typeface="Times New Roman" panose="02020603050405020304" pitchFamily="18" charset="0"/>
                <a:ea typeface="Times New Roman" panose="02020603050405020304" pitchFamily="18" charset="0"/>
              </a:rPr>
              <a:t>to complex, real-world case studies and a major work-based project.</a:t>
            </a:r>
            <a:endParaRPr lang="en-US" sz="16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082291471"/>
      </p:ext>
    </p:extLst>
  </p:cSld>
  <p:clrMapOvr>
    <a:masterClrMapping/>
  </p:clrMapOvr>
  <mc:AlternateContent xmlns:mc="http://schemas.openxmlformats.org/markup-compatibility/2006" xmlns:p14="http://schemas.microsoft.com/office/powerpoint/2010/main">
    <mc:Choice Requires="p14">
      <p:transition spd="med" p14:dur="700" advTm="168630">
        <p:fade/>
      </p:transition>
    </mc:Choice>
    <mc:Fallback xmlns="">
      <p:transition spd="med" advTm="168630">
        <p:fade/>
      </p:transition>
    </mc:Fallback>
  </mc:AlternateContent>
  <p:extLst>
    <p:ext uri="{3A86A75C-4F4B-4683-9AE1-C65F6400EC91}">
      <p14:laserTraceLst xmlns:p14="http://schemas.microsoft.com/office/powerpoint/2010/main">
        <p14:tracePtLst>
          <p14:tracePt t="40027" x="4681538" y="6772275"/>
          <p14:tracePt t="40184" x="4424363" y="6769100"/>
          <p14:tracePt t="40192" x="4451350" y="6670675"/>
          <p14:tracePt t="40200" x="4506913" y="6505575"/>
          <p14:tracePt t="40207" x="4545013" y="6405563"/>
          <p14:tracePt t="40215" x="4572000" y="6262688"/>
          <p14:tracePt t="40222" x="4616450" y="6103938"/>
          <p14:tracePt t="40229" x="4687888" y="5834063"/>
          <p14:tracePt t="40237" x="4721225" y="5700713"/>
          <p14:tracePt t="40247" x="4754563" y="5508625"/>
          <p14:tracePt t="40252" x="4803775" y="5310188"/>
          <p14:tracePt t="40260" x="4881563" y="5018088"/>
          <p14:tracePt t="40268" x="4930775" y="4897438"/>
          <p14:tracePt t="40275" x="5035550" y="4703763"/>
          <p14:tracePt t="40293" x="5233988" y="4351338"/>
          <p14:tracePt t="40298" x="5327650" y="4213225"/>
          <p14:tracePt t="40305" x="5470525" y="3971925"/>
          <p14:tracePt t="40312" x="5492750" y="3927475"/>
          <p14:tracePt t="40320" x="5519738" y="3867150"/>
          <p14:tracePt t="40329" x="5541963" y="3806825"/>
          <p14:tracePt t="40335" x="5559425" y="3767138"/>
          <p14:tracePt t="40342" x="5564188" y="3702050"/>
          <p14:tracePt t="40350" x="5575300" y="3673475"/>
          <p14:tracePt t="40357" x="5581650" y="3641725"/>
          <p14:tracePt t="40365" x="5586413" y="3586163"/>
          <p14:tracePt t="40372" x="5586413" y="3559175"/>
          <p14:tracePt t="40380" x="5597525" y="3536950"/>
          <p14:tracePt t="40388" x="5602288" y="3486150"/>
          <p14:tracePt t="40397" x="5619750" y="3436938"/>
          <p14:tracePt t="40402" x="5630863" y="3403600"/>
          <p14:tracePt t="40410" x="5668963" y="3321050"/>
          <p14:tracePt t="40418" x="5707063" y="3238500"/>
          <p14:tracePt t="40425" x="5740400" y="3162300"/>
          <p14:tracePt t="40433" x="5784850" y="3057525"/>
          <p14:tracePt t="40440" x="5807075" y="2990850"/>
          <p14:tracePt t="40447" x="5818188" y="2941638"/>
          <p14:tracePt t="40454" x="5829300" y="2908300"/>
          <p14:tracePt t="40462" x="5834063" y="2847975"/>
          <p14:tracePt t="40470" x="5840413" y="2825750"/>
          <p14:tracePt t="40477" x="5851525" y="2798763"/>
          <p14:tracePt t="40486" x="5851525" y="2787650"/>
          <p14:tracePt t="40496" x="5856288" y="2770188"/>
          <p14:tracePt t="40499" x="5856288" y="2759075"/>
          <p14:tracePt t="40508" x="5856288" y="2747963"/>
          <p14:tracePt t="40515" x="5856288" y="2732088"/>
          <p14:tracePt t="40522" x="5862638" y="2709863"/>
          <p14:tracePt t="40529" x="5862638" y="2705100"/>
          <p14:tracePt t="40537" x="5867400" y="2698750"/>
          <p14:tracePt t="40547" x="5867400" y="2687638"/>
          <p14:tracePt t="40552" x="5867400" y="2682875"/>
          <p14:tracePt t="40560" x="5872163" y="2676525"/>
          <p14:tracePt t="40568" x="5883275" y="2671763"/>
          <p14:tracePt t="40575" x="5894388" y="2671763"/>
          <p14:tracePt t="40582" x="5900738" y="2665413"/>
          <p14:tracePt t="40590" x="5911850" y="2665413"/>
          <p14:tracePt t="40597" x="5922963" y="2660650"/>
          <p14:tracePt t="40605" x="5934075" y="2660650"/>
          <p14:tracePt t="40613" x="5949950" y="2654300"/>
          <p14:tracePt t="40619" x="5961063" y="2654300"/>
          <p14:tracePt t="40629" x="5983288" y="2654300"/>
          <p14:tracePt t="40635" x="6005513" y="2649538"/>
          <p14:tracePt t="40642" x="6016625" y="2644775"/>
          <p14:tracePt t="40650" x="6027738" y="2644775"/>
          <p14:tracePt t="40657" x="6038850" y="2638425"/>
          <p14:tracePt t="40664" x="6043613" y="2633663"/>
          <p14:tracePt t="40672" x="6049963" y="2627313"/>
          <p14:tracePt t="40680" x="6054725" y="2622550"/>
          <p14:tracePt t="40727" x="6059488" y="2622550"/>
          <p14:tracePt t="40733" x="6065838" y="2622550"/>
          <p14:tracePt t="40740" x="6070600" y="2622550"/>
          <p14:tracePt t="40748" x="6076950" y="2622550"/>
          <p14:tracePt t="40755" x="6081713" y="2622550"/>
          <p14:tracePt t="40770" x="6099175" y="2622550"/>
          <p14:tracePt t="40777" x="6103938" y="2622550"/>
          <p14:tracePt t="40785" x="6115050" y="2622550"/>
          <p14:tracePt t="40792" x="6132513" y="2622550"/>
          <p14:tracePt t="40800" x="6142038" y="2622550"/>
          <p14:tracePt t="40807" x="6153150" y="2622550"/>
          <p14:tracePt t="40815" x="6159500" y="2622550"/>
          <p14:tracePt t="40822" x="6164263" y="2622550"/>
          <p14:tracePt t="40863" x="6170613" y="2622550"/>
          <p14:tracePt t="40929" x="6175375" y="2622550"/>
          <p14:tracePt t="40935" x="6181725" y="2622550"/>
          <p14:tracePt t="40942" x="6186488" y="2622550"/>
          <p14:tracePt t="40950" x="6197600" y="2622550"/>
          <p14:tracePt t="40957" x="6208713" y="2622550"/>
          <p14:tracePt t="40965" x="6226175" y="2622550"/>
          <p14:tracePt t="40972" x="6235700" y="2622550"/>
          <p14:tracePt t="40980" x="6253163" y="2622550"/>
          <p14:tracePt t="40988" x="6269038" y="2622550"/>
          <p14:tracePt t="40994" x="6286500" y="2622550"/>
          <p14:tracePt t="41002" x="6308725" y="2622550"/>
          <p14:tracePt t="41010" x="6319838" y="2622550"/>
          <p14:tracePt t="41017" x="6340475" y="2622550"/>
          <p14:tracePt t="41024" x="6346825" y="2622550"/>
          <p14:tracePt t="41032" x="6357938" y="2622550"/>
          <p14:tracePt t="41040" x="6369050" y="2627313"/>
          <p14:tracePt t="41047" x="6380163" y="2627313"/>
          <p14:tracePt t="41055" x="6384925" y="2627313"/>
          <p14:tracePt t="41064" x="6391275" y="2627313"/>
          <p14:tracePt t="41069" x="6402388" y="2633663"/>
          <p14:tracePt t="41078" x="6418263" y="2644775"/>
          <p14:tracePt t="41085" x="6434138" y="2649538"/>
          <p14:tracePt t="41092" x="6445250" y="2660650"/>
          <p14:tracePt t="41100" x="6462713" y="2671763"/>
          <p14:tracePt t="41107" x="6473825" y="2676525"/>
          <p14:tracePt t="41115" x="6500813" y="2698750"/>
          <p14:tracePt t="41123" x="6523038" y="2716213"/>
          <p14:tracePt t="41131" x="6534150" y="2727325"/>
          <p14:tracePt t="41137" x="6567488" y="2747963"/>
          <p14:tracePt t="41148" x="6594475" y="2765425"/>
          <p14:tracePt t="41152" x="6616700" y="2781300"/>
          <p14:tracePt t="41160" x="6643688" y="2798763"/>
          <p14:tracePt t="41167" x="6683375" y="2820988"/>
          <p14:tracePt t="41175" x="6699250" y="2832100"/>
          <p14:tracePt t="41182" x="6726238" y="2836863"/>
          <p14:tracePt t="41189" x="6743700" y="2841625"/>
          <p14:tracePt t="41197" x="6759575" y="2841625"/>
          <p14:tracePt t="41205" x="6781800" y="2847975"/>
          <p14:tracePt t="41214" x="6788150" y="2847975"/>
          <p14:tracePt t="41219" x="6808788" y="2847975"/>
          <p14:tracePt t="41228" x="6831013" y="2847975"/>
          <p14:tracePt t="41235" x="6837363" y="2847975"/>
          <p14:tracePt t="41242" x="6848475" y="2847975"/>
          <p14:tracePt t="41250" x="6864350" y="2847975"/>
          <p14:tracePt t="41257" x="6891338" y="2847975"/>
          <p14:tracePt t="41264" x="6913563" y="2847975"/>
          <p14:tracePt t="41273" x="6958013" y="2859088"/>
          <p14:tracePt t="41280" x="7013575" y="2859088"/>
          <p14:tracePt t="41287" x="7069138" y="2863850"/>
          <p14:tracePt t="41295" x="7118350" y="2874963"/>
          <p14:tracePt t="41303" x="7183438" y="2881313"/>
          <p14:tracePt t="41310" x="7250113" y="2881313"/>
          <p14:tracePt t="41317" x="7305675" y="2897188"/>
          <p14:tracePt t="41325" x="7354888" y="2897188"/>
          <p14:tracePt t="41333" x="7410450" y="2908300"/>
          <p14:tracePt t="41340" x="7453313" y="2914650"/>
          <p14:tracePt t="41347" x="7486650" y="2914650"/>
          <p14:tracePt t="41355" x="7526338" y="2919413"/>
          <p14:tracePt t="41365" x="7553325" y="2925763"/>
          <p14:tracePt t="41370" x="7569200" y="2925763"/>
          <p14:tracePt t="41377" x="7575550" y="2925763"/>
          <p14:tracePt t="41385" x="7580313" y="2925763"/>
          <p14:tracePt t="41440" x="7591425" y="2925763"/>
          <p14:tracePt t="41445" x="7597775" y="2925763"/>
          <p14:tracePt t="41452" x="7608888" y="2925763"/>
          <p14:tracePt t="41460" x="7624763" y="2925763"/>
          <p14:tracePt t="41468" x="7635875" y="2930525"/>
          <p14:tracePt t="41475" x="7651750" y="2930525"/>
          <p14:tracePt t="41482" x="7669213" y="2930525"/>
          <p14:tracePt t="41489" x="7696200" y="2930525"/>
          <p14:tracePt t="41498" x="7734300" y="2930525"/>
          <p14:tracePt t="41505" x="7762875" y="2930525"/>
          <p14:tracePt t="41521" x="7812088" y="2930525"/>
          <p14:tracePt t="41527" x="7845425" y="2930525"/>
          <p14:tracePt t="41535" x="7861300" y="2930525"/>
          <p14:tracePt t="41542" x="7878763" y="2930525"/>
          <p14:tracePt t="41550" x="7900988" y="2930525"/>
          <p14:tracePt t="41557" x="7905750" y="2930525"/>
          <p14:tracePt t="41565" x="7910513" y="2930525"/>
          <p14:tracePt t="41573" x="7921625" y="2930525"/>
          <p14:tracePt t="41581" x="7950200" y="2930525"/>
          <p14:tracePt t="41587" x="7961313" y="2930525"/>
          <p14:tracePt t="41595" x="7966075" y="2930525"/>
          <p14:tracePt t="41603" x="7994650" y="2930525"/>
          <p14:tracePt t="41610" x="8010525" y="2930525"/>
          <p14:tracePt t="41617" x="8026400" y="2930525"/>
          <p14:tracePt t="41625" x="8054975" y="2930525"/>
          <p14:tracePt t="41632" x="8066088" y="2930525"/>
          <p14:tracePt t="41640" x="8081963" y="2930525"/>
          <p14:tracePt t="41648" x="8097838" y="2930525"/>
          <p14:tracePt t="41655" x="8115300" y="2930525"/>
          <p14:tracePt t="41662" x="8126413" y="2930525"/>
          <p14:tracePt t="41671" x="8137525" y="2925763"/>
          <p14:tracePt t="41677" x="8148638" y="2925763"/>
          <p14:tracePt t="41685" x="8159750" y="2925763"/>
          <p14:tracePt t="41692" x="8175625" y="2925763"/>
          <p14:tracePt t="41700" x="8186738" y="2925763"/>
          <p14:tracePt t="41707" x="8197850" y="2925763"/>
          <p14:tracePt t="41714" x="8220075" y="2925763"/>
          <p14:tracePt t="41722" x="8224838" y="2925763"/>
          <p14:tracePt t="41732" x="8235950" y="2925763"/>
          <p14:tracePt t="41738" x="8247063" y="2925763"/>
          <p14:tracePt t="41745" x="8258175" y="2925763"/>
          <p14:tracePt t="41753" x="8269288" y="2925763"/>
          <p14:tracePt t="41759" x="8280400" y="2925763"/>
          <p14:tracePt t="41767" x="8285163" y="2925763"/>
          <p14:tracePt t="41775" x="8291513" y="2925763"/>
          <p14:tracePt t="41782" x="8296275" y="2925763"/>
          <p14:tracePt t="41799" x="8302625" y="2925763"/>
          <p14:tracePt t="41820" x="8307388" y="2925763"/>
          <p14:tracePt t="41867" x="8313738" y="2925763"/>
          <p14:tracePt t="41935" x="8318500" y="2925763"/>
          <p14:tracePt t="41949" x="8324850" y="2919413"/>
          <p14:tracePt t="41955" x="8329613" y="2919413"/>
          <p14:tracePt t="41970" x="8335963" y="2919413"/>
          <p14:tracePt t="41977" x="8347075" y="2914650"/>
          <p14:tracePt t="41985" x="8358188" y="2908300"/>
          <p14:tracePt t="41992" x="8369300" y="2908300"/>
          <p14:tracePt t="41999" x="8374063" y="2908300"/>
          <p14:tracePt t="42007" x="8385175" y="2908300"/>
          <p14:tracePt t="42016" x="8389938" y="2908300"/>
          <p14:tracePt t="42033" x="8389938" y="2903538"/>
          <p14:tracePt t="42053" x="8396288" y="2903538"/>
          <p14:tracePt t="42060" x="8401050" y="2897188"/>
          <p14:tracePt t="42068" x="8407400" y="2897188"/>
          <p14:tracePt t="42074" x="8418513" y="2897188"/>
          <p14:tracePt t="42082" x="8423275" y="2897188"/>
          <p14:tracePt t="42090" x="8434388" y="2897188"/>
          <p14:tracePt t="42106" x="8451850" y="2892425"/>
          <p14:tracePt t="42112" x="8472488" y="2892425"/>
          <p14:tracePt t="42120" x="8512175" y="2892425"/>
          <p14:tracePt t="42128" x="8550275" y="2886075"/>
          <p14:tracePt t="42135" x="8566150" y="2886075"/>
          <p14:tracePt t="42142" x="8588375" y="2886075"/>
          <p14:tracePt t="42150" x="8610600" y="2881313"/>
          <p14:tracePt t="42157" x="8628063" y="2881313"/>
          <p14:tracePt t="42166" x="8639175" y="2881313"/>
          <p14:tracePt t="42172" x="8650288" y="2881313"/>
          <p14:tracePt t="42180" x="8659813" y="2881313"/>
          <p14:tracePt t="42203" x="8666163" y="2881313"/>
          <p14:tracePt t="42235" x="8670925" y="2881313"/>
          <p14:tracePt t="42240" x="8677275" y="2881313"/>
          <p14:tracePt t="42249" x="8688388" y="2881313"/>
          <p14:tracePt t="42255" x="8693150" y="2881313"/>
          <p14:tracePt t="42262" x="8710613" y="2874963"/>
          <p14:tracePt t="42271" x="8721725" y="2863850"/>
          <p14:tracePt t="42278" x="8743950" y="2852738"/>
          <p14:tracePt t="42285" x="8782050" y="2841625"/>
          <p14:tracePt t="42292" x="8793163" y="2836863"/>
          <p14:tracePt t="42300" x="8804275" y="2836863"/>
          <p14:tracePt t="42307" x="8815388" y="2832100"/>
          <p14:tracePt t="42316" x="8826500" y="2825750"/>
          <p14:tracePt t="42322" x="8831263" y="2825750"/>
          <p14:tracePt t="42330" x="8842375" y="2820988"/>
          <p14:tracePt t="42337" x="8858250" y="2820988"/>
          <p14:tracePt t="42345" x="8869363" y="2814638"/>
          <p14:tracePt t="42353" x="8880475" y="2814638"/>
          <p14:tracePt t="42360" x="8891588" y="2809875"/>
          <p14:tracePt t="42367" x="8902700" y="2809875"/>
          <p14:tracePt t="42375" x="8913813" y="2809875"/>
          <p14:tracePt t="42382" x="8920163" y="2809875"/>
          <p14:tracePt t="42390" x="8931275" y="2809875"/>
          <p14:tracePt t="42406" x="8936038" y="2809875"/>
          <p14:tracePt t="42412" x="8947150" y="2809875"/>
          <p14:tracePt t="42420" x="8951913" y="2809875"/>
          <p14:tracePt t="42428" x="8958263" y="2809875"/>
          <p14:tracePt t="42435" x="8963025" y="2809875"/>
          <p14:tracePt t="42442" x="8969375" y="2809875"/>
          <p14:tracePt t="42617" x="8974138" y="2809875"/>
          <p14:tracePt t="42623" x="8980488" y="2809875"/>
          <p14:tracePt t="42630" x="8985250" y="2809875"/>
          <p14:tracePt t="42638" x="8996363" y="2809875"/>
          <p14:tracePt t="42645" x="9002713" y="2809875"/>
          <p14:tracePt t="42660" x="9013825" y="2809875"/>
          <p14:tracePt t="42667" x="9024938" y="2809875"/>
          <p14:tracePt t="42675" x="9034463" y="2809875"/>
          <p14:tracePt t="42683" x="9040813" y="2809875"/>
          <p14:tracePt t="42690" x="9051925" y="2809875"/>
          <p14:tracePt t="42697" x="9056688" y="2809875"/>
          <p14:tracePt t="42706" x="9063038" y="2809875"/>
          <p14:tracePt t="42720" x="9074150" y="2809875"/>
          <p14:tracePt t="42727" x="9078913" y="2809875"/>
          <p14:tracePt t="42735" x="9085263" y="2809875"/>
          <p14:tracePt t="42742" x="9090025" y="2809875"/>
          <p14:tracePt t="42749" x="9101138" y="2809875"/>
          <p14:tracePt t="42758" x="9107488" y="2809875"/>
          <p14:tracePt t="42767" x="9128125" y="2809875"/>
          <p14:tracePt t="42773" x="9145588" y="2809875"/>
          <p14:tracePt t="42780" x="9167813" y="2809875"/>
          <p14:tracePt t="42788" x="9178925" y="2809875"/>
          <p14:tracePt t="42795" x="9212263" y="2814638"/>
          <p14:tracePt t="42802" x="9250363" y="2814638"/>
          <p14:tracePt t="42810" x="9283700" y="2814638"/>
          <p14:tracePt t="42817" x="9305925" y="2814638"/>
          <p14:tracePt t="42825" x="9332913" y="2814638"/>
          <p14:tracePt t="42833" x="9355138" y="2814638"/>
          <p14:tracePt t="42840" x="9371013" y="2814638"/>
          <p14:tracePt t="42847" x="9393238" y="2814638"/>
          <p14:tracePt t="42855" x="9409113" y="2814638"/>
          <p14:tracePt t="42862" x="9415463" y="2814638"/>
          <p14:tracePt t="42870" x="9420225" y="2814638"/>
          <p14:tracePt t="42885" x="9426575" y="2814638"/>
          <p14:tracePt t="42892" x="9431338" y="2814638"/>
          <p14:tracePt t="42900" x="9442450" y="2814638"/>
          <p14:tracePt t="42907" x="9448800" y="2814638"/>
          <p14:tracePt t="42917" x="9453563" y="2814638"/>
          <p14:tracePt t="42922" x="9459913" y="2814638"/>
          <p14:tracePt t="42930" x="9464675" y="2814638"/>
          <p14:tracePt t="42938" x="9475788" y="2814638"/>
          <p14:tracePt t="42944" x="9482138" y="2814638"/>
          <p14:tracePt t="42953" x="9486900" y="2814638"/>
          <p14:tracePt t="42960" x="9493250" y="2814638"/>
          <p14:tracePt t="44455" x="9498013" y="2814638"/>
          <p14:tracePt t="44460" x="9502775" y="2814638"/>
          <p14:tracePt t="44492" x="9509125" y="2814638"/>
          <p14:tracePt t="44497" x="9513888" y="2814638"/>
          <p14:tracePt t="44505" x="9525000" y="2814638"/>
          <p14:tracePt t="44619" x="9502775" y="2814638"/>
          <p14:tracePt t="44625" x="9498013" y="2814638"/>
          <p14:tracePt t="44633" x="9453563" y="2825750"/>
          <p14:tracePt t="44641" x="9404350" y="2841625"/>
          <p14:tracePt t="44648" x="9344025" y="2886075"/>
          <p14:tracePt t="44655" x="9272588" y="2930525"/>
          <p14:tracePt t="44662" x="9194800" y="2986088"/>
          <p14:tracePt t="44669" x="9139238" y="3024188"/>
          <p14:tracePt t="44678" x="9045575" y="3111500"/>
          <p14:tracePt t="44687" x="8913813" y="3244850"/>
          <p14:tracePt t="44692" x="8815388" y="3332163"/>
          <p14:tracePt t="44700" x="8721725" y="3398838"/>
          <p14:tracePt t="44707" x="8516938" y="3519488"/>
          <p14:tracePt t="44715" x="8335963" y="3635375"/>
          <p14:tracePt t="44723" x="8186738" y="3717925"/>
          <p14:tracePt t="44730" x="7878763" y="3883025"/>
          <p14:tracePt t="44737" x="7381875" y="4092575"/>
          <p14:tracePt t="44745" x="7321550" y="4114800"/>
          <p14:tracePt t="44753" x="7156450" y="4170363"/>
          <p14:tracePt t="44760" x="6842125" y="4275138"/>
          <p14:tracePt t="44769" x="6594475" y="4346575"/>
          <p14:tracePt t="44775" x="6324600" y="4418013"/>
          <p14:tracePt t="44783" x="6132513" y="4451350"/>
          <p14:tracePt t="44791" x="5800725" y="4511675"/>
          <p14:tracePt t="44797" x="5581650" y="4567238"/>
          <p14:tracePt t="44805" x="5454650" y="4583113"/>
          <p14:tracePt t="44812" x="5256213" y="4621213"/>
          <p14:tracePt t="44821" x="5062538" y="4654550"/>
          <p14:tracePt t="44827" x="4964113" y="4676775"/>
          <p14:tracePt t="44837" x="4892675" y="4681538"/>
          <p14:tracePt t="44842" x="4814888" y="4699000"/>
          <p14:tracePt t="44850" x="4770438" y="4710113"/>
          <p14:tracePt t="44857" x="4743450" y="4710113"/>
          <p14:tracePt t="44865" x="4721225" y="4714875"/>
          <p14:tracePt t="44874" x="4694238" y="4714875"/>
          <p14:tracePt t="44880" x="4683125" y="4714875"/>
          <p14:tracePt t="44887" x="4672013" y="4714875"/>
          <p14:tracePt t="44895" x="4654550" y="4714875"/>
          <p14:tracePt t="44904" x="4633913" y="4714875"/>
          <p14:tracePt t="44909" x="4600575" y="4714875"/>
          <p14:tracePt t="44917" x="4560888" y="4714875"/>
          <p14:tracePt t="44925" x="4484688" y="4714875"/>
          <p14:tracePt t="44932" x="4418013" y="4714875"/>
          <p14:tracePt t="44940" x="4373563" y="4714875"/>
          <p14:tracePt t="44948" x="4319588" y="4714875"/>
          <p14:tracePt t="44955" x="4264025" y="4714875"/>
          <p14:tracePt t="44963" x="4241800" y="4714875"/>
          <p14:tracePt t="44970" x="4214813" y="4710113"/>
          <p14:tracePt t="44977" x="4176713" y="4692650"/>
          <p14:tracePt t="44987" x="4125913" y="4676775"/>
          <p14:tracePt t="44992" x="4098925" y="4665663"/>
          <p14:tracePt t="45000" x="4060825" y="4638675"/>
          <p14:tracePt t="45008" x="4021138" y="4610100"/>
          <p14:tracePt t="45015" x="3971925" y="4567238"/>
          <p14:tracePt t="45024" x="3944938" y="4538663"/>
          <p14:tracePt t="45030" x="3900488" y="4505325"/>
          <p14:tracePt t="45038" x="3840163" y="4451350"/>
          <p14:tracePt t="45045" x="3790950" y="4411663"/>
          <p14:tracePt t="45054" x="3740150" y="4379913"/>
          <p14:tracePt t="45060" x="3679825" y="4335463"/>
          <p14:tracePt t="45067" x="3597275" y="4286250"/>
          <p14:tracePt t="45075" x="3559175" y="4264025"/>
          <p14:tracePt t="45082" x="3498850" y="4230688"/>
          <p14:tracePt t="45091" x="3459163" y="4208463"/>
          <p14:tracePt t="45097" x="3421063" y="4175125"/>
          <p14:tracePt t="45105" x="3409950" y="4164013"/>
          <p14:tracePt t="45112" x="3394075" y="4152900"/>
          <p14:tracePt t="45120" x="3382963" y="4141788"/>
          <p14:tracePt t="45128" x="3360738" y="4119563"/>
          <p14:tracePt t="45137" x="3349625" y="4110038"/>
          <p14:tracePt t="45142" x="3338513" y="4081463"/>
          <p14:tracePt t="45150" x="3322638" y="4054475"/>
          <p14:tracePt t="45157" x="3316288" y="4037013"/>
          <p14:tracePt t="45165" x="3305175" y="4021138"/>
          <p14:tracePt t="45172" x="3289300" y="3994150"/>
          <p14:tracePt t="45180" x="3282950" y="3954463"/>
          <p14:tracePt t="45187" x="3278188" y="3932238"/>
          <p14:tracePt t="45196" x="3271838" y="3911600"/>
          <p14:tracePt t="45204" x="3271838" y="3889375"/>
          <p14:tracePt t="45210" x="3271838" y="3878263"/>
          <p14:tracePt t="45217" x="3271838" y="3860800"/>
          <p14:tracePt t="45226" x="3271838" y="3844925"/>
          <p14:tracePt t="45233" x="3271838" y="3822700"/>
          <p14:tracePt t="45240" x="3271838" y="3811588"/>
          <p14:tracePt t="45247" x="3271838" y="3795713"/>
          <p14:tracePt t="45255" x="3271838" y="3784600"/>
          <p14:tracePt t="45263" x="3271838" y="3767138"/>
          <p14:tracePt t="45270" x="3271838" y="3756025"/>
          <p14:tracePt t="45277" x="3271838" y="3746500"/>
          <p14:tracePt t="45288" x="3271838" y="3735388"/>
          <p14:tracePt t="45806" x="3282950" y="3717925"/>
          <p14:tracePt t="45810" x="3311525" y="3684588"/>
          <p14:tracePt t="45818" x="3316288" y="3684588"/>
          <p14:tracePt t="45825" x="3327400" y="3657600"/>
          <p14:tracePt t="45832" x="3349625" y="3630613"/>
          <p14:tracePt t="45840" x="3354388" y="3613150"/>
          <p14:tracePt t="45847" x="3360738" y="3597275"/>
          <p14:tracePt t="45855" x="3371850" y="3575050"/>
          <p14:tracePt t="45862" x="3371850" y="3552825"/>
          <p14:tracePt t="45871" x="3376613" y="3530600"/>
          <p14:tracePt t="45877" x="3398838" y="3514725"/>
          <p14:tracePt t="45885" x="3398838" y="3492500"/>
          <p14:tracePt t="45893" x="3409950" y="3475038"/>
          <p14:tracePt t="45908" x="3409950" y="3465513"/>
          <p14:tracePt t="45916" x="3416300" y="3454400"/>
          <p14:tracePt t="45923" x="3416300" y="3448050"/>
          <p14:tracePt t="45984" x="3421063" y="3448050"/>
          <p14:tracePt t="45998" x="3427413" y="3448050"/>
          <p14:tracePt t="46005" x="3432175" y="3448050"/>
          <p14:tracePt t="46013" x="3438525" y="3448050"/>
          <p14:tracePt t="46021" x="3443288" y="3448050"/>
          <p14:tracePt t="46027" x="3448050" y="3443288"/>
          <p14:tracePt t="46035" x="3454400" y="3443288"/>
          <p14:tracePt t="46180" x="3454400" y="3432175"/>
          <p14:tracePt t="46185" x="3454400" y="3425825"/>
          <p14:tracePt t="46193" x="3454400" y="3421063"/>
          <p14:tracePt t="46200" x="3454400" y="3414713"/>
          <p14:tracePt t="46615" x="3459163" y="3414713"/>
          <p14:tracePt t="46622" x="3470275" y="3414713"/>
          <p14:tracePt t="46627" x="3481388" y="3409950"/>
          <p14:tracePt t="46635" x="3492500" y="3403600"/>
          <p14:tracePt t="46643" x="3498850" y="3403600"/>
          <p14:tracePt t="46650" x="3509963" y="3398838"/>
          <p14:tracePt t="46658" x="3525838" y="3398838"/>
          <p14:tracePt t="46665" x="3541713" y="3392488"/>
          <p14:tracePt t="46672" x="3570288" y="3382963"/>
          <p14:tracePt t="46680" x="3581400" y="3382963"/>
          <p14:tracePt t="46689" x="3608388" y="3376613"/>
          <p14:tracePt t="46695" x="3625850" y="3371850"/>
          <p14:tracePt t="46702" x="3635375" y="3371850"/>
          <p14:tracePt t="46710" x="3652838" y="3365500"/>
          <p14:tracePt t="46717" x="3663950" y="3360738"/>
          <p14:tracePt t="46726" x="3679825" y="3349625"/>
          <p14:tracePt t="46732" x="3690938" y="3343275"/>
          <p14:tracePt t="46741" x="3708400" y="3338513"/>
          <p14:tracePt t="46747" x="3708400" y="3332163"/>
          <p14:tracePt t="46756" x="3719513" y="3327400"/>
          <p14:tracePt t="46763" x="3740150" y="3321050"/>
          <p14:tracePt t="46770" x="3751263" y="3316288"/>
          <p14:tracePt t="46778" x="3762375" y="3309938"/>
          <p14:tracePt t="46785" x="3773488" y="3305175"/>
          <p14:tracePt t="46793" x="3795713" y="3298825"/>
          <p14:tracePt t="46800" x="3817938" y="3294063"/>
          <p14:tracePt t="46807" x="3851275" y="3278188"/>
          <p14:tracePt t="46815" x="3867150" y="3271838"/>
          <p14:tracePt t="46823" x="3895725" y="3267075"/>
          <p14:tracePt t="46830" x="3927475" y="3255963"/>
          <p14:tracePt t="46839" x="3956050" y="3249613"/>
          <p14:tracePt t="46845" x="4021138" y="3233738"/>
          <p14:tracePt t="46852" x="4114800" y="3227388"/>
          <p14:tracePt t="46860" x="4132263" y="3227388"/>
          <p14:tracePt t="46867" x="4165600" y="3227388"/>
          <p14:tracePt t="46875" x="4230688" y="3227388"/>
          <p14:tracePt t="46882" x="4286250" y="3216275"/>
          <p14:tracePt t="46890" x="4352925" y="3216275"/>
          <p14:tracePt t="46897" x="4395788" y="3211513"/>
          <p14:tracePt t="46906" x="4500563" y="3200400"/>
          <p14:tracePt t="46912" x="4567238" y="3195638"/>
          <p14:tracePt t="46923" x="4622800" y="3184525"/>
          <p14:tracePt t="46927" x="4699000" y="3167063"/>
          <p14:tracePt t="46935" x="4759325" y="3151188"/>
          <p14:tracePt t="46943" x="4814888" y="3140075"/>
          <p14:tracePt t="46950" x="4852988" y="3133725"/>
          <p14:tracePt t="46958" x="4908550" y="3128963"/>
          <p14:tracePt t="46965" x="4957763" y="3117850"/>
          <p14:tracePt t="46973" x="4979988" y="3111500"/>
          <p14:tracePt t="46980" x="5029200" y="3106738"/>
          <p14:tracePt t="46989" x="5073650" y="3106738"/>
          <p14:tracePt t="46995" x="5106988" y="3095625"/>
          <p14:tracePt t="47003" x="5133975" y="3095625"/>
          <p14:tracePt t="47010" x="5167313" y="3095625"/>
          <p14:tracePt t="47017" x="5200650" y="3090863"/>
          <p14:tracePt t="47025" x="5227638" y="3090863"/>
          <p14:tracePt t="47032" x="5238750" y="3084513"/>
          <p14:tracePt t="47040" x="5249863" y="3084513"/>
          <p14:tracePt t="47047" x="5256213" y="3084513"/>
          <p14:tracePt t="47162" x="5260975" y="3084513"/>
          <p14:tracePt t="47169" x="5267325" y="3084513"/>
          <p14:tracePt t="47184" x="5272088" y="3084513"/>
          <p14:tracePt t="47190" x="5278438" y="3084513"/>
          <p14:tracePt t="47208" x="5283200" y="3079750"/>
          <p14:tracePt t="47213" x="5289550" y="3079750"/>
          <p14:tracePt t="47228" x="5300663" y="3079750"/>
          <p14:tracePt t="47235" x="5316538" y="3079750"/>
          <p14:tracePt t="47243" x="5321300" y="3079750"/>
          <p14:tracePt t="47250" x="5332413" y="3079750"/>
          <p14:tracePt t="47257" x="5338763" y="3079750"/>
          <p14:tracePt t="47266" x="5354638" y="3079750"/>
          <p14:tracePt t="47273" x="5365750" y="3079750"/>
          <p14:tracePt t="47280" x="5376863" y="3079750"/>
          <p14:tracePt t="47287" x="5387975" y="3079750"/>
          <p14:tracePt t="47295" x="5410200" y="3084513"/>
          <p14:tracePt t="47302" x="5426075" y="3084513"/>
          <p14:tracePt t="47310" x="5454650" y="3095625"/>
          <p14:tracePt t="47317" x="5481638" y="3095625"/>
          <p14:tracePt t="47325" x="5497513" y="3101975"/>
          <p14:tracePt t="47332" x="5519738" y="3101975"/>
          <p14:tracePt t="47339" x="5548313" y="3106738"/>
          <p14:tracePt t="47347" x="5564188" y="3111500"/>
          <p14:tracePt t="47357" x="5575300" y="3117850"/>
          <p14:tracePt t="47363" x="5591175" y="3117850"/>
          <p14:tracePt t="47370" x="5613400" y="3122613"/>
          <p14:tracePt t="47378" x="5630863" y="3133725"/>
          <p14:tracePt t="47385" x="5646738" y="3140075"/>
          <p14:tracePt t="47393" x="5668963" y="3144838"/>
          <p14:tracePt t="47400" x="5680075" y="3162300"/>
          <p14:tracePt t="47407" x="5691188" y="3173413"/>
          <p14:tracePt t="47415" x="5718175" y="3178175"/>
          <p14:tracePt t="47424" x="5746750" y="3189288"/>
          <p14:tracePt t="47430" x="5746750" y="3195638"/>
          <p14:tracePt t="47437" x="5757863" y="3195638"/>
          <p14:tracePt t="47445" x="5768975" y="3195638"/>
          <p14:tracePt t="47453" x="5778500" y="3195638"/>
          <p14:tracePt t="47460" x="5784850" y="3195638"/>
          <p14:tracePt t="47468" x="5789613" y="3195638"/>
          <p14:tracePt t="47523" x="5795963" y="3195638"/>
          <p14:tracePt t="47536" x="5800725" y="3195638"/>
          <p14:tracePt t="47543" x="5807075" y="3200400"/>
          <p14:tracePt t="47550" x="5818188" y="3200400"/>
          <p14:tracePt t="47557" x="5822950" y="3200400"/>
          <p14:tracePt t="47565" x="5829300" y="3205163"/>
          <p14:tracePt t="47581" x="5834063" y="3205163"/>
          <p14:tracePt t="48002" x="5822950" y="3205163"/>
          <p14:tracePt t="48007" x="5818188" y="3205163"/>
          <p14:tracePt t="48015" x="5800725" y="3205163"/>
          <p14:tracePt t="48024" x="5789613" y="3200400"/>
          <p14:tracePt t="48474" x="5795963" y="3200400"/>
          <p14:tracePt t="48489" x="5800725" y="3200400"/>
          <p14:tracePt t="48495" x="5807075" y="3200400"/>
          <p14:tracePt t="48508" x="5811838" y="3200400"/>
          <p14:tracePt t="48525" x="5818188" y="3195638"/>
          <p14:tracePt t="48544" x="5822950" y="3195638"/>
          <p14:tracePt t="48547" x="5822950" y="3189288"/>
          <p14:tracePt t="48555" x="5822950" y="3184525"/>
          <p14:tracePt t="48563" x="5829300" y="3184525"/>
          <p14:tracePt t="48570" x="5829300" y="3178175"/>
          <p14:tracePt t="48578" x="5840413" y="3178175"/>
          <p14:tracePt t="48585" x="5851525" y="3178175"/>
          <p14:tracePt t="48593" x="5862638" y="3178175"/>
          <p14:tracePt t="48600" x="5867400" y="3178175"/>
          <p14:tracePt t="48609" x="5878513" y="3173413"/>
          <p14:tracePt t="48615" x="5889625" y="3167063"/>
          <p14:tracePt t="48623" x="5916613" y="3155950"/>
          <p14:tracePt t="48630" x="5934075" y="3151188"/>
          <p14:tracePt t="48637" x="5949950" y="3144838"/>
          <p14:tracePt t="48645" x="5965825" y="3140075"/>
          <p14:tracePt t="48653" x="6005513" y="3133725"/>
          <p14:tracePt t="48660" x="6032500" y="3117850"/>
          <p14:tracePt t="48668" x="6049963" y="3111500"/>
          <p14:tracePt t="48676" x="6081713" y="3106738"/>
          <p14:tracePt t="48682" x="6126163" y="3101975"/>
          <p14:tracePt t="48692" x="6175375" y="3090863"/>
          <p14:tracePt t="48698" x="6203950" y="3079750"/>
          <p14:tracePt t="48707" x="6246813" y="3068638"/>
          <p14:tracePt t="48714" x="6308725" y="3062288"/>
          <p14:tracePt t="48721" x="6329363" y="3057525"/>
          <p14:tracePt t="48729" x="6373813" y="3057525"/>
          <p14:tracePt t="48735" x="6445250" y="3046413"/>
          <p14:tracePt t="48743" x="6500813" y="3040063"/>
          <p14:tracePt t="48750" x="6523038" y="3040063"/>
          <p14:tracePt t="48759" x="6567488" y="3028950"/>
          <p14:tracePt t="48765" x="6621463" y="3028950"/>
          <p14:tracePt t="48772" x="6650038" y="3028950"/>
          <p14:tracePt t="48780" x="6661150" y="3028950"/>
          <p14:tracePt t="48788" x="6672263" y="3028950"/>
          <p14:tracePt t="48796" x="6677025" y="3028950"/>
          <p14:tracePt t="48802" x="6694488" y="3024188"/>
          <p14:tracePt t="48810" x="6699250" y="3024188"/>
          <p14:tracePt t="48817" x="6710363" y="3024188"/>
          <p14:tracePt t="48826" x="6715125" y="3024188"/>
          <p14:tracePt t="48843" x="6721475" y="3024188"/>
          <p14:tracePt t="48848" x="6726238" y="3024188"/>
          <p14:tracePt t="48855" x="6732588" y="3024188"/>
          <p14:tracePt t="48863" x="6743700" y="3024188"/>
          <p14:tracePt t="48878" x="6759575" y="3024188"/>
          <p14:tracePt t="48886" x="6788150" y="3035300"/>
          <p14:tracePt t="48892" x="6815138" y="3040063"/>
          <p14:tracePt t="48900" x="6842125" y="3051175"/>
          <p14:tracePt t="48910" x="6864350" y="3051175"/>
          <p14:tracePt t="48915" x="6875463" y="3057525"/>
          <p14:tracePt t="48922" x="6886575" y="3057525"/>
          <p14:tracePt t="48930" x="6897688" y="3057525"/>
          <p14:tracePt t="48937" x="6902450" y="3057525"/>
          <p14:tracePt t="48946" x="6908800" y="3057525"/>
          <p14:tracePt t="48960" x="6913563" y="3057525"/>
          <p14:tracePt t="48976" x="6919913" y="3062288"/>
          <p14:tracePt t="48983" x="6924675" y="3062288"/>
          <p14:tracePt t="48990" x="6931025" y="3068638"/>
          <p14:tracePt t="48998" x="6942138" y="3068638"/>
          <p14:tracePt t="49005" x="6953250" y="3073400"/>
          <p14:tracePt t="49013" x="6969125" y="3079750"/>
          <p14:tracePt t="49020" x="6980238" y="3079750"/>
          <p14:tracePt t="49028" x="6996113" y="3084513"/>
          <p14:tracePt t="49035" x="7007225" y="3084513"/>
          <p14:tracePt t="49042" x="7013575" y="3090863"/>
          <p14:tracePt t="49050" x="7018338" y="3090863"/>
          <p14:tracePt t="49059" x="7024688" y="3090863"/>
          <p14:tracePt t="49066" x="7029450" y="3090863"/>
          <p14:tracePt t="49134" x="7035800" y="3090863"/>
          <p14:tracePt t="49156" x="7040563" y="3090863"/>
          <p14:tracePt t="49171" x="7046913" y="3090863"/>
          <p14:tracePt t="49194" x="7051675" y="3090863"/>
          <p14:tracePt t="49216" x="7058025" y="3090863"/>
          <p14:tracePt t="49247" x="7062788" y="3090863"/>
          <p14:tracePt t="49253" x="7069138" y="3090863"/>
          <p14:tracePt t="49260" x="7073900" y="3090863"/>
          <p14:tracePt t="49268" x="7085013" y="3090863"/>
          <p14:tracePt t="49276" x="7100888" y="3079750"/>
          <p14:tracePt t="49283" x="7123113" y="3073400"/>
          <p14:tracePt t="49290" x="7134225" y="3073400"/>
          <p14:tracePt t="49298" x="7145338" y="3068638"/>
          <p14:tracePt t="49306" x="7156450" y="3062288"/>
          <p14:tracePt t="49313" x="7167563" y="3062288"/>
          <p14:tracePt t="49320" x="7172325" y="3057525"/>
          <p14:tracePt t="49336" x="7178675" y="3057525"/>
          <p14:tracePt t="49343" x="7183438" y="3057525"/>
          <p14:tracePt t="49360" x="7189788" y="3057525"/>
          <p14:tracePt t="49381" x="7194550" y="3057525"/>
          <p14:tracePt t="49735" x="7205663" y="3057525"/>
          <p14:tracePt t="49741" x="7212013" y="3057525"/>
          <p14:tracePt t="49748" x="7227888" y="3057525"/>
          <p14:tracePt t="49755" x="7245350" y="3057525"/>
          <p14:tracePt t="49763" x="7265988" y="3062288"/>
          <p14:tracePt t="49770" x="7299325" y="3062288"/>
          <p14:tracePt t="49777" x="7327900" y="3062288"/>
          <p14:tracePt t="49785" x="7343775" y="3068638"/>
          <p14:tracePt t="49794" x="7359650" y="3073400"/>
          <p14:tracePt t="49800" x="7370763" y="3073400"/>
          <p14:tracePt t="49808" x="7381875" y="3073400"/>
          <p14:tracePt t="49816" x="7392988" y="3073400"/>
          <p14:tracePt t="49823" x="7399338" y="3079750"/>
          <p14:tracePt t="49830" x="7410450" y="3079750"/>
          <p14:tracePt t="49837" x="7415213" y="3079750"/>
          <p14:tracePt t="49845" x="7421563" y="3079750"/>
          <p14:tracePt t="49861" x="7432675" y="3079750"/>
          <p14:tracePt t="49868" x="7437438" y="3079750"/>
          <p14:tracePt t="49877" x="7453313" y="3084513"/>
          <p14:tracePt t="49883" x="7464425" y="3090863"/>
          <p14:tracePt t="49890" x="7481888" y="3090863"/>
          <p14:tracePt t="49898" x="7493000" y="3090863"/>
          <p14:tracePt t="49905" x="7508875" y="3090863"/>
          <p14:tracePt t="49913" x="7531100" y="3095625"/>
          <p14:tracePt t="49920" x="7546975" y="3095625"/>
          <p14:tracePt t="49927" x="7558088" y="3095625"/>
          <p14:tracePt t="49936" x="7580313" y="3095625"/>
          <p14:tracePt t="49945" x="7586663" y="3095625"/>
          <p14:tracePt t="49950" x="7597775" y="3095625"/>
          <p14:tracePt t="49957" x="7602538" y="3095625"/>
          <p14:tracePt t="49999" x="7608888" y="3095625"/>
          <p14:tracePt t="50012" x="7613650" y="3095625"/>
          <p14:tracePt t="50017" x="7624763" y="3101975"/>
          <p14:tracePt t="50027" x="7651750" y="3106738"/>
          <p14:tracePt t="50033" x="7669213" y="3106738"/>
          <p14:tracePt t="50040" x="7696200" y="3111500"/>
          <p14:tracePt t="50048" x="7729538" y="3122613"/>
          <p14:tracePt t="50055" x="7745413" y="3128963"/>
          <p14:tracePt t="50063" x="7773988" y="3128963"/>
          <p14:tracePt t="50070" x="7796213" y="3128963"/>
          <p14:tracePt t="50077" x="7823200" y="3128963"/>
          <p14:tracePt t="50085" x="7839075" y="3128963"/>
          <p14:tracePt t="50094" x="7856538" y="3128963"/>
          <p14:tracePt t="50100" x="7872413" y="3128963"/>
          <p14:tracePt t="50108" x="7883525" y="3128963"/>
          <p14:tracePt t="50116" x="7894638" y="3128963"/>
          <p14:tracePt t="50122" x="7905750" y="3128963"/>
          <p14:tracePt t="50130" x="7921625" y="3128963"/>
          <p14:tracePt t="50137" x="7932738" y="3128963"/>
          <p14:tracePt t="50146" x="7954963" y="3128963"/>
          <p14:tracePt t="50153" x="7972425" y="3128963"/>
          <p14:tracePt t="50161" x="7994650" y="3128963"/>
          <p14:tracePt t="50167" x="8010525" y="3128963"/>
          <p14:tracePt t="50175" x="8032750" y="3128963"/>
          <p14:tracePt t="50183" x="8048625" y="3128963"/>
          <p14:tracePt t="50190" x="8059738" y="3128963"/>
          <p14:tracePt t="50198" x="8077200" y="3128963"/>
          <p14:tracePt t="50205" x="8088313" y="3128963"/>
          <p14:tracePt t="50213" x="8097838" y="3128963"/>
          <p14:tracePt t="50220" x="8104188" y="3128963"/>
          <p14:tracePt t="50227" x="8108950" y="3128963"/>
          <p14:tracePt t="50235" x="8120063" y="3128963"/>
          <p14:tracePt t="50245" x="8131175" y="3128963"/>
          <p14:tracePt t="50250" x="8137525" y="3128963"/>
          <p14:tracePt t="50257" x="8142288" y="3128963"/>
          <p14:tracePt t="50266" x="8148638" y="3128963"/>
          <p14:tracePt t="50272" x="8153400" y="3128963"/>
          <p14:tracePt t="50280" x="8164513" y="3128963"/>
          <p14:tracePt t="50295" x="8175625" y="3128963"/>
          <p14:tracePt t="50303" x="8186738" y="3128963"/>
          <p14:tracePt t="50312" x="8197850" y="3128963"/>
          <p14:tracePt t="50318" x="8213725" y="3128963"/>
          <p14:tracePt t="50325" x="8224838" y="3128963"/>
          <p14:tracePt t="50333" x="8235950" y="3128963"/>
          <p14:tracePt t="50340" x="8253413" y="3128963"/>
          <p14:tracePt t="50348" x="8264525" y="3128963"/>
          <p14:tracePt t="50355" x="8269288" y="3128963"/>
          <p14:tracePt t="50363" x="8285163" y="3128963"/>
          <p14:tracePt t="50370" x="8291513" y="3128963"/>
          <p14:tracePt t="50378" x="8302625" y="3128963"/>
          <p14:tracePt t="50395" x="8307388" y="3128963"/>
          <p14:tracePt t="50400" x="8313738" y="3128963"/>
          <p14:tracePt t="50408" x="8318500" y="3128963"/>
          <p14:tracePt t="50416" x="8324850" y="3128963"/>
          <p14:tracePt t="50431" x="8329613" y="3128963"/>
          <p14:tracePt t="50438" x="8335963" y="3128963"/>
          <p14:tracePt t="50453" x="8340725" y="3128963"/>
          <p14:tracePt t="50461" x="8347075" y="3128963"/>
          <p14:tracePt t="50468" x="8351838" y="3128963"/>
          <p14:tracePt t="50483" x="8351838" y="3133725"/>
          <p14:tracePt t="52866" x="8369300" y="3167063"/>
          <p14:tracePt t="52870" x="8374063" y="3184525"/>
          <p14:tracePt t="52875" x="8378825" y="3184525"/>
          <p14:tracePt t="52883" x="8378825" y="3189288"/>
          <p14:tracePt t="52890" x="8385175" y="3189288"/>
          <p14:tracePt t="53455" x="8385175" y="3200400"/>
          <p14:tracePt t="53461" x="8385175" y="3205163"/>
          <p14:tracePt t="53468" x="8385175" y="3211513"/>
          <p14:tracePt t="53475" x="8385175" y="3222625"/>
          <p14:tracePt t="53483" x="8385175" y="3227388"/>
          <p14:tracePt t="53491" x="8385175" y="3238500"/>
          <p14:tracePt t="53500" x="8385175" y="3249613"/>
          <p14:tracePt t="53505" x="8385175" y="3260725"/>
          <p14:tracePt t="53512" x="8385175" y="3271838"/>
          <p14:tracePt t="53520" x="8385175" y="3282950"/>
          <p14:tracePt t="53807" x="8389938" y="3282950"/>
          <p14:tracePt t="53814" x="8396288" y="3282950"/>
          <p14:tracePt t="53820" x="8401050" y="3282950"/>
          <p14:tracePt t="54272" x="8401050" y="3278188"/>
          <p14:tracePt t="54278" x="8401050" y="3271838"/>
          <p14:tracePt t="54285" x="8401050" y="3267075"/>
          <p14:tracePt t="78489" x="9685338" y="941388"/>
          <p14:tracePt t="78492" x="9917113" y="303213"/>
          <p14:tracePt t="78760" x="8181975" y="60325"/>
          <p14:tracePt t="78767" x="8170863" y="192088"/>
          <p14:tracePt t="78774" x="8170863" y="292100"/>
          <p14:tracePt t="78781" x="8181975" y="385763"/>
          <p14:tracePt t="78789" x="8197850" y="441325"/>
          <p14:tracePt t="78797" x="8231188" y="501650"/>
          <p14:tracePt t="78805" x="8247063" y="528638"/>
          <p14:tracePt t="78811" x="8253413" y="539750"/>
          <p14:tracePt t="79192" x="8242300" y="539750"/>
          <p14:tracePt t="79194" x="8208963" y="539750"/>
          <p14:tracePt t="79201" x="8164513" y="539750"/>
          <p14:tracePt t="79209" x="8054975" y="550863"/>
          <p14:tracePt t="79217" x="7927975" y="633413"/>
          <p14:tracePt t="79224" x="7680325" y="825500"/>
          <p14:tracePt t="79232" x="7526338" y="992188"/>
          <p14:tracePt t="79239" x="7223125" y="1262063"/>
          <p14:tracePt t="79246" x="6958013" y="1543050"/>
          <p14:tracePt t="79257" x="6777038" y="1735138"/>
          <p14:tracePt t="79261" x="6561138" y="2032000"/>
          <p14:tracePt t="79269" x="6362700" y="2301875"/>
          <p14:tracePt t="79277" x="6230938" y="2500313"/>
          <p14:tracePt t="79283" x="6170613" y="2611438"/>
          <p14:tracePt t="79291" x="6088063" y="2781300"/>
          <p14:tracePt t="79299" x="6038850" y="2886075"/>
          <p14:tracePt t="79307" x="6016625" y="2952750"/>
          <p14:tracePt t="79323" x="6016625" y="2968625"/>
          <p14:tracePt t="79369" x="6016625" y="2963863"/>
          <p14:tracePt t="79374" x="6027738" y="2952750"/>
          <p14:tracePt t="79381" x="6038850" y="2919413"/>
          <p14:tracePt t="79390" x="6049963" y="2897188"/>
          <p14:tracePt t="79396" x="6070600" y="2870200"/>
          <p14:tracePt t="79404" x="6081713" y="2852738"/>
          <p14:tracePt t="79413" x="6088063" y="2841625"/>
          <p14:tracePt t="79419" x="6088063" y="2836863"/>
          <p14:tracePt t="79426" x="6088063" y="2832100"/>
          <p14:tracePt t="79434" x="6092825" y="2832100"/>
          <p14:tracePt t="79441" x="6092825" y="2825750"/>
          <p14:tracePt t="79449" x="6099175" y="2820988"/>
          <p14:tracePt t="79456" x="6121400" y="2803525"/>
          <p14:tracePt t="79464" x="6159500" y="2770188"/>
          <p14:tracePt t="79473" x="6226175" y="2732088"/>
          <p14:tracePt t="79479" x="6329363" y="2660650"/>
          <p14:tracePt t="79487" x="6715125" y="2357438"/>
          <p14:tracePt t="79495" x="6831013" y="2274888"/>
          <p14:tracePt t="79501" x="7040563" y="2109788"/>
          <p14:tracePt t="79509" x="7404100" y="1828800"/>
          <p14:tracePt t="79516" x="7878763" y="1443038"/>
          <p14:tracePt t="79524" x="8307388" y="1112838"/>
          <p14:tracePt t="79531" x="8583613" y="865188"/>
          <p14:tracePt t="79539" x="9045575" y="423863"/>
          <p14:tracePt t="79547" x="9371013" y="98425"/>
          <p14:tracePt t="108580" x="6864350" y="127000"/>
          <p14:tracePt t="108588" x="6848475" y="165100"/>
          <p14:tracePt t="108595" x="6721475" y="419100"/>
          <p14:tracePt t="108603" x="6567488" y="760413"/>
          <p14:tracePt t="108610" x="6462713" y="1035050"/>
          <p14:tracePt t="108618" x="6340475" y="1398588"/>
          <p14:tracePt t="108625" x="6230938" y="1735138"/>
          <p14:tracePt t="108635" x="6126163" y="2032000"/>
          <p14:tracePt t="108640" x="6092825" y="2208213"/>
          <p14:tracePt t="108647" x="6021388" y="2473325"/>
          <p14:tracePt t="108656" x="5938838" y="2743200"/>
          <p14:tracePt t="108662" x="5889625" y="2903538"/>
          <p14:tracePt t="108670" x="5795963" y="3133725"/>
          <p14:tracePt t="108678" x="5695950" y="3409950"/>
          <p14:tracePt t="108685" x="5613400" y="3641725"/>
          <p14:tracePt t="108693" x="5541963" y="3806825"/>
          <p14:tracePt t="108701" x="5443538" y="4059238"/>
          <p14:tracePt t="108708" x="5376863" y="4306888"/>
          <p14:tracePt t="108715" x="5338763" y="4522788"/>
          <p14:tracePt t="108723" x="5316538" y="4692650"/>
          <p14:tracePt t="108730" x="5300663" y="4902200"/>
          <p14:tracePt t="108738" x="5300663" y="5013325"/>
          <p14:tracePt t="108745" x="5300663" y="5067300"/>
          <p14:tracePt t="108753" x="5300663" y="5178425"/>
          <p14:tracePt t="108761" x="5321300" y="5254625"/>
          <p14:tracePt t="108767" x="5332413" y="5299075"/>
          <p14:tracePt t="108775" x="5332413" y="5326063"/>
          <p14:tracePt t="108785" x="5332413" y="5370513"/>
          <p14:tracePt t="108790" x="5310188" y="5437188"/>
          <p14:tracePt t="108798" x="5289550" y="5475288"/>
          <p14:tracePt t="108806" x="5233988" y="5524500"/>
          <p14:tracePt t="108812" x="5195888" y="5580063"/>
          <p14:tracePt t="108821" x="5113338" y="5624513"/>
          <p14:tracePt t="108827" x="5051425" y="5640388"/>
          <p14:tracePt t="108835" x="4975225" y="5646738"/>
          <p14:tracePt t="108842" x="4864100" y="5657850"/>
          <p14:tracePt t="108851" x="4799013" y="5657850"/>
          <p14:tracePt t="108858" x="4710113" y="5657850"/>
          <p14:tracePt t="108866" x="4611688" y="5646738"/>
          <p14:tracePt t="108873" x="4484688" y="5613400"/>
          <p14:tracePt t="108880" x="4406900" y="5595938"/>
          <p14:tracePt t="108888" x="4291013" y="5568950"/>
          <p14:tracePt t="108895" x="4181475" y="5541963"/>
          <p14:tracePt t="108902" x="4005263" y="5508625"/>
          <p14:tracePt t="108910" x="3916363" y="5502275"/>
          <p14:tracePt t="108918" x="3817938" y="5491163"/>
          <p14:tracePt t="108925" x="3652838" y="5481638"/>
          <p14:tracePt t="108934" x="3581400" y="5481638"/>
          <p14:tracePt t="108940" x="3509963" y="5481638"/>
          <p14:tracePt t="108948" x="3398838" y="5486400"/>
          <p14:tracePt t="108955" x="3376613" y="5486400"/>
          <p14:tracePt t="108962" x="3354388" y="5486400"/>
          <p14:tracePt t="108971" x="3327400" y="5486400"/>
          <p14:tracePt t="108978" x="3316288" y="5486400"/>
          <p14:tracePt t="108984" x="3311525" y="5486400"/>
          <p14:tracePt t="109092" x="3305175" y="5486400"/>
          <p14:tracePt t="109235" x="3305175" y="5464175"/>
          <p14:tracePt t="109240" x="3311525" y="5448300"/>
          <p14:tracePt t="109248" x="3333750" y="5365750"/>
          <p14:tracePt t="109256" x="3371850" y="5276850"/>
          <p14:tracePt t="109263" x="3387725" y="5194300"/>
          <p14:tracePt t="109270" x="3438525" y="5078413"/>
          <p14:tracePt t="109278" x="3465513" y="4991100"/>
          <p14:tracePt t="109285" x="3481388" y="4919663"/>
          <p14:tracePt t="109293" x="3498850" y="4819650"/>
          <p14:tracePt t="109302" x="3514725" y="4732338"/>
          <p14:tracePt t="109308" x="3514725" y="4654550"/>
          <p14:tracePt t="109315" x="3525838" y="4594225"/>
          <p14:tracePt t="109323" x="3525838" y="4549775"/>
          <p14:tracePt t="109330" x="3525838" y="4494213"/>
          <p14:tracePt t="109338" x="3525838" y="4473575"/>
          <p14:tracePt t="109345" x="3525838" y="4440238"/>
          <p14:tracePt t="109352" x="3525838" y="4400550"/>
          <p14:tracePt t="109360" x="3514725" y="4384675"/>
          <p14:tracePt t="109369" x="3509963" y="4357688"/>
          <p14:tracePt t="109375" x="3509963" y="4335463"/>
          <p14:tracePt t="109382" x="3509963" y="4313238"/>
          <p14:tracePt t="109391" x="3509963" y="4286250"/>
          <p14:tracePt t="109398" x="3509963" y="4275138"/>
          <p14:tracePt t="109406" x="3503613" y="4257675"/>
          <p14:tracePt t="109412" x="3498850" y="4241800"/>
          <p14:tracePt t="109420" x="3498850" y="4230688"/>
          <p14:tracePt t="109428" x="3492500" y="4224338"/>
          <p14:tracePt t="109435" x="3492500" y="4208463"/>
          <p14:tracePt t="109443" x="3492500" y="4203700"/>
          <p14:tracePt t="109452" x="3492500" y="4192588"/>
          <p14:tracePt t="109458" x="3487738" y="4186238"/>
          <p14:tracePt t="109466" x="3487738" y="4181475"/>
          <p14:tracePt t="109481" x="3481388" y="4170363"/>
          <p14:tracePt t="109489" x="3481388" y="4159250"/>
          <p14:tracePt t="109495" x="3481388" y="4152900"/>
          <p14:tracePt t="109503" x="3481388" y="4141788"/>
          <p14:tracePt t="109510" x="3481388" y="4137025"/>
          <p14:tracePt t="109519" x="3481388" y="4130675"/>
          <p14:tracePt t="109686" x="3476625" y="4125913"/>
          <p14:tracePt t="109691" x="3465513" y="4119563"/>
          <p14:tracePt t="109698" x="3443288" y="4098925"/>
          <p14:tracePt t="109706" x="3432175" y="4087813"/>
          <p14:tracePt t="109712" x="3427413" y="4081463"/>
          <p14:tracePt t="109728" x="3416300" y="4076700"/>
          <p14:tracePt t="109736" x="3409950" y="4076700"/>
          <p14:tracePt t="109797" x="3405188" y="4076700"/>
          <p14:tracePt t="109803" x="3398838" y="4076700"/>
          <p14:tracePt t="109811" x="3382963" y="4098925"/>
          <p14:tracePt t="109819" x="3360738" y="4114800"/>
          <p14:tracePt t="109835" x="3338513" y="4137025"/>
          <p14:tracePt t="109840" x="3327400" y="4148138"/>
          <p14:tracePt t="109848" x="3322638" y="4159250"/>
          <p14:tracePt t="109856" x="3316288" y="4159250"/>
          <p14:tracePt t="109863" x="3311525" y="4159250"/>
          <p14:tracePt t="109870" x="3311525" y="4164013"/>
          <p14:tracePt t="109878" x="3311525" y="4170363"/>
          <p14:tracePt t="109893" x="3305175" y="4170363"/>
          <p14:tracePt t="109933" x="3300413" y="4175125"/>
          <p14:tracePt t="109939" x="3289300" y="4181475"/>
          <p14:tracePt t="109945" x="3278188" y="4192588"/>
          <p14:tracePt t="109953" x="3271838" y="4192588"/>
          <p14:tracePt t="109960" x="3267075" y="4197350"/>
          <p14:tracePt t="110008" x="3260725" y="4197350"/>
          <p14:tracePt t="110013" x="3255963" y="4197350"/>
          <p14:tracePt t="110020" x="3244850" y="4197350"/>
          <p14:tracePt t="110029" x="3217863" y="4197350"/>
          <p14:tracePt t="110036" x="3173413" y="4197350"/>
          <p14:tracePt t="110043" x="3157538" y="4192588"/>
          <p14:tracePt t="110050" x="3140075" y="4175125"/>
          <p14:tracePt t="110058" x="3128963" y="4170363"/>
          <p14:tracePt t="110074" x="3095625" y="4141788"/>
          <p14:tracePt t="110080" x="3084513" y="4130675"/>
          <p14:tracePt t="110088" x="3073400" y="4110038"/>
          <p14:tracePt t="110095" x="3068638" y="4092575"/>
          <p14:tracePt t="110104" x="3052763" y="4087813"/>
          <p14:tracePt t="110111" x="3052763" y="4076700"/>
          <p14:tracePt t="110119" x="3046413" y="4065588"/>
          <p14:tracePt t="110125" x="3041650" y="4054475"/>
          <p14:tracePt t="110132" x="3035300" y="4043363"/>
          <p14:tracePt t="110140" x="3030538" y="4032250"/>
          <p14:tracePt t="110148" x="3024188" y="4021138"/>
          <p14:tracePt t="110156" x="3019425" y="4016375"/>
          <p14:tracePt t="110163" x="3019425" y="3998913"/>
          <p14:tracePt t="110170" x="3008313" y="3983038"/>
          <p14:tracePt t="110178" x="2997200" y="3965575"/>
          <p14:tracePt t="110187" x="2990850" y="3949700"/>
          <p14:tracePt t="110193" x="2979738" y="3922713"/>
          <p14:tracePt t="110201" x="2974975" y="3900488"/>
          <p14:tracePt t="110208" x="2974975" y="3871913"/>
          <p14:tracePt t="110215" x="2963863" y="3849688"/>
          <p14:tracePt t="110223" x="2963863" y="3822700"/>
          <p14:tracePt t="110230" x="2963863" y="3800475"/>
          <p14:tracePt t="110238" x="2959100" y="3778250"/>
          <p14:tracePt t="110245" x="2959100" y="3762375"/>
          <p14:tracePt t="110253" x="2952750" y="3751263"/>
          <p14:tracePt t="110261" x="2952750" y="3740150"/>
          <p14:tracePt t="110268" x="2952750" y="3735388"/>
          <p14:tracePt t="110283" x="2947988" y="3729038"/>
          <p14:tracePt t="110291" x="2947988" y="3724275"/>
          <p14:tracePt t="110306" x="2947988" y="3717925"/>
          <p14:tracePt t="110362" x="2947988" y="3713163"/>
          <p14:tracePt t="110365" x="2947988" y="3706813"/>
          <p14:tracePt t="110373" x="2947988" y="3702050"/>
          <p14:tracePt t="110380" x="2947988" y="3695700"/>
          <p14:tracePt t="110388" x="2941638" y="3684588"/>
          <p14:tracePt t="110395" x="2941638" y="3679825"/>
          <p14:tracePt t="110517" x="2936875" y="3679825"/>
          <p14:tracePt t="110525" x="2925763" y="3679825"/>
          <p14:tracePt t="110530" x="2908300" y="3684588"/>
          <p14:tracePt t="110538" x="2903538" y="3684588"/>
          <p14:tracePt t="110545" x="2881313" y="3695700"/>
          <p14:tracePt t="110554" x="2843213" y="3702050"/>
          <p14:tracePt t="110560" x="2825750" y="3706813"/>
          <p14:tracePt t="110568" x="2798763" y="3717925"/>
          <p14:tracePt t="110576" x="2765425" y="3724275"/>
          <p14:tracePt t="110583" x="2738438" y="3729038"/>
          <p14:tracePt t="110590" x="2720975" y="3735388"/>
          <p14:tracePt t="110598" x="2689225" y="3735388"/>
          <p14:tracePt t="110606" x="2649538" y="3740150"/>
          <p14:tracePt t="110613" x="2633663" y="3751263"/>
          <p14:tracePt t="110620" x="2616200" y="3756025"/>
          <p14:tracePt t="110628" x="2589213" y="3756025"/>
          <p14:tracePt t="110638" x="2573338" y="3762375"/>
          <p14:tracePt t="110643" x="2562225" y="3762375"/>
          <p14:tracePt t="110650" x="2544763" y="3762375"/>
          <p14:tracePt t="110658" x="2533650" y="3762375"/>
          <p14:tracePt t="110666" x="2528888" y="3767138"/>
          <p14:tracePt t="110673" x="2522538" y="3767138"/>
          <p14:tracePt t="110680" x="2517775" y="3767138"/>
          <p14:tracePt t="110688" x="2513013" y="3767138"/>
          <p14:tracePt t="110705" x="2506663" y="3767138"/>
          <p14:tracePt t="110710" x="2501900" y="3767138"/>
          <p14:tracePt t="110717" x="2495550" y="3767138"/>
          <p14:tracePt t="110726" x="2490788" y="3767138"/>
          <p14:tracePt t="110733" x="2479675" y="3762375"/>
          <p14:tracePt t="110740" x="2468563" y="3762375"/>
          <p14:tracePt t="110748" x="2462213" y="3756025"/>
          <p14:tracePt t="110763" x="2457450" y="3756025"/>
          <p14:tracePt t="110779" x="2451100" y="3756025"/>
          <p14:tracePt t="110840" x="2446338" y="3751263"/>
          <p14:tracePt t="110846" x="2439988" y="3751263"/>
          <p14:tracePt t="110861" x="2435225" y="3746500"/>
          <p14:tracePt t="110884" x="2435225" y="3740150"/>
          <p14:tracePt t="110891" x="2428875" y="3740150"/>
          <p14:tracePt t="110898" x="2424113" y="3740150"/>
          <p14:tracePt t="110915" x="2419350" y="3740150"/>
          <p14:tracePt t="110929" x="2419350" y="3735388"/>
          <p14:tracePt t="110953" x="2413000" y="3735388"/>
          <p14:tracePt t="110998" x="2413000" y="3729038"/>
          <p14:tracePt t="111019" x="2408238" y="3729038"/>
          <p14:tracePt t="111049" x="2408238" y="3724275"/>
          <p14:tracePt t="111096" x="2408238" y="3717925"/>
          <p14:tracePt t="111169" x="2401888" y="3717925"/>
          <p14:tracePt t="111193" x="2401888" y="3713163"/>
          <p14:tracePt t="111230" x="2401888" y="3706813"/>
          <p14:tracePt t="111244" x="2397125" y="3706813"/>
          <p14:tracePt t="111267" x="2390775" y="3702050"/>
          <p14:tracePt t="111273" x="2386013" y="3702050"/>
          <p14:tracePt t="111280" x="2386013" y="3695700"/>
          <p14:tracePt t="111296" x="2379663" y="3695700"/>
          <p14:tracePt t="111303" x="2379663" y="3690938"/>
          <p14:tracePt t="111319" x="2374900" y="3690938"/>
          <p14:tracePt t="111341" x="2368550" y="3684588"/>
          <p14:tracePt t="111356" x="2368550" y="3679825"/>
          <p14:tracePt t="111363" x="2363788" y="3679825"/>
          <p14:tracePt t="111372" x="2363788" y="3673475"/>
          <p14:tracePt t="111378" x="2357438" y="3673475"/>
          <p14:tracePt t="111393" x="2357438" y="3668713"/>
          <p14:tracePt t="111447" x="2357438" y="3662363"/>
          <p14:tracePt t="111453" x="2357438" y="3657600"/>
          <p14:tracePt t="111469" x="2357438" y="3652838"/>
          <p14:tracePt t="111516" x="2357438" y="3646488"/>
          <p14:tracePt t="111576" x="2357438" y="3641725"/>
          <p14:tracePt t="111816" x="2357438" y="3635375"/>
          <p14:tracePt t="111820" x="2357438" y="3630613"/>
          <p14:tracePt t="111837" x="2357438" y="3624263"/>
          <p14:tracePt t="111844" x="2357438" y="3619500"/>
          <p14:tracePt t="111850" x="2352675" y="3613150"/>
          <p14:tracePt t="111858" x="2352675" y="3608388"/>
          <p14:tracePt t="111865" x="2346325" y="3608388"/>
          <p14:tracePt t="111898" x="2346325" y="3602038"/>
          <p14:tracePt t="111903" x="2346325" y="3597275"/>
          <p14:tracePt t="111919" x="2346325" y="3586163"/>
          <p14:tracePt t="111926" x="2346325" y="3579813"/>
          <p14:tracePt t="111933" x="2346325" y="3575050"/>
          <p14:tracePt t="111956" x="2346325" y="3568700"/>
          <p14:tracePt t="111963" x="2352675" y="3563938"/>
          <p14:tracePt t="111972" x="2357438" y="3563938"/>
          <p14:tracePt t="111979" x="2363788" y="3559175"/>
          <p14:tracePt t="112100" x="2363788" y="3552825"/>
          <p14:tracePt t="112115" x="2363788" y="3548063"/>
          <p14:tracePt t="112129" x="2363788" y="3541713"/>
          <p14:tracePt t="112152" x="2363788" y="3536950"/>
          <p14:tracePt t="112158" x="2363788" y="3530600"/>
          <p14:tracePt t="112190" x="2363788" y="3525838"/>
          <p14:tracePt t="112250" x="2363788" y="3519488"/>
          <p14:tracePt t="112275" x="2363788" y="3514725"/>
          <p14:tracePt t="112355" x="2363788" y="3508375"/>
          <p14:tracePt t="112360" x="2368550" y="3508375"/>
          <p14:tracePt t="112376" x="2374900" y="3508375"/>
          <p14:tracePt t="112383" x="2374900" y="3503613"/>
          <p14:tracePt t="112390" x="2379663" y="3497263"/>
          <p14:tracePt t="112398" x="2386013" y="3497263"/>
          <p14:tracePt t="112406" x="2386013" y="3492500"/>
          <p14:tracePt t="112413" x="2397125" y="3492500"/>
          <p14:tracePt t="112421" x="2397125" y="3486150"/>
          <p14:tracePt t="112428" x="2408238" y="3481388"/>
          <p14:tracePt t="112435" x="2419350" y="3481388"/>
          <p14:tracePt t="112443" x="2428875" y="3481388"/>
          <p14:tracePt t="112450" x="2446338" y="3481388"/>
          <p14:tracePt t="112458" x="2451100" y="3475038"/>
          <p14:tracePt t="112466" x="2462213" y="3475038"/>
          <p14:tracePt t="112473" x="2473325" y="3475038"/>
          <p14:tracePt t="112480" x="2479675" y="3475038"/>
          <p14:tracePt t="112488" x="2484438" y="3475038"/>
          <p14:tracePt t="112508" x="2495550" y="3475038"/>
          <p14:tracePt t="112511" x="2506663" y="3475038"/>
          <p14:tracePt t="112518" x="2517775" y="3475038"/>
          <p14:tracePt t="112526" x="2551113" y="3475038"/>
          <p14:tracePt t="112533" x="2578100" y="3475038"/>
          <p14:tracePt t="112540" x="2595563" y="3475038"/>
          <p14:tracePt t="112548" x="2616200" y="3475038"/>
          <p14:tracePt t="112558" x="2644775" y="3475038"/>
          <p14:tracePt t="112563" x="2660650" y="3475038"/>
          <p14:tracePt t="112570" x="2678113" y="3475038"/>
          <p14:tracePt t="112579" x="2705100" y="3475038"/>
          <p14:tracePt t="112585" x="2727325" y="3475038"/>
          <p14:tracePt t="112593" x="2743200" y="3470275"/>
          <p14:tracePt t="112600" x="2765425" y="3465513"/>
          <p14:tracePt t="112608" x="2787650" y="3465513"/>
          <p14:tracePt t="112616" x="2803525" y="3465513"/>
          <p14:tracePt t="112624" x="2814638" y="3459163"/>
          <p14:tracePt t="112630" x="2836863" y="3459163"/>
          <p14:tracePt t="112638" x="2854325" y="3454400"/>
          <p14:tracePt t="112646" x="2865438" y="3448050"/>
          <p14:tracePt t="112653" x="2876550" y="3448050"/>
          <p14:tracePt t="112660" x="2881313" y="3448050"/>
          <p14:tracePt t="112668" x="2886075" y="3448050"/>
          <p14:tracePt t="112685" x="2892425" y="3448050"/>
          <p14:tracePt t="112690" x="2897188" y="3448050"/>
          <p14:tracePt t="112698" x="2903538" y="3448050"/>
          <p14:tracePt t="112707" x="2914650" y="3448050"/>
          <p14:tracePt t="112713" x="2930525" y="3448050"/>
          <p14:tracePt t="112720" x="2963863" y="3448050"/>
          <p14:tracePt t="112729" x="2990850" y="3454400"/>
          <p14:tracePt t="112735" x="3024188" y="3454400"/>
          <p14:tracePt t="112743" x="3079750" y="3454400"/>
          <p14:tracePt t="112750" x="3113088" y="3454400"/>
          <p14:tracePt t="112757" x="3189288" y="3454400"/>
          <p14:tracePt t="112766" x="3267075" y="3454400"/>
          <p14:tracePt t="112774" x="3333750" y="3454400"/>
          <p14:tracePt t="112780" x="3398838" y="3454400"/>
          <p14:tracePt t="112788" x="3465513" y="3454400"/>
          <p14:tracePt t="112796" x="3514725" y="3454400"/>
          <p14:tracePt t="112803" x="3536950" y="3454400"/>
          <p14:tracePt t="112810" x="3552825" y="3454400"/>
          <p14:tracePt t="112818" x="3559175" y="3454400"/>
          <p14:tracePt t="112826" x="3563938" y="3454400"/>
          <p14:tracePt t="112887" x="3570288" y="3454400"/>
          <p14:tracePt t="112894" x="3575050" y="3454400"/>
          <p14:tracePt t="112900" x="3581400" y="3454400"/>
          <p14:tracePt t="112916" x="3592513" y="3454400"/>
          <p14:tracePt t="112924" x="3597275" y="3454400"/>
          <p14:tracePt t="112941" x="3603625" y="3454400"/>
          <p14:tracePt t="112945" x="3608388" y="3454400"/>
          <p14:tracePt t="112953" x="3614738" y="3454400"/>
          <p14:tracePt t="112961" x="3614738" y="3459163"/>
          <p14:tracePt t="112968" x="3625850" y="3465513"/>
          <p14:tracePt t="112975" x="3646488" y="3470275"/>
          <p14:tracePt t="112983" x="3668713" y="3475038"/>
          <p14:tracePt t="112992" x="3697288" y="3475038"/>
          <p14:tracePt t="112998" x="3708400" y="3486150"/>
          <p14:tracePt t="113005" x="3740150" y="3486150"/>
          <p14:tracePt t="113013" x="3757613" y="3492500"/>
          <p14:tracePt t="113020" x="3768725" y="3492500"/>
          <p14:tracePt t="113028" x="3779838" y="3492500"/>
          <p14:tracePt t="113035" x="3790950" y="3492500"/>
          <p14:tracePt t="113043" x="3802063" y="3492500"/>
          <p14:tracePt t="113050" x="3806825" y="3492500"/>
          <p14:tracePt t="113057" x="3813175" y="3492500"/>
          <p14:tracePt t="113066" x="3822700" y="3492500"/>
          <p14:tracePt t="113075" x="3829050" y="3492500"/>
          <p14:tracePt t="113080" x="3833813" y="3492500"/>
          <p14:tracePt t="113088" x="3851275" y="3492500"/>
          <p14:tracePt t="113096" x="3867150" y="3492500"/>
          <p14:tracePt t="113103" x="3878263" y="3497263"/>
          <p14:tracePt t="113110" x="3889375" y="3497263"/>
          <p14:tracePt t="113118" x="3916363" y="3497263"/>
          <p14:tracePt t="113125" x="3927475" y="3508375"/>
          <p14:tracePt t="113141" x="3933825" y="3508375"/>
          <p14:tracePt t="113148" x="3938588" y="3508375"/>
          <p14:tracePt t="113285" x="3944938" y="3508375"/>
          <p14:tracePt t="113290" x="3949700" y="3508375"/>
          <p14:tracePt t="113298" x="3956050" y="3508375"/>
          <p14:tracePt t="113305" x="3960813" y="3508375"/>
          <p14:tracePt t="113322" x="3971925" y="3508375"/>
          <p14:tracePt t="113328" x="3978275" y="3508375"/>
          <p14:tracePt t="113335" x="3989388" y="3508375"/>
          <p14:tracePt t="113351" x="4000500" y="3508375"/>
          <p14:tracePt t="113366" x="4005263" y="3508375"/>
          <p14:tracePt t="113374" x="4010025" y="3508375"/>
          <p14:tracePt t="113381" x="4021138" y="3508375"/>
          <p14:tracePt t="113388" x="4027488" y="3508375"/>
          <p14:tracePt t="113396" x="4038600" y="3508375"/>
          <p14:tracePt t="113403" x="4043363" y="3508375"/>
          <p14:tracePt t="113410" x="4054475" y="3508375"/>
          <p14:tracePt t="113418" x="4076700" y="3508375"/>
          <p14:tracePt t="113425" x="4098925" y="3503613"/>
          <p14:tracePt t="113433" x="4125913" y="3503613"/>
          <p14:tracePt t="113441" x="4148138" y="3503613"/>
          <p14:tracePt t="113448" x="4176713" y="3503613"/>
          <p14:tracePt t="113456" x="4208463" y="3497263"/>
          <p14:tracePt t="113463" x="4252913" y="3492500"/>
          <p14:tracePt t="113470" x="4297363" y="3492500"/>
          <p14:tracePt t="113478" x="4335463" y="3492500"/>
          <p14:tracePt t="113485" x="4368800" y="3492500"/>
          <p14:tracePt t="113493" x="4402138" y="3492500"/>
          <p14:tracePt t="113500" x="4435475" y="3492500"/>
          <p14:tracePt t="113509" x="4478338" y="3492500"/>
          <p14:tracePt t="113515" x="4495800" y="3492500"/>
          <p14:tracePt t="113525" x="4522788" y="3492500"/>
          <p14:tracePt t="113530" x="4533900" y="3492500"/>
          <p14:tracePt t="113538" x="4551363" y="3492500"/>
          <p14:tracePt t="113545" x="4567238" y="3492500"/>
          <p14:tracePt t="113553" x="4594225" y="3492500"/>
          <p14:tracePt t="113561" x="4611688" y="3492500"/>
          <p14:tracePt t="113568" x="4638675" y="3492500"/>
          <p14:tracePt t="113575" x="4676775" y="3492500"/>
          <p14:tracePt t="113583" x="4727575" y="3497263"/>
          <p14:tracePt t="113593" x="4759325" y="3497263"/>
          <p14:tracePt t="113598" x="4792663" y="3497263"/>
          <p14:tracePt t="113605" x="4859338" y="3497263"/>
          <p14:tracePt t="113613" x="4892675" y="3497263"/>
          <p14:tracePt t="113620" x="4957763" y="3497263"/>
          <p14:tracePt t="113629" x="5024438" y="3497263"/>
          <p14:tracePt t="113635" x="5062538" y="3497263"/>
          <p14:tracePt t="113643" x="5080000" y="3497263"/>
          <p14:tracePt t="113651" x="5091113" y="3497263"/>
          <p14:tracePt t="113659" x="5102225" y="3497263"/>
          <p14:tracePt t="113666" x="5106988" y="3497263"/>
          <p14:tracePt t="113690" x="5113338" y="3497263"/>
          <p14:tracePt t="113711" x="5118100" y="3497263"/>
          <p14:tracePt t="113718" x="5122863" y="3497263"/>
          <p14:tracePt t="113725" x="5129213" y="3497263"/>
          <p14:tracePt t="113733" x="5140325" y="3497263"/>
          <p14:tracePt t="113742" x="5151438" y="3497263"/>
          <p14:tracePt t="113756" x="5162550" y="3497263"/>
          <p14:tracePt t="113763" x="5167313" y="3497263"/>
          <p14:tracePt t="113771" x="5184775" y="3503613"/>
          <p14:tracePt t="113778" x="5195888" y="3508375"/>
          <p14:tracePt t="113786" x="5211763" y="3508375"/>
          <p14:tracePt t="113793" x="5222875" y="3514725"/>
          <p14:tracePt t="113800" x="5245100" y="3514725"/>
          <p14:tracePt t="113809" x="5249863" y="3514725"/>
          <p14:tracePt t="113815" x="5260975" y="3519488"/>
          <p14:tracePt t="113823" x="5283200" y="3519488"/>
          <p14:tracePt t="113839" x="5294313" y="3519488"/>
          <p14:tracePt t="113846" x="5316538" y="3519488"/>
          <p14:tracePt t="113852" x="5332413" y="3519488"/>
          <p14:tracePt t="113860" x="5349875" y="3519488"/>
          <p14:tracePt t="113868" x="5365750" y="3514725"/>
          <p14:tracePt t="113875" x="5387975" y="3514725"/>
          <p14:tracePt t="113883" x="5410200" y="3497263"/>
          <p14:tracePt t="113892" x="5421313" y="3497263"/>
          <p14:tracePt t="113898" x="5437188" y="3497263"/>
          <p14:tracePt t="113905" x="5448300" y="3492500"/>
          <p14:tracePt t="113913" x="5454650" y="3492500"/>
          <p14:tracePt t="113945" x="5459413" y="3492500"/>
          <p14:tracePt t="113950" x="5465763" y="3492500"/>
          <p14:tracePt t="113960" x="5476875" y="3486150"/>
          <p14:tracePt t="113965" x="5481638" y="3481388"/>
          <p14:tracePt t="113973" x="5487988" y="3481388"/>
          <p14:tracePt t="113981" x="5503863" y="3475038"/>
          <p14:tracePt t="113988" x="5526088" y="3470275"/>
          <p14:tracePt t="113996" x="5541963" y="3459163"/>
          <p14:tracePt t="114003" x="5559425" y="3454400"/>
          <p14:tracePt t="114011" x="5570538" y="3448050"/>
          <p14:tracePt t="114026" x="5575300" y="3436938"/>
          <p14:tracePt t="114033" x="5581650" y="3436938"/>
          <p14:tracePt t="114040" x="5586413" y="3436938"/>
          <p14:tracePt t="114056" x="5586413" y="3432175"/>
          <p14:tracePt t="114063" x="5591175" y="3432175"/>
          <p14:tracePt t="114070" x="5597525" y="3432175"/>
          <p14:tracePt t="114078" x="5613400" y="3425825"/>
          <p14:tracePt t="114085" x="5646738" y="3425825"/>
          <p14:tracePt t="114093" x="5702300" y="3425825"/>
          <p14:tracePt t="114101" x="5746750" y="3425825"/>
          <p14:tracePt t="114109" x="5789613" y="3425825"/>
          <p14:tracePt t="114116" x="5867400" y="3425825"/>
          <p14:tracePt t="114123" x="5900738" y="3425825"/>
          <p14:tracePt t="114131" x="5945188" y="3425825"/>
          <p14:tracePt t="114138" x="5965825" y="3425825"/>
          <p14:tracePt t="114146" x="5988050" y="3425825"/>
          <p14:tracePt t="114153" x="5999163" y="3425825"/>
          <p14:tracePt t="114160" x="6010275" y="3425825"/>
          <p14:tracePt t="114168" x="6027738" y="3425825"/>
          <p14:tracePt t="114176" x="6038850" y="3425825"/>
          <p14:tracePt t="114183" x="6049963" y="3425825"/>
          <p14:tracePt t="114192" x="6059488" y="3425825"/>
          <p14:tracePt t="114198" x="6076950" y="3425825"/>
          <p14:tracePt t="114205" x="6103938" y="3425825"/>
          <p14:tracePt t="114214" x="6121400" y="3425825"/>
          <p14:tracePt t="114220" x="6142038" y="3425825"/>
          <p14:tracePt t="114228" x="6164263" y="3425825"/>
          <p14:tracePt t="114235" x="6181725" y="3425825"/>
          <p14:tracePt t="114243" x="6192838" y="3425825"/>
          <p14:tracePt t="114251" x="6203950" y="3425825"/>
          <p14:tracePt t="114305" x="6208713" y="3425825"/>
          <p14:tracePt t="114310" x="6219825" y="3425825"/>
          <p14:tracePt t="114318" x="6230938" y="3425825"/>
          <p14:tracePt t="114327" x="6242050" y="3425825"/>
          <p14:tracePt t="114333" x="6246813" y="3425825"/>
          <p14:tracePt t="114340" x="6264275" y="3425825"/>
          <p14:tracePt t="114348" x="6269038" y="3425825"/>
          <p14:tracePt t="114355" x="6275388" y="3425825"/>
          <p14:tracePt t="114363" x="6280150" y="3425825"/>
          <p14:tracePt t="114370" x="6286500" y="3425825"/>
          <p14:tracePt t="114733" x="6302375" y="3425825"/>
          <p14:tracePt t="114738" x="6308725" y="3425825"/>
          <p14:tracePt t="114745" x="6351588" y="3436938"/>
          <p14:tracePt t="114753" x="6418263" y="3443288"/>
          <p14:tracePt t="114760" x="6478588" y="3454400"/>
          <p14:tracePt t="114769" x="6583363" y="3459163"/>
          <p14:tracePt t="114777" x="6694488" y="3470275"/>
          <p14:tracePt t="114783" x="6754813" y="3475038"/>
          <p14:tracePt t="114790" x="6842125" y="3475038"/>
          <p14:tracePt t="114799" x="6919913" y="3486150"/>
          <p14:tracePt t="114805" x="6985000" y="3497263"/>
          <p14:tracePt t="114813" x="7018338" y="3497263"/>
          <p14:tracePt t="114820" x="7073900" y="3497263"/>
          <p14:tracePt t="114829" x="7112000" y="3497263"/>
          <p14:tracePt t="114987" x="7118350" y="3497263"/>
          <p14:tracePt t="114994" x="7123113" y="3497263"/>
          <p14:tracePt t="115001" x="7134225" y="3497263"/>
          <p14:tracePt t="115008" x="7151688" y="3503613"/>
          <p14:tracePt t="115016" x="7194550" y="3503613"/>
          <p14:tracePt t="115023" x="7212013" y="3503613"/>
          <p14:tracePt t="115031" x="7239000" y="3503613"/>
          <p14:tracePt t="115038" x="7261225" y="3503613"/>
          <p14:tracePt t="115046" x="7305675" y="3503613"/>
          <p14:tracePt t="115053" x="7321550" y="3508375"/>
          <p14:tracePt t="115060" x="7343775" y="3508375"/>
          <p14:tracePt t="115069" x="7370763" y="3508375"/>
          <p14:tracePt t="115078" x="7404100" y="3508375"/>
          <p14:tracePt t="115083" x="7421563" y="3508375"/>
          <p14:tracePt t="115091" x="7448550" y="3508375"/>
          <p14:tracePt t="115098" x="7481888" y="3508375"/>
          <p14:tracePt t="115105" x="7526338" y="3514725"/>
          <p14:tracePt t="115113" x="7546975" y="3514725"/>
          <p14:tracePt t="115120" x="7580313" y="3514725"/>
          <p14:tracePt t="115128" x="7631113" y="3525838"/>
          <p14:tracePt t="115135" x="7662863" y="3525838"/>
          <p14:tracePt t="115145" x="7691438" y="3525838"/>
          <p14:tracePt t="115150" x="7713663" y="3525838"/>
          <p14:tracePt t="115158" x="7740650" y="3525838"/>
          <p14:tracePt t="115166" x="7756525" y="3525838"/>
          <p14:tracePt t="115173" x="7773988" y="3525838"/>
          <p14:tracePt t="115181" x="7789863" y="3525838"/>
          <p14:tracePt t="115188" x="7807325" y="3525838"/>
          <p14:tracePt t="115196" x="7812088" y="3525838"/>
          <p14:tracePt t="115203" x="7827963" y="3525838"/>
          <p14:tracePt t="115211" x="7845425" y="3525838"/>
          <p14:tracePt t="115218" x="7856538" y="3525838"/>
          <p14:tracePt t="115228" x="7883525" y="3525838"/>
          <p14:tracePt t="115233" x="7905750" y="3525838"/>
          <p14:tracePt t="115240" x="7939088" y="3525838"/>
          <p14:tracePt t="115248" x="7954963" y="3525838"/>
          <p14:tracePt t="115255" x="7988300" y="3525838"/>
          <p14:tracePt t="115263" x="8026400" y="3525838"/>
          <p14:tracePt t="115270" x="8048625" y="3525838"/>
          <p14:tracePt t="115277" x="8097838" y="3525838"/>
          <p14:tracePt t="115286" x="8137525" y="3530600"/>
          <p14:tracePt t="115294" x="8159750" y="3530600"/>
          <p14:tracePt t="115300" x="8186738" y="3530600"/>
          <p14:tracePt t="115308" x="8208963" y="3530600"/>
          <p14:tracePt t="115316" x="8242300" y="3530600"/>
          <p14:tracePt t="115323" x="8275638" y="3530600"/>
          <p14:tracePt t="115330" x="8313738" y="3530600"/>
          <p14:tracePt t="115338" x="8329613" y="3530600"/>
          <p14:tracePt t="115345" x="8362950" y="3530600"/>
          <p14:tracePt t="115353" x="8385175" y="3530600"/>
          <p14:tracePt t="115361" x="8429625" y="3530600"/>
          <p14:tracePt t="115368" x="8462963" y="3530600"/>
          <p14:tracePt t="115375" x="8505825" y="3525838"/>
          <p14:tracePt t="115384" x="8534400" y="3525838"/>
          <p14:tracePt t="115390" x="8583613" y="3519488"/>
          <p14:tracePt t="115398" x="8632825" y="3514725"/>
          <p14:tracePt t="115405" x="8655050" y="3514725"/>
          <p14:tracePt t="115414" x="8710613" y="3503613"/>
          <p14:tracePt t="115420" x="8753475" y="3503613"/>
          <p14:tracePt t="115428" x="8786813" y="3497263"/>
          <p14:tracePt t="115435" x="8804275" y="3497263"/>
          <p14:tracePt t="115445" x="8831263" y="3492500"/>
          <p14:tracePt t="115450" x="8853488" y="3492500"/>
          <p14:tracePt t="115458" x="8875713" y="3486150"/>
          <p14:tracePt t="115466" x="8886825" y="3481388"/>
          <p14:tracePt t="115473" x="8897938" y="3481388"/>
          <p14:tracePt t="115481" x="8902700" y="3481388"/>
          <p14:tracePt t="115496" x="8909050" y="3470275"/>
          <p14:tracePt t="115503" x="8913813" y="3465513"/>
          <p14:tracePt t="115512" x="8920163" y="3459163"/>
          <p14:tracePt t="115519" x="8924925" y="3459163"/>
          <p14:tracePt t="115526" x="8936038" y="3454400"/>
          <p14:tracePt t="115533" x="8951913" y="3454400"/>
          <p14:tracePt t="115541" x="8963025" y="3448050"/>
          <p14:tracePt t="115549" x="8974138" y="3448050"/>
          <p14:tracePt t="115555" x="8991600" y="3448050"/>
          <p14:tracePt t="115563" x="8996363" y="3448050"/>
          <p14:tracePt t="115570" x="9007475" y="3443288"/>
          <p14:tracePt t="115578" x="9013825" y="3443288"/>
          <p14:tracePt t="115585" x="9024938" y="3443288"/>
          <p14:tracePt t="115594" x="9024938" y="3436938"/>
          <p14:tracePt t="115601" x="9029700" y="3436938"/>
          <p14:tracePt t="115608" x="9034463" y="3436938"/>
          <p14:tracePt t="115616" x="9040813" y="3425825"/>
          <p14:tracePt t="115623" x="9045575" y="3425825"/>
          <p14:tracePt t="115631" x="9056688" y="3421063"/>
          <p14:tracePt t="115638" x="9085263" y="3403600"/>
          <p14:tracePt t="115646" x="9101138" y="3392488"/>
          <p14:tracePt t="115653" x="9118600" y="3387725"/>
          <p14:tracePt t="115661" x="9139238" y="3376613"/>
          <p14:tracePt t="115668" x="9156700" y="3371850"/>
          <p14:tracePt t="115675" x="9167813" y="3371850"/>
          <p14:tracePt t="115683" x="9178925" y="3365500"/>
          <p14:tracePt t="115690" x="9183688" y="3365500"/>
          <p14:tracePt t="116907" x="9178925" y="3365500"/>
          <p14:tracePt t="116913" x="9167813" y="3365500"/>
          <p14:tracePt t="116920" x="9161463" y="3360738"/>
          <p14:tracePt t="116930" x="9156700" y="3360738"/>
          <p14:tracePt t="116936" x="9145588" y="3354388"/>
          <p14:tracePt t="116943" x="9123363" y="3349625"/>
          <p14:tracePt t="116951" x="9112250" y="3343275"/>
          <p14:tracePt t="138907" x="8269288" y="3717925"/>
          <p14:tracePt t="138937" x="8285163" y="3690938"/>
          <p14:tracePt t="138941" x="8318500" y="3641725"/>
          <p14:tracePt t="138949" x="8340725" y="3602038"/>
          <p14:tracePt t="138957" x="8369300" y="3541713"/>
          <p14:tracePt t="138964" x="8389938" y="3481388"/>
          <p14:tracePt t="138972" x="8418513" y="3414713"/>
          <p14:tracePt t="138982" x="8445500" y="3343275"/>
          <p14:tracePt t="138987" x="8472488" y="3267075"/>
          <p14:tracePt t="138994" x="8489950" y="3184525"/>
          <p14:tracePt t="139001" x="8505825" y="3128963"/>
          <p14:tracePt t="139009" x="8512175" y="3057525"/>
          <p14:tracePt t="139017" x="8534400" y="2979738"/>
          <p14:tracePt t="139024" x="8550275" y="2925763"/>
          <p14:tracePt t="139031" x="8556625" y="2886075"/>
          <p14:tracePt t="139039" x="8561388" y="2820988"/>
          <p14:tracePt t="139048" x="8577263" y="2759075"/>
          <p14:tracePt t="139054" x="8577263" y="2705100"/>
          <p14:tracePt t="139061" x="8588375" y="2671763"/>
          <p14:tracePt t="139070" x="8594725" y="2600325"/>
          <p14:tracePt t="139076" x="8605838" y="2566988"/>
          <p14:tracePt t="139084" x="8610600" y="2540000"/>
          <p14:tracePt t="139091" x="8616950" y="2517775"/>
          <p14:tracePt t="139100" x="8616950" y="2489200"/>
          <p14:tracePt t="139107" x="8616950" y="2473325"/>
          <p14:tracePt t="139114" x="8621713" y="2462213"/>
          <p14:tracePt t="139122" x="8632825" y="2451100"/>
          <p14:tracePt t="139131" x="8639175" y="2439988"/>
          <p14:tracePt t="139136" x="8639175" y="2435225"/>
          <p14:tracePt t="139144" x="8639175" y="2428875"/>
          <p14:tracePt t="139151" x="8632825" y="2428875"/>
          <p14:tracePt t="139159" x="8628063" y="2428875"/>
          <p14:tracePt t="139167" x="8621713" y="2428875"/>
          <p14:tracePt t="139174" x="8599488" y="2428875"/>
          <p14:tracePt t="139181" x="8588375" y="2435225"/>
          <p14:tracePt t="139190" x="8572500" y="2446338"/>
          <p14:tracePt t="139199" x="8550275" y="2468563"/>
          <p14:tracePt t="139204" x="8512175" y="2506663"/>
          <p14:tracePt t="139211" x="8462963" y="2551113"/>
          <p14:tracePt t="139219" x="8412163" y="2582863"/>
          <p14:tracePt t="139226" x="8318500" y="2660650"/>
          <p14:tracePt t="139234" x="8108950" y="2809875"/>
          <p14:tracePt t="139241" x="7889875" y="2946400"/>
          <p14:tracePt t="139250" x="7707313" y="3079750"/>
          <p14:tracePt t="139256" x="7392988" y="3282950"/>
          <p14:tracePt t="139265" x="6924675" y="3575050"/>
          <p14:tracePt t="139271" x="6545263" y="3840163"/>
          <p14:tracePt t="139279" x="6275388" y="4021138"/>
          <p14:tracePt t="139287" x="5789613" y="4297363"/>
          <p14:tracePt t="139294" x="5354638" y="4516438"/>
          <p14:tracePt t="139301" x="4991100" y="4643438"/>
          <p14:tracePt t="139309" x="4518025" y="4814888"/>
          <p14:tracePt t="139317" x="3956050" y="4984750"/>
          <p14:tracePt t="139324" x="3575050" y="5111750"/>
          <p14:tracePt t="139331" x="3282950" y="5200650"/>
          <p14:tracePt t="139339" x="2859088" y="5314950"/>
          <p14:tracePt t="139348" x="2368550" y="5453063"/>
          <p14:tracePt t="139354" x="2147888" y="5502275"/>
          <p14:tracePt t="139361" x="1857375" y="5575300"/>
          <p14:tracePt t="139370" x="1614488" y="5646738"/>
          <p14:tracePt t="139376" x="1277938" y="5718175"/>
          <p14:tracePt t="139384" x="1128713" y="5751513"/>
          <p14:tracePt t="139391" x="947738" y="5800725"/>
          <p14:tracePt t="139399" x="749300" y="5849938"/>
          <p14:tracePt t="139407" x="655638" y="5865813"/>
          <p14:tracePt t="139415" x="588963" y="5876925"/>
          <p14:tracePt t="139422" x="512763" y="5883275"/>
          <p14:tracePt t="139429" x="446088" y="5883275"/>
          <p14:tracePt t="139437" x="412750" y="5883275"/>
          <p14:tracePt t="139444" x="379413" y="5883275"/>
          <p14:tracePt t="139451" x="352425" y="5883275"/>
          <p14:tracePt t="139459" x="330200" y="5883275"/>
          <p14:tracePt t="139467" x="325438" y="5883275"/>
          <p14:tracePt t="139474" x="314325" y="5883275"/>
          <p14:tracePt t="139490" x="307975" y="5883275"/>
          <p14:tracePt t="139521" x="307975" y="5876925"/>
          <p14:tracePt t="139534" x="325438" y="5845175"/>
          <p14:tracePt t="139541" x="363538" y="5783263"/>
          <p14:tracePt t="139549" x="379413" y="5756275"/>
          <p14:tracePt t="139557" x="412750" y="5729288"/>
          <p14:tracePt t="139565" x="423863" y="5700713"/>
          <p14:tracePt t="139571" x="441325" y="5678488"/>
          <p14:tracePt t="139579" x="452438" y="5651500"/>
          <p14:tracePt t="139587" x="457200" y="5640388"/>
          <p14:tracePt t="139594" x="463550" y="5624513"/>
          <p14:tracePt t="139601" x="468313" y="5613400"/>
          <p14:tracePt t="139609" x="473075" y="5595938"/>
          <p14:tracePt t="139617" x="479425" y="5580063"/>
          <p14:tracePt t="139624" x="495300" y="5553075"/>
          <p14:tracePt t="139632" x="501650" y="5530850"/>
          <p14:tracePt t="139639" x="506413" y="5508625"/>
          <p14:tracePt t="139648" x="528638" y="5481638"/>
          <p14:tracePt t="139654" x="539750" y="5459413"/>
          <p14:tracePt t="139661" x="573088" y="5414963"/>
          <p14:tracePt t="139670" x="595313" y="5376863"/>
          <p14:tracePt t="139676" x="628650" y="5337175"/>
          <p14:tracePt t="139684" x="639763" y="5321300"/>
          <p14:tracePt t="139691" x="666750" y="5272088"/>
          <p14:tracePt t="139699" x="700088" y="5243513"/>
          <p14:tracePt t="139706" x="722313" y="5216525"/>
          <p14:tracePt t="139717" x="771525" y="5160963"/>
          <p14:tracePt t="139721" x="804863" y="5122863"/>
          <p14:tracePt t="139729" x="842963" y="5084763"/>
          <p14:tracePt t="139737" x="869950" y="5062538"/>
          <p14:tracePt t="139744" x="920750" y="5029200"/>
          <p14:tracePt t="139752" x="958850" y="4995863"/>
          <p14:tracePt t="139759" x="985838" y="4984750"/>
          <p14:tracePt t="139766" x="1014413" y="4968875"/>
          <p14:tracePt t="139774" x="1052513" y="4957763"/>
          <p14:tracePt t="139782" x="1090613" y="4946650"/>
          <p14:tracePt t="139789" x="1112838" y="4940300"/>
          <p14:tracePt t="139797" x="1173163" y="4924425"/>
          <p14:tracePt t="139804" x="1273175" y="4908550"/>
          <p14:tracePt t="139811" x="1289050" y="4908550"/>
          <p14:tracePt t="139819" x="1338263" y="4908550"/>
          <p14:tracePt t="139826" x="1449388" y="4897438"/>
          <p14:tracePt t="139834" x="1558925" y="4897438"/>
          <p14:tracePt t="139842" x="1670050" y="4886325"/>
          <p14:tracePt t="139849" x="1768475" y="4886325"/>
          <p14:tracePt t="139857" x="1906588" y="4879975"/>
          <p14:tracePt t="139866" x="2016125" y="4868863"/>
          <p14:tracePt t="139872" x="2093913" y="4868863"/>
          <p14:tracePt t="139880" x="2192338" y="4852988"/>
          <p14:tracePt t="139887" x="2314575" y="4841875"/>
          <p14:tracePt t="139894" x="2401888" y="4830763"/>
          <p14:tracePt t="139901" x="2446338" y="4826000"/>
          <p14:tracePt t="139910" x="2528888" y="4814888"/>
          <p14:tracePt t="139916" x="2573338" y="4814888"/>
          <p14:tracePt t="139924" x="2595563" y="4814888"/>
          <p14:tracePt t="139932" x="2616200" y="4808538"/>
          <p14:tracePt t="139939" x="2633663" y="4808538"/>
          <p14:tracePt t="139947" x="2638425" y="4808538"/>
          <p14:tracePt t="139962" x="2644775" y="4808538"/>
          <p14:tracePt t="139969" x="2655888" y="4803775"/>
          <p14:tracePt t="139976" x="2671763" y="4803775"/>
          <p14:tracePt t="139985" x="2682875" y="4803775"/>
          <p14:tracePt t="139991" x="2709863" y="4797425"/>
          <p14:tracePt t="139999" x="2732088" y="4797425"/>
          <p14:tracePt t="140006" x="2760663" y="4792663"/>
          <p14:tracePt t="140016" x="2798763" y="4786313"/>
          <p14:tracePt t="140022" x="2832100" y="4786313"/>
          <p14:tracePt t="140029" x="2854325" y="4781550"/>
          <p14:tracePt t="140037" x="2865438" y="4781550"/>
          <p14:tracePt t="140044" x="2881313" y="4781550"/>
          <p14:tracePt t="140051" x="2886075" y="4775200"/>
          <p14:tracePt t="140059" x="2892425" y="4775200"/>
          <p14:tracePt t="140151" x="2897188" y="4775200"/>
          <p14:tracePt t="140158" x="2903538" y="4775200"/>
          <p14:tracePt t="140190" x="2908300" y="4775200"/>
          <p14:tracePt t="140194" x="2908300" y="4770438"/>
          <p14:tracePt t="140234" x="2908300" y="4764088"/>
          <p14:tracePt t="140240" x="2914650" y="4759325"/>
          <p14:tracePt t="140247" x="2925763" y="4737100"/>
          <p14:tracePt t="140254" x="2930525" y="4710113"/>
          <p14:tracePt t="140262" x="2941638" y="4692650"/>
          <p14:tracePt t="140269" x="2952750" y="4681538"/>
          <p14:tracePt t="140276" x="2959100" y="4676775"/>
          <p14:tracePt t="140285" x="2959100" y="4665663"/>
          <p14:tracePt t="140292" x="2963863" y="4665663"/>
          <p14:tracePt t="140300" x="2970213" y="4660900"/>
          <p14:tracePt t="140332" x="2970213" y="4654550"/>
          <p14:tracePt t="140337" x="2970213" y="4649788"/>
          <p14:tracePt t="140344" x="2970213" y="4643438"/>
          <p14:tracePt t="140352" x="2970213" y="4638675"/>
          <p14:tracePt t="140359" x="2970213" y="4632325"/>
          <p14:tracePt t="140366" x="2970213" y="4621213"/>
          <p14:tracePt t="140375" x="2963863" y="4610100"/>
          <p14:tracePt t="140383" x="2959100" y="4605338"/>
          <p14:tracePt t="140389" x="2952750" y="4605338"/>
          <p14:tracePt t="140396" x="2952750" y="4598988"/>
          <p14:tracePt t="140405" x="2952750" y="4594225"/>
          <p14:tracePt t="140411" x="2947988" y="4594225"/>
          <p14:tracePt t="140420" x="2941638" y="4594225"/>
          <p14:tracePt t="140427" x="2941638" y="4587875"/>
          <p14:tracePt t="140434" x="2936875" y="4583113"/>
          <p14:tracePt t="140441" x="2930525" y="4583113"/>
          <p14:tracePt t="141509" x="2952750" y="4583113"/>
          <p14:tracePt t="141516" x="2997200" y="4583113"/>
          <p14:tracePt t="141522" x="3106738" y="4576763"/>
          <p14:tracePt t="141530" x="3173413" y="4567238"/>
          <p14:tracePt t="141537" x="3267075" y="4556125"/>
          <p14:tracePt t="141544" x="3311525" y="4556125"/>
          <p14:tracePt t="141552" x="3344863" y="4549775"/>
          <p14:tracePt t="141559" x="3387725" y="4549775"/>
          <p14:tracePt t="141569" x="3470275" y="4545013"/>
          <p14:tracePt t="141574" x="3487738" y="4545013"/>
          <p14:tracePt t="141581" x="3503613" y="4545013"/>
          <p14:tracePt t="141589" x="3536950" y="4545013"/>
          <p14:tracePt t="141597" x="3581400" y="4538663"/>
          <p14:tracePt t="141604" x="3608388" y="4527550"/>
          <p14:tracePt t="141612" x="3635375" y="4522788"/>
          <p14:tracePt t="141620" x="3663950" y="4511675"/>
          <p14:tracePt t="141627" x="3686175" y="4505325"/>
          <p14:tracePt t="141636" x="3690938" y="4505325"/>
          <p14:tracePt t="141642" x="3702050" y="4500563"/>
          <p14:tracePt t="141650" x="3708400" y="4500563"/>
          <p14:tracePt t="141657" x="3713163" y="4500563"/>
          <p14:tracePt t="141665" x="3719513" y="4500563"/>
          <p14:tracePt t="141672" x="3729038" y="4494213"/>
          <p14:tracePt t="141680" x="3757613" y="4494213"/>
          <p14:tracePt t="141687" x="3784600" y="4489450"/>
          <p14:tracePt t="141694" x="3817938" y="4483100"/>
          <p14:tracePt t="141702" x="3851275" y="4483100"/>
          <p14:tracePt t="141709" x="3916363" y="4483100"/>
          <p14:tracePt t="141719" x="3956050" y="4478338"/>
          <p14:tracePt t="141725" x="4010025" y="4478338"/>
          <p14:tracePt t="141731" x="4087813" y="4467225"/>
          <p14:tracePt t="141740" x="4143375" y="4462463"/>
          <p14:tracePt t="141746" x="4181475" y="4451350"/>
          <p14:tracePt t="141754" x="4214813" y="4451350"/>
          <p14:tracePt t="141762" x="4230688" y="4451350"/>
          <p14:tracePt t="141769" x="4248150" y="4451350"/>
          <p14:tracePt t="141776" x="4264025" y="4445000"/>
          <p14:tracePt t="141785" x="4286250" y="4440238"/>
          <p14:tracePt t="141792" x="4297363" y="4440238"/>
          <p14:tracePt t="141799" x="4308475" y="4440238"/>
          <p14:tracePt t="141807" x="4330700" y="4440238"/>
          <p14:tracePt t="141814" x="4357688" y="4433888"/>
          <p14:tracePt t="141821" x="4384675" y="4433888"/>
          <p14:tracePt t="141829" x="4418013" y="4433888"/>
          <p14:tracePt t="141837" x="4473575" y="4433888"/>
          <p14:tracePt t="141844" x="4518025" y="4433888"/>
          <p14:tracePt t="141851" x="4551363" y="4433888"/>
          <p14:tracePt t="141860" x="4583113" y="4433888"/>
          <p14:tracePt t="141876" x="4665663" y="4429125"/>
          <p14:tracePt t="141882" x="4676775" y="4418013"/>
          <p14:tracePt t="141889" x="4694238" y="4418013"/>
          <p14:tracePt t="141896" x="4705350" y="4418013"/>
          <p14:tracePt t="141904" x="4710113" y="4418013"/>
          <p14:tracePt t="141920" x="4716463" y="4418013"/>
          <p14:tracePt t="141982" x="4721225" y="4418013"/>
          <p14:tracePt t="141988" x="4727575" y="4418013"/>
          <p14:tracePt t="141994" x="4738688" y="4411663"/>
          <p14:tracePt t="142002" x="4754563" y="4406900"/>
          <p14:tracePt t="142010" x="4765675" y="4400550"/>
          <p14:tracePt t="142017" x="4776788" y="4400550"/>
          <p14:tracePt t="142025" x="4787900" y="4395788"/>
          <p14:tracePt t="142032" x="4792663" y="4395788"/>
          <p14:tracePt t="142039" x="4799013" y="4389438"/>
          <p14:tracePt t="142054" x="4803775" y="4389438"/>
          <p14:tracePt t="142101" x="4810125" y="4389438"/>
          <p14:tracePt t="142107" x="4810125" y="4384675"/>
          <p14:tracePt t="142115" x="4814888" y="4384675"/>
          <p14:tracePt t="142237" x="4821238" y="4379913"/>
          <p14:tracePt t="142242" x="4826000" y="4379913"/>
          <p14:tracePt t="142249" x="4832350" y="4379913"/>
          <p14:tracePt t="142257" x="4832350" y="4373563"/>
          <p14:tracePt t="142264" x="4837113" y="4373563"/>
          <p14:tracePt t="142272" x="4841875" y="4373563"/>
          <p14:tracePt t="142279" x="4848225" y="4368800"/>
          <p14:tracePt t="142295" x="4852988" y="4368800"/>
          <p14:tracePt t="142303" x="4852988" y="4362450"/>
          <p14:tracePt t="142309" x="4859338" y="4362450"/>
          <p14:tracePt t="142317" x="4875213" y="4362450"/>
          <p14:tracePt t="142325" x="4886325" y="4362450"/>
          <p14:tracePt t="142331" x="4903788" y="4351338"/>
          <p14:tracePt t="142339" x="4914900" y="4351338"/>
          <p14:tracePt t="142346" x="4941888" y="4346575"/>
          <p14:tracePt t="142354" x="4964113" y="4340225"/>
          <p14:tracePt t="142361" x="5002213" y="4340225"/>
          <p14:tracePt t="142369" x="5024438" y="4335463"/>
          <p14:tracePt t="142377" x="5091113" y="4324350"/>
          <p14:tracePt t="142386" x="5129213" y="4324350"/>
          <p14:tracePt t="142392" x="5162550" y="4324350"/>
          <p14:tracePt t="142400" x="5216525" y="4324350"/>
          <p14:tracePt t="142407" x="5272088" y="4318000"/>
          <p14:tracePt t="142414" x="5316538" y="4318000"/>
          <p14:tracePt t="142422" x="5343525" y="4318000"/>
          <p14:tracePt t="142429" x="5383213" y="4318000"/>
          <p14:tracePt t="142437" x="5410200" y="4318000"/>
          <p14:tracePt t="142444" x="5432425" y="4318000"/>
          <p14:tracePt t="142452" x="5443538" y="4318000"/>
          <p14:tracePt t="142460" x="5448300" y="4318000"/>
          <p14:tracePt t="142466" x="5454650" y="4313238"/>
          <p14:tracePt t="142474" x="5465763" y="4313238"/>
          <p14:tracePt t="142482" x="5470525" y="4313238"/>
          <p14:tracePt t="142490" x="5481638" y="4313238"/>
          <p14:tracePt t="142504" x="5492750" y="4313238"/>
          <p14:tracePt t="142512" x="5508625" y="4313238"/>
          <p14:tracePt t="142521" x="5530850" y="4313238"/>
          <p14:tracePt t="142527" x="5541963" y="4313238"/>
          <p14:tracePt t="142534" x="5564188" y="4313238"/>
          <p14:tracePt t="142542" x="5597525" y="4313238"/>
          <p14:tracePt t="142550" x="5624513" y="4306888"/>
          <p14:tracePt t="142557" x="5646738" y="4306888"/>
          <p14:tracePt t="142564" x="5664200" y="4306888"/>
          <p14:tracePt t="142572" x="5707063" y="4306888"/>
          <p14:tracePt t="142579" x="5729288" y="4306888"/>
          <p14:tracePt t="142586" x="5751513" y="4302125"/>
          <p14:tracePt t="142594" x="5773738" y="4302125"/>
          <p14:tracePt t="142603" x="5807075" y="4302125"/>
          <p14:tracePt t="142609" x="5822950" y="4302125"/>
          <p14:tracePt t="142617" x="5851525" y="4302125"/>
          <p14:tracePt t="142624" x="5872163" y="4297363"/>
          <p14:tracePt t="142632" x="5911850" y="4297363"/>
          <p14:tracePt t="142640" x="5934075" y="4297363"/>
          <p14:tracePt t="142647" x="5965825" y="4297363"/>
          <p14:tracePt t="142654" x="6010275" y="4297363"/>
          <p14:tracePt t="142662" x="6038850" y="4297363"/>
          <p14:tracePt t="142670" x="6059488" y="4297363"/>
          <p14:tracePt t="142677" x="6092825" y="4297363"/>
          <p14:tracePt t="142684" x="6126163" y="4297363"/>
          <p14:tracePt t="142692" x="6137275" y="4297363"/>
          <p14:tracePt t="142699" x="6159500" y="4297363"/>
          <p14:tracePt t="142707" x="6175375" y="4297363"/>
          <p14:tracePt t="142715" x="6186488" y="4297363"/>
          <p14:tracePt t="142722" x="6192838" y="4297363"/>
          <p14:tracePt t="142737" x="6215063" y="4297363"/>
          <p14:tracePt t="142745" x="6226175" y="4297363"/>
          <p14:tracePt t="142754" x="6235700" y="4297363"/>
          <p14:tracePt t="142759" x="6264275" y="4297363"/>
          <p14:tracePt t="142767" x="6275388" y="4297363"/>
          <p14:tracePt t="142775" x="6280150" y="4297363"/>
          <p14:tracePt t="142782" x="6302375" y="4297363"/>
          <p14:tracePt t="142798" x="6340475" y="4297363"/>
          <p14:tracePt t="142804" x="6362700" y="4297363"/>
          <p14:tracePt t="142812" x="6380163" y="4297363"/>
          <p14:tracePt t="142820" x="6396038" y="4297363"/>
          <p14:tracePt t="142827" x="6413500" y="4297363"/>
          <p14:tracePt t="142835" x="6429375" y="4297363"/>
          <p14:tracePt t="142842" x="6451600" y="4297363"/>
          <p14:tracePt t="142850" x="6473825" y="4297363"/>
          <p14:tracePt t="142857" x="6489700" y="4297363"/>
          <p14:tracePt t="142864" x="6507163" y="4297363"/>
          <p14:tracePt t="142872" x="6538913" y="4297363"/>
          <p14:tracePt t="142879" x="6567488" y="4297363"/>
          <p14:tracePt t="142887" x="6632575" y="4297363"/>
          <p14:tracePt t="142894" x="6688138" y="4297363"/>
          <p14:tracePt t="142904" x="6737350" y="4297363"/>
          <p14:tracePt t="142909" x="6770688" y="4297363"/>
          <p14:tracePt t="142916" x="6826250" y="4297363"/>
          <p14:tracePt t="142924" x="6870700" y="4297363"/>
          <p14:tracePt t="142931" x="6913563" y="4297363"/>
          <p14:tracePt t="142939" x="6931025" y="4297363"/>
          <p14:tracePt t="142947" x="6942138" y="4297363"/>
          <p14:tracePt t="142954" x="6953250" y="4297363"/>
          <p14:tracePt t="142962" x="6958013" y="4297363"/>
          <p14:tracePt t="142977" x="6964363" y="4297363"/>
          <p14:tracePt t="142992" x="6969125" y="4297363"/>
          <p14:tracePt t="143000" x="6975475" y="4297363"/>
          <p14:tracePt t="143015" x="6980238" y="4297363"/>
          <p14:tracePt t="143022" x="6996113" y="4297363"/>
          <p14:tracePt t="143029" x="7024688" y="4297363"/>
          <p14:tracePt t="143037" x="7046913" y="4297363"/>
          <p14:tracePt t="143044" x="7078663" y="4297363"/>
          <p14:tracePt t="143053" x="7134225" y="4297363"/>
          <p14:tracePt t="143059" x="7167563" y="4297363"/>
          <p14:tracePt t="143067" x="7205663" y="4297363"/>
          <p14:tracePt t="143074" x="7227888" y="4297363"/>
          <p14:tracePt t="143082" x="7256463" y="4297363"/>
          <p14:tracePt t="143090" x="7277100" y="4291013"/>
          <p14:tracePt t="143097" x="7283450" y="4291013"/>
          <p14:tracePt t="143104" x="7294563" y="4286250"/>
          <p14:tracePt t="143112" x="7305675" y="4286250"/>
          <p14:tracePt t="143121" x="7310438" y="4286250"/>
          <p14:tracePt t="143127" x="7316788" y="4286250"/>
          <p14:tracePt t="143142" x="7321550" y="4279900"/>
          <p14:tracePt t="143150" x="7332663" y="4279900"/>
          <p14:tracePt t="143157" x="7339013" y="4279900"/>
          <p14:tracePt t="143164" x="7343775" y="4275138"/>
          <p14:tracePt t="143172" x="7354888" y="4275138"/>
          <p14:tracePt t="143179" x="7366000" y="4275138"/>
          <p14:tracePt t="143187" x="7377113" y="4275138"/>
          <p14:tracePt t="143194" x="7388225" y="4275138"/>
          <p14:tracePt t="143202" x="7392988" y="4275138"/>
          <p14:tracePt t="143210" x="7399338" y="4275138"/>
          <p14:tracePt t="143279" x="7404100" y="4275138"/>
          <p14:tracePt t="143308" x="7410450" y="4275138"/>
          <p14:tracePt t="143630" x="7421563" y="4275138"/>
          <p14:tracePt t="143638" x="7426325" y="4275138"/>
          <p14:tracePt t="143644" x="7443788" y="4275138"/>
          <p14:tracePt t="143652" x="7475538" y="4268788"/>
          <p14:tracePt t="143660" x="7519988" y="4268788"/>
          <p14:tracePt t="143667" x="7542213" y="4268788"/>
          <p14:tracePt t="143675" x="7586663" y="4268788"/>
          <p14:tracePt t="143682" x="7673975" y="4268788"/>
          <p14:tracePt t="143690" x="7691438" y="4268788"/>
          <p14:tracePt t="143696" x="7724775" y="4268788"/>
          <p14:tracePt t="143707" x="7778750" y="4268788"/>
          <p14:tracePt t="143712" x="7834313" y="4268788"/>
          <p14:tracePt t="143721" x="7878763" y="4268788"/>
          <p14:tracePt t="143727" x="7905750" y="4268788"/>
          <p14:tracePt t="143735" x="7943850" y="4268788"/>
          <p14:tracePt t="143743" x="7983538" y="4268788"/>
          <p14:tracePt t="143750" x="8004175" y="4268788"/>
          <p14:tracePt t="143757" x="8037513" y="4268788"/>
          <p14:tracePt t="143764" x="8066088" y="4268788"/>
          <p14:tracePt t="143772" x="8097838" y="4268788"/>
          <p14:tracePt t="143780" x="8115300" y="4268788"/>
          <p14:tracePt t="143788" x="8137525" y="4268788"/>
          <p14:tracePt t="143794" x="8164513" y="4268788"/>
          <p14:tracePt t="143802" x="8181975" y="4268788"/>
          <p14:tracePt t="143811" x="8202613" y="4268788"/>
          <p14:tracePt t="143817" x="8224838" y="4268788"/>
          <p14:tracePt t="143824" x="8242300" y="4268788"/>
          <p14:tracePt t="143831" x="8258175" y="4268788"/>
          <p14:tracePt t="143839" x="8275638" y="4268788"/>
          <p14:tracePt t="143846" x="8291513" y="4268788"/>
          <p14:tracePt t="143855" x="8313738" y="4268788"/>
          <p14:tracePt t="143862" x="8329613" y="4268788"/>
          <p14:tracePt t="143869" x="8347075" y="4268788"/>
          <p14:tracePt t="143889" x="8362950" y="4268788"/>
          <p14:tracePt t="143892" x="8374063" y="4268788"/>
          <p14:tracePt t="143899" x="8389938" y="4268788"/>
          <p14:tracePt t="143907" x="8401050" y="4268788"/>
          <p14:tracePt t="143915" x="8412163" y="4268788"/>
          <p14:tracePt t="143921" x="8423275" y="4268788"/>
          <p14:tracePt t="143930" x="8434388" y="4268788"/>
          <p14:tracePt t="143944" x="8440738" y="4268788"/>
          <p14:tracePt t="143952" x="8445500" y="4268788"/>
          <p14:tracePt t="143960" x="8462963" y="4268788"/>
          <p14:tracePt t="143966" x="8472488" y="4268788"/>
          <p14:tracePt t="143974" x="8483600" y="4268788"/>
          <p14:tracePt t="143982" x="8505825" y="4268788"/>
          <p14:tracePt t="143989" x="8534400" y="4268788"/>
          <p14:tracePt t="143997" x="8550275" y="4268788"/>
          <p14:tracePt t="144005" x="8577263" y="4268788"/>
          <p14:tracePt t="144012" x="8616950" y="4275138"/>
          <p14:tracePt t="144019" x="8643938" y="4275138"/>
          <p14:tracePt t="144027" x="8677275" y="4275138"/>
          <p14:tracePt t="144036" x="8753475" y="4275138"/>
          <p14:tracePt t="144042" x="8770938" y="4275138"/>
          <p14:tracePt t="144049" x="8786813" y="4275138"/>
          <p14:tracePt t="144057" x="8815388" y="4275138"/>
          <p14:tracePt t="144064" x="8847138" y="4275138"/>
          <p14:tracePt t="144071" x="8864600" y="4275138"/>
          <p14:tracePt t="144080" x="8880475" y="4275138"/>
          <p14:tracePt t="144087" x="8897938" y="4268788"/>
          <p14:tracePt t="144095" x="8913813" y="4264025"/>
          <p14:tracePt t="144102" x="8920163" y="4264025"/>
          <p14:tracePt t="144109" x="8931275" y="4264025"/>
          <p14:tracePt t="144116" x="8936038" y="4257675"/>
          <p14:tracePt t="144124" x="8951913" y="4257675"/>
          <p14:tracePt t="144132" x="8963025" y="4257675"/>
          <p14:tracePt t="144139" x="8980488" y="4252913"/>
          <p14:tracePt t="144147" x="9007475" y="4252913"/>
          <p14:tracePt t="144155" x="9024938" y="4252913"/>
          <p14:tracePt t="144162" x="9040813" y="4246563"/>
          <p14:tracePt t="144170" x="9051925" y="4246563"/>
          <p14:tracePt t="144177" x="9063038" y="4246563"/>
          <p14:tracePt t="144254" x="9067800" y="4246563"/>
          <p14:tracePt t="144267" x="9074150" y="4246563"/>
          <p14:tracePt t="144275" x="9078913" y="4241800"/>
          <p14:tracePt t="144282" x="9085263" y="4241800"/>
          <p14:tracePt t="144299" x="9090025" y="4241800"/>
          <p14:tracePt t="144307" x="9096375" y="4241800"/>
          <p14:tracePt t="144324" x="9101138" y="4241800"/>
          <p14:tracePt t="144343" x="9101138" y="4235450"/>
          <p14:tracePt t="144816" x="9078913" y="4235450"/>
          <p14:tracePt t="144823" x="8980488" y="4235450"/>
          <p14:tracePt t="144829" x="8947150" y="4235450"/>
          <p14:tracePt t="144837" x="8793163" y="4235450"/>
          <p14:tracePt t="144844" x="8434388" y="4235450"/>
          <p14:tracePt t="144852" x="8010525" y="4235450"/>
          <p14:tracePt t="144859" x="7542213" y="4235450"/>
          <p14:tracePt t="144867" x="7178675" y="4246563"/>
          <p14:tracePt t="144874" x="6600825" y="4246563"/>
          <p14:tracePt t="144882" x="6016625" y="4235450"/>
          <p14:tracePt t="144890" x="5459413" y="4235450"/>
          <p14:tracePt t="144897" x="5080000" y="4235450"/>
          <p14:tracePt t="144904" x="4567238" y="4235450"/>
          <p14:tracePt t="144912" x="4132263" y="4257675"/>
          <p14:tracePt t="144919" x="3949700" y="4257675"/>
          <p14:tracePt t="144927" x="3702050" y="4275138"/>
          <p14:tracePt t="144934" x="3492500" y="4286250"/>
          <p14:tracePt t="144942" x="3394075" y="4302125"/>
          <p14:tracePt t="144950" x="3349625" y="4302125"/>
          <p14:tracePt t="144956" x="3322638" y="4302125"/>
          <p14:tracePt t="144964" x="3316288" y="4302125"/>
          <p14:tracePt t="145048" x="3311525" y="4302125"/>
          <p14:tracePt t="145055" x="3305175" y="4302125"/>
          <p14:tracePt t="145062" x="3300413" y="4302125"/>
          <p14:tracePt t="145069" x="3260725" y="4302125"/>
          <p14:tracePt t="145077" x="3244850" y="4302125"/>
          <p14:tracePt t="145084" x="3228975" y="4302125"/>
          <p14:tracePt t="145092" x="3200400" y="4302125"/>
          <p14:tracePt t="145099" x="3178175" y="4302125"/>
          <p14:tracePt t="145107" x="3151188" y="4302125"/>
          <p14:tracePt t="145115" x="3135313" y="4302125"/>
          <p14:tracePt t="145124" x="3124200" y="4302125"/>
          <p14:tracePt t="145129" x="3113088" y="4302125"/>
          <p14:tracePt t="145137" x="3106738" y="4302125"/>
          <p14:tracePt t="145191" x="3095625" y="4302125"/>
          <p14:tracePt t="145197" x="3090863" y="4302125"/>
          <p14:tracePt t="145204" x="3073400" y="4302125"/>
          <p14:tracePt t="145212" x="3046413" y="4313238"/>
          <p14:tracePt t="145219" x="3024188" y="4318000"/>
          <p14:tracePt t="145227" x="2974975" y="4324350"/>
          <p14:tracePt t="145235" x="2930525" y="4335463"/>
          <p14:tracePt t="145242" x="2881313" y="4346575"/>
          <p14:tracePt t="145249" x="2847975" y="4357688"/>
          <p14:tracePt t="145258" x="2820988" y="4362450"/>
          <p14:tracePt t="145265" x="2798763" y="4368800"/>
          <p14:tracePt t="145274" x="2782888" y="4373563"/>
          <p14:tracePt t="145280" x="2776538" y="4373563"/>
          <p14:tracePt t="145462" x="2787650" y="4373563"/>
          <p14:tracePt t="145468" x="2798763" y="4373563"/>
          <p14:tracePt t="145474" x="2814638" y="4373563"/>
          <p14:tracePt t="145482" x="2843213" y="4373563"/>
          <p14:tracePt t="145491" x="2854325" y="4373563"/>
          <p14:tracePt t="145496" x="2870200" y="4373563"/>
          <p14:tracePt t="145508" x="2892425" y="4373563"/>
          <p14:tracePt t="145511" x="2919413" y="4373563"/>
          <p14:tracePt t="145519" x="2930525" y="4373563"/>
          <p14:tracePt t="145527" x="2963863" y="4373563"/>
          <p14:tracePt t="145534" x="3019425" y="4373563"/>
          <p14:tracePt t="145542" x="3063875" y="4373563"/>
          <p14:tracePt t="145550" x="3117850" y="4373563"/>
          <p14:tracePt t="145558" x="3217863" y="4373563"/>
          <p14:tracePt t="145565" x="3305175" y="4373563"/>
          <p14:tracePt t="145572" x="3371850" y="4373563"/>
          <p14:tracePt t="145580" x="3459163" y="4373563"/>
          <p14:tracePt t="145586" x="3559175" y="4373563"/>
          <p14:tracePt t="145595" x="3646488" y="4373563"/>
          <p14:tracePt t="145602" x="3713163" y="4373563"/>
          <p14:tracePt t="145609" x="3802063" y="4362450"/>
          <p14:tracePt t="145617" x="3900488" y="4346575"/>
          <p14:tracePt t="145624" x="3971925" y="4324350"/>
          <p14:tracePt t="145631" x="4049713" y="4318000"/>
          <p14:tracePt t="145642" x="4114800" y="4302125"/>
          <p14:tracePt t="145647" x="4197350" y="4275138"/>
          <p14:tracePt t="145654" x="4252913" y="4264025"/>
          <p14:tracePt t="145662" x="4319588" y="4246563"/>
          <p14:tracePt t="145669" x="4413250" y="4230688"/>
          <p14:tracePt t="145677" x="4457700" y="4213225"/>
          <p14:tracePt t="145684" x="4540250" y="4181475"/>
          <p14:tracePt t="145692" x="4633913" y="4141788"/>
          <p14:tracePt t="145699" x="4759325" y="4103688"/>
          <p14:tracePt t="145708" x="4852988" y="4076700"/>
          <p14:tracePt t="145714" x="4968875" y="4025900"/>
          <p14:tracePt t="145722" x="5080000" y="3998913"/>
          <p14:tracePt t="145730" x="5227638" y="3943350"/>
          <p14:tracePt t="145736" x="5316538" y="3916363"/>
          <p14:tracePt t="145744" x="5410200" y="3883025"/>
          <p14:tracePt t="145752" x="5497513" y="3844925"/>
          <p14:tracePt t="145760" x="5581650" y="3817938"/>
          <p14:tracePt t="145767" x="5653088" y="3784600"/>
          <p14:tracePt t="145774" x="5702300" y="3762375"/>
          <p14:tracePt t="145782" x="5768975" y="3735388"/>
          <p14:tracePt t="145791" x="5795963" y="3713163"/>
          <p14:tracePt t="145797" x="5845175" y="3690938"/>
          <p14:tracePt t="145804" x="5872163" y="3668713"/>
          <p14:tracePt t="145812" x="5922963" y="3635375"/>
          <p14:tracePt t="145820" x="5945188" y="3619500"/>
          <p14:tracePt t="145827" x="5956300" y="3608388"/>
          <p14:tracePt t="145834" x="5972175" y="3597275"/>
          <p14:tracePt t="145841" x="5976938" y="3586163"/>
          <p14:tracePt t="145849" x="5999163" y="3568700"/>
          <p14:tracePt t="145859" x="6027738" y="3548063"/>
          <p14:tracePt t="145864" x="6065838" y="3514725"/>
          <p14:tracePt t="145871" x="6088063" y="3492500"/>
          <p14:tracePt t="145880" x="6126163" y="3470275"/>
          <p14:tracePt t="145887" x="6153150" y="3448050"/>
          <p14:tracePt t="145894" x="6181725" y="3436938"/>
          <p14:tracePt t="145901" x="6219825" y="3421063"/>
          <p14:tracePt t="145909" x="6235700" y="3403600"/>
          <p14:tracePt t="145917" x="6253163" y="3387725"/>
          <p14:tracePt t="145925" x="6264275" y="3382963"/>
          <p14:tracePt t="145932" x="6286500" y="3376613"/>
          <p14:tracePt t="145941" x="6297613" y="3376613"/>
          <p14:tracePt t="145947" x="6313488" y="3365500"/>
          <p14:tracePt t="145954" x="6324600" y="3360738"/>
          <p14:tracePt t="145963" x="6351588" y="3354388"/>
          <p14:tracePt t="145969" x="6369050" y="3343275"/>
          <p14:tracePt t="145978" x="6396038" y="3332163"/>
          <p14:tracePt t="145984" x="6429375" y="3321050"/>
          <p14:tracePt t="145991" x="6467475" y="3309938"/>
          <p14:tracePt t="146000" x="6507163" y="3298825"/>
          <p14:tracePt t="146009" x="6523038" y="3282950"/>
          <p14:tracePt t="146015" x="6556375" y="3278188"/>
          <p14:tracePt t="146021" x="6583363" y="3271838"/>
          <p14:tracePt t="146030" x="6594475" y="3267075"/>
          <p14:tracePt t="146036" x="6605588" y="3260725"/>
          <p14:tracePt t="146045" x="6610350" y="3255963"/>
          <p14:tracePt t="147742" x="6583363" y="3238500"/>
          <p14:tracePt t="147747" x="6527800" y="3211513"/>
          <p14:tracePt t="147754" x="6340475" y="3133725"/>
          <p14:tracePt t="147762" x="6153150" y="3057525"/>
          <p14:tracePt t="147771" x="5900738" y="2957513"/>
          <p14:tracePt t="147778" x="5624513" y="2930525"/>
          <p14:tracePt t="147784" x="5470525" y="2847975"/>
          <p14:tracePt t="147792" x="5399088" y="2803525"/>
          <p14:tracePt t="147800" x="5316538" y="2720975"/>
          <p14:tracePt t="147807" x="5249863" y="2627313"/>
          <p14:tracePt t="147815" x="5195888" y="2533650"/>
          <p14:tracePt t="147822" x="5167313" y="2446338"/>
          <p14:tracePt t="147830" x="5129213" y="2301875"/>
          <p14:tracePt t="147836" x="5118100" y="2136775"/>
          <p14:tracePt t="147844" x="5118100" y="2027238"/>
          <p14:tracePt t="147852" x="5118100" y="1895475"/>
          <p14:tracePt t="147862" x="5118100" y="1735138"/>
          <p14:tracePt t="147867" x="5118100" y="1574800"/>
          <p14:tracePt t="147875" x="5129213" y="1487488"/>
          <p14:tracePt t="147882" x="5167313" y="1355725"/>
          <p14:tracePt t="147889" x="5189538" y="1266825"/>
          <p14:tracePt t="147897" x="5211763" y="1206500"/>
          <p14:tracePt t="147904" x="5227638" y="1150938"/>
          <p14:tracePt t="147912" x="5245100" y="1079500"/>
          <p14:tracePt t="147920" x="5256213" y="1035050"/>
          <p14:tracePt t="147928" x="5260975" y="996950"/>
          <p14:tracePt t="147934" x="5260975" y="952500"/>
          <p14:tracePt t="147942" x="5260975" y="947738"/>
          <p14:tracePt t="158488" x="5227638" y="1168400"/>
          <p14:tracePt t="158490" x="5200650" y="1558925"/>
          <p14:tracePt t="158495" x="5249863" y="1679575"/>
          <p14:tracePt t="158502" x="5256213" y="1724025"/>
          <p14:tracePt t="158511" x="5272088" y="1784350"/>
          <p14:tracePt t="158517" x="5289550" y="1824038"/>
          <p14:tracePt t="158525" x="5294313" y="1900238"/>
          <p14:tracePt t="158533" x="5310188" y="1966913"/>
          <p14:tracePt t="158540" x="5327650" y="2027238"/>
          <p14:tracePt t="158548" x="5349875" y="2125663"/>
          <p14:tracePt t="158555" x="5376863" y="2208213"/>
          <p14:tracePt t="158562" x="5399088" y="2297113"/>
          <p14:tracePt t="158570" x="5426075" y="2357438"/>
          <p14:tracePt t="158577" x="5454650" y="2424113"/>
          <p14:tracePt t="158585" x="5487988" y="2495550"/>
          <p14:tracePt t="158594" x="5519738" y="2533650"/>
          <p14:tracePt t="158600" x="5537200" y="2571750"/>
          <p14:tracePt t="158607" x="5570538" y="2622550"/>
          <p14:tracePt t="158615" x="5591175" y="2671763"/>
          <p14:tracePt t="158622" x="5613400" y="2687638"/>
          <p14:tracePt t="158630" x="5624513" y="2727325"/>
          <p14:tracePt t="158637" x="5657850" y="2765425"/>
          <p14:tracePt t="158645" x="5675313" y="2803525"/>
          <p14:tracePt t="158653" x="5680075" y="2852738"/>
          <p14:tracePt t="158661" x="5695950" y="2886075"/>
          <p14:tracePt t="158667" x="5729288" y="2946400"/>
          <p14:tracePt t="158675" x="5740400" y="2968625"/>
          <p14:tracePt t="158683" x="5762625" y="2997200"/>
          <p14:tracePt t="158690" x="5773738" y="3017838"/>
          <p14:tracePt t="158697" x="5807075" y="3051175"/>
          <p14:tracePt t="158705" x="5811838" y="3068638"/>
          <p14:tracePt t="158712" x="5834063" y="3095625"/>
          <p14:tracePt t="158720" x="5845175" y="3122613"/>
          <p14:tracePt t="158728" x="5867400" y="3151188"/>
          <p14:tracePt t="158735" x="5878513" y="3173413"/>
          <p14:tracePt t="158742" x="5900738" y="3205163"/>
          <p14:tracePt t="158751" x="5927725" y="3267075"/>
          <p14:tracePt t="158757" x="5949950" y="3294063"/>
          <p14:tracePt t="158765" x="5983288" y="3343275"/>
          <p14:tracePt t="158773" x="6005513" y="3371850"/>
          <p14:tracePt t="158780" x="6043613" y="3421063"/>
          <p14:tracePt t="158787" x="6065838" y="3454400"/>
          <p14:tracePt t="158795" x="6103938" y="3481388"/>
          <p14:tracePt t="158803" x="6159500" y="3525838"/>
          <p14:tracePt t="158812" x="6197600" y="3548063"/>
          <p14:tracePt t="158818" x="6242050" y="3575050"/>
          <p14:tracePt t="158825" x="6269038" y="3586163"/>
          <p14:tracePt t="158834" x="6319838" y="3597275"/>
          <p14:tracePt t="158840" x="6340475" y="3602038"/>
          <p14:tracePt t="158848" x="6369050" y="3608388"/>
          <p14:tracePt t="158854" x="6396038" y="3608388"/>
          <p14:tracePt t="158862" x="6418263" y="3608388"/>
          <p14:tracePt t="158870" x="6429375" y="3608388"/>
          <p14:tracePt t="158878" x="6440488" y="3608388"/>
          <p14:tracePt t="158885" x="6445250" y="3608388"/>
          <p14:tracePt t="158894" x="6451600" y="3608388"/>
          <p14:tracePt t="158908" x="6467475" y="3608388"/>
          <p14:tracePt t="158915" x="6473825" y="3608388"/>
          <p14:tracePt t="158922" x="6489700" y="3608388"/>
          <p14:tracePt t="158930" x="6507163" y="3613150"/>
          <p14:tracePt t="158937" x="6527800" y="3619500"/>
          <p14:tracePt t="158944" x="6550025" y="3624263"/>
          <p14:tracePt t="158952" x="6561138" y="3635375"/>
          <p14:tracePt t="158962" x="6572250" y="3641725"/>
          <p14:tracePt t="158968" x="6578600" y="3652838"/>
          <p14:tracePt t="158975" x="6594475" y="3668713"/>
          <p14:tracePt t="158984" x="6600825" y="3679825"/>
          <p14:tracePt t="158990" x="6600825" y="3695700"/>
          <p14:tracePt t="158998" x="6600825" y="3729038"/>
          <p14:tracePt t="159005" x="6600825" y="3751263"/>
          <p14:tracePt t="159012" x="6594475" y="3829050"/>
          <p14:tracePt t="159020" x="6567488" y="3900488"/>
          <p14:tracePt t="159029" x="6550025" y="3960813"/>
          <p14:tracePt t="159035" x="6534150" y="4048125"/>
          <p14:tracePt t="159042" x="6516688" y="4114800"/>
          <p14:tracePt t="159050" x="6500813" y="4175125"/>
          <p14:tracePt t="159057" x="6496050" y="4208463"/>
          <p14:tracePt t="159065" x="6478588" y="4268788"/>
          <p14:tracePt t="159072" x="6462713" y="4318000"/>
          <p14:tracePt t="159080" x="6445250" y="4351338"/>
          <p14:tracePt t="159087" x="6440488" y="4379913"/>
          <p14:tracePt t="159095" x="6423025" y="4418013"/>
          <p14:tracePt t="159103" x="6402388" y="4445000"/>
          <p14:tracePt t="159112" x="6391275" y="4462463"/>
          <p14:tracePt t="159117" x="6369050" y="4500563"/>
          <p14:tracePt t="159124" x="6329363" y="4549775"/>
          <p14:tracePt t="159132" x="6297613" y="4576763"/>
          <p14:tracePt t="159140" x="6280150" y="4598988"/>
          <p14:tracePt t="159148" x="6235700" y="4638675"/>
          <p14:tracePt t="159155" x="6197600" y="4660900"/>
          <p14:tracePt t="159162" x="6181725" y="4676775"/>
          <p14:tracePt t="159170" x="6153150" y="4692650"/>
          <p14:tracePt t="159178" x="6115050" y="4721225"/>
          <p14:tracePt t="159185" x="6088063" y="4732338"/>
          <p14:tracePt t="159192" x="6070600" y="4743450"/>
          <p14:tracePt t="159201" x="6043613" y="4759325"/>
          <p14:tracePt t="159207" x="6005513" y="4770438"/>
          <p14:tracePt t="159215" x="5965825" y="4786313"/>
          <p14:tracePt t="159223" x="5949950" y="4797425"/>
          <p14:tracePt t="159230" x="5916613" y="4814888"/>
          <p14:tracePt t="159237" x="5894388" y="4819650"/>
          <p14:tracePt t="159246" x="5883275" y="4830763"/>
          <p14:tracePt t="159252" x="5872163" y="4837113"/>
          <p14:tracePt t="159260" x="5845175" y="4852988"/>
          <p14:tracePt t="159267" x="5834063" y="4864100"/>
          <p14:tracePt t="159275" x="5822950" y="4868863"/>
          <p14:tracePt t="159282" x="5795963" y="4879975"/>
          <p14:tracePt t="159290" x="5757863" y="4902200"/>
          <p14:tracePt t="159298" x="5729288" y="4924425"/>
          <p14:tracePt t="159305" x="5691188" y="4946650"/>
          <p14:tracePt t="159312" x="5653088" y="4973638"/>
          <p14:tracePt t="159320" x="5602288" y="5006975"/>
          <p14:tracePt t="159329" x="5575300" y="5018088"/>
          <p14:tracePt t="159335" x="5537200" y="5033963"/>
          <p14:tracePt t="159342" x="5508625" y="5056188"/>
          <p14:tracePt t="159350" x="5492750" y="5062538"/>
          <p14:tracePt t="159357" x="5476875" y="5067300"/>
          <p14:tracePt t="159365" x="5465763" y="5073650"/>
          <p14:tracePt t="159372" x="5459413" y="5078413"/>
          <p14:tracePt t="159380" x="5454650" y="5078413"/>
          <p14:tracePt t="159387" x="5443538" y="5084763"/>
          <p14:tracePt t="159396" x="5437188" y="5084763"/>
          <p14:tracePt t="159402" x="5426075" y="5095875"/>
          <p14:tracePt t="159413" x="5421313" y="5100638"/>
          <p14:tracePt t="159418" x="5414963" y="5100638"/>
          <p14:tracePt t="159424" x="5399088" y="5111750"/>
          <p14:tracePt t="159433" x="5383213" y="5118100"/>
          <p14:tracePt t="159440" x="5372100" y="5122863"/>
          <p14:tracePt t="159448" x="5360988" y="5127625"/>
          <p14:tracePt t="159454" x="5354638" y="5133975"/>
          <p14:tracePt t="159462" x="5349875" y="5133975"/>
          <p14:tracePt t="159480" x="5349875" y="5138738"/>
          <p14:tracePt t="159497" x="5343525" y="5138738"/>
          <p14:tracePt t="160619" x="5349875" y="5133975"/>
          <p14:tracePt t="160632" x="5376863" y="5111750"/>
          <p14:tracePt t="160641" x="5387975" y="5100638"/>
          <p14:tracePt t="160647" x="5394325" y="5095875"/>
          <p14:tracePt t="160655" x="5403850" y="5084763"/>
          <p14:tracePt t="160664" x="5414963" y="5073650"/>
          <p14:tracePt t="160670" x="5426075" y="5067300"/>
          <p14:tracePt t="160678" x="5437188" y="5062538"/>
          <p14:tracePt t="160685" x="5454650" y="5045075"/>
          <p14:tracePt t="160693" x="5476875" y="5033963"/>
          <p14:tracePt t="160700" x="5487988" y="5018088"/>
          <p14:tracePt t="160707" x="5503863" y="5013325"/>
          <p14:tracePt t="160716" x="5519738" y="5002213"/>
          <p14:tracePt t="160722" x="5548313" y="4979988"/>
          <p14:tracePt t="160732" x="5530850" y="4935538"/>
          <p14:tracePt t="160737" x="5541963" y="4924425"/>
          <p14:tracePt t="160745" x="5570538" y="4913313"/>
          <p14:tracePt t="160752" x="5586413" y="4908550"/>
          <p14:tracePt t="160760" x="5613400" y="4897438"/>
          <p14:tracePt t="160768" x="5641975" y="4886325"/>
          <p14:tracePt t="160775" x="5684838" y="4875213"/>
          <p14:tracePt t="160783" x="5724525" y="4864100"/>
          <p14:tracePt t="160790" x="5789613" y="4857750"/>
          <p14:tracePt t="160798" x="5851525" y="4841875"/>
          <p14:tracePt t="160805" x="5905500" y="4830763"/>
          <p14:tracePt t="160814" x="5949950" y="4826000"/>
          <p14:tracePt t="160820" x="6010275" y="4808538"/>
          <p14:tracePt t="160828" x="6054725" y="4797425"/>
          <p14:tracePt t="160835" x="6065838" y="4797425"/>
          <p14:tracePt t="160843" x="6076950" y="4797425"/>
          <p14:tracePt t="160850" x="6088063" y="4797425"/>
          <p14:tracePt t="161317" x="6099175" y="4797425"/>
          <p14:tracePt t="161323" x="6132513" y="4797425"/>
          <p14:tracePt t="161332" x="6137275" y="4797425"/>
          <p14:tracePt t="161338" x="6175375" y="4797425"/>
          <p14:tracePt t="161345" x="6197600" y="4797425"/>
          <p14:tracePt t="161353" x="6246813" y="4797425"/>
          <p14:tracePt t="161360" x="6302375" y="4797425"/>
          <p14:tracePt t="161368" x="6346825" y="4797425"/>
          <p14:tracePt t="161375" x="6418263" y="4797425"/>
          <p14:tracePt t="161382" x="6423025" y="4852988"/>
          <p14:tracePt t="161390" x="6500813" y="4857750"/>
          <p14:tracePt t="161399" x="6550025" y="4875213"/>
          <p14:tracePt t="161405" x="6594475" y="4886325"/>
          <p14:tracePt t="161413" x="6643688" y="4891088"/>
          <p14:tracePt t="161420" x="6677025" y="4891088"/>
          <p14:tracePt t="161427" x="6688138" y="4897438"/>
          <p14:tracePt t="161435" x="6694488" y="4902200"/>
          <p14:tracePt t="161442" x="6704013" y="4902200"/>
          <p14:tracePt t="161458" x="6710363" y="4902200"/>
          <p14:tracePt t="161752" x="6721475" y="4902200"/>
          <p14:tracePt t="161758" x="6726238" y="4902200"/>
          <p14:tracePt t="161767" x="6743700" y="4902200"/>
          <p14:tracePt t="161773" x="6748463" y="4891088"/>
          <p14:tracePt t="161780" x="6765925" y="4879975"/>
          <p14:tracePt t="161788" x="6792913" y="4868863"/>
          <p14:tracePt t="161795" x="6831013" y="4857750"/>
          <p14:tracePt t="161802" x="6842125" y="4852988"/>
          <p14:tracePt t="161810" x="6864350" y="4837113"/>
          <p14:tracePt t="161818" x="6891338" y="4837113"/>
          <p14:tracePt t="161825" x="6881813" y="4803775"/>
          <p14:tracePt t="162060" x="6886575" y="4803775"/>
          <p14:tracePt t="162066" x="6891338" y="4803775"/>
          <p14:tracePt t="162072" x="6908800" y="4803775"/>
          <p14:tracePt t="162080" x="6931025" y="4803775"/>
          <p14:tracePt t="162088" x="6964363" y="4803775"/>
          <p14:tracePt t="162095" x="7018338" y="4803775"/>
          <p14:tracePt t="162102" x="7058025" y="4803775"/>
          <p14:tracePt t="162110" x="7123113" y="4803775"/>
          <p14:tracePt t="162117" x="7200900" y="4803775"/>
          <p14:tracePt t="162125" x="7265988" y="4803775"/>
          <p14:tracePt t="162133" x="7381875" y="4803775"/>
          <p14:tracePt t="162141" x="7470775" y="4803775"/>
          <p14:tracePt t="162149" x="7558088" y="4803775"/>
          <p14:tracePt t="162155" x="7624763" y="4803775"/>
          <p14:tracePt t="162162" x="7691438" y="4803775"/>
          <p14:tracePt t="162170" x="7751763" y="4803775"/>
          <p14:tracePt t="162178" x="7773988" y="4803775"/>
          <p14:tracePt t="162185" x="7827963" y="4814888"/>
          <p14:tracePt t="162193" x="7861300" y="4814888"/>
          <p14:tracePt t="162201" x="7894638" y="4814888"/>
          <p14:tracePt t="162208" x="7921625" y="4819650"/>
          <p14:tracePt t="162217" x="7977188" y="4819650"/>
          <p14:tracePt t="162222" x="8021638" y="4819650"/>
          <p14:tracePt t="162230" x="8066088" y="4819650"/>
          <p14:tracePt t="162238" x="8097838" y="4819650"/>
          <p14:tracePt t="162245" x="8142288" y="4819650"/>
          <p14:tracePt t="162253" x="8170863" y="4819650"/>
          <p14:tracePt t="162260" x="8186738" y="4819650"/>
          <p14:tracePt t="162267" x="8208963" y="4819650"/>
          <p14:tracePt t="162275" x="8231188" y="4819650"/>
          <p14:tracePt t="162290" x="8235950" y="4819650"/>
          <p14:tracePt t="162298" x="8242300" y="4819650"/>
          <p14:tracePt t="162321" x="8247063" y="4819650"/>
          <p14:tracePt t="162328" x="8253413" y="4819650"/>
          <p14:tracePt t="162335" x="8258175" y="4819650"/>
          <p14:tracePt t="162342" x="8264525" y="4819650"/>
          <p14:tracePt t="162350" x="8275638" y="4819650"/>
          <p14:tracePt t="162358" x="8296275" y="4819650"/>
          <p14:tracePt t="162366" x="8313738" y="4819650"/>
          <p14:tracePt t="162373" x="8324850" y="4819650"/>
          <p14:tracePt t="162380" x="8347075" y="4819650"/>
          <p14:tracePt t="162388" x="8362950" y="4819650"/>
          <p14:tracePt t="162395" x="8374063" y="4819650"/>
          <p14:tracePt t="162402" x="8396288" y="4819650"/>
          <p14:tracePt t="162410" x="8418513" y="4819650"/>
          <p14:tracePt t="162417" x="8429625" y="4819650"/>
          <p14:tracePt t="162425" x="8440738" y="4819650"/>
          <p14:tracePt t="162433" x="8451850" y="4819650"/>
          <p14:tracePt t="162440" x="8467725" y="4819650"/>
          <p14:tracePt t="162448" x="8478838" y="4819650"/>
          <p14:tracePt t="162455" x="8489950" y="4819650"/>
          <p14:tracePt t="162462" x="8505825" y="4819650"/>
          <p14:tracePt t="162470" x="8516938" y="4819650"/>
          <p14:tracePt t="162477" x="8528050" y="4819650"/>
          <p14:tracePt t="162486" x="8545513" y="4826000"/>
          <p14:tracePt t="162492" x="8572500" y="4826000"/>
          <p14:tracePt t="162500" x="8588375" y="4826000"/>
          <p14:tracePt t="162508" x="8605838" y="4826000"/>
          <p14:tracePt t="162517" x="8621713" y="4826000"/>
          <p14:tracePt t="162522" x="8655050" y="4826000"/>
          <p14:tracePt t="162530" x="8666163" y="4826000"/>
          <p14:tracePt t="162539" x="8682038" y="4826000"/>
          <p14:tracePt t="162545" x="8693150" y="4826000"/>
          <p14:tracePt t="162553" x="8699500" y="4826000"/>
          <p14:tracePt t="162560" x="8704263" y="4826000"/>
          <p14:tracePt t="162575" x="8710613" y="4826000"/>
          <p14:tracePt t="162802" x="8710613" y="4830763"/>
          <p14:tracePt t="162808" x="8715375" y="4830763"/>
          <p14:tracePt t="162816" x="8726488" y="4830763"/>
          <p14:tracePt t="162831" x="8732838" y="4830763"/>
          <p14:tracePt t="162838" x="8743950" y="4830763"/>
          <p14:tracePt t="162845" x="8770938" y="4837113"/>
          <p14:tracePt t="162852" x="8786813" y="4841875"/>
          <p14:tracePt t="162861" x="8809038" y="4841875"/>
          <p14:tracePt t="162868" x="8837613" y="4846638"/>
          <p14:tracePt t="162875" x="8864600" y="4846638"/>
          <p14:tracePt t="162884" x="8869363" y="4846638"/>
          <p14:tracePt t="162890" x="8897938" y="4852988"/>
          <p14:tracePt t="162898" x="8909050" y="4852988"/>
          <p14:tracePt t="162905" x="8920163" y="4852988"/>
          <p14:tracePt t="162912" x="8924925" y="4852988"/>
          <p14:tracePt t="162920" x="8931275" y="4852988"/>
          <p14:tracePt t="162935" x="8936038" y="4852988"/>
          <p14:tracePt t="162951" x="8940800" y="4852988"/>
          <p14:tracePt t="162968" x="8947150" y="4852988"/>
          <p14:tracePt t="162973" x="8951913" y="4852988"/>
          <p14:tracePt t="162980" x="8974138" y="4857750"/>
          <p14:tracePt t="162988" x="8980488" y="4857750"/>
          <p14:tracePt t="162995" x="8991600" y="4864100"/>
          <p14:tracePt t="163003" x="9024938" y="4875213"/>
          <p14:tracePt t="163010" x="9051925" y="4886325"/>
          <p14:tracePt t="163018" x="9085263" y="4891088"/>
          <p14:tracePt t="163025" x="9112250" y="4902200"/>
          <p14:tracePt t="163034" x="9156700" y="4908550"/>
          <p14:tracePt t="163040" x="9178925" y="4913313"/>
          <p14:tracePt t="163047" x="9190038" y="4913313"/>
          <p14:tracePt t="163055" x="9194800" y="4924425"/>
          <p14:tracePt t="163062" x="9201150" y="4924425"/>
          <p14:tracePt t="163070" x="9212263" y="4924425"/>
          <p14:tracePt t="163077" x="9217025" y="4924425"/>
          <p14:tracePt t="163085" x="9221788" y="4930775"/>
          <p14:tracePt t="164460" x="9217025" y="4930775"/>
          <p14:tracePt t="164466" x="9212263" y="4930775"/>
          <p14:tracePt t="164473" x="9205913" y="4930775"/>
          <p14:tracePt t="164481" x="9194800" y="4930775"/>
          <p14:tracePt t="167473" x="9029700" y="4400550"/>
          <p14:tracePt t="167477" x="8677275" y="2060575"/>
          <p14:tracePt t="167478" x="8639175" y="1817688"/>
          <p14:tracePt t="167481" x="8616950" y="1652588"/>
          <p14:tracePt t="167490" x="8534400" y="1398588"/>
          <p14:tracePt t="167495" x="8418513" y="1146175"/>
          <p14:tracePt t="167503" x="8313738" y="947738"/>
          <p14:tracePt t="167511" x="8235950" y="760413"/>
          <p14:tracePt t="167518" x="8108950" y="577850"/>
          <p14:tracePt t="167525" x="8021638" y="407988"/>
          <p14:tracePt t="167533" x="7939088" y="236538"/>
          <p14:tracePt t="167542" x="7889875" y="131763"/>
        </p14:tracePtLst>
      </p14:laserTraceLst>
    </p:ext>
  </p:extLst>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9" name="Flowchart: Document 3078">
            <a:extLst>
              <a:ext uri="{FF2B5EF4-FFF2-40B4-BE49-F238E27FC236}">
                <a16:creationId xmlns:a16="http://schemas.microsoft.com/office/drawing/2014/main" id="{D12DDE76-C203-4047-9998-63900085B5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0"/>
            <a:ext cx="3248025" cy="3400426"/>
          </a:xfrm>
          <a:prstGeom prst="flowChartDocument">
            <a:avLst/>
          </a:prstGeom>
          <a:solidFill>
            <a:srgbClr val="7757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4" name="Picture 2" descr="Entrepreneurial Strategy: Starting, Managing, and Scaling New Ventures:  Shepherd, Dean A., Patzelt, Holger: 9783030789343: Amazon.com: Books">
            <a:extLst>
              <a:ext uri="{FF2B5EF4-FFF2-40B4-BE49-F238E27FC236}">
                <a16:creationId xmlns:a16="http://schemas.microsoft.com/office/drawing/2014/main" id="{82BFE9A6-E90E-DE30-5740-FE145C5014AE}"/>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006608" y="669925"/>
            <a:ext cx="3832467" cy="5518150"/>
          </a:xfrm>
          <a:prstGeom prst="rect">
            <a:avLst/>
          </a:prstGeom>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DB36328A-ED6F-2587-DC43-7D99E420D64E}"/>
              </a:ext>
            </a:extLst>
          </p:cNvPr>
          <p:cNvPicPr>
            <a:picLocks noChangeAspect="1"/>
          </p:cNvPicPr>
          <p:nvPr/>
        </p:nvPicPr>
        <p:blipFill>
          <a:blip r:embed="rId3"/>
          <a:stretch>
            <a:fillRect/>
          </a:stretch>
        </p:blipFill>
        <p:spPr>
          <a:xfrm>
            <a:off x="7905750" y="669925"/>
            <a:ext cx="3646488" cy="5518150"/>
          </a:xfrm>
          <a:prstGeom prst="rect">
            <a:avLst/>
          </a:prstGeom>
        </p:spPr>
      </p:pic>
      <p:sp>
        <p:nvSpPr>
          <p:cNvPr id="2" name="Title 1"/>
          <p:cNvSpPr>
            <a:spLocks noGrp="1"/>
          </p:cNvSpPr>
          <p:nvPr>
            <p:ph type="title"/>
          </p:nvPr>
        </p:nvSpPr>
        <p:spPr>
          <a:xfrm>
            <a:off x="838200" y="171162"/>
            <a:ext cx="2840182" cy="2371148"/>
          </a:xfrm>
        </p:spPr>
        <p:txBody>
          <a:bodyPr vert="horz" lIns="91440" tIns="45720" rIns="91440" bIns="45720" rtlCol="0" anchor="ctr">
            <a:normAutofit/>
          </a:bodyPr>
          <a:lstStyle/>
          <a:p>
            <a:r>
              <a:rPr lang="en-US" sz="3200" b="1" kern="1200" dirty="0">
                <a:solidFill>
                  <a:srgbClr val="FFFFFF"/>
                </a:solidFill>
                <a:latin typeface="+mj-lt"/>
                <a:ea typeface="+mj-ea"/>
                <a:cs typeface="+mj-cs"/>
              </a:rPr>
              <a:t>Course Material Textbooks </a:t>
            </a:r>
          </a:p>
        </p:txBody>
      </p:sp>
    </p:spTree>
    <p:extLst>
      <p:ext uri="{BB962C8B-B14F-4D97-AF65-F5344CB8AC3E}">
        <p14:creationId xmlns:p14="http://schemas.microsoft.com/office/powerpoint/2010/main" val="359401107"/>
      </p:ext>
    </p:extLst>
  </p:cSld>
  <p:clrMapOvr>
    <a:masterClrMapping/>
  </p:clrMapOvr>
  <mc:AlternateContent xmlns:mc="http://schemas.openxmlformats.org/markup-compatibility/2006" xmlns:p14="http://schemas.microsoft.com/office/powerpoint/2010/main">
    <mc:Choice Requires="p14">
      <p:transition spd="med" p14:dur="700" advTm="88574">
        <p:fade/>
      </p:transition>
    </mc:Choice>
    <mc:Fallback xmlns="">
      <p:transition spd="med" advTm="88574">
        <p:fade/>
      </p:transition>
    </mc:Fallback>
  </mc:AlternateContent>
  <p:extLst>
    <p:ext uri="{3A86A75C-4F4B-4683-9AE1-C65F6400EC91}">
      <p14:laserTraceLst xmlns:p14="http://schemas.microsoft.com/office/powerpoint/2010/main">
        <p14:tracePtLst>
          <p14:tracePt t="17395" x="4700588" y="6777038"/>
          <p14:tracePt t="17619" x="6969125" y="6665913"/>
          <p14:tracePt t="17629" x="7162800" y="6610350"/>
          <p14:tracePt t="17634" x="7415213" y="6527800"/>
          <p14:tracePt t="17642" x="7646988" y="6427788"/>
          <p14:tracePt t="17650" x="7734300" y="6384925"/>
          <p14:tracePt t="17656" x="7827963" y="6334125"/>
          <p14:tracePt t="17664" x="7921625" y="6302375"/>
          <p14:tracePt t="17671" x="7977188" y="6273800"/>
          <p14:tracePt t="17679" x="8004175" y="6262688"/>
          <p14:tracePt t="17686" x="8043863" y="6240463"/>
          <p14:tracePt t="17695" x="8081963" y="6213475"/>
          <p14:tracePt t="17702" x="8120063" y="6191250"/>
          <p14:tracePt t="17709" x="8153400" y="6164263"/>
          <p14:tracePt t="17717" x="8202613" y="6130925"/>
          <p14:tracePt t="17724" x="8275638" y="6075363"/>
          <p14:tracePt t="17732" x="8324850" y="6042025"/>
          <p14:tracePt t="17739" x="8401050" y="6003925"/>
          <p14:tracePt t="17747" x="8483600" y="5959475"/>
          <p14:tracePt t="17754" x="8577263" y="5927725"/>
          <p14:tracePt t="17762" x="8643938" y="5899150"/>
          <p14:tracePt t="17769" x="8726488" y="5861050"/>
          <p14:tracePt t="17779" x="8815388" y="5834063"/>
          <p14:tracePt t="17784" x="8936038" y="5789613"/>
          <p14:tracePt t="17791" x="9002713" y="5751513"/>
          <p14:tracePt t="17799" x="9074150" y="5718175"/>
          <p14:tracePt t="17807" x="9123363" y="5689600"/>
          <p14:tracePt t="17814" x="9128125" y="5678488"/>
          <p14:tracePt t="17822" x="9134475" y="5678488"/>
          <p14:tracePt t="17829" x="9128125" y="5668963"/>
          <p14:tracePt t="17836" x="9096375" y="5657850"/>
          <p14:tracePt t="17846" x="9063038" y="5657850"/>
          <p14:tracePt t="17852" x="9002713" y="5657850"/>
          <p14:tracePt t="17859" x="8980488" y="5657850"/>
          <p14:tracePt t="17867" x="8963025" y="5657850"/>
          <p14:tracePt t="17874" x="8958263" y="5657850"/>
          <p14:tracePt t="17882" x="8951913" y="5657850"/>
          <p14:tracePt t="17960" x="8947150" y="5657850"/>
          <p14:tracePt t="17972" x="8940800" y="5651500"/>
          <p14:tracePt t="17979" x="8940800" y="5646738"/>
          <p14:tracePt t="17987" x="8936038" y="5635625"/>
          <p14:tracePt t="17996" x="8920163" y="5624513"/>
          <p14:tracePt t="18002" x="8902700" y="5613400"/>
          <p14:tracePt t="18009" x="8875713" y="5595938"/>
          <p14:tracePt t="18017" x="8842375" y="5591175"/>
          <p14:tracePt t="18024" x="8782050" y="5575300"/>
          <p14:tracePt t="18032" x="8748713" y="5575300"/>
          <p14:tracePt t="18039" x="8704263" y="5575300"/>
          <p14:tracePt t="18047" x="8650288" y="5575300"/>
          <p14:tracePt t="18055" x="8616950" y="5575300"/>
          <p14:tracePt t="18062" x="8605838" y="5575300"/>
          <p14:tracePt t="18069" x="8594725" y="5580063"/>
          <p14:tracePt t="18076" x="8594725" y="5584825"/>
          <p14:tracePt t="18085" x="8594725" y="5591175"/>
          <p14:tracePt t="18091" x="8594725" y="5602288"/>
          <p14:tracePt t="18100" x="8594725" y="5624513"/>
          <p14:tracePt t="18107" x="8594725" y="5629275"/>
          <p14:tracePt t="18115" x="8594725" y="5640388"/>
          <p14:tracePt t="18121" x="8594725" y="5651500"/>
          <p14:tracePt t="18129" x="8594725" y="5662613"/>
          <p14:tracePt t="18137" x="8594725" y="5668963"/>
          <p14:tracePt t="18146" x="8594725" y="5678488"/>
          <p14:tracePt t="18152" x="8577263" y="5689600"/>
          <p14:tracePt t="18159" x="8572500" y="5711825"/>
          <p14:tracePt t="18167" x="8556625" y="5722938"/>
          <p14:tracePt t="18174" x="8539163" y="5740400"/>
          <p14:tracePt t="18183" x="8516938" y="5756275"/>
          <p14:tracePt t="18189" x="8512175" y="5767388"/>
          <p14:tracePt t="18197" x="8505825" y="5772150"/>
          <p14:tracePt t="18204" x="8501063" y="5783263"/>
          <p14:tracePt t="18438" x="8505825" y="5783263"/>
          <p14:tracePt t="18444" x="8516938" y="5789613"/>
          <p14:tracePt t="18452" x="8550275" y="5805488"/>
          <p14:tracePt t="18459" x="8556625" y="5805488"/>
          <p14:tracePt t="18467" x="8572500" y="5805488"/>
          <p14:tracePt t="18474" x="8616950" y="5805488"/>
          <p14:tracePt t="18482" x="8650288" y="5805488"/>
          <p14:tracePt t="18489" x="8666163" y="5805488"/>
          <p14:tracePt t="18497" x="8693150" y="5805488"/>
          <p14:tracePt t="18504" x="8699500" y="5805488"/>
          <p14:tracePt t="18513" x="8704263" y="5805488"/>
          <p14:tracePt t="18588" x="8710613" y="5805488"/>
          <p14:tracePt t="18594" x="8715375" y="5805488"/>
          <p14:tracePt t="18602" x="8721725" y="5805488"/>
          <p14:tracePt t="18609" x="8726488" y="5805488"/>
          <p14:tracePt t="18618" x="8732838" y="5805488"/>
          <p14:tracePt t="18624" x="8743950" y="5805488"/>
          <p14:tracePt t="18632" x="8764588" y="5805488"/>
          <p14:tracePt t="18639" x="8775700" y="5805488"/>
          <p14:tracePt t="18646" x="8793163" y="5805488"/>
          <p14:tracePt t="18655" x="8809038" y="5805488"/>
          <p14:tracePt t="18663" x="8826500" y="5805488"/>
          <p14:tracePt t="18669" x="8837613" y="5805488"/>
          <p14:tracePt t="18676" x="8864600" y="5805488"/>
          <p14:tracePt t="18685" x="8869363" y="5805488"/>
          <p14:tracePt t="18692" x="8880475" y="5805488"/>
          <p14:tracePt t="18699" x="8902700" y="5805488"/>
          <p14:tracePt t="18706" x="8920163" y="5805488"/>
          <p14:tracePt t="18715" x="8931275" y="5805488"/>
          <p14:tracePt t="18722" x="8951913" y="5805488"/>
          <p14:tracePt t="18730" x="8980488" y="5805488"/>
          <p14:tracePt t="18736" x="8991600" y="5805488"/>
          <p14:tracePt t="18746" x="9007475" y="5805488"/>
          <p14:tracePt t="18752" x="9018588" y="5805488"/>
          <p14:tracePt t="18759" x="9034463" y="5805488"/>
          <p14:tracePt t="18767" x="9040813" y="5805488"/>
          <p14:tracePt t="18774" x="9045575" y="5805488"/>
          <p14:tracePt t="18829" x="9051925" y="5805488"/>
          <p14:tracePt t="18834" x="9056688" y="5805488"/>
          <p14:tracePt t="18850" x="9063038" y="5805488"/>
          <p14:tracePt t="18857" x="9074150" y="5805488"/>
          <p14:tracePt t="18864" x="9078913" y="5805488"/>
          <p14:tracePt t="18872" x="9085263" y="5805488"/>
          <p14:tracePt t="19572" x="9090025" y="5805488"/>
          <p14:tracePt t="19623" x="9096375" y="5805488"/>
          <p14:tracePt t="19630" x="9101138" y="5800725"/>
          <p14:tracePt t="19637" x="9107488" y="5794375"/>
          <p14:tracePt t="19645" x="9123363" y="5756275"/>
          <p14:tracePt t="19652" x="9150350" y="5718175"/>
          <p14:tracePt t="19659" x="9172575" y="5657850"/>
          <p14:tracePt t="19666" x="9201150" y="5602288"/>
          <p14:tracePt t="19674" x="9217025" y="5564188"/>
          <p14:tracePt t="19682" x="9232900" y="5491163"/>
          <p14:tracePt t="19689" x="9277350" y="5299075"/>
          <p14:tracePt t="19698" x="9283700" y="5265738"/>
          <p14:tracePt t="19704" x="9321800" y="5194300"/>
          <p14:tracePt t="19711" x="9371013" y="5045075"/>
          <p14:tracePt t="19720" x="9442450" y="4902200"/>
          <p14:tracePt t="19726" x="9542463" y="4725988"/>
          <p14:tracePt t="19735" x="9585325" y="4632325"/>
          <p14:tracePt t="19742" x="9647238" y="4511675"/>
          <p14:tracePt t="19749" x="9723438" y="4418013"/>
          <p14:tracePt t="19757" x="9756775" y="4357688"/>
          <p14:tracePt t="19765" x="9801225" y="4286250"/>
          <p14:tracePt t="19772" x="9834563" y="4246563"/>
          <p14:tracePt t="19779" x="9861550" y="4175125"/>
          <p14:tracePt t="19787" x="9872663" y="4148138"/>
          <p14:tracePt t="19794" x="9906000" y="4119563"/>
          <p14:tracePt t="19802" x="9917113" y="4098925"/>
          <p14:tracePt t="19809" x="9932988" y="4081463"/>
          <p14:tracePt t="19817" x="9939338" y="4070350"/>
          <p14:tracePt t="19824" x="9955213" y="4059238"/>
          <p14:tracePt t="19832" x="9955213" y="4054475"/>
          <p14:tracePt t="19933" x="9959975" y="4054475"/>
          <p14:tracePt t="20051" x="9966325" y="4054475"/>
          <p14:tracePt t="20066" x="9971088" y="4054475"/>
          <p14:tracePt t="20172" x="9977438" y="4054475"/>
          <p14:tracePt t="20193" x="9982200" y="4054475"/>
          <p14:tracePt t="20473" x="9988550" y="4054475"/>
          <p14:tracePt t="20477" x="9988550" y="4059238"/>
          <p14:tracePt t="20637" x="9993313" y="4059238"/>
          <p14:tracePt t="22437" x="9993313" y="4065588"/>
          <p14:tracePt t="22441" x="9993313" y="4070350"/>
          <p14:tracePt t="22450" x="9993313" y="4081463"/>
          <p14:tracePt t="22457" x="9993313" y="4098925"/>
          <p14:tracePt t="22465" x="9988550" y="4110038"/>
          <p14:tracePt t="22472" x="9988550" y="4114800"/>
          <p14:tracePt t="22479" x="9988550" y="4119563"/>
          <p14:tracePt t="22487" x="9988550" y="4125913"/>
          <p14:tracePt t="22730" x="9993313" y="4125913"/>
          <p14:tracePt t="22736" x="9993313" y="4119563"/>
          <p14:tracePt t="22742" x="9999663" y="4114800"/>
          <p14:tracePt t="22749" x="9999663" y="4110038"/>
          <p14:tracePt t="22790" x="10004425" y="4110038"/>
          <p14:tracePt t="22804" x="10010775" y="4110038"/>
          <p14:tracePt t="22810" x="10015538" y="4103688"/>
          <p14:tracePt t="22817" x="10021888" y="4103688"/>
          <p14:tracePt t="22825" x="10033000" y="4103688"/>
          <p14:tracePt t="22832" x="10037763" y="4103688"/>
          <p14:tracePt t="22839" x="10059988" y="4119563"/>
          <p14:tracePt t="22847" x="10082213" y="4130675"/>
          <p14:tracePt t="22855" x="10098088" y="4141788"/>
          <p14:tracePt t="22862" x="10120313" y="4152900"/>
          <p14:tracePt t="22870" x="10131425" y="4164013"/>
          <p14:tracePt t="22877" x="10153650" y="4175125"/>
          <p14:tracePt t="22887" x="10164763" y="4181475"/>
          <p14:tracePt t="22900" x="10169525" y="4181475"/>
          <p14:tracePt t="22907" x="10180638" y="4181475"/>
          <p14:tracePt t="22914" x="10186988" y="4181475"/>
          <p14:tracePt t="22947" x="10191750" y="4181475"/>
          <p14:tracePt t="22954" x="10198100" y="4181475"/>
          <p14:tracePt t="22968" x="10202863" y="4181475"/>
          <p14:tracePt t="22974" x="10209213" y="4181475"/>
          <p14:tracePt t="22982" x="10213975" y="4181475"/>
          <p14:tracePt t="23006" x="10209213" y="4181475"/>
          <p14:tracePt t="23012" x="10198100" y="4181475"/>
          <p14:tracePt t="23020" x="10180638" y="4181475"/>
          <p14:tracePt t="23027" x="10175875" y="4181475"/>
          <p14:tracePt t="23756" x="10169525" y="4181475"/>
          <p14:tracePt t="23763" x="10147300" y="4181475"/>
          <p14:tracePt t="23772" x="10137775" y="4181475"/>
          <p14:tracePt t="23785" x="10131425" y="4181475"/>
          <p14:tracePt t="23792" x="10126663" y="4181475"/>
          <p14:tracePt t="24087" x="10115550" y="4181475"/>
          <p14:tracePt t="24092" x="10109200" y="4181475"/>
          <p14:tracePt t="24099" x="10093325" y="4181475"/>
          <p14:tracePt t="24107" x="10075863" y="4164013"/>
          <p14:tracePt t="24114" x="10064750" y="4164013"/>
          <p14:tracePt t="24122" x="10053638" y="4152900"/>
          <p14:tracePt t="24129" x="10044113" y="4148138"/>
          <p14:tracePt t="24138" x="10021888" y="4137025"/>
          <p14:tracePt t="24145" x="9988550" y="4114800"/>
          <p14:tracePt t="24152" x="9928225" y="4098925"/>
          <p14:tracePt t="24159" x="9839325" y="4070350"/>
          <p14:tracePt t="24167" x="9772650" y="4065588"/>
          <p14:tracePt t="24174" x="9602788" y="4043363"/>
          <p14:tracePt t="24182" x="9388475" y="4016375"/>
          <p14:tracePt t="24189" x="9134475" y="4005263"/>
          <p14:tracePt t="24197" x="8902700" y="4025900"/>
          <p14:tracePt t="24205" x="8577263" y="3998913"/>
          <p14:tracePt t="24212" x="8285163" y="3987800"/>
          <p14:tracePt t="24220" x="8164513" y="3987800"/>
          <p14:tracePt t="24227" x="8032750" y="3987800"/>
          <p14:tracePt t="24238" x="7910513" y="3987800"/>
          <p14:tracePt t="24242" x="7883525" y="3987800"/>
          <p14:tracePt t="24249" x="7861300" y="3987800"/>
          <p14:tracePt t="24257" x="7850188" y="3987800"/>
          <p14:tracePt t="24265" x="7845425" y="3987800"/>
          <p14:tracePt t="24271" x="7839075" y="3987800"/>
          <p14:tracePt t="24280" x="7834313" y="3987800"/>
          <p14:tracePt t="24295" x="7827963" y="3987800"/>
          <p14:tracePt t="24309" x="7823200" y="3987800"/>
          <p14:tracePt t="24317" x="7800975" y="3994150"/>
          <p14:tracePt t="24325" x="7773988" y="4005263"/>
          <p14:tracePt t="24331" x="7762875" y="4010025"/>
          <p14:tracePt t="24339" x="7734300" y="4032250"/>
          <p14:tracePt t="24347" x="7696200" y="4059238"/>
          <p14:tracePt t="24356" x="7673975" y="4076700"/>
          <p14:tracePt t="24363" x="7658100" y="4087813"/>
          <p14:tracePt t="24370" x="7640638" y="4092575"/>
          <p14:tracePt t="24377" x="7635875" y="4098925"/>
          <p14:tracePt t="24384" x="7635875" y="4103688"/>
          <p14:tracePt t="24433" x="7631113" y="4103688"/>
          <p14:tracePt t="24439" x="7620000" y="4103688"/>
          <p14:tracePt t="24444" x="7602538" y="4103688"/>
          <p14:tracePt t="24452" x="7586663" y="4103688"/>
          <p14:tracePt t="24460" x="7569200" y="4098925"/>
          <p14:tracePt t="24467" x="7558088" y="4092575"/>
          <p14:tracePt t="24581" x="7569200" y="4092575"/>
          <p14:tracePt t="24587" x="7602538" y="4081463"/>
          <p14:tracePt t="24595" x="7608888" y="4081463"/>
          <p14:tracePt t="24602" x="7624763" y="4081463"/>
          <p14:tracePt t="24609" x="7658100" y="4076700"/>
          <p14:tracePt t="24617" x="7685088" y="4076700"/>
          <p14:tracePt t="24625" x="7707313" y="4070350"/>
          <p14:tracePt t="24632" x="7756525" y="4054475"/>
          <p14:tracePt t="24639" x="7796213" y="4037013"/>
          <p14:tracePt t="24647" x="7827963" y="4025900"/>
          <p14:tracePt t="24656" x="7850188" y="4021138"/>
          <p14:tracePt t="24662" x="7883525" y="4005263"/>
          <p14:tracePt t="24669" x="7943850" y="3987800"/>
          <p14:tracePt t="24677" x="7977188" y="3983038"/>
          <p14:tracePt t="24685" x="8026400" y="3971925"/>
          <p14:tracePt t="24692" x="8059738" y="3965575"/>
          <p14:tracePt t="24699" x="8126413" y="3965575"/>
          <p14:tracePt t="24707" x="8153400" y="3960813"/>
          <p14:tracePt t="24714" x="8197850" y="3954463"/>
          <p14:tracePt t="24723" x="8247063" y="3943350"/>
          <p14:tracePt t="24729" x="8313738" y="3938588"/>
          <p14:tracePt t="24737" x="8347075" y="3927475"/>
          <p14:tracePt t="24745" x="8418513" y="3911600"/>
          <p14:tracePt t="24752" x="8462963" y="3894138"/>
          <p14:tracePt t="24760" x="8523288" y="3889375"/>
          <p14:tracePt t="24767" x="8539163" y="3883025"/>
          <p14:tracePt t="24775" x="8566150" y="3878263"/>
          <p14:tracePt t="24782" x="8577263" y="3871913"/>
          <p14:tracePt t="24789" x="8583613" y="3867150"/>
          <p14:tracePt t="24807" x="8588375" y="3860800"/>
          <p14:tracePt t="24813" x="8594725" y="3856038"/>
          <p14:tracePt t="24819" x="8599488" y="3856038"/>
          <p14:tracePt t="24827" x="8605838" y="3849688"/>
          <p14:tracePt t="24834" x="8610600" y="3844925"/>
          <p14:tracePt t="24842" x="8610600" y="3840163"/>
          <p14:tracePt t="24856" x="8616950" y="3840163"/>
          <p14:tracePt t="24865" x="8616950" y="3829050"/>
          <p14:tracePt t="24873" x="8621713" y="3822700"/>
          <p14:tracePt t="24880" x="8621713" y="3817938"/>
          <p14:tracePt t="24887" x="8621713" y="3811588"/>
          <p14:tracePt t="24895" x="8621713" y="3806825"/>
          <p14:tracePt t="24902" x="8621713" y="3800475"/>
          <p14:tracePt t="24918" x="8621713" y="3789363"/>
          <p14:tracePt t="24924" x="8616950" y="3778250"/>
          <p14:tracePt t="24932" x="8605838" y="3756025"/>
          <p14:tracePt t="24939" x="8594725" y="3740150"/>
          <p14:tracePt t="25144" x="8588375" y="3740150"/>
          <p14:tracePt t="25157" x="8583613" y="3735388"/>
          <p14:tracePt t="25165" x="8577263" y="3735388"/>
          <p14:tracePt t="25174" x="8561388" y="3724275"/>
          <p14:tracePt t="25180" x="8534400" y="3702050"/>
          <p14:tracePt t="25187" x="8523288" y="3695700"/>
          <p14:tracePt t="25195" x="8505825" y="3684588"/>
          <p14:tracePt t="25202" x="8472488" y="3673475"/>
          <p14:tracePt t="25210" x="8412163" y="3646488"/>
          <p14:tracePt t="25217" x="8318500" y="3619500"/>
          <p14:tracePt t="25225" x="8208963" y="3590925"/>
          <p14:tracePt t="25241" x="7651750" y="3497263"/>
          <p14:tracePt t="25247" x="7327900" y="3454400"/>
          <p14:tracePt t="25257" x="7140575" y="3432175"/>
          <p14:tracePt t="25262" x="6797675" y="3414713"/>
          <p14:tracePt t="25269" x="6638925" y="3414713"/>
          <p14:tracePt t="25278" x="6538913" y="3409950"/>
          <p14:tracePt t="25285" x="6440488" y="3398838"/>
          <p14:tracePt t="25292" x="6362700" y="3382963"/>
          <p14:tracePt t="25299" x="6313488" y="3371850"/>
          <p14:tracePt t="25307" x="6286500" y="3360738"/>
          <p14:tracePt t="25314" x="6264275" y="3354388"/>
          <p14:tracePt t="25324" x="6235700" y="3338513"/>
          <p14:tracePt t="25329" x="6215063" y="3321050"/>
          <p14:tracePt t="25337" x="6197600" y="3316288"/>
          <p14:tracePt t="25345" x="6186488" y="3294063"/>
          <p14:tracePt t="25352" x="6148388" y="3278188"/>
          <p14:tracePt t="25360" x="6115050" y="3260725"/>
          <p14:tracePt t="25367" x="6054725" y="3244850"/>
          <p14:tracePt t="25375" x="5988050" y="3227388"/>
          <p14:tracePt t="25382" x="5900738" y="3216275"/>
          <p14:tracePt t="25391" x="5862638" y="3216275"/>
          <p14:tracePt t="25397" x="5829300" y="3216275"/>
          <p14:tracePt t="25405" x="5795963" y="3216275"/>
          <p14:tracePt t="25412" x="5773738" y="3222625"/>
          <p14:tracePt t="25419" x="5757863" y="3238500"/>
          <p14:tracePt t="25427" x="5746750" y="3238500"/>
          <p14:tracePt t="25434" x="5746750" y="3249613"/>
          <p14:tracePt t="25442" x="5740400" y="3249613"/>
          <p14:tracePt t="25449" x="5729288" y="3267075"/>
          <p14:tracePt t="25457" x="5702300" y="3289300"/>
          <p14:tracePt t="25465" x="5675313" y="3321050"/>
          <p14:tracePt t="25474" x="5653088" y="3338513"/>
          <p14:tracePt t="25479" x="5613400" y="3376613"/>
          <p14:tracePt t="25487" x="5581650" y="3425825"/>
          <p14:tracePt t="25494" x="5559425" y="3459163"/>
          <p14:tracePt t="25502" x="5537200" y="3497263"/>
          <p14:tracePt t="25510" x="5508625" y="3548063"/>
          <p14:tracePt t="25525" x="5508625" y="3559175"/>
          <p14:tracePt t="25532" x="5508625" y="3568700"/>
          <p14:tracePt t="25632" x="5503863" y="3568700"/>
          <p14:tracePt t="25637" x="5497513" y="3568700"/>
          <p14:tracePt t="25644" x="5481638" y="3568700"/>
          <p14:tracePt t="25652" x="5476875" y="3568700"/>
          <p14:tracePt t="25660" x="5465763" y="3568700"/>
          <p14:tracePt t="25667" x="5432425" y="3575050"/>
          <p14:tracePt t="25674" x="5399088" y="3575050"/>
          <p14:tracePt t="25682" x="5383213" y="3579813"/>
          <p14:tracePt t="25691" x="5360988" y="3590925"/>
          <p14:tracePt t="25697" x="5343525" y="3597275"/>
          <p14:tracePt t="25705" x="5338763" y="3597275"/>
          <p14:tracePt t="25712" x="5332413" y="3597275"/>
          <p14:tracePt t="25767" x="5327650" y="3597275"/>
          <p14:tracePt t="25772" x="5321300" y="3597275"/>
          <p14:tracePt t="25780" x="5310188" y="3590925"/>
          <p14:tracePt t="25787" x="5305425" y="3590925"/>
          <p14:tracePt t="25795" x="5300663" y="3575050"/>
          <p14:tracePt t="25802" x="5289550" y="3568700"/>
          <p14:tracePt t="25810" x="5278438" y="3548063"/>
          <p14:tracePt t="25817" x="5267325" y="3536950"/>
          <p14:tracePt t="25824" x="5260975" y="3530600"/>
          <p14:tracePt t="25832" x="5260975" y="3525838"/>
          <p14:tracePt t="25841" x="5260975" y="3519488"/>
          <p14:tracePt t="25847" x="5260975" y="3514725"/>
          <p14:tracePt t="25854" x="5260975" y="3503613"/>
          <p14:tracePt t="25863" x="5260975" y="3497263"/>
          <p14:tracePt t="25869" x="5260975" y="3492500"/>
          <p14:tracePt t="25885" x="5260975" y="3486150"/>
          <p14:tracePt t="25893" x="5256213" y="3486150"/>
          <p14:tracePt t="25900" x="5249863" y="3486150"/>
          <p14:tracePt t="25908" x="5245100" y="3486150"/>
          <p14:tracePt t="25914" x="5245100" y="3481388"/>
          <p14:tracePt t="25922" x="5238750" y="3481388"/>
          <p14:tracePt t="25929" x="5238750" y="3475038"/>
          <p14:tracePt t="25953" x="5233988" y="3475038"/>
          <p14:tracePt t="25960" x="5227638" y="3470275"/>
          <p14:tracePt t="25967" x="5222875" y="3465513"/>
          <p14:tracePt t="25974" x="5216525" y="3465513"/>
          <p14:tracePt t="25982" x="5216525" y="3459163"/>
          <p14:tracePt t="25991" x="5200650" y="3454400"/>
          <p14:tracePt t="25997" x="5184775" y="3448050"/>
          <p14:tracePt t="26004" x="5167313" y="3443288"/>
          <p14:tracePt t="26012" x="5162550" y="3443288"/>
          <p14:tracePt t="26019" x="5156200" y="3436938"/>
          <p14:tracePt t="26111" x="5173663" y="3436938"/>
          <p14:tracePt t="26117" x="5195888" y="3436938"/>
          <p14:tracePt t="26125" x="5207000" y="3432175"/>
          <p14:tracePt t="26133" x="5256213" y="3432175"/>
          <p14:tracePt t="26141" x="5321300" y="3432175"/>
          <p14:tracePt t="26147" x="5383213" y="3432175"/>
          <p14:tracePt t="26155" x="5487988" y="3432175"/>
          <p14:tracePt t="26162" x="5564188" y="3432175"/>
          <p14:tracePt t="26169" x="5641975" y="3432175"/>
          <p14:tracePt t="26177" x="5684838" y="3432175"/>
          <p14:tracePt t="26185" x="5746750" y="3432175"/>
          <p14:tracePt t="26192" x="5778500" y="3432175"/>
          <p14:tracePt t="26199" x="5800725" y="3432175"/>
          <p14:tracePt t="26208" x="5818188" y="3432175"/>
          <p14:tracePt t="26214" x="5840413" y="3432175"/>
          <p14:tracePt t="26222" x="5851525" y="3432175"/>
          <p14:tracePt t="26243" x="5862638" y="3432175"/>
          <p14:tracePt t="26245" x="5872163" y="3425825"/>
          <p14:tracePt t="26252" x="5883275" y="3425825"/>
          <p14:tracePt t="26260" x="5894388" y="3425825"/>
          <p14:tracePt t="26267" x="5905500" y="3425825"/>
          <p14:tracePt t="26275" x="5934075" y="3425825"/>
          <p14:tracePt t="26282" x="5949950" y="3421063"/>
          <p14:tracePt t="26290" x="5961063" y="3414713"/>
          <p14:tracePt t="26297" x="5983288" y="3409950"/>
          <p14:tracePt t="26305" x="5994400" y="3409950"/>
          <p14:tracePt t="26312" x="6005513" y="3403600"/>
          <p14:tracePt t="26319" x="6016625" y="3403600"/>
          <p14:tracePt t="26327" x="6027738" y="3398838"/>
          <p14:tracePt t="26335" x="6038850" y="3398838"/>
          <p14:tracePt t="26342" x="6043613" y="3398838"/>
          <p14:tracePt t="26350" x="6054725" y="3398838"/>
          <p14:tracePt t="26358" x="6065838" y="3392488"/>
          <p14:tracePt t="26365" x="6076950" y="3392488"/>
          <p14:tracePt t="26372" x="6092825" y="3392488"/>
          <p14:tracePt t="26380" x="6110288" y="3392488"/>
          <p14:tracePt t="26387" x="6142038" y="3392488"/>
          <p14:tracePt t="26395" x="6181725" y="3392488"/>
          <p14:tracePt t="26402" x="6226175" y="3392488"/>
          <p14:tracePt t="26410" x="6280150" y="3403600"/>
          <p14:tracePt t="26417" x="6319838" y="3409950"/>
          <p14:tracePt t="26426" x="6396038" y="3409950"/>
          <p14:tracePt t="26432" x="6484938" y="3421063"/>
          <p14:tracePt t="26439" x="6500813" y="3421063"/>
          <p14:tracePt t="26447" x="6534150" y="3425825"/>
          <p14:tracePt t="26456" x="6589713" y="3425825"/>
          <p14:tracePt t="26463" x="6616700" y="3425825"/>
          <p14:tracePt t="26469" x="6632575" y="3425825"/>
          <p14:tracePt t="26477" x="6638925" y="3425825"/>
          <p14:tracePt t="26485" x="6650038" y="3425825"/>
          <p14:tracePt t="26492" x="6654800" y="3425825"/>
          <p14:tracePt t="26510" x="6665913" y="3425825"/>
          <p14:tracePt t="26515" x="6677025" y="3425825"/>
          <p14:tracePt t="26522" x="6688138" y="3425825"/>
          <p14:tracePt t="26530" x="6694488" y="3425825"/>
          <p14:tracePt t="26537" x="6704013" y="3425825"/>
          <p14:tracePt t="26545" x="6710363" y="3425825"/>
          <p14:tracePt t="26560" x="6715125" y="3425825"/>
          <p14:tracePt t="26567" x="6721475" y="3425825"/>
          <p14:tracePt t="26576" x="6726238" y="3425825"/>
          <p14:tracePt t="26582" x="6737350" y="3425825"/>
          <p14:tracePt t="26593" x="6748463" y="3421063"/>
          <p14:tracePt t="26597" x="6765925" y="3421063"/>
          <p14:tracePt t="26604" x="6781800" y="3421063"/>
          <p14:tracePt t="26612" x="6792913" y="3421063"/>
          <p14:tracePt t="26619" x="6808788" y="3414713"/>
          <p14:tracePt t="26627" x="6819900" y="3414713"/>
          <p14:tracePt t="26634" x="6826250" y="3414713"/>
          <p14:tracePt t="26642" x="6831013" y="3414713"/>
          <p14:tracePt t="26689" x="6837363" y="3414713"/>
          <p14:tracePt t="26695" x="6842125" y="3414713"/>
          <p14:tracePt t="26702" x="6853238" y="3414713"/>
          <p14:tracePt t="26709" x="6875463" y="3414713"/>
          <p14:tracePt t="26717" x="6902450" y="3414713"/>
          <p14:tracePt t="26726" x="6935788" y="3409950"/>
          <p14:tracePt t="26732" x="6969125" y="3409950"/>
          <p14:tracePt t="26740" x="7013575" y="3398838"/>
          <p14:tracePt t="26747" x="7040563" y="3398838"/>
          <p14:tracePt t="26754" x="7069138" y="3387725"/>
          <p14:tracePt t="26763" x="7085013" y="3387725"/>
          <p14:tracePt t="26769" x="7089775" y="3387725"/>
          <p14:tracePt t="26777" x="7100888" y="3382963"/>
          <p14:tracePt t="26793" x="7107238" y="3382963"/>
          <p14:tracePt t="26800" x="7107238" y="3376613"/>
          <p14:tracePt t="26807" x="7112000" y="3376613"/>
          <p14:tracePt t="26815" x="7118350" y="3371850"/>
          <p14:tracePt t="26822" x="7129463" y="3371850"/>
          <p14:tracePt t="26830" x="7140575" y="3371850"/>
          <p14:tracePt t="26837" x="7151688" y="3371850"/>
          <p14:tracePt t="26845" x="7162800" y="3371850"/>
          <p14:tracePt t="26852" x="7167563" y="3371850"/>
          <p14:tracePt t="26860" x="7178675" y="3371850"/>
          <p14:tracePt t="26867" x="7189788" y="3371850"/>
          <p14:tracePt t="26876" x="7194550" y="3371850"/>
          <p14:tracePt t="26882" x="7200900" y="3371850"/>
          <p14:tracePt t="26889" x="7205663" y="3371850"/>
          <p14:tracePt t="27320" x="7189788" y="3371850"/>
          <p14:tracePt t="27324" x="7178675" y="3371850"/>
          <p14:tracePt t="27333" x="7085013" y="3376613"/>
          <p14:tracePt t="27339" x="6924675" y="3398838"/>
          <p14:tracePt t="27347" x="6672263" y="3421063"/>
          <p14:tracePt t="27355" x="6523038" y="3443288"/>
          <p14:tracePt t="27363" x="6235700" y="3503613"/>
          <p14:tracePt t="27369" x="6010275" y="3568700"/>
          <p14:tracePt t="27376" x="5862638" y="3590925"/>
          <p14:tracePt t="27385" x="5581650" y="3646488"/>
          <p14:tracePt t="27393" x="5354638" y="3695700"/>
          <p14:tracePt t="27400" x="5195888" y="3756025"/>
          <p14:tracePt t="27408" x="5113338" y="3773488"/>
          <p14:tracePt t="27415" x="5035550" y="3811588"/>
          <p14:tracePt t="27422" x="4997450" y="3822700"/>
          <p14:tracePt t="27430" x="4968875" y="3829050"/>
          <p14:tracePt t="27438" x="4953000" y="3840163"/>
          <p14:tracePt t="27444" x="4941888" y="3840163"/>
          <p14:tracePt t="27452" x="4930775" y="3844925"/>
          <p14:tracePt t="27460" x="4914900" y="3844925"/>
          <p14:tracePt t="27467" x="4897438" y="3844925"/>
          <p14:tracePt t="27475" x="4870450" y="3844925"/>
          <p14:tracePt t="27483" x="4837113" y="3856038"/>
          <p14:tracePt t="27489" x="4810125" y="3856038"/>
          <p14:tracePt t="27497" x="4792663" y="3856038"/>
          <p14:tracePt t="27504" x="4770438" y="3856038"/>
          <p14:tracePt t="27512" x="4765675" y="3856038"/>
          <p14:tracePt t="27519" x="4759325" y="3856038"/>
          <p14:tracePt t="27581" x="4754563" y="3856038"/>
          <p14:tracePt t="27588" x="4748213" y="3856038"/>
          <p14:tracePt t="27595" x="4743450" y="3856038"/>
          <p14:tracePt t="27649" x="4754563" y="3849688"/>
          <p14:tracePt t="27656" x="4765675" y="3844925"/>
          <p14:tracePt t="27663" x="4787900" y="3829050"/>
          <p14:tracePt t="27670" x="4814888" y="3806825"/>
          <p14:tracePt t="27677" x="4826000" y="3795713"/>
          <p14:tracePt t="27685" x="4837113" y="3773488"/>
          <p14:tracePt t="27693" x="4848225" y="3762375"/>
          <p14:tracePt t="27699" x="4864100" y="3751263"/>
          <p14:tracePt t="27707" x="4875213" y="3740150"/>
          <p14:tracePt t="27715" x="4886325" y="3729038"/>
          <p14:tracePt t="27722" x="4903788" y="3729038"/>
          <p14:tracePt t="27729" x="4914900" y="3724275"/>
          <p14:tracePt t="27737" x="4941888" y="3717925"/>
          <p14:tracePt t="27745" x="4957763" y="3713163"/>
          <p14:tracePt t="27752" x="4968875" y="3706813"/>
          <p14:tracePt t="27761" x="4979988" y="3702050"/>
          <p14:tracePt t="27767" x="4991100" y="3702050"/>
          <p14:tracePt t="27774" x="4997450" y="3702050"/>
          <p14:tracePt t="27782" x="5002213" y="3702050"/>
          <p14:tracePt t="27950" x="5013325" y="3702050"/>
          <p14:tracePt t="27954" x="5029200" y="3690938"/>
          <p14:tracePt t="27963" x="5035550" y="3690938"/>
          <p14:tracePt t="27969" x="5095875" y="3690938"/>
          <p14:tracePt t="27978" x="5162550" y="3684588"/>
          <p14:tracePt t="27985" x="5249863" y="3684588"/>
          <p14:tracePt t="27993" x="5365750" y="3684588"/>
          <p14:tracePt t="28000" x="5476875" y="3673475"/>
          <p14:tracePt t="28007" x="5553075" y="3673475"/>
          <p14:tracePt t="28015" x="5641975" y="3673475"/>
          <p14:tracePt t="28022" x="5751513" y="3673475"/>
          <p14:tracePt t="28030" x="5784850" y="3673475"/>
          <p14:tracePt t="28037" x="5834063" y="3673475"/>
          <p14:tracePt t="28044" x="5867400" y="3673475"/>
          <p14:tracePt t="28052" x="5872163" y="3673475"/>
          <p14:tracePt t="28101" x="5878513" y="3673475"/>
          <p14:tracePt t="28105" x="5889625" y="3673475"/>
          <p14:tracePt t="28112" x="5894388" y="3679825"/>
          <p14:tracePt t="28120" x="5900738" y="3679825"/>
          <p14:tracePt t="28127" x="5911850" y="3679825"/>
          <p14:tracePt t="28135" x="5922963" y="3679825"/>
          <p14:tracePt t="28377" x="5927725" y="3679825"/>
          <p14:tracePt t="28382" x="5934075" y="3679825"/>
          <p14:tracePt t="28389" x="5945188" y="3679825"/>
          <p14:tracePt t="28397" x="5972175" y="3684588"/>
          <p14:tracePt t="28405" x="6016625" y="3684588"/>
          <p14:tracePt t="28412" x="6049963" y="3684588"/>
          <p14:tracePt t="28419" x="6103938" y="3684588"/>
          <p14:tracePt t="28429" x="6170613" y="3684588"/>
          <p14:tracePt t="28435" x="6226175" y="3684588"/>
          <p14:tracePt t="28442" x="6335713" y="3684588"/>
          <p14:tracePt t="28450" x="6434138" y="3684588"/>
          <p14:tracePt t="28457" x="6534150" y="3684588"/>
          <p14:tracePt t="28466" x="6600825" y="3684588"/>
          <p14:tracePt t="28472" x="6710363" y="3695700"/>
          <p14:tracePt t="28480" x="6826250" y="3695700"/>
          <p14:tracePt t="28487" x="6891338" y="3695700"/>
          <p14:tracePt t="28495" x="6953250" y="3702050"/>
          <p14:tracePt t="28502" x="7007225" y="3713163"/>
          <p14:tracePt t="28509" x="7040563" y="3713163"/>
          <p14:tracePt t="28517" x="7046913" y="3713163"/>
          <p14:tracePt t="28524" x="7058025" y="3717925"/>
          <p14:tracePt t="28534" x="7062788" y="3717925"/>
          <p14:tracePt t="28540" x="7069138" y="3717925"/>
          <p14:tracePt t="28547" x="7073900" y="3717925"/>
          <p14:tracePt t="28555" x="7085013" y="3724275"/>
          <p14:tracePt t="28562" x="7100888" y="3729038"/>
          <p14:tracePt t="28569" x="7118350" y="3729038"/>
          <p14:tracePt t="28579" x="7129463" y="3735388"/>
          <p14:tracePt t="28585" x="7145338" y="3735388"/>
          <p14:tracePt t="28595" x="7167563" y="3740150"/>
          <p14:tracePt t="28655" x="7167563" y="3746500"/>
          <p14:tracePt t="28667" x="7156450" y="3751263"/>
          <p14:tracePt t="28675" x="7145338" y="3756025"/>
          <p14:tracePt t="28683" x="7118350" y="3762375"/>
          <p14:tracePt t="28690" x="7069138" y="3784600"/>
          <p14:tracePt t="28697" x="7013575" y="3800475"/>
          <p14:tracePt t="28713" x="6853238" y="3840163"/>
          <p14:tracePt t="28719" x="6777038" y="3856038"/>
          <p14:tracePt t="28729" x="6683375" y="3883025"/>
          <p14:tracePt t="28735" x="6627813" y="3889375"/>
          <p14:tracePt t="28742" x="6516688" y="3900488"/>
          <p14:tracePt t="28751" x="6308725" y="3943350"/>
          <p14:tracePt t="28757" x="6291263" y="3954463"/>
          <p14:tracePt t="28765" x="6235700" y="3960813"/>
          <p14:tracePt t="28772" x="6159500" y="3965575"/>
          <p14:tracePt t="28780" x="6099175" y="3994150"/>
          <p14:tracePt t="28787" x="6065838" y="3994150"/>
          <p14:tracePt t="28796" x="6032500" y="3998913"/>
          <p14:tracePt t="28802" x="5999163" y="3998913"/>
          <p14:tracePt t="28810" x="5972175" y="4010025"/>
          <p14:tracePt t="28817" x="5956300" y="4010025"/>
          <p14:tracePt t="28824" x="5922963" y="4010025"/>
          <p14:tracePt t="28833" x="5894388" y="4010025"/>
          <p14:tracePt t="28839" x="5862638" y="4010025"/>
          <p14:tracePt t="28847" x="5840413" y="4016375"/>
          <p14:tracePt t="28855" x="5773738" y="4016375"/>
          <p14:tracePt t="28862" x="5713413" y="4016375"/>
          <p14:tracePt t="28869" x="5668963" y="4016375"/>
          <p14:tracePt t="28878" x="5613400" y="4016375"/>
          <p14:tracePt t="28886" x="5548313" y="4016375"/>
          <p14:tracePt t="28892" x="5503863" y="4016375"/>
          <p14:tracePt t="28900" x="5487988" y="4021138"/>
          <p14:tracePt t="28907" x="5476875" y="4021138"/>
          <p14:tracePt t="28915" x="5470525" y="4021138"/>
          <p14:tracePt t="29014" x="5476875" y="4021138"/>
          <p14:tracePt t="29019" x="5481638" y="4021138"/>
          <p14:tracePt t="29036" x="5487988" y="4021138"/>
          <p14:tracePt t="29042" x="5508625" y="4021138"/>
          <p14:tracePt t="29050" x="5537200" y="4021138"/>
          <p14:tracePt t="29058" x="5597525" y="4021138"/>
          <p14:tracePt t="29065" x="5619750" y="4021138"/>
          <p14:tracePt t="29072" x="5635625" y="4021138"/>
          <p14:tracePt t="29079" x="5664200" y="4021138"/>
          <p14:tracePt t="29087" x="5675313" y="4021138"/>
          <p14:tracePt t="29097" x="5691188" y="4016375"/>
          <p14:tracePt t="29102" x="5702300" y="4016375"/>
          <p14:tracePt t="29109" x="5707063" y="4016375"/>
          <p14:tracePt t="29118" x="5713413" y="4016375"/>
          <p14:tracePt t="29125" x="5718175" y="4016375"/>
          <p14:tracePt t="29133" x="5724525" y="4016375"/>
          <p14:tracePt t="29139" x="5735638" y="4016375"/>
          <p14:tracePt t="29147" x="5751513" y="4016375"/>
          <p14:tracePt t="29155" x="5778500" y="4016375"/>
          <p14:tracePt t="29162" x="5822950" y="4016375"/>
          <p14:tracePt t="29170" x="5845175" y="4016375"/>
          <p14:tracePt t="29177" x="5889625" y="4016375"/>
          <p14:tracePt t="29185" x="5956300" y="4016375"/>
          <p14:tracePt t="29192" x="5999163" y="4016375"/>
          <p14:tracePt t="29200" x="6032500" y="4016375"/>
          <p14:tracePt t="29207" x="6070600" y="4005263"/>
          <p14:tracePt t="29215" x="6088063" y="4005263"/>
          <p14:tracePt t="29222" x="6099175" y="4005263"/>
          <p14:tracePt t="29322" x="6103938" y="4005263"/>
          <p14:tracePt t="29336" x="6115050" y="4005263"/>
          <p14:tracePt t="29342" x="6121400" y="4005263"/>
          <p14:tracePt t="29349" x="6142038" y="3998913"/>
          <p14:tracePt t="29357" x="6170613" y="3994150"/>
          <p14:tracePt t="29365" x="6235700" y="3987800"/>
          <p14:tracePt t="29372" x="6302375" y="3976688"/>
          <p14:tracePt t="29380" x="6380163" y="3965575"/>
          <p14:tracePt t="29387" x="6440488" y="3949700"/>
          <p14:tracePt t="29397" x="6561138" y="3943350"/>
          <p14:tracePt t="29402" x="6672263" y="3932238"/>
          <p14:tracePt t="29410" x="6781800" y="3916363"/>
          <p14:tracePt t="29417" x="6848475" y="3905250"/>
          <p14:tracePt t="29425" x="6913563" y="3905250"/>
          <p14:tracePt t="29432" x="6969125" y="3900488"/>
          <p14:tracePt t="29440" x="7007225" y="3889375"/>
          <p14:tracePt t="29447" x="7040563" y="3889375"/>
          <p14:tracePt t="29455" x="7058025" y="3889375"/>
          <p14:tracePt t="29510" x="7062788" y="3889375"/>
          <p14:tracePt t="29515" x="7069138" y="3889375"/>
          <p14:tracePt t="29522" x="7073900" y="3889375"/>
          <p14:tracePt t="29530" x="7078663" y="3889375"/>
          <p14:tracePt t="29537" x="7085013" y="3889375"/>
          <p14:tracePt t="29771" x="7089775" y="3889375"/>
          <p14:tracePt t="29785" x="7096125" y="3889375"/>
          <p14:tracePt t="29793" x="7100888" y="3889375"/>
          <p14:tracePt t="29848" x="7089775" y="3889375"/>
          <p14:tracePt t="29862" x="7029450" y="3900488"/>
          <p14:tracePt t="29867" x="6980238" y="3922713"/>
          <p14:tracePt t="29876" x="6931025" y="3949700"/>
          <p14:tracePt t="29882" x="6848475" y="3994150"/>
          <p14:tracePt t="29889" x="6710363" y="4065588"/>
          <p14:tracePt t="29897" x="6616700" y="4119563"/>
          <p14:tracePt t="29905" x="6545263" y="4164013"/>
          <p14:tracePt t="29914" x="6440488" y="4224338"/>
          <p14:tracePt t="29919" x="6286500" y="4318000"/>
          <p14:tracePt t="29927" x="6215063" y="4362450"/>
          <p14:tracePt t="29935" x="6126163" y="4418013"/>
          <p14:tracePt t="29942" x="6032500" y="4473575"/>
          <p14:tracePt t="29949" x="5911850" y="4545013"/>
          <p14:tracePt t="29957" x="5840413" y="4583113"/>
          <p14:tracePt t="29965" x="5757863" y="4638675"/>
          <p14:tracePt t="29972" x="5619750" y="4710113"/>
          <p14:tracePt t="29981" x="5548313" y="4743450"/>
          <p14:tracePt t="29987" x="5503863" y="4759325"/>
          <p14:tracePt t="29995" x="5454650" y="4792663"/>
          <p14:tracePt t="30003" x="5414963" y="4803775"/>
          <p14:tracePt t="30010" x="5387975" y="4814888"/>
          <p14:tracePt t="30017" x="5338763" y="4841875"/>
          <p14:tracePt t="30025" x="5316538" y="4846638"/>
          <p14:tracePt t="30032" x="5294313" y="4852988"/>
          <p14:tracePt t="30040" x="5289550" y="4857750"/>
          <p14:tracePt t="30116" x="5283200" y="4857750"/>
          <p14:tracePt t="30122" x="5278438" y="4857750"/>
          <p14:tracePt t="30131" x="5272088" y="4857750"/>
          <p14:tracePt t="30137" x="5267325" y="4857750"/>
          <p14:tracePt t="30145" x="5267325" y="4852988"/>
          <p14:tracePt t="30153" x="5256213" y="4846638"/>
          <p14:tracePt t="30159" x="5249863" y="4846638"/>
          <p14:tracePt t="30266" x="5283200" y="4846638"/>
          <p14:tracePt t="30273" x="5289550" y="4846638"/>
          <p14:tracePt t="30282" x="5343525" y="4846638"/>
          <p14:tracePt t="30287" x="5399088" y="4846638"/>
          <p14:tracePt t="30295" x="5465763" y="4846638"/>
          <p14:tracePt t="30303" x="5564188" y="4846638"/>
          <p14:tracePt t="30310" x="5608638" y="4830763"/>
          <p14:tracePt t="30317" x="5675313" y="4830763"/>
          <p14:tracePt t="30324" x="5713413" y="4826000"/>
          <p14:tracePt t="30331" x="5746750" y="4819650"/>
          <p14:tracePt t="30339" x="5751513" y="4814888"/>
          <p14:tracePt t="30464" x="5746750" y="4814888"/>
          <p14:tracePt t="30467" x="5735638" y="4814888"/>
          <p14:tracePt t="30475" x="5729288" y="4814888"/>
          <p14:tracePt t="30482" x="5713413" y="4814888"/>
          <p14:tracePt t="30489" x="5702300" y="4814888"/>
          <p14:tracePt t="30498" x="5691188" y="4814888"/>
          <p14:tracePt t="30505" x="5675313" y="4814888"/>
          <p14:tracePt t="30512" x="5664200" y="4826000"/>
          <p14:tracePt t="30519" x="5657850" y="4837113"/>
          <p14:tracePt t="30527" x="5653088" y="4841875"/>
          <p14:tracePt t="30535" x="5646738" y="4857750"/>
          <p14:tracePt t="30542" x="5641975" y="4879975"/>
          <p14:tracePt t="30550" x="5641975" y="4897438"/>
          <p14:tracePt t="30557" x="5641975" y="4919663"/>
          <p14:tracePt t="30564" x="5641975" y="4940300"/>
          <p14:tracePt t="30573" x="5641975" y="4973638"/>
          <p14:tracePt t="30581" x="5641975" y="4991100"/>
          <p14:tracePt t="30587" x="5641975" y="5018088"/>
          <p14:tracePt t="30595" x="5641975" y="5051425"/>
          <p14:tracePt t="30602" x="5657850" y="5078413"/>
          <p14:tracePt t="30610" x="5664200" y="5095875"/>
          <p14:tracePt t="30618" x="5691188" y="5118100"/>
          <p14:tracePt t="30625" x="5729288" y="5149850"/>
          <p14:tracePt t="30632" x="5784850" y="5172075"/>
          <p14:tracePt t="30640" x="5811838" y="5189538"/>
          <p14:tracePt t="30648" x="5872163" y="5211763"/>
          <p14:tracePt t="30655" x="5961063" y="5232400"/>
          <p14:tracePt t="30662" x="6010275" y="5249863"/>
          <p14:tracePt t="30670" x="6065838" y="5254625"/>
          <p14:tracePt t="30677" x="6110288" y="5254625"/>
          <p14:tracePt t="30685" x="6159500" y="5260975"/>
          <p14:tracePt t="30692" x="6175375" y="5260975"/>
          <p14:tracePt t="30700" x="6186488" y="5260975"/>
          <p14:tracePt t="30707" x="6197600" y="5260975"/>
          <p14:tracePt t="30980" x="6197600" y="5243513"/>
          <p14:tracePt t="30984" x="6197600" y="5227638"/>
          <p14:tracePt t="30992" x="6197600" y="5216525"/>
          <p14:tracePt t="31000" x="6192838" y="5205413"/>
          <p14:tracePt t="31008" x="6186488" y="5194300"/>
          <p14:tracePt t="31016" x="6181725" y="5178425"/>
          <p14:tracePt t="31022" x="6170613" y="5167313"/>
          <p14:tracePt t="31030" x="6164263" y="5156200"/>
          <p14:tracePt t="31037" x="6153150" y="5156200"/>
          <p14:tracePt t="31046" x="6148388" y="5145088"/>
          <p14:tracePt t="31053" x="6142038" y="5138738"/>
          <p14:tracePt t="31059" x="6137275" y="5138738"/>
          <p14:tracePt t="31083" x="6137275" y="5133975"/>
          <p14:tracePt t="31090" x="6137275" y="5127625"/>
          <p14:tracePt t="31099" x="6132513" y="5127625"/>
          <p14:tracePt t="31105" x="6132513" y="5122863"/>
          <p14:tracePt t="31112" x="6126163" y="5118100"/>
          <p14:tracePt t="31120" x="6126163" y="5111750"/>
          <p14:tracePt t="31127" x="6121400" y="5106988"/>
          <p14:tracePt t="31142" x="6115050" y="5095875"/>
          <p14:tracePt t="31150" x="6110288" y="5089525"/>
          <p14:tracePt t="31158" x="6103938" y="5073650"/>
          <p14:tracePt t="31166" x="6081713" y="5062538"/>
          <p14:tracePt t="31172" x="6065838" y="5056188"/>
          <p14:tracePt t="31180" x="6065838" y="5033963"/>
          <p14:tracePt t="31187" x="6054725" y="5024438"/>
          <p14:tracePt t="31195" x="6043613" y="5018088"/>
          <p14:tracePt t="31202" x="6032500" y="5006975"/>
          <p14:tracePt t="31210" x="6027738" y="5002213"/>
          <p14:tracePt t="31217" x="6021388" y="4984750"/>
          <p14:tracePt t="31234" x="6021388" y="4962525"/>
          <p14:tracePt t="31240" x="6021388" y="4951413"/>
          <p14:tracePt t="31247" x="6021388" y="4946650"/>
          <p14:tracePt t="31255" x="6021388" y="4924425"/>
          <p14:tracePt t="31270" x="6021388" y="4913313"/>
          <p14:tracePt t="31277" x="6021388" y="4902200"/>
          <p14:tracePt t="31285" x="6021388" y="4897438"/>
          <p14:tracePt t="31292" x="6021388" y="4891088"/>
          <p14:tracePt t="31300" x="6021388" y="4886325"/>
          <p14:tracePt t="31307" x="6021388" y="4879975"/>
          <p14:tracePt t="31347" x="6021388" y="4875213"/>
          <p14:tracePt t="31353" x="6027738" y="4875213"/>
          <p14:tracePt t="31360" x="6027738" y="4868863"/>
          <p14:tracePt t="31368" x="6032500" y="4868863"/>
          <p14:tracePt t="31375" x="6038850" y="4864100"/>
          <p14:tracePt t="31383" x="6038850" y="4857750"/>
          <p14:tracePt t="31400" x="6038850" y="4852988"/>
          <p14:tracePt t="31405" x="6043613" y="4846638"/>
          <p14:tracePt t="31412" x="6043613" y="4841875"/>
          <p14:tracePt t="31428" x="6049963" y="4841875"/>
          <p14:tracePt t="31451" x="6054725" y="4841875"/>
          <p14:tracePt t="31457" x="6059488" y="4841875"/>
          <p14:tracePt t="31467" x="6065838" y="4837113"/>
          <p14:tracePt t="31472" x="6070600" y="4837113"/>
          <p14:tracePt t="31480" x="6070600" y="4830763"/>
          <p14:tracePt t="31488" x="6088063" y="4830763"/>
          <p14:tracePt t="31495" x="6099175" y="4830763"/>
          <p14:tracePt t="31503" x="6110288" y="4830763"/>
          <p14:tracePt t="31510" x="6137275" y="4826000"/>
          <p14:tracePt t="31518" x="6153150" y="4826000"/>
          <p14:tracePt t="31525" x="6170613" y="4826000"/>
          <p14:tracePt t="31534" x="6186488" y="4826000"/>
          <p14:tracePt t="31540" x="6208713" y="4826000"/>
          <p14:tracePt t="31548" x="6242050" y="4826000"/>
          <p14:tracePt t="31555" x="6257925" y="4826000"/>
          <p14:tracePt t="31562" x="6280150" y="4826000"/>
          <p14:tracePt t="31570" x="6308725" y="4826000"/>
          <p14:tracePt t="31577" x="6351588" y="4826000"/>
          <p14:tracePt t="31585" x="6369050" y="4826000"/>
          <p14:tracePt t="31592" x="6384925" y="4826000"/>
          <p14:tracePt t="31599" x="6396038" y="4826000"/>
          <p14:tracePt t="31607" x="6402388" y="4826000"/>
          <p14:tracePt t="31798" x="6407150" y="4830763"/>
          <p14:tracePt t="31802" x="6413500" y="4830763"/>
          <p14:tracePt t="31818" x="6418263" y="4830763"/>
          <p14:tracePt t="31825" x="6423025" y="4837113"/>
          <p14:tracePt t="31841" x="6429375" y="4837113"/>
          <p14:tracePt t="31856" x="6434138" y="4837113"/>
          <p14:tracePt t="31862" x="6440488" y="4841875"/>
          <p14:tracePt t="31879" x="6445250" y="4846638"/>
          <p14:tracePt t="31885" x="6451600" y="4852988"/>
          <p14:tracePt t="31902" x="6451600" y="4864100"/>
          <p14:tracePt t="31907" x="6456363" y="4864100"/>
          <p14:tracePt t="31915" x="6456363" y="4879975"/>
          <p14:tracePt t="31923" x="6456363" y="4897438"/>
          <p14:tracePt t="31930" x="6456363" y="4919663"/>
          <p14:tracePt t="31937" x="6456363" y="4940300"/>
          <p14:tracePt t="31945" x="6462713" y="4973638"/>
          <p14:tracePt t="31952" x="6462713" y="5006975"/>
          <p14:tracePt t="31959" x="6478588" y="5045075"/>
          <p14:tracePt t="31967" x="6484938" y="5056188"/>
          <p14:tracePt t="31975" x="6496050" y="5089525"/>
          <p14:tracePt t="31984" x="6507163" y="5106988"/>
          <p14:tracePt t="31990" x="6523038" y="5127625"/>
          <p14:tracePt t="31997" x="6538913" y="5145088"/>
          <p14:tracePt t="32006" x="6567488" y="5160963"/>
          <p14:tracePt t="32012" x="6572250" y="5167313"/>
          <p14:tracePt t="32083" x="6561138" y="5167313"/>
          <p14:tracePt t="32087" x="6556375" y="5167313"/>
          <p14:tracePt t="32095" x="6550025" y="5167313"/>
          <p14:tracePt t="32111" x="6545263" y="5167313"/>
          <p14:tracePt t="32117" x="6538913" y="5167313"/>
          <p14:tracePt t="32186" x="6534150" y="5167313"/>
          <p14:tracePt t="32262" x="6527800" y="5167313"/>
          <p14:tracePt t="32472" x="6523038" y="5167313"/>
          <p14:tracePt t="33513" x="6516688" y="5167313"/>
          <p14:tracePt t="33598" x="6511925" y="5167313"/>
          <p14:tracePt t="33613" x="6507163" y="5167313"/>
          <p14:tracePt t="33754" x="6500813" y="5167313"/>
          <p14:tracePt t="33760" x="6496050" y="5160963"/>
          <p14:tracePt t="33768" x="6489700" y="5156200"/>
          <p14:tracePt t="33775" x="6484938" y="5156200"/>
          <p14:tracePt t="33867" x="6478588" y="5156200"/>
          <p14:tracePt t="33873" x="6473825" y="5156200"/>
          <p14:tracePt t="33880" x="6473825" y="5149850"/>
          <p14:tracePt t="33888" x="6467475" y="5149850"/>
          <p14:tracePt t="33895" x="6462713" y="5149850"/>
          <p14:tracePt t="33904" x="6456363" y="5149850"/>
          <p14:tracePt t="33926" x="6456363" y="5145088"/>
          <p14:tracePt t="34407" x="6451600" y="5145088"/>
          <p14:tracePt t="34505" x="6451600" y="5149850"/>
          <p14:tracePt t="34525" x="6456363" y="5149850"/>
          <p14:tracePt t="34549" x="6462713" y="5149850"/>
          <p14:tracePt t="34678" x="6467475" y="5149850"/>
          <p14:tracePt t="34683" x="6473825" y="5149850"/>
          <p14:tracePt t="34690" x="6478588" y="5149850"/>
          <p14:tracePt t="34697" x="6484938" y="5149850"/>
          <p14:tracePt t="34704" x="6489700" y="5149850"/>
          <p14:tracePt t="34713" x="6507163" y="5149850"/>
          <p14:tracePt t="34722" x="6511925" y="5149850"/>
          <p14:tracePt t="34727" x="6516688" y="5149850"/>
          <p14:tracePt t="34735" x="6523038" y="5149850"/>
          <p14:tracePt t="75827" x="4622800" y="5513388"/>
          <p14:tracePt t="75829" x="3101975" y="5999163"/>
          <p14:tracePt t="75832" x="958850" y="6396038"/>
          <p14:tracePt t="75834" x="490538" y="6396038"/>
          <p14:tracePt t="75920" x="733425" y="4930775"/>
          <p14:tracePt t="75927" x="1355725" y="4770438"/>
          <p14:tracePt t="75935" x="1955800" y="4594225"/>
          <p14:tracePt t="75942" x="2325688" y="4451350"/>
          <p14:tracePt t="75949" x="2843213" y="4400550"/>
          <p14:tracePt t="75957" x="3251200" y="4384675"/>
          <p14:tracePt t="75964" x="3454400" y="4384675"/>
          <p14:tracePt t="75972" x="3735388" y="4527550"/>
          <p14:tracePt t="75979" x="4071938" y="5040313"/>
          <p14:tracePt t="75987" x="4103688" y="5100638"/>
          <p14:tracePt t="75994" x="4192588" y="5243513"/>
          <p14:tracePt t="76001" x="4364038" y="5568950"/>
          <p14:tracePt t="76009" x="4440238" y="5778500"/>
          <p14:tracePt t="76018" x="4467225" y="5876925"/>
          <p14:tracePt t="76024" x="4511675" y="6026150"/>
          <p14:tracePt t="76032" x="4545013" y="6202363"/>
          <p14:tracePt t="76039" x="4556125" y="6318250"/>
          <p14:tracePt t="76047" x="4572000" y="6411913"/>
          <p14:tracePt t="76054" x="4616450" y="6572250"/>
          <p14:tracePt t="76609" x="6683375" y="6643688"/>
          <p14:tracePt t="76618" x="6726238" y="6565900"/>
          <p14:tracePt t="76624" x="6792913" y="6400800"/>
          <p14:tracePt t="76631" x="6842125" y="6307138"/>
          <p14:tracePt t="76639" x="6875463" y="6213475"/>
          <p14:tracePt t="76647" x="6902450" y="6169025"/>
          <p14:tracePt t="76655" x="6958013" y="6059488"/>
          <p14:tracePt t="76662" x="7024688" y="5988050"/>
          <p14:tracePt t="76669" x="7069138" y="5927725"/>
          <p14:tracePt t="76677" x="7140575" y="5834063"/>
          <p14:tracePt t="76686" x="7310438" y="5695950"/>
          <p14:tracePt t="76692" x="7426325" y="5607050"/>
          <p14:tracePt t="76700" x="7497763" y="5546725"/>
          <p14:tracePt t="76707" x="7624763" y="5437188"/>
          <p14:tracePt t="76714" x="7685088" y="5387975"/>
          <p14:tracePt t="76722" x="7729538" y="5343525"/>
          <p14:tracePt t="76729" x="7767638" y="5294313"/>
          <p14:tracePt t="76737" x="7800975" y="5243513"/>
          <p14:tracePt t="76744" x="7818438" y="5205413"/>
          <p14:tracePt t="76753" x="7834313" y="5178425"/>
          <p14:tracePt t="76760" x="7839075" y="5145088"/>
          <p14:tracePt t="76768" x="7856538" y="5095875"/>
          <p14:tracePt t="76775" x="7861300" y="5051425"/>
          <p14:tracePt t="76781" x="7861300" y="5029200"/>
          <p14:tracePt t="76789" x="7878763" y="4991100"/>
          <p14:tracePt t="76796" x="7883525" y="4940300"/>
          <p14:tracePt t="76804" x="7900988" y="4913313"/>
          <p14:tracePt t="76812" x="7921625" y="4875213"/>
          <p14:tracePt t="76820" x="7954963" y="4814888"/>
          <p14:tracePt t="76827" x="7966075" y="4803775"/>
          <p14:tracePt t="76836" x="7983538" y="4786313"/>
          <p14:tracePt t="76842" x="7999413" y="4764088"/>
          <p14:tracePt t="76849" x="8010525" y="4759325"/>
          <p14:tracePt t="76857" x="8021638" y="4759325"/>
          <p14:tracePt t="76864" x="8026400" y="4759325"/>
          <p14:tracePt t="76904" x="8032750" y="4759325"/>
          <p14:tracePt t="76909" x="8037513" y="4759325"/>
          <p14:tracePt t="76917" x="8043863" y="4759325"/>
          <p14:tracePt t="76925" x="8048625" y="4759325"/>
          <p14:tracePt t="76931" x="8059738" y="4759325"/>
          <p14:tracePt t="76940" x="8070850" y="4759325"/>
          <p14:tracePt t="76947" x="8097838" y="4748213"/>
          <p14:tracePt t="76954" x="8115300" y="4748213"/>
          <p14:tracePt t="76962" x="8120063" y="4748213"/>
          <p14:tracePt t="76970" x="8120063" y="4743450"/>
          <p14:tracePt t="76978" x="8137525" y="4725988"/>
          <p14:tracePt t="76986" x="8159750" y="4710113"/>
          <p14:tracePt t="76992" x="8164513" y="4692650"/>
          <p14:tracePt t="76999" x="8175625" y="4687888"/>
          <p14:tracePt t="77007" x="8181975" y="4681538"/>
          <p14:tracePt t="77014" x="8181975" y="4676775"/>
          <p14:tracePt t="85944" x="8066088" y="4676775"/>
          <p14:tracePt t="85946" x="8059738" y="4676775"/>
          <p14:tracePt t="86085" x="8043863" y="4676775"/>
          <p14:tracePt t="86089" x="8037513" y="4676775"/>
          <p14:tracePt t="86098" x="7999413" y="4676775"/>
          <p14:tracePt t="86105" x="7921625" y="4687888"/>
          <p14:tracePt t="86112" x="7812088" y="4703763"/>
          <p14:tracePt t="86120" x="7702550" y="4714875"/>
          <p14:tracePt t="86127" x="7624763" y="4732338"/>
          <p14:tracePt t="86136" x="7531100" y="4743450"/>
          <p14:tracePt t="86142" x="7475538" y="4775200"/>
          <p14:tracePt t="86150" x="7464425" y="4781550"/>
          <p14:tracePt t="86158" x="7464425" y="4786313"/>
          <p14:tracePt t="86218" x="7464425" y="4792663"/>
          <p14:tracePt t="86225" x="7464425" y="4803775"/>
          <p14:tracePt t="86234" x="7464425" y="4808538"/>
          <p14:tracePt t="86241" x="7464425" y="4852988"/>
          <p14:tracePt t="86247" x="7481888" y="4902200"/>
          <p14:tracePt t="86255" x="7504113" y="4951413"/>
          <p14:tracePt t="86262" x="7515225" y="4968875"/>
          <p14:tracePt t="86270" x="7537450" y="4973638"/>
          <p14:tracePt t="86277" x="7558088" y="4979988"/>
          <p14:tracePt t="86284" x="7586663" y="4979988"/>
          <p14:tracePt t="86293" x="7620000" y="4979988"/>
          <p14:tracePt t="86301" x="7669213" y="4962525"/>
          <p14:tracePt t="86307" x="7718425" y="4930775"/>
          <p14:tracePt t="86314" x="7756525" y="4908550"/>
          <p14:tracePt t="86323" x="7818438" y="4852988"/>
          <p14:tracePt t="86329" x="7845425" y="4826000"/>
          <p14:tracePt t="86337" x="7867650" y="4808538"/>
          <p14:tracePt t="86345" x="7878763" y="4792663"/>
          <p14:tracePt t="86352" x="7889875" y="4781550"/>
          <p14:tracePt t="86359" x="7894638" y="4775200"/>
          <p14:tracePt t="86367" x="7894638" y="4770438"/>
          <p14:tracePt t="86374" x="7900988" y="4770438"/>
        </p14:tracePtLst>
      </p14:laserTraceLst>
    </p:ext>
  </p:extLst>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Flowchart: Document 8">
            <a:extLst>
              <a:ext uri="{FF2B5EF4-FFF2-40B4-BE49-F238E27FC236}">
                <a16:creationId xmlns:a16="http://schemas.microsoft.com/office/drawing/2014/main" id="{D12DDE76-C203-4047-9998-63900085B5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0"/>
            <a:ext cx="3248025" cy="3400426"/>
          </a:xfrm>
          <a:prstGeom prst="flowChartDocumen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38200" y="171162"/>
            <a:ext cx="2840182" cy="2371148"/>
          </a:xfrm>
        </p:spPr>
        <p:txBody>
          <a:bodyPr vert="horz" lIns="91440" tIns="45720" rIns="91440" bIns="45720" rtlCol="0" anchor="ctr">
            <a:normAutofit/>
          </a:bodyPr>
          <a:lstStyle/>
          <a:p>
            <a:r>
              <a:rPr lang="en-US" sz="3200" b="1" kern="1200">
                <a:solidFill>
                  <a:srgbClr val="FFFFFF"/>
                </a:solidFill>
                <a:latin typeface="+mj-lt"/>
                <a:ea typeface="+mj-ea"/>
                <a:cs typeface="+mj-cs"/>
              </a:rPr>
              <a:t>Study Plan (Lecture)</a:t>
            </a:r>
            <a:br>
              <a:rPr lang="en-US" sz="3200" b="1" kern="1200">
                <a:solidFill>
                  <a:srgbClr val="FFFFFF"/>
                </a:solidFill>
                <a:latin typeface="+mj-lt"/>
                <a:ea typeface="+mj-ea"/>
                <a:cs typeface="+mj-cs"/>
              </a:rPr>
            </a:br>
            <a:endParaRPr lang="en-US" sz="3200" b="1" kern="1200">
              <a:solidFill>
                <a:srgbClr val="FFFFFF"/>
              </a:solidFill>
              <a:latin typeface="+mj-lt"/>
              <a:ea typeface="+mj-ea"/>
              <a:cs typeface="+mj-cs"/>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4288612060"/>
              </p:ext>
            </p:extLst>
          </p:nvPr>
        </p:nvGraphicFramePr>
        <p:xfrm>
          <a:off x="4244546" y="356789"/>
          <a:ext cx="7309279" cy="6109003"/>
        </p:xfrm>
        <a:graphic>
          <a:graphicData uri="http://schemas.openxmlformats.org/drawingml/2006/table">
            <a:tbl>
              <a:tblPr firstRow="1" bandRow="1">
                <a:noFill/>
                <a:tableStyleId>{21E4AEA4-8DFA-4A89-87EB-49C32662AFE0}</a:tableStyleId>
              </a:tblPr>
              <a:tblGrid>
                <a:gridCol w="1231800">
                  <a:extLst>
                    <a:ext uri="{9D8B030D-6E8A-4147-A177-3AD203B41FA5}">
                      <a16:colId xmlns:a16="http://schemas.microsoft.com/office/drawing/2014/main" val="1558501158"/>
                    </a:ext>
                  </a:extLst>
                </a:gridCol>
                <a:gridCol w="6077479">
                  <a:extLst>
                    <a:ext uri="{9D8B030D-6E8A-4147-A177-3AD203B41FA5}">
                      <a16:colId xmlns:a16="http://schemas.microsoft.com/office/drawing/2014/main" val="121550478"/>
                    </a:ext>
                  </a:extLst>
                </a:gridCol>
              </a:tblGrid>
              <a:tr h="437282">
                <a:tc>
                  <a:txBody>
                    <a:bodyPr/>
                    <a:lstStyle/>
                    <a:p>
                      <a:pPr algn="ctr"/>
                      <a:r>
                        <a:rPr lang="en-US" sz="1700" b="1" cap="none" spc="60">
                          <a:solidFill>
                            <a:schemeClr val="bg1"/>
                          </a:solidFill>
                        </a:rPr>
                        <a:t>Week</a:t>
                      </a:r>
                    </a:p>
                  </a:txBody>
                  <a:tcPr marL="96634" marR="96634" marT="96634" marB="48317" anchor="ctr">
                    <a:lnL w="12700" cmpd="sng">
                      <a:noFill/>
                    </a:lnL>
                    <a:lnR w="12700" cmpd="sng">
                      <a:noFill/>
                    </a:lnR>
                    <a:lnT w="19050" cap="flat" cmpd="sng" algn="ctr">
                      <a:noFill/>
                      <a:prstDash val="solid"/>
                    </a:lnT>
                    <a:lnB w="38100" cmpd="sng">
                      <a:noFill/>
                    </a:lnB>
                    <a:solidFill>
                      <a:schemeClr val="accent1"/>
                    </a:solidFill>
                  </a:tcPr>
                </a:tc>
                <a:tc>
                  <a:txBody>
                    <a:bodyPr/>
                    <a:lstStyle/>
                    <a:p>
                      <a:pPr algn="ctr"/>
                      <a:r>
                        <a:rPr lang="en-US" sz="1700" b="1" cap="none" spc="60" dirty="0">
                          <a:solidFill>
                            <a:schemeClr val="bg1"/>
                          </a:solidFill>
                        </a:rPr>
                        <a:t>Topics</a:t>
                      </a:r>
                    </a:p>
                  </a:txBody>
                  <a:tcPr marL="96634" marR="96634" marT="96634" marB="48317" anchor="ctr">
                    <a:lnL w="12700" cmpd="sng">
                      <a:noFill/>
                    </a:lnL>
                    <a:lnR w="12700" cmpd="sng">
                      <a:noFill/>
                    </a:lnR>
                    <a:lnT w="19050" cap="flat" cmpd="sng" algn="ctr">
                      <a:noFill/>
                      <a:prstDash val="solid"/>
                    </a:lnT>
                    <a:lnB w="38100" cmpd="sng">
                      <a:noFill/>
                    </a:lnB>
                    <a:solidFill>
                      <a:schemeClr val="accent1"/>
                    </a:solidFill>
                  </a:tcPr>
                </a:tc>
                <a:extLst>
                  <a:ext uri="{0D108BD9-81ED-4DB2-BD59-A6C34878D82A}">
                    <a16:rowId xmlns:a16="http://schemas.microsoft.com/office/drawing/2014/main" val="1988651246"/>
                  </a:ext>
                </a:extLst>
              </a:tr>
              <a:tr h="405507">
                <a:tc>
                  <a:txBody>
                    <a:bodyPr/>
                    <a:lstStyle/>
                    <a:p>
                      <a:r>
                        <a:rPr lang="en-US" sz="1500" b="1" cap="none" spc="0" dirty="0">
                          <a:solidFill>
                            <a:schemeClr val="tx1"/>
                          </a:solidFill>
                        </a:rPr>
                        <a:t>1</a:t>
                      </a:r>
                    </a:p>
                  </a:txBody>
                  <a:tcPr marL="96634" marR="96634" marT="96634" marB="48317">
                    <a:lnL w="12700" cmpd="sng">
                      <a:noFill/>
                      <a:prstDash val="solid"/>
                    </a:lnL>
                    <a:lnR w="12700" cmpd="sng">
                      <a:noFill/>
                      <a:prstDash val="solid"/>
                    </a:lnR>
                    <a:lnT w="38100" cmpd="sng">
                      <a:noFill/>
                    </a:lnT>
                    <a:lnB w="12700" cap="flat" cmpd="sng" algn="ctr">
                      <a:noFill/>
                      <a:prstDash val="solid"/>
                    </a:lnB>
                    <a:noFill/>
                  </a:tcPr>
                </a:tc>
                <a:tc>
                  <a:txBody>
                    <a:bodyPr/>
                    <a:lstStyle/>
                    <a:p>
                      <a:r>
                        <a:rPr lang="en-US" sz="1200" b="1" cap="none" spc="0" dirty="0">
                          <a:solidFill>
                            <a:schemeClr val="tx1"/>
                          </a:solidFill>
                          <a:latin typeface="Times New Roman" panose="02020603050405020304" pitchFamily="18" charset="0"/>
                          <a:cs typeface="Times New Roman" panose="02020603050405020304" pitchFamily="18" charset="0"/>
                        </a:rPr>
                        <a:t>Introductory lecture</a:t>
                      </a:r>
                    </a:p>
                  </a:txBody>
                  <a:tcPr marL="96634" marR="96634" marT="96634" marB="48317">
                    <a:lnL w="12700" cmpd="sng">
                      <a:noFill/>
                      <a:prstDash val="solid"/>
                    </a:lnL>
                    <a:lnR w="12700" cmpd="sng">
                      <a:noFill/>
                      <a:prstDash val="solid"/>
                    </a:lnR>
                    <a:lnT w="38100" cmpd="sng">
                      <a:noFill/>
                    </a:lnT>
                    <a:lnB w="12700" cap="flat" cmpd="sng" algn="ctr">
                      <a:noFill/>
                      <a:prstDash val="solid"/>
                    </a:lnB>
                    <a:noFill/>
                  </a:tcPr>
                </a:tc>
                <a:extLst>
                  <a:ext uri="{0D108BD9-81ED-4DB2-BD59-A6C34878D82A}">
                    <a16:rowId xmlns:a16="http://schemas.microsoft.com/office/drawing/2014/main" val="2285111622"/>
                  </a:ext>
                </a:extLst>
              </a:tr>
              <a:tr h="405507">
                <a:tc>
                  <a:txBody>
                    <a:bodyPr/>
                    <a:lstStyle/>
                    <a:p>
                      <a:r>
                        <a:rPr lang="en-US" sz="1500" b="1" cap="none" spc="0" dirty="0">
                          <a:solidFill>
                            <a:schemeClr val="tx1"/>
                          </a:solidFill>
                        </a:rPr>
                        <a:t>2</a:t>
                      </a:r>
                    </a:p>
                  </a:txBody>
                  <a:tcPr marL="96634" marR="96634" marT="96634" marB="48317">
                    <a:lnL w="12700" cmpd="sng">
                      <a:noFill/>
                      <a:prstDash val="solid"/>
                    </a:lnL>
                    <a:lnR w="12700" cmpd="sng">
                      <a:noFill/>
                      <a:prstDash val="solid"/>
                    </a:lnR>
                    <a:lnT w="38100" cmpd="sng">
                      <a:noFill/>
                    </a:lnT>
                    <a:lnB w="12700" cap="flat" cmpd="sng" algn="ctr">
                      <a:noFill/>
                      <a:prstDash val="solid"/>
                    </a:lnB>
                    <a:noFill/>
                  </a:tcPr>
                </a:tc>
                <a:tc>
                  <a:txBody>
                    <a:bodyPr/>
                    <a:lstStyle/>
                    <a:p>
                      <a:pPr marL="0" marR="0" algn="just">
                        <a:spcBef>
                          <a:spcPts val="0"/>
                        </a:spcBef>
                        <a:spcAft>
                          <a:spcPts val="0"/>
                        </a:spcAft>
                      </a:pP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hlinkClick r:id="rId2" action="ppaction://hlinkfile"/>
                        </a:rPr>
                        <a:t>Entrepreneurship and Strategy</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8100" marR="38100" marT="38100" marB="38100" anchor="ctr">
                    <a:lnL w="12700" cmpd="sng">
                      <a:noFill/>
                      <a:prstDash val="solid"/>
                    </a:lnL>
                    <a:lnR w="12700" cmpd="sng">
                      <a:noFill/>
                      <a:prstDash val="solid"/>
                    </a:lnR>
                    <a:lnT w="38100" cmpd="sng">
                      <a:noFill/>
                    </a:lnT>
                    <a:lnB w="12700" cap="flat" cmpd="sng" algn="ctr">
                      <a:noFill/>
                      <a:prstDash val="solid"/>
                    </a:lnB>
                    <a:noFill/>
                  </a:tcPr>
                </a:tc>
                <a:extLst>
                  <a:ext uri="{0D108BD9-81ED-4DB2-BD59-A6C34878D82A}">
                    <a16:rowId xmlns:a16="http://schemas.microsoft.com/office/drawing/2014/main" val="2526076135"/>
                  </a:ext>
                </a:extLst>
              </a:tr>
              <a:tr h="405507">
                <a:tc>
                  <a:txBody>
                    <a:bodyPr/>
                    <a:lstStyle/>
                    <a:p>
                      <a:r>
                        <a:rPr lang="en-US" sz="1500" b="1" cap="none" spc="0" dirty="0">
                          <a:solidFill>
                            <a:schemeClr val="tx1"/>
                          </a:solidFill>
                        </a:rPr>
                        <a:t>3</a:t>
                      </a:r>
                    </a:p>
                  </a:txBody>
                  <a:tcPr marL="96634" marR="96634" marT="96634" marB="48317">
                    <a:lnL w="12700" cmpd="sng">
                      <a:noFill/>
                      <a:prstDash val="solid"/>
                    </a:lnL>
                    <a:lnR w="12700" cmpd="sng">
                      <a:noFill/>
                      <a:prstDash val="solid"/>
                    </a:lnR>
                    <a:lnT w="38100" cmpd="sng">
                      <a:noFill/>
                    </a:lnT>
                    <a:lnB w="12700" cap="flat" cmpd="sng" algn="ctr">
                      <a:noFill/>
                      <a:prstDash val="solid"/>
                    </a:lnB>
                    <a:noFill/>
                  </a:tcPr>
                </a:tc>
                <a:tc>
                  <a:txBody>
                    <a:bodyPr/>
                    <a:lstStyle/>
                    <a:p>
                      <a:pPr marL="0" marR="0">
                        <a:spcBef>
                          <a:spcPts val="0"/>
                        </a:spcBef>
                        <a:spcAft>
                          <a:spcPts val="0"/>
                        </a:spcAft>
                      </a:pP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hlinkClick r:id="rId3" action="ppaction://hlinkfile"/>
                        </a:rPr>
                        <a:t>Developing Strategy for the Emerging Venture Using the 7-S Model</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8100" marR="38100" marT="38100" marB="38100" anchor="ctr">
                    <a:lnL w="12700" cmpd="sng">
                      <a:noFill/>
                      <a:prstDash val="solid"/>
                    </a:lnL>
                    <a:lnR w="12700" cmpd="sng">
                      <a:noFill/>
                      <a:prstDash val="solid"/>
                    </a:lnR>
                    <a:lnT w="38100" cmpd="sng">
                      <a:noFill/>
                    </a:lnT>
                    <a:lnB w="12700" cap="flat" cmpd="sng" algn="ctr">
                      <a:noFill/>
                      <a:prstDash val="solid"/>
                    </a:lnB>
                    <a:noFill/>
                  </a:tcPr>
                </a:tc>
                <a:extLst>
                  <a:ext uri="{0D108BD9-81ED-4DB2-BD59-A6C34878D82A}">
                    <a16:rowId xmlns:a16="http://schemas.microsoft.com/office/drawing/2014/main" val="2424872535"/>
                  </a:ext>
                </a:extLst>
              </a:tr>
              <a:tr h="40550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500" cap="none" spc="0" dirty="0">
                          <a:solidFill>
                            <a:schemeClr val="tx1"/>
                          </a:solidFill>
                        </a:rPr>
                        <a:t>4</a:t>
                      </a:r>
                    </a:p>
                  </a:txBody>
                  <a:tcPr marL="96634" marR="96634" marT="96634" marB="48317">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marL="0" marR="0">
                        <a:spcBef>
                          <a:spcPts val="0"/>
                        </a:spcBef>
                        <a:spcAft>
                          <a:spcPts val="0"/>
                        </a:spcAft>
                      </a:pP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hlinkClick r:id="rId4" action="ppaction://hlinkfile"/>
                        </a:rPr>
                        <a:t>Strategies for Evaluating Opportunities</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8100" marR="38100" marT="38100" marB="38100" anchor="ctr">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extLst>
                  <a:ext uri="{0D108BD9-81ED-4DB2-BD59-A6C34878D82A}">
                    <a16:rowId xmlns:a16="http://schemas.microsoft.com/office/drawing/2014/main" val="2192330621"/>
                  </a:ext>
                </a:extLst>
              </a:tr>
              <a:tr h="40550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500" b="1" cap="none" spc="0" dirty="0">
                          <a:solidFill>
                            <a:schemeClr val="tx1"/>
                          </a:solidFill>
                        </a:rPr>
                        <a:t>5</a:t>
                      </a:r>
                    </a:p>
                  </a:txBody>
                  <a:tcPr marL="96634" marR="96634" marT="96634" marB="48317">
                    <a:lnL w="12700" cmpd="sng">
                      <a:noFill/>
                      <a:prstDash val="solid"/>
                    </a:lnL>
                    <a:lnR w="12700" cmpd="sng">
                      <a:noFill/>
                      <a:prstDash val="solid"/>
                    </a:lnR>
                    <a:lnT w="12700" cmpd="sng">
                      <a:noFill/>
                      <a:prstDash val="solid"/>
                    </a:lnT>
                    <a:lnB w="12700" cap="flat" cmpd="sng" algn="ctr">
                      <a:noFill/>
                      <a:prstDash val="solid"/>
                    </a:lnB>
                    <a:noFill/>
                  </a:tcPr>
                </a:tc>
                <a:tc>
                  <a:txBody>
                    <a:bodyPr/>
                    <a:lstStyle/>
                    <a:p>
                      <a:pPr marL="0" marR="0">
                        <a:spcBef>
                          <a:spcPts val="0"/>
                        </a:spcBef>
                        <a:spcAft>
                          <a:spcPts val="0"/>
                        </a:spcAft>
                      </a:pP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hlinkClick r:id="rId5" action="ppaction://hlinkfile"/>
                        </a:rPr>
                        <a:t>The Feasibility Analysis: Beginning the Evaluation Process</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8100" marR="38100" marT="38100" marB="38100" anchor="ctr">
                    <a:lnL w="12700" cmpd="sng">
                      <a:noFill/>
                      <a:prstDash val="solid"/>
                    </a:lnL>
                    <a:lnR w="12700" cmpd="sng">
                      <a:noFill/>
                      <a:prstDash val="solid"/>
                    </a:lnR>
                    <a:lnT w="12700" cmpd="sng">
                      <a:noFill/>
                      <a:prstDash val="solid"/>
                    </a:lnT>
                    <a:lnB w="12700" cap="flat" cmpd="sng" algn="ctr">
                      <a:noFill/>
                      <a:prstDash val="solid"/>
                    </a:lnB>
                    <a:noFill/>
                  </a:tcPr>
                </a:tc>
                <a:extLst>
                  <a:ext uri="{0D108BD9-81ED-4DB2-BD59-A6C34878D82A}">
                    <a16:rowId xmlns:a16="http://schemas.microsoft.com/office/drawing/2014/main" val="616613047"/>
                  </a:ext>
                </a:extLst>
              </a:tr>
              <a:tr h="44675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500" cap="none" spc="0" dirty="0">
                          <a:solidFill>
                            <a:schemeClr val="tx1"/>
                          </a:solidFill>
                        </a:rPr>
                        <a:t>6</a:t>
                      </a:r>
                    </a:p>
                  </a:txBody>
                  <a:tcPr marL="96634" marR="96634" marT="96634" marB="48317">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marL="0" marR="0">
                        <a:spcBef>
                          <a:spcPts val="0"/>
                        </a:spcBef>
                        <a:spcAft>
                          <a:spcPts val="0"/>
                        </a:spcAft>
                      </a:pP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hlinkClick r:id="rId6" action="ppaction://hlinkfile"/>
                        </a:rPr>
                        <a:t>Positioning the Firm for Strategic Advantage</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8100" marR="38100" marT="38100" marB="38100" anchor="ctr">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extLst>
                  <a:ext uri="{0D108BD9-81ED-4DB2-BD59-A6C34878D82A}">
                    <a16:rowId xmlns:a16="http://schemas.microsoft.com/office/drawing/2014/main" val="2050662196"/>
                  </a:ext>
                </a:extLst>
              </a:tr>
              <a:tr h="500832">
                <a:tc>
                  <a:txBody>
                    <a:bodyPr/>
                    <a:lstStyle/>
                    <a:p>
                      <a:r>
                        <a:rPr lang="en-US" sz="1500" cap="none" spc="0" dirty="0">
                          <a:solidFill>
                            <a:schemeClr val="tx1"/>
                          </a:solidFill>
                        </a:rPr>
                        <a:t>7</a:t>
                      </a:r>
                    </a:p>
                  </a:txBody>
                  <a:tcPr marL="96634" marR="96634" marT="96634" marB="48317">
                    <a:lnL w="12700" cmpd="sng">
                      <a:noFill/>
                      <a:prstDash val="solid"/>
                    </a:lnL>
                    <a:lnR w="12700" cmpd="sng">
                      <a:noFill/>
                      <a:prstDash val="solid"/>
                    </a:lnR>
                    <a:lnT w="12700" cmpd="sng">
                      <a:noFill/>
                      <a:prstDash val="solid"/>
                    </a:lnT>
                    <a:lnB w="12700" cap="flat" cmpd="sng" algn="ctr">
                      <a:noFill/>
                      <a:prstDash val="solid"/>
                    </a:lnB>
                    <a:noFill/>
                  </a:tcPr>
                </a:tc>
                <a:tc>
                  <a:txBody>
                    <a:bodyPr/>
                    <a:lstStyle/>
                    <a:p>
                      <a:pPr marL="0" marR="0">
                        <a:spcBef>
                          <a:spcPts val="0"/>
                        </a:spcBef>
                        <a:spcAft>
                          <a:spcPts val="0"/>
                        </a:spcAft>
                      </a:pP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hlinkClick r:id="rId7" action="ppaction://hlinkfile"/>
                        </a:rPr>
                        <a:t>Developing the Go-to-Market Strategy </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8100" marR="38100" marT="38100" marB="38100" anchor="ctr">
                    <a:lnL w="12700" cmpd="sng">
                      <a:noFill/>
                      <a:prstDash val="solid"/>
                    </a:lnL>
                    <a:lnR w="12700" cmpd="sng">
                      <a:noFill/>
                      <a:prstDash val="solid"/>
                    </a:lnR>
                    <a:lnT w="12700" cmpd="sng">
                      <a:noFill/>
                      <a:prstDash val="solid"/>
                    </a:lnT>
                    <a:lnB w="12700" cap="flat" cmpd="sng" algn="ctr">
                      <a:noFill/>
                      <a:prstDash val="solid"/>
                    </a:lnB>
                    <a:noFill/>
                  </a:tcPr>
                </a:tc>
                <a:extLst>
                  <a:ext uri="{0D108BD9-81ED-4DB2-BD59-A6C34878D82A}">
                    <a16:rowId xmlns:a16="http://schemas.microsoft.com/office/drawing/2014/main" val="4115988403"/>
                  </a:ext>
                </a:extLst>
              </a:tr>
              <a:tr h="405507">
                <a:tc>
                  <a:txBody>
                    <a:bodyPr/>
                    <a:lstStyle/>
                    <a:p>
                      <a:r>
                        <a:rPr lang="en-US" sz="1500" b="1" cap="none" spc="0" dirty="0">
                          <a:solidFill>
                            <a:schemeClr val="tx1"/>
                          </a:solidFill>
                        </a:rPr>
                        <a:t>8</a:t>
                      </a:r>
                    </a:p>
                  </a:txBody>
                  <a:tcPr marL="96634" marR="96634" marT="96634" marB="48317">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marL="0" marR="0">
                        <a:spcBef>
                          <a:spcPts val="0"/>
                        </a:spcBef>
                        <a:spcAft>
                          <a:spcPts val="0"/>
                        </a:spcAft>
                      </a:pP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hlinkClick r:id="rId8" action="ppaction://hlinkfile"/>
                        </a:rPr>
                        <a:t>The Strategic Plan Outline and Strategic Positioning </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a:spcBef>
                          <a:spcPts val="0"/>
                        </a:spcBef>
                        <a:spcAft>
                          <a:spcPts val="0"/>
                        </a:spcAft>
                      </a:pP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 Case study I (Booking.com)</a:t>
                      </a:r>
                    </a:p>
                  </a:txBody>
                  <a:tcPr marL="38100" marR="38100" marT="38100" marB="38100" anchor="ctr">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extLst>
                  <a:ext uri="{0D108BD9-81ED-4DB2-BD59-A6C34878D82A}">
                    <a16:rowId xmlns:a16="http://schemas.microsoft.com/office/drawing/2014/main" val="171634770"/>
                  </a:ext>
                </a:extLst>
              </a:tr>
              <a:tr h="405507">
                <a:tc>
                  <a:txBody>
                    <a:bodyPr/>
                    <a:lstStyle/>
                    <a:p>
                      <a:r>
                        <a:rPr lang="en-US" sz="1500" cap="none" spc="0" dirty="0">
                          <a:solidFill>
                            <a:schemeClr val="tx1"/>
                          </a:solidFill>
                        </a:rPr>
                        <a:t>9</a:t>
                      </a:r>
                    </a:p>
                  </a:txBody>
                  <a:tcPr marL="96634" marR="96634" marT="96634" marB="48317">
                    <a:lnL w="12700" cmpd="sng">
                      <a:noFill/>
                      <a:prstDash val="solid"/>
                    </a:lnL>
                    <a:lnR w="12700" cmpd="sng">
                      <a:noFill/>
                      <a:prstDash val="solid"/>
                    </a:lnR>
                    <a:lnT w="12700" cmpd="sng">
                      <a:noFill/>
                      <a:prstDash val="solid"/>
                    </a:lnT>
                    <a:lnB w="12700" cap="flat" cmpd="sng" algn="ctr">
                      <a:noFill/>
                      <a:prstDash val="solid"/>
                    </a:lnB>
                    <a:noFill/>
                  </a:tcPr>
                </a:tc>
                <a:tc>
                  <a:txBody>
                    <a:bodyPr/>
                    <a:lstStyle/>
                    <a:p>
                      <a:pPr marL="0" marR="0">
                        <a:spcBef>
                          <a:spcPts val="0"/>
                        </a:spcBef>
                        <a:spcAft>
                          <a:spcPts val="0"/>
                        </a:spcAft>
                      </a:pP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hlinkClick r:id="rId9" action="ppaction://hlinkfile"/>
                        </a:rPr>
                        <a:t>A Lean Framework for Starting a New Venture</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8100" marR="38100" marT="38100" marB="38100" anchor="ctr">
                    <a:lnL w="12700" cmpd="sng">
                      <a:noFill/>
                      <a:prstDash val="solid"/>
                    </a:lnL>
                    <a:lnR w="12700" cmpd="sng">
                      <a:noFill/>
                      <a:prstDash val="solid"/>
                    </a:lnR>
                    <a:lnT w="12700" cmpd="sng">
                      <a:noFill/>
                      <a:prstDash val="solid"/>
                    </a:lnT>
                    <a:lnB w="12700" cap="flat" cmpd="sng" algn="ctr">
                      <a:noFill/>
                      <a:prstDash val="solid"/>
                    </a:lnB>
                    <a:noFill/>
                  </a:tcPr>
                </a:tc>
                <a:extLst>
                  <a:ext uri="{0D108BD9-81ED-4DB2-BD59-A6C34878D82A}">
                    <a16:rowId xmlns:a16="http://schemas.microsoft.com/office/drawing/2014/main" val="2565102821"/>
                  </a:ext>
                </a:extLst>
              </a:tr>
              <a:tr h="405507">
                <a:tc>
                  <a:txBody>
                    <a:bodyPr/>
                    <a:lstStyle/>
                    <a:p>
                      <a:r>
                        <a:rPr lang="en-US" sz="1500" b="1" cap="none" spc="0" dirty="0">
                          <a:solidFill>
                            <a:schemeClr val="tx1"/>
                          </a:solidFill>
                        </a:rPr>
                        <a:t>10</a:t>
                      </a:r>
                    </a:p>
                  </a:txBody>
                  <a:tcPr marL="96634" marR="96634" marT="96634" marB="48317">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marL="0" marR="0">
                        <a:spcBef>
                          <a:spcPts val="0"/>
                        </a:spcBef>
                        <a:spcAft>
                          <a:spcPts val="0"/>
                        </a:spcAft>
                      </a:pP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hlinkClick r:id="rId10" action="ppaction://hlinkfile"/>
                        </a:rPr>
                        <a:t>Lean Canvas model </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a:spcBef>
                          <a:spcPts val="0"/>
                        </a:spcBef>
                        <a:spcAft>
                          <a:spcPts val="0"/>
                        </a:spcAft>
                      </a:pP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 Case study II (Uber) + Case study III (Airbnb)</a:t>
                      </a:r>
                    </a:p>
                  </a:txBody>
                  <a:tcPr marL="38100" marR="38100" marT="38100" marB="38100" anchor="ctr">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extLst>
                  <a:ext uri="{0D108BD9-81ED-4DB2-BD59-A6C34878D82A}">
                    <a16:rowId xmlns:a16="http://schemas.microsoft.com/office/drawing/2014/main" val="298474428"/>
                  </a:ext>
                </a:extLst>
              </a:tr>
              <a:tr h="405507">
                <a:tc>
                  <a:txBody>
                    <a:bodyPr/>
                    <a:lstStyle/>
                    <a:p>
                      <a:r>
                        <a:rPr lang="en-US" sz="1500" cap="none" spc="0" dirty="0">
                          <a:solidFill>
                            <a:schemeClr val="tx1"/>
                          </a:solidFill>
                        </a:rPr>
                        <a:t>11</a:t>
                      </a:r>
                    </a:p>
                  </a:txBody>
                  <a:tcPr marL="96634" marR="96634" marT="96634" marB="48317">
                    <a:lnL w="12700" cmpd="sng">
                      <a:noFill/>
                      <a:prstDash val="solid"/>
                    </a:lnL>
                    <a:lnR w="12700" cmpd="sng">
                      <a:noFill/>
                      <a:prstDash val="solid"/>
                    </a:lnR>
                    <a:lnT w="12700" cmpd="sng">
                      <a:noFill/>
                      <a:prstDash val="solid"/>
                    </a:lnT>
                    <a:lnB w="12700" cap="flat" cmpd="sng" algn="ctr">
                      <a:noFill/>
                      <a:prstDash val="solid"/>
                    </a:lnB>
                    <a:noFill/>
                  </a:tcPr>
                </a:tc>
                <a:tc>
                  <a:txBody>
                    <a:bodyPr/>
                    <a:lstStyle/>
                    <a:p>
                      <a:pPr marL="0" marR="0">
                        <a:spcBef>
                          <a:spcPts val="0"/>
                        </a:spcBef>
                        <a:spcAft>
                          <a:spcPts val="0"/>
                        </a:spcAft>
                      </a:pP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hlinkClick r:id="rId11" action="ppaction://hlinkfile"/>
                        </a:rPr>
                        <a:t>Managing New Ventures</a:t>
                      </a:r>
                      <a:endParaRPr lang="en-US"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8100" marR="38100" marT="38100" marB="38100" anchor="ctr">
                    <a:lnL w="12700" cmpd="sng">
                      <a:noFill/>
                      <a:prstDash val="solid"/>
                    </a:lnL>
                    <a:lnR w="12700" cmpd="sng">
                      <a:noFill/>
                      <a:prstDash val="solid"/>
                    </a:lnR>
                    <a:lnT w="12700" cmpd="sng">
                      <a:noFill/>
                      <a:prstDash val="solid"/>
                    </a:lnT>
                    <a:lnB w="12700" cap="flat" cmpd="sng" algn="ctr">
                      <a:noFill/>
                      <a:prstDash val="solid"/>
                    </a:lnB>
                    <a:noFill/>
                  </a:tcPr>
                </a:tc>
                <a:extLst>
                  <a:ext uri="{0D108BD9-81ED-4DB2-BD59-A6C34878D82A}">
                    <a16:rowId xmlns:a16="http://schemas.microsoft.com/office/drawing/2014/main" val="1091514877"/>
                  </a:ext>
                </a:extLst>
              </a:tr>
              <a:tr h="500832">
                <a:tc>
                  <a:txBody>
                    <a:bodyPr/>
                    <a:lstStyle/>
                    <a:p>
                      <a:r>
                        <a:rPr lang="en-US" sz="1500" cap="none" spc="0" dirty="0">
                          <a:solidFill>
                            <a:srgbClr val="FF0000"/>
                          </a:solidFill>
                        </a:rPr>
                        <a:t>12</a:t>
                      </a:r>
                    </a:p>
                  </a:txBody>
                  <a:tcPr marL="96634" marR="96634" marT="96634" marB="48317">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algn="ctr"/>
                      <a:r>
                        <a:rPr lang="en-US" sz="2100" b="1" cap="none" spc="0" dirty="0">
                          <a:solidFill>
                            <a:srgbClr val="FF0000"/>
                          </a:solidFill>
                        </a:rPr>
                        <a:t>Revision</a:t>
                      </a:r>
                    </a:p>
                  </a:txBody>
                  <a:tcPr marL="96634" marR="96634" marT="96634" marB="48317">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extLst>
                  <a:ext uri="{0D108BD9-81ED-4DB2-BD59-A6C34878D82A}">
                    <a16:rowId xmlns:a16="http://schemas.microsoft.com/office/drawing/2014/main" val="3963894740"/>
                  </a:ext>
                </a:extLst>
              </a:tr>
              <a:tr h="500832">
                <a:tc>
                  <a:txBody>
                    <a:bodyPr/>
                    <a:lstStyle/>
                    <a:p>
                      <a:r>
                        <a:rPr lang="en-US" sz="1500" cap="none" spc="0" dirty="0">
                          <a:solidFill>
                            <a:srgbClr val="FF0000"/>
                          </a:solidFill>
                        </a:rPr>
                        <a:t>13</a:t>
                      </a:r>
                    </a:p>
                  </a:txBody>
                  <a:tcPr marL="96634" marR="96634" marT="96634" marB="48317">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100" b="1" cap="none" spc="0" dirty="0">
                          <a:solidFill>
                            <a:srgbClr val="FF0000"/>
                          </a:solidFill>
                        </a:rPr>
                        <a:t>Final</a:t>
                      </a:r>
                      <a:r>
                        <a:rPr lang="en-US" sz="2100" b="1" cap="none" spc="0" baseline="0" dirty="0">
                          <a:solidFill>
                            <a:srgbClr val="FF0000"/>
                          </a:solidFill>
                        </a:rPr>
                        <a:t> Exam</a:t>
                      </a:r>
                      <a:endParaRPr lang="en-US" sz="2100" b="1" cap="none" spc="0" dirty="0">
                        <a:solidFill>
                          <a:srgbClr val="FF0000"/>
                        </a:solidFill>
                      </a:endParaRPr>
                    </a:p>
                  </a:txBody>
                  <a:tcPr marL="96634" marR="96634" marT="96634" marB="48317">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extLst>
                  <a:ext uri="{0D108BD9-81ED-4DB2-BD59-A6C34878D82A}">
                    <a16:rowId xmlns:a16="http://schemas.microsoft.com/office/drawing/2014/main" val="401490686"/>
                  </a:ext>
                </a:extLst>
              </a:tr>
            </a:tbl>
          </a:graphicData>
        </a:graphic>
      </p:graphicFrame>
      <p:sp>
        <p:nvSpPr>
          <p:cNvPr id="3" name="Arrow: Right 2">
            <a:extLst>
              <a:ext uri="{FF2B5EF4-FFF2-40B4-BE49-F238E27FC236}">
                <a16:creationId xmlns:a16="http://schemas.microsoft.com/office/drawing/2014/main" id="{3CC179E9-6428-5FF9-AE77-0D250ECF0480}"/>
              </a:ext>
            </a:extLst>
          </p:cNvPr>
          <p:cNvSpPr/>
          <p:nvPr/>
        </p:nvSpPr>
        <p:spPr>
          <a:xfrm rot="10800000">
            <a:off x="7154562" y="926757"/>
            <a:ext cx="624016" cy="123568"/>
          </a:xfrm>
          <a:prstGeom prst="right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23493228"/>
      </p:ext>
    </p:extLst>
  </p:cSld>
  <p:clrMapOvr>
    <a:masterClrMapping/>
  </p:clrMapOvr>
  <mc:AlternateContent xmlns:mc="http://schemas.openxmlformats.org/markup-compatibility/2006" xmlns:p14="http://schemas.microsoft.com/office/powerpoint/2010/main">
    <mc:Choice Requires="p14">
      <p:transition spd="med" p14:dur="700" advTm="693765">
        <p:fade/>
      </p:transition>
    </mc:Choice>
    <mc:Fallback xmlns="">
      <p:transition spd="med" advTm="693765">
        <p:fade/>
      </p:transition>
    </mc:Fallback>
  </mc:AlternateContent>
  <p:extLst>
    <p:ext uri="{3A86A75C-4F4B-4683-9AE1-C65F6400EC91}">
      <p14:laserTraceLst xmlns:p14="http://schemas.microsoft.com/office/powerpoint/2010/main">
        <p14:tracePtLst>
          <p14:tracePt t="193660" x="4657725" y="6748463"/>
          <p14:tracePt t="193768" x="5233988" y="6577013"/>
          <p14:tracePt t="193775" x="5514975" y="6311900"/>
          <p14:tracePt t="193785" x="5684838" y="6142038"/>
          <p14:tracePt t="193790" x="5922963" y="5916613"/>
          <p14:tracePt t="193797" x="6159500" y="5695950"/>
          <p14:tracePt t="193805" x="6297613" y="5546725"/>
          <p14:tracePt t="193812" x="6538913" y="5294313"/>
          <p14:tracePt t="193821" x="6797675" y="5045075"/>
          <p14:tracePt t="193827" x="7051675" y="4819650"/>
          <p14:tracePt t="193835" x="7140575" y="4737100"/>
          <p14:tracePt t="193842" x="7283450" y="4627563"/>
          <p14:tracePt t="193851" x="7426325" y="4494213"/>
          <p14:tracePt t="193857" x="7486650" y="4451350"/>
          <p14:tracePt t="193866" x="7558088" y="4395788"/>
          <p14:tracePt t="193873" x="7624763" y="4335463"/>
          <p14:tracePt t="193880" x="7685088" y="4297363"/>
          <p14:tracePt t="193888" x="7713663" y="4286250"/>
          <p14:tracePt t="193895" x="7740650" y="4264025"/>
          <p14:tracePt t="193902" x="7745413" y="4268788"/>
          <p14:tracePt t="193910" x="7767638" y="4268788"/>
          <p14:tracePt t="193918" x="7785100" y="4257675"/>
          <p14:tracePt t="193925" x="7807325" y="4241800"/>
          <p14:tracePt t="193934" x="7839075" y="4213225"/>
          <p14:tracePt t="193941" x="7856538" y="4203700"/>
          <p14:tracePt t="193948" x="7894638" y="4164013"/>
          <p14:tracePt t="193955" x="7932738" y="4125913"/>
          <p14:tracePt t="193962" x="7943850" y="4114800"/>
          <p14:tracePt t="193970" x="7966075" y="4092575"/>
          <p14:tracePt t="193977" x="7988300" y="4054475"/>
          <p14:tracePt t="193985" x="8010525" y="4025900"/>
          <p14:tracePt t="193993" x="8048625" y="3976688"/>
          <p14:tracePt t="194001" x="8070850" y="3943350"/>
          <p14:tracePt t="194008" x="8097838" y="3905250"/>
          <p14:tracePt t="194015" x="8120063" y="3860800"/>
          <p14:tracePt t="194022" x="8120063" y="3833813"/>
          <p14:tracePt t="194030" x="8120063" y="3817938"/>
          <p14:tracePt t="194038" x="8120063" y="3789363"/>
          <p14:tracePt t="194045" x="8120063" y="3756025"/>
          <p14:tracePt t="194052" x="8120063" y="3740150"/>
          <p14:tracePt t="194060" x="8120063" y="3706813"/>
          <p14:tracePt t="194067" x="8120063" y="3684588"/>
          <p14:tracePt t="194075" x="8120063" y="3662363"/>
          <p14:tracePt t="194084" x="8120063" y="3630613"/>
          <p14:tracePt t="194090" x="8120063" y="3597275"/>
          <p14:tracePt t="194097" x="8137525" y="3548063"/>
          <p14:tracePt t="194105" x="8153400" y="3519488"/>
          <p14:tracePt t="194112" x="8213725" y="3436938"/>
          <p14:tracePt t="194120" x="8258175" y="3365500"/>
          <p14:tracePt t="194127" x="8302625" y="3305175"/>
          <p14:tracePt t="194136" x="8347075" y="3255963"/>
          <p14:tracePt t="194142" x="8396288" y="3195638"/>
          <p14:tracePt t="194151" x="8423275" y="3155950"/>
          <p14:tracePt t="194158" x="8440738" y="3140075"/>
          <p14:tracePt t="194165" x="8445500" y="3111500"/>
          <p14:tracePt t="194172" x="8451850" y="3095625"/>
          <p14:tracePt t="194180" x="8456613" y="3090863"/>
          <p14:tracePt t="194188" x="8462963" y="3079750"/>
          <p14:tracePt t="194195" x="8462963" y="3073400"/>
          <p14:tracePt t="194202" x="8478838" y="3062288"/>
          <p14:tracePt t="194210" x="8483600" y="3057525"/>
          <p14:tracePt t="194218" x="8494713" y="3051175"/>
          <p14:tracePt t="194225" x="8505825" y="3046413"/>
          <p14:tracePt t="194234" x="8512175" y="3035300"/>
          <p14:tracePt t="194241" x="8516938" y="3035300"/>
          <p14:tracePt t="194248" x="8516938" y="3028950"/>
          <p14:tracePt t="194354" x="8523288" y="3028950"/>
          <p14:tracePt t="194360" x="8523288" y="3024188"/>
          <p14:tracePt t="194368" x="8523288" y="3017838"/>
          <p14:tracePt t="194375" x="8528050" y="3013075"/>
          <p14:tracePt t="194385" x="8528050" y="3008313"/>
          <p14:tracePt t="194390" x="8528050" y="3001963"/>
          <p14:tracePt t="194460" x="8534400" y="3001963"/>
          <p14:tracePt t="194465" x="8545513" y="2990850"/>
          <p14:tracePt t="194473" x="8556625" y="2986088"/>
          <p14:tracePt t="194480" x="8566150" y="2979738"/>
          <p14:tracePt t="194488" x="8572500" y="2979738"/>
          <p14:tracePt t="194495" x="8577263" y="2979738"/>
          <p14:tracePt t="194503" x="8577263" y="2974975"/>
          <p14:tracePt t="194519" x="8583613" y="2974975"/>
          <p14:tracePt t="194541" x="8588375" y="2974975"/>
          <p14:tracePt t="194555" x="8605838" y="2968625"/>
          <p14:tracePt t="194562" x="8616950" y="2963863"/>
          <p14:tracePt t="194571" x="8639175" y="2957513"/>
          <p14:tracePt t="194578" x="8659813" y="2957513"/>
          <p14:tracePt t="194584" x="8688388" y="2946400"/>
          <p14:tracePt t="194592" x="8704263" y="2946400"/>
          <p14:tracePt t="194602" x="8715375" y="2941638"/>
          <p14:tracePt t="194607" x="8726488" y="2941638"/>
          <p14:tracePt t="194715" x="8732838" y="2941638"/>
          <p14:tracePt t="194736" x="8737600" y="2941638"/>
          <p14:tracePt t="194758" x="8743950" y="2941638"/>
          <p14:tracePt t="194765" x="8748713" y="2941638"/>
          <p14:tracePt t="194773" x="8753475" y="2941638"/>
          <p14:tracePt t="194780" x="8759825" y="2935288"/>
          <p14:tracePt t="194789" x="8764588" y="2935288"/>
          <p14:tracePt t="194795" x="8770938" y="2935288"/>
          <p14:tracePt t="194810" x="8775700" y="2935288"/>
          <p14:tracePt t="194819" x="8782050" y="2935288"/>
          <p14:tracePt t="194825" x="8786813" y="2935288"/>
          <p14:tracePt t="194832" x="8793163" y="2935288"/>
          <p14:tracePt t="194840" x="8797925" y="2935288"/>
          <p14:tracePt t="194847" x="8804275" y="2935288"/>
          <p14:tracePt t="194863" x="8815388" y="2935288"/>
          <p14:tracePt t="194870" x="8820150" y="2935288"/>
          <p14:tracePt t="194877" x="8842375" y="2935288"/>
          <p14:tracePt t="194885" x="8847138" y="2935288"/>
          <p14:tracePt t="194893" x="8858250" y="2935288"/>
          <p14:tracePt t="194902" x="8864600" y="2935288"/>
          <p14:tracePt t="194907" x="8869363" y="2935288"/>
          <p14:tracePt t="195023" x="8875713" y="2935288"/>
          <p14:tracePt t="195028" x="8880475" y="2935288"/>
          <p14:tracePt t="195043" x="8886825" y="2935288"/>
          <p14:tracePt t="195195" x="8891588" y="2930525"/>
          <p14:tracePt t="195200" x="8897938" y="2919413"/>
          <p14:tracePt t="195208" x="8902700" y="2914650"/>
          <p14:tracePt t="195214" x="8909050" y="2903538"/>
          <p14:tracePt t="195223" x="8909050" y="2897188"/>
          <p14:tracePt t="195230" x="8909050" y="2892425"/>
          <p14:tracePt t="195245" x="8913813" y="2886075"/>
          <p14:tracePt t="195253" x="8920163" y="2886075"/>
          <p14:tracePt t="195261" x="8920163" y="2881313"/>
          <p14:tracePt t="241444" x="8462963" y="3294063"/>
          <p14:tracePt t="241446" x="8407400" y="3349625"/>
          <p14:tracePt t="241448" x="8285163" y="3432175"/>
          <p14:tracePt t="241450" x="8258175" y="3454400"/>
          <p14:tracePt t="241455" x="8253413" y="3459163"/>
          <p14:tracePt t="241462" x="8247063" y="3459163"/>
          <p14:tracePt t="241584" x="8242300" y="3459163"/>
          <p14:tracePt t="241703" x="8242300" y="3454400"/>
          <p14:tracePt t="241711" x="8224838" y="3436938"/>
          <p14:tracePt t="241717" x="8213725" y="3414713"/>
          <p14:tracePt t="241725" x="8202613" y="3382963"/>
          <p14:tracePt t="241732" x="8181975" y="3354388"/>
          <p14:tracePt t="241742" x="8148638" y="3332163"/>
          <p14:tracePt t="241747" x="8142288" y="3321050"/>
          <p14:tracePt t="241754" x="8142288" y="3316288"/>
          <p14:tracePt t="241762" x="8131175" y="3316288"/>
          <p14:tracePt t="241769" x="8131175" y="3309938"/>
          <p14:tracePt t="241801" x="8126413" y="3309938"/>
          <p14:tracePt t="241807" x="8108950" y="3332163"/>
          <p14:tracePt t="241815" x="8093075" y="3376613"/>
          <p14:tracePt t="241824" x="8048625" y="3436938"/>
          <p14:tracePt t="241829" x="8026400" y="3465513"/>
          <p14:tracePt t="241837" x="7972425" y="3536950"/>
          <p14:tracePt t="241845" x="7939088" y="3590925"/>
          <p14:tracePt t="241852" x="7910513" y="3619500"/>
          <p14:tracePt t="241859" x="7878763" y="3646488"/>
          <p14:tracePt t="241867" x="7839075" y="3690938"/>
          <p14:tracePt t="241875" x="7812088" y="3717925"/>
          <p14:tracePt t="241882" x="7767638" y="3762375"/>
          <p14:tracePt t="241891" x="7740650" y="3778250"/>
          <p14:tracePt t="241897" x="7713663" y="3811588"/>
          <p14:tracePt t="241904" x="7680325" y="3833813"/>
          <p14:tracePt t="241912" x="7662863" y="3849688"/>
          <p14:tracePt t="241919" x="7624763" y="3871913"/>
          <p14:tracePt t="241927" x="7597775" y="3889375"/>
          <p14:tracePt t="241935" x="7580313" y="3894138"/>
          <p14:tracePt t="241942" x="7558088" y="3894138"/>
          <p14:tracePt t="241950" x="7542213" y="3894138"/>
          <p14:tracePt t="241958" x="7531100" y="3894138"/>
          <p14:tracePt t="241965" x="7515225" y="3894138"/>
          <p14:tracePt t="241972" x="7504113" y="3894138"/>
          <p14:tracePt t="241980" x="7475538" y="3878263"/>
          <p14:tracePt t="241987" x="7453313" y="3871913"/>
          <p14:tracePt t="241995" x="7426325" y="3860800"/>
          <p14:tracePt t="242002" x="7381875" y="3829050"/>
          <p14:tracePt t="242010" x="7327900" y="3795713"/>
          <p14:tracePt t="242017" x="7288213" y="3778250"/>
          <p14:tracePt t="242025" x="7261225" y="3756025"/>
          <p14:tracePt t="242033" x="7223125" y="3740150"/>
          <p14:tracePt t="242042" x="7151688" y="3706813"/>
          <p14:tracePt t="242047" x="7112000" y="3690938"/>
          <p14:tracePt t="242054" x="7062788" y="3668713"/>
          <p14:tracePt t="242062" x="6935788" y="3630613"/>
          <p14:tracePt t="242070" x="6897688" y="3619500"/>
          <p14:tracePt t="242077" x="6842125" y="3602038"/>
          <p14:tracePt t="242084" x="6770688" y="3586163"/>
          <p14:tracePt t="242092" x="6704013" y="3568700"/>
          <p14:tracePt t="242099" x="6632575" y="3552825"/>
          <p14:tracePt t="242108" x="6605588" y="3536950"/>
          <p14:tracePt t="242114" x="6572250" y="3525838"/>
          <p14:tracePt t="242122" x="6550025" y="3519488"/>
          <p14:tracePt t="242131" x="6550025" y="3514725"/>
          <p14:tracePt t="242137" x="6538913" y="3508375"/>
          <p14:tracePt t="242145" x="6538913" y="3503613"/>
          <p14:tracePt t="242152" x="6534150" y="3503613"/>
          <p14:tracePt t="242159" x="6527800" y="3503613"/>
          <p14:tracePt t="242167" x="6523038" y="3497263"/>
          <p14:tracePt t="242175" x="6516688" y="3492500"/>
          <p14:tracePt t="242182" x="6511925" y="3486150"/>
          <p14:tracePt t="242192" x="6500813" y="3481388"/>
          <p14:tracePt t="242197" x="6496050" y="3465513"/>
          <p14:tracePt t="242212" x="6496050" y="3454400"/>
          <p14:tracePt t="242219" x="6496050" y="3443288"/>
          <p14:tracePt t="242227" x="6489700" y="3436938"/>
          <p14:tracePt t="242234" x="6484938" y="3425825"/>
          <p14:tracePt t="242243" x="6484938" y="3414713"/>
          <p14:tracePt t="242251" x="6484938" y="3398838"/>
          <p14:tracePt t="242259" x="6484938" y="3392488"/>
          <p14:tracePt t="242265" x="6484938" y="3382963"/>
          <p14:tracePt t="242272" x="6484938" y="3371850"/>
          <p14:tracePt t="242279" x="6478588" y="3360738"/>
          <p14:tracePt t="242287" x="6478588" y="3349625"/>
          <p14:tracePt t="242295" x="6473825" y="3349625"/>
          <p14:tracePt t="242302" x="6473825" y="3338513"/>
          <p14:tracePt t="242309" x="6473825" y="3332163"/>
          <p14:tracePt t="242317" x="6473825" y="3327400"/>
          <p14:tracePt t="242333" x="6473825" y="3321050"/>
          <p14:tracePt t="242348" x="6473825" y="3316288"/>
          <p14:tracePt t="242354" x="6478588" y="3316288"/>
          <p14:tracePt t="242363" x="6478588" y="3309938"/>
          <p14:tracePt t="242370" x="6489700" y="3305175"/>
          <p14:tracePt t="242377" x="6511925" y="3298825"/>
          <p14:tracePt t="242385" x="6523038" y="3294063"/>
          <p14:tracePt t="242393" x="6534150" y="3289300"/>
          <p14:tracePt t="242400" x="6545263" y="3282950"/>
          <p14:tracePt t="242409" x="6545263" y="3278188"/>
          <p14:tracePt t="242425" x="6550025" y="3278188"/>
          <p14:tracePt t="242438" x="6550025" y="3271838"/>
          <p14:tracePt t="242445" x="6556375" y="3271838"/>
          <p14:tracePt t="242452" x="6561138" y="3267075"/>
          <p14:tracePt t="242459" x="6567488" y="3267075"/>
          <p14:tracePt t="242467" x="6578600" y="3267075"/>
          <p14:tracePt t="242476" x="6589713" y="3267075"/>
          <p14:tracePt t="242482" x="6594475" y="3267075"/>
          <p14:tracePt t="242492" x="6610350" y="3260725"/>
          <p14:tracePt t="242497" x="6621463" y="3255963"/>
          <p14:tracePt t="242504" x="6621463" y="3249613"/>
          <p14:tracePt t="242512" x="6627813" y="3249613"/>
          <p14:tracePt t="242519" x="6632575" y="3249613"/>
          <p14:tracePt t="242560" x="6638925" y="3249613"/>
          <p14:tracePt t="242590" x="6643688" y="3249613"/>
          <p14:tracePt t="242711" x="6650038" y="3249613"/>
          <p14:tracePt t="242715" x="6654800" y="3249613"/>
          <p14:tracePt t="242730" x="6665913" y="3249613"/>
          <p14:tracePt t="242737" x="6672263" y="3249613"/>
          <p14:tracePt t="242745" x="6710363" y="3249613"/>
          <p14:tracePt t="242752" x="6726238" y="3249613"/>
          <p14:tracePt t="242759" x="6770688" y="3267075"/>
          <p14:tracePt t="242767" x="6819900" y="3289300"/>
          <p14:tracePt t="242776" x="6864350" y="3305175"/>
          <p14:tracePt t="242782" x="6891338" y="3305175"/>
          <p14:tracePt t="242790" x="6935788" y="3309938"/>
          <p14:tracePt t="242797" x="6969125" y="3321050"/>
          <p14:tracePt t="242804" x="6985000" y="3327400"/>
          <p14:tracePt t="242812" x="7013575" y="3327400"/>
          <p14:tracePt t="242819" x="7046913" y="3332163"/>
          <p14:tracePt t="242827" x="7062788" y="3338513"/>
          <p14:tracePt t="242834" x="7073900" y="3338513"/>
          <p14:tracePt t="242842" x="7085013" y="3338513"/>
          <p14:tracePt t="242850" x="7089775" y="3338513"/>
          <p14:tracePt t="242859" x="7096125" y="3338513"/>
          <p14:tracePt t="242927" x="7100888" y="3338513"/>
          <p14:tracePt t="242932" x="7107238" y="3338513"/>
          <p14:tracePt t="242948" x="7118350" y="3338513"/>
          <p14:tracePt t="242954" x="7123113" y="3338513"/>
          <p14:tracePt t="242962" x="7134225" y="3338513"/>
          <p14:tracePt t="243025" x="7140575" y="3338513"/>
          <p14:tracePt t="243030" x="7145338" y="3338513"/>
          <p14:tracePt t="243038" x="7162800" y="3338513"/>
          <p14:tracePt t="243045" x="7178675" y="3338513"/>
          <p14:tracePt t="243052" x="7194550" y="3338513"/>
          <p14:tracePt t="243059" x="7239000" y="3338513"/>
          <p14:tracePt t="243067" x="7261225" y="3338513"/>
          <p14:tracePt t="243076" x="7288213" y="3338513"/>
          <p14:tracePt t="243082" x="7305675" y="3338513"/>
          <p14:tracePt t="243089" x="7321550" y="3338513"/>
          <p14:tracePt t="243097" x="7339013" y="3338513"/>
          <p14:tracePt t="243104" x="7343775" y="3338513"/>
          <p14:tracePt t="243112" x="7350125" y="3338513"/>
          <p14:tracePt t="243120" x="7359650" y="3338513"/>
          <p14:tracePt t="243127" x="7370763" y="3338513"/>
          <p14:tracePt t="243135" x="7381875" y="3338513"/>
          <p14:tracePt t="243143" x="7399338" y="3338513"/>
          <p14:tracePt t="243150" x="7432675" y="3338513"/>
          <p14:tracePt t="243157" x="7448550" y="3338513"/>
          <p14:tracePt t="243165" x="7481888" y="3338513"/>
          <p14:tracePt t="243172" x="7526338" y="3338513"/>
          <p14:tracePt t="243180" x="7558088" y="3338513"/>
          <p14:tracePt t="243187" x="7586663" y="3338513"/>
          <p14:tracePt t="243194" x="7602538" y="3338513"/>
          <p14:tracePt t="243202" x="7624763" y="3338513"/>
          <p14:tracePt t="243209" x="7631113" y="3338513"/>
          <p14:tracePt t="243217" x="7635875" y="3338513"/>
          <p14:tracePt t="243226" x="7640638" y="3338513"/>
          <p14:tracePt t="243451" x="7646988" y="3338513"/>
          <p14:tracePt t="243465" x="7658100" y="3343275"/>
          <p14:tracePt t="243472" x="7669213" y="3343275"/>
          <p14:tracePt t="243480" x="7691438" y="3354388"/>
          <p14:tracePt t="243487" x="7718425" y="3371850"/>
          <p14:tracePt t="243494" x="7767638" y="3376613"/>
          <p14:tracePt t="243502" x="7812088" y="3392488"/>
          <p14:tracePt t="243510" x="7839075" y="3392488"/>
          <p14:tracePt t="243517" x="7861300" y="3392488"/>
          <p14:tracePt t="243527" x="7894638" y="3392488"/>
          <p14:tracePt t="243532" x="7916863" y="3392488"/>
          <p14:tracePt t="243539" x="7927975" y="3392488"/>
          <p14:tracePt t="243984" x="7932738" y="3392488"/>
          <p14:tracePt t="243990" x="7939088" y="3392488"/>
          <p14:tracePt t="243997" x="7943850" y="3392488"/>
          <p14:tracePt t="244022" x="7950200" y="3392488"/>
          <p14:tracePt t="244081" x="7954963" y="3392488"/>
          <p14:tracePt t="244087" x="7961313" y="3392488"/>
          <p14:tracePt t="244094" x="7961313" y="3387725"/>
          <p14:tracePt t="244102" x="7966075" y="3382963"/>
          <p14:tracePt t="244112" x="7972425" y="3382963"/>
          <p14:tracePt t="244117" x="7977188" y="3382963"/>
          <p14:tracePt t="244125" x="7983538" y="3382963"/>
          <p14:tracePt t="277916" x="7631113" y="3421063"/>
          <p14:tracePt t="277969" x="7631113" y="3414713"/>
          <p14:tracePt t="277991" x="7631113" y="3409950"/>
          <p14:tracePt t="277996" x="7631113" y="3403600"/>
          <p14:tracePt t="278013" x="7635875" y="3403600"/>
          <p14:tracePt t="278027" x="7646988" y="3403600"/>
          <p14:tracePt t="278034" x="7658100" y="3387725"/>
          <p14:tracePt t="278041" x="7662863" y="3387725"/>
          <p14:tracePt t="278048" x="7669213" y="3387725"/>
          <p14:tracePt t="278056" x="7673975" y="3387725"/>
          <p14:tracePt t="278064" x="7685088" y="3387725"/>
          <p14:tracePt t="278071" x="7696200" y="3387725"/>
          <p14:tracePt t="278079" x="7713663" y="3387725"/>
          <p14:tracePt t="278086" x="7724775" y="3387725"/>
          <p14:tracePt t="278094" x="7751763" y="3403600"/>
          <p14:tracePt t="278102" x="7778750" y="3421063"/>
          <p14:tracePt t="278108" x="7796213" y="3432175"/>
          <p14:tracePt t="278116" x="7834313" y="3459163"/>
          <p14:tracePt t="278123" x="7845425" y="3475038"/>
          <p14:tracePt t="278131" x="7856538" y="3492500"/>
          <p14:tracePt t="278139" x="7872413" y="3503613"/>
          <p14:tracePt t="278147" x="7889875" y="3530600"/>
          <p14:tracePt t="278154" x="7894638" y="3530600"/>
          <p14:tracePt t="278163" x="7894638" y="3541713"/>
          <p14:tracePt t="278168" x="7894638" y="3548063"/>
          <p14:tracePt t="278176" x="7900988" y="3563938"/>
          <p14:tracePt t="278184" x="7900988" y="3575050"/>
          <p14:tracePt t="278191" x="7900988" y="3590925"/>
          <p14:tracePt t="278199" x="7900988" y="3619500"/>
          <p14:tracePt t="278206" x="7900988" y="3641725"/>
          <p14:tracePt t="278214" x="7900988" y="3652838"/>
          <p14:tracePt t="278221" x="7900988" y="3662363"/>
          <p14:tracePt t="278231" x="7900988" y="3679825"/>
          <p14:tracePt t="278236" x="7900988" y="3690938"/>
          <p14:tracePt t="278244" x="7900988" y="3702050"/>
          <p14:tracePt t="278251" x="7900988" y="3706813"/>
          <p14:tracePt t="278267" x="7900988" y="3713163"/>
          <p14:tracePt t="278281" x="7900988" y="3717925"/>
          <p14:tracePt t="278289" x="7894638" y="3717925"/>
          <p14:tracePt t="281201" x="7558088" y="3735388"/>
          <p14:tracePt t="281203" x="6991350" y="3735388"/>
          <p14:tracePt t="281208" x="6500813" y="3717925"/>
          <p14:tracePt t="281213" x="6413500" y="3717925"/>
          <p14:tracePt t="281222" x="6313488" y="3717925"/>
          <p14:tracePt t="281229" x="6215063" y="3717925"/>
          <p14:tracePt t="281237" x="6137275" y="3713163"/>
          <p14:tracePt t="281244" x="6059488" y="3713163"/>
          <p14:tracePt t="281252" x="5983288" y="3713163"/>
          <p14:tracePt t="281259" x="5916613" y="3713163"/>
          <p14:tracePt t="281268" x="5872163" y="3713163"/>
          <p14:tracePt t="281273" x="5834063" y="3706813"/>
          <p14:tracePt t="281281" x="5789613" y="3706813"/>
          <p14:tracePt t="281289" x="5768975" y="3706813"/>
          <p14:tracePt t="281296" x="5740400" y="3706813"/>
          <p14:tracePt t="281304" x="5718175" y="3706813"/>
          <p14:tracePt t="281311" x="5691188" y="3706813"/>
          <p14:tracePt t="281319" x="5680075" y="3706813"/>
          <p14:tracePt t="281326" x="5664200" y="3706813"/>
          <p14:tracePt t="281335" x="5653088" y="3706813"/>
          <p14:tracePt t="281341" x="5641975" y="3706813"/>
          <p14:tracePt t="281349" x="5630863" y="3706813"/>
          <p14:tracePt t="281357" x="5624513" y="3706813"/>
          <p14:tracePt t="281363" x="5608638" y="3706813"/>
          <p14:tracePt t="281371" x="5586413" y="3706813"/>
          <p14:tracePt t="281378" x="5541963" y="3706813"/>
          <p14:tracePt t="281387" x="5454650" y="3706813"/>
          <p14:tracePt t="281394" x="5432425" y="3706813"/>
          <p14:tracePt t="281402" x="5399088" y="3706813"/>
          <p14:tracePt t="281409" x="5365750" y="3706813"/>
          <p14:tracePt t="281419" x="5349875" y="3706813"/>
          <p14:tracePt t="281424" x="5327650" y="3706813"/>
          <p14:tracePt t="281431" x="5316538" y="3706813"/>
          <p14:tracePt t="281479" x="5310188" y="3706813"/>
          <p14:tracePt t="281485" x="5305425" y="3706813"/>
          <p14:tracePt t="281507" x="5300663" y="3706813"/>
          <p14:tracePt t="281514" x="5294313" y="3706813"/>
          <p14:tracePt t="281530" x="5289550" y="3706813"/>
          <p14:tracePt t="284071" x="5410200" y="3706813"/>
          <p14:tracePt t="284073" x="5564188" y="3702050"/>
          <p14:tracePt t="284075" x="5619750" y="3695700"/>
          <p14:tracePt t="284079" x="5635625" y="3690938"/>
          <p14:tracePt t="284086" x="5646738" y="3690938"/>
          <p14:tracePt t="284094" x="5657850" y="3684588"/>
          <p14:tracePt t="284101" x="5668963" y="3684588"/>
          <p14:tracePt t="284109" x="5675313" y="3684588"/>
          <p14:tracePt t="284117" x="5680075" y="3684588"/>
          <p14:tracePt t="321504" x="6186488" y="4346575"/>
          <p14:tracePt t="321505" x="6230938" y="4373563"/>
          <p14:tracePt t="321507" x="6264275" y="4395788"/>
          <p14:tracePt t="321509" x="6275388" y="4400550"/>
          <p14:tracePt t="321575" x="6269038" y="4411663"/>
          <p14:tracePt t="321581" x="6253163" y="4433888"/>
          <p14:tracePt t="321588" x="6235700" y="4445000"/>
          <p14:tracePt t="321597" x="6215063" y="4467225"/>
          <p14:tracePt t="321603" x="6186488" y="4483100"/>
          <p14:tracePt t="321611" x="6148388" y="4511675"/>
          <p14:tracePt t="321618" x="6121400" y="4522788"/>
          <p14:tracePt t="321625" x="6099175" y="4549775"/>
          <p14:tracePt t="321633" x="6059488" y="4583113"/>
          <p14:tracePt t="321640" x="6043613" y="4660900"/>
          <p14:tracePt t="321649" x="6038850" y="4681538"/>
          <p14:tracePt t="321655" x="6021388" y="4703763"/>
          <p14:tracePt t="321664" x="6021388" y="4743450"/>
          <p14:tracePt t="321671" x="6021388" y="4764088"/>
          <p14:tracePt t="321680" x="6021388" y="4792663"/>
          <p14:tracePt t="321686" x="6021388" y="4808538"/>
          <p14:tracePt t="321693" x="6027738" y="4857750"/>
          <p14:tracePt t="321701" x="6027738" y="4868863"/>
          <p14:tracePt t="321708" x="6032500" y="4886325"/>
          <p14:tracePt t="321716" x="6043613" y="4913313"/>
          <p14:tracePt t="321723" x="6059488" y="4940300"/>
          <p14:tracePt t="321730" x="6070600" y="4968875"/>
          <p14:tracePt t="321738" x="6081713" y="4984750"/>
          <p14:tracePt t="321746" x="6103938" y="5006975"/>
          <p14:tracePt t="321753" x="6126163" y="5033963"/>
          <p14:tracePt t="321761" x="6132513" y="5045075"/>
          <p14:tracePt t="321768" x="6142038" y="5056188"/>
          <p14:tracePt t="321775" x="6159500" y="5073650"/>
          <p14:tracePt t="321783" x="6170613" y="5084763"/>
          <p14:tracePt t="321790" x="6175375" y="5089525"/>
          <p14:tracePt t="321798" x="6181725" y="5089525"/>
          <p14:tracePt t="321805" x="6192838" y="5089525"/>
          <p14:tracePt t="321814" x="6197600" y="5089525"/>
          <p14:tracePt t="321882" x="6197600" y="5084763"/>
          <p14:tracePt t="321888" x="6197600" y="5078413"/>
          <p14:tracePt t="321898" x="6197600" y="5067300"/>
          <p14:tracePt t="321903" x="6197600" y="5056188"/>
          <p14:tracePt t="321911" x="6192838" y="5051425"/>
          <p14:tracePt t="321918" x="6192838" y="5045075"/>
          <p14:tracePt t="321925" x="6192838" y="5040313"/>
          <p14:tracePt t="321933" x="6192838" y="5033963"/>
          <p14:tracePt t="321940" x="6192838" y="5024438"/>
          <p14:tracePt t="321949" x="6186488" y="5018088"/>
          <p14:tracePt t="321956" x="6181725" y="5013325"/>
          <p14:tracePt t="321965" x="6181725" y="5006975"/>
          <p14:tracePt t="321971" x="6181725" y="5002213"/>
          <p14:tracePt t="321986" x="6175375" y="4995863"/>
          <p14:tracePt t="321993" x="6170613" y="4984750"/>
          <p14:tracePt t="322001" x="6159500" y="4973638"/>
          <p14:tracePt t="322009" x="6153150" y="4968875"/>
          <p14:tracePt t="322016" x="6153150" y="4962525"/>
          <p14:tracePt t="322023" x="6142038" y="4951413"/>
          <p14:tracePt t="322031" x="6142038" y="4946650"/>
          <p14:tracePt t="322038" x="6142038" y="4935538"/>
          <p14:tracePt t="322048" x="6132513" y="4913313"/>
          <p14:tracePt t="322053" x="6132513" y="4891088"/>
          <p14:tracePt t="322060" x="6126163" y="4875213"/>
          <p14:tracePt t="322068" x="6121400" y="4852988"/>
          <p14:tracePt t="322075" x="6115050" y="4814888"/>
          <p14:tracePt t="322083" x="6103938" y="4803775"/>
          <p14:tracePt t="322091" x="6103938" y="4797425"/>
          <p14:tracePt t="322098" x="6103938" y="4786313"/>
          <p14:tracePt t="322106" x="6103938" y="4775200"/>
          <p14:tracePt t="322115" x="6099175" y="4775200"/>
          <p14:tracePt t="322121" x="6092825" y="4759325"/>
          <p14:tracePt t="322128" x="6081713" y="4743450"/>
          <p14:tracePt t="322136" x="6070600" y="4725988"/>
          <p14:tracePt t="322143" x="6070600" y="4714875"/>
          <p14:tracePt t="322151" x="6070600" y="4699000"/>
          <p14:tracePt t="322158" x="6070600" y="4692650"/>
          <p14:tracePt t="322165" x="6070600" y="4687888"/>
          <p14:tracePt t="322267" x="6070600" y="4681538"/>
          <p14:tracePt t="322271" x="6065838" y="4676775"/>
          <p14:tracePt t="322278" x="6065838" y="4670425"/>
          <p14:tracePt t="322286" x="6059488" y="4649788"/>
          <p14:tracePt t="322293" x="6043613" y="4610100"/>
          <p14:tracePt t="322301" x="6038850" y="4594225"/>
          <p14:tracePt t="322307" x="6021388" y="4567238"/>
          <p14:tracePt t="322316" x="6010275" y="4527550"/>
          <p14:tracePt t="322323" x="5988050" y="4500563"/>
          <p14:tracePt t="322331" x="5976938" y="4489450"/>
          <p14:tracePt t="322338" x="5956300" y="4467225"/>
          <p14:tracePt t="322346" x="5938838" y="4451350"/>
          <p14:tracePt t="322354" x="5911850" y="4433888"/>
          <p14:tracePt t="322361" x="5894388" y="4422775"/>
          <p14:tracePt t="322368" x="5872163" y="4411663"/>
          <p14:tracePt t="322376" x="5840413" y="4395788"/>
          <p14:tracePt t="322384" x="5818188" y="4384675"/>
          <p14:tracePt t="322390" x="5800725" y="4379913"/>
          <p14:tracePt t="322398" x="5784850" y="4373563"/>
          <p14:tracePt t="322406" x="5773738" y="4368800"/>
          <p14:tracePt t="322415" x="5768975" y="4368800"/>
          <p14:tracePt t="322421" x="5762625" y="4368800"/>
          <p14:tracePt t="322428" x="5757863" y="4368800"/>
          <p14:tracePt t="322436" x="5751513" y="4368800"/>
          <p14:tracePt t="322465" x="5746750" y="4368800"/>
          <p14:tracePt t="322466" x="5740400" y="4368800"/>
          <p14:tracePt t="322473" x="5724525" y="4362450"/>
          <p14:tracePt t="322482" x="5713413" y="4362450"/>
          <p14:tracePt t="322488" x="5695950" y="4357688"/>
          <p14:tracePt t="322495" x="5684838" y="4357688"/>
          <p14:tracePt t="322504" x="5657850" y="4357688"/>
          <p14:tracePt t="322510" x="5646738" y="4351338"/>
          <p14:tracePt t="322518" x="5635625" y="4351338"/>
          <p14:tracePt t="322526" x="5635625" y="4346575"/>
          <p14:tracePt t="322533" x="5624513" y="4346575"/>
          <p14:tracePt t="322556" x="5619750" y="4346575"/>
          <p14:tracePt t="322565" x="5619750" y="4340225"/>
          <p14:tracePt t="322670" x="5619750" y="4335463"/>
          <p14:tracePt t="322684" x="5630863" y="4329113"/>
          <p14:tracePt t="322691" x="5653088" y="4329113"/>
          <p14:tracePt t="322697" x="5668963" y="4318000"/>
          <p14:tracePt t="322706" x="5695950" y="4306888"/>
          <p14:tracePt t="322716" x="5707063" y="4302125"/>
          <p14:tracePt t="322720" x="5724525" y="4291013"/>
          <p14:tracePt t="322728" x="5751513" y="4279900"/>
          <p14:tracePt t="322736" x="5762625" y="4275138"/>
          <p14:tracePt t="322744" x="5784850" y="4268788"/>
          <p14:tracePt t="322750" x="5811838" y="4252913"/>
          <p14:tracePt t="322758" x="5834063" y="4246563"/>
          <p14:tracePt t="322765" x="5851525" y="4241800"/>
          <p14:tracePt t="322773" x="5867400" y="4235450"/>
          <p14:tracePt t="322782" x="5872163" y="4235450"/>
          <p14:tracePt t="322788" x="5883275" y="4230688"/>
          <p14:tracePt t="322796" x="5889625" y="4224338"/>
          <p14:tracePt t="322804" x="5900738" y="4219575"/>
          <p14:tracePt t="322810" x="5905500" y="4219575"/>
          <p14:tracePt t="322818" x="5911850" y="4219575"/>
          <p14:tracePt t="322917" x="5911850" y="4213225"/>
          <p14:tracePt t="322923" x="5916613" y="4208463"/>
          <p14:tracePt t="322932" x="5922963" y="4203700"/>
          <p14:tracePt t="322947" x="5922963" y="4197350"/>
          <p14:tracePt t="359337" x="6230938" y="4170363"/>
          <p14:tracePt t="359466" x="6235700" y="4170363"/>
          <p14:tracePt t="359488" x="6242050" y="4170363"/>
          <p14:tracePt t="359495" x="6246813" y="4164013"/>
          <p14:tracePt t="359502" x="6253163" y="4164013"/>
          <p14:tracePt t="359510" x="6264275" y="4164013"/>
          <p14:tracePt t="359517" x="6280150" y="4159250"/>
          <p14:tracePt t="359525" x="6297613" y="4152900"/>
          <p14:tracePt t="359532" x="6308725" y="4152900"/>
          <p14:tracePt t="359540" x="6335713" y="4148138"/>
          <p14:tracePt t="359547" x="6351588" y="4141788"/>
          <p14:tracePt t="359556" x="6384925" y="4130675"/>
          <p14:tracePt t="359562" x="6407150" y="4130675"/>
          <p14:tracePt t="359572" x="6429375" y="4125913"/>
          <p14:tracePt t="359577" x="6445250" y="4125913"/>
          <p14:tracePt t="359584" x="6456363" y="4119563"/>
          <p14:tracePt t="359604" x="6489700" y="4119563"/>
          <p14:tracePt t="359608" x="6500813" y="4114800"/>
          <p14:tracePt t="359631" x="6507163" y="4114800"/>
          <p14:tracePt t="359639" x="6507163" y="4110038"/>
          <p14:tracePt t="359645" x="6511925" y="4110038"/>
          <p14:tracePt t="359653" x="6523038" y="4110038"/>
          <p14:tracePt t="359660" x="6534150" y="4110038"/>
          <p14:tracePt t="359667" x="6538913" y="4110038"/>
          <p14:tracePt t="359675" x="6550025" y="4110038"/>
          <p14:tracePt t="359682" x="6567488" y="4110038"/>
          <p14:tracePt t="359690" x="6578600" y="4110038"/>
          <p14:tracePt t="359706" x="6589713" y="4110038"/>
          <p14:tracePt t="359712" x="6605588" y="4110038"/>
          <p14:tracePt t="359722" x="6610350" y="4110038"/>
          <p14:tracePt t="359735" x="6616700" y="4110038"/>
          <p14:tracePt t="359850" x="6621463" y="4110038"/>
          <p14:tracePt t="359856" x="6627813" y="4110038"/>
          <p14:tracePt t="359862" x="6638925" y="4110038"/>
          <p14:tracePt t="359870" x="6643688" y="4110038"/>
          <p14:tracePt t="359878" x="6650038" y="4110038"/>
          <p14:tracePt t="359884" x="6654800" y="4110038"/>
          <p14:tracePt t="359892" x="6661150" y="4110038"/>
          <p14:tracePt t="360106" x="6654800" y="4114800"/>
          <p14:tracePt t="360110" x="6650038" y="4119563"/>
          <p14:tracePt t="360240" x="6643688" y="4119563"/>
          <p14:tracePt t="445685" x="7250113" y="4451350"/>
          <p14:tracePt t="445687" x="7265988" y="4473575"/>
          <p14:tracePt t="445688" x="7272338" y="4478338"/>
          <p14:tracePt t="445704" x="7272338" y="4483100"/>
          <p14:tracePt t="445711" x="7272338" y="4489450"/>
          <p14:tracePt t="445721" x="7272338" y="4500563"/>
          <p14:tracePt t="445726" x="7272338" y="4545013"/>
          <p14:tracePt t="445734" x="7272338" y="4610100"/>
          <p14:tracePt t="445741" x="7261225" y="4687888"/>
          <p14:tracePt t="445749" x="7245350" y="4759325"/>
          <p14:tracePt t="445756" x="7245350" y="4770438"/>
          <p14:tracePt t="445763" x="7245350" y="4775200"/>
          <p14:tracePt t="446090" x="7261225" y="4781550"/>
          <p14:tracePt t="446094" x="7277100" y="4781550"/>
          <p14:tracePt t="446101" x="7354888" y="4808538"/>
          <p14:tracePt t="446109" x="7437438" y="4830763"/>
          <p14:tracePt t="446115" x="7481888" y="4837113"/>
          <p14:tracePt t="446123" x="7546975" y="4841875"/>
          <p14:tracePt t="446131" x="7586663" y="4841875"/>
          <p14:tracePt t="446139" x="7591425" y="4841875"/>
          <p14:tracePt t="446216" x="7591425" y="4837113"/>
          <p14:tracePt t="446222" x="7580313" y="4826000"/>
          <p14:tracePt t="446229" x="7564438" y="4808538"/>
          <p14:tracePt t="446236" x="7537450" y="4792663"/>
          <p14:tracePt t="446244" x="7526338" y="4764088"/>
          <p14:tracePt t="446251" x="7508875" y="4754563"/>
          <p14:tracePt t="446259" x="7486650" y="4737100"/>
          <p14:tracePt t="446266" x="7470775" y="4725988"/>
          <p14:tracePt t="446274" x="7459663" y="4710113"/>
          <p14:tracePt t="446281" x="7448550" y="4703763"/>
          <p14:tracePt t="446289" x="7448550" y="4692650"/>
          <p14:tracePt t="446296" x="7432675" y="4681538"/>
          <p14:tracePt t="446306" x="7432675" y="4670425"/>
          <p14:tracePt t="446311" x="7432675" y="4665663"/>
          <p14:tracePt t="446319" x="7426325" y="4649788"/>
          <p14:tracePt t="446326" x="7410450" y="4638675"/>
          <p14:tracePt t="446333" x="7410450" y="4632325"/>
          <p14:tracePt t="446341" x="7410450" y="4627563"/>
          <p14:tracePt t="446349" x="7399338" y="4616450"/>
          <p14:tracePt t="446356" x="7388225" y="4610100"/>
          <p14:tracePt t="446364" x="7377113" y="4605338"/>
          <p14:tracePt t="446372" x="7370763" y="4605338"/>
          <p14:tracePt t="446379" x="7359650" y="4605338"/>
          <p14:tracePt t="446389" x="7354888" y="4598988"/>
          <p14:tracePt t="446393" x="7350125" y="4598988"/>
          <p14:tracePt t="446401" x="7343775" y="4598988"/>
          <p14:tracePt t="446477" x="7339013" y="4598988"/>
          <p14:tracePt t="446492" x="7332663" y="4605338"/>
          <p14:tracePt t="446498" x="7327900" y="4627563"/>
          <p14:tracePt t="446506" x="7327900" y="4632325"/>
          <p14:tracePt t="446513" x="7327900" y="4665663"/>
          <p14:tracePt t="446523" x="7321550" y="4703763"/>
          <p14:tracePt t="446529" x="7321550" y="4748213"/>
          <p14:tracePt t="446536" x="7310438" y="4775200"/>
          <p14:tracePt t="446543" x="7305675" y="4808538"/>
          <p14:tracePt t="446551" x="7305675" y="4819650"/>
          <p14:tracePt t="446558" x="7299325" y="4846638"/>
          <p14:tracePt t="446566" x="7294563" y="4864100"/>
          <p14:tracePt t="446574" x="7294563" y="4879975"/>
          <p14:tracePt t="446581" x="7294563" y="4908550"/>
          <p14:tracePt t="446590" x="7294563" y="4930775"/>
          <p14:tracePt t="446596" x="7294563" y="4946650"/>
          <p14:tracePt t="446607" x="7294563" y="4957763"/>
          <p14:tracePt t="446611" x="7294563" y="4968875"/>
          <p14:tracePt t="446620" x="7294563" y="4984750"/>
          <p14:tracePt t="446628" x="7294563" y="5002213"/>
          <p14:tracePt t="446634" x="7305675" y="5002213"/>
          <p14:tracePt t="446642" x="7310438" y="5013325"/>
          <p14:tracePt t="446650" x="7316788" y="5013325"/>
          <p14:tracePt t="446657" x="7316788" y="5018088"/>
          <p14:tracePt t="446900" x="7321550" y="5018088"/>
          <p14:tracePt t="446911" x="7327900" y="5018088"/>
          <p14:tracePt t="446951" x="7332663" y="5018088"/>
          <p14:tracePt t="446957" x="7339013" y="5018088"/>
          <p14:tracePt t="446963" x="7339013" y="5013325"/>
          <p14:tracePt t="446979" x="7343775" y="5013325"/>
          <p14:tracePt t="446994" x="7343775" y="5006975"/>
          <p14:tracePt t="447010" x="7354888" y="5002213"/>
          <p14:tracePt t="447016" x="7354888" y="4995863"/>
          <p14:tracePt t="447032" x="7354888" y="4991100"/>
          <p14:tracePt t="447041" x="7359650" y="4984750"/>
          <p14:tracePt t="447046" x="7366000" y="4984750"/>
          <p14:tracePt t="447062" x="7370763" y="4984750"/>
          <p14:tracePt t="447069" x="7377113" y="4979988"/>
          <p14:tracePt t="447077" x="7377113" y="4973638"/>
          <p14:tracePt t="447083" x="7381875" y="4973638"/>
          <p14:tracePt t="447091" x="7381875" y="4968875"/>
          <p14:tracePt t="447099" x="7388225" y="4968875"/>
          <p14:tracePt t="447115" x="7388225" y="4962525"/>
          <p14:tracePt t="447123" x="7392988" y="4962525"/>
          <p14:tracePt t="447128" x="7392988" y="4957763"/>
          <p14:tracePt t="447136" x="7399338" y="4957763"/>
          <p14:tracePt t="447144" x="7404100" y="4951413"/>
          <p14:tracePt t="447159" x="7410450" y="4951413"/>
          <p14:tracePt t="447166" x="7410450" y="4946650"/>
          <p14:tracePt t="447174" x="7410450" y="4940300"/>
          <p14:tracePt t="447181" x="7410450" y="4935538"/>
          <p14:tracePt t="447191" x="7415213" y="4930775"/>
          <p14:tracePt t="447196" x="7415213" y="4924425"/>
          <p14:tracePt t="447204" x="7415213" y="4919663"/>
          <p14:tracePt t="447212" x="7415213" y="4913313"/>
          <p14:tracePt t="447218" x="7415213" y="4902200"/>
          <p14:tracePt t="447226" x="7415213" y="4891088"/>
          <p14:tracePt t="447233" x="7415213" y="4875213"/>
          <p14:tracePt t="447241" x="7415213" y="4864100"/>
          <p14:tracePt t="447248" x="7421563" y="4852988"/>
          <p14:tracePt t="447257" x="7421563" y="4830763"/>
          <p14:tracePt t="447264" x="7421563" y="4814888"/>
          <p14:tracePt t="447274" x="7421563" y="4808538"/>
          <p14:tracePt t="447279" x="7421563" y="4797425"/>
          <p14:tracePt t="447286" x="7421563" y="4781550"/>
          <p14:tracePt t="447294" x="7415213" y="4764088"/>
          <p14:tracePt t="447301" x="7410450" y="4759325"/>
          <p14:tracePt t="447309" x="7410450" y="4748213"/>
          <p14:tracePt t="447316" x="7404100" y="4737100"/>
          <p14:tracePt t="447324" x="7399338" y="4725988"/>
          <p14:tracePt t="447331" x="7392988" y="4721225"/>
          <p14:tracePt t="447341" x="7392988" y="4714875"/>
          <p14:tracePt t="447378" x="7392988" y="4710113"/>
          <p14:tracePt t="447574" x="7388225" y="4714875"/>
          <p14:tracePt t="447579" x="7381875" y="4725988"/>
          <p14:tracePt t="447586" x="7377113" y="4732338"/>
          <p14:tracePt t="447595" x="7366000" y="4754563"/>
          <p14:tracePt t="447601" x="7354888" y="4770438"/>
          <p14:tracePt t="447610" x="7343775" y="4786313"/>
          <p14:tracePt t="447616" x="7327900" y="4808538"/>
          <p14:tracePt t="447624" x="7316788" y="4826000"/>
          <p14:tracePt t="447631" x="7305675" y="4846638"/>
          <p14:tracePt t="447641" x="7294563" y="4857750"/>
          <p14:tracePt t="447646" x="7277100" y="4875213"/>
          <p14:tracePt t="447654" x="7272338" y="4886325"/>
          <p14:tracePt t="447661" x="7265988" y="4897438"/>
          <p14:tracePt t="447669" x="7256463" y="4919663"/>
          <p14:tracePt t="447676" x="7250113" y="4930775"/>
          <p14:tracePt t="447683" x="7250113" y="4940300"/>
          <p14:tracePt t="447692" x="7239000" y="4957763"/>
          <p14:tracePt t="447699" x="7239000" y="4968875"/>
          <p14:tracePt t="447709" x="7239000" y="4973638"/>
          <p14:tracePt t="447714" x="7234238" y="4979988"/>
          <p14:tracePt t="447729" x="7234238" y="4984750"/>
          <p14:tracePt t="447744" x="7227888" y="4991100"/>
          <p14:tracePt t="447751" x="7227888" y="4995863"/>
          <p14:tracePt t="447766" x="7227888" y="5002213"/>
          <p14:tracePt t="447775" x="7223125" y="5006975"/>
          <p14:tracePt t="447792" x="7223125" y="5013325"/>
          <p14:tracePt t="447796" x="7216775" y="5018088"/>
          <p14:tracePt t="447804" x="7216775" y="5033963"/>
          <p14:tracePt t="447811" x="7216775" y="5051425"/>
          <p14:tracePt t="447818" x="7216775" y="5067300"/>
          <p14:tracePt t="447827" x="7216775" y="5089525"/>
          <p14:tracePt t="447834" x="7223125" y="5122863"/>
          <p14:tracePt t="447841" x="7227888" y="5145088"/>
          <p14:tracePt t="447849" x="7234238" y="5167313"/>
          <p14:tracePt t="447859" x="7234238" y="5200650"/>
          <p14:tracePt t="447864" x="7239000" y="5232400"/>
          <p14:tracePt t="447871" x="7239000" y="5265738"/>
          <p14:tracePt t="447879" x="7245350" y="5294313"/>
          <p14:tracePt t="447886" x="7256463" y="5337175"/>
          <p14:tracePt t="447894" x="7256463" y="5376863"/>
          <p14:tracePt t="447901" x="7261225" y="5408613"/>
          <p14:tracePt t="447909" x="7261225" y="5437188"/>
          <p14:tracePt t="447916" x="7265988" y="5470525"/>
          <p14:tracePt t="447925" x="7265988" y="5486400"/>
          <p14:tracePt t="447931" x="7265988" y="5497513"/>
          <p14:tracePt t="448008" x="7265988" y="5486400"/>
          <p14:tracePt t="448013" x="7265988" y="5475288"/>
          <p14:tracePt t="448023" x="7265988" y="5464175"/>
          <p14:tracePt t="448029" x="7261225" y="5453063"/>
          <p14:tracePt t="448037" x="7261225" y="5448300"/>
          <p14:tracePt t="448150" x="7256463" y="5459413"/>
          <p14:tracePt t="448159" x="7250113" y="5470525"/>
          <p14:tracePt t="448163" x="7245350" y="5475288"/>
          <p14:tracePt t="448171" x="7245350" y="5486400"/>
          <p14:tracePt t="448178" x="7245350" y="5491163"/>
          <p14:tracePt t="448186" x="7245350" y="5497513"/>
          <p14:tracePt t="448592" x="7245350" y="5502275"/>
          <p14:tracePt t="448598" x="7245350" y="5508625"/>
          <p14:tracePt t="448614" x="7245350" y="5519738"/>
          <p14:tracePt t="448621" x="7245350" y="5530850"/>
          <p14:tracePt t="448637" x="7245350" y="5535613"/>
          <p14:tracePt t="448644" x="7245350" y="5541963"/>
          <p14:tracePt t="508342" x="6864350" y="6086475"/>
          <p14:tracePt t="508344" x="6831013" y="6157913"/>
          <p14:tracePt t="508348" x="6710363" y="6351588"/>
          <p14:tracePt t="508354" x="6643688" y="6423025"/>
          <p14:tracePt t="508361" x="6589713" y="6494463"/>
          <p14:tracePt t="508369" x="6550025" y="6543675"/>
          <p14:tracePt t="508376" x="6496050" y="6626225"/>
          <p14:tracePt t="508384" x="6440488" y="6708775"/>
          <p14:tracePt t="508391" x="6402388" y="6780213"/>
          <p14:tracePt t="508402" x="6357938" y="6846888"/>
          <p14:tracePt t="512113" x="6451600" y="6726238"/>
          <p14:tracePt t="512119" x="6451600" y="6626225"/>
          <p14:tracePt t="512127" x="6451600" y="6572250"/>
          <p14:tracePt t="512134" x="6451600" y="6438900"/>
          <p14:tracePt t="512142" x="6451600" y="6169025"/>
          <p14:tracePt t="512148" x="6451600" y="5988050"/>
          <p14:tracePt t="512158" x="6451600" y="5876925"/>
          <p14:tracePt t="512164" x="6440488" y="5729288"/>
          <p14:tracePt t="512175" x="6440488" y="5546725"/>
          <p14:tracePt t="512178" x="6418263" y="5437188"/>
          <p14:tracePt t="512186" x="6413500" y="5365750"/>
          <p14:tracePt t="512194" x="6391275" y="5254625"/>
          <p14:tracePt t="512201" x="6384925" y="5133975"/>
          <p14:tracePt t="512209" x="6384925" y="5067300"/>
          <p14:tracePt t="512216" x="6384925" y="4991100"/>
          <p14:tracePt t="512225" x="6396038" y="4913313"/>
          <p14:tracePt t="512232" x="6423025" y="4841875"/>
          <p14:tracePt t="512241" x="6434138" y="4808538"/>
          <p14:tracePt t="512246" x="6451600" y="4781550"/>
          <p14:tracePt t="512254" x="6462713" y="4754563"/>
          <p14:tracePt t="512262" x="6473825" y="4743450"/>
          <p14:tracePt t="512269" x="6489700" y="4732338"/>
          <p14:tracePt t="512277" x="6489700" y="4721225"/>
          <p14:tracePt t="512293" x="6489700" y="4714875"/>
          <p14:tracePt t="512333" x="6489700" y="4710113"/>
          <p14:tracePt t="512337" x="6496050" y="4703763"/>
          <p14:tracePt t="512344" x="6496050" y="4699000"/>
          <p14:tracePt t="512489" x="6496050" y="4703763"/>
          <p14:tracePt t="512496" x="6496050" y="4710113"/>
          <p14:tracePt t="512502" x="6496050" y="4737100"/>
          <p14:tracePt t="512509" x="6496050" y="4754563"/>
          <p14:tracePt t="512517" x="6496050" y="4781550"/>
          <p14:tracePt t="512524" x="6496050" y="4797425"/>
          <p14:tracePt t="512531" x="6496050" y="4814888"/>
          <p14:tracePt t="512541" x="6496050" y="4819650"/>
          <p14:tracePt t="512547" x="6496050" y="4826000"/>
          <p14:tracePt t="512554" x="6496050" y="4837113"/>
          <p14:tracePt t="512578" x="6496050" y="4841875"/>
          <p14:tracePt t="512593" x="6496050" y="4846638"/>
          <p14:tracePt t="512598" x="6496050" y="4852988"/>
          <p14:tracePt t="512608" x="6496050" y="4857750"/>
          <p14:tracePt t="512669" x="6496050" y="4864100"/>
          <p14:tracePt t="512674" x="6496050" y="4875213"/>
          <p14:tracePt t="512682" x="6500813" y="4875213"/>
          <p14:tracePt t="512692" x="6507163" y="4891088"/>
          <p14:tracePt t="512697" x="6507163" y="4902200"/>
          <p14:tracePt t="512704" x="6516688" y="4924425"/>
          <p14:tracePt t="512712" x="6534150" y="4940300"/>
          <p14:tracePt t="512719" x="6534150" y="4946650"/>
          <p14:tracePt t="512727" x="6534150" y="4951413"/>
          <p14:tracePt t="512788" x="6538913" y="4951413"/>
          <p14:tracePt t="512794" x="6538913" y="4957763"/>
          <p14:tracePt t="512802" x="6545263" y="4957763"/>
          <p14:tracePt t="512809" x="6550025" y="4957763"/>
          <p14:tracePt t="512817" x="6550025" y="4962525"/>
          <p14:tracePt t="512826" x="6556375" y="4962525"/>
          <p14:tracePt t="512844" x="6561138" y="4962525"/>
          <p14:tracePt t="512854" x="6561138" y="4968875"/>
          <p14:tracePt t="512862" x="6572250" y="4973638"/>
          <p14:tracePt t="512868" x="6572250" y="4979988"/>
          <p14:tracePt t="512877" x="6589713" y="4995863"/>
          <p14:tracePt t="512884" x="6627813" y="5018088"/>
          <p14:tracePt t="512892" x="6654800" y="5051425"/>
          <p14:tracePt t="512899" x="6683375" y="5073650"/>
          <p14:tracePt t="512909" x="6721475" y="5095875"/>
          <p14:tracePt t="512914" x="6759575" y="5106988"/>
          <p14:tracePt t="512921" x="6797675" y="5133975"/>
          <p14:tracePt t="512929" x="6837363" y="5138738"/>
          <p14:tracePt t="512937" x="6864350" y="5149850"/>
          <p14:tracePt t="512944" x="6881813" y="5160963"/>
          <p14:tracePt t="512952" x="6902450" y="5160963"/>
          <p14:tracePt t="512959" x="6924675" y="5160963"/>
          <p14:tracePt t="512966" x="6931025" y="5160963"/>
          <p14:tracePt t="512975" x="6942138" y="5160963"/>
          <p14:tracePt t="512982" x="6964363" y="5160963"/>
          <p14:tracePt t="512997" x="6969125" y="5160963"/>
          <p14:tracePt t="513004" x="6980238" y="5160963"/>
          <p14:tracePt t="513011" x="6991350" y="5160963"/>
          <p14:tracePt t="513027" x="7002463" y="5160963"/>
          <p14:tracePt t="513034" x="7007225" y="5160963"/>
          <p14:tracePt t="513042" x="7013575" y="5160963"/>
          <p14:tracePt t="513059" x="7018338" y="5160963"/>
          <p14:tracePt t="513064" x="7024688" y="5160963"/>
          <p14:tracePt t="513071" x="7029450" y="5160963"/>
          <p14:tracePt t="513080" x="7040563" y="5160963"/>
          <p14:tracePt t="513087" x="7051675" y="5160963"/>
          <p14:tracePt t="513094" x="7069138" y="5160963"/>
          <p14:tracePt t="513102" x="7078663" y="5167313"/>
          <p14:tracePt t="513108" x="7085013" y="5172075"/>
          <p14:tracePt t="513117" x="7096125" y="5172075"/>
          <p14:tracePt t="513125" x="7107238" y="5172075"/>
          <p14:tracePt t="513501" x="7096125" y="5172075"/>
          <p14:tracePt t="513508" x="7089775" y="5172075"/>
          <p14:tracePt t="513515" x="7073900" y="5172075"/>
          <p14:tracePt t="513522" x="7058025" y="5172075"/>
          <p14:tracePt t="513530" x="7046913" y="5172075"/>
          <p14:tracePt t="513536" x="7035800" y="5172075"/>
          <p14:tracePt t="513544" x="7013575" y="5178425"/>
          <p14:tracePt t="513552" x="7002463" y="5178425"/>
          <p14:tracePt t="513559" x="6991350" y="5178425"/>
          <p14:tracePt t="513567" x="6980238" y="5178425"/>
          <p14:tracePt t="513576" x="6964363" y="5178425"/>
          <p14:tracePt t="513582" x="6935788" y="5178425"/>
          <p14:tracePt t="513590" x="6924675" y="5178425"/>
          <p14:tracePt t="513596" x="6919913" y="5178425"/>
          <p14:tracePt t="513741" x="6919913" y="5183188"/>
          <p14:tracePt t="513755" x="6919913" y="5189538"/>
          <p14:tracePt t="513761" x="6919913" y="5200650"/>
          <p14:tracePt t="516789" x="6946900" y="5160963"/>
          <p14:tracePt t="516791" x="6953250" y="5149850"/>
          <p14:tracePt t="516793" x="6975475" y="5138738"/>
          <p14:tracePt t="516798" x="6996113" y="5122863"/>
          <p14:tracePt t="516807" x="7007225" y="5111750"/>
          <p14:tracePt t="516883" x="7013575" y="5106988"/>
          <p14:tracePt t="516889" x="7018338" y="5106988"/>
          <p14:tracePt t="516897" x="7024688" y="5100638"/>
          <p14:tracePt t="516904" x="7029450" y="5100638"/>
          <p14:tracePt t="516914" x="7029450" y="5095875"/>
          <p14:tracePt t="516919" x="7035800" y="5095875"/>
          <p14:tracePt t="516926" x="7040563" y="5095875"/>
          <p14:tracePt t="516950" x="7046913" y="5089525"/>
          <p14:tracePt t="516957" x="7051675" y="5089525"/>
          <p14:tracePt t="516973" x="7058025" y="5089525"/>
          <p14:tracePt t="516988" x="7062788" y="5084763"/>
          <p14:tracePt t="517011" x="7069138" y="5084763"/>
          <p14:tracePt t="517064" x="7073900" y="5084763"/>
          <p14:tracePt t="686672" x="7046913" y="4979988"/>
          <p14:tracePt t="686675" x="7018338" y="4924425"/>
          <p14:tracePt t="686677" x="7002463" y="4913313"/>
          <p14:tracePt t="686682" x="6996113" y="4908550"/>
          <p14:tracePt t="688966" x="6737350" y="4984750"/>
          <p14:tracePt t="688968" x="6732588" y="4984750"/>
          <p14:tracePt t="689039" x="6726238" y="4984750"/>
          <p14:tracePt t="689045" x="6721475" y="4984750"/>
          <p14:tracePt t="689052" x="6710363" y="4973638"/>
          <p14:tracePt t="689059" x="6694488" y="4957763"/>
          <p14:tracePt t="689067" x="6677025" y="4935538"/>
          <p14:tracePt t="689074" x="6665913" y="4935538"/>
          <p14:tracePt t="689082" x="6665913" y="4924425"/>
          <p14:tracePt t="692238" x="6935788" y="5006975"/>
          <p14:tracePt t="692241" x="7415213" y="4576763"/>
          <p14:tracePt t="692243" x="8389938" y="3267075"/>
          <p14:tracePt t="692249" x="8572500" y="2974975"/>
          <p14:tracePt t="692254" x="8650288" y="2841625"/>
          <p14:tracePt t="692261" x="8748713" y="2671763"/>
          <p14:tracePt t="692269" x="8815388" y="2544763"/>
          <p14:tracePt t="692277" x="8837613" y="2484438"/>
          <p14:tracePt t="692285" x="8875713" y="2401888"/>
          <p14:tracePt t="692292" x="8875713" y="2301875"/>
          <p14:tracePt t="692301" x="8875713" y="2290763"/>
          <p14:tracePt t="692307" x="8875713" y="2270125"/>
          <p14:tracePt t="692318" x="8869363" y="2236788"/>
          <p14:tracePt t="692322" x="8847138" y="2187575"/>
          <p14:tracePt t="692329" x="8826500" y="2147888"/>
          <p14:tracePt t="692337" x="8770938" y="2087563"/>
          <p14:tracePt t="692344" x="8699500" y="2020888"/>
          <p14:tracePt t="692352" x="8632825" y="1938338"/>
          <p14:tracePt t="692359" x="8583613" y="1900238"/>
          <p14:tracePt t="692368" x="8528050" y="1806575"/>
          <p14:tracePt t="692374" x="8467725" y="1724025"/>
          <p14:tracePt t="692384" x="8423275" y="1652588"/>
          <p14:tracePt t="692389" x="8389938" y="1603375"/>
          <p14:tracePt t="692396" x="8362950" y="1543050"/>
          <p14:tracePt t="692404" x="8335963" y="1487488"/>
          <p14:tracePt t="692412" x="8329613" y="1438275"/>
          <p14:tracePt t="692420" x="8302625" y="1349375"/>
          <p14:tracePt t="692428" x="8291513" y="1282700"/>
          <p14:tracePt t="692435" x="8285163" y="1211263"/>
          <p14:tracePt t="692442" x="8280400" y="1168400"/>
          <p14:tracePt t="692452" x="8258175" y="1090613"/>
          <p14:tracePt t="692457" x="8242300" y="1030288"/>
          <p14:tracePt t="692470" x="8224838" y="981075"/>
          <p14:tracePt t="692472" x="8213725" y="952500"/>
          <p14:tracePt t="692479" x="8181975" y="903288"/>
          <p14:tracePt t="692487" x="8159750" y="876300"/>
          <p14:tracePt t="692494" x="8148638" y="865188"/>
          <p14:tracePt t="692501" x="8126413" y="847725"/>
          <p14:tracePt t="692509" x="8115300" y="831850"/>
          <p14:tracePt t="692518" x="8097838" y="820738"/>
          <p14:tracePt t="692525" x="8088313" y="815975"/>
          <p14:tracePt t="692535" x="8070850" y="804863"/>
          <p14:tracePt t="692539" x="8043863" y="782638"/>
          <p14:tracePt t="692547" x="8021638" y="771525"/>
          <p14:tracePt t="692554" x="7994650" y="749300"/>
          <p14:tracePt t="692561" x="7966075" y="727075"/>
          <p14:tracePt t="692570" x="7939088" y="704850"/>
          <p14:tracePt t="692577" x="7910513" y="693738"/>
          <p14:tracePt t="692585" x="7883525" y="666750"/>
          <p14:tracePt t="692592" x="7845425" y="639763"/>
          <p14:tracePt t="692602" x="7800975" y="600075"/>
          <p14:tracePt t="692607" x="7773988" y="573088"/>
          <p14:tracePt t="692614" x="7734300" y="539750"/>
          <p14:tracePt t="692623" x="7680325" y="506413"/>
          <p14:tracePt t="692629" x="7651750" y="473075"/>
          <p14:tracePt t="692638" x="7602538" y="434975"/>
          <p14:tracePt t="692644" x="7553325" y="390525"/>
          <p14:tracePt t="692652" x="7504113" y="347663"/>
          <p14:tracePt t="692660" x="7459663" y="319088"/>
          <p14:tracePt t="692668" x="7410450" y="285750"/>
          <p14:tracePt t="692674" x="7350125" y="242888"/>
          <p14:tracePt t="692685" x="7277100" y="198438"/>
          <p14:tracePt t="692689" x="7239000" y="165100"/>
          <p14:tracePt t="692697" x="7200900" y="142875"/>
          <p14:tracePt t="692705" x="7162800" y="127000"/>
          <p14:tracePt t="692712" x="7151688" y="115888"/>
          <p14:tracePt t="692719" x="7118350" y="93663"/>
          <p14:tracePt t="692727" x="7089775" y="77788"/>
          <p14:tracePt t="692735" x="7062788" y="60325"/>
          <p14:tracePt t="692742" x="7029450" y="38100"/>
          <p14:tracePt t="692753" x="6991350" y="4763"/>
          <p14:tracePt t="693765" x="5911850" y="120650"/>
          <p14:tracePt t="693765" x="5894388" y="265113"/>
          <p14:tracePt t="693765" x="5883275" y="401638"/>
          <p14:tracePt t="693765" x="5889625" y="546100"/>
          <p14:tracePt t="693765" x="5894388" y="644525"/>
          <p14:tracePt t="693765" x="5905500" y="782638"/>
          <p14:tracePt t="693765" x="5965825" y="947738"/>
          <p14:tracePt t="693765" x="6027738" y="1128713"/>
          <p14:tracePt t="693765" x="6054725" y="1228725"/>
          <p14:tracePt t="693765" x="6110288" y="1393825"/>
          <p14:tracePt t="693765" x="6148388" y="1531938"/>
          <p14:tracePt t="693765" x="6175375" y="1641475"/>
          <p14:tracePt t="693765" x="6208713" y="1784350"/>
          <p14:tracePt t="693765" x="6242050" y="1917700"/>
          <p14:tracePt t="693765" x="6269038" y="2049463"/>
          <p14:tracePt t="693765" x="6280150" y="2125663"/>
          <p14:tracePt t="693765" x="6297613" y="2230438"/>
          <p14:tracePt t="693765" x="6313488" y="2330450"/>
          <p14:tracePt t="693765" x="6329363" y="2406650"/>
          <p14:tracePt t="693765" x="6340475" y="2451100"/>
          <p14:tracePt t="693765" x="6346825" y="2555875"/>
          <p14:tracePt t="693765" x="6369050" y="2622550"/>
          <p14:tracePt t="693765" x="6373813" y="2676525"/>
          <p14:tracePt t="693765" x="6384925" y="2765425"/>
          <p14:tracePt t="693765" x="6384925" y="2852738"/>
          <p14:tracePt t="693765" x="6384925" y="2930525"/>
          <p14:tracePt t="693765" x="6384925" y="2986088"/>
          <p14:tracePt t="693765" x="6384925" y="3084513"/>
          <p14:tracePt t="693765" x="6384925" y="3184525"/>
          <p14:tracePt t="693765" x="6384925" y="3216275"/>
          <p14:tracePt t="693765" x="6373813" y="3278188"/>
          <p14:tracePt t="693765" x="6362700" y="3321050"/>
          <p14:tracePt t="693765" x="6357938" y="3371850"/>
          <p14:tracePt t="693765" x="6351588" y="3387725"/>
          <p14:tracePt t="693765" x="6351588" y="3403600"/>
          <p14:tracePt t="693765" x="6351588" y="3414713"/>
          <p14:tracePt t="693765" x="6351588" y="3425825"/>
          <p14:tracePt t="693765" x="6346825" y="3432175"/>
          <p14:tracePt t="693765" x="6346825" y="3443288"/>
          <p14:tracePt t="693765" x="6346825" y="3448050"/>
          <p14:tracePt t="693765" x="6340475" y="3448050"/>
          <p14:tracePt t="693765" x="6335713" y="3448050"/>
          <p14:tracePt t="693765" x="6324600" y="3425825"/>
          <p14:tracePt t="693765" x="6324600" y="3421063"/>
          <p14:tracePt t="693765" x="6291263" y="3309938"/>
          <p14:tracePt t="693765" x="6257925" y="3249613"/>
          <p14:tracePt t="693765" x="6230938" y="3178175"/>
          <p14:tracePt t="693765" x="6181725" y="3046413"/>
          <p14:tracePt t="693765" x="6076950" y="2852738"/>
          <p14:tracePt t="693765" x="5994400" y="2698750"/>
          <p14:tracePt t="693765" x="5938838" y="2593975"/>
          <p14:tracePt t="693765" x="5851525" y="2424113"/>
          <p14:tracePt t="693765" x="5735638" y="2241550"/>
          <p14:tracePt t="693765" x="5680075" y="2159000"/>
          <p14:tracePt t="693765" x="5624513" y="2054225"/>
          <p14:tracePt t="693765" x="5581650" y="1978025"/>
          <p14:tracePt t="693765" x="5519738" y="1873250"/>
          <p14:tracePt t="693765" x="5487988" y="1812925"/>
          <p14:tracePt t="693765" x="5443538" y="1730375"/>
          <p14:tracePt t="693765" x="5387975" y="1636713"/>
          <p14:tracePt t="693765" x="5354638" y="1574800"/>
          <p14:tracePt t="693765" x="5310188" y="1503363"/>
          <p14:tracePt t="693765" x="5267325" y="1443038"/>
          <p14:tracePt t="693765" x="5211763" y="1360488"/>
          <p14:tracePt t="693765" x="5178425" y="1322388"/>
          <p14:tracePt t="693765" x="5129213" y="1282700"/>
          <p14:tracePt t="693765" x="5095875" y="1250950"/>
          <p14:tracePt t="693765" x="5068888" y="1228725"/>
          <p14:tracePt t="693765" x="5057775" y="1217613"/>
          <p14:tracePt t="693765" x="5046663" y="1206500"/>
          <p14:tracePt t="693765" x="5035550" y="1189038"/>
          <p14:tracePt t="693765" x="5019675" y="1168400"/>
          <p14:tracePt t="693765" x="5002213" y="1150938"/>
          <p14:tracePt t="693765" x="4986338" y="1128713"/>
          <p14:tracePt t="693765" x="4968875" y="1112838"/>
          <p14:tracePt t="693765" x="4964113" y="1085850"/>
          <p14:tracePt t="693765" x="4930775" y="1019175"/>
          <p14:tracePt t="693765" x="4903788" y="958850"/>
          <p14:tracePt t="693765" x="4881563" y="909638"/>
          <p14:tracePt t="693765" x="4864100" y="842963"/>
          <p14:tracePt t="693765" x="4826000" y="749300"/>
          <p14:tracePt t="693765" x="4814888" y="671513"/>
          <p14:tracePt t="693765" x="4810125" y="606425"/>
          <p14:tracePt t="693765" x="4792663" y="523875"/>
          <p14:tracePt t="693765" x="4770438" y="423863"/>
          <p14:tracePt t="693765" x="4754563" y="347663"/>
          <p14:tracePt t="693765" x="4748213" y="296863"/>
          <p14:tracePt t="693765" x="4738688" y="242888"/>
          <p14:tracePt t="693765" x="4738688" y="165100"/>
          <p14:tracePt t="693765" x="4738688" y="142875"/>
          <p14:tracePt t="693765" x="4738688" y="98425"/>
          <p14:tracePt t="693765" x="4754563" y="0"/>
        </p14:tracePtLst>
      </p14:laserTrace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3029" y="1012004"/>
            <a:ext cx="3416158" cy="4795408"/>
          </a:xfrm>
        </p:spPr>
        <p:txBody>
          <a:bodyPr>
            <a:normAutofit/>
          </a:bodyPr>
          <a:lstStyle/>
          <a:p>
            <a:r>
              <a:rPr lang="en-US" b="1" dirty="0">
                <a:solidFill>
                  <a:srgbClr val="FF0000"/>
                </a:solidFill>
              </a:rPr>
              <a:t>Assessment</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954179204"/>
              </p:ext>
            </p:extLst>
          </p:nvPr>
        </p:nvGraphicFramePr>
        <p:xfrm>
          <a:off x="4279188" y="1369428"/>
          <a:ext cx="7428718" cy="3332318"/>
        </p:xfrm>
        <a:graphic>
          <a:graphicData uri="http://schemas.openxmlformats.org/drawingml/2006/table">
            <a:tbl>
              <a:tblPr firstRow="1" bandRow="1">
                <a:tableStyleId>{91EBBBCC-DAD2-459C-BE2E-F6DE35CF9A28}</a:tableStyleId>
              </a:tblPr>
              <a:tblGrid>
                <a:gridCol w="4909807">
                  <a:extLst>
                    <a:ext uri="{9D8B030D-6E8A-4147-A177-3AD203B41FA5}">
                      <a16:colId xmlns:a16="http://schemas.microsoft.com/office/drawing/2014/main" val="2018320276"/>
                    </a:ext>
                  </a:extLst>
                </a:gridCol>
                <a:gridCol w="2518911">
                  <a:extLst>
                    <a:ext uri="{9D8B030D-6E8A-4147-A177-3AD203B41FA5}">
                      <a16:colId xmlns:a16="http://schemas.microsoft.com/office/drawing/2014/main" val="55280745"/>
                    </a:ext>
                  </a:extLst>
                </a:gridCol>
              </a:tblGrid>
              <a:tr h="1354898">
                <a:tc>
                  <a:txBody>
                    <a:bodyPr/>
                    <a:lstStyle/>
                    <a:p>
                      <a:r>
                        <a:rPr lang="en-US" sz="4700" b="1"/>
                        <a:t>items</a:t>
                      </a:r>
                    </a:p>
                  </a:txBody>
                  <a:tcPr marL="118849" marR="118849" marT="59425" marB="59425"/>
                </a:tc>
                <a:tc>
                  <a:txBody>
                    <a:bodyPr/>
                    <a:lstStyle/>
                    <a:p>
                      <a:pPr algn="ctr"/>
                      <a:r>
                        <a:rPr lang="en-US" sz="4700" b="1"/>
                        <a:t>Marks</a:t>
                      </a:r>
                    </a:p>
                  </a:txBody>
                  <a:tcPr marL="118849" marR="118849" marT="59425" marB="59425"/>
                </a:tc>
                <a:extLst>
                  <a:ext uri="{0D108BD9-81ED-4DB2-BD59-A6C34878D82A}">
                    <a16:rowId xmlns:a16="http://schemas.microsoft.com/office/drawing/2014/main" val="3653949785"/>
                  </a:ext>
                </a:extLst>
              </a:tr>
              <a:tr h="988710">
                <a:tc>
                  <a:txBody>
                    <a:bodyPr/>
                    <a:lstStyle/>
                    <a:p>
                      <a:r>
                        <a:rPr lang="en-US" sz="3100" b="1" dirty="0"/>
                        <a:t>10 x Quizzes (quiz = 8 marks)</a:t>
                      </a:r>
                    </a:p>
                  </a:txBody>
                  <a:tcPr marL="118849" marR="118849" marT="59425" marB="59425"/>
                </a:tc>
                <a:tc>
                  <a:txBody>
                    <a:bodyPr/>
                    <a:lstStyle/>
                    <a:p>
                      <a:pPr algn="ctr"/>
                      <a:r>
                        <a:rPr lang="en-US" sz="3100" b="1" dirty="0"/>
                        <a:t>80</a:t>
                      </a:r>
                    </a:p>
                  </a:txBody>
                  <a:tcPr marL="118849" marR="118849" marT="59425" marB="59425"/>
                </a:tc>
                <a:extLst>
                  <a:ext uri="{0D108BD9-81ED-4DB2-BD59-A6C34878D82A}">
                    <a16:rowId xmlns:a16="http://schemas.microsoft.com/office/drawing/2014/main" val="2895830432"/>
                  </a:ext>
                </a:extLst>
              </a:tr>
              <a:tr h="988710">
                <a:tc>
                  <a:txBody>
                    <a:bodyPr/>
                    <a:lstStyle/>
                    <a:p>
                      <a:r>
                        <a:rPr lang="en-US" sz="3100" b="1" dirty="0"/>
                        <a:t>Final Exam</a:t>
                      </a:r>
                    </a:p>
                  </a:txBody>
                  <a:tcPr marL="118849" marR="118849" marT="59425" marB="59425"/>
                </a:tc>
                <a:tc>
                  <a:txBody>
                    <a:bodyPr/>
                    <a:lstStyle/>
                    <a:p>
                      <a:pPr algn="ctr"/>
                      <a:r>
                        <a:rPr lang="en-US" sz="3100" b="1" dirty="0"/>
                        <a:t>20</a:t>
                      </a:r>
                    </a:p>
                  </a:txBody>
                  <a:tcPr marL="118849" marR="118849" marT="59425" marB="59425"/>
                </a:tc>
                <a:extLst>
                  <a:ext uri="{0D108BD9-81ED-4DB2-BD59-A6C34878D82A}">
                    <a16:rowId xmlns:a16="http://schemas.microsoft.com/office/drawing/2014/main" val="3742217980"/>
                  </a:ext>
                </a:extLst>
              </a:tr>
            </a:tbl>
          </a:graphicData>
        </a:graphic>
      </p:graphicFrame>
    </p:spTree>
    <p:extLst>
      <p:ext uri="{BB962C8B-B14F-4D97-AF65-F5344CB8AC3E}">
        <p14:creationId xmlns:p14="http://schemas.microsoft.com/office/powerpoint/2010/main" val="440839113"/>
      </p:ext>
    </p:extLst>
  </p:cSld>
  <p:clrMapOvr>
    <a:masterClrMapping/>
  </p:clrMapOvr>
  <mc:AlternateContent xmlns:mc="http://schemas.openxmlformats.org/markup-compatibility/2006" xmlns:p14="http://schemas.microsoft.com/office/powerpoint/2010/main">
    <mc:Choice Requires="p14">
      <p:transition spd="med" p14:dur="700" advTm="197889">
        <p:fade/>
      </p:transition>
    </mc:Choice>
    <mc:Fallback xmlns="">
      <p:transition spd="med" advTm="197889">
        <p:fade/>
      </p:transition>
    </mc:Fallback>
  </mc:AlternateContent>
  <p:extLst>
    <p:ext uri="{3A86A75C-4F4B-4683-9AE1-C65F6400EC91}">
      <p14:laserTraceLst xmlns:p14="http://schemas.microsoft.com/office/powerpoint/2010/main">
        <p14:tracePtLst>
          <p14:tracePt t="18163" x="4710113" y="6672263"/>
          <p14:tracePt t="18299" x="4654550" y="6686550"/>
          <p14:tracePt t="18306" x="4754563" y="6510338"/>
          <p14:tracePt t="18313" x="4821238" y="6384925"/>
          <p14:tracePt t="18321" x="4986338" y="6097588"/>
          <p14:tracePt t="18329" x="5122863" y="5876925"/>
          <p14:tracePt t="18336" x="5289550" y="5613400"/>
          <p14:tracePt t="18348" x="5403850" y="5430838"/>
          <p14:tracePt t="18351" x="5591175" y="5100638"/>
          <p14:tracePt t="18367" x="5795963" y="4654550"/>
          <p14:tracePt t="18374" x="5851525" y="4511675"/>
          <p14:tracePt t="18382" x="5916613" y="4264025"/>
          <p14:tracePt t="18390" x="5938838" y="4137025"/>
          <p14:tracePt t="18398" x="5956300" y="4059238"/>
          <p14:tracePt t="18404" x="5956300" y="3949700"/>
          <p14:tracePt t="18413" x="5949950" y="3871913"/>
          <p14:tracePt t="18418" x="5945188" y="3806825"/>
          <p14:tracePt t="18426" x="5938838" y="3756025"/>
          <p14:tracePt t="18434" x="5911850" y="3690938"/>
          <p14:tracePt t="18442" x="5883275" y="3641725"/>
          <p14:tracePt t="18448" x="5862638" y="3590925"/>
          <p14:tracePt t="18456" x="5845175" y="3552825"/>
          <p14:tracePt t="18463" x="5840413" y="3508375"/>
          <p14:tracePt t="18471" x="5829300" y="3459163"/>
          <p14:tracePt t="18480" x="5822950" y="3425825"/>
          <p14:tracePt t="18486" x="5822950" y="3371850"/>
          <p14:tracePt t="18493" x="5818188" y="3309938"/>
          <p14:tracePt t="18502" x="5800725" y="3267075"/>
          <p14:tracePt t="18508" x="5784850" y="3238500"/>
          <p14:tracePt t="18517" x="5757863" y="3200400"/>
          <p14:tracePt t="18523" x="5735638" y="3167063"/>
          <p14:tracePt t="18531" x="5713413" y="3155950"/>
          <p14:tracePt t="18538" x="5695950" y="3140075"/>
          <p14:tracePt t="18547" x="5675313" y="3106738"/>
          <p14:tracePt t="18554" x="5664200" y="3095625"/>
          <p14:tracePt t="18563" x="5657850" y="3084513"/>
          <p14:tracePt t="18568" x="5657850" y="3068638"/>
          <p14:tracePt t="18575" x="5657850" y="3024188"/>
          <p14:tracePt t="18583" x="5664200" y="2990850"/>
          <p14:tracePt t="18590" x="5691188" y="2941638"/>
          <p14:tracePt t="18599" x="5718175" y="2859088"/>
          <p14:tracePt t="18605" x="5762625" y="2759075"/>
          <p14:tracePt t="18614" x="5800725" y="2687638"/>
          <p14:tracePt t="18630" x="5889625" y="2511425"/>
          <p14:tracePt t="18645" x="5927725" y="2473325"/>
          <p14:tracePt t="18651" x="5956300" y="2462213"/>
          <p14:tracePt t="18658" x="6005513" y="2451100"/>
          <p14:tracePt t="18666" x="6027738" y="2446338"/>
          <p14:tracePt t="18674" x="6059488" y="2446338"/>
          <p14:tracePt t="18681" x="6110288" y="2446338"/>
          <p14:tracePt t="18688" x="6175375" y="2451100"/>
          <p14:tracePt t="18696" x="6219825" y="2468563"/>
          <p14:tracePt t="18704" x="6280150" y="2484438"/>
          <p14:tracePt t="18710" x="6362700" y="2517775"/>
          <p14:tracePt t="18718" x="6429375" y="2533650"/>
          <p14:tracePt t="18726" x="6489700" y="2551113"/>
          <p14:tracePt t="18733" x="6578600" y="2571750"/>
          <p14:tracePt t="18741" x="6737350" y="2600325"/>
          <p14:tracePt t="18749" x="6848475" y="2611438"/>
          <p14:tracePt t="18755" x="7013575" y="2622550"/>
          <p14:tracePt t="18763" x="7265988" y="2633663"/>
          <p14:tracePt t="18771" x="7602538" y="2633663"/>
          <p14:tracePt t="18780" x="7740650" y="2633663"/>
          <p14:tracePt t="18786" x="7900988" y="2633663"/>
          <p14:tracePt t="18793" x="8021638" y="2633663"/>
          <p14:tracePt t="18801" x="8120063" y="2622550"/>
          <p14:tracePt t="18808" x="8142288" y="2622550"/>
          <p14:tracePt t="18816" x="8170863" y="2622550"/>
          <p14:tracePt t="18823" x="8181975" y="2622550"/>
          <p14:tracePt t="18922" x="8186738" y="2622550"/>
          <p14:tracePt t="18930" x="8186738" y="2627313"/>
          <p14:tracePt t="18935" x="8202613" y="2649538"/>
          <p14:tracePt t="18944" x="8220075" y="2660650"/>
          <p14:tracePt t="18951" x="8231188" y="2676525"/>
          <p14:tracePt t="18958" x="8242300" y="2693988"/>
          <p14:tracePt t="18966" x="8247063" y="2693988"/>
          <p14:tracePt t="18973" x="8258175" y="2698750"/>
          <p14:tracePt t="18980" x="8264525" y="2709863"/>
          <p14:tracePt t="18998" x="8269288" y="2716213"/>
          <p14:tracePt t="19004" x="8269288" y="2720975"/>
          <p14:tracePt t="19011" x="8269288" y="2727325"/>
          <p14:tracePt t="19018" x="8275638" y="2743200"/>
          <p14:tracePt t="19029" x="8285163" y="2770188"/>
          <p14:tracePt t="19034" x="8307388" y="2809875"/>
          <p14:tracePt t="19041" x="8324850" y="2841625"/>
          <p14:tracePt t="19048" x="8335963" y="2870200"/>
          <p14:tracePt t="19056" x="8351838" y="2908300"/>
          <p14:tracePt t="19064" x="8358188" y="2935288"/>
          <p14:tracePt t="19071" x="8369300" y="2963863"/>
          <p14:tracePt t="19078" x="8369300" y="2974975"/>
          <p14:tracePt t="19086" x="8369300" y="2997200"/>
          <p14:tracePt t="19093" x="8369300" y="3013075"/>
          <p14:tracePt t="19101" x="8369300" y="3028950"/>
          <p14:tracePt t="19108" x="8369300" y="3040063"/>
          <p14:tracePt t="19116" x="8369300" y="3051175"/>
          <p14:tracePt t="19123" x="8369300" y="3062288"/>
          <p14:tracePt t="19131" x="8369300" y="3073400"/>
          <p14:tracePt t="19138" x="8369300" y="3079750"/>
          <p14:tracePt t="19148" x="8369300" y="3084513"/>
          <p14:tracePt t="19153" x="8369300" y="3090863"/>
          <p14:tracePt t="19222" x="8369300" y="3095625"/>
          <p14:tracePt t="19236" x="8369300" y="3106738"/>
          <p14:tracePt t="19244" x="8369300" y="3111500"/>
          <p14:tracePt t="19251" x="8369300" y="3122613"/>
          <p14:tracePt t="19258" x="8369300" y="3128963"/>
          <p14:tracePt t="19266" x="8369300" y="3140075"/>
          <p14:tracePt t="19273" x="8369300" y="3155950"/>
          <p14:tracePt t="19280" x="8374063" y="3162300"/>
          <p14:tracePt t="19288" x="8374063" y="3167063"/>
          <p14:tracePt t="19297" x="8374063" y="3173413"/>
          <p14:tracePt t="19312" x="8374063" y="3178175"/>
          <p14:tracePt t="19318" x="8374063" y="3184525"/>
          <p14:tracePt t="19342" x="8374063" y="3189288"/>
          <p14:tracePt t="19356" x="8374063" y="3195638"/>
          <p14:tracePt t="19454" x="8369300" y="3200400"/>
          <p14:tracePt t="19477" x="8369300" y="3205163"/>
          <p14:tracePt t="19483" x="8362950" y="3211513"/>
          <p14:tracePt t="19491" x="8362950" y="3216275"/>
          <p14:tracePt t="19498" x="8358188" y="3222625"/>
          <p14:tracePt t="19506" x="8358188" y="3227388"/>
          <p14:tracePt t="19514" x="8351838" y="3233738"/>
          <p14:tracePt t="20830" x="8358188" y="3233738"/>
          <p14:tracePt t="20834" x="8577263" y="3255963"/>
          <p14:tracePt t="20841" x="8639175" y="3271838"/>
          <p14:tracePt t="20850" x="8666163" y="3294063"/>
          <p14:tracePt t="20856" x="8715375" y="3309938"/>
          <p14:tracePt t="20864" x="8748713" y="3327400"/>
          <p14:tracePt t="20871" x="8775700" y="3338513"/>
          <p14:tracePt t="20878" x="8797925" y="3343275"/>
          <p14:tracePt t="20886" x="8809038" y="3349625"/>
          <p14:tracePt t="20893" x="8815388" y="3360738"/>
          <p14:tracePt t="20901" x="8826500" y="3365500"/>
          <p14:tracePt t="20908" x="8837613" y="3371850"/>
          <p14:tracePt t="20917" x="8853488" y="3387725"/>
          <p14:tracePt t="20923" x="8869363" y="3392488"/>
          <p14:tracePt t="20931" x="8897938" y="3398838"/>
          <p14:tracePt t="20939" x="8936038" y="3403600"/>
          <p14:tracePt t="20945" x="8991600" y="3414713"/>
          <p14:tracePt t="20953" x="9045575" y="3421063"/>
          <p14:tracePt t="20961" x="9107488" y="3432175"/>
          <p14:tracePt t="20969" x="9194800" y="3432175"/>
          <p14:tracePt t="20976" x="9283700" y="3436938"/>
          <p14:tracePt t="20983" x="9348788" y="3436938"/>
          <p14:tracePt t="20991" x="9448800" y="3448050"/>
          <p14:tracePt t="21000" x="9525000" y="3454400"/>
          <p14:tracePt t="21005" x="9591675" y="3454400"/>
          <p14:tracePt t="21013" x="9636125" y="3454400"/>
          <p14:tracePt t="21021" x="9678988" y="3454400"/>
          <p14:tracePt t="21028" x="9712325" y="3454400"/>
          <p14:tracePt t="21037" x="9763125" y="3454400"/>
          <p14:tracePt t="21043" x="9783763" y="3454400"/>
          <p14:tracePt t="21051" x="9834563" y="3454400"/>
          <p14:tracePt t="21058" x="9861550" y="3454400"/>
          <p14:tracePt t="21067" x="9877425" y="3454400"/>
          <p14:tracePt t="21073" x="9910763" y="3454400"/>
          <p14:tracePt t="21081" x="9944100" y="3454400"/>
          <p14:tracePt t="21088" x="9950450" y="3454400"/>
          <p14:tracePt t="21096" x="9966325" y="3454400"/>
          <p14:tracePt t="21103" x="9988550" y="3454400"/>
          <p14:tracePt t="21111" x="9999663" y="3454400"/>
          <p14:tracePt t="21119" x="10021888" y="3454400"/>
          <p14:tracePt t="21126" x="10037763" y="3448050"/>
          <p14:tracePt t="21134" x="10053638" y="3448050"/>
          <p14:tracePt t="21141" x="10082213" y="3443288"/>
          <p14:tracePt t="21150" x="10093325" y="3443288"/>
          <p14:tracePt t="21156" x="10115550" y="3436938"/>
          <p14:tracePt t="21163" x="10131425" y="3432175"/>
          <p14:tracePt t="21171" x="10153650" y="3432175"/>
          <p14:tracePt t="21178" x="10169525" y="3432175"/>
          <p14:tracePt t="21186" x="10191750" y="3432175"/>
          <p14:tracePt t="21194" x="10213975" y="3432175"/>
          <p14:tracePt t="21201" x="10231438" y="3425825"/>
          <p14:tracePt t="21208" x="10247313" y="3425825"/>
          <p14:tracePt t="21217" x="10280650" y="3425825"/>
          <p14:tracePt t="21223" x="10307638" y="3425825"/>
          <p14:tracePt t="21231" x="10329863" y="3421063"/>
          <p14:tracePt t="21239" x="10363200" y="3421063"/>
          <p14:tracePt t="21246" x="10412413" y="3409950"/>
          <p14:tracePt t="21254" x="10456863" y="3403600"/>
          <p14:tracePt t="21261" x="10483850" y="3403600"/>
          <p14:tracePt t="21268" x="10533063" y="3387725"/>
          <p14:tracePt t="21275" x="10594975" y="3371850"/>
          <p14:tracePt t="21284" x="10626725" y="3365500"/>
          <p14:tracePt t="21291" x="10666413" y="3349625"/>
          <p14:tracePt t="21301" x="10693400" y="3343275"/>
          <p14:tracePt t="21305" x="10693400" y="3338513"/>
          <p14:tracePt t="21586" x="10699750" y="3332163"/>
          <p14:tracePt t="21591" x="10737850" y="3294063"/>
          <p14:tracePt t="21599" x="10760075" y="3282950"/>
          <p14:tracePt t="21606" x="10771188" y="3278188"/>
          <p14:tracePt t="21619" x="10787063" y="3267075"/>
          <p14:tracePt t="21621" x="10798175" y="3267075"/>
          <p14:tracePt t="21628" x="10809288" y="3260725"/>
          <p14:tracePt t="21636" x="10814050" y="3260725"/>
          <p14:tracePt t="21644" x="10814050" y="3255963"/>
          <p14:tracePt t="21651" x="10820400" y="3255963"/>
          <p14:tracePt t="21766" x="10825163" y="3255963"/>
          <p14:tracePt t="21781" x="10831513" y="3255963"/>
          <p14:tracePt t="21848" x="10836275" y="3255963"/>
          <p14:tracePt t="21856" x="10836275" y="3260725"/>
          <p14:tracePt t="21982" x="10831513" y="3260725"/>
          <p14:tracePt t="21998" x="10825163" y="3260725"/>
          <p14:tracePt t="22036" x="10820400" y="3260725"/>
          <p14:tracePt t="22119" x="10814050" y="3260725"/>
          <p14:tracePt t="23678" x="10802938" y="3260725"/>
          <p14:tracePt t="23684" x="10802938" y="3267075"/>
          <p14:tracePt t="23691" x="10787063" y="3278188"/>
          <p14:tracePt t="23698" x="10764838" y="3282950"/>
          <p14:tracePt t="23706" x="10753725" y="3294063"/>
          <p14:tracePt t="23713" x="10748963" y="3294063"/>
          <p14:tracePt t="23721" x="10731500" y="3298825"/>
          <p14:tracePt t="23728" x="10731500" y="3305175"/>
          <p14:tracePt t="23738" x="10726738" y="3305175"/>
          <p14:tracePt t="23925" x="10720388" y="3305175"/>
          <p14:tracePt t="23931" x="10715625" y="3309938"/>
          <p14:tracePt t="23939" x="10715625" y="3316288"/>
          <p14:tracePt t="23946" x="10704513" y="3327400"/>
          <p14:tracePt t="23956" x="10704513" y="3332163"/>
          <p14:tracePt t="23969" x="10704513" y="3338513"/>
          <p14:tracePt t="23977" x="10699750" y="3343275"/>
          <p14:tracePt t="23983" x="10699750" y="3354388"/>
          <p14:tracePt t="23991" x="10699750" y="3360738"/>
          <p14:tracePt t="23998" x="10699750" y="3371850"/>
          <p14:tracePt t="24006" x="10699750" y="3382963"/>
          <p14:tracePt t="24014" x="10699750" y="3387725"/>
          <p14:tracePt t="24022" x="10699750" y="3403600"/>
          <p14:tracePt t="24028" x="10699750" y="3409950"/>
          <p14:tracePt t="24038" x="10704513" y="3425825"/>
          <p14:tracePt t="24043" x="10709275" y="3425825"/>
          <p14:tracePt t="24051" x="10715625" y="3432175"/>
          <p14:tracePt t="24059" x="10720388" y="3443288"/>
          <p14:tracePt t="24066" x="10726738" y="3448050"/>
          <p14:tracePt t="24074" x="10726738" y="3454400"/>
          <p14:tracePt t="24081" x="10731500" y="3454400"/>
          <p14:tracePt t="24089" x="10731500" y="3459163"/>
          <p14:tracePt t="24096" x="10737850" y="3459163"/>
          <p14:tracePt t="24112" x="10742613" y="3459163"/>
          <p14:tracePt t="24118" x="10753725" y="3459163"/>
          <p14:tracePt t="24126" x="10760075" y="3459163"/>
          <p14:tracePt t="24134" x="10782300" y="3432175"/>
          <p14:tracePt t="24141" x="10836275" y="3382963"/>
          <p14:tracePt t="24148" x="10875963" y="3332163"/>
          <p14:tracePt t="24156" x="10918825" y="3282950"/>
          <p14:tracePt t="24163" x="10974388" y="3200400"/>
          <p14:tracePt t="24172" x="10996613" y="3151188"/>
          <p14:tracePt t="24179" x="11007725" y="3111500"/>
          <p14:tracePt t="24186" x="11012488" y="3068638"/>
          <p14:tracePt t="24194" x="11012488" y="3024188"/>
          <p14:tracePt t="24201" x="11012488" y="2997200"/>
          <p14:tracePt t="24209" x="11001375" y="2979738"/>
          <p14:tracePt t="24216" x="10980738" y="2941638"/>
          <p14:tracePt t="24224" x="10936288" y="2914650"/>
          <p14:tracePt t="24231" x="10925175" y="2892425"/>
          <p14:tracePt t="24239" x="10896600" y="2874963"/>
          <p14:tracePt t="24246" x="10869613" y="2852738"/>
          <p14:tracePt t="24256" x="10842625" y="2820988"/>
          <p14:tracePt t="24261" x="10820400" y="2809875"/>
          <p14:tracePt t="24268" x="10793413" y="2781300"/>
          <p14:tracePt t="24276" x="10753725" y="2743200"/>
          <p14:tracePt t="24283" x="10731500" y="2720975"/>
          <p14:tracePt t="24292" x="10704513" y="2698750"/>
          <p14:tracePt t="24298" x="10644188" y="2654300"/>
          <p14:tracePt t="24307" x="10626725" y="2644775"/>
          <p14:tracePt t="24313" x="10606088" y="2633663"/>
          <p14:tracePt t="24322" x="10572750" y="2611438"/>
          <p14:tracePt t="24328" x="10544175" y="2593975"/>
          <p14:tracePt t="24336" x="10506075" y="2589213"/>
          <p14:tracePt t="24344" x="10461625" y="2566988"/>
          <p14:tracePt t="24352" x="10401300" y="2555875"/>
          <p14:tracePt t="24359" x="10334625" y="2551113"/>
          <p14:tracePt t="24366" x="10302875" y="2551113"/>
          <p14:tracePt t="24374" x="10258425" y="2551113"/>
          <p14:tracePt t="24381" x="10225088" y="2551113"/>
          <p14:tracePt t="24389" x="10175875" y="2551113"/>
          <p14:tracePt t="24396" x="10158413" y="2551113"/>
          <p14:tracePt t="24406" x="10142538" y="2555875"/>
          <p14:tracePt t="24411" x="10120313" y="2566988"/>
          <p14:tracePt t="24418" x="10104438" y="2589213"/>
          <p14:tracePt t="24426" x="10093325" y="2616200"/>
          <p14:tracePt t="24433" x="10071100" y="2644775"/>
          <p14:tracePt t="24441" x="10048875" y="2671763"/>
          <p14:tracePt t="24448" x="10033000" y="2709863"/>
          <p14:tracePt t="24456" x="10010775" y="2747963"/>
          <p14:tracePt t="24464" x="9993313" y="2787650"/>
          <p14:tracePt t="24472" x="9977438" y="2832100"/>
          <p14:tracePt t="24479" x="9971088" y="2852738"/>
          <p14:tracePt t="24486" x="9966325" y="2874963"/>
          <p14:tracePt t="24494" x="9966325" y="2903538"/>
          <p14:tracePt t="24500" x="9966325" y="2919413"/>
          <p14:tracePt t="24509" x="9959975" y="2963863"/>
          <p14:tracePt t="24516" x="9959975" y="2986088"/>
          <p14:tracePt t="24523" x="9959975" y="3017838"/>
          <p14:tracePt t="24531" x="9959975" y="3046413"/>
          <p14:tracePt t="24539" x="9959975" y="3084513"/>
          <p14:tracePt t="24547" x="9959975" y="3117850"/>
          <p14:tracePt t="24555" x="9959975" y="3144838"/>
          <p14:tracePt t="24561" x="9966325" y="3200400"/>
          <p14:tracePt t="24568" x="9977438" y="3249613"/>
          <p14:tracePt t="24576" x="9988550" y="3282950"/>
          <p14:tracePt t="24583" x="9999663" y="3309938"/>
          <p14:tracePt t="24591" x="10021888" y="3349625"/>
          <p14:tracePt t="24598" x="10033000" y="3387725"/>
          <p14:tracePt t="24606" x="10048875" y="3414713"/>
          <p14:tracePt t="24614" x="10059988" y="3425825"/>
          <p14:tracePt t="24623" x="10082213" y="3459163"/>
          <p14:tracePt t="24628" x="10086975" y="3481388"/>
          <p14:tracePt t="24636" x="10098088" y="3492500"/>
          <p14:tracePt t="24644" x="10109200" y="3508375"/>
          <p14:tracePt t="24651" x="10131425" y="3530600"/>
          <p14:tracePt t="24659" x="10142538" y="3541713"/>
          <p14:tracePt t="24666" x="10147300" y="3552825"/>
          <p14:tracePt t="24673" x="10164763" y="3568700"/>
          <p14:tracePt t="24681" x="10180638" y="3590925"/>
          <p14:tracePt t="24689" x="10198100" y="3602038"/>
          <p14:tracePt t="24696" x="10209213" y="3613150"/>
          <p14:tracePt t="24704" x="10220325" y="3630613"/>
          <p14:tracePt t="24712" x="10240963" y="3641725"/>
          <p14:tracePt t="24718" x="10258425" y="3652838"/>
          <p14:tracePt t="24726" x="10269538" y="3657600"/>
          <p14:tracePt t="24734" x="10285413" y="3662363"/>
          <p14:tracePt t="24741" x="10291763" y="3668713"/>
          <p14:tracePt t="24748" x="10302875" y="3668713"/>
          <p14:tracePt t="24756" x="10313988" y="3673475"/>
          <p14:tracePt t="24763" x="10329863" y="3679825"/>
          <p14:tracePt t="24772" x="10334625" y="3684588"/>
          <p14:tracePt t="24779" x="10345738" y="3684588"/>
          <p14:tracePt t="24786" x="10374313" y="3695700"/>
          <p14:tracePt t="24794" x="10385425" y="3695700"/>
          <p14:tracePt t="24801" x="10390188" y="3702050"/>
          <p14:tracePt t="24822" x="10418763" y="3706813"/>
          <p14:tracePt t="24832" x="10423525" y="3706813"/>
          <p14:tracePt t="24839" x="10434638" y="3706813"/>
          <p14:tracePt t="24846" x="10445750" y="3706813"/>
          <p14:tracePt t="24853" x="10450513" y="3706813"/>
          <p14:tracePt t="24862" x="10456863" y="3702050"/>
          <p14:tracePt t="24869" x="10467975" y="3702050"/>
          <p14:tracePt t="24876" x="10472738" y="3690938"/>
          <p14:tracePt t="24883" x="10472738" y="3684588"/>
          <p14:tracePt t="24891" x="10483850" y="3679825"/>
          <p14:tracePt t="24898" x="10501313" y="3662363"/>
          <p14:tracePt t="24905" x="10512425" y="3652838"/>
          <p14:tracePt t="24914" x="10528300" y="3641725"/>
          <p14:tracePt t="24923" x="10533063" y="3630613"/>
          <p14:tracePt t="24928" x="10544175" y="3608388"/>
          <p14:tracePt t="24937" x="10561638" y="3597275"/>
          <p14:tracePt t="24944" x="10566400" y="3579813"/>
          <p14:tracePt t="24951" x="10572750" y="3563938"/>
          <p14:tracePt t="24959" x="10577513" y="3536950"/>
          <p14:tracePt t="24966" x="10583863" y="3519488"/>
          <p14:tracePt t="24974" x="10588625" y="3497263"/>
          <p14:tracePt t="24981" x="10588625" y="3481388"/>
          <p14:tracePt t="24989" x="10594975" y="3475038"/>
          <p14:tracePt t="24996" x="10594975" y="3459163"/>
          <p14:tracePt t="25004" x="10594975" y="3454400"/>
          <p14:tracePt t="25011" x="10599738" y="3448050"/>
          <p14:tracePt t="25018" x="10606088" y="3443288"/>
          <p14:tracePt t="25026" x="10606088" y="3436938"/>
          <p14:tracePt t="25033" x="10606088" y="3432175"/>
          <p14:tracePt t="25041" x="10606088" y="3425825"/>
          <p14:tracePt t="25048" x="10606088" y="3421063"/>
          <p14:tracePt t="25073" x="10610850" y="3421063"/>
          <p14:tracePt t="25078" x="10610850" y="3414713"/>
          <p14:tracePt t="25743" x="10606088" y="3432175"/>
          <p14:tracePt t="25746" x="10599738" y="3465513"/>
          <p14:tracePt t="25754" x="10594975" y="3475038"/>
          <p14:tracePt t="25761" x="10588625" y="3492500"/>
          <p14:tracePt t="25768" x="10583863" y="3503613"/>
          <p14:tracePt t="25776" x="10577513" y="3514725"/>
          <p14:tracePt t="25783" x="10577513" y="3519488"/>
          <p14:tracePt t="25791" x="10572750" y="3525838"/>
          <p14:tracePt t="25798" x="10572750" y="3530600"/>
          <p14:tracePt t="26386" x="10572750" y="3525838"/>
          <p14:tracePt t="26392" x="10572750" y="3519488"/>
          <p14:tracePt t="26398" x="10577513" y="3514725"/>
          <p14:tracePt t="26406" x="10583863" y="3492500"/>
          <p14:tracePt t="26414" x="10606088" y="3465513"/>
          <p14:tracePt t="26421" x="10615613" y="3436938"/>
          <p14:tracePt t="26429" x="10626725" y="3409950"/>
          <p14:tracePt t="26436" x="10644188" y="3371850"/>
          <p14:tracePt t="26444" x="10655300" y="3338513"/>
          <p14:tracePt t="26451" x="10660063" y="3298825"/>
          <p14:tracePt t="26459" x="10660063" y="3289300"/>
          <p14:tracePt t="26466" x="10660063" y="3271838"/>
          <p14:tracePt t="26475" x="10660063" y="3255963"/>
          <p14:tracePt t="26481" x="10660063" y="3244850"/>
          <p14:tracePt t="26489" x="10660063" y="3227388"/>
          <p14:tracePt t="26496" x="10660063" y="3222625"/>
          <p14:tracePt t="26503" x="10660063" y="3216275"/>
          <p14:tracePt t="26618" x="10666413" y="3227388"/>
          <p14:tracePt t="26626" x="10677525" y="3244850"/>
          <p14:tracePt t="26631" x="10693400" y="3267075"/>
          <p14:tracePt t="26638" x="10704513" y="3282950"/>
          <p14:tracePt t="26646" x="10726738" y="3298825"/>
          <p14:tracePt t="26654" x="10748963" y="3332163"/>
          <p14:tracePt t="26661" x="10771188" y="3360738"/>
          <p14:tracePt t="26668" x="10809288" y="3398838"/>
          <p14:tracePt t="26676" x="10831513" y="3421063"/>
          <p14:tracePt t="26683" x="10858500" y="3459163"/>
          <p14:tracePt t="26692" x="10902950" y="3508375"/>
          <p14:tracePt t="26698" x="10929938" y="3541713"/>
          <p14:tracePt t="26706" x="10952163" y="3568700"/>
          <p14:tracePt t="26714" x="10985500" y="3608388"/>
          <p14:tracePt t="26721" x="11007725" y="3657600"/>
          <p14:tracePt t="26729" x="11023600" y="3684588"/>
          <p14:tracePt t="26737" x="11045825" y="3724275"/>
          <p14:tracePt t="26744" x="11063288" y="3751263"/>
          <p14:tracePt t="26751" x="11068050" y="3767138"/>
          <p14:tracePt t="26759" x="11079163" y="3795713"/>
          <p14:tracePt t="26766" x="11083925" y="3817938"/>
          <p14:tracePt t="26775" x="11090275" y="3840163"/>
          <p14:tracePt t="26781" x="11090275" y="3856038"/>
          <p14:tracePt t="26788" x="11090275" y="3871913"/>
          <p14:tracePt t="26796" x="11090275" y="3900488"/>
          <p14:tracePt t="26803" x="11090275" y="3922713"/>
          <p14:tracePt t="26811" x="11090275" y="3932238"/>
          <p14:tracePt t="26819" x="11090275" y="3949700"/>
          <p14:tracePt t="26826" x="11090275" y="3976688"/>
          <p14:tracePt t="26833" x="11090275" y="3987800"/>
          <p14:tracePt t="26842" x="11090275" y="4021138"/>
          <p14:tracePt t="26848" x="11074400" y="4059238"/>
          <p14:tracePt t="26856" x="11068050" y="4070350"/>
          <p14:tracePt t="26865" x="11063288" y="4087813"/>
          <p14:tracePt t="26871" x="11041063" y="4119563"/>
          <p14:tracePt t="26878" x="11029950" y="4141788"/>
          <p14:tracePt t="26886" x="11007725" y="4170363"/>
          <p14:tracePt t="26902" x="10952163" y="4230688"/>
          <p14:tracePt t="26910" x="10914063" y="4252913"/>
          <p14:tracePt t="26916" x="10880725" y="4275138"/>
          <p14:tracePt t="26925" x="10831513" y="4306888"/>
          <p14:tracePt t="26931" x="10787063" y="4329113"/>
          <p14:tracePt t="26938" x="10726738" y="4357688"/>
          <p14:tracePt t="26946" x="10699750" y="4368800"/>
          <p14:tracePt t="26953" x="10648950" y="4395788"/>
          <p14:tracePt t="26972" x="10583863" y="4422775"/>
          <p14:tracePt t="26976" x="10550525" y="4433888"/>
          <p14:tracePt t="26984" x="10501313" y="4445000"/>
          <p14:tracePt t="26993" x="10461625" y="4462463"/>
          <p14:tracePt t="26998" x="10439400" y="4467225"/>
          <p14:tracePt t="27006" x="10396538" y="4467225"/>
          <p14:tracePt t="27014" x="10313988" y="4483100"/>
          <p14:tracePt t="27021" x="10247313" y="4500563"/>
          <p14:tracePt t="27029" x="10198100" y="4505325"/>
          <p14:tracePt t="27036" x="10086975" y="4527550"/>
          <p14:tracePt t="27043" x="9999663" y="4533900"/>
          <p14:tracePt t="27051" x="9932988" y="4545013"/>
          <p14:tracePt t="27060" x="9834563" y="4545013"/>
          <p14:tracePt t="27066" x="9678988" y="4556125"/>
          <p14:tracePt t="27074" x="9569450" y="4560888"/>
          <p14:tracePt t="27082" x="9482138" y="4560888"/>
          <p14:tracePt t="27088" x="9393238" y="4572000"/>
          <p14:tracePt t="27096" x="9261475" y="4572000"/>
          <p14:tracePt t="27104" x="9172575" y="4572000"/>
          <p14:tracePt t="27111" x="9085263" y="4583113"/>
          <p14:tracePt t="27118" x="8974138" y="4583113"/>
          <p14:tracePt t="27126" x="8897938" y="4583113"/>
          <p14:tracePt t="27133" x="8853488" y="4583113"/>
          <p14:tracePt t="27143" x="8809038" y="4583113"/>
          <p14:tracePt t="27149" x="8743950" y="4583113"/>
          <p14:tracePt t="27156" x="8710613" y="4583113"/>
          <p14:tracePt t="27164" x="8670925" y="4583113"/>
          <p14:tracePt t="27171" x="8639175" y="4583113"/>
          <p14:tracePt t="27179" x="8605838" y="4583113"/>
          <p14:tracePt t="27186" x="8572500" y="4583113"/>
          <p14:tracePt t="27193" x="8462963" y="4583113"/>
          <p14:tracePt t="27201" x="8374063" y="4576763"/>
          <p14:tracePt t="27210" x="8253413" y="4567238"/>
          <p14:tracePt t="27216" x="8186738" y="4560888"/>
          <p14:tracePt t="27223" x="8077200" y="4549775"/>
          <p14:tracePt t="27231" x="7932738" y="4533900"/>
          <p14:tracePt t="27238" x="7856538" y="4533900"/>
          <p14:tracePt t="27246" x="7767638" y="4522788"/>
          <p14:tracePt t="27254" x="7658100" y="4511675"/>
          <p14:tracePt t="27262" x="7546975" y="4505325"/>
          <p14:tracePt t="27269" x="7481888" y="4505325"/>
          <p14:tracePt t="27276" x="7415213" y="4494213"/>
          <p14:tracePt t="27284" x="7350125" y="4494213"/>
          <p14:tracePt t="27293" x="7261225" y="4483100"/>
          <p14:tracePt t="27298" x="7212013" y="4478338"/>
          <p14:tracePt t="27306" x="7145338" y="4473575"/>
          <p14:tracePt t="27314" x="7069138" y="4462463"/>
          <p14:tracePt t="27321" x="6980238" y="4451350"/>
          <p14:tracePt t="27329" x="6870700" y="4445000"/>
          <p14:tracePt t="27336" x="6688138" y="4445000"/>
          <p14:tracePt t="27343" x="6632575" y="4445000"/>
          <p14:tracePt t="27351" x="6556375" y="4445000"/>
          <p14:tracePt t="27360" x="6467475" y="4445000"/>
          <p14:tracePt t="27367" x="6357938" y="4445000"/>
          <p14:tracePt t="27374" x="6246813" y="4433888"/>
          <p14:tracePt t="27381" x="6170613" y="4433888"/>
          <p14:tracePt t="27389" x="6070600" y="4422775"/>
          <p14:tracePt t="27396" x="5983288" y="4418013"/>
          <p14:tracePt t="27403" x="5905500" y="4406900"/>
          <p14:tracePt t="27411" x="5784850" y="4400550"/>
          <p14:tracePt t="27419" x="5675313" y="4379913"/>
          <p14:tracePt t="27426" x="5497513" y="4346575"/>
          <p14:tracePt t="27434" x="5421313" y="4340225"/>
          <p14:tracePt t="27442" x="5321300" y="4329113"/>
          <p14:tracePt t="27448" x="5238750" y="4318000"/>
          <p14:tracePt t="27456" x="5195888" y="4306888"/>
          <p14:tracePt t="27464" x="5129213" y="4297363"/>
          <p14:tracePt t="27471" x="5080000" y="4291013"/>
          <p14:tracePt t="27479" x="5057775" y="4291013"/>
          <p14:tracePt t="27486" x="5035550" y="4286250"/>
          <p14:tracePt t="27494" x="5019675" y="4275138"/>
          <p14:tracePt t="27502" x="5008563" y="4275138"/>
          <p14:tracePt t="27510" x="5002213" y="4275138"/>
          <p14:tracePt t="27516" x="4997450" y="4275138"/>
          <p14:tracePt t="27532" x="4991100" y="4275138"/>
          <p14:tracePt t="27539" x="4986338" y="4275138"/>
          <p14:tracePt t="27546" x="4979988" y="4275138"/>
          <p14:tracePt t="27579" x="4975225" y="4275138"/>
          <p14:tracePt t="27584" x="4968875" y="4275138"/>
          <p14:tracePt t="27599" x="4964113" y="4275138"/>
          <p14:tracePt t="27614" x="4953000" y="4275138"/>
          <p14:tracePt t="27622" x="4946650" y="4275138"/>
          <p14:tracePt t="27629" x="4935538" y="4275138"/>
          <p14:tracePt t="27636" x="4926013" y="4275138"/>
          <p14:tracePt t="27645" x="4919663" y="4275138"/>
          <p14:tracePt t="27651" x="4914900" y="4275138"/>
          <p14:tracePt t="28005" x="4919663" y="4275138"/>
          <p14:tracePt t="28012" x="4926013" y="4275138"/>
          <p14:tracePt t="28018" x="4930775" y="4275138"/>
          <p14:tracePt t="28028" x="4935538" y="4275138"/>
          <p14:tracePt t="28033" x="4941888" y="4275138"/>
          <p14:tracePt t="28041" x="4946650" y="4275138"/>
          <p14:tracePt t="28162" x="4953000" y="4275138"/>
          <p14:tracePt t="28169" x="4964113" y="4275138"/>
          <p14:tracePt t="28177" x="4975225" y="4275138"/>
          <p14:tracePt t="28184" x="4979988" y="4275138"/>
          <p14:tracePt t="28191" x="4991100" y="4275138"/>
          <p14:tracePt t="28199" x="5013325" y="4275138"/>
          <p14:tracePt t="28206" x="5029200" y="4264025"/>
          <p14:tracePt t="28213" x="5062538" y="4264025"/>
          <p14:tracePt t="28222" x="5084763" y="4264025"/>
          <p14:tracePt t="28228" x="5122863" y="4264025"/>
          <p14:tracePt t="28236" x="5184775" y="4257675"/>
          <p14:tracePt t="28244" x="5207000" y="4257675"/>
          <p14:tracePt t="28251" x="5256213" y="4257675"/>
          <p14:tracePt t="28259" x="5310188" y="4257675"/>
          <p14:tracePt t="28266" x="5354638" y="4257675"/>
          <p14:tracePt t="28273" x="5403850" y="4257675"/>
          <p14:tracePt t="28281" x="5492750" y="4257675"/>
          <p14:tracePt t="28288" x="5581650" y="4264025"/>
          <p14:tracePt t="28297" x="5668963" y="4264025"/>
          <p14:tracePt t="28304" x="5746750" y="4268788"/>
          <p14:tracePt t="28311" x="5911850" y="4268788"/>
          <p14:tracePt t="28319" x="6049963" y="4268788"/>
          <p14:tracePt t="28329" x="6159500" y="4268788"/>
          <p14:tracePt t="28334" x="6340475" y="4268788"/>
          <p14:tracePt t="28341" x="6677025" y="4268788"/>
          <p14:tracePt t="28349" x="6969125" y="4268788"/>
          <p14:tracePt t="28356" x="7194550" y="4268788"/>
          <p14:tracePt t="28363" x="7620000" y="4268788"/>
          <p14:tracePt t="28371" x="7954963" y="4268788"/>
          <p14:tracePt t="28378" x="8181975" y="4268788"/>
          <p14:tracePt t="28386" x="8451850" y="4268788"/>
          <p14:tracePt t="28395" x="8699500" y="4268788"/>
          <p14:tracePt t="28402" x="8831263" y="4268788"/>
          <p14:tracePt t="28409" x="8920163" y="4268788"/>
          <p14:tracePt t="28417" x="9018588" y="4268788"/>
          <p14:tracePt t="28423" x="9139238" y="4279900"/>
          <p14:tracePt t="28432" x="9228138" y="4279900"/>
          <p14:tracePt t="28438" x="9283700" y="4286250"/>
          <p14:tracePt t="28447" x="9382125" y="4297363"/>
          <p14:tracePt t="28454" x="9464675" y="4306888"/>
          <p14:tracePt t="28461" x="9531350" y="4313238"/>
          <p14:tracePt t="28469" x="9607550" y="4313238"/>
          <p14:tracePt t="28477" x="9729788" y="4324350"/>
          <p14:tracePt t="28484" x="9839325" y="4324350"/>
          <p14:tracePt t="28491" x="9910763" y="4324350"/>
          <p14:tracePt t="28499" x="9999663" y="4324350"/>
          <p14:tracePt t="28506" x="10137775" y="4324350"/>
          <p14:tracePt t="28514" x="10202863" y="4318000"/>
          <p14:tracePt t="28521" x="10236200" y="4318000"/>
          <p14:tracePt t="28529" x="10269538" y="4318000"/>
          <p14:tracePt t="28536" x="10313988" y="4318000"/>
          <p14:tracePt t="28546" x="10334625" y="4318000"/>
          <p14:tracePt t="28551" x="10356850" y="4318000"/>
          <p14:tracePt t="28558" x="10374313" y="4318000"/>
          <p14:tracePt t="28567" x="10396538" y="4318000"/>
          <p14:tracePt t="28574" x="10401300" y="4318000"/>
          <p14:tracePt t="28581" x="10407650" y="4318000"/>
          <p14:tracePt t="28815" x="10412413" y="4318000"/>
          <p14:tracePt t="28822" x="10418763" y="4318000"/>
          <p14:tracePt t="28828" x="10423525" y="4318000"/>
          <p14:tracePt t="28836" x="10428288" y="4318000"/>
          <p14:tracePt t="28846" x="10434638" y="4318000"/>
          <p14:tracePt t="28859" x="10439400" y="4318000"/>
          <p14:tracePt t="28866" x="10445750" y="4318000"/>
          <p14:tracePt t="28873" x="10450513" y="4318000"/>
          <p14:tracePt t="28881" x="10461625" y="4324350"/>
          <p14:tracePt t="28889" x="10467975" y="4324350"/>
          <p14:tracePt t="28896" x="10472738" y="4329113"/>
          <p14:tracePt t="28904" x="10479088" y="4329113"/>
          <p14:tracePt t="28912" x="10483850" y="4329113"/>
          <p14:tracePt t="28919" x="10490200" y="4329113"/>
          <p14:tracePt t="28926" x="10501313" y="4329113"/>
          <p14:tracePt t="28934" x="10506075" y="4329113"/>
          <p14:tracePt t="28941" x="10512425" y="4329113"/>
          <p14:tracePt t="28957" x="10517188" y="4329113"/>
          <p14:tracePt t="28972" x="10521950" y="4329113"/>
          <p14:tracePt t="29032" x="10528300" y="4329113"/>
          <p14:tracePt t="29039" x="10533063" y="4335463"/>
          <p14:tracePt t="29046" x="10544175" y="4335463"/>
          <p14:tracePt t="29054" x="10550525" y="4335463"/>
          <p14:tracePt t="29069" x="10555288" y="4335463"/>
          <p14:tracePt t="29076" x="10566400" y="4335463"/>
          <p14:tracePt t="29084" x="10572750" y="4335463"/>
          <p14:tracePt t="29091" x="10583863" y="4335463"/>
          <p14:tracePt t="29099" x="10594975" y="4335463"/>
          <p14:tracePt t="29114" x="10599738" y="4335463"/>
          <p14:tracePt t="29121" x="10610850" y="4335463"/>
          <p14:tracePt t="29129" x="10621963" y="4329113"/>
          <p14:tracePt t="29136" x="10633075" y="4324350"/>
          <p14:tracePt t="29146" x="10655300" y="4318000"/>
          <p14:tracePt t="29151" x="10671175" y="4302125"/>
          <p14:tracePt t="29159" x="10688638" y="4291013"/>
          <p14:tracePt t="29166" x="10699750" y="4291013"/>
          <p14:tracePt t="29174" x="10720388" y="4286250"/>
          <p14:tracePt t="29182" x="10737850" y="4286250"/>
          <p14:tracePt t="29188" x="10753725" y="4279900"/>
          <p14:tracePt t="29196" x="10764838" y="4275138"/>
          <p14:tracePt t="29204" x="10775950" y="4268788"/>
          <p14:tracePt t="29213" x="10793413" y="4268788"/>
          <p14:tracePt t="29219" x="10798175" y="4268788"/>
          <p14:tracePt t="29226" x="10802938" y="4268788"/>
          <p14:tracePt t="29234" x="10809288" y="4264025"/>
          <p14:tracePt t="29241" x="10814050" y="4264025"/>
          <p14:tracePt t="29248" x="10814050" y="4257675"/>
          <p14:tracePt t="29256" x="10820400" y="4257675"/>
          <p14:tracePt t="29264" x="10820400" y="4252913"/>
          <p14:tracePt t="29287" x="10825163" y="4246563"/>
          <p14:tracePt t="29294" x="10825163" y="4241800"/>
          <p14:tracePt t="29301" x="10831513" y="4235450"/>
          <p14:tracePt t="29309" x="10831513" y="4230688"/>
          <p14:tracePt t="29316" x="10831513" y="4224338"/>
          <p14:tracePt t="29324" x="10836275" y="4224338"/>
          <p14:tracePt t="29332" x="10836275" y="4219575"/>
          <p14:tracePt t="29346" x="10836275" y="4213225"/>
          <p14:tracePt t="29354" x="10836275" y="4208463"/>
          <p14:tracePt t="29363" x="10842625" y="4203700"/>
          <p14:tracePt t="29368" x="10842625" y="4192588"/>
          <p14:tracePt t="29376" x="10842625" y="4181475"/>
          <p14:tracePt t="29384" x="10842625" y="4170363"/>
          <p14:tracePt t="29391" x="10842625" y="4152900"/>
          <p14:tracePt t="29399" x="10825163" y="4110038"/>
          <p14:tracePt t="29406" x="10820400" y="4098925"/>
          <p14:tracePt t="29414" x="10814050" y="4081463"/>
          <p14:tracePt t="29421" x="10802938" y="4059238"/>
          <p14:tracePt t="29430" x="10787063" y="4037013"/>
          <p14:tracePt t="29436" x="10782300" y="4025900"/>
          <p14:tracePt t="29444" x="10771188" y="3998913"/>
          <p14:tracePt t="29452" x="10771188" y="3983038"/>
          <p14:tracePt t="29458" x="10760075" y="3965575"/>
          <p14:tracePt t="29466" x="10760075" y="3960813"/>
          <p14:tracePt t="29474" x="10753725" y="3938588"/>
          <p14:tracePt t="29482" x="10748963" y="3932238"/>
          <p14:tracePt t="29488" x="10742613" y="3927475"/>
          <p14:tracePt t="29497" x="10731500" y="3911600"/>
          <p14:tracePt t="29503" x="10720388" y="3900488"/>
          <p14:tracePt t="29513" x="10709275" y="3889375"/>
          <p14:tracePt t="29519" x="10693400" y="3878263"/>
          <p14:tracePt t="29526" x="10677525" y="3867150"/>
          <p14:tracePt t="29534" x="10660063" y="3860800"/>
          <p14:tracePt t="29542" x="10637838" y="3844925"/>
          <p14:tracePt t="29550" x="10626725" y="3840163"/>
          <p14:tracePt t="29556" x="10610850" y="3833813"/>
          <p14:tracePt t="29563" x="10599738" y="3829050"/>
          <p14:tracePt t="29572" x="10583863" y="3822700"/>
          <p14:tracePt t="29581" x="10572750" y="3822700"/>
          <p14:tracePt t="29586" x="10561638" y="3817938"/>
          <p14:tracePt t="29594" x="10544175" y="3817938"/>
          <p14:tracePt t="29614" x="10512425" y="3811588"/>
          <p14:tracePt t="29616" x="10501313" y="3811588"/>
          <p14:tracePt t="29624" x="10483850" y="3811588"/>
          <p14:tracePt t="29631" x="10472738" y="3811588"/>
          <p14:tracePt t="29638" x="10456863" y="3811588"/>
          <p14:tracePt t="29648" x="10434638" y="3811588"/>
          <p14:tracePt t="29654" x="10412413" y="3811588"/>
          <p14:tracePt t="29663" x="10396538" y="3811588"/>
          <p14:tracePt t="29668" x="10363200" y="3817938"/>
          <p14:tracePt t="29676" x="10334625" y="3829050"/>
          <p14:tracePt t="29684" x="10318750" y="3829050"/>
          <p14:tracePt t="29692" x="10302875" y="3833813"/>
          <p14:tracePt t="29699" x="10274300" y="3840163"/>
          <p14:tracePt t="29706" x="10263188" y="3844925"/>
          <p14:tracePt t="29722" x="10247313" y="3849688"/>
          <p14:tracePt t="29736" x="10240963" y="3856038"/>
          <p14:tracePt t="29744" x="10240963" y="3860800"/>
          <p14:tracePt t="29751" x="10236200" y="3860800"/>
          <p14:tracePt t="29759" x="10231438" y="3860800"/>
          <p14:tracePt t="29767" x="10231438" y="3867150"/>
          <p14:tracePt t="29774" x="10225088" y="3871913"/>
          <p14:tracePt t="29781" x="10225088" y="3878263"/>
          <p14:tracePt t="29788" x="10220325" y="3883025"/>
          <p14:tracePt t="29797" x="10220325" y="3894138"/>
          <p14:tracePt t="29804" x="10213975" y="3905250"/>
          <p14:tracePt t="29819" x="10213975" y="3916363"/>
          <p14:tracePt t="29826" x="10213975" y="3938588"/>
          <p14:tracePt t="29834" x="10209213" y="3954463"/>
          <p14:tracePt t="29843" x="10209213" y="3965575"/>
          <p14:tracePt t="29849" x="10209213" y="3976688"/>
          <p14:tracePt t="29856" x="10209213" y="3987800"/>
          <p14:tracePt t="29864" x="10202863" y="3998913"/>
          <p14:tracePt t="29872" x="10202863" y="4010025"/>
          <p14:tracePt t="29886" x="10202863" y="4016375"/>
          <p14:tracePt t="29894" x="10202863" y="4021138"/>
          <p14:tracePt t="29902" x="10202863" y="4032250"/>
          <p14:tracePt t="29908" x="10202863" y="4037013"/>
          <p14:tracePt t="29916" x="10209213" y="4048125"/>
          <p14:tracePt t="29924" x="10209213" y="4059238"/>
          <p14:tracePt t="29931" x="10213975" y="4059238"/>
          <p14:tracePt t="29938" x="10220325" y="4070350"/>
          <p14:tracePt t="29948" x="10225088" y="4092575"/>
          <p14:tracePt t="29954" x="10231438" y="4103688"/>
          <p14:tracePt t="29961" x="10240963" y="4114800"/>
          <p14:tracePt t="29969" x="10247313" y="4125913"/>
          <p14:tracePt t="29976" x="10258425" y="4137025"/>
          <p14:tracePt t="29984" x="10263188" y="4148138"/>
          <p14:tracePt t="29991" x="10269538" y="4159250"/>
          <p14:tracePt t="29999" x="10280650" y="4170363"/>
          <p14:tracePt t="30006" x="10291763" y="4181475"/>
          <p14:tracePt t="30014" x="10296525" y="4192588"/>
          <p14:tracePt t="30021" x="10307638" y="4213225"/>
          <p14:tracePt t="30030" x="10318750" y="4219575"/>
          <p14:tracePt t="30036" x="10325100" y="4230688"/>
          <p14:tracePt t="30045" x="10325100" y="4235450"/>
          <p14:tracePt t="30051" x="10329863" y="4235450"/>
          <p14:tracePt t="30058" x="10334625" y="4246563"/>
          <p14:tracePt t="30066" x="10340975" y="4246563"/>
          <p14:tracePt t="30073" x="10340975" y="4252913"/>
          <p14:tracePt t="30081" x="10345738" y="4257675"/>
          <p14:tracePt t="30089" x="10352088" y="4257675"/>
          <p14:tracePt t="30097" x="10356850" y="4268788"/>
          <p14:tracePt t="30104" x="10367963" y="4286250"/>
          <p14:tracePt t="30111" x="10374313" y="4286250"/>
          <p14:tracePt t="30119" x="10385425" y="4291013"/>
          <p14:tracePt t="30126" x="10396538" y="4302125"/>
          <p14:tracePt t="30134" x="10401300" y="4306888"/>
          <p14:tracePt t="30142" x="10412413" y="4318000"/>
          <p14:tracePt t="30149" x="10423525" y="4324350"/>
          <p14:tracePt t="30156" x="10434638" y="4329113"/>
          <p14:tracePt t="30164" x="10450513" y="4340225"/>
          <p14:tracePt t="30171" x="10461625" y="4340225"/>
          <p14:tracePt t="30178" x="10479088" y="4351338"/>
          <p14:tracePt t="30187" x="10490200" y="4351338"/>
          <p14:tracePt t="30193" x="10512425" y="4357688"/>
          <p14:tracePt t="30202" x="10521950" y="4362450"/>
          <p14:tracePt t="30208" x="10539413" y="4362450"/>
          <p14:tracePt t="30216" x="10561638" y="4362450"/>
          <p14:tracePt t="30224" x="10577513" y="4362450"/>
          <p14:tracePt t="30232" x="10606088" y="4362450"/>
          <p14:tracePt t="30238" x="10621963" y="4362450"/>
          <p14:tracePt t="30247" x="10648950" y="4362450"/>
          <p14:tracePt t="30254" x="10660063" y="4362450"/>
          <p14:tracePt t="30261" x="10682288" y="4362450"/>
          <p14:tracePt t="30269" x="10693400" y="4362450"/>
          <p14:tracePt t="30277" x="10709275" y="4357688"/>
          <p14:tracePt t="30284" x="10715625" y="4351338"/>
          <p14:tracePt t="30291" x="10726738" y="4346575"/>
          <p14:tracePt t="30298" x="10731500" y="4340225"/>
          <p14:tracePt t="30306" x="10737850" y="4335463"/>
          <p14:tracePt t="30314" x="10748963" y="4324350"/>
          <p14:tracePt t="30321" x="10753725" y="4313238"/>
          <p14:tracePt t="30330" x="10753725" y="4306888"/>
          <p14:tracePt t="30336" x="10760075" y="4306888"/>
          <p14:tracePt t="30343" x="10764838" y="4302125"/>
          <p14:tracePt t="30399" x="10764838" y="4297363"/>
          <p14:tracePt t="30421" x="10764838" y="4286250"/>
          <p14:tracePt t="30427" x="10764838" y="4279900"/>
          <p14:tracePt t="30434" x="10764838" y="4268788"/>
          <p14:tracePt t="30441" x="10764838" y="4257675"/>
          <p14:tracePt t="30448" x="10764838" y="4246563"/>
          <p14:tracePt t="30456" x="10764838" y="4235450"/>
          <p14:tracePt t="30464" x="10764838" y="4224338"/>
          <p14:tracePt t="30487" x="10760075" y="4224338"/>
          <p14:tracePt t="30563" x="10760075" y="4219575"/>
          <p14:tracePt t="30579" x="10760075" y="4213225"/>
          <p14:tracePt t="30599" x="10760075" y="4208463"/>
          <p14:tracePt t="30615" x="10760075" y="4203700"/>
          <p14:tracePt t="30639" x="10760075" y="4197350"/>
          <p14:tracePt t="31351" x="10764838" y="4197350"/>
          <p14:tracePt t="31372" x="10771188" y="4197350"/>
          <p14:tracePt t="31387" x="10771188" y="4203700"/>
          <p14:tracePt t="31395" x="10775950" y="4203700"/>
          <p14:tracePt t="31401" x="10782300" y="4203700"/>
          <p14:tracePt t="31416" x="10782300" y="4208463"/>
          <p14:tracePt t="31425" x="10787063" y="4213225"/>
          <p14:tracePt t="31433" x="10793413" y="4224338"/>
          <p14:tracePt t="31447" x="10798175" y="4230688"/>
          <p14:tracePt t="31454" x="10798175" y="4235450"/>
          <p14:tracePt t="31461" x="10798175" y="4241800"/>
          <p14:tracePt t="31469" x="10802938" y="4252913"/>
          <p14:tracePt t="31476" x="10809288" y="4257675"/>
          <p14:tracePt t="31483" x="10809288" y="4264025"/>
          <p14:tracePt t="31492" x="10814050" y="4264025"/>
          <p14:tracePt t="31499" x="10814050" y="4275138"/>
          <p14:tracePt t="31506" x="10820400" y="4279900"/>
          <p14:tracePt t="31515" x="10820400" y="4286250"/>
          <p14:tracePt t="31521" x="10820400" y="4291013"/>
          <p14:tracePt t="31529" x="10820400" y="4297363"/>
          <p14:tracePt t="31537" x="10820400" y="4306888"/>
          <p14:tracePt t="31544" x="10814050" y="4306888"/>
          <p14:tracePt t="31559" x="10814050" y="4313238"/>
          <p14:tracePt t="31566" x="10814050" y="4318000"/>
          <p14:tracePt t="31574" x="10809288" y="4324350"/>
          <p14:tracePt t="31583" x="10809288" y="4329113"/>
          <p14:tracePt t="31589" x="10809288" y="4335463"/>
          <p14:tracePt t="31596" x="10809288" y="4340225"/>
          <p14:tracePt t="31612" x="10809288" y="4346575"/>
          <p14:tracePt t="31619" x="10802938" y="4351338"/>
          <p14:tracePt t="31626" x="10798175" y="4368800"/>
          <p14:tracePt t="31633" x="10798175" y="4373563"/>
          <p14:tracePt t="31642" x="10787063" y="4384675"/>
          <p14:tracePt t="31650" x="10775950" y="4395788"/>
          <p14:tracePt t="31657" x="10771188" y="4400550"/>
          <p14:tracePt t="31666" x="10764838" y="4406900"/>
          <p14:tracePt t="31671" x="10760075" y="4406900"/>
          <p14:tracePt t="31678" x="10753725" y="4411663"/>
          <p14:tracePt t="31711" x="10748963" y="4411663"/>
          <p14:tracePt t="31716" x="10742613" y="4411663"/>
          <p14:tracePt t="31741" x="10737850" y="4411663"/>
          <p14:tracePt t="31748" x="10731500" y="4411663"/>
          <p14:tracePt t="31754" x="10726738" y="4411663"/>
          <p14:tracePt t="31761" x="10720388" y="4411663"/>
          <p14:tracePt t="31769" x="10720388" y="4406900"/>
          <p14:tracePt t="31776" x="10709275" y="4406900"/>
          <p14:tracePt t="31784" x="10699750" y="4406900"/>
          <p14:tracePt t="31791" x="10699750" y="4400550"/>
          <p14:tracePt t="31801" x="10693400" y="4395788"/>
          <p14:tracePt t="31806" x="10677525" y="4389438"/>
          <p14:tracePt t="31822" x="10671175" y="4384675"/>
          <p14:tracePt t="31828" x="10660063" y="4379913"/>
          <p14:tracePt t="31837" x="10644188" y="4379913"/>
          <p14:tracePt t="31843" x="10633075" y="4373563"/>
          <p14:tracePt t="31851" x="10610850" y="4373563"/>
          <p14:tracePt t="31858" x="10594975" y="4368800"/>
          <p14:tracePt t="31867" x="10561638" y="4368800"/>
          <p14:tracePt t="31874" x="10528300" y="4368800"/>
          <p14:tracePt t="31882" x="10506075" y="4368800"/>
          <p14:tracePt t="31889" x="10479088" y="4368800"/>
          <p14:tracePt t="31896" x="10445750" y="4362450"/>
          <p14:tracePt t="31904" x="10428288" y="4362450"/>
          <p14:tracePt t="31911" x="10407650" y="4362450"/>
          <p14:tracePt t="31919" x="10390188" y="4362450"/>
          <p14:tracePt t="31926" x="10379075" y="4362450"/>
          <p14:tracePt t="31933" x="10367963" y="4362450"/>
          <p14:tracePt t="31941" x="10352088" y="4362450"/>
          <p14:tracePt t="31951" x="10334625" y="4362450"/>
          <p14:tracePt t="31956" x="10325100" y="4362450"/>
          <p14:tracePt t="31964" x="10307638" y="4362450"/>
          <p14:tracePt t="31972" x="10291763" y="4362450"/>
          <p14:tracePt t="31978" x="10263188" y="4362450"/>
          <p14:tracePt t="31986" x="10258425" y="4362450"/>
          <p14:tracePt t="31994" x="10252075" y="4362450"/>
          <p14:tracePt t="32001" x="10240963" y="4362450"/>
          <p14:tracePt t="32009" x="10231438" y="4362450"/>
          <p14:tracePt t="32017" x="10225088" y="4362450"/>
          <p14:tracePt t="32024" x="10220325" y="4362450"/>
          <p14:tracePt t="32033" x="10213975" y="4362450"/>
          <p14:tracePt t="32039" x="10202863" y="4362450"/>
          <p14:tracePt t="32046" x="10198100" y="4362450"/>
          <p14:tracePt t="32054" x="10186988" y="4362450"/>
          <p14:tracePt t="32061" x="10147300" y="4357688"/>
          <p14:tracePt t="32069" x="10126663" y="4346575"/>
          <p14:tracePt t="32076" x="10098088" y="4346575"/>
          <p14:tracePt t="32084" x="10059988" y="4346575"/>
          <p14:tracePt t="32092" x="10004425" y="4346575"/>
          <p14:tracePt t="32100" x="9977438" y="4346575"/>
          <p14:tracePt t="32106" x="9939338" y="4346575"/>
          <p14:tracePt t="32114" x="9877425" y="4346575"/>
          <p14:tracePt t="32121" x="9845675" y="4346575"/>
          <p14:tracePt t="32129" x="9812338" y="4346575"/>
          <p14:tracePt t="32137" x="9756775" y="4346575"/>
          <p14:tracePt t="32144" x="9690100" y="4346575"/>
          <p14:tracePt t="32152" x="9636125" y="4346575"/>
          <p14:tracePt t="32158" x="9591675" y="4346575"/>
          <p14:tracePt t="32167" x="9513888" y="4346575"/>
          <p14:tracePt t="32174" x="9415463" y="4351338"/>
          <p14:tracePt t="32181" x="9337675" y="4351338"/>
          <p14:tracePt t="32189" x="9250363" y="4362450"/>
          <p14:tracePt t="32196" x="9156700" y="4368800"/>
          <p14:tracePt t="32205" x="9045575" y="4389438"/>
          <p14:tracePt t="32212" x="8980488" y="4395788"/>
          <p14:tracePt t="32219" x="8880475" y="4418013"/>
          <p14:tracePt t="32226" x="8793163" y="4422775"/>
          <p14:tracePt t="32234" x="8748713" y="4422775"/>
          <p14:tracePt t="32242" x="8682038" y="4422775"/>
          <p14:tracePt t="32250" x="8616950" y="4422775"/>
          <p14:tracePt t="32256" x="8550275" y="4422775"/>
          <p14:tracePt t="32264" x="8501063" y="4422775"/>
          <p14:tracePt t="32271" x="8445500" y="4422775"/>
          <p14:tracePt t="32278" x="8369300" y="4411663"/>
          <p14:tracePt t="32287" x="8269288" y="4395788"/>
          <p14:tracePt t="32294" x="8208963" y="4384675"/>
          <p14:tracePt t="32301" x="8120063" y="4379913"/>
          <p14:tracePt t="32308" x="8054975" y="4368800"/>
          <p14:tracePt t="32319" x="8010525" y="4368800"/>
          <p14:tracePt t="32324" x="7943850" y="4362450"/>
          <p14:tracePt t="32331" x="7878763" y="4362450"/>
          <p14:tracePt t="32339" x="7867650" y="4362450"/>
          <p14:tracePt t="32346" x="7850188" y="4362450"/>
          <p14:tracePt t="32354" x="7839075" y="4362450"/>
          <p14:tracePt t="32361" x="7827963" y="4362450"/>
          <p14:tracePt t="32369" x="7818438" y="4362450"/>
          <p14:tracePt t="32377" x="7812088" y="4362450"/>
          <p14:tracePt t="32384" x="7807325" y="4362450"/>
          <p14:tracePt t="32391" x="7800975" y="4362450"/>
          <p14:tracePt t="32399" x="7796213" y="4362450"/>
          <p14:tracePt t="32407" x="7789863" y="4362450"/>
          <p14:tracePt t="32414" x="7785100" y="4362450"/>
          <p14:tracePt t="32422" x="7778750" y="4362450"/>
          <p14:tracePt t="32429" x="7773988" y="4362450"/>
          <p14:tracePt t="32436" x="7767638" y="4362450"/>
          <p14:tracePt t="32444" x="7762875" y="4362450"/>
          <p14:tracePt t="32451" x="7756525" y="4362450"/>
          <p14:tracePt t="32459" x="7751763" y="4362450"/>
          <p14:tracePt t="32467" x="7740650" y="4357688"/>
          <p14:tracePt t="32474" x="7729538" y="4351338"/>
          <p14:tracePt t="32482" x="7724775" y="4351338"/>
          <p14:tracePt t="32489" x="7702550" y="4346575"/>
          <p14:tracePt t="32496" x="7691438" y="4340225"/>
          <p14:tracePt t="32504" x="7669213" y="4324350"/>
          <p14:tracePt t="32511" x="7651750" y="4318000"/>
          <p14:tracePt t="32519" x="7635875" y="4306888"/>
          <p14:tracePt t="32526" x="7613650" y="4302125"/>
          <p14:tracePt t="32534" x="7602538" y="4302125"/>
          <p14:tracePt t="32541" x="7591425" y="4291013"/>
          <p14:tracePt t="32550" x="7580313" y="4286250"/>
          <p14:tracePt t="32556" x="7569200" y="4275138"/>
          <p14:tracePt t="32564" x="7558088" y="4268788"/>
          <p14:tracePt t="32572" x="7542213" y="4252913"/>
          <p14:tracePt t="32578" x="7526338" y="4241800"/>
          <p14:tracePt t="32586" x="7515225" y="4224338"/>
          <p14:tracePt t="32594" x="7497763" y="4213225"/>
          <p14:tracePt t="32601" x="7470775" y="4197350"/>
          <p14:tracePt t="32609" x="7453313" y="4186238"/>
          <p14:tracePt t="32618" x="7443788" y="4186238"/>
          <p14:tracePt t="32624" x="7432675" y="4181475"/>
          <p14:tracePt t="32631" x="7410450" y="4170363"/>
          <p14:tracePt t="32639" x="7399338" y="4164013"/>
          <p14:tracePt t="32646" x="7388225" y="4148138"/>
          <p14:tracePt t="32654" x="7370763" y="4137025"/>
          <p14:tracePt t="32661" x="7359650" y="4130675"/>
          <p14:tracePt t="32668" x="7350125" y="4119563"/>
          <p14:tracePt t="32676" x="7339013" y="4114800"/>
          <p14:tracePt t="32685" x="7321550" y="4103688"/>
          <p14:tracePt t="32691" x="7310438" y="4092575"/>
          <p14:tracePt t="32698" x="7299325" y="4081463"/>
          <p14:tracePt t="32706" x="7288213" y="4070350"/>
          <p14:tracePt t="32714" x="7272338" y="4054475"/>
          <p14:tracePt t="32722" x="7250113" y="4048125"/>
          <p14:tracePt t="32729" x="7239000" y="4043363"/>
          <p14:tracePt t="32737" x="7227888" y="4037013"/>
          <p14:tracePt t="32744" x="7216775" y="4025900"/>
          <p14:tracePt t="32751" x="7212013" y="4021138"/>
          <p14:tracePt t="32759" x="7212013" y="4016375"/>
          <p14:tracePt t="32768" x="7205663" y="4016375"/>
          <p14:tracePt t="32781" x="7205663" y="4010025"/>
          <p14:tracePt t="32805" x="7200900" y="4005263"/>
          <p14:tracePt t="32811" x="7200900" y="3998913"/>
          <p14:tracePt t="32820" x="7194550" y="3994150"/>
          <p14:tracePt t="32826" x="7189788" y="3987800"/>
          <p14:tracePt t="32836" x="7183438" y="3987800"/>
          <p14:tracePt t="32842" x="7178675" y="3976688"/>
          <p14:tracePt t="32849" x="7167563" y="3965575"/>
          <p14:tracePt t="32856" x="7156450" y="3960813"/>
          <p14:tracePt t="32864" x="7151688" y="3954463"/>
          <p14:tracePt t="32885" x="7129463" y="3943350"/>
          <p14:tracePt t="32887" x="7118350" y="3938588"/>
          <p14:tracePt t="32894" x="7107238" y="3927475"/>
          <p14:tracePt t="32903" x="7078663" y="3922713"/>
          <p14:tracePt t="32908" x="7069138" y="3916363"/>
          <p14:tracePt t="32919" x="7058025" y="3911600"/>
          <p14:tracePt t="32924" x="7040563" y="3905250"/>
          <p14:tracePt t="32931" x="7013575" y="3900488"/>
          <p14:tracePt t="32939" x="6996113" y="3894138"/>
          <p14:tracePt t="32946" x="6964363" y="3883025"/>
          <p14:tracePt t="32954" x="6924675" y="3871913"/>
          <p14:tracePt t="32961" x="6891338" y="3860800"/>
          <p14:tracePt t="32968" x="6870700" y="3849688"/>
          <p14:tracePt t="32977" x="6853238" y="3840163"/>
          <p14:tracePt t="32985" x="6826250" y="3833813"/>
          <p14:tracePt t="32991" x="6797675" y="3817938"/>
          <p14:tracePt t="32998" x="6781800" y="3811588"/>
          <p14:tracePt t="33006" x="6754813" y="3800475"/>
          <p14:tracePt t="33014" x="6726238" y="3784600"/>
          <p14:tracePt t="33022" x="6704013" y="3778250"/>
          <p14:tracePt t="33029" x="6643688" y="3756025"/>
          <p14:tracePt t="33036" x="6594475" y="3740150"/>
          <p14:tracePt t="33044" x="6550025" y="3724275"/>
          <p14:tracePt t="33053" x="6511925" y="3706813"/>
          <p14:tracePt t="33060" x="6473825" y="3702050"/>
          <p14:tracePt t="33067" x="6456363" y="3695700"/>
          <p14:tracePt t="33074" x="6440488" y="3690938"/>
          <p14:tracePt t="33081" x="6434138" y="3684588"/>
          <p14:tracePt t="33089" x="6423025" y="3679825"/>
          <p14:tracePt t="33096" x="6418263" y="3679825"/>
          <p14:tracePt t="33128" x="6413500" y="3679825"/>
          <p14:tracePt t="33150" x="6407150" y="3679825"/>
          <p14:tracePt t="33157" x="6402388" y="3673475"/>
          <p14:tracePt t="33164" x="6391275" y="3673475"/>
          <p14:tracePt t="33172" x="6357938" y="3668713"/>
          <p14:tracePt t="33179" x="6329363" y="3662363"/>
          <p14:tracePt t="33186" x="6308725" y="3652838"/>
          <p14:tracePt t="33194" x="6257925" y="3646488"/>
          <p14:tracePt t="33202" x="6226175" y="3646488"/>
          <p14:tracePt t="33209" x="6192838" y="3641725"/>
          <p14:tracePt t="33219" x="6164263" y="3630613"/>
          <p14:tracePt t="33225" x="6132513" y="3630613"/>
          <p14:tracePt t="33231" x="6121400" y="3624263"/>
          <p14:tracePt t="33239" x="6110288" y="3619500"/>
          <p14:tracePt t="33246" x="6103938" y="3619500"/>
          <p14:tracePt t="33254" x="6092825" y="3619500"/>
          <p14:tracePt t="33269" x="6088063" y="3619500"/>
          <p14:tracePt t="33292" x="6081713" y="3619500"/>
          <p14:tracePt t="33307" x="6076950" y="3619500"/>
          <p14:tracePt t="33322" x="6065838" y="3613150"/>
          <p14:tracePt t="33328" x="6054725" y="3613150"/>
          <p14:tracePt t="33336" x="6049963" y="3613150"/>
          <p14:tracePt t="33344" x="6038850" y="3613150"/>
          <p14:tracePt t="33352" x="6021388" y="3613150"/>
          <p14:tracePt t="33359" x="6010275" y="3608388"/>
          <p14:tracePt t="33366" x="5983288" y="3597275"/>
          <p14:tracePt t="33374" x="5976938" y="3597275"/>
          <p14:tracePt t="33381" x="5972175" y="3597275"/>
          <p14:tracePt t="33389" x="5961063" y="3597275"/>
          <p14:tracePt t="33396" x="5956300" y="3597275"/>
          <p14:tracePt t="33699" x="5945188" y="3597275"/>
          <p14:tracePt t="33704" x="5927725" y="3586163"/>
          <p14:tracePt t="33712" x="5883275" y="3575050"/>
          <p14:tracePt t="33720" x="5834063" y="3559175"/>
          <p14:tracePt t="33726" x="5818188" y="3552825"/>
          <p14:tracePt t="33734" x="5789613" y="3548063"/>
          <p14:tracePt t="33742" x="5778500" y="3541713"/>
          <p14:tracePt t="37372" x="5718175" y="3525838"/>
          <p14:tracePt t="37426" x="5713413" y="3525838"/>
          <p14:tracePt t="37433" x="5707063" y="3525838"/>
          <p14:tracePt t="37439" x="5702300" y="3525838"/>
          <p14:tracePt t="37447" x="5691188" y="3525838"/>
          <p14:tracePt t="37454" x="5680075" y="3514725"/>
          <p14:tracePt t="37470" x="5675313" y="3514725"/>
          <p14:tracePt t="37476" x="5668963" y="3514725"/>
          <p14:tracePt t="37485" x="5664200" y="3514725"/>
          <p14:tracePt t="37492" x="5657850" y="3514725"/>
          <p14:tracePt t="37523" x="5653088" y="3514725"/>
          <p14:tracePt t="37529" x="5646738" y="3514725"/>
          <p14:tracePt t="37544" x="5635625" y="3508375"/>
          <p14:tracePt t="37551" x="5624513" y="3503613"/>
          <p14:tracePt t="37559" x="5602288" y="3497263"/>
          <p14:tracePt t="37566" x="5591175" y="3497263"/>
          <p14:tracePt t="37576" x="5581650" y="3492500"/>
          <p14:tracePt t="37581" x="5575300" y="3486150"/>
          <p14:tracePt t="37589" x="5570538" y="3481388"/>
          <p14:tracePt t="37597" x="5564188" y="3481388"/>
          <p14:tracePt t="37604" x="5559425" y="3475038"/>
          <p14:tracePt t="37612" x="5559425" y="3470275"/>
          <p14:tracePt t="37619" x="5553075" y="3465513"/>
          <p14:tracePt t="37627" x="5548313" y="3454400"/>
          <p14:tracePt t="37634" x="5537200" y="3436938"/>
          <p14:tracePt t="37642" x="5526088" y="3421063"/>
          <p14:tracePt t="37649" x="5508625" y="3403600"/>
          <p14:tracePt t="37656" x="5497513" y="3392488"/>
          <p14:tracePt t="37664" x="5481638" y="3376613"/>
          <p14:tracePt t="37671" x="5470525" y="3360738"/>
          <p14:tracePt t="37679" x="5459413" y="3343275"/>
          <p14:tracePt t="37688" x="5437188" y="3327400"/>
          <p14:tracePt t="37695" x="5426075" y="3309938"/>
          <p14:tracePt t="37701" x="5403850" y="3294063"/>
          <p14:tracePt t="37709" x="5394325" y="3278188"/>
          <p14:tracePt t="37717" x="5376863" y="3267075"/>
          <p14:tracePt t="37726" x="5365750" y="3244850"/>
          <p14:tracePt t="37731" x="5349875" y="3233738"/>
          <p14:tracePt t="37739" x="5338763" y="3222625"/>
          <p14:tracePt t="37747" x="5321300" y="3211513"/>
          <p14:tracePt t="37754" x="5310188" y="3189288"/>
          <p14:tracePt t="37762" x="5289550" y="3173413"/>
          <p14:tracePt t="37769" x="5278438" y="3155950"/>
          <p14:tracePt t="37777" x="5260975" y="3140075"/>
          <p14:tracePt t="37784" x="5249863" y="3128963"/>
          <p14:tracePt t="37793" x="5233988" y="3117850"/>
          <p14:tracePt t="37799" x="5233988" y="3111500"/>
          <p14:tracePt t="37806" x="5233988" y="3106738"/>
          <p14:tracePt t="37814" x="5227638" y="3106738"/>
          <p14:tracePt t="37847" x="5238750" y="3106738"/>
          <p14:tracePt t="37852" x="5245100" y="3106738"/>
          <p14:tracePt t="37860" x="5300663" y="3106738"/>
          <p14:tracePt t="37866" x="5354638" y="3106738"/>
          <p14:tracePt t="37876" x="5465763" y="3106738"/>
          <p14:tracePt t="37881" x="5564188" y="3101975"/>
          <p14:tracePt t="37889" x="5664200" y="3101975"/>
          <p14:tracePt t="37897" x="5845175" y="3101975"/>
          <p14:tracePt t="37904" x="5965825" y="3101975"/>
          <p14:tracePt t="37912" x="6132513" y="3101975"/>
          <p14:tracePt t="37919" x="6269038" y="3101975"/>
          <p14:tracePt t="37927" x="6583363" y="3101975"/>
          <p14:tracePt t="37934" x="6826250" y="3101975"/>
          <p14:tracePt t="37943" x="7118350" y="3101975"/>
          <p14:tracePt t="37949" x="7299325" y="3101975"/>
          <p14:tracePt t="37965" x="8037513" y="3101975"/>
          <p14:tracePt t="37972" x="8307388" y="3101975"/>
          <p14:tracePt t="37979" x="8710613" y="3101975"/>
          <p14:tracePt t="37986" x="9607550" y="3046413"/>
          <p14:tracePt t="37994" x="9696450" y="3046413"/>
          <p14:tracePt t="38001" x="9932988" y="3017838"/>
          <p14:tracePt t="38009" x="10521950" y="2968625"/>
          <p14:tracePt t="38017" x="10798175" y="2941638"/>
          <p14:tracePt t="38024" x="11007725" y="2930525"/>
          <p14:tracePt t="38032" x="11106150" y="2930525"/>
          <p14:tracePt t="38039" x="11217275" y="2930525"/>
          <p14:tracePt t="38047" x="11261725" y="2930525"/>
          <p14:tracePt t="38054" x="11293475" y="2930525"/>
          <p14:tracePt t="38062" x="11322050" y="2930525"/>
          <p14:tracePt t="38070" x="11337925" y="2941638"/>
          <p14:tracePt t="38076" x="11349038" y="2952750"/>
          <p14:tracePt t="38084" x="11353800" y="2957513"/>
          <p14:tracePt t="38093" x="11360150" y="2968625"/>
          <p14:tracePt t="38099" x="11364913" y="2986088"/>
          <p14:tracePt t="38106" x="11371263" y="2997200"/>
          <p14:tracePt t="38114" x="11382375" y="3008313"/>
          <p14:tracePt t="38122" x="11387138" y="3017838"/>
          <p14:tracePt t="38130" x="11393488" y="3028950"/>
          <p14:tracePt t="38137" x="11393488" y="3035300"/>
          <p14:tracePt t="38144" x="11398250" y="3040063"/>
          <p14:tracePt t="38151" x="11404600" y="3046413"/>
          <p14:tracePt t="38160" x="11404600" y="3051175"/>
          <p14:tracePt t="38167" x="11404600" y="3057525"/>
          <p14:tracePt t="38174" x="11409363" y="3062288"/>
          <p14:tracePt t="39002" x="11404600" y="3062288"/>
          <p14:tracePt t="39007" x="11398250" y="3062288"/>
          <p14:tracePt t="39014" x="11393488" y="3062288"/>
          <p14:tracePt t="39022" x="11376025" y="3062288"/>
          <p14:tracePt t="39029" x="11360150" y="3062288"/>
          <p14:tracePt t="39036" x="11344275" y="3062288"/>
          <p14:tracePt t="39044" x="11326813" y="3057525"/>
          <p14:tracePt t="39052" x="11315700" y="3057525"/>
          <p14:tracePt t="39060" x="11304588" y="3051175"/>
          <p14:tracePt t="39066" x="11299825" y="3051175"/>
          <p14:tracePt t="39121" x="11293475" y="3051175"/>
          <p14:tracePt t="39128" x="11288713" y="3051175"/>
          <p14:tracePt t="39134" x="11277600" y="3051175"/>
          <p14:tracePt t="39150" x="11271250" y="3051175"/>
          <p14:tracePt t="39157" x="11255375" y="3051175"/>
          <p14:tracePt t="39165" x="11239500" y="3051175"/>
          <p14:tracePt t="39172" x="11228388" y="3051175"/>
          <p14:tracePt t="39179" x="11217275" y="3051175"/>
          <p14:tracePt t="39186" x="11210925" y="3051175"/>
          <p14:tracePt t="39195" x="11195050" y="3051175"/>
          <p14:tracePt t="39202" x="11183938" y="3051175"/>
          <p14:tracePt t="39209" x="11177588" y="3051175"/>
          <p14:tracePt t="39216" x="11168063" y="3051175"/>
          <p14:tracePt t="39224" x="11156950" y="3057525"/>
          <p14:tracePt t="39233" x="11145838" y="3057525"/>
          <p14:tracePt t="39239" x="11139488" y="3057525"/>
          <p14:tracePt t="39247" x="11134725" y="3057525"/>
          <p14:tracePt t="39254" x="11128375" y="3062288"/>
          <p14:tracePt t="39261" x="11123613" y="3062288"/>
          <p14:tracePt t="39270" x="11117263" y="3062288"/>
          <p14:tracePt t="39293" x="11112500" y="3062288"/>
          <p14:tracePt t="39353" x="11106150" y="3062288"/>
          <p14:tracePt t="39384" x="11106150" y="3068638"/>
          <p14:tracePt t="39397" x="11101388" y="3073400"/>
          <p14:tracePt t="39413" x="11101388" y="3079750"/>
          <p14:tracePt t="39430" x="11101388" y="3084513"/>
          <p14:tracePt t="39434" x="11095038" y="3084513"/>
          <p14:tracePt t="39473" x="11095038" y="3090863"/>
          <p14:tracePt t="39496" x="11083925" y="3090863"/>
          <p14:tracePt t="39511" x="11079163" y="3090863"/>
          <p14:tracePt t="39517" x="11074400" y="3090863"/>
          <p14:tracePt t="39540" x="11063288" y="3090863"/>
          <p14:tracePt t="39547" x="11056938" y="3090863"/>
          <p14:tracePt t="39554" x="11052175" y="3090863"/>
          <p14:tracePt t="39562" x="11041063" y="3090863"/>
          <p14:tracePt t="39569" x="11034713" y="3090863"/>
          <p14:tracePt t="39578" x="11029950" y="3090863"/>
          <p14:tracePt t="39584" x="11018838" y="3090863"/>
          <p14:tracePt t="39592" x="11012488" y="3090863"/>
          <p14:tracePt t="39599" x="11007725" y="3090863"/>
          <p14:tracePt t="39612" x="11001375" y="3090863"/>
          <p14:tracePt t="39614" x="10996613" y="3090863"/>
          <p14:tracePt t="39621" x="10990263" y="3090863"/>
          <p14:tracePt t="40305" x="10985500" y="3090863"/>
          <p14:tracePt t="40314" x="10974388" y="3090863"/>
          <p14:tracePt t="40328" x="10969625" y="3090863"/>
          <p14:tracePt t="40335" x="10963275" y="3090863"/>
          <p14:tracePt t="40350" x="10958513" y="3090863"/>
          <p14:tracePt t="40403" x="10952163" y="3090863"/>
          <p14:tracePt t="40417" x="10947400" y="3090863"/>
          <p14:tracePt t="40424" x="10936288" y="3090863"/>
          <p14:tracePt t="40432" x="10929938" y="3090863"/>
          <p14:tracePt t="40439" x="10925175" y="3090863"/>
          <p14:tracePt t="40447" x="10918825" y="3090863"/>
          <p14:tracePt t="40464" x="10907713" y="3090863"/>
          <p14:tracePt t="40469" x="10902950" y="3090863"/>
          <p14:tracePt t="40477" x="10896600" y="3090863"/>
          <p14:tracePt t="40495" x="10891838" y="3090863"/>
          <p14:tracePt t="40507" x="10887075" y="3090863"/>
          <p14:tracePt t="40515" x="10880725" y="3090863"/>
          <p14:tracePt t="40531" x="10875963" y="3090863"/>
          <p14:tracePt t="40547" x="10869613" y="3090863"/>
          <p14:tracePt t="40551" x="10864850" y="3090863"/>
          <p14:tracePt t="40568" x="10847388" y="3090863"/>
          <p14:tracePt t="40582" x="10842625" y="3090863"/>
          <p14:tracePt t="40589" x="10836275" y="3090863"/>
          <p14:tracePt t="40596" x="10825163" y="3090863"/>
          <p14:tracePt t="40614" x="10787063" y="3084513"/>
          <p14:tracePt t="40620" x="10775950" y="3084513"/>
          <p14:tracePt t="40626" x="10760075" y="3079750"/>
          <p14:tracePt t="40635" x="10742613" y="3073400"/>
          <p14:tracePt t="40642" x="10726738" y="3073400"/>
          <p14:tracePt t="40649" x="10715625" y="3068638"/>
          <p14:tracePt t="40657" x="10704513" y="3068638"/>
          <p14:tracePt t="40664" x="10693400" y="3062288"/>
          <p14:tracePt t="40672" x="10688638" y="3062288"/>
          <p14:tracePt t="40680" x="10682288" y="3062288"/>
          <p14:tracePt t="40687" x="10677525" y="3057525"/>
          <p14:tracePt t="40695" x="10671175" y="3057525"/>
          <p14:tracePt t="40712" x="10666413" y="3057525"/>
          <p14:tracePt t="41273" x="10660063" y="3057525"/>
          <p14:tracePt t="41282" x="10648950" y="3057525"/>
          <p14:tracePt t="41286" x="10626725" y="3057525"/>
          <p14:tracePt t="41294" x="10606088" y="3057525"/>
          <p14:tracePt t="41302" x="10566400" y="3062288"/>
          <p14:tracePt t="41309" x="10512425" y="3073400"/>
          <p14:tracePt t="41317" x="10467975" y="3079750"/>
          <p14:tracePt t="41324" x="10396538" y="3106738"/>
          <p14:tracePt t="41332" x="10334625" y="3133725"/>
          <p14:tracePt t="41339" x="10269538" y="3167063"/>
          <p14:tracePt t="41348" x="10225088" y="3200400"/>
          <p14:tracePt t="41354" x="10186988" y="3222625"/>
          <p14:tracePt t="41362" x="10147300" y="3255963"/>
          <p14:tracePt t="41369" x="10109200" y="3267075"/>
          <p14:tracePt t="41376" x="10093325" y="3282950"/>
          <p14:tracePt t="41384" x="10075863" y="3298825"/>
          <p14:tracePt t="41392" x="10048875" y="3316288"/>
          <p14:tracePt t="41400" x="10033000" y="3332163"/>
          <p14:tracePt t="41407" x="10015538" y="3343275"/>
          <p14:tracePt t="41415" x="9999663" y="3365500"/>
          <p14:tracePt t="41422" x="9966325" y="3387725"/>
          <p14:tracePt t="41429" x="9955213" y="3398838"/>
          <p14:tracePt t="41437" x="9928225" y="3414713"/>
          <p14:tracePt t="41444" x="9899650" y="3436938"/>
          <p14:tracePt t="41452" x="9888538" y="3454400"/>
          <p14:tracePt t="41459" x="9861550" y="3470275"/>
          <p14:tracePt t="41467" x="9845675" y="3481388"/>
          <p14:tracePt t="41474" x="9823450" y="3492500"/>
          <p14:tracePt t="41482" x="9817100" y="3492500"/>
          <p14:tracePt t="41489" x="9805988" y="3492500"/>
          <p14:tracePt t="41500" x="9783763" y="3492500"/>
          <p14:tracePt t="41505" x="9767888" y="3497263"/>
          <p14:tracePt t="41512" x="9752013" y="3497263"/>
          <p14:tracePt t="41519" x="9734550" y="3497263"/>
          <p14:tracePt t="41527" x="9712325" y="3497263"/>
          <p14:tracePt t="41535" x="9696450" y="3497263"/>
          <p14:tracePt t="41541" x="9678988" y="3497263"/>
          <p14:tracePt t="41549" x="9658350" y="3497263"/>
          <p14:tracePt t="41557" x="9636125" y="3497263"/>
          <p14:tracePt t="41565" x="9613900" y="3497263"/>
          <p14:tracePt t="41572" x="9596438" y="3497263"/>
          <p14:tracePt t="41579" x="9569450" y="3486150"/>
          <p14:tracePt t="41587" x="9558338" y="3486150"/>
          <p14:tracePt t="41599" x="9542463" y="3486150"/>
          <p14:tracePt t="41601" x="9536113" y="3486150"/>
          <p14:tracePt t="41609" x="9531350" y="3486150"/>
          <p14:tracePt t="42353" x="9525000" y="3486150"/>
          <p14:tracePt t="42360" x="9520238" y="3486150"/>
          <p14:tracePt t="42367" x="9520238" y="3492500"/>
          <p14:tracePt t="42375" x="9513888" y="3492500"/>
          <p14:tracePt t="42382" x="9509125" y="3497263"/>
          <p14:tracePt t="42389" x="9498013" y="3508375"/>
          <p14:tracePt t="42396" x="9486900" y="3514725"/>
          <p14:tracePt t="42405" x="9482138" y="3519488"/>
          <p14:tracePt t="42412" x="9475788" y="3530600"/>
          <p14:tracePt t="42420" x="9464675" y="3541713"/>
          <p14:tracePt t="42427" x="9459913" y="3548063"/>
          <p14:tracePt t="42434" x="9453563" y="3548063"/>
          <p14:tracePt t="42442" x="9453563" y="3552825"/>
          <p14:tracePt t="42450" x="9453563" y="3559175"/>
          <p14:tracePt t="42457" x="9448800" y="3563938"/>
          <p14:tracePt t="42466" x="9448800" y="3568700"/>
          <p14:tracePt t="42479" x="9448800" y="3575050"/>
          <p14:tracePt t="42495" x="9448800" y="3579813"/>
          <p14:tracePt t="42527" x="9448800" y="3586163"/>
          <p14:tracePt t="42535" x="9448800" y="3590925"/>
          <p14:tracePt t="42540" x="9448800" y="3597275"/>
          <p14:tracePt t="42547" x="9448800" y="3602038"/>
          <p14:tracePt t="42562" x="9448800" y="3608388"/>
          <p14:tracePt t="42578" x="9448800" y="3613150"/>
          <p14:tracePt t="42766" x="9448800" y="3619500"/>
          <p14:tracePt t="42773" x="9448800" y="3630613"/>
          <p14:tracePt t="42779" x="9448800" y="3635375"/>
          <p14:tracePt t="42787" x="9448800" y="3641725"/>
          <p14:tracePt t="42794" x="9448800" y="3646488"/>
          <p14:tracePt t="42802" x="9453563" y="3657600"/>
          <p14:tracePt t="42809" x="9459913" y="3657600"/>
          <p14:tracePt t="42817" x="9464675" y="3662363"/>
          <p14:tracePt t="42824" x="9464675" y="3668713"/>
          <p14:tracePt t="42833" x="9464675" y="3673475"/>
          <p14:tracePt t="44110" x="9464675" y="3679825"/>
          <p14:tracePt t="44114" x="9459913" y="3684588"/>
          <p14:tracePt t="44123" x="9448800" y="3690938"/>
          <p14:tracePt t="44129" x="9448800" y="3695700"/>
          <p14:tracePt t="44145" x="9442450" y="3695700"/>
          <p14:tracePt t="44152" x="9437688" y="3695700"/>
          <p14:tracePt t="44159" x="9420225" y="3695700"/>
          <p14:tracePt t="44167" x="9399588" y="3695700"/>
          <p14:tracePt t="44175" x="9393238" y="3695700"/>
          <p14:tracePt t="44182" x="9371013" y="3695700"/>
          <p14:tracePt t="44190" x="9326563" y="3690938"/>
          <p14:tracePt t="44197" x="9288463" y="3684588"/>
          <p14:tracePt t="44204" x="9221788" y="3668713"/>
          <p14:tracePt t="44212" x="9172575" y="3652838"/>
          <p14:tracePt t="44219" x="9112250" y="3690938"/>
          <p14:tracePt t="44227" x="9002713" y="3668713"/>
          <p14:tracePt t="44236" x="8864600" y="3657600"/>
          <p14:tracePt t="44242" x="8764588" y="3619500"/>
          <p14:tracePt t="44249" x="8594725" y="3608388"/>
          <p14:tracePt t="44257" x="8423275" y="3586163"/>
          <p14:tracePt t="44264" x="8324850" y="3586163"/>
          <p14:tracePt t="44272" x="8191500" y="3575050"/>
          <p14:tracePt t="44279" x="8032750" y="3575050"/>
          <p14:tracePt t="44287" x="7889875" y="3579813"/>
          <p14:tracePt t="44295" x="7789863" y="3608388"/>
          <p14:tracePt t="44303" x="7685088" y="3635375"/>
          <p14:tracePt t="44309" x="7597775" y="3657600"/>
          <p14:tracePt t="44319" x="7537450" y="3679825"/>
          <p14:tracePt t="44324" x="7497763" y="3702050"/>
          <p14:tracePt t="44332" x="7453313" y="3717925"/>
          <p14:tracePt t="44340" x="7392988" y="3751263"/>
          <p14:tracePt t="44346" x="7366000" y="3767138"/>
          <p14:tracePt t="44354" x="7327900" y="3789363"/>
          <p14:tracePt t="44362" x="7305675" y="3811588"/>
          <p14:tracePt t="44369" x="7283450" y="3817938"/>
          <p14:tracePt t="44376" x="7261225" y="3829050"/>
          <p14:tracePt t="44386" x="7234238" y="3849688"/>
          <p14:tracePt t="44392" x="7205663" y="3860800"/>
          <p14:tracePt t="44400" x="7189788" y="3871913"/>
          <p14:tracePt t="44407" x="7162800" y="3889375"/>
          <p14:tracePt t="44414" x="7123113" y="3911600"/>
          <p14:tracePt t="44422" x="7096125" y="3922713"/>
          <p14:tracePt t="44429" x="7069138" y="3938588"/>
          <p14:tracePt t="44437" x="7029450" y="3960813"/>
          <p14:tracePt t="44444" x="6975475" y="3987800"/>
          <p14:tracePt t="44453" x="6924675" y="4010025"/>
          <p14:tracePt t="44459" x="6875463" y="4025900"/>
          <p14:tracePt t="44467" x="6808788" y="4054475"/>
          <p14:tracePt t="44474" x="6759575" y="4070350"/>
          <p14:tracePt t="44482" x="6721475" y="4076700"/>
          <p14:tracePt t="44489" x="6665913" y="4092575"/>
          <p14:tracePt t="44496" x="6610350" y="4098925"/>
          <p14:tracePt t="44504" x="6561138" y="4110038"/>
          <p14:tracePt t="44513" x="6538913" y="4110038"/>
          <p14:tracePt t="44519" x="6496050" y="4114800"/>
          <p14:tracePt t="44528" x="6440488" y="4114800"/>
          <p14:tracePt t="44537" x="6413500" y="4114800"/>
          <p14:tracePt t="44542" x="6373813" y="4114800"/>
          <p14:tracePt t="44549" x="6329363" y="4114800"/>
          <p14:tracePt t="44557" x="6280150" y="4114800"/>
          <p14:tracePt t="44564" x="6246813" y="4114800"/>
          <p14:tracePt t="44572" x="6226175" y="4114800"/>
          <p14:tracePt t="44579" x="6121400" y="4114800"/>
          <p14:tracePt t="44586" x="6032500" y="4103688"/>
          <p14:tracePt t="44604" x="5818188" y="4098925"/>
          <p14:tracePt t="44609" x="5613400" y="4098925"/>
          <p14:tracePt t="44617" x="5497513" y="4098925"/>
          <p14:tracePt t="44625" x="5327650" y="4098925"/>
          <p14:tracePt t="44632" x="4946650" y="4098925"/>
          <p14:tracePt t="44639" x="4870450" y="4098925"/>
          <p14:tracePt t="44647" x="4765675" y="4098925"/>
          <p14:tracePt t="44655" x="4645025" y="4098925"/>
          <p14:tracePt t="44662" x="4391025" y="4081463"/>
          <p14:tracePt t="44670" x="4252913" y="4081463"/>
          <p14:tracePt t="44677" x="4165600" y="4076700"/>
          <p14:tracePt t="44684" x="4065588" y="4076700"/>
          <p14:tracePt t="44692" x="3944938" y="4065588"/>
          <p14:tracePt t="44699" x="3889375" y="4065588"/>
          <p14:tracePt t="44707" x="3822700" y="4059238"/>
          <p14:tracePt t="44714" x="3779838" y="4059238"/>
          <p14:tracePt t="44723" x="3757613" y="4059238"/>
          <p14:tracePt t="44729" x="3751263" y="4059238"/>
          <p14:tracePt t="44829" x="3757613" y="4059238"/>
          <p14:tracePt t="44836" x="3762375" y="4059238"/>
          <p14:tracePt t="44842" x="3768725" y="4059238"/>
          <p14:tracePt t="44849" x="3784600" y="4059238"/>
          <p14:tracePt t="44857" x="3802063" y="4059238"/>
          <p14:tracePt t="44865" x="3829050" y="4059238"/>
          <p14:tracePt t="44872" x="3895725" y="4076700"/>
          <p14:tracePt t="44879" x="3956050" y="4092575"/>
          <p14:tracePt t="44886" x="4010025" y="4098925"/>
          <p14:tracePt t="44894" x="4121150" y="4119563"/>
          <p14:tracePt t="44903" x="4208463" y="4125913"/>
          <p14:tracePt t="44909" x="4308475" y="4148138"/>
          <p14:tracePt t="44917" x="4402138" y="4164013"/>
          <p14:tracePt t="44925" x="4551363" y="4175125"/>
          <p14:tracePt t="44931" x="4694238" y="4181475"/>
          <p14:tracePt t="44939" x="4875213" y="4181475"/>
          <p14:tracePt t="44947" x="5013325" y="4181475"/>
          <p14:tracePt t="44955" x="5260975" y="4181475"/>
          <p14:tracePt t="44962" x="5414963" y="4181475"/>
          <p14:tracePt t="44970" x="5514975" y="4181475"/>
          <p14:tracePt t="44977" x="5613400" y="4181475"/>
          <p14:tracePt t="44984" x="5713413" y="4181475"/>
          <p14:tracePt t="44992" x="5768975" y="4181475"/>
          <p14:tracePt t="44999" x="5800725" y="4181475"/>
          <p14:tracePt t="45007" x="5872163" y="4181475"/>
          <p14:tracePt t="45014" x="5916613" y="4175125"/>
          <p14:tracePt t="45022" x="5961063" y="4175125"/>
          <p14:tracePt t="45029" x="5994400" y="4175125"/>
          <p14:tracePt t="45037" x="6065838" y="4164013"/>
          <p14:tracePt t="45044" x="6121400" y="4164013"/>
          <p14:tracePt t="45053" x="6175375" y="4164013"/>
          <p14:tracePt t="45059" x="6242050" y="4152900"/>
          <p14:tracePt t="45067" x="6340475" y="4148138"/>
          <p14:tracePt t="45075" x="6418263" y="4137025"/>
          <p14:tracePt t="45082" x="6473825" y="4137025"/>
          <p14:tracePt t="45089" x="6583363" y="4137025"/>
          <p14:tracePt t="45097" x="6672263" y="4137025"/>
          <p14:tracePt t="45104" x="6759575" y="4137025"/>
          <p14:tracePt t="45112" x="6870700" y="4137025"/>
          <p14:tracePt t="45120" x="7002463" y="4137025"/>
          <p14:tracePt t="45127" x="7272338" y="4137025"/>
          <p14:tracePt t="45134" x="7415213" y="4141788"/>
          <p14:tracePt t="45143" x="7669213" y="4159250"/>
          <p14:tracePt t="45149" x="8032750" y="4186238"/>
          <p14:tracePt t="45157" x="8307388" y="4203700"/>
          <p14:tracePt t="45164" x="8489950" y="4213225"/>
          <p14:tracePt t="45172" x="8759825" y="4213225"/>
          <p14:tracePt t="45180" x="9101138" y="4224338"/>
          <p14:tracePt t="45187" x="9239250" y="4224338"/>
          <p14:tracePt t="45194" x="9448800" y="4241800"/>
          <p14:tracePt t="45202" x="9718675" y="4252913"/>
          <p14:tracePt t="45210" x="9763125" y="4252913"/>
          <p14:tracePt t="45216" x="9812338" y="4252913"/>
          <p14:tracePt t="45225" x="9866313" y="4264025"/>
          <p14:tracePt t="45232" x="9921875" y="4264025"/>
          <p14:tracePt t="45239" x="9939338" y="4264025"/>
          <p14:tracePt t="45247" x="9966325" y="4264025"/>
          <p14:tracePt t="45255" x="9977438" y="4264025"/>
          <p14:tracePt t="45262" x="9988550" y="4264025"/>
          <p14:tracePt t="45277" x="9993313" y="4264025"/>
          <p14:tracePt t="45285" x="9999663" y="4264025"/>
          <p14:tracePt t="45292" x="10010775" y="4264025"/>
          <p14:tracePt t="45299" x="10021888" y="4264025"/>
          <p14:tracePt t="45307" x="10033000" y="4264025"/>
          <p14:tracePt t="45314" x="10053638" y="4264025"/>
          <p14:tracePt t="45322" x="10064750" y="4264025"/>
          <p14:tracePt t="45329" x="10093325" y="4264025"/>
          <p14:tracePt t="45338" x="10115550" y="4264025"/>
          <p14:tracePt t="45345" x="10147300" y="4264025"/>
          <p14:tracePt t="45352" x="10164763" y="4264025"/>
          <p14:tracePt t="45359" x="10180638" y="4264025"/>
          <p14:tracePt t="45366" x="10209213" y="4264025"/>
          <p14:tracePt t="45375" x="10252075" y="4268788"/>
          <p14:tracePt t="45382" x="10274300" y="4268788"/>
          <p14:tracePt t="45390" x="10318750" y="4268788"/>
          <p14:tracePt t="45396" x="10363200" y="4268788"/>
          <p14:tracePt t="45404" x="10396538" y="4268788"/>
          <p14:tracePt t="45412" x="10450513" y="4264025"/>
          <p14:tracePt t="45421" x="10490200" y="4264025"/>
          <p14:tracePt t="45427" x="10533063" y="4257675"/>
          <p14:tracePt t="45434" x="10561638" y="4252913"/>
          <p14:tracePt t="45442" x="10583863" y="4246563"/>
          <p14:tracePt t="45449" x="10610850" y="4246563"/>
          <p14:tracePt t="45457" x="10615613" y="4241800"/>
          <p14:tracePt t="45464" x="10621963" y="4241800"/>
          <p14:tracePt t="45472" x="10626725" y="4235450"/>
          <p14:tracePt t="45480" x="10633075" y="4235450"/>
          <p14:tracePt t="45495" x="10637838" y="4235450"/>
          <p14:tracePt t="45527" x="10644188" y="4230688"/>
          <p14:tracePt t="45557" x="10648950" y="4230688"/>
          <p14:tracePt t="45984" x="10644188" y="4230688"/>
          <p14:tracePt t="47051" x="10644188" y="4241800"/>
          <p14:tracePt t="47056" x="10644188" y="4264025"/>
          <p14:tracePt t="47062" x="10648950" y="4286250"/>
          <p14:tracePt t="47069" x="10655300" y="4297363"/>
          <p14:tracePt t="47077" x="10660063" y="4302125"/>
          <p14:tracePt t="47230" x="10655300" y="4302125"/>
          <p14:tracePt t="47250" x="10648950" y="4302125"/>
          <p14:tracePt t="47257" x="10644188" y="4302125"/>
          <p14:tracePt t="47402" x="10637838" y="4302125"/>
          <p14:tracePt t="47407" x="10626725" y="4297363"/>
          <p14:tracePt t="47415" x="10621963" y="4291013"/>
          <p14:tracePt t="47425" x="10615613" y="4291013"/>
          <p14:tracePt t="47430" x="10606088" y="4286250"/>
          <p14:tracePt t="47437" x="10583863" y="4286250"/>
          <p14:tracePt t="47445" x="10566400" y="4279900"/>
          <p14:tracePt t="47452" x="10555288" y="4279900"/>
          <p14:tracePt t="47460" x="10544175" y="4275138"/>
          <p14:tracePt t="47467" x="10533063" y="4275138"/>
          <p14:tracePt t="47475" x="10528300" y="4268788"/>
          <p14:tracePt t="47482" x="10521950" y="4268788"/>
          <p14:tracePt t="47491" x="10521950" y="4264025"/>
          <p14:tracePt t="47497" x="10517188" y="4264025"/>
          <p14:tracePt t="47505" x="10512425" y="4264025"/>
          <p14:tracePt t="47543" x="10506075" y="4264025"/>
          <p14:tracePt t="47559" x="10506075" y="4257675"/>
          <p14:tracePt t="47731" x="10501313" y="4257675"/>
          <p14:tracePt t="47737" x="10490200" y="4257675"/>
          <p14:tracePt t="47745" x="10479088" y="4257675"/>
          <p14:tracePt t="47752" x="10445750" y="4257675"/>
          <p14:tracePt t="47760" x="10401300" y="4252913"/>
          <p14:tracePt t="47767" x="10345738" y="4252913"/>
          <p14:tracePt t="47775" x="10302875" y="4252913"/>
          <p14:tracePt t="47782" x="10202863" y="4252913"/>
          <p14:tracePt t="47792" x="10104438" y="4252913"/>
          <p14:tracePt t="47797" x="10037763" y="4252913"/>
          <p14:tracePt t="47804" x="9982200" y="4252913"/>
          <p14:tracePt t="47812" x="9883775" y="4252913"/>
          <p14:tracePt t="47819" x="9805988" y="4252913"/>
          <p14:tracePt t="47827" x="9763125" y="4241800"/>
          <p14:tracePt t="47835" x="9701213" y="4235450"/>
          <p14:tracePt t="47842" x="9647238" y="4224338"/>
          <p14:tracePt t="47850" x="9625013" y="4224338"/>
          <p14:tracePt t="47858" x="9596438" y="4213225"/>
          <p14:tracePt t="47865" x="9569450" y="4208463"/>
          <p14:tracePt t="47872" x="9553575" y="4208463"/>
          <p14:tracePt t="47880" x="9547225" y="4203700"/>
          <p14:tracePt t="47887" x="9536113" y="4203700"/>
          <p14:tracePt t="47895" x="9520238" y="4197350"/>
          <p14:tracePt t="47902" x="9513888" y="4192588"/>
          <p14:tracePt t="47909" x="9502775" y="4192588"/>
          <p14:tracePt t="47917" x="9498013" y="4192588"/>
          <p14:tracePt t="47965" x="9493250" y="4186238"/>
          <p14:tracePt t="47969" x="9493250" y="4181475"/>
          <p14:tracePt t="47985" x="9486900" y="4181475"/>
          <p14:tracePt t="47992" x="9486900" y="4175125"/>
          <p14:tracePt t="48000" x="9486900" y="4170363"/>
          <p14:tracePt t="48008" x="9482138" y="4164013"/>
          <p14:tracePt t="48014" x="9475788" y="4159250"/>
          <p14:tracePt t="48022" x="9475788" y="4152900"/>
          <p14:tracePt t="48039" x="9471025" y="4148138"/>
          <p14:tracePt t="48093" x="9471025" y="4141788"/>
          <p14:tracePt t="48105" x="9471025" y="4137025"/>
          <p14:tracePt t="48112" x="9471025" y="4130675"/>
          <p14:tracePt t="48120" x="9464675" y="4125913"/>
          <p14:tracePt t="48128" x="9464675" y="4119563"/>
          <p14:tracePt t="48135" x="9464675" y="4114800"/>
          <p14:tracePt t="48150" x="9453563" y="4103688"/>
          <p14:tracePt t="48158" x="9448800" y="4092575"/>
          <p14:tracePt t="48165" x="9437688" y="4076700"/>
          <p14:tracePt t="48172" x="9420225" y="4059238"/>
          <p14:tracePt t="48180" x="9409113" y="4048125"/>
          <p14:tracePt t="48187" x="9393238" y="4037013"/>
          <p14:tracePt t="48195" x="9366250" y="4016375"/>
          <p14:tracePt t="48202" x="9355138" y="4010025"/>
          <p14:tracePt t="48209" x="9326563" y="3998913"/>
          <p14:tracePt t="48217" x="9310688" y="3976688"/>
          <p14:tracePt t="48225" x="9272588" y="3960813"/>
          <p14:tracePt t="48232" x="9261475" y="3949700"/>
          <p14:tracePt t="48239" x="9232900" y="3938588"/>
          <p14:tracePt t="48248" x="9212263" y="3927475"/>
          <p14:tracePt t="48254" x="9194800" y="3922713"/>
          <p14:tracePt t="48262" x="9183688" y="3916363"/>
          <p14:tracePt t="48269" x="9178925" y="3911600"/>
          <p14:tracePt t="48277" x="9167813" y="3911600"/>
          <p14:tracePt t="48284" x="9167813" y="3905250"/>
          <p14:tracePt t="48300" x="9161463" y="3905250"/>
          <p14:tracePt t="48315" x="9156700" y="3905250"/>
          <p14:tracePt t="48322" x="9150350" y="3905250"/>
          <p14:tracePt t="48330" x="9145588" y="3905250"/>
          <p14:tracePt t="48337" x="9139238" y="3905250"/>
          <p14:tracePt t="48345" x="9134475" y="3905250"/>
          <p14:tracePt t="48360" x="9128125" y="3905250"/>
          <p14:tracePt t="48367" x="9128125" y="3900488"/>
          <p14:tracePt t="48375" x="9123363" y="3900488"/>
          <p14:tracePt t="48527" x="9118600" y="3894138"/>
          <p14:tracePt t="48542" x="9112250" y="3883025"/>
          <p14:tracePt t="48547" x="9112250" y="3878263"/>
          <p14:tracePt t="48555" x="9107488" y="3878263"/>
          <p14:tracePt t="48564" x="9107488" y="3871913"/>
          <p14:tracePt t="48569" x="9101138" y="3867150"/>
          <p14:tracePt t="48578" x="9101138" y="3860800"/>
          <p14:tracePt t="50050" x="9101138" y="3822700"/>
          <p14:tracePt t="50055" x="9101138" y="3735388"/>
          <p14:tracePt t="50062" x="9101138" y="3717925"/>
          <p14:tracePt t="50070" x="9101138" y="3602038"/>
          <p14:tracePt t="50078" x="9101138" y="3514725"/>
          <p14:tracePt t="50085" x="9139238" y="3371850"/>
          <p14:tracePt t="50092" x="9201150" y="3205163"/>
          <p14:tracePt t="50100" x="9217025" y="3106738"/>
          <p14:tracePt t="50107" x="9277350" y="2986088"/>
          <p14:tracePt t="50115" x="9326563" y="2863850"/>
          <p14:tracePt t="50122" x="9404350" y="2732088"/>
          <p14:tracePt t="50129" x="9448800" y="2649538"/>
          <p14:tracePt t="50137" x="9513888" y="2544763"/>
          <p14:tracePt t="50145" x="9569450" y="2473325"/>
          <p14:tracePt t="50152" x="9613900" y="2424113"/>
          <p14:tracePt t="50161" x="9625013" y="2413000"/>
          <p14:tracePt t="50167" x="9629775" y="2406650"/>
          <p14:tracePt t="142411" x="9471025" y="2120900"/>
          <p14:tracePt t="142415" x="9399588" y="2060575"/>
          <p14:tracePt t="142417" x="9315450" y="2005013"/>
          <p14:tracePt t="142421" x="9315450" y="2000250"/>
          <p14:tracePt t="142429" x="9299575" y="1989138"/>
          <p14:tracePt t="142437" x="9288463" y="1982788"/>
          <p14:tracePt t="142443" x="9277350" y="1971675"/>
          <p14:tracePt t="142451" x="9266238" y="1966913"/>
          <p14:tracePt t="142459" x="9255125" y="1960563"/>
          <p14:tracePt t="142466" x="9228138" y="1955800"/>
          <p14:tracePt t="142474" x="9190038" y="1938338"/>
          <p14:tracePt t="142481" x="9167813" y="1938338"/>
          <p14:tracePt t="142489" x="9123363" y="1938338"/>
          <p14:tracePt t="142496" x="9067800" y="1938338"/>
          <p14:tracePt t="142504" x="9034463" y="1938338"/>
          <p14:tracePt t="142511" x="8963025" y="1955800"/>
          <p14:tracePt t="142521" x="8875713" y="1982788"/>
          <p14:tracePt t="142526" x="8782050" y="2020888"/>
          <p14:tracePt t="142533" x="8726488" y="2038350"/>
          <p14:tracePt t="142542" x="8655050" y="2060575"/>
          <p14:tracePt t="142548" x="8599488" y="2071688"/>
          <p14:tracePt t="142556" x="8539163" y="2087563"/>
          <p14:tracePt t="142563" x="8505825" y="2087563"/>
          <p14:tracePt t="142571" x="8462963" y="2093913"/>
          <p14:tracePt t="142578" x="8401050" y="2103438"/>
          <p14:tracePt t="142587" x="8369300" y="2103438"/>
          <p14:tracePt t="142594" x="8347075" y="2103438"/>
          <p14:tracePt t="142604" x="8307388" y="2103438"/>
          <p14:tracePt t="142609" x="8291513" y="2087563"/>
          <p14:tracePt t="142616" x="8275638" y="2082800"/>
          <p14:tracePt t="142624" x="8253413" y="2071688"/>
          <p14:tracePt t="142631" x="8224838" y="2049463"/>
          <p14:tracePt t="142639" x="8213725" y="2043113"/>
          <p14:tracePt t="142646" x="8197850" y="2032000"/>
          <p14:tracePt t="142654" x="8191500" y="2027238"/>
          <p14:tracePt t="142661" x="8181975" y="2020888"/>
          <p14:tracePt t="142671" x="8175625" y="2020888"/>
          <p14:tracePt t="142676" x="8170863" y="2020888"/>
          <p14:tracePt t="142683" x="8148638" y="2020888"/>
          <p14:tracePt t="142691" x="8131175" y="2016125"/>
          <p14:tracePt t="142699" x="8108950" y="2016125"/>
          <p14:tracePt t="142706" x="8081963" y="2016125"/>
          <p14:tracePt t="142714" x="8037513" y="2016125"/>
          <p14:tracePt t="142721" x="8015288" y="2027238"/>
          <p14:tracePt t="142730" x="7966075" y="2032000"/>
          <p14:tracePt t="142738" x="7932738" y="2038350"/>
          <p14:tracePt t="142744" x="7905750" y="2043113"/>
          <p14:tracePt t="142752" x="7889875" y="2054225"/>
          <p14:tracePt t="142759" x="7872413" y="2054225"/>
          <p14:tracePt t="142766" x="7861300" y="2054225"/>
          <p14:tracePt t="142775" x="7856538" y="2054225"/>
          <p14:tracePt t="142822" x="7850188" y="2054225"/>
          <p14:tracePt t="144374" x="7845425" y="2054225"/>
          <p14:tracePt t="144379" x="7834313" y="2054225"/>
          <p14:tracePt t="144386" x="7823200" y="2054225"/>
          <p14:tracePt t="144395" x="7818438" y="2054225"/>
          <p14:tracePt t="144401" x="7796213" y="2049463"/>
          <p14:tracePt t="144409" x="7785100" y="2043113"/>
          <p14:tracePt t="144416" x="7773988" y="2043113"/>
          <p14:tracePt t="144423" x="7762875" y="2038350"/>
          <p14:tracePt t="144431" x="7751763" y="2038350"/>
          <p14:tracePt t="144440" x="7740650" y="2038350"/>
          <p14:tracePt t="144446" x="7729538" y="2038350"/>
          <p14:tracePt t="144454" x="7718425" y="2032000"/>
          <p14:tracePt t="144462" x="7713663" y="2032000"/>
          <p14:tracePt t="144468" x="7707313" y="2032000"/>
          <p14:tracePt t="144476" x="7696200" y="2032000"/>
          <p14:tracePt t="144483" x="7691438" y="2032000"/>
          <p14:tracePt t="144491" x="7685088" y="2032000"/>
          <p14:tracePt t="144499" x="7680325" y="2032000"/>
          <p14:tracePt t="144507" x="7673975" y="2032000"/>
          <p14:tracePt t="144530" x="7669213" y="2032000"/>
          <p14:tracePt t="144536" x="7658100" y="2032000"/>
          <p14:tracePt t="144544" x="7646988" y="2032000"/>
          <p14:tracePt t="144551" x="7635875" y="2032000"/>
          <p14:tracePt t="144559" x="7631113" y="2032000"/>
          <p14:tracePt t="144566" x="7620000" y="2027238"/>
          <p14:tracePt t="144574" x="7608888" y="2027238"/>
          <p14:tracePt t="144581" x="7602538" y="2016125"/>
          <p14:tracePt t="144596" x="7602538" y="2011363"/>
          <p14:tracePt t="144604" x="7597775" y="2011363"/>
          <p14:tracePt t="144624" x="7591425" y="1993900"/>
          <p14:tracePt t="144626" x="7586663" y="1989138"/>
          <p14:tracePt t="144634" x="7580313" y="1989138"/>
          <p14:tracePt t="144641" x="7580313" y="1982788"/>
          <p14:tracePt t="144649" x="7575550" y="1982788"/>
          <p14:tracePt t="144658" x="7569200" y="1982788"/>
          <p14:tracePt t="144664" x="7569200" y="1978025"/>
          <p14:tracePt t="144703" x="7564438" y="1978025"/>
          <p14:tracePt t="144710" x="7558088" y="1978025"/>
          <p14:tracePt t="144717" x="7553325" y="1978025"/>
          <p14:tracePt t="144724" x="7546975" y="1971675"/>
          <p14:tracePt t="144731" x="7542213" y="1971675"/>
          <p14:tracePt t="144741" x="7537450" y="1971675"/>
          <p14:tracePt t="144746" x="7531100" y="1966913"/>
          <p14:tracePt t="144754" x="7519988" y="1960563"/>
          <p14:tracePt t="144761" x="7504113" y="1955800"/>
          <p14:tracePt t="144769" x="7481888" y="1949450"/>
          <p14:tracePt t="144777" x="7443788" y="1938338"/>
          <p14:tracePt t="144784" x="7399338" y="1922463"/>
          <p14:tracePt t="144791" x="7377113" y="1917700"/>
          <p14:tracePt t="144799" x="7343775" y="1911350"/>
          <p14:tracePt t="144808" x="7310438" y="1906588"/>
          <p14:tracePt t="144814" x="7283450" y="1900238"/>
          <p14:tracePt t="144821" x="7277100" y="1900238"/>
          <p14:tracePt t="144830" x="7265988" y="1895475"/>
          <p14:tracePt t="144876" x="7261225" y="1895475"/>
          <p14:tracePt t="144881" x="7256463" y="1895475"/>
          <p14:tracePt t="144891" x="7250113" y="1895475"/>
          <p14:tracePt t="144896" x="7245350" y="1895475"/>
          <p14:tracePt t="144904" x="7234238" y="1900238"/>
          <p14:tracePt t="144911" x="7227888" y="1900238"/>
          <p14:tracePt t="145116" x="7223125" y="1900238"/>
          <p14:tracePt t="145130" x="7216775" y="1900238"/>
          <p14:tracePt t="145136" x="7216775" y="1895475"/>
          <p14:tracePt t="145191" x="7216775" y="1889125"/>
          <p14:tracePt t="145198" x="7212013" y="1889125"/>
          <p14:tracePt t="145204" x="7212013" y="1884363"/>
          <p14:tracePt t="145211" x="7212013" y="1878013"/>
          <p14:tracePt t="145226" x="7212013" y="1873250"/>
          <p14:tracePt t="145251" x="7205663" y="1873250"/>
          <p14:tracePt t="145281" x="7200900" y="1866900"/>
          <p14:tracePt t="145340" x="7194550" y="1862138"/>
          <p14:tracePt t="145363" x="7194550" y="1855788"/>
          <p14:tracePt t="145377" x="7194550" y="1851025"/>
          <p14:tracePt t="145384" x="7189788" y="1851025"/>
          <p14:tracePt t="145391" x="7189788" y="1844675"/>
          <p14:tracePt t="145399" x="7189788" y="1839913"/>
          <p14:tracePt t="145414" x="7189788" y="1824038"/>
          <p14:tracePt t="145421" x="7189788" y="1817688"/>
          <p14:tracePt t="145429" x="7189788" y="1795463"/>
          <p14:tracePt t="145436" x="7189788" y="1768475"/>
          <p14:tracePt t="145444" x="7189788" y="1746250"/>
          <p14:tracePt t="145451" x="7189788" y="1719263"/>
          <p14:tracePt t="145459" x="7189788" y="1697038"/>
          <p14:tracePt t="145467" x="7189788" y="1668463"/>
          <p14:tracePt t="145474" x="7189788" y="1636713"/>
          <p14:tracePt t="145482" x="7189788" y="1558925"/>
          <p14:tracePt t="145497" x="7189788" y="1438275"/>
          <p14:tracePt t="145512" x="7216775" y="1293813"/>
          <p14:tracePt t="145519" x="7234238" y="1222375"/>
          <p14:tracePt t="145527" x="7234238" y="1189038"/>
          <p14:tracePt t="145534" x="7239000" y="1150938"/>
          <p14:tracePt t="145550" x="7245350" y="1128713"/>
          <p14:tracePt t="145565" x="7245350" y="1112838"/>
          <p14:tracePt t="145571" x="7245350" y="1101725"/>
          <p14:tracePt t="145579" x="7245350" y="1090613"/>
          <p14:tracePt t="145586" x="7245350" y="1079500"/>
          <p14:tracePt t="145754" x="7239000" y="1079500"/>
          <p14:tracePt t="145761" x="7234238" y="1079500"/>
          <p14:tracePt t="145776" x="7227888" y="1085850"/>
          <p14:tracePt t="145781" x="7223125" y="1085850"/>
          <p14:tracePt t="145911" x="7223125" y="1090613"/>
          <p14:tracePt t="145927" x="7216775" y="1096963"/>
          <p14:tracePt t="145931" x="7212013" y="1096963"/>
          <p14:tracePt t="145939" x="7212013" y="1101725"/>
          <p14:tracePt t="145946" x="7205663" y="1101725"/>
          <p14:tracePt t="145954" x="7200900" y="1106488"/>
          <p14:tracePt t="146691" x="7205663" y="1106488"/>
          <p14:tracePt t="146697" x="7216775" y="1106488"/>
          <p14:tracePt t="146710" x="7234238" y="1106488"/>
          <p14:tracePt t="146711" x="7250113" y="1106488"/>
          <p14:tracePt t="146719" x="7261225" y="1106488"/>
          <p14:tracePt t="146727" x="7272338" y="1106488"/>
          <p14:tracePt t="146734" x="7277100" y="1106488"/>
          <p14:tracePt t="146743" x="7283450" y="1106488"/>
          <p14:tracePt t="146757" x="7288213" y="1106488"/>
          <p14:tracePt t="146764" x="7294563" y="1106488"/>
          <p14:tracePt t="146771" x="7305675" y="1106488"/>
          <p14:tracePt t="146779" x="7321550" y="1101725"/>
          <p14:tracePt t="146786" x="7327900" y="1096963"/>
          <p14:tracePt t="146794" x="7339013" y="1085850"/>
          <p14:tracePt t="146801" x="7350125" y="1085850"/>
          <p14:tracePt t="146810" x="7350125" y="1079500"/>
          <p14:tracePt t="146901" x="7343775" y="1079500"/>
          <p14:tracePt t="146908" x="7327900" y="1074738"/>
          <p14:tracePt t="146915" x="7316788" y="1068388"/>
          <p14:tracePt t="146921" x="7305675" y="1068388"/>
          <p14:tracePt t="146929" x="7299325" y="1068388"/>
          <p14:tracePt t="146936" x="7288213" y="1068388"/>
          <p14:tracePt t="146944" x="7283450" y="1068388"/>
          <p14:tracePt t="147036" x="7277100" y="1068388"/>
          <p14:tracePt t="147042" x="7272338" y="1068388"/>
          <p14:tracePt t="147066" x="7265988" y="1068388"/>
          <p14:tracePt t="147079" x="7261225" y="1068388"/>
          <p14:tracePt t="195029" x="7288213" y="1068388"/>
          <p14:tracePt t="195060" x="7288213" y="1074738"/>
          <p14:tracePt t="195067" x="7288213" y="1085850"/>
          <p14:tracePt t="195158" x="7288213" y="1090613"/>
          <p14:tracePt t="195210" x="7288213" y="1096963"/>
          <p14:tracePt t="195219" x="7283450" y="1096963"/>
          <p14:tracePt t="195223" x="7283450" y="1106488"/>
          <p14:tracePt t="195231" x="7283450" y="1123950"/>
          <p14:tracePt t="195239" x="7272338" y="1168400"/>
          <p14:tracePt t="195245" x="7265988" y="1195388"/>
          <p14:tracePt t="195254" x="7256463" y="1262063"/>
          <p14:tracePt t="195261" x="7227888" y="1333500"/>
          <p14:tracePt t="195269" x="7205663" y="1398588"/>
          <p14:tracePt t="195276" x="7189788" y="1438275"/>
          <p14:tracePt t="195285" x="7167563" y="1476375"/>
          <p14:tracePt t="195291" x="7134225" y="1525588"/>
          <p14:tracePt t="195298" x="7112000" y="1563688"/>
          <p14:tracePt t="195306" x="7085013" y="1603375"/>
          <p14:tracePt t="195314" x="7046913" y="1652588"/>
          <p14:tracePt t="195321" x="7029450" y="1674813"/>
          <p14:tracePt t="195329" x="7018338" y="1690688"/>
          <p14:tracePt t="195337" x="7007225" y="1708150"/>
          <p14:tracePt t="195344" x="6996113" y="1719263"/>
          <p14:tracePt t="195351" x="6996113" y="1724025"/>
          <p14:tracePt t="195359" x="6991350" y="1724025"/>
          <p14:tracePt t="195384" x="6985000" y="1724025"/>
          <p14:tracePt t="195389" x="6980238" y="1724025"/>
          <p14:tracePt t="195396" x="6969125" y="1724025"/>
          <p14:tracePt t="195404" x="6935788" y="1701800"/>
          <p14:tracePt t="195411" x="6919913" y="1690688"/>
          <p14:tracePt t="195419" x="6897688" y="1685925"/>
          <p14:tracePt t="195426" x="6891338" y="1679575"/>
          <p14:tracePt t="195452" x="6891338" y="1674813"/>
          <p14:tracePt t="195464" x="6891338" y="1668463"/>
          <p14:tracePt t="195471" x="6897688" y="1663700"/>
          <p14:tracePt t="195478" x="6902450" y="1652588"/>
          <p14:tracePt t="195486" x="6908800" y="1641475"/>
          <p14:tracePt t="195493" x="6913563" y="1625600"/>
          <p14:tracePt t="195502" x="6919913" y="1597025"/>
          <p14:tracePt t="195509" x="6919913" y="1581150"/>
          <p14:tracePt t="195516" x="6919913" y="1570038"/>
          <p14:tracePt t="195524" x="6919913" y="1543050"/>
          <p14:tracePt t="195532" x="6919913" y="1503363"/>
          <p14:tracePt t="195539" x="6919913" y="1454150"/>
          <p14:tracePt t="195546" x="6913563" y="1431925"/>
          <p14:tracePt t="195553" x="6913563" y="1398588"/>
          <p14:tracePt t="195561" x="6913563" y="1360488"/>
          <p14:tracePt t="195568" x="6913563" y="1344613"/>
          <p14:tracePt t="195576" x="6913563" y="1304925"/>
          <p14:tracePt t="195585" x="6902450" y="1255713"/>
          <p14:tracePt t="195591" x="6891338" y="1217613"/>
          <p14:tracePt t="195601" x="6875463" y="1200150"/>
          <p14:tracePt t="195606" x="6848475" y="1157288"/>
          <p14:tracePt t="195614" x="6792913" y="1096963"/>
          <p14:tracePt t="195621" x="6759575" y="1035050"/>
          <p14:tracePt t="195628" x="6737350" y="1008063"/>
          <p14:tracePt t="195635" x="6715125" y="969963"/>
          <p14:tracePt t="195644" x="6694488" y="936625"/>
          <p14:tracePt t="195653" x="6683375" y="925513"/>
          <p14:tracePt t="195658" x="6677025" y="903288"/>
          <p14:tracePt t="195666" x="6661150" y="876300"/>
          <p14:tracePt t="195674" x="6650038" y="847725"/>
          <p14:tracePt t="195681" x="6643688" y="831850"/>
          <p14:tracePt t="195689" x="6638925" y="815975"/>
          <p14:tracePt t="195696" x="6632575" y="804863"/>
          <p14:tracePt t="195712" x="6632575" y="798513"/>
          <p14:tracePt t="195718" x="6632575" y="787400"/>
          <p14:tracePt t="195726" x="6632575" y="782638"/>
          <p14:tracePt t="195734" x="6632575" y="771525"/>
          <p14:tracePt t="195741" x="6627813" y="760413"/>
          <p14:tracePt t="195748" x="6621463" y="742950"/>
          <p14:tracePt t="195756" x="6600825" y="715963"/>
          <p14:tracePt t="195763" x="6589713" y="688975"/>
          <p14:tracePt t="195771" x="6572250" y="639763"/>
          <p14:tracePt t="195779" x="6545263" y="561975"/>
          <p14:tracePt t="195786" x="6527800" y="501650"/>
          <p14:tracePt t="195794" x="6500813" y="423863"/>
          <p14:tracePt t="195802" x="6456363" y="265113"/>
          <p14:tracePt t="195809" x="6456363" y="225425"/>
          <p14:tracePt t="195817" x="6440488" y="160338"/>
          <p14:tracePt t="195823" x="6440488" y="82550"/>
          <p14:tracePt t="195831" x="6429375" y="4763"/>
        </p14:tracePtLst>
      </p14:laserTrace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med" p14:dur="700" advTm="92007">
        <p:fade/>
      </p:transition>
    </mc:Choice>
    <mc:Fallback xmlns="">
      <p:transition spd="med" advTm="92007">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1436</TotalTime>
  <Words>1285</Words>
  <Application>Microsoft Office PowerPoint</Application>
  <PresentationFormat>Widescreen</PresentationFormat>
  <Paragraphs>144</Paragraphs>
  <Slides>19</Slides>
  <Notes>10</Notes>
  <HiddenSlides>0</HiddenSlides>
  <MMClips>7</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19</vt:i4>
      </vt:variant>
    </vt:vector>
  </HeadingPairs>
  <TitlesOfParts>
    <vt:vector size="31" baseType="lpstr">
      <vt:lpstr>Arial</vt:lpstr>
      <vt:lpstr>Calibri</vt:lpstr>
      <vt:lpstr>Calibri Light</vt:lpstr>
      <vt:lpstr>Glory</vt:lpstr>
      <vt:lpstr>SourceSansPro-Italic</vt:lpstr>
      <vt:lpstr>SourceSansPro-Regular</vt:lpstr>
      <vt:lpstr>SourceSansPro-SemiBold</vt:lpstr>
      <vt:lpstr>SourceSansPro-SemiBoldItalic</vt:lpstr>
      <vt:lpstr>Tajawal ExtraBold</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Course Material Textbooks </vt:lpstr>
      <vt:lpstr>Study Plan (Lecture) </vt:lpstr>
      <vt:lpstr>Assessment</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MOHAMED SOLIMAN SOLIMAN</cp:lastModifiedBy>
  <cp:revision>103</cp:revision>
  <dcterms:created xsi:type="dcterms:W3CDTF">2023-04-29T09:08:23Z</dcterms:created>
  <dcterms:modified xsi:type="dcterms:W3CDTF">2023-06-06T14:42:24Z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defa4170-0d19-0005-0004-bc88714345d2_Enabled">
    <vt:lpwstr>true</vt:lpwstr>
  </property>
  <property fmtid="{D5CDD505-2E9C-101B-9397-08002B2CF9AE}" pid="3" name="MSIP_Label_defa4170-0d19-0005-0004-bc88714345d2_SetDate">
    <vt:lpwstr>2023-05-28T23:59:47Z</vt:lpwstr>
  </property>
  <property fmtid="{D5CDD505-2E9C-101B-9397-08002B2CF9AE}" pid="4" name="MSIP_Label_defa4170-0d19-0005-0004-bc88714345d2_Method">
    <vt:lpwstr>Standard</vt:lpwstr>
  </property>
  <property fmtid="{D5CDD505-2E9C-101B-9397-08002B2CF9AE}" pid="5" name="MSIP_Label_defa4170-0d19-0005-0004-bc88714345d2_Name">
    <vt:lpwstr>defa4170-0d19-0005-0004-bc88714345d2</vt:lpwstr>
  </property>
  <property fmtid="{D5CDD505-2E9C-101B-9397-08002B2CF9AE}" pid="6" name="MSIP_Label_defa4170-0d19-0005-0004-bc88714345d2_SiteId">
    <vt:lpwstr>5f768725-e9ce-4ba3-b39f-f5ea8b6b2ec9</vt:lpwstr>
  </property>
  <property fmtid="{D5CDD505-2E9C-101B-9397-08002B2CF9AE}" pid="7" name="MSIP_Label_defa4170-0d19-0005-0004-bc88714345d2_ActionId">
    <vt:lpwstr>024721c2-b25d-48f6-8f18-0c1419b14981</vt:lpwstr>
  </property>
  <property fmtid="{D5CDD505-2E9C-101B-9397-08002B2CF9AE}" pid="8" name="MSIP_Label_defa4170-0d19-0005-0004-bc88714345d2_ContentBits">
    <vt:lpwstr>0</vt:lpwstr>
  </property>
</Properties>
</file>