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1ACF5-90BE-072D-A2C8-AD3967811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79D441-1931-E520-4D6A-51B59E1C6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7371A-CCE7-4AEC-80F9-B8B7EDA7142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41A9DB-B40F-CAD4-42B6-57EDAC594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5FF9FA-11D9-CD6D-0603-9C62E474B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3634-0FC2-44BA-8139-0DEB435F6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93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6ED67F-114F-40FC-007A-7C1CFC78F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5E3BED-548B-486A-E9B4-206F002AA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A0E95-DC3F-D946-DDA3-D705A3B50D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07371A-CCE7-4AEC-80F9-B8B7EDA7142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D22BC-9F89-806E-6605-87F7DA0736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E4729-8396-E00F-F8BC-C7C49257EC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713634-0FC2-44BA-8139-0DEB435F6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31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CD668E-4BD3-F618-DCA3-B3BF64362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BE5F6-0360-3B5F-BEF7-47C1A2B8F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56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54451-2C86-54D8-9575-C8136282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AC8D52-6D29-3223-FFCF-8362A1599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59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72B7A-8A72-48F8-790B-A19AA3DF4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530CD-33AB-30CC-FF16-4AD0415C4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53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2B8E7-51F9-1D8A-A048-BB12C7A6B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41290-003B-1102-2B88-B0EF428DE0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274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FD8CF-0ACC-1D87-41E5-83D5FE5F8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EB468-70DB-0B00-E1F9-3FE052EE8C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6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DB471F-ED1C-CC3F-8D10-BD4C26567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036AF3-F876-359C-7E29-FFAEC46B67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12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5AF9E-DE47-3E49-C064-7846AE2D2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DA6BE-AE8B-8598-CCA9-4186094D9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74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C9760-6B31-313C-C668-52F39A7AA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MY" b="1">
                <a:solidFill>
                  <a:srgbClr val="000000"/>
                </a:solidFill>
                <a:effectLst/>
                <a:latin typeface="Alexandria"/>
              </a:rPr>
            </a:br>
            <a:br>
              <a:rPr lang="en-MY" b="1">
                <a:solidFill>
                  <a:srgbClr val="000000"/>
                </a:solidFill>
                <a:effectLst/>
                <a:latin typeface="Alexandria"/>
              </a:rPr>
            </a:br>
            <a:endParaRPr lang="en-MY" b="1" dirty="0">
              <a:solidFill>
                <a:srgbClr val="000000"/>
              </a:solidFill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E391B4-A5CD-EABB-E436-D7AF4A3E8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59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049FC-A9DC-5D9E-5CB3-807B34B17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52316-069D-E36C-BF54-8E8D85AD8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4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BBF54-5A55-3D01-731B-F6473AE81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B8432-CDDC-E974-89C1-DAFA27870B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64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5182F-BB59-453B-1C1D-B8A2ED001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1F043-BBFF-64FD-B191-174F1D85DC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16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79602-EEC0-8B24-2195-E2B708F10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C45DFB-6400-A684-A343-81E48FB193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642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AA3D15-DF65-229E-EF9F-164A4D3BA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5CCF5F-4353-1865-13A3-71BDBFAB5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67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7465E6-711C-4791-9ECB-EFE505EAD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B31F21-E092-A19B-095D-77272D713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50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BF0E7-471D-C796-6688-1AEE3D18F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81E167-0DAC-DC4D-0F23-3F94748C92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50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0ABB6D-DF2A-75B2-D93E-8DE60D58C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E972A9-9B6C-0422-1C9F-A476F0EE8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05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4D50E-F018-482E-2F3C-A25F11401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B3475-00CC-4E37-5373-5EAE7FE726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570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E799C8-CBA2-10F6-BE5B-7C4244AE3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86E764-9B59-E7D4-60B7-659BFD359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853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83112-7CD1-ED47-E360-DD23E2493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BB900-EFFE-F399-CD85-F13A4840D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60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4EB6E-174B-E82E-7487-4EBAAAE88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883295-2C10-6DF6-4755-1C1E55591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16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AE74BA-FCCD-1D79-24C5-7FF1E4B4C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5FB9B-78B9-E9DC-FB65-0512E076E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26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C552B-865F-23AC-9053-733735BDD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547D1-647A-2A9F-14F8-307829282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78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43FFEB-697A-7024-1835-02DA58A53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934A9-86D8-4CB5-8147-B4D5FA0583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1879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9F572-6C5D-7639-B00D-594957D37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54CD4-F844-F716-D29F-9203D7216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98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91A480-D5CC-001D-38B1-770D7089A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6EE3BE-D7CA-CD64-F7EC-5D70FB04E1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410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27BEF-4912-1719-058E-10D090089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5123C-00A0-E063-74CD-950923E4D1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317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49A76-962B-F2D9-0B82-C99FAC566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81AD7-6F4E-8B30-EB5A-0276A9C84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184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2EB987-6425-FDBC-C8AD-931095341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EBEF1-FA07-F5A9-54DE-826857685B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981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3F6F5-2A24-24ED-2671-866A2F3F0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8DA7A3-8883-E385-503D-9AB3F2E8B8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8849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BE4413-58C8-2EE5-F52A-0E951B481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FA7A1-C27B-1017-8E7E-BA38FA653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248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D30B9D-4DB0-1E8F-9755-1931918EA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55C16-0D42-8C46-F834-79474F863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99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4647A-776A-6644-CDEF-9CD8EB0A4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8A7288-0582-FB67-314E-D9C216E5B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9202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17E33B-E7F2-E9D7-77B8-DD0E6CDE3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26771-F371-91C4-CF03-499FDBDB72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304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972B2C-6C39-FC4A-20A4-99FCC96E6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3A216-ECDF-E8D3-B6EB-E0E6E01C7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617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B49FA4-0801-3AA1-D8A7-12C67BE88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92ACF-0B09-B5A6-BD63-A793FB87A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1752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076F7-CBEC-757B-3C5E-10FA3987D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7114D-42AC-0FC8-F85C-7284CBCE94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293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1BFC8-0CEF-CAF7-F766-D27AD5389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1E745B-F3C0-754A-926E-AA41FCD60E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841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77BB70-DB73-7EB7-417F-39C492CCC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0AEFBF-4E73-09E2-CD56-CA5C2AB22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604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Alexandria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2025-05-19T19:28:13Z</dcterms:created>
  <dcterms:modified xsi:type="dcterms:W3CDTF">2025-05-19T19:28:13Z</dcterms:modified>
</cp:coreProperties>
</file>