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handoutMasterIdLst>
    <p:handoutMasterId r:id="rId45"/>
  </p:handoutMasterIdLst>
  <p:sldIdLst>
    <p:sldId id="303" r:id="rId5"/>
    <p:sldId id="565" r:id="rId6"/>
    <p:sldId id="499" r:id="rId7"/>
    <p:sldId id="496" r:id="rId8"/>
    <p:sldId id="542" r:id="rId9"/>
    <p:sldId id="497" r:id="rId10"/>
    <p:sldId id="498" r:id="rId11"/>
    <p:sldId id="500" r:id="rId12"/>
    <p:sldId id="501" r:id="rId13"/>
    <p:sldId id="503" r:id="rId14"/>
    <p:sldId id="502" r:id="rId15"/>
    <p:sldId id="504" r:id="rId16"/>
    <p:sldId id="543" r:id="rId17"/>
    <p:sldId id="544" r:id="rId18"/>
    <p:sldId id="545" r:id="rId19"/>
    <p:sldId id="508" r:id="rId20"/>
    <p:sldId id="546" r:id="rId21"/>
    <p:sldId id="547" r:id="rId22"/>
    <p:sldId id="548" r:id="rId23"/>
    <p:sldId id="549" r:id="rId24"/>
    <p:sldId id="550" r:id="rId25"/>
    <p:sldId id="551" r:id="rId26"/>
    <p:sldId id="552" r:id="rId27"/>
    <p:sldId id="553" r:id="rId28"/>
    <p:sldId id="554" r:id="rId29"/>
    <p:sldId id="558" r:id="rId30"/>
    <p:sldId id="555" r:id="rId31"/>
    <p:sldId id="556" r:id="rId32"/>
    <p:sldId id="557" r:id="rId33"/>
    <p:sldId id="559" r:id="rId34"/>
    <p:sldId id="526" r:id="rId35"/>
    <p:sldId id="560" r:id="rId36"/>
    <p:sldId id="561" r:id="rId37"/>
    <p:sldId id="562" r:id="rId38"/>
    <p:sldId id="563" r:id="rId39"/>
    <p:sldId id="564" r:id="rId40"/>
    <p:sldId id="534" r:id="rId41"/>
    <p:sldId id="541"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65"/>
            <p14:sldId id="499"/>
            <p14:sldId id="496"/>
            <p14:sldId id="542"/>
            <p14:sldId id="497"/>
            <p14:sldId id="498"/>
            <p14:sldId id="500"/>
            <p14:sldId id="501"/>
            <p14:sldId id="503"/>
            <p14:sldId id="502"/>
            <p14:sldId id="504"/>
            <p14:sldId id="543"/>
            <p14:sldId id="544"/>
            <p14:sldId id="545"/>
            <p14:sldId id="508"/>
            <p14:sldId id="546"/>
            <p14:sldId id="547"/>
            <p14:sldId id="548"/>
            <p14:sldId id="549"/>
            <p14:sldId id="550"/>
            <p14:sldId id="551"/>
            <p14:sldId id="552"/>
            <p14:sldId id="553"/>
            <p14:sldId id="554"/>
            <p14:sldId id="558"/>
            <p14:sldId id="555"/>
            <p14:sldId id="556"/>
            <p14:sldId id="557"/>
            <p14:sldId id="559"/>
            <p14:sldId id="526"/>
            <p14:sldId id="560"/>
            <p14:sldId id="561"/>
            <p14:sldId id="562"/>
            <p14:sldId id="563"/>
            <p14:sldId id="564"/>
            <p14:sldId id="534"/>
            <p14:sldId id="54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00AEEF"/>
    <a:srgbClr val="2D3956"/>
    <a:srgbClr val="203E5F"/>
    <a:srgbClr val="FFD200"/>
    <a:srgbClr val="000000"/>
    <a:srgbClr val="669BBC"/>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8FCA9E-E8F2-4820-BE74-3785FC066DBC}" v="19" dt="2024-09-25T05:35:06.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87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AbdullahHalawany" userId="93acd4f6-3999-43c0-a02f-17f31116eace" providerId="ADAL" clId="{908FCA9E-E8F2-4820-BE74-3785FC066DBC}"/>
    <pc:docChg chg="undo custSel addSld delSld modSld sldOrd modSection">
      <pc:chgData name="AbdullahHalawany" userId="93acd4f6-3999-43c0-a02f-17f31116eace" providerId="ADAL" clId="{908FCA9E-E8F2-4820-BE74-3785FC066DBC}" dt="2024-09-25T05:51:35.515" v="235" actId="20577"/>
      <pc:docMkLst>
        <pc:docMk/>
      </pc:docMkLst>
      <pc:sldChg chg="add del">
        <pc:chgData name="AbdullahHalawany" userId="93acd4f6-3999-43c0-a02f-17f31116eace" providerId="ADAL" clId="{908FCA9E-E8F2-4820-BE74-3785FC066DBC}" dt="2024-09-25T04:58:55.431" v="117" actId="47"/>
        <pc:sldMkLst>
          <pc:docMk/>
          <pc:sldMk cId="0" sldId="276"/>
        </pc:sldMkLst>
      </pc:sldChg>
      <pc:sldChg chg="modSp mod">
        <pc:chgData name="AbdullahHalawany" userId="93acd4f6-3999-43c0-a02f-17f31116eace" providerId="ADAL" clId="{908FCA9E-E8F2-4820-BE74-3785FC066DBC}" dt="2024-09-25T05:13:43.849" v="138" actId="1076"/>
        <pc:sldMkLst>
          <pc:docMk/>
          <pc:sldMk cId="0" sldId="303"/>
        </pc:sldMkLst>
        <pc:spChg chg="mod">
          <ac:chgData name="AbdullahHalawany" userId="93acd4f6-3999-43c0-a02f-17f31116eace" providerId="ADAL" clId="{908FCA9E-E8F2-4820-BE74-3785FC066DBC}" dt="2024-09-25T05:13:34.017" v="137" actId="1076"/>
          <ac:spMkLst>
            <pc:docMk/>
            <pc:sldMk cId="0" sldId="303"/>
            <ac:spMk id="12" creationId="{00000000-0000-0000-0000-000000000000}"/>
          </ac:spMkLst>
        </pc:spChg>
        <pc:spChg chg="mod">
          <ac:chgData name="AbdullahHalawany" userId="93acd4f6-3999-43c0-a02f-17f31116eace" providerId="ADAL" clId="{908FCA9E-E8F2-4820-BE74-3785FC066DBC}" dt="2024-09-25T05:13:43.849" v="138" actId="1076"/>
          <ac:spMkLst>
            <pc:docMk/>
            <pc:sldMk cId="0" sldId="303"/>
            <ac:spMk id="14" creationId="{39C65316-BFB1-4A3F-B8B9-F9622013BFC3}"/>
          </ac:spMkLst>
        </pc:spChg>
      </pc:sldChg>
      <pc:sldChg chg="modSp mod ord">
        <pc:chgData name="AbdullahHalawany" userId="93acd4f6-3999-43c0-a02f-17f31116eace" providerId="ADAL" clId="{908FCA9E-E8F2-4820-BE74-3785FC066DBC}" dt="2024-09-25T05:28:52.487" v="190" actId="1036"/>
        <pc:sldMkLst>
          <pc:docMk/>
          <pc:sldMk cId="2873415005" sldId="496"/>
        </pc:sldMkLst>
        <pc:spChg chg="mod">
          <ac:chgData name="AbdullahHalawany" userId="93acd4f6-3999-43c0-a02f-17f31116eace" providerId="ADAL" clId="{908FCA9E-E8F2-4820-BE74-3785FC066DBC}" dt="2024-09-25T05:28:42.912" v="181" actId="404"/>
          <ac:spMkLst>
            <pc:docMk/>
            <pc:sldMk cId="2873415005" sldId="496"/>
            <ac:spMk id="48" creationId="{00000000-0000-0000-0000-000000000000}"/>
          </ac:spMkLst>
        </pc:spChg>
        <pc:picChg chg="mod">
          <ac:chgData name="AbdullahHalawany" userId="93acd4f6-3999-43c0-a02f-17f31116eace" providerId="ADAL" clId="{908FCA9E-E8F2-4820-BE74-3785FC066DBC}" dt="2024-09-25T05:28:52.487" v="190" actId="1036"/>
          <ac:picMkLst>
            <pc:docMk/>
            <pc:sldMk cId="2873415005" sldId="496"/>
            <ac:picMk id="11" creationId="{53EF1925-3C62-4F68-BE5D-A046A66E1DDB}"/>
          </ac:picMkLst>
        </pc:picChg>
        <pc:picChg chg="mod">
          <ac:chgData name="AbdullahHalawany" userId="93acd4f6-3999-43c0-a02f-17f31116eace" providerId="ADAL" clId="{908FCA9E-E8F2-4820-BE74-3785FC066DBC}" dt="2024-09-25T05:28:52.487" v="190" actId="1036"/>
          <ac:picMkLst>
            <pc:docMk/>
            <pc:sldMk cId="2873415005" sldId="496"/>
            <ac:picMk id="12" creationId="{F4D50A3F-505D-4E47-8F75-097EF11DDB45}"/>
          </ac:picMkLst>
        </pc:picChg>
      </pc:sldChg>
      <pc:sldChg chg="modSp mod">
        <pc:chgData name="AbdullahHalawany" userId="93acd4f6-3999-43c0-a02f-17f31116eace" providerId="ADAL" clId="{908FCA9E-E8F2-4820-BE74-3785FC066DBC}" dt="2024-09-25T04:51:46.252" v="8" actId="14100"/>
        <pc:sldMkLst>
          <pc:docMk/>
          <pc:sldMk cId="3254677943" sldId="497"/>
        </pc:sldMkLst>
        <pc:graphicFrameChg chg="mod modGraphic">
          <ac:chgData name="AbdullahHalawany" userId="93acd4f6-3999-43c0-a02f-17f31116eace" providerId="ADAL" clId="{908FCA9E-E8F2-4820-BE74-3785FC066DBC}" dt="2024-09-25T04:51:46.252" v="8" actId="14100"/>
          <ac:graphicFrameMkLst>
            <pc:docMk/>
            <pc:sldMk cId="3254677943" sldId="497"/>
            <ac:graphicFrameMk id="13" creationId="{3E078DD0-91DB-4597-B5B9-DD0C5AD4C77F}"/>
          </ac:graphicFrameMkLst>
        </pc:graphicFrameChg>
      </pc:sldChg>
      <pc:sldChg chg="modSp mod">
        <pc:chgData name="AbdullahHalawany" userId="93acd4f6-3999-43c0-a02f-17f31116eace" providerId="ADAL" clId="{908FCA9E-E8F2-4820-BE74-3785FC066DBC}" dt="2024-09-25T05:30:23.882" v="202" actId="20577"/>
        <pc:sldMkLst>
          <pc:docMk/>
          <pc:sldMk cId="266564357" sldId="498"/>
        </pc:sldMkLst>
        <pc:graphicFrameChg chg="mod">
          <ac:chgData name="AbdullahHalawany" userId="93acd4f6-3999-43c0-a02f-17f31116eace" providerId="ADAL" clId="{908FCA9E-E8F2-4820-BE74-3785FC066DBC}" dt="2024-09-25T05:30:23.882" v="202" actId="20577"/>
          <ac:graphicFrameMkLst>
            <pc:docMk/>
            <pc:sldMk cId="266564357" sldId="498"/>
            <ac:graphicFrameMk id="11" creationId="{EF23F224-831B-4C6B-8B0E-82D7B1938999}"/>
          </ac:graphicFrameMkLst>
        </pc:graphicFrameChg>
      </pc:sldChg>
      <pc:sldChg chg="modSp mod">
        <pc:chgData name="AbdullahHalawany" userId="93acd4f6-3999-43c0-a02f-17f31116eace" providerId="ADAL" clId="{908FCA9E-E8F2-4820-BE74-3785FC066DBC}" dt="2024-09-25T04:59:50.901" v="125" actId="20577"/>
        <pc:sldMkLst>
          <pc:docMk/>
          <pc:sldMk cId="191888453" sldId="499"/>
        </pc:sldMkLst>
        <pc:spChg chg="mod">
          <ac:chgData name="AbdullahHalawany" userId="93acd4f6-3999-43c0-a02f-17f31116eace" providerId="ADAL" clId="{908FCA9E-E8F2-4820-BE74-3785FC066DBC}" dt="2024-09-25T04:59:50.901" v="125" actId="20577"/>
          <ac:spMkLst>
            <pc:docMk/>
            <pc:sldMk cId="191888453" sldId="499"/>
            <ac:spMk id="13" creationId="{1C252B0C-95DF-43E8-874E-EEAA4763F118}"/>
          </ac:spMkLst>
        </pc:spChg>
      </pc:sldChg>
      <pc:sldChg chg="modSp mod">
        <pc:chgData name="AbdullahHalawany" userId="93acd4f6-3999-43c0-a02f-17f31116eace" providerId="ADAL" clId="{908FCA9E-E8F2-4820-BE74-3785FC066DBC}" dt="2024-09-25T05:30:46.082" v="205" actId="14100"/>
        <pc:sldMkLst>
          <pc:docMk/>
          <pc:sldMk cId="3749053292" sldId="501"/>
        </pc:sldMkLst>
        <pc:spChg chg="mod">
          <ac:chgData name="AbdullahHalawany" userId="93acd4f6-3999-43c0-a02f-17f31116eace" providerId="ADAL" clId="{908FCA9E-E8F2-4820-BE74-3785FC066DBC}" dt="2024-09-25T05:30:46.082" v="205" actId="14100"/>
          <ac:spMkLst>
            <pc:docMk/>
            <pc:sldMk cId="3749053292" sldId="501"/>
            <ac:spMk id="48" creationId="{00000000-0000-0000-0000-000000000000}"/>
          </ac:spMkLst>
        </pc:spChg>
      </pc:sldChg>
      <pc:sldChg chg="modSp mod">
        <pc:chgData name="AbdullahHalawany" userId="93acd4f6-3999-43c0-a02f-17f31116eace" providerId="ADAL" clId="{908FCA9E-E8F2-4820-BE74-3785FC066DBC}" dt="2024-09-25T05:40:00.881" v="228" actId="1076"/>
        <pc:sldMkLst>
          <pc:docMk/>
          <pc:sldMk cId="1173811719" sldId="502"/>
        </pc:sldMkLst>
        <pc:spChg chg="mod">
          <ac:chgData name="AbdullahHalawany" userId="93acd4f6-3999-43c0-a02f-17f31116eace" providerId="ADAL" clId="{908FCA9E-E8F2-4820-BE74-3785FC066DBC}" dt="2024-09-25T05:40:00.881" v="228" actId="1076"/>
          <ac:spMkLst>
            <pc:docMk/>
            <pc:sldMk cId="1173811719" sldId="502"/>
            <ac:spMk id="12" creationId="{E6743C99-506F-442D-93C5-6BE0FD996B4F}"/>
          </ac:spMkLst>
        </pc:spChg>
      </pc:sldChg>
      <pc:sldChg chg="addSp delSp modSp mod">
        <pc:chgData name="AbdullahHalawany" userId="93acd4f6-3999-43c0-a02f-17f31116eace" providerId="ADAL" clId="{908FCA9E-E8F2-4820-BE74-3785FC066DBC}" dt="2024-09-25T05:35:07.816" v="221" actId="20577"/>
        <pc:sldMkLst>
          <pc:docMk/>
          <pc:sldMk cId="60852669" sldId="503"/>
        </pc:sldMkLst>
        <pc:spChg chg="mod">
          <ac:chgData name="AbdullahHalawany" userId="93acd4f6-3999-43c0-a02f-17f31116eace" providerId="ADAL" clId="{908FCA9E-E8F2-4820-BE74-3785FC066DBC}" dt="2024-09-25T05:35:07.816" v="221" actId="20577"/>
          <ac:spMkLst>
            <pc:docMk/>
            <pc:sldMk cId="60852669" sldId="503"/>
            <ac:spMk id="9" creationId="{00000000-0000-0000-0000-000000000000}"/>
          </ac:spMkLst>
        </pc:spChg>
        <pc:picChg chg="add del mod">
          <ac:chgData name="AbdullahHalawany" userId="93acd4f6-3999-43c0-a02f-17f31116eace" providerId="ADAL" clId="{908FCA9E-E8F2-4820-BE74-3785FC066DBC}" dt="2024-09-25T05:35:05.829" v="219" actId="14100"/>
          <ac:picMkLst>
            <pc:docMk/>
            <pc:sldMk cId="60852669" sldId="503"/>
            <ac:picMk id="2" creationId="{8348BA04-DBF4-6CDD-9951-EF0916BBB2B0}"/>
          </ac:picMkLst>
        </pc:picChg>
        <pc:picChg chg="mod">
          <ac:chgData name="AbdullahHalawany" userId="93acd4f6-3999-43c0-a02f-17f31116eace" providerId="ADAL" clId="{908FCA9E-E8F2-4820-BE74-3785FC066DBC}" dt="2024-09-25T05:35:06.890" v="220" actId="1076"/>
          <ac:picMkLst>
            <pc:docMk/>
            <pc:sldMk cId="60852669" sldId="503"/>
            <ac:picMk id="12" creationId="{47851304-132E-4FEC-96AF-361D69D173BD}"/>
          </ac:picMkLst>
        </pc:picChg>
      </pc:sldChg>
      <pc:sldChg chg="modSp mod">
        <pc:chgData name="AbdullahHalawany" userId="93acd4f6-3999-43c0-a02f-17f31116eace" providerId="ADAL" clId="{908FCA9E-E8F2-4820-BE74-3785FC066DBC}" dt="2024-09-25T05:26:00.811" v="164" actId="255"/>
        <pc:sldMkLst>
          <pc:docMk/>
          <pc:sldMk cId="4290734902" sldId="508"/>
        </pc:sldMkLst>
        <pc:spChg chg="mod">
          <ac:chgData name="AbdullahHalawany" userId="93acd4f6-3999-43c0-a02f-17f31116eace" providerId="ADAL" clId="{908FCA9E-E8F2-4820-BE74-3785FC066DBC}" dt="2024-09-25T04:52:25.281" v="14" actId="1076"/>
          <ac:spMkLst>
            <pc:docMk/>
            <pc:sldMk cId="4290734902" sldId="508"/>
            <ac:spMk id="25" creationId="{00000000-0000-0000-0000-000000000000}"/>
          </ac:spMkLst>
        </pc:spChg>
        <pc:spChg chg="mod">
          <ac:chgData name="AbdullahHalawany" userId="93acd4f6-3999-43c0-a02f-17f31116eace" providerId="ADAL" clId="{908FCA9E-E8F2-4820-BE74-3785FC066DBC}" dt="2024-09-25T05:26:00.811" v="164" actId="255"/>
          <ac:spMkLst>
            <pc:docMk/>
            <pc:sldMk cId="4290734902" sldId="508"/>
            <ac:spMk id="42" creationId="{00000000-0000-0000-0000-000000000000}"/>
          </ac:spMkLst>
        </pc:spChg>
      </pc:sldChg>
      <pc:sldChg chg="modSp mod">
        <pc:chgData name="AbdullahHalawany" userId="93acd4f6-3999-43c0-a02f-17f31116eace" providerId="ADAL" clId="{908FCA9E-E8F2-4820-BE74-3785FC066DBC}" dt="2024-09-25T05:51:35.515" v="235" actId="20577"/>
        <pc:sldMkLst>
          <pc:docMk/>
          <pc:sldMk cId="290990126" sldId="526"/>
        </pc:sldMkLst>
        <pc:spChg chg="mod">
          <ac:chgData name="AbdullahHalawany" userId="93acd4f6-3999-43c0-a02f-17f31116eace" providerId="ADAL" clId="{908FCA9E-E8F2-4820-BE74-3785FC066DBC}" dt="2024-09-25T05:51:35.515" v="235" actId="20577"/>
          <ac:spMkLst>
            <pc:docMk/>
            <pc:sldMk cId="290990126" sldId="526"/>
            <ac:spMk id="11" creationId="{00000000-0000-0000-0000-000000000000}"/>
          </ac:spMkLst>
        </pc:spChg>
      </pc:sldChg>
      <pc:sldChg chg="delSp modSp mod">
        <pc:chgData name="AbdullahHalawany" userId="93acd4f6-3999-43c0-a02f-17f31116eace" providerId="ADAL" clId="{908FCA9E-E8F2-4820-BE74-3785FC066DBC}" dt="2024-09-25T05:23:42.616" v="157" actId="20577"/>
        <pc:sldMkLst>
          <pc:docMk/>
          <pc:sldMk cId="1967668903" sldId="534"/>
        </pc:sldMkLst>
        <pc:spChg chg="mod">
          <ac:chgData name="AbdullahHalawany" userId="93acd4f6-3999-43c0-a02f-17f31116eace" providerId="ADAL" clId="{908FCA9E-E8F2-4820-BE74-3785FC066DBC}" dt="2024-09-25T05:23:42.616" v="157" actId="20577"/>
          <ac:spMkLst>
            <pc:docMk/>
            <pc:sldMk cId="1967668903" sldId="534"/>
            <ac:spMk id="9" creationId="{1C252B0C-95DF-43E8-874E-EEAA4763F118}"/>
          </ac:spMkLst>
        </pc:spChg>
        <pc:picChg chg="del">
          <ac:chgData name="AbdullahHalawany" userId="93acd4f6-3999-43c0-a02f-17f31116eace" providerId="ADAL" clId="{908FCA9E-E8F2-4820-BE74-3785FC066DBC}" dt="2024-09-25T05:22:40.978" v="146" actId="478"/>
          <ac:picMkLst>
            <pc:docMk/>
            <pc:sldMk cId="1967668903" sldId="534"/>
            <ac:picMk id="2" creationId="{00000000-0000-0000-0000-000000000000}"/>
          </ac:picMkLst>
        </pc:picChg>
        <pc:picChg chg="mod">
          <ac:chgData name="AbdullahHalawany" userId="93acd4f6-3999-43c0-a02f-17f31116eace" providerId="ADAL" clId="{908FCA9E-E8F2-4820-BE74-3785FC066DBC}" dt="2024-09-25T05:23:19.221" v="154" actId="1076"/>
          <ac:picMkLst>
            <pc:docMk/>
            <pc:sldMk cId="1967668903" sldId="534"/>
            <ac:picMk id="4" creationId="{00000000-0000-0000-0000-000000000000}"/>
          </ac:picMkLst>
        </pc:picChg>
        <pc:picChg chg="mod ord">
          <ac:chgData name="AbdullahHalawany" userId="93acd4f6-3999-43c0-a02f-17f31116eace" providerId="ADAL" clId="{908FCA9E-E8F2-4820-BE74-3785FC066DBC}" dt="2024-09-25T05:23:21.175" v="155" actId="167"/>
          <ac:picMkLst>
            <pc:docMk/>
            <pc:sldMk cId="1967668903" sldId="534"/>
            <ac:picMk id="8" creationId="{00000000-0000-0000-0000-000000000000}"/>
          </ac:picMkLst>
        </pc:picChg>
      </pc:sldChg>
      <pc:sldChg chg="modSp mod">
        <pc:chgData name="AbdullahHalawany" userId="93acd4f6-3999-43c0-a02f-17f31116eace" providerId="ADAL" clId="{908FCA9E-E8F2-4820-BE74-3785FC066DBC}" dt="2024-09-25T05:14:03.222" v="142" actId="14100"/>
        <pc:sldMkLst>
          <pc:docMk/>
          <pc:sldMk cId="1382907387" sldId="542"/>
        </pc:sldMkLst>
        <pc:spChg chg="mod">
          <ac:chgData name="AbdullahHalawany" userId="93acd4f6-3999-43c0-a02f-17f31116eace" providerId="ADAL" clId="{908FCA9E-E8F2-4820-BE74-3785FC066DBC}" dt="2024-09-25T05:14:03.222" v="142" actId="14100"/>
          <ac:spMkLst>
            <pc:docMk/>
            <pc:sldMk cId="1382907387" sldId="542"/>
            <ac:spMk id="13" creationId="{2E12EE95-C104-4B91-8E50-078B5252869C}"/>
          </ac:spMkLst>
        </pc:spChg>
      </pc:sldChg>
      <pc:sldChg chg="modSp mod">
        <pc:chgData name="AbdullahHalawany" userId="93acd4f6-3999-43c0-a02f-17f31116eace" providerId="ADAL" clId="{908FCA9E-E8F2-4820-BE74-3785FC066DBC}" dt="2024-09-25T05:25:43.136" v="162" actId="14100"/>
        <pc:sldMkLst>
          <pc:docMk/>
          <pc:sldMk cId="2357812515" sldId="544"/>
        </pc:sldMkLst>
        <pc:spChg chg="mod">
          <ac:chgData name="AbdullahHalawany" userId="93acd4f6-3999-43c0-a02f-17f31116eace" providerId="ADAL" clId="{908FCA9E-E8F2-4820-BE74-3785FC066DBC}" dt="2024-09-25T05:25:43.136" v="162" actId="14100"/>
          <ac:spMkLst>
            <pc:docMk/>
            <pc:sldMk cId="2357812515" sldId="544"/>
            <ac:spMk id="42" creationId="{00000000-0000-0000-0000-000000000000}"/>
          </ac:spMkLst>
        </pc:spChg>
      </pc:sldChg>
      <pc:sldChg chg="modSp mod">
        <pc:chgData name="AbdullahHalawany" userId="93acd4f6-3999-43c0-a02f-17f31116eace" providerId="ADAL" clId="{908FCA9E-E8F2-4820-BE74-3785FC066DBC}" dt="2024-09-25T05:26:19.381" v="166" actId="2710"/>
        <pc:sldMkLst>
          <pc:docMk/>
          <pc:sldMk cId="2996077018" sldId="546"/>
        </pc:sldMkLst>
        <pc:spChg chg="mod">
          <ac:chgData name="AbdullahHalawany" userId="93acd4f6-3999-43c0-a02f-17f31116eace" providerId="ADAL" clId="{908FCA9E-E8F2-4820-BE74-3785FC066DBC}" dt="2024-09-25T05:26:19.381" v="166" actId="2710"/>
          <ac:spMkLst>
            <pc:docMk/>
            <pc:sldMk cId="2996077018" sldId="546"/>
            <ac:spMk id="42" creationId="{00000000-0000-0000-0000-000000000000}"/>
          </ac:spMkLst>
        </pc:spChg>
      </pc:sldChg>
      <pc:sldChg chg="modSp mod">
        <pc:chgData name="AbdullahHalawany" userId="93acd4f6-3999-43c0-a02f-17f31116eace" providerId="ADAL" clId="{908FCA9E-E8F2-4820-BE74-3785FC066DBC}" dt="2024-09-25T05:22:11.311" v="145" actId="1076"/>
        <pc:sldMkLst>
          <pc:docMk/>
          <pc:sldMk cId="4083301584" sldId="547"/>
        </pc:sldMkLst>
        <pc:picChg chg="mod">
          <ac:chgData name="AbdullahHalawany" userId="93acd4f6-3999-43c0-a02f-17f31116eace" providerId="ADAL" clId="{908FCA9E-E8F2-4820-BE74-3785FC066DBC}" dt="2024-09-25T05:22:11.311" v="145" actId="1076"/>
          <ac:picMkLst>
            <pc:docMk/>
            <pc:sldMk cId="4083301584" sldId="547"/>
            <ac:picMk id="10" creationId="{AD00ABAB-D310-4981-8EFE-C5A7AEC49D91}"/>
          </ac:picMkLst>
        </pc:picChg>
      </pc:sldChg>
      <pc:sldChg chg="modSp mod">
        <pc:chgData name="AbdullahHalawany" userId="93acd4f6-3999-43c0-a02f-17f31116eace" providerId="ADAL" clId="{908FCA9E-E8F2-4820-BE74-3785FC066DBC}" dt="2024-09-25T05:46:41.703" v="234" actId="2710"/>
        <pc:sldMkLst>
          <pc:docMk/>
          <pc:sldMk cId="803561054" sldId="550"/>
        </pc:sldMkLst>
        <pc:spChg chg="mod">
          <ac:chgData name="AbdullahHalawany" userId="93acd4f6-3999-43c0-a02f-17f31116eace" providerId="ADAL" clId="{908FCA9E-E8F2-4820-BE74-3785FC066DBC}" dt="2024-09-25T05:46:41.703" v="234" actId="2710"/>
          <ac:spMkLst>
            <pc:docMk/>
            <pc:sldMk cId="803561054" sldId="550"/>
            <ac:spMk id="42" creationId="{00000000-0000-0000-0000-000000000000}"/>
          </ac:spMkLst>
        </pc:spChg>
      </pc:sldChg>
      <pc:sldChg chg="modSp mod">
        <pc:chgData name="AbdullahHalawany" userId="93acd4f6-3999-43c0-a02f-17f31116eace" providerId="ADAL" clId="{908FCA9E-E8F2-4820-BE74-3785FC066DBC}" dt="2024-09-25T04:53:45.989" v="46" actId="1076"/>
        <pc:sldMkLst>
          <pc:docMk/>
          <pc:sldMk cId="3404696738" sldId="554"/>
        </pc:sldMkLst>
        <pc:spChg chg="mod">
          <ac:chgData name="AbdullahHalawany" userId="93acd4f6-3999-43c0-a02f-17f31116eace" providerId="ADAL" clId="{908FCA9E-E8F2-4820-BE74-3785FC066DBC}" dt="2024-09-25T04:53:45.989" v="46" actId="1076"/>
          <ac:spMkLst>
            <pc:docMk/>
            <pc:sldMk cId="3404696738" sldId="554"/>
            <ac:spMk id="42" creationId="{00000000-0000-0000-0000-000000000000}"/>
          </ac:spMkLst>
        </pc:spChg>
      </pc:sldChg>
      <pc:sldChg chg="modSp mod">
        <pc:chgData name="AbdullahHalawany" userId="93acd4f6-3999-43c0-a02f-17f31116eace" providerId="ADAL" clId="{908FCA9E-E8F2-4820-BE74-3785FC066DBC}" dt="2024-09-25T04:54:31.713" v="52" actId="255"/>
        <pc:sldMkLst>
          <pc:docMk/>
          <pc:sldMk cId="2095993776" sldId="555"/>
        </pc:sldMkLst>
        <pc:spChg chg="mod">
          <ac:chgData name="AbdullahHalawany" userId="93acd4f6-3999-43c0-a02f-17f31116eace" providerId="ADAL" clId="{908FCA9E-E8F2-4820-BE74-3785FC066DBC}" dt="2024-09-25T04:54:31.713" v="52" actId="255"/>
          <ac:spMkLst>
            <pc:docMk/>
            <pc:sldMk cId="2095993776" sldId="555"/>
            <ac:spMk id="42" creationId="{00000000-0000-0000-0000-000000000000}"/>
          </ac:spMkLst>
        </pc:spChg>
      </pc:sldChg>
      <pc:sldChg chg="modSp mod">
        <pc:chgData name="AbdullahHalawany" userId="93acd4f6-3999-43c0-a02f-17f31116eace" providerId="ADAL" clId="{908FCA9E-E8F2-4820-BE74-3785FC066DBC}" dt="2024-09-25T04:55:22.698" v="67" actId="1076"/>
        <pc:sldMkLst>
          <pc:docMk/>
          <pc:sldMk cId="1590696331" sldId="556"/>
        </pc:sldMkLst>
        <pc:spChg chg="mod">
          <ac:chgData name="AbdullahHalawany" userId="93acd4f6-3999-43c0-a02f-17f31116eace" providerId="ADAL" clId="{908FCA9E-E8F2-4820-BE74-3785FC066DBC}" dt="2024-09-25T04:55:02.876" v="61" actId="1076"/>
          <ac:spMkLst>
            <pc:docMk/>
            <pc:sldMk cId="1590696331" sldId="556"/>
            <ac:spMk id="25" creationId="{00000000-0000-0000-0000-000000000000}"/>
          </ac:spMkLst>
        </pc:spChg>
        <pc:spChg chg="mod">
          <ac:chgData name="AbdullahHalawany" userId="93acd4f6-3999-43c0-a02f-17f31116eace" providerId="ADAL" clId="{908FCA9E-E8F2-4820-BE74-3785FC066DBC}" dt="2024-09-25T04:55:22.698" v="67" actId="1076"/>
          <ac:spMkLst>
            <pc:docMk/>
            <pc:sldMk cId="1590696331" sldId="556"/>
            <ac:spMk id="42" creationId="{00000000-0000-0000-0000-000000000000}"/>
          </ac:spMkLst>
        </pc:spChg>
      </pc:sldChg>
      <pc:sldChg chg="modSp mod">
        <pc:chgData name="AbdullahHalawany" userId="93acd4f6-3999-43c0-a02f-17f31116eace" providerId="ADAL" clId="{908FCA9E-E8F2-4820-BE74-3785FC066DBC}" dt="2024-09-25T04:55:39.392" v="70" actId="14100"/>
        <pc:sldMkLst>
          <pc:docMk/>
          <pc:sldMk cId="1160336029" sldId="557"/>
        </pc:sldMkLst>
        <pc:spChg chg="mod">
          <ac:chgData name="AbdullahHalawany" userId="93acd4f6-3999-43c0-a02f-17f31116eace" providerId="ADAL" clId="{908FCA9E-E8F2-4820-BE74-3785FC066DBC}" dt="2024-09-25T04:55:39.392" v="70" actId="14100"/>
          <ac:spMkLst>
            <pc:docMk/>
            <pc:sldMk cId="1160336029" sldId="557"/>
            <ac:spMk id="42" creationId="{00000000-0000-0000-0000-000000000000}"/>
          </ac:spMkLst>
        </pc:spChg>
      </pc:sldChg>
      <pc:sldChg chg="modSp mod">
        <pc:chgData name="AbdullahHalawany" userId="93acd4f6-3999-43c0-a02f-17f31116eace" providerId="ADAL" clId="{908FCA9E-E8F2-4820-BE74-3785FC066DBC}" dt="2024-09-25T04:53:50.586" v="47" actId="1076"/>
        <pc:sldMkLst>
          <pc:docMk/>
          <pc:sldMk cId="314252562" sldId="558"/>
        </pc:sldMkLst>
        <pc:spChg chg="mod">
          <ac:chgData name="AbdullahHalawany" userId="93acd4f6-3999-43c0-a02f-17f31116eace" providerId="ADAL" clId="{908FCA9E-E8F2-4820-BE74-3785FC066DBC}" dt="2024-09-25T04:53:50.586" v="47" actId="1076"/>
          <ac:spMkLst>
            <pc:docMk/>
            <pc:sldMk cId="314252562" sldId="558"/>
            <ac:spMk id="42" creationId="{00000000-0000-0000-0000-000000000000}"/>
          </ac:spMkLst>
        </pc:spChg>
      </pc:sldChg>
      <pc:sldChg chg="modSp mod">
        <pc:chgData name="AbdullahHalawany" userId="93acd4f6-3999-43c0-a02f-17f31116eace" providerId="ADAL" clId="{908FCA9E-E8F2-4820-BE74-3785FC066DBC}" dt="2024-09-25T04:56:32.857" v="101" actId="108"/>
        <pc:sldMkLst>
          <pc:docMk/>
          <pc:sldMk cId="2542595209" sldId="560"/>
        </pc:sldMkLst>
        <pc:spChg chg="mod">
          <ac:chgData name="AbdullahHalawany" userId="93acd4f6-3999-43c0-a02f-17f31116eace" providerId="ADAL" clId="{908FCA9E-E8F2-4820-BE74-3785FC066DBC}" dt="2024-09-25T04:56:32.857" v="101" actId="108"/>
          <ac:spMkLst>
            <pc:docMk/>
            <pc:sldMk cId="2542595209" sldId="560"/>
            <ac:spMk id="11" creationId="{00000000-0000-0000-0000-000000000000}"/>
          </ac:spMkLst>
        </pc:spChg>
      </pc:sldChg>
      <pc:sldChg chg="modSp mod">
        <pc:chgData name="AbdullahHalawany" userId="93acd4f6-3999-43c0-a02f-17f31116eace" providerId="ADAL" clId="{908FCA9E-E8F2-4820-BE74-3785FC066DBC}" dt="2024-09-25T04:56:48.075" v="103" actId="403"/>
        <pc:sldMkLst>
          <pc:docMk/>
          <pc:sldMk cId="1552799824" sldId="561"/>
        </pc:sldMkLst>
        <pc:spChg chg="mod">
          <ac:chgData name="AbdullahHalawany" userId="93acd4f6-3999-43c0-a02f-17f31116eace" providerId="ADAL" clId="{908FCA9E-E8F2-4820-BE74-3785FC066DBC}" dt="2024-09-25T04:56:48.075" v="103" actId="403"/>
          <ac:spMkLst>
            <pc:docMk/>
            <pc:sldMk cId="1552799824" sldId="561"/>
            <ac:spMk id="11" creationId="{00000000-0000-0000-0000-000000000000}"/>
          </ac:spMkLst>
        </pc:spChg>
      </pc:sldChg>
      <pc:sldChg chg="modSp mod">
        <pc:chgData name="AbdullahHalawany" userId="93acd4f6-3999-43c0-a02f-17f31116eace" providerId="ADAL" clId="{908FCA9E-E8F2-4820-BE74-3785FC066DBC}" dt="2024-09-25T04:57:40.161" v="113" actId="1076"/>
        <pc:sldMkLst>
          <pc:docMk/>
          <pc:sldMk cId="1844231559" sldId="562"/>
        </pc:sldMkLst>
        <pc:spChg chg="mod">
          <ac:chgData name="AbdullahHalawany" userId="93acd4f6-3999-43c0-a02f-17f31116eace" providerId="ADAL" clId="{908FCA9E-E8F2-4820-BE74-3785FC066DBC}" dt="2024-09-25T04:57:40.161" v="113" actId="1076"/>
          <ac:spMkLst>
            <pc:docMk/>
            <pc:sldMk cId="1844231559" sldId="562"/>
            <ac:spMk id="11" creationId="{00000000-0000-0000-0000-000000000000}"/>
          </ac:spMkLst>
        </pc:spChg>
      </pc:sldChg>
      <pc:sldChg chg="ord">
        <pc:chgData name="AbdullahHalawany" userId="93acd4f6-3999-43c0-a02f-17f31116eace" providerId="ADAL" clId="{908FCA9E-E8F2-4820-BE74-3785FC066DBC}" dt="2024-09-25T05:22:51.777" v="148"/>
        <pc:sldMkLst>
          <pc:docMk/>
          <pc:sldMk cId="977740401" sldId="564"/>
        </pc:sldMkLst>
      </pc:sldChg>
      <pc:sldChg chg="del">
        <pc:chgData name="AbdullahHalawany" userId="93acd4f6-3999-43c0-a02f-17f31116eace" providerId="ADAL" clId="{908FCA9E-E8F2-4820-BE74-3785FC066DBC}" dt="2024-09-25T04:58:27.644" v="114" actId="2696"/>
        <pc:sldMkLst>
          <pc:docMk/>
          <pc:sldMk cId="872244718" sldId="565"/>
        </pc:sldMkLst>
      </pc:sldChg>
      <pc:sldChg chg="modSp add mod ord">
        <pc:chgData name="AbdullahHalawany" userId="93acd4f6-3999-43c0-a02f-17f31116eace" providerId="ADAL" clId="{908FCA9E-E8F2-4820-BE74-3785FC066DBC}" dt="2024-09-25T05:01:11.260" v="135" actId="1076"/>
        <pc:sldMkLst>
          <pc:docMk/>
          <pc:sldMk cId="3978058492" sldId="565"/>
        </pc:sldMkLst>
        <pc:spChg chg="mod">
          <ac:chgData name="AbdullahHalawany" userId="93acd4f6-3999-43c0-a02f-17f31116eace" providerId="ADAL" clId="{908FCA9E-E8F2-4820-BE74-3785FC066DBC}" dt="2024-09-25T04:59:34.101" v="121" actId="20577"/>
          <ac:spMkLst>
            <pc:docMk/>
            <pc:sldMk cId="3978058492" sldId="565"/>
            <ac:spMk id="7" creationId="{1C252B0C-95DF-43E8-874E-EEAA4763F118}"/>
          </ac:spMkLst>
        </pc:spChg>
        <pc:graphicFrameChg chg="mod">
          <ac:chgData name="AbdullahHalawany" userId="93acd4f6-3999-43c0-a02f-17f31116eace" providerId="ADAL" clId="{908FCA9E-E8F2-4820-BE74-3785FC066DBC}" dt="2024-09-25T05:01:11.260" v="135" actId="1076"/>
          <ac:graphicFrameMkLst>
            <pc:docMk/>
            <pc:sldMk cId="3978058492" sldId="565"/>
            <ac:graphicFrameMk id="10" creationId="{25C39256-352E-4805-A2B4-7C963D6E664B}"/>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71BC6C-1DC7-4D16-A3CC-8F6A927E9A64}" type="doc">
      <dgm:prSet loTypeId="urn:microsoft.com/office/officeart/2005/8/layout/hierarchy3" loCatId="list" qsTypeId="urn:microsoft.com/office/officeart/2005/8/quickstyle/3d1" qsCatId="3D" csTypeId="urn:microsoft.com/office/officeart/2005/8/colors/colorful1" csCatId="colorful" phldr="1"/>
      <dgm:spPr/>
      <dgm:t>
        <a:bodyPr/>
        <a:lstStyle/>
        <a:p>
          <a:endParaRPr lang="en-US"/>
        </a:p>
      </dgm:t>
    </dgm:pt>
    <dgm:pt modelId="{58CC7B93-9F82-4042-A1CD-FD418701A725}">
      <dgm:prSet/>
      <dgm:spPr>
        <a:xfrm>
          <a:off x="974792" y="589964"/>
          <a:ext cx="2701690" cy="1879926"/>
        </a:xfrm>
      </dgm:spPr>
      <dgm:t>
        <a:bodyPr/>
        <a:lstStyle/>
        <a:p>
          <a:r>
            <a:rPr lang="en-US" b="0" dirty="0">
              <a:latin typeface="Calibri" panose="020F0502020204030204"/>
              <a:ea typeface="+mn-ea"/>
              <a:cs typeface="+mn-cs"/>
            </a:rPr>
            <a:t>Introduction to the Course</a:t>
          </a:r>
        </a:p>
      </dgm:t>
    </dgm:pt>
    <dgm:pt modelId="{236776CA-0BCB-423D-922E-906E1564C4D7}" type="parTrans" cxnId="{D9BF79C3-3101-45EA-B7EA-E56F3F562678}">
      <dgm:prSet/>
      <dgm:spPr/>
      <dgm:t>
        <a:bodyPr/>
        <a:lstStyle/>
        <a:p>
          <a:endParaRPr lang="en-US" b="0"/>
        </a:p>
      </dgm:t>
    </dgm:pt>
    <dgm:pt modelId="{834D3694-29DE-42DE-BFEC-8DB79937CD0C}" type="sibTrans" cxnId="{D9BF79C3-3101-45EA-B7EA-E56F3F562678}">
      <dgm:prSet/>
      <dgm:spPr/>
      <dgm:t>
        <a:bodyPr/>
        <a:lstStyle/>
        <a:p>
          <a:endParaRPr lang="en-US" b="0"/>
        </a:p>
      </dgm:t>
    </dgm:pt>
    <dgm:pt modelId="{91871ACD-0AD2-4277-BEA3-75E6B1505319}">
      <dgm:prSet custT="1"/>
      <dgm:spPr>
        <a:xfrm>
          <a:off x="3706256" y="587745"/>
          <a:ext cx="2664702" cy="1879926"/>
        </a:xfrm>
      </dgm:spPr>
      <dgm:t>
        <a:bodyPr/>
        <a:lstStyle/>
        <a:p>
          <a:pPr algn="l"/>
          <a:r>
            <a:rPr lang="en-US" sz="1800" b="0" dirty="0">
              <a:latin typeface="Calibri" panose="020F0502020204030204"/>
              <a:ea typeface="+mn-ea"/>
              <a:cs typeface="+mn-cs"/>
            </a:rPr>
            <a:t>- Brief Description</a:t>
          </a:r>
        </a:p>
      </dgm:t>
    </dgm:pt>
    <dgm:pt modelId="{F3851278-2987-40D4-929C-F86BD42473D8}" type="parTrans" cxnId="{3061A44E-53B6-493B-8A27-E0D01A7FD9FB}">
      <dgm:prSet/>
      <dgm:spPr/>
      <dgm:t>
        <a:bodyPr/>
        <a:lstStyle/>
        <a:p>
          <a:endParaRPr lang="en-US" b="0"/>
        </a:p>
      </dgm:t>
    </dgm:pt>
    <dgm:pt modelId="{0884F9AC-869F-4C40-B99D-603462F9D35E}" type="sibTrans" cxnId="{3061A44E-53B6-493B-8A27-E0D01A7FD9FB}">
      <dgm:prSet/>
      <dgm:spPr/>
      <dgm:t>
        <a:bodyPr/>
        <a:lstStyle/>
        <a:p>
          <a:endParaRPr lang="en-US" b="0"/>
        </a:p>
      </dgm:t>
    </dgm:pt>
    <dgm:pt modelId="{A120EC5C-3013-4D4B-A2C3-8C66C4C205A6}">
      <dgm:prSet custT="1"/>
      <dgm:spPr>
        <a:xfrm>
          <a:off x="3706256" y="587745"/>
          <a:ext cx="2664702" cy="1879926"/>
        </a:xfrm>
      </dgm:spPr>
      <dgm:t>
        <a:bodyPr/>
        <a:lstStyle/>
        <a:p>
          <a:pPr algn="l"/>
          <a:r>
            <a:rPr lang="en-US" sz="1800" b="0">
              <a:latin typeface="Calibri" panose="020F0502020204030204"/>
              <a:ea typeface="+mn-ea"/>
              <a:cs typeface="+mn-cs"/>
            </a:rPr>
            <a:t>- Topics</a:t>
          </a:r>
        </a:p>
      </dgm:t>
    </dgm:pt>
    <dgm:pt modelId="{E4BA6175-804F-4A13-9D7E-036F33A0DCEE}" type="parTrans" cxnId="{8B400837-DDDC-4152-B0BE-36EBBD5FE82B}">
      <dgm:prSet/>
      <dgm:spPr/>
      <dgm:t>
        <a:bodyPr/>
        <a:lstStyle/>
        <a:p>
          <a:endParaRPr lang="en-US" b="0"/>
        </a:p>
      </dgm:t>
    </dgm:pt>
    <dgm:pt modelId="{CA9353E6-8518-4266-A1A2-EBEA58675485}" type="sibTrans" cxnId="{8B400837-DDDC-4152-B0BE-36EBBD5FE82B}">
      <dgm:prSet/>
      <dgm:spPr/>
      <dgm:t>
        <a:bodyPr/>
        <a:lstStyle/>
        <a:p>
          <a:endParaRPr lang="en-US" b="0"/>
        </a:p>
      </dgm:t>
    </dgm:pt>
    <dgm:pt modelId="{87886E4A-DA8E-4DF9-AE4C-BAF28184F40C}">
      <dgm:prSet custT="1"/>
      <dgm:spPr>
        <a:xfrm>
          <a:off x="3706256" y="587745"/>
          <a:ext cx="2664702" cy="1879926"/>
        </a:xfrm>
      </dgm:spPr>
      <dgm:t>
        <a:bodyPr/>
        <a:lstStyle/>
        <a:p>
          <a:pPr algn="l"/>
          <a:r>
            <a:rPr lang="en-US" sz="1800" b="0" dirty="0">
              <a:latin typeface="Calibri" panose="020F0502020204030204"/>
              <a:ea typeface="+mn-ea"/>
              <a:cs typeface="+mn-cs"/>
            </a:rPr>
            <a:t>- Learning Outcomes</a:t>
          </a:r>
        </a:p>
      </dgm:t>
    </dgm:pt>
    <dgm:pt modelId="{28DE189D-74DB-4630-89EB-04D7BEC954FB}" type="parTrans" cxnId="{7CB87DA6-E892-466E-8F79-B2038E7C615D}">
      <dgm:prSet/>
      <dgm:spPr/>
      <dgm:t>
        <a:bodyPr/>
        <a:lstStyle/>
        <a:p>
          <a:endParaRPr lang="en-US" b="0"/>
        </a:p>
      </dgm:t>
    </dgm:pt>
    <dgm:pt modelId="{EF04D371-671D-47C8-B0D0-8ED0B53ED7FE}" type="sibTrans" cxnId="{7CB87DA6-E892-466E-8F79-B2038E7C615D}">
      <dgm:prSet/>
      <dgm:spPr/>
      <dgm:t>
        <a:bodyPr/>
        <a:lstStyle/>
        <a:p>
          <a:endParaRPr lang="en-US" b="0"/>
        </a:p>
      </dgm:t>
    </dgm:pt>
    <dgm:pt modelId="{BBA87055-65E4-4AE8-80E9-C3A9083DF5E2}">
      <dgm:prSet/>
      <dgm:spPr>
        <a:xfrm>
          <a:off x="1019595" y="3750534"/>
          <a:ext cx="3729616" cy="1879926"/>
        </a:xfrm>
      </dgm:spPr>
      <dgm:t>
        <a:bodyPr/>
        <a:lstStyle/>
        <a:p>
          <a:r>
            <a:rPr lang="en-US" b="0" dirty="0">
              <a:latin typeface="Calibri" panose="020F0502020204030204"/>
              <a:ea typeface="+mn-ea"/>
              <a:cs typeface="+mn-cs"/>
            </a:rPr>
            <a:t>ERM</a:t>
          </a:r>
        </a:p>
      </dgm:t>
    </dgm:pt>
    <dgm:pt modelId="{35F6F413-F453-4CA3-8582-862EBD276D9E}" type="parTrans" cxnId="{23DF792F-32BF-4EC9-A375-4848D05DE06A}">
      <dgm:prSet/>
      <dgm:spPr/>
      <dgm:t>
        <a:bodyPr/>
        <a:lstStyle/>
        <a:p>
          <a:endParaRPr lang="en-US" b="0"/>
        </a:p>
      </dgm:t>
    </dgm:pt>
    <dgm:pt modelId="{262160E2-17CA-45D0-9E54-2F921E3751FF}" type="sibTrans" cxnId="{23DF792F-32BF-4EC9-A375-4848D05DE06A}">
      <dgm:prSet/>
      <dgm:spPr/>
      <dgm:t>
        <a:bodyPr/>
        <a:lstStyle/>
        <a:p>
          <a:endParaRPr lang="en-US" b="0"/>
        </a:p>
      </dgm:t>
    </dgm:pt>
    <dgm:pt modelId="{A9690CEE-2405-48D5-9CEF-7211E1F8B9EA}">
      <dgm:prSet custT="1"/>
      <dgm:spPr>
        <a:xfrm>
          <a:off x="3694331" y="3753561"/>
          <a:ext cx="4627390" cy="1879926"/>
        </a:xfrm>
      </dgm:spPr>
      <dgm:t>
        <a:bodyPr/>
        <a:lstStyle/>
        <a:p>
          <a:pPr algn="l"/>
          <a:r>
            <a:rPr lang="en-US" sz="1800" b="0" dirty="0"/>
            <a:t>- ERM History and Drivers</a:t>
          </a:r>
          <a:endParaRPr lang="en-US" sz="1800" b="0" dirty="0">
            <a:latin typeface="Calibri" panose="020F0502020204030204"/>
            <a:ea typeface="+mn-ea"/>
            <a:cs typeface="+mn-cs"/>
          </a:endParaRPr>
        </a:p>
      </dgm:t>
    </dgm:pt>
    <dgm:pt modelId="{BB6D463C-1597-48C2-A1E1-E9598839F65F}" type="parTrans" cxnId="{352B2465-B736-46FA-ACA6-1E4E9C2B9345}">
      <dgm:prSet/>
      <dgm:spPr/>
      <dgm:t>
        <a:bodyPr/>
        <a:lstStyle/>
        <a:p>
          <a:endParaRPr lang="en-US" b="0"/>
        </a:p>
      </dgm:t>
    </dgm:pt>
    <dgm:pt modelId="{ADDBE130-0264-4DA0-88BC-ADA0BCC25F37}" type="sibTrans" cxnId="{352B2465-B736-46FA-ACA6-1E4E9C2B9345}">
      <dgm:prSet/>
      <dgm:spPr/>
      <dgm:t>
        <a:bodyPr/>
        <a:lstStyle/>
        <a:p>
          <a:endParaRPr lang="en-US" b="0"/>
        </a:p>
      </dgm:t>
    </dgm:pt>
    <dgm:pt modelId="{5CF7986B-5F87-4822-8797-FF8E773DA9FB}">
      <dgm:prSet custT="1"/>
      <dgm:spPr>
        <a:xfrm>
          <a:off x="3706256" y="587745"/>
          <a:ext cx="2664702" cy="1879926"/>
        </a:xfrm>
      </dgm:spPr>
      <dgm:t>
        <a:bodyPr/>
        <a:lstStyle/>
        <a:p>
          <a:pPr algn="l"/>
          <a:r>
            <a:rPr lang="en-US" sz="1800" b="0" dirty="0">
              <a:latin typeface="Calibri" panose="020F0502020204030204"/>
              <a:ea typeface="+mn-ea"/>
              <a:cs typeface="+mn-cs"/>
            </a:rPr>
            <a:t>- References</a:t>
          </a:r>
        </a:p>
      </dgm:t>
    </dgm:pt>
    <dgm:pt modelId="{19EC919A-A58C-4E98-A290-04CE2FCEC024}" type="parTrans" cxnId="{BA75966C-B0E9-413D-9F9E-AA3B53E9AE53}">
      <dgm:prSet/>
      <dgm:spPr/>
      <dgm:t>
        <a:bodyPr/>
        <a:lstStyle/>
        <a:p>
          <a:endParaRPr lang="en-US" b="0"/>
        </a:p>
      </dgm:t>
    </dgm:pt>
    <dgm:pt modelId="{92E45370-0212-4D7D-BF0C-BF78E3FF0D27}" type="sibTrans" cxnId="{BA75966C-B0E9-413D-9F9E-AA3B53E9AE53}">
      <dgm:prSet/>
      <dgm:spPr/>
      <dgm:t>
        <a:bodyPr/>
        <a:lstStyle/>
        <a:p>
          <a:endParaRPr lang="en-US" b="0"/>
        </a:p>
      </dgm:t>
    </dgm:pt>
    <dgm:pt modelId="{9BC39649-F28A-4F5B-AA61-3FECC80DFEF7}">
      <dgm:prSet custT="1"/>
      <dgm:spPr>
        <a:xfrm>
          <a:off x="3694331" y="3753561"/>
          <a:ext cx="4627390" cy="1879926"/>
        </a:xfrm>
      </dgm:spPr>
      <dgm:t>
        <a:bodyPr/>
        <a:lstStyle/>
        <a:p>
          <a:pPr algn="l"/>
          <a:r>
            <a:rPr lang="en-US" sz="1800" b="0" dirty="0">
              <a:latin typeface="Calibri" panose="020F0502020204030204"/>
              <a:ea typeface="+mn-ea"/>
              <a:cs typeface="+mn-cs"/>
            </a:rPr>
            <a:t>- Summary</a:t>
          </a:r>
        </a:p>
      </dgm:t>
    </dgm:pt>
    <dgm:pt modelId="{26C5AD99-69EA-413C-960E-0F5DD7114B58}" type="parTrans" cxnId="{5936FEAA-85DE-4646-9D80-0E8E812A0136}">
      <dgm:prSet/>
      <dgm:spPr/>
      <dgm:t>
        <a:bodyPr/>
        <a:lstStyle/>
        <a:p>
          <a:endParaRPr lang="en-US" b="0"/>
        </a:p>
      </dgm:t>
    </dgm:pt>
    <dgm:pt modelId="{85103678-4C24-4659-B378-2C8A06687E68}" type="sibTrans" cxnId="{5936FEAA-85DE-4646-9D80-0E8E812A0136}">
      <dgm:prSet/>
      <dgm:spPr/>
      <dgm:t>
        <a:bodyPr/>
        <a:lstStyle/>
        <a:p>
          <a:endParaRPr lang="en-US" b="0"/>
        </a:p>
      </dgm:t>
    </dgm:pt>
    <dgm:pt modelId="{4676B0A1-9E0F-4582-9942-9467DF111C29}">
      <dgm:prSet custT="1"/>
      <dgm:spPr>
        <a:xfrm>
          <a:off x="3694331" y="3753561"/>
          <a:ext cx="4627390" cy="1879926"/>
        </a:xfrm>
      </dgm:spPr>
      <dgm:t>
        <a:bodyPr/>
        <a:lstStyle/>
        <a:p>
          <a:pPr algn="l"/>
          <a:r>
            <a:rPr lang="en-US" sz="1800" b="0" dirty="0"/>
            <a:t>- What is ERM?</a:t>
          </a:r>
          <a:endParaRPr lang="en-US" sz="1800" b="0" dirty="0">
            <a:latin typeface="Calibri" panose="020F0502020204030204"/>
            <a:ea typeface="+mn-ea"/>
            <a:cs typeface="+mn-cs"/>
          </a:endParaRPr>
        </a:p>
      </dgm:t>
    </dgm:pt>
    <dgm:pt modelId="{4CAB8E44-DF4F-4D0D-897D-D43D0FBBB532}" type="parTrans" cxnId="{086AAB01-22DC-47CF-8810-F37B1C8777A2}">
      <dgm:prSet/>
      <dgm:spPr/>
      <dgm:t>
        <a:bodyPr/>
        <a:lstStyle/>
        <a:p>
          <a:endParaRPr lang="en-US" b="0"/>
        </a:p>
      </dgm:t>
    </dgm:pt>
    <dgm:pt modelId="{48B11E0F-DFC5-4EE4-8F56-DB9504DE4729}" type="sibTrans" cxnId="{086AAB01-22DC-47CF-8810-F37B1C8777A2}">
      <dgm:prSet/>
      <dgm:spPr/>
      <dgm:t>
        <a:bodyPr/>
        <a:lstStyle/>
        <a:p>
          <a:endParaRPr lang="en-US" b="0"/>
        </a:p>
      </dgm:t>
    </dgm:pt>
    <dgm:pt modelId="{DCEC5716-F536-4810-9839-840B8053C6A2}">
      <dgm:prSet custT="1"/>
      <dgm:spPr>
        <a:xfrm>
          <a:off x="3694331" y="3753561"/>
          <a:ext cx="4627390" cy="1879926"/>
        </a:xfrm>
      </dgm:spPr>
      <dgm:t>
        <a:bodyPr/>
        <a:lstStyle/>
        <a:p>
          <a:pPr algn="l"/>
          <a:r>
            <a:rPr lang="en-US" sz="1800" b="0" dirty="0">
              <a:latin typeface="Calibri" panose="020F0502020204030204"/>
              <a:ea typeface="+mn-ea"/>
              <a:cs typeface="+mn-cs"/>
            </a:rPr>
            <a:t>- </a:t>
          </a:r>
          <a:r>
            <a:rPr lang="en-US" sz="1800" b="0" dirty="0"/>
            <a:t>Benefits of ERM</a:t>
          </a:r>
          <a:endParaRPr lang="en-US" sz="1800" b="0" dirty="0">
            <a:latin typeface="Calibri" panose="020F0502020204030204"/>
            <a:ea typeface="+mn-ea"/>
            <a:cs typeface="+mn-cs"/>
          </a:endParaRPr>
        </a:p>
      </dgm:t>
    </dgm:pt>
    <dgm:pt modelId="{8D1E1372-3019-4290-B978-A38EBEC56A9A}" type="parTrans" cxnId="{738BBA16-7661-4C9F-A1C7-4E046EECD50A}">
      <dgm:prSet/>
      <dgm:spPr/>
      <dgm:t>
        <a:bodyPr/>
        <a:lstStyle/>
        <a:p>
          <a:endParaRPr lang="en-US" b="0"/>
        </a:p>
      </dgm:t>
    </dgm:pt>
    <dgm:pt modelId="{74A6DEBC-2AE2-48FC-9040-4C2B359264D9}" type="sibTrans" cxnId="{738BBA16-7661-4C9F-A1C7-4E046EECD50A}">
      <dgm:prSet/>
      <dgm:spPr/>
      <dgm:t>
        <a:bodyPr/>
        <a:lstStyle/>
        <a:p>
          <a:endParaRPr lang="en-US" b="0"/>
        </a:p>
      </dgm:t>
    </dgm:pt>
    <dgm:pt modelId="{7E52A232-DC2B-47BB-92D1-2FD8B9D252E1}">
      <dgm:prSet custT="1"/>
      <dgm:spPr>
        <a:xfrm>
          <a:off x="3694331" y="3753561"/>
          <a:ext cx="4627390" cy="1879926"/>
        </a:xfrm>
      </dgm:spPr>
      <dgm:t>
        <a:bodyPr/>
        <a:lstStyle/>
        <a:p>
          <a:pPr algn="l"/>
          <a:r>
            <a:rPr lang="en-US" sz="1800" b="0" dirty="0"/>
            <a:t>- Clearing Misconceptions</a:t>
          </a:r>
          <a:endParaRPr lang="en-US" sz="1800" b="0" dirty="0">
            <a:latin typeface="Calibri" panose="020F0502020204030204"/>
            <a:ea typeface="+mn-ea"/>
            <a:cs typeface="+mn-cs"/>
          </a:endParaRPr>
        </a:p>
      </dgm:t>
    </dgm:pt>
    <dgm:pt modelId="{89C61691-B0B5-4473-9B6D-3FBDA9522625}" type="parTrans" cxnId="{3E70FF02-83B9-4866-A024-70B0A803F524}">
      <dgm:prSet/>
      <dgm:spPr/>
      <dgm:t>
        <a:bodyPr/>
        <a:lstStyle/>
        <a:p>
          <a:endParaRPr lang="en-US" b="0"/>
        </a:p>
      </dgm:t>
    </dgm:pt>
    <dgm:pt modelId="{B48182A6-7C55-401A-8F2C-228EBB9BA55D}" type="sibTrans" cxnId="{3E70FF02-83B9-4866-A024-70B0A803F524}">
      <dgm:prSet/>
      <dgm:spPr/>
      <dgm:t>
        <a:bodyPr/>
        <a:lstStyle/>
        <a:p>
          <a:endParaRPr lang="en-US" b="0"/>
        </a:p>
      </dgm:t>
    </dgm:pt>
    <dgm:pt modelId="{0A8DAA14-3CD8-4058-8C9F-CD71300B8C5A}">
      <dgm:prSet custT="1"/>
      <dgm:spPr>
        <a:xfrm>
          <a:off x="3694331" y="3753561"/>
          <a:ext cx="4627390" cy="1879926"/>
        </a:xfrm>
      </dgm:spPr>
      <dgm:t>
        <a:bodyPr/>
        <a:lstStyle/>
        <a:p>
          <a:pPr algn="l"/>
          <a:r>
            <a:rPr lang="en-US" sz="1800" b="0" dirty="0">
              <a:latin typeface="Calibri" panose="020F0502020204030204"/>
              <a:ea typeface="+mn-ea"/>
              <a:cs typeface="+mn-cs"/>
            </a:rPr>
            <a:t>- </a:t>
          </a:r>
          <a:r>
            <a:rPr lang="en-US" sz="1800" b="0" dirty="0"/>
            <a:t>Internal Control vs. ERM</a:t>
          </a:r>
          <a:endParaRPr lang="en-US" sz="1800" b="0" dirty="0">
            <a:latin typeface="Calibri" panose="020F0502020204030204"/>
            <a:ea typeface="+mn-ea"/>
            <a:cs typeface="+mn-cs"/>
          </a:endParaRPr>
        </a:p>
      </dgm:t>
    </dgm:pt>
    <dgm:pt modelId="{C7C3AC62-13D3-48BC-AE60-E548284D16CB}" type="parTrans" cxnId="{E120D161-C807-452B-9057-3574A805FEDF}">
      <dgm:prSet/>
      <dgm:spPr/>
      <dgm:t>
        <a:bodyPr/>
        <a:lstStyle/>
        <a:p>
          <a:endParaRPr lang="en-US" b="0"/>
        </a:p>
      </dgm:t>
    </dgm:pt>
    <dgm:pt modelId="{CEABA7EC-E86D-4B90-98B0-42B46E28BBD4}" type="sibTrans" cxnId="{E120D161-C807-452B-9057-3574A805FEDF}">
      <dgm:prSet/>
      <dgm:spPr/>
      <dgm:t>
        <a:bodyPr/>
        <a:lstStyle/>
        <a:p>
          <a:endParaRPr lang="en-US" b="0"/>
        </a:p>
      </dgm:t>
    </dgm:pt>
    <dgm:pt modelId="{DDA6DE50-E371-4E27-BBDF-BE5D9A7E550F}">
      <dgm:prSet custT="1"/>
      <dgm:spPr>
        <a:xfrm>
          <a:off x="3694331" y="3753561"/>
          <a:ext cx="4627390" cy="1879926"/>
        </a:xfrm>
      </dgm:spPr>
      <dgm:t>
        <a:bodyPr/>
        <a:lstStyle/>
        <a:p>
          <a:pPr algn="l"/>
          <a:r>
            <a:rPr lang="en-US" sz="1800" b="0" dirty="0">
              <a:latin typeface="Calibri" panose="020F0502020204030204"/>
              <a:ea typeface="+mn-ea"/>
              <a:cs typeface="+mn-cs"/>
            </a:rPr>
            <a:t>- </a:t>
          </a:r>
          <a:r>
            <a:rPr lang="en-US" sz="1800" b="0" dirty="0"/>
            <a:t>ERM Limitations</a:t>
          </a:r>
          <a:endParaRPr lang="en-US" sz="1800" b="0" dirty="0">
            <a:latin typeface="Calibri" panose="020F0502020204030204"/>
            <a:ea typeface="+mn-ea"/>
            <a:cs typeface="+mn-cs"/>
          </a:endParaRPr>
        </a:p>
      </dgm:t>
    </dgm:pt>
    <dgm:pt modelId="{0AD6F346-8955-4C72-A93E-6D5ED22FFFA7}" type="parTrans" cxnId="{FA054454-8CE7-4155-B1A1-1907DCC1EA14}">
      <dgm:prSet/>
      <dgm:spPr/>
      <dgm:t>
        <a:bodyPr/>
        <a:lstStyle/>
        <a:p>
          <a:endParaRPr lang="en-US" b="0"/>
        </a:p>
      </dgm:t>
    </dgm:pt>
    <dgm:pt modelId="{0F95DCE0-42A2-4933-A2A0-EF3F0920F0DE}" type="sibTrans" cxnId="{FA054454-8CE7-4155-B1A1-1907DCC1EA14}">
      <dgm:prSet/>
      <dgm:spPr/>
      <dgm:t>
        <a:bodyPr/>
        <a:lstStyle/>
        <a:p>
          <a:endParaRPr lang="en-US" b="0"/>
        </a:p>
      </dgm:t>
    </dgm:pt>
    <dgm:pt modelId="{35E4592C-B207-4F32-B6C5-3DB213140977}" type="pres">
      <dgm:prSet presAssocID="{DB71BC6C-1DC7-4D16-A3CC-8F6A927E9A64}" presName="diagram" presStyleCnt="0">
        <dgm:presLayoutVars>
          <dgm:chPref val="1"/>
          <dgm:dir/>
          <dgm:animOne val="branch"/>
          <dgm:animLvl val="lvl"/>
          <dgm:resizeHandles/>
        </dgm:presLayoutVars>
      </dgm:prSet>
      <dgm:spPr/>
    </dgm:pt>
    <dgm:pt modelId="{829B1CB5-144F-4DFE-ACFE-5E352C4EB471}" type="pres">
      <dgm:prSet presAssocID="{58CC7B93-9F82-4042-A1CD-FD418701A725}" presName="root" presStyleCnt="0"/>
      <dgm:spPr/>
    </dgm:pt>
    <dgm:pt modelId="{9E928C81-A970-4DB6-9317-345AAD7C648C}" type="pres">
      <dgm:prSet presAssocID="{58CC7B93-9F82-4042-A1CD-FD418701A725}" presName="rootComposite" presStyleCnt="0"/>
      <dgm:spPr/>
    </dgm:pt>
    <dgm:pt modelId="{3802AFD3-5E46-4AB7-9C69-CE3A60D34799}" type="pres">
      <dgm:prSet presAssocID="{58CC7B93-9F82-4042-A1CD-FD418701A725}" presName="rootText" presStyleLbl="node1" presStyleIdx="0" presStyleCnt="2" custScaleX="322740"/>
      <dgm:spPr/>
    </dgm:pt>
    <dgm:pt modelId="{F3DF11F5-81B4-4E4B-9012-5263516C28FF}" type="pres">
      <dgm:prSet presAssocID="{58CC7B93-9F82-4042-A1CD-FD418701A725}" presName="rootConnector" presStyleLbl="node1" presStyleIdx="0" presStyleCnt="2"/>
      <dgm:spPr/>
    </dgm:pt>
    <dgm:pt modelId="{F2EB0299-CAB0-490A-A113-387D437D2D0D}" type="pres">
      <dgm:prSet presAssocID="{58CC7B93-9F82-4042-A1CD-FD418701A725}" presName="childShape" presStyleCnt="0"/>
      <dgm:spPr/>
    </dgm:pt>
    <dgm:pt modelId="{4627CA65-0199-4450-9CC8-FBB634A1B891}" type="pres">
      <dgm:prSet presAssocID="{19EC919A-A58C-4E98-A290-04CE2FCEC024}" presName="Name13" presStyleLbl="parChTrans1D2" presStyleIdx="0" presStyleCnt="11"/>
      <dgm:spPr/>
    </dgm:pt>
    <dgm:pt modelId="{41543A0E-2A9E-4003-B0CB-DC7A2A6A150D}" type="pres">
      <dgm:prSet presAssocID="{5CF7986B-5F87-4822-8797-FF8E773DA9FB}" presName="childText" presStyleLbl="bgAcc1" presStyleIdx="0" presStyleCnt="11" custScaleX="373082">
        <dgm:presLayoutVars>
          <dgm:bulletEnabled val="1"/>
        </dgm:presLayoutVars>
      </dgm:prSet>
      <dgm:spPr/>
    </dgm:pt>
    <dgm:pt modelId="{B54C391A-A4CC-49F0-BEAA-DB131DE042B0}" type="pres">
      <dgm:prSet presAssocID="{F3851278-2987-40D4-929C-F86BD42473D8}" presName="Name13" presStyleLbl="parChTrans1D2" presStyleIdx="1" presStyleCnt="11"/>
      <dgm:spPr/>
    </dgm:pt>
    <dgm:pt modelId="{04FA5CB8-E061-4A82-89EE-B8DA5C6EFB08}" type="pres">
      <dgm:prSet presAssocID="{91871ACD-0AD2-4277-BEA3-75E6B1505319}" presName="childText" presStyleLbl="bgAcc1" presStyleIdx="1" presStyleCnt="11" custScaleX="373082">
        <dgm:presLayoutVars>
          <dgm:bulletEnabled val="1"/>
        </dgm:presLayoutVars>
      </dgm:prSet>
      <dgm:spPr/>
    </dgm:pt>
    <dgm:pt modelId="{495CE176-C7B3-4739-ACAE-2E325E21D5E7}" type="pres">
      <dgm:prSet presAssocID="{E4BA6175-804F-4A13-9D7E-036F33A0DCEE}" presName="Name13" presStyleLbl="parChTrans1D2" presStyleIdx="2" presStyleCnt="11"/>
      <dgm:spPr/>
    </dgm:pt>
    <dgm:pt modelId="{83F17EA2-7904-403F-9766-6E69472D1435}" type="pres">
      <dgm:prSet presAssocID="{A120EC5C-3013-4D4B-A2C3-8C66C4C205A6}" presName="childText" presStyleLbl="bgAcc1" presStyleIdx="2" presStyleCnt="11" custScaleX="373082">
        <dgm:presLayoutVars>
          <dgm:bulletEnabled val="1"/>
        </dgm:presLayoutVars>
      </dgm:prSet>
      <dgm:spPr/>
    </dgm:pt>
    <dgm:pt modelId="{E1814F7E-32CE-40D2-9B0E-BD5AF50B506E}" type="pres">
      <dgm:prSet presAssocID="{28DE189D-74DB-4630-89EB-04D7BEC954FB}" presName="Name13" presStyleLbl="parChTrans1D2" presStyleIdx="3" presStyleCnt="11"/>
      <dgm:spPr/>
    </dgm:pt>
    <dgm:pt modelId="{3DC7A853-8A74-4D86-AC22-4101AD5E4D49}" type="pres">
      <dgm:prSet presAssocID="{87886E4A-DA8E-4DF9-AE4C-BAF28184F40C}" presName="childText" presStyleLbl="bgAcc1" presStyleIdx="3" presStyleCnt="11" custScaleX="373082">
        <dgm:presLayoutVars>
          <dgm:bulletEnabled val="1"/>
        </dgm:presLayoutVars>
      </dgm:prSet>
      <dgm:spPr/>
    </dgm:pt>
    <dgm:pt modelId="{278E7CD7-0F00-45A6-8222-A7D646063AFE}" type="pres">
      <dgm:prSet presAssocID="{BBA87055-65E4-4AE8-80E9-C3A9083DF5E2}" presName="root" presStyleCnt="0"/>
      <dgm:spPr/>
    </dgm:pt>
    <dgm:pt modelId="{AA257B75-7AB7-4076-B709-8ED27DEBCFDA}" type="pres">
      <dgm:prSet presAssocID="{BBA87055-65E4-4AE8-80E9-C3A9083DF5E2}" presName="rootComposite" presStyleCnt="0"/>
      <dgm:spPr/>
    </dgm:pt>
    <dgm:pt modelId="{D1CEA1B1-48D1-4258-AEA1-3E37708974B1}" type="pres">
      <dgm:prSet presAssocID="{BBA87055-65E4-4AE8-80E9-C3A9083DF5E2}" presName="rootText" presStyleLbl="node1" presStyleIdx="1" presStyleCnt="2" custScaleX="322740"/>
      <dgm:spPr/>
    </dgm:pt>
    <dgm:pt modelId="{F4AC968A-7AB9-47F3-9A5B-E918D05C48E9}" type="pres">
      <dgm:prSet presAssocID="{BBA87055-65E4-4AE8-80E9-C3A9083DF5E2}" presName="rootConnector" presStyleLbl="node1" presStyleIdx="1" presStyleCnt="2"/>
      <dgm:spPr/>
    </dgm:pt>
    <dgm:pt modelId="{42572F23-2126-473B-A65C-31866A5AD1F0}" type="pres">
      <dgm:prSet presAssocID="{BBA87055-65E4-4AE8-80E9-C3A9083DF5E2}" presName="childShape" presStyleCnt="0"/>
      <dgm:spPr/>
    </dgm:pt>
    <dgm:pt modelId="{698702BA-50AD-4008-8DCB-E8C7D7FAF0F9}" type="pres">
      <dgm:prSet presAssocID="{BB6D463C-1597-48C2-A1E1-E9598839F65F}" presName="Name13" presStyleLbl="parChTrans1D2" presStyleIdx="4" presStyleCnt="11"/>
      <dgm:spPr/>
    </dgm:pt>
    <dgm:pt modelId="{29FCBA27-0C07-4D32-848F-E548BDD9FB3F}" type="pres">
      <dgm:prSet presAssocID="{A9690CEE-2405-48D5-9CEF-7211E1F8B9EA}" presName="childText" presStyleLbl="bgAcc1" presStyleIdx="4" presStyleCnt="11" custScaleX="370012">
        <dgm:presLayoutVars>
          <dgm:bulletEnabled val="1"/>
        </dgm:presLayoutVars>
      </dgm:prSet>
      <dgm:spPr/>
    </dgm:pt>
    <dgm:pt modelId="{308E545E-2BFB-4CA3-A623-199ED1668830}" type="pres">
      <dgm:prSet presAssocID="{4CAB8E44-DF4F-4D0D-897D-D43D0FBBB532}" presName="Name13" presStyleLbl="parChTrans1D2" presStyleIdx="5" presStyleCnt="11"/>
      <dgm:spPr/>
    </dgm:pt>
    <dgm:pt modelId="{F3D4FC31-DFB0-494A-81D2-A10F765E8624}" type="pres">
      <dgm:prSet presAssocID="{4676B0A1-9E0F-4582-9942-9467DF111C29}" presName="childText" presStyleLbl="bgAcc1" presStyleIdx="5" presStyleCnt="11" custScaleX="370012">
        <dgm:presLayoutVars>
          <dgm:bulletEnabled val="1"/>
        </dgm:presLayoutVars>
      </dgm:prSet>
      <dgm:spPr/>
    </dgm:pt>
    <dgm:pt modelId="{58DBB86D-D0C9-4486-9C5F-7D73A88D30C9}" type="pres">
      <dgm:prSet presAssocID="{8D1E1372-3019-4290-B978-A38EBEC56A9A}" presName="Name13" presStyleLbl="parChTrans1D2" presStyleIdx="6" presStyleCnt="11"/>
      <dgm:spPr/>
    </dgm:pt>
    <dgm:pt modelId="{75D5DE3F-545C-4E16-81BF-66340C5D9E00}" type="pres">
      <dgm:prSet presAssocID="{DCEC5716-F536-4810-9839-840B8053C6A2}" presName="childText" presStyleLbl="bgAcc1" presStyleIdx="6" presStyleCnt="11" custScaleX="370012">
        <dgm:presLayoutVars>
          <dgm:bulletEnabled val="1"/>
        </dgm:presLayoutVars>
      </dgm:prSet>
      <dgm:spPr/>
    </dgm:pt>
    <dgm:pt modelId="{8C5EFF13-A504-4973-B994-F41148A414A7}" type="pres">
      <dgm:prSet presAssocID="{89C61691-B0B5-4473-9B6D-3FBDA9522625}" presName="Name13" presStyleLbl="parChTrans1D2" presStyleIdx="7" presStyleCnt="11"/>
      <dgm:spPr/>
    </dgm:pt>
    <dgm:pt modelId="{DBDC10F9-84DC-4775-AAA2-4CEDE3CB9F48}" type="pres">
      <dgm:prSet presAssocID="{7E52A232-DC2B-47BB-92D1-2FD8B9D252E1}" presName="childText" presStyleLbl="bgAcc1" presStyleIdx="7" presStyleCnt="11" custScaleX="370012">
        <dgm:presLayoutVars>
          <dgm:bulletEnabled val="1"/>
        </dgm:presLayoutVars>
      </dgm:prSet>
      <dgm:spPr/>
    </dgm:pt>
    <dgm:pt modelId="{401BFDBE-5DE0-43C4-850F-5034C0F007A6}" type="pres">
      <dgm:prSet presAssocID="{C7C3AC62-13D3-48BC-AE60-E548284D16CB}" presName="Name13" presStyleLbl="parChTrans1D2" presStyleIdx="8" presStyleCnt="11"/>
      <dgm:spPr/>
    </dgm:pt>
    <dgm:pt modelId="{61480764-A1DF-4456-93CE-0E8C82C8CE9F}" type="pres">
      <dgm:prSet presAssocID="{0A8DAA14-3CD8-4058-8C9F-CD71300B8C5A}" presName="childText" presStyleLbl="bgAcc1" presStyleIdx="8" presStyleCnt="11" custScaleX="370012">
        <dgm:presLayoutVars>
          <dgm:bulletEnabled val="1"/>
        </dgm:presLayoutVars>
      </dgm:prSet>
      <dgm:spPr/>
    </dgm:pt>
    <dgm:pt modelId="{44906DE7-69CF-4D48-BA06-514FA58B18CA}" type="pres">
      <dgm:prSet presAssocID="{0AD6F346-8955-4C72-A93E-6D5ED22FFFA7}" presName="Name13" presStyleLbl="parChTrans1D2" presStyleIdx="9" presStyleCnt="11"/>
      <dgm:spPr/>
    </dgm:pt>
    <dgm:pt modelId="{9B7A6D0A-5F65-4C91-AAB2-A4FE5337696E}" type="pres">
      <dgm:prSet presAssocID="{DDA6DE50-E371-4E27-BBDF-BE5D9A7E550F}" presName="childText" presStyleLbl="bgAcc1" presStyleIdx="9" presStyleCnt="11" custScaleX="370012">
        <dgm:presLayoutVars>
          <dgm:bulletEnabled val="1"/>
        </dgm:presLayoutVars>
      </dgm:prSet>
      <dgm:spPr/>
    </dgm:pt>
    <dgm:pt modelId="{CCE56FD8-5882-4B2F-8FCB-30C5A61EE9E2}" type="pres">
      <dgm:prSet presAssocID="{26C5AD99-69EA-413C-960E-0F5DD7114B58}" presName="Name13" presStyleLbl="parChTrans1D2" presStyleIdx="10" presStyleCnt="11"/>
      <dgm:spPr/>
    </dgm:pt>
    <dgm:pt modelId="{CAECB656-16CB-4847-ACE6-B9E3E93079DA}" type="pres">
      <dgm:prSet presAssocID="{9BC39649-F28A-4F5B-AA61-3FECC80DFEF7}" presName="childText" presStyleLbl="bgAcc1" presStyleIdx="10" presStyleCnt="11" custScaleX="370012">
        <dgm:presLayoutVars>
          <dgm:bulletEnabled val="1"/>
        </dgm:presLayoutVars>
      </dgm:prSet>
      <dgm:spPr/>
    </dgm:pt>
  </dgm:ptLst>
  <dgm:cxnLst>
    <dgm:cxn modelId="{086AAB01-22DC-47CF-8810-F37B1C8777A2}" srcId="{BBA87055-65E4-4AE8-80E9-C3A9083DF5E2}" destId="{4676B0A1-9E0F-4582-9942-9467DF111C29}" srcOrd="1" destOrd="0" parTransId="{4CAB8E44-DF4F-4D0D-897D-D43D0FBBB532}" sibTransId="{48B11E0F-DFC5-4EE4-8F56-DB9504DE4729}"/>
    <dgm:cxn modelId="{3E70FF02-83B9-4866-A024-70B0A803F524}" srcId="{BBA87055-65E4-4AE8-80E9-C3A9083DF5E2}" destId="{7E52A232-DC2B-47BB-92D1-2FD8B9D252E1}" srcOrd="3" destOrd="0" parTransId="{89C61691-B0B5-4473-9B6D-3FBDA9522625}" sibTransId="{B48182A6-7C55-401A-8F2C-228EBB9BA55D}"/>
    <dgm:cxn modelId="{B922B409-10B3-4E8E-BD84-B3D23AF29A90}" type="presOf" srcId="{9BC39649-F28A-4F5B-AA61-3FECC80DFEF7}" destId="{CAECB656-16CB-4847-ACE6-B9E3E93079DA}" srcOrd="0" destOrd="0" presId="urn:microsoft.com/office/officeart/2005/8/layout/hierarchy3"/>
    <dgm:cxn modelId="{52E99B0B-1382-48C6-9770-78DF0782EC49}" type="presOf" srcId="{BBA87055-65E4-4AE8-80E9-C3A9083DF5E2}" destId="{D1CEA1B1-48D1-4258-AEA1-3E37708974B1}" srcOrd="0" destOrd="0" presId="urn:microsoft.com/office/officeart/2005/8/layout/hierarchy3"/>
    <dgm:cxn modelId="{74249114-1CEF-4252-A0C3-FA68307E8BCC}" type="presOf" srcId="{8D1E1372-3019-4290-B978-A38EBEC56A9A}" destId="{58DBB86D-D0C9-4486-9C5F-7D73A88D30C9}" srcOrd="0" destOrd="0" presId="urn:microsoft.com/office/officeart/2005/8/layout/hierarchy3"/>
    <dgm:cxn modelId="{738BBA16-7661-4C9F-A1C7-4E046EECD50A}" srcId="{BBA87055-65E4-4AE8-80E9-C3A9083DF5E2}" destId="{DCEC5716-F536-4810-9839-840B8053C6A2}" srcOrd="2" destOrd="0" parTransId="{8D1E1372-3019-4290-B978-A38EBEC56A9A}" sibTransId="{74A6DEBC-2AE2-48FC-9040-4C2B359264D9}"/>
    <dgm:cxn modelId="{1A0BA119-4BAE-44BE-8ABE-44A6F053C442}" type="presOf" srcId="{4676B0A1-9E0F-4582-9942-9467DF111C29}" destId="{F3D4FC31-DFB0-494A-81D2-A10F765E8624}" srcOrd="0" destOrd="0" presId="urn:microsoft.com/office/officeart/2005/8/layout/hierarchy3"/>
    <dgm:cxn modelId="{4821DB21-23E1-4FCE-88C0-DDB8A8509EB3}" type="presOf" srcId="{0AD6F346-8955-4C72-A93E-6D5ED22FFFA7}" destId="{44906DE7-69CF-4D48-BA06-514FA58B18CA}" srcOrd="0" destOrd="0" presId="urn:microsoft.com/office/officeart/2005/8/layout/hierarchy3"/>
    <dgm:cxn modelId="{5E550E22-9DF7-4369-A457-ABFA115AA273}" type="presOf" srcId="{DB71BC6C-1DC7-4D16-A3CC-8F6A927E9A64}" destId="{35E4592C-B207-4F32-B6C5-3DB213140977}" srcOrd="0" destOrd="0" presId="urn:microsoft.com/office/officeart/2005/8/layout/hierarchy3"/>
    <dgm:cxn modelId="{FB49CD29-78A9-4842-BC65-70BD71A8CB2A}" type="presOf" srcId="{DDA6DE50-E371-4E27-BBDF-BE5D9A7E550F}" destId="{9B7A6D0A-5F65-4C91-AAB2-A4FE5337696E}" srcOrd="0" destOrd="0" presId="urn:microsoft.com/office/officeart/2005/8/layout/hierarchy3"/>
    <dgm:cxn modelId="{8872EB2C-2A9D-4F5B-9DB2-2C55501F2C71}" type="presOf" srcId="{E4BA6175-804F-4A13-9D7E-036F33A0DCEE}" destId="{495CE176-C7B3-4739-ACAE-2E325E21D5E7}" srcOrd="0" destOrd="0" presId="urn:microsoft.com/office/officeart/2005/8/layout/hierarchy3"/>
    <dgm:cxn modelId="{23DF792F-32BF-4EC9-A375-4848D05DE06A}" srcId="{DB71BC6C-1DC7-4D16-A3CC-8F6A927E9A64}" destId="{BBA87055-65E4-4AE8-80E9-C3A9083DF5E2}" srcOrd="1" destOrd="0" parTransId="{35F6F413-F453-4CA3-8582-862EBD276D9E}" sibTransId="{262160E2-17CA-45D0-9E54-2F921E3751FF}"/>
    <dgm:cxn modelId="{8B400837-DDDC-4152-B0BE-36EBBD5FE82B}" srcId="{58CC7B93-9F82-4042-A1CD-FD418701A725}" destId="{A120EC5C-3013-4D4B-A2C3-8C66C4C205A6}" srcOrd="2" destOrd="0" parTransId="{E4BA6175-804F-4A13-9D7E-036F33A0DCEE}" sibTransId="{CA9353E6-8518-4266-A1A2-EBEA58675485}"/>
    <dgm:cxn modelId="{E120D161-C807-452B-9057-3574A805FEDF}" srcId="{BBA87055-65E4-4AE8-80E9-C3A9083DF5E2}" destId="{0A8DAA14-3CD8-4058-8C9F-CD71300B8C5A}" srcOrd="4" destOrd="0" parTransId="{C7C3AC62-13D3-48BC-AE60-E548284D16CB}" sibTransId="{CEABA7EC-E86D-4B90-98B0-42B46E28BBD4}"/>
    <dgm:cxn modelId="{352B2465-B736-46FA-ACA6-1E4E9C2B9345}" srcId="{BBA87055-65E4-4AE8-80E9-C3A9083DF5E2}" destId="{A9690CEE-2405-48D5-9CEF-7211E1F8B9EA}" srcOrd="0" destOrd="0" parTransId="{BB6D463C-1597-48C2-A1E1-E9598839F65F}" sibTransId="{ADDBE130-0264-4DA0-88BC-ADA0BCC25F37}"/>
    <dgm:cxn modelId="{0B747848-88F7-441D-8ABC-4C8672CBC29F}" type="presOf" srcId="{5CF7986B-5F87-4822-8797-FF8E773DA9FB}" destId="{41543A0E-2A9E-4003-B0CB-DC7A2A6A150D}" srcOrd="0" destOrd="0" presId="urn:microsoft.com/office/officeart/2005/8/layout/hierarchy3"/>
    <dgm:cxn modelId="{BA75966C-B0E9-413D-9F9E-AA3B53E9AE53}" srcId="{58CC7B93-9F82-4042-A1CD-FD418701A725}" destId="{5CF7986B-5F87-4822-8797-FF8E773DA9FB}" srcOrd="0" destOrd="0" parTransId="{19EC919A-A58C-4E98-A290-04CE2FCEC024}" sibTransId="{92E45370-0212-4D7D-BF0C-BF78E3FF0D27}"/>
    <dgm:cxn modelId="{3061A44E-53B6-493B-8A27-E0D01A7FD9FB}" srcId="{58CC7B93-9F82-4042-A1CD-FD418701A725}" destId="{91871ACD-0AD2-4277-BEA3-75E6B1505319}" srcOrd="1" destOrd="0" parTransId="{F3851278-2987-40D4-929C-F86BD42473D8}" sibTransId="{0884F9AC-869F-4C40-B99D-603462F9D35E}"/>
    <dgm:cxn modelId="{D6B66074-BC69-40B3-844C-1573924C8004}" type="presOf" srcId="{DCEC5716-F536-4810-9839-840B8053C6A2}" destId="{75D5DE3F-545C-4E16-81BF-66340C5D9E00}" srcOrd="0" destOrd="0" presId="urn:microsoft.com/office/officeart/2005/8/layout/hierarchy3"/>
    <dgm:cxn modelId="{FA054454-8CE7-4155-B1A1-1907DCC1EA14}" srcId="{BBA87055-65E4-4AE8-80E9-C3A9083DF5E2}" destId="{DDA6DE50-E371-4E27-BBDF-BE5D9A7E550F}" srcOrd="5" destOrd="0" parTransId="{0AD6F346-8955-4C72-A93E-6D5ED22FFFA7}" sibTransId="{0F95DCE0-42A2-4933-A2A0-EF3F0920F0DE}"/>
    <dgm:cxn modelId="{FDF33179-3FA8-4F58-93A4-A6DC7849242F}" type="presOf" srcId="{BB6D463C-1597-48C2-A1E1-E9598839F65F}" destId="{698702BA-50AD-4008-8DCB-E8C7D7FAF0F9}" srcOrd="0" destOrd="0" presId="urn:microsoft.com/office/officeart/2005/8/layout/hierarchy3"/>
    <dgm:cxn modelId="{1DD1D584-DB9C-41DA-81FE-A58848FA9894}" type="presOf" srcId="{A9690CEE-2405-48D5-9CEF-7211E1F8B9EA}" destId="{29FCBA27-0C07-4D32-848F-E548BDD9FB3F}" srcOrd="0" destOrd="0" presId="urn:microsoft.com/office/officeart/2005/8/layout/hierarchy3"/>
    <dgm:cxn modelId="{7CB87DA6-E892-466E-8F79-B2038E7C615D}" srcId="{58CC7B93-9F82-4042-A1CD-FD418701A725}" destId="{87886E4A-DA8E-4DF9-AE4C-BAF28184F40C}" srcOrd="3" destOrd="0" parTransId="{28DE189D-74DB-4630-89EB-04D7BEC954FB}" sibTransId="{EF04D371-671D-47C8-B0D0-8ED0B53ED7FE}"/>
    <dgm:cxn modelId="{5936FEAA-85DE-4646-9D80-0E8E812A0136}" srcId="{BBA87055-65E4-4AE8-80E9-C3A9083DF5E2}" destId="{9BC39649-F28A-4F5B-AA61-3FECC80DFEF7}" srcOrd="6" destOrd="0" parTransId="{26C5AD99-69EA-413C-960E-0F5DD7114B58}" sibTransId="{85103678-4C24-4659-B378-2C8A06687E68}"/>
    <dgm:cxn modelId="{21577CAB-96A7-4AE7-8AB8-5092761B17E1}" type="presOf" srcId="{7E52A232-DC2B-47BB-92D1-2FD8B9D252E1}" destId="{DBDC10F9-84DC-4775-AAA2-4CEDE3CB9F48}" srcOrd="0" destOrd="0" presId="urn:microsoft.com/office/officeart/2005/8/layout/hierarchy3"/>
    <dgm:cxn modelId="{F327DFB8-B964-4A03-BF91-29B8E864CD13}" type="presOf" srcId="{4CAB8E44-DF4F-4D0D-897D-D43D0FBBB532}" destId="{308E545E-2BFB-4CA3-A623-199ED1668830}" srcOrd="0" destOrd="0" presId="urn:microsoft.com/office/officeart/2005/8/layout/hierarchy3"/>
    <dgm:cxn modelId="{26E5ECBE-D967-4EB4-99DA-A457D8EDA40C}" type="presOf" srcId="{91871ACD-0AD2-4277-BEA3-75E6B1505319}" destId="{04FA5CB8-E061-4A82-89EE-B8DA5C6EFB08}" srcOrd="0" destOrd="0" presId="urn:microsoft.com/office/officeart/2005/8/layout/hierarchy3"/>
    <dgm:cxn modelId="{D9BF79C3-3101-45EA-B7EA-E56F3F562678}" srcId="{DB71BC6C-1DC7-4D16-A3CC-8F6A927E9A64}" destId="{58CC7B93-9F82-4042-A1CD-FD418701A725}" srcOrd="0" destOrd="0" parTransId="{236776CA-0BCB-423D-922E-906E1564C4D7}" sibTransId="{834D3694-29DE-42DE-BFEC-8DB79937CD0C}"/>
    <dgm:cxn modelId="{55E36ACE-6283-4B69-99D4-3D1116E2F670}" type="presOf" srcId="{F3851278-2987-40D4-929C-F86BD42473D8}" destId="{B54C391A-A4CC-49F0-BEAA-DB131DE042B0}" srcOrd="0" destOrd="0" presId="urn:microsoft.com/office/officeart/2005/8/layout/hierarchy3"/>
    <dgm:cxn modelId="{E8A004CF-0B27-40B3-AA99-F6761DCC6820}" type="presOf" srcId="{BBA87055-65E4-4AE8-80E9-C3A9083DF5E2}" destId="{F4AC968A-7AB9-47F3-9A5B-E918D05C48E9}" srcOrd="1" destOrd="0" presId="urn:microsoft.com/office/officeart/2005/8/layout/hierarchy3"/>
    <dgm:cxn modelId="{473C06D5-660D-4379-96E6-A7FC6790B83F}" type="presOf" srcId="{26C5AD99-69EA-413C-960E-0F5DD7114B58}" destId="{CCE56FD8-5882-4B2F-8FCB-30C5A61EE9E2}" srcOrd="0" destOrd="0" presId="urn:microsoft.com/office/officeart/2005/8/layout/hierarchy3"/>
    <dgm:cxn modelId="{08FF30D7-E118-496D-B91B-A1BA22CBB8D1}" type="presOf" srcId="{A120EC5C-3013-4D4B-A2C3-8C66C4C205A6}" destId="{83F17EA2-7904-403F-9766-6E69472D1435}" srcOrd="0" destOrd="0" presId="urn:microsoft.com/office/officeart/2005/8/layout/hierarchy3"/>
    <dgm:cxn modelId="{EBC28DD7-DDDE-49A4-A06C-BB312E113D17}" type="presOf" srcId="{28DE189D-74DB-4630-89EB-04D7BEC954FB}" destId="{E1814F7E-32CE-40D2-9B0E-BD5AF50B506E}" srcOrd="0" destOrd="0" presId="urn:microsoft.com/office/officeart/2005/8/layout/hierarchy3"/>
    <dgm:cxn modelId="{730E0BDC-B70F-4856-B3A1-BC2619F2D2C2}" type="presOf" srcId="{58CC7B93-9F82-4042-A1CD-FD418701A725}" destId="{3802AFD3-5E46-4AB7-9C69-CE3A60D34799}" srcOrd="0" destOrd="0" presId="urn:microsoft.com/office/officeart/2005/8/layout/hierarchy3"/>
    <dgm:cxn modelId="{BE7A09DE-99B8-4DB9-907C-7D3920EF4A3A}" type="presOf" srcId="{89C61691-B0B5-4473-9B6D-3FBDA9522625}" destId="{8C5EFF13-A504-4973-B994-F41148A414A7}" srcOrd="0" destOrd="0" presId="urn:microsoft.com/office/officeart/2005/8/layout/hierarchy3"/>
    <dgm:cxn modelId="{AAEE16DF-08A3-475E-80F2-D0406B5740E4}" type="presOf" srcId="{19EC919A-A58C-4E98-A290-04CE2FCEC024}" destId="{4627CA65-0199-4450-9CC8-FBB634A1B891}" srcOrd="0" destOrd="0" presId="urn:microsoft.com/office/officeart/2005/8/layout/hierarchy3"/>
    <dgm:cxn modelId="{E76046E8-A7B5-4FE4-B4C9-121E95658E8A}" type="presOf" srcId="{0A8DAA14-3CD8-4058-8C9F-CD71300B8C5A}" destId="{61480764-A1DF-4456-93CE-0E8C82C8CE9F}" srcOrd="0" destOrd="0" presId="urn:microsoft.com/office/officeart/2005/8/layout/hierarchy3"/>
    <dgm:cxn modelId="{3D492AF0-1F54-4C32-85C1-9C4FEDEE4895}" type="presOf" srcId="{87886E4A-DA8E-4DF9-AE4C-BAF28184F40C}" destId="{3DC7A853-8A74-4D86-AC22-4101AD5E4D49}" srcOrd="0" destOrd="0" presId="urn:microsoft.com/office/officeart/2005/8/layout/hierarchy3"/>
    <dgm:cxn modelId="{B3DD30F0-F92F-4F99-8984-2A37E3FF854B}" type="presOf" srcId="{C7C3AC62-13D3-48BC-AE60-E548284D16CB}" destId="{401BFDBE-5DE0-43C4-850F-5034C0F007A6}" srcOrd="0" destOrd="0" presId="urn:microsoft.com/office/officeart/2005/8/layout/hierarchy3"/>
    <dgm:cxn modelId="{3675B1F2-4472-49A7-BA54-A89D588C0A60}" type="presOf" srcId="{58CC7B93-9F82-4042-A1CD-FD418701A725}" destId="{F3DF11F5-81B4-4E4B-9012-5263516C28FF}" srcOrd="1" destOrd="0" presId="urn:microsoft.com/office/officeart/2005/8/layout/hierarchy3"/>
    <dgm:cxn modelId="{27E7107C-0A1F-4A0F-A7B0-5068E8A8F16C}" type="presParOf" srcId="{35E4592C-B207-4F32-B6C5-3DB213140977}" destId="{829B1CB5-144F-4DFE-ACFE-5E352C4EB471}" srcOrd="0" destOrd="0" presId="urn:microsoft.com/office/officeart/2005/8/layout/hierarchy3"/>
    <dgm:cxn modelId="{55C61721-3CB7-4A84-995A-B621228A7BFB}" type="presParOf" srcId="{829B1CB5-144F-4DFE-ACFE-5E352C4EB471}" destId="{9E928C81-A970-4DB6-9317-345AAD7C648C}" srcOrd="0" destOrd="0" presId="urn:microsoft.com/office/officeart/2005/8/layout/hierarchy3"/>
    <dgm:cxn modelId="{EB90E4B3-BEE6-4EFE-B881-BAA554CF9ECE}" type="presParOf" srcId="{9E928C81-A970-4DB6-9317-345AAD7C648C}" destId="{3802AFD3-5E46-4AB7-9C69-CE3A60D34799}" srcOrd="0" destOrd="0" presId="urn:microsoft.com/office/officeart/2005/8/layout/hierarchy3"/>
    <dgm:cxn modelId="{687EAAE1-2255-42F7-A157-4494D81E0960}" type="presParOf" srcId="{9E928C81-A970-4DB6-9317-345AAD7C648C}" destId="{F3DF11F5-81B4-4E4B-9012-5263516C28FF}" srcOrd="1" destOrd="0" presId="urn:microsoft.com/office/officeart/2005/8/layout/hierarchy3"/>
    <dgm:cxn modelId="{635D3A3A-A4F9-4CF5-868F-B94ECF570CC1}" type="presParOf" srcId="{829B1CB5-144F-4DFE-ACFE-5E352C4EB471}" destId="{F2EB0299-CAB0-490A-A113-387D437D2D0D}" srcOrd="1" destOrd="0" presId="urn:microsoft.com/office/officeart/2005/8/layout/hierarchy3"/>
    <dgm:cxn modelId="{7A1550B9-D6BB-4CE0-82B1-54E2CBC85860}" type="presParOf" srcId="{F2EB0299-CAB0-490A-A113-387D437D2D0D}" destId="{4627CA65-0199-4450-9CC8-FBB634A1B891}" srcOrd="0" destOrd="0" presId="urn:microsoft.com/office/officeart/2005/8/layout/hierarchy3"/>
    <dgm:cxn modelId="{26428C57-CDA6-480B-A397-AB3D4ABFBE7C}" type="presParOf" srcId="{F2EB0299-CAB0-490A-A113-387D437D2D0D}" destId="{41543A0E-2A9E-4003-B0CB-DC7A2A6A150D}" srcOrd="1" destOrd="0" presId="urn:microsoft.com/office/officeart/2005/8/layout/hierarchy3"/>
    <dgm:cxn modelId="{7D7C50F3-943B-4C44-A595-B8F2AF8EB088}" type="presParOf" srcId="{F2EB0299-CAB0-490A-A113-387D437D2D0D}" destId="{B54C391A-A4CC-49F0-BEAA-DB131DE042B0}" srcOrd="2" destOrd="0" presId="urn:microsoft.com/office/officeart/2005/8/layout/hierarchy3"/>
    <dgm:cxn modelId="{FD93CDB7-7C17-445B-ABFC-F418DCCEBC18}" type="presParOf" srcId="{F2EB0299-CAB0-490A-A113-387D437D2D0D}" destId="{04FA5CB8-E061-4A82-89EE-B8DA5C6EFB08}" srcOrd="3" destOrd="0" presId="urn:microsoft.com/office/officeart/2005/8/layout/hierarchy3"/>
    <dgm:cxn modelId="{E2D41C0A-A63A-4369-B6AF-45FE186BB051}" type="presParOf" srcId="{F2EB0299-CAB0-490A-A113-387D437D2D0D}" destId="{495CE176-C7B3-4739-ACAE-2E325E21D5E7}" srcOrd="4" destOrd="0" presId="urn:microsoft.com/office/officeart/2005/8/layout/hierarchy3"/>
    <dgm:cxn modelId="{BBF5E8F5-A853-4F5F-8CC1-4E0E555B7D6B}" type="presParOf" srcId="{F2EB0299-CAB0-490A-A113-387D437D2D0D}" destId="{83F17EA2-7904-403F-9766-6E69472D1435}" srcOrd="5" destOrd="0" presId="urn:microsoft.com/office/officeart/2005/8/layout/hierarchy3"/>
    <dgm:cxn modelId="{A12C89FB-0522-43B5-B982-65D199F87AD7}" type="presParOf" srcId="{F2EB0299-CAB0-490A-A113-387D437D2D0D}" destId="{E1814F7E-32CE-40D2-9B0E-BD5AF50B506E}" srcOrd="6" destOrd="0" presId="urn:microsoft.com/office/officeart/2005/8/layout/hierarchy3"/>
    <dgm:cxn modelId="{ACD359E5-ECE2-4CB9-B2D5-EC954081564D}" type="presParOf" srcId="{F2EB0299-CAB0-490A-A113-387D437D2D0D}" destId="{3DC7A853-8A74-4D86-AC22-4101AD5E4D49}" srcOrd="7" destOrd="0" presId="urn:microsoft.com/office/officeart/2005/8/layout/hierarchy3"/>
    <dgm:cxn modelId="{3230F42D-DD2C-4E4A-8EC6-DADC7084F331}" type="presParOf" srcId="{35E4592C-B207-4F32-B6C5-3DB213140977}" destId="{278E7CD7-0F00-45A6-8222-A7D646063AFE}" srcOrd="1" destOrd="0" presId="urn:microsoft.com/office/officeart/2005/8/layout/hierarchy3"/>
    <dgm:cxn modelId="{EBA33C5B-DC04-4F8F-B354-7F1211D04FA0}" type="presParOf" srcId="{278E7CD7-0F00-45A6-8222-A7D646063AFE}" destId="{AA257B75-7AB7-4076-B709-8ED27DEBCFDA}" srcOrd="0" destOrd="0" presId="urn:microsoft.com/office/officeart/2005/8/layout/hierarchy3"/>
    <dgm:cxn modelId="{2EBC9197-885F-489E-9524-400608DBE5A6}" type="presParOf" srcId="{AA257B75-7AB7-4076-B709-8ED27DEBCFDA}" destId="{D1CEA1B1-48D1-4258-AEA1-3E37708974B1}" srcOrd="0" destOrd="0" presId="urn:microsoft.com/office/officeart/2005/8/layout/hierarchy3"/>
    <dgm:cxn modelId="{1E2FE9D0-6DFA-4D61-A822-49D9DFF09F09}" type="presParOf" srcId="{AA257B75-7AB7-4076-B709-8ED27DEBCFDA}" destId="{F4AC968A-7AB9-47F3-9A5B-E918D05C48E9}" srcOrd="1" destOrd="0" presId="urn:microsoft.com/office/officeart/2005/8/layout/hierarchy3"/>
    <dgm:cxn modelId="{21171227-90A8-448B-839F-B7AD87B39B58}" type="presParOf" srcId="{278E7CD7-0F00-45A6-8222-A7D646063AFE}" destId="{42572F23-2126-473B-A65C-31866A5AD1F0}" srcOrd="1" destOrd="0" presId="urn:microsoft.com/office/officeart/2005/8/layout/hierarchy3"/>
    <dgm:cxn modelId="{920E0150-587F-4C7F-98AE-CCA1A0E905EE}" type="presParOf" srcId="{42572F23-2126-473B-A65C-31866A5AD1F0}" destId="{698702BA-50AD-4008-8DCB-E8C7D7FAF0F9}" srcOrd="0" destOrd="0" presId="urn:microsoft.com/office/officeart/2005/8/layout/hierarchy3"/>
    <dgm:cxn modelId="{D586010A-4033-45AD-A262-2A39464DDCCD}" type="presParOf" srcId="{42572F23-2126-473B-A65C-31866A5AD1F0}" destId="{29FCBA27-0C07-4D32-848F-E548BDD9FB3F}" srcOrd="1" destOrd="0" presId="urn:microsoft.com/office/officeart/2005/8/layout/hierarchy3"/>
    <dgm:cxn modelId="{C955AB92-BD97-4B3C-B4C8-EE760B93A124}" type="presParOf" srcId="{42572F23-2126-473B-A65C-31866A5AD1F0}" destId="{308E545E-2BFB-4CA3-A623-199ED1668830}" srcOrd="2" destOrd="0" presId="urn:microsoft.com/office/officeart/2005/8/layout/hierarchy3"/>
    <dgm:cxn modelId="{23DA79FB-9126-47C8-A2AF-7FD456134CA0}" type="presParOf" srcId="{42572F23-2126-473B-A65C-31866A5AD1F0}" destId="{F3D4FC31-DFB0-494A-81D2-A10F765E8624}" srcOrd="3" destOrd="0" presId="urn:microsoft.com/office/officeart/2005/8/layout/hierarchy3"/>
    <dgm:cxn modelId="{D888F2A6-BAE3-4FBF-BFB1-89A59D26606C}" type="presParOf" srcId="{42572F23-2126-473B-A65C-31866A5AD1F0}" destId="{58DBB86D-D0C9-4486-9C5F-7D73A88D30C9}" srcOrd="4" destOrd="0" presId="urn:microsoft.com/office/officeart/2005/8/layout/hierarchy3"/>
    <dgm:cxn modelId="{0075D99D-A417-43A1-B36C-8224EE1492A8}" type="presParOf" srcId="{42572F23-2126-473B-A65C-31866A5AD1F0}" destId="{75D5DE3F-545C-4E16-81BF-66340C5D9E00}" srcOrd="5" destOrd="0" presId="urn:microsoft.com/office/officeart/2005/8/layout/hierarchy3"/>
    <dgm:cxn modelId="{AB36436F-AC0E-4CB5-924E-D5AC17A350EA}" type="presParOf" srcId="{42572F23-2126-473B-A65C-31866A5AD1F0}" destId="{8C5EFF13-A504-4973-B994-F41148A414A7}" srcOrd="6" destOrd="0" presId="urn:microsoft.com/office/officeart/2005/8/layout/hierarchy3"/>
    <dgm:cxn modelId="{D9F23D07-ACDF-44A8-9C8A-2FD32782259F}" type="presParOf" srcId="{42572F23-2126-473B-A65C-31866A5AD1F0}" destId="{DBDC10F9-84DC-4775-AAA2-4CEDE3CB9F48}" srcOrd="7" destOrd="0" presId="urn:microsoft.com/office/officeart/2005/8/layout/hierarchy3"/>
    <dgm:cxn modelId="{00D6FF5F-77A1-4B7F-8100-7FDA3375B207}" type="presParOf" srcId="{42572F23-2126-473B-A65C-31866A5AD1F0}" destId="{401BFDBE-5DE0-43C4-850F-5034C0F007A6}" srcOrd="8" destOrd="0" presId="urn:microsoft.com/office/officeart/2005/8/layout/hierarchy3"/>
    <dgm:cxn modelId="{2A54E156-8FB1-4500-8793-9E0C94D7AF40}" type="presParOf" srcId="{42572F23-2126-473B-A65C-31866A5AD1F0}" destId="{61480764-A1DF-4456-93CE-0E8C82C8CE9F}" srcOrd="9" destOrd="0" presId="urn:microsoft.com/office/officeart/2005/8/layout/hierarchy3"/>
    <dgm:cxn modelId="{50869792-074C-4910-8831-398D82568A5C}" type="presParOf" srcId="{42572F23-2126-473B-A65C-31866A5AD1F0}" destId="{44906DE7-69CF-4D48-BA06-514FA58B18CA}" srcOrd="10" destOrd="0" presId="urn:microsoft.com/office/officeart/2005/8/layout/hierarchy3"/>
    <dgm:cxn modelId="{20540B35-986B-444F-81A6-8136F367AE42}" type="presParOf" srcId="{42572F23-2126-473B-A65C-31866A5AD1F0}" destId="{9B7A6D0A-5F65-4C91-AAB2-A4FE5337696E}" srcOrd="11" destOrd="0" presId="urn:microsoft.com/office/officeart/2005/8/layout/hierarchy3"/>
    <dgm:cxn modelId="{CFB72318-9F70-4EA2-ABA1-CFFBB416083C}" type="presParOf" srcId="{42572F23-2126-473B-A65C-31866A5AD1F0}" destId="{CCE56FD8-5882-4B2F-8FCB-30C5A61EE9E2}" srcOrd="12" destOrd="0" presId="urn:microsoft.com/office/officeart/2005/8/layout/hierarchy3"/>
    <dgm:cxn modelId="{F50A7FDA-E637-4909-8E9B-F0ADBD421350}" type="presParOf" srcId="{42572F23-2126-473B-A65C-31866A5AD1F0}" destId="{CAECB656-16CB-4847-ACE6-B9E3E93079DA}" srcOrd="1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8F6B27-1159-4C7D-B027-64319DBF42FC}" type="doc">
      <dgm:prSet loTypeId="urn:microsoft.com/office/officeart/2005/8/layout/vList2" loCatId="list" qsTypeId="urn:microsoft.com/office/officeart/2005/8/quickstyle/simple5" qsCatId="simple" csTypeId="urn:microsoft.com/office/officeart/2005/8/colors/colorful1" csCatId="colorful"/>
      <dgm:spPr/>
      <dgm:t>
        <a:bodyPr/>
        <a:lstStyle/>
        <a:p>
          <a:endParaRPr lang="en-US"/>
        </a:p>
      </dgm:t>
    </dgm:pt>
    <dgm:pt modelId="{987077AF-CB99-4BBE-A6A3-4FA44C21E1FC}">
      <dgm:prSet custT="1"/>
      <dgm:spPr/>
      <dgm:t>
        <a:bodyPr/>
        <a:lstStyle/>
        <a:p>
          <a:r>
            <a:rPr lang="en-US" sz="1600"/>
            <a:t>Introduction to Enterprise Risk Management</a:t>
          </a:r>
        </a:p>
      </dgm:t>
    </dgm:pt>
    <dgm:pt modelId="{DD35FABC-E3D4-46C0-8F77-213E4347326B}" type="parTrans" cxnId="{E05ADD4F-1A74-430F-93A1-4175EA20ED99}">
      <dgm:prSet/>
      <dgm:spPr/>
      <dgm:t>
        <a:bodyPr/>
        <a:lstStyle/>
        <a:p>
          <a:endParaRPr lang="en-US" sz="2000"/>
        </a:p>
      </dgm:t>
    </dgm:pt>
    <dgm:pt modelId="{C55C4018-9D12-4CBA-9B2C-F4B0CB9F3F15}" type="sibTrans" cxnId="{E05ADD4F-1A74-430F-93A1-4175EA20ED99}">
      <dgm:prSet/>
      <dgm:spPr/>
      <dgm:t>
        <a:bodyPr/>
        <a:lstStyle/>
        <a:p>
          <a:endParaRPr lang="en-US" sz="2000"/>
        </a:p>
      </dgm:t>
    </dgm:pt>
    <dgm:pt modelId="{ADF06F6C-C6DC-478C-AB0C-7CF53379CEDD}">
      <dgm:prSet custT="1"/>
      <dgm:spPr/>
      <dgm:t>
        <a:bodyPr/>
        <a:lstStyle/>
        <a:p>
          <a:r>
            <a:rPr lang="en-US" sz="1600"/>
            <a:t>Risk Management Fundamentals and Risk Portfolio Management</a:t>
          </a:r>
        </a:p>
      </dgm:t>
    </dgm:pt>
    <dgm:pt modelId="{311FAD40-A05F-4DEB-B040-6891B0B8F180}" type="parTrans" cxnId="{C3179580-FED9-402E-9C18-88D016DBB195}">
      <dgm:prSet/>
      <dgm:spPr/>
      <dgm:t>
        <a:bodyPr/>
        <a:lstStyle/>
        <a:p>
          <a:endParaRPr lang="en-US" sz="2000"/>
        </a:p>
      </dgm:t>
    </dgm:pt>
    <dgm:pt modelId="{8AFAD1F7-CE2B-4568-933C-22F990765704}" type="sibTrans" cxnId="{C3179580-FED9-402E-9C18-88D016DBB195}">
      <dgm:prSet/>
      <dgm:spPr/>
      <dgm:t>
        <a:bodyPr/>
        <a:lstStyle/>
        <a:p>
          <a:endParaRPr lang="en-US" sz="2000"/>
        </a:p>
      </dgm:t>
    </dgm:pt>
    <dgm:pt modelId="{FC83BDE8-0886-4857-83DC-878095FB4DF6}">
      <dgm:prSet custT="1"/>
      <dgm:spPr/>
      <dgm:t>
        <a:bodyPr/>
        <a:lstStyle/>
        <a:p>
          <a:r>
            <a:rPr lang="en-US" sz="1600"/>
            <a:t>Importance of Governance, Risk, and Compliance Principles and Practices.</a:t>
          </a:r>
        </a:p>
      </dgm:t>
    </dgm:pt>
    <dgm:pt modelId="{B1A79534-0C7E-4BFB-BB55-7BBF8EEE42C5}" type="parTrans" cxnId="{250906D6-276C-4D64-9DC4-D722AA19D67D}">
      <dgm:prSet/>
      <dgm:spPr/>
      <dgm:t>
        <a:bodyPr/>
        <a:lstStyle/>
        <a:p>
          <a:endParaRPr lang="en-US" sz="2000"/>
        </a:p>
      </dgm:t>
    </dgm:pt>
    <dgm:pt modelId="{4A2555E1-CFA4-43E3-B69D-E44E6926D858}" type="sibTrans" cxnId="{250906D6-276C-4D64-9DC4-D722AA19D67D}">
      <dgm:prSet/>
      <dgm:spPr/>
      <dgm:t>
        <a:bodyPr/>
        <a:lstStyle/>
        <a:p>
          <a:endParaRPr lang="en-US" sz="2000"/>
        </a:p>
      </dgm:t>
    </dgm:pt>
    <dgm:pt modelId="{38E139F2-75BE-4FC1-9B33-B7F4A5FB89DF}">
      <dgm:prSet custT="1"/>
      <dgm:spPr/>
      <dgm:t>
        <a:bodyPr/>
        <a:lstStyle/>
        <a:p>
          <a:r>
            <a:rPr lang="en-US" sz="1600"/>
            <a:t>ERM Frameworks: COSO ERM Frameworks, ISO 31000, and 38500 Risk Management Worldwide Standards</a:t>
          </a:r>
        </a:p>
      </dgm:t>
    </dgm:pt>
    <dgm:pt modelId="{2A348EC9-F5F7-43A7-ADA9-5422C6BD9FD9}" type="parTrans" cxnId="{10EC198C-07BC-424C-86F6-298D14B362B0}">
      <dgm:prSet/>
      <dgm:spPr/>
      <dgm:t>
        <a:bodyPr/>
        <a:lstStyle/>
        <a:p>
          <a:endParaRPr lang="en-US" sz="2000"/>
        </a:p>
      </dgm:t>
    </dgm:pt>
    <dgm:pt modelId="{90913E46-24EB-4996-ACB8-E67D7407368B}" type="sibTrans" cxnId="{10EC198C-07BC-424C-86F6-298D14B362B0}">
      <dgm:prSet/>
      <dgm:spPr/>
      <dgm:t>
        <a:bodyPr/>
        <a:lstStyle/>
        <a:p>
          <a:endParaRPr lang="en-US" sz="2000"/>
        </a:p>
      </dgm:t>
    </dgm:pt>
    <dgm:pt modelId="{7CEFF988-77CD-4359-B233-E42A980C49CA}">
      <dgm:prSet custT="1"/>
      <dgm:spPr/>
      <dgm:t>
        <a:bodyPr/>
        <a:lstStyle/>
        <a:p>
          <a:r>
            <a:rPr lang="en-US" sz="1600"/>
            <a:t>Implementing ERM in the Enterprise</a:t>
          </a:r>
        </a:p>
      </dgm:t>
    </dgm:pt>
    <dgm:pt modelId="{EBE15809-70CF-468A-8D41-50F23C5BB29C}" type="parTrans" cxnId="{C930DBF8-D104-46A4-AA8C-45C6FB57ED5D}">
      <dgm:prSet/>
      <dgm:spPr/>
      <dgm:t>
        <a:bodyPr/>
        <a:lstStyle/>
        <a:p>
          <a:endParaRPr lang="en-US" sz="2000"/>
        </a:p>
      </dgm:t>
    </dgm:pt>
    <dgm:pt modelId="{47A76F4B-4626-4487-B571-372651F55104}" type="sibTrans" cxnId="{C930DBF8-D104-46A4-AA8C-45C6FB57ED5D}">
      <dgm:prSet/>
      <dgm:spPr/>
      <dgm:t>
        <a:bodyPr/>
        <a:lstStyle/>
        <a:p>
          <a:endParaRPr lang="en-US" sz="2000"/>
        </a:p>
      </dgm:t>
    </dgm:pt>
    <dgm:pt modelId="{FC32C066-92B9-4A71-8FB4-A14D3C40D9FF}">
      <dgm:prSet custT="1"/>
      <dgm:spPr/>
      <dgm:t>
        <a:bodyPr/>
        <a:lstStyle/>
        <a:p>
          <a:r>
            <a:rPr lang="en-US" sz="1600"/>
            <a:t>Integration of KPIs and KRIs and ERM Dashboard Reporting</a:t>
          </a:r>
        </a:p>
      </dgm:t>
    </dgm:pt>
    <dgm:pt modelId="{6E7E6C32-974F-4245-B839-CC14821F674A}" type="parTrans" cxnId="{AFAEA438-B23F-47FD-B4D8-C556436CF874}">
      <dgm:prSet/>
      <dgm:spPr/>
      <dgm:t>
        <a:bodyPr/>
        <a:lstStyle/>
        <a:p>
          <a:endParaRPr lang="en-US" sz="2000"/>
        </a:p>
      </dgm:t>
    </dgm:pt>
    <dgm:pt modelId="{2DEE5196-7785-4B82-80D8-37089F542E55}" type="sibTrans" cxnId="{AFAEA438-B23F-47FD-B4D8-C556436CF874}">
      <dgm:prSet/>
      <dgm:spPr/>
      <dgm:t>
        <a:bodyPr/>
        <a:lstStyle/>
        <a:p>
          <a:endParaRPr lang="en-US" sz="2000"/>
        </a:p>
      </dgm:t>
    </dgm:pt>
    <dgm:pt modelId="{0B7601B7-EF26-45BC-9C16-73131BFABC26}">
      <dgm:prSet custT="1"/>
      <dgm:spPr/>
      <dgm:t>
        <a:bodyPr/>
        <a:lstStyle/>
        <a:p>
          <a:r>
            <a:rPr lang="en-US" sz="1600"/>
            <a:t>Enterprise Compliance Issues Today</a:t>
          </a:r>
        </a:p>
      </dgm:t>
    </dgm:pt>
    <dgm:pt modelId="{43C5DD2B-58B7-4FC0-91E4-8F9BA086A441}" type="parTrans" cxnId="{8F15C4D7-810C-4287-8C22-4BBD5F3A6491}">
      <dgm:prSet/>
      <dgm:spPr/>
      <dgm:t>
        <a:bodyPr/>
        <a:lstStyle/>
        <a:p>
          <a:endParaRPr lang="en-US" sz="2000"/>
        </a:p>
      </dgm:t>
    </dgm:pt>
    <dgm:pt modelId="{358F8F63-288C-44DE-9BA7-320C24C21D99}" type="sibTrans" cxnId="{8F15C4D7-810C-4287-8C22-4BBD5F3A6491}">
      <dgm:prSet/>
      <dgm:spPr/>
      <dgm:t>
        <a:bodyPr/>
        <a:lstStyle/>
        <a:p>
          <a:endParaRPr lang="en-US" sz="2000"/>
        </a:p>
      </dgm:t>
    </dgm:pt>
    <dgm:pt modelId="{93190ADE-6515-4518-B5D1-7B4625ADC28C}">
      <dgm:prSet custT="1"/>
      <dgm:spPr/>
      <dgm:t>
        <a:bodyPr/>
        <a:lstStyle/>
        <a:p>
          <a:r>
            <a:rPr lang="en-US" sz="1600"/>
            <a:t>Role of Internal Audit in Enterprise Risk Management</a:t>
          </a:r>
        </a:p>
      </dgm:t>
    </dgm:pt>
    <dgm:pt modelId="{A9473900-C456-4618-B0B5-FC10BF69EEDF}" type="parTrans" cxnId="{66CF7AB8-5595-43C4-BE29-80AC51DECDF0}">
      <dgm:prSet/>
      <dgm:spPr/>
      <dgm:t>
        <a:bodyPr/>
        <a:lstStyle/>
        <a:p>
          <a:endParaRPr lang="en-US" sz="2000"/>
        </a:p>
      </dgm:t>
    </dgm:pt>
    <dgm:pt modelId="{37EA4F49-9A06-4917-BA76-E7A3612A405A}" type="sibTrans" cxnId="{66CF7AB8-5595-43C4-BE29-80AC51DECDF0}">
      <dgm:prSet/>
      <dgm:spPr/>
      <dgm:t>
        <a:bodyPr/>
        <a:lstStyle/>
        <a:p>
          <a:endParaRPr lang="en-US" sz="2000"/>
        </a:p>
      </dgm:t>
    </dgm:pt>
    <dgm:pt modelId="{0542211A-0FF5-4975-B8DA-24D39854F929}">
      <dgm:prSet custT="1"/>
      <dgm:spPr/>
      <dgm:t>
        <a:bodyPr/>
        <a:lstStyle/>
        <a:p>
          <a:r>
            <a:rPr lang="en-US" sz="1600"/>
            <a:t>Importance of GRC Principles in the Board Room</a:t>
          </a:r>
        </a:p>
      </dgm:t>
    </dgm:pt>
    <dgm:pt modelId="{07FC45F8-B553-47CD-95FB-BE54B8B53265}" type="parTrans" cxnId="{73F6AE72-9061-4E44-895B-3D84889E0839}">
      <dgm:prSet/>
      <dgm:spPr/>
      <dgm:t>
        <a:bodyPr/>
        <a:lstStyle/>
        <a:p>
          <a:endParaRPr lang="en-US" sz="2000"/>
        </a:p>
      </dgm:t>
    </dgm:pt>
    <dgm:pt modelId="{A575A9EF-C851-4368-968A-6F8521FEA6D9}" type="sibTrans" cxnId="{73F6AE72-9061-4E44-895B-3D84889E0839}">
      <dgm:prSet/>
      <dgm:spPr/>
      <dgm:t>
        <a:bodyPr/>
        <a:lstStyle/>
        <a:p>
          <a:endParaRPr lang="en-US" sz="2000"/>
        </a:p>
      </dgm:t>
    </dgm:pt>
    <dgm:pt modelId="{D54BB72B-38E3-4098-A1DE-1CC752767E29}">
      <dgm:prSet custT="1"/>
      <dgm:spPr/>
      <dgm:t>
        <a:bodyPr/>
        <a:lstStyle/>
        <a:p>
          <a:r>
            <a:rPr lang="en-US" sz="1600"/>
            <a:t>Cybersecurity and Information Technology and Enterprise Risk Management</a:t>
          </a:r>
        </a:p>
      </dgm:t>
    </dgm:pt>
    <dgm:pt modelId="{B840D6BF-69C7-4DF5-9421-435F3BBACA8C}" type="parTrans" cxnId="{B5588D5C-2586-420D-BAE6-8CBB2C93E14E}">
      <dgm:prSet/>
      <dgm:spPr/>
      <dgm:t>
        <a:bodyPr/>
        <a:lstStyle/>
        <a:p>
          <a:endParaRPr lang="en-US" sz="2000"/>
        </a:p>
      </dgm:t>
    </dgm:pt>
    <dgm:pt modelId="{842ED172-2C5C-4E1B-8225-5D19AC46A563}" type="sibTrans" cxnId="{B5588D5C-2586-420D-BAE6-8CBB2C93E14E}">
      <dgm:prSet/>
      <dgm:spPr/>
      <dgm:t>
        <a:bodyPr/>
        <a:lstStyle/>
        <a:p>
          <a:endParaRPr lang="en-US" sz="2000"/>
        </a:p>
      </dgm:t>
    </dgm:pt>
    <dgm:pt modelId="{83A558A0-3BAA-4293-BC23-DA05BEFDC3B5}">
      <dgm:prSet custT="1"/>
      <dgm:spPr/>
      <dgm:t>
        <a:bodyPr/>
        <a:lstStyle/>
        <a:p>
          <a:r>
            <a:rPr lang="en-US" sz="1600"/>
            <a:t>Establishing an Effective GRC Culture throughout the Enterprise</a:t>
          </a:r>
        </a:p>
      </dgm:t>
    </dgm:pt>
    <dgm:pt modelId="{E16A8C65-85B1-4077-AC39-0AF4A4FCC681}" type="parTrans" cxnId="{A2436446-C256-416D-9232-50F47A134027}">
      <dgm:prSet/>
      <dgm:spPr/>
      <dgm:t>
        <a:bodyPr/>
        <a:lstStyle/>
        <a:p>
          <a:endParaRPr lang="en-US" sz="2000"/>
        </a:p>
      </dgm:t>
    </dgm:pt>
    <dgm:pt modelId="{F98CEF70-DEA7-45A4-B980-9060510443E8}" type="sibTrans" cxnId="{A2436446-C256-416D-9232-50F47A134027}">
      <dgm:prSet/>
      <dgm:spPr/>
      <dgm:t>
        <a:bodyPr/>
        <a:lstStyle/>
        <a:p>
          <a:endParaRPr lang="en-US" sz="2000"/>
        </a:p>
      </dgm:t>
    </dgm:pt>
    <dgm:pt modelId="{0493395A-C36D-4AF8-AE1C-F540820D6FEB}">
      <dgm:prSet custT="1"/>
      <dgm:spPr/>
      <dgm:t>
        <a:bodyPr/>
        <a:lstStyle/>
        <a:p>
          <a:r>
            <a:rPr lang="en-US" sz="1600"/>
            <a:t>ERM and GRC Principles Going Forward</a:t>
          </a:r>
        </a:p>
      </dgm:t>
    </dgm:pt>
    <dgm:pt modelId="{1D6C7B2E-9809-4EAD-8D86-676770714091}" type="parTrans" cxnId="{1124BDA0-A231-4E98-88CE-1563FF132827}">
      <dgm:prSet/>
      <dgm:spPr/>
      <dgm:t>
        <a:bodyPr/>
        <a:lstStyle/>
        <a:p>
          <a:endParaRPr lang="en-US" sz="2000"/>
        </a:p>
      </dgm:t>
    </dgm:pt>
    <dgm:pt modelId="{D7F7C21D-7DB0-4135-BAE3-C3B7C8B6D876}" type="sibTrans" cxnId="{1124BDA0-A231-4E98-88CE-1563FF132827}">
      <dgm:prSet/>
      <dgm:spPr/>
      <dgm:t>
        <a:bodyPr/>
        <a:lstStyle/>
        <a:p>
          <a:endParaRPr lang="en-US" sz="2000"/>
        </a:p>
      </dgm:t>
    </dgm:pt>
    <dgm:pt modelId="{754C1768-DC39-4D4C-94E7-BF9F10F6D72A}" type="pres">
      <dgm:prSet presAssocID="{DF8F6B27-1159-4C7D-B027-64319DBF42FC}" presName="linear" presStyleCnt="0">
        <dgm:presLayoutVars>
          <dgm:animLvl val="lvl"/>
          <dgm:resizeHandles val="exact"/>
        </dgm:presLayoutVars>
      </dgm:prSet>
      <dgm:spPr/>
    </dgm:pt>
    <dgm:pt modelId="{7CD30462-D680-45AE-8F2D-A27BA03DAF20}" type="pres">
      <dgm:prSet presAssocID="{987077AF-CB99-4BBE-A6A3-4FA44C21E1FC}" presName="parentText" presStyleLbl="node1" presStyleIdx="0" presStyleCnt="12">
        <dgm:presLayoutVars>
          <dgm:chMax val="0"/>
          <dgm:bulletEnabled val="1"/>
        </dgm:presLayoutVars>
      </dgm:prSet>
      <dgm:spPr/>
    </dgm:pt>
    <dgm:pt modelId="{F0BECDEB-5D00-447D-83AC-F6C287D9C7C8}" type="pres">
      <dgm:prSet presAssocID="{C55C4018-9D12-4CBA-9B2C-F4B0CB9F3F15}" presName="spacer" presStyleCnt="0"/>
      <dgm:spPr/>
    </dgm:pt>
    <dgm:pt modelId="{4CD70449-7511-4577-9722-F1FE78C67126}" type="pres">
      <dgm:prSet presAssocID="{ADF06F6C-C6DC-478C-AB0C-7CF53379CEDD}" presName="parentText" presStyleLbl="node1" presStyleIdx="1" presStyleCnt="12">
        <dgm:presLayoutVars>
          <dgm:chMax val="0"/>
          <dgm:bulletEnabled val="1"/>
        </dgm:presLayoutVars>
      </dgm:prSet>
      <dgm:spPr/>
    </dgm:pt>
    <dgm:pt modelId="{A922322E-033A-4640-99D3-BC9A79656120}" type="pres">
      <dgm:prSet presAssocID="{8AFAD1F7-CE2B-4568-933C-22F990765704}" presName="spacer" presStyleCnt="0"/>
      <dgm:spPr/>
    </dgm:pt>
    <dgm:pt modelId="{C90015BA-A9B5-4DB5-A8EA-2B65E96E6949}" type="pres">
      <dgm:prSet presAssocID="{FC83BDE8-0886-4857-83DC-878095FB4DF6}" presName="parentText" presStyleLbl="node1" presStyleIdx="2" presStyleCnt="12">
        <dgm:presLayoutVars>
          <dgm:chMax val="0"/>
          <dgm:bulletEnabled val="1"/>
        </dgm:presLayoutVars>
      </dgm:prSet>
      <dgm:spPr/>
    </dgm:pt>
    <dgm:pt modelId="{F29674B8-46C2-44FA-9848-CDDD7407DE25}" type="pres">
      <dgm:prSet presAssocID="{4A2555E1-CFA4-43E3-B69D-E44E6926D858}" presName="spacer" presStyleCnt="0"/>
      <dgm:spPr/>
    </dgm:pt>
    <dgm:pt modelId="{3C455DDD-E94A-40A5-8712-5E561D255F91}" type="pres">
      <dgm:prSet presAssocID="{38E139F2-75BE-4FC1-9B33-B7F4A5FB89DF}" presName="parentText" presStyleLbl="node1" presStyleIdx="3" presStyleCnt="12">
        <dgm:presLayoutVars>
          <dgm:chMax val="0"/>
          <dgm:bulletEnabled val="1"/>
        </dgm:presLayoutVars>
      </dgm:prSet>
      <dgm:spPr/>
    </dgm:pt>
    <dgm:pt modelId="{D0A9A823-EB83-498E-A0F4-98322C1D69EB}" type="pres">
      <dgm:prSet presAssocID="{90913E46-24EB-4996-ACB8-E67D7407368B}" presName="spacer" presStyleCnt="0"/>
      <dgm:spPr/>
    </dgm:pt>
    <dgm:pt modelId="{9AA6494C-10A8-4C3F-88E3-429520C3CBFF}" type="pres">
      <dgm:prSet presAssocID="{7CEFF988-77CD-4359-B233-E42A980C49CA}" presName="parentText" presStyleLbl="node1" presStyleIdx="4" presStyleCnt="12">
        <dgm:presLayoutVars>
          <dgm:chMax val="0"/>
          <dgm:bulletEnabled val="1"/>
        </dgm:presLayoutVars>
      </dgm:prSet>
      <dgm:spPr/>
    </dgm:pt>
    <dgm:pt modelId="{B34F94F5-ED5F-497C-BD02-7FB61C220442}" type="pres">
      <dgm:prSet presAssocID="{47A76F4B-4626-4487-B571-372651F55104}" presName="spacer" presStyleCnt="0"/>
      <dgm:spPr/>
    </dgm:pt>
    <dgm:pt modelId="{F550B1A3-29AE-4ADF-A2FC-F0F96D122D58}" type="pres">
      <dgm:prSet presAssocID="{FC32C066-92B9-4A71-8FB4-A14D3C40D9FF}" presName="parentText" presStyleLbl="node1" presStyleIdx="5" presStyleCnt="12">
        <dgm:presLayoutVars>
          <dgm:chMax val="0"/>
          <dgm:bulletEnabled val="1"/>
        </dgm:presLayoutVars>
      </dgm:prSet>
      <dgm:spPr/>
    </dgm:pt>
    <dgm:pt modelId="{18692875-F14C-453F-8A42-009493BFFBAE}" type="pres">
      <dgm:prSet presAssocID="{2DEE5196-7785-4B82-80D8-37089F542E55}" presName="spacer" presStyleCnt="0"/>
      <dgm:spPr/>
    </dgm:pt>
    <dgm:pt modelId="{9E8DFA31-ADAD-4342-ABB6-5502959368FE}" type="pres">
      <dgm:prSet presAssocID="{0B7601B7-EF26-45BC-9C16-73131BFABC26}" presName="parentText" presStyleLbl="node1" presStyleIdx="6" presStyleCnt="12">
        <dgm:presLayoutVars>
          <dgm:chMax val="0"/>
          <dgm:bulletEnabled val="1"/>
        </dgm:presLayoutVars>
      </dgm:prSet>
      <dgm:spPr/>
    </dgm:pt>
    <dgm:pt modelId="{DE1B6F9C-0DF7-47DD-BD37-C85A7974F632}" type="pres">
      <dgm:prSet presAssocID="{358F8F63-288C-44DE-9BA7-320C24C21D99}" presName="spacer" presStyleCnt="0"/>
      <dgm:spPr/>
    </dgm:pt>
    <dgm:pt modelId="{F169346E-3E5C-466E-9362-5995247DAC34}" type="pres">
      <dgm:prSet presAssocID="{93190ADE-6515-4518-B5D1-7B4625ADC28C}" presName="parentText" presStyleLbl="node1" presStyleIdx="7" presStyleCnt="12">
        <dgm:presLayoutVars>
          <dgm:chMax val="0"/>
          <dgm:bulletEnabled val="1"/>
        </dgm:presLayoutVars>
      </dgm:prSet>
      <dgm:spPr/>
    </dgm:pt>
    <dgm:pt modelId="{1DA6CCB0-D5AF-44CD-A986-DD1A220558C2}" type="pres">
      <dgm:prSet presAssocID="{37EA4F49-9A06-4917-BA76-E7A3612A405A}" presName="spacer" presStyleCnt="0"/>
      <dgm:spPr/>
    </dgm:pt>
    <dgm:pt modelId="{363E41EA-BD5F-404C-969F-12FAA8FDDC34}" type="pres">
      <dgm:prSet presAssocID="{0542211A-0FF5-4975-B8DA-24D39854F929}" presName="parentText" presStyleLbl="node1" presStyleIdx="8" presStyleCnt="12">
        <dgm:presLayoutVars>
          <dgm:chMax val="0"/>
          <dgm:bulletEnabled val="1"/>
        </dgm:presLayoutVars>
      </dgm:prSet>
      <dgm:spPr/>
    </dgm:pt>
    <dgm:pt modelId="{4CF4E015-8CB4-4BF2-8087-14C8F3E11D36}" type="pres">
      <dgm:prSet presAssocID="{A575A9EF-C851-4368-968A-6F8521FEA6D9}" presName="spacer" presStyleCnt="0"/>
      <dgm:spPr/>
    </dgm:pt>
    <dgm:pt modelId="{BECDC303-198E-4F0E-81FA-57FBB85F65E8}" type="pres">
      <dgm:prSet presAssocID="{D54BB72B-38E3-4098-A1DE-1CC752767E29}" presName="parentText" presStyleLbl="node1" presStyleIdx="9" presStyleCnt="12">
        <dgm:presLayoutVars>
          <dgm:chMax val="0"/>
          <dgm:bulletEnabled val="1"/>
        </dgm:presLayoutVars>
      </dgm:prSet>
      <dgm:spPr/>
    </dgm:pt>
    <dgm:pt modelId="{37627712-C5C5-45F1-A56D-CBB4C865D16E}" type="pres">
      <dgm:prSet presAssocID="{842ED172-2C5C-4E1B-8225-5D19AC46A563}" presName="spacer" presStyleCnt="0"/>
      <dgm:spPr/>
    </dgm:pt>
    <dgm:pt modelId="{73CFD95F-7513-4F8F-A547-FB6C30C51473}" type="pres">
      <dgm:prSet presAssocID="{83A558A0-3BAA-4293-BC23-DA05BEFDC3B5}" presName="parentText" presStyleLbl="node1" presStyleIdx="10" presStyleCnt="12">
        <dgm:presLayoutVars>
          <dgm:chMax val="0"/>
          <dgm:bulletEnabled val="1"/>
        </dgm:presLayoutVars>
      </dgm:prSet>
      <dgm:spPr/>
    </dgm:pt>
    <dgm:pt modelId="{8E217A08-67A5-411F-B118-BCE0A281291F}" type="pres">
      <dgm:prSet presAssocID="{F98CEF70-DEA7-45A4-B980-9060510443E8}" presName="spacer" presStyleCnt="0"/>
      <dgm:spPr/>
    </dgm:pt>
    <dgm:pt modelId="{1A321695-50D8-4761-B99D-BDBA186F2DA1}" type="pres">
      <dgm:prSet presAssocID="{0493395A-C36D-4AF8-AE1C-F540820D6FEB}" presName="parentText" presStyleLbl="node1" presStyleIdx="11" presStyleCnt="12">
        <dgm:presLayoutVars>
          <dgm:chMax val="0"/>
          <dgm:bulletEnabled val="1"/>
        </dgm:presLayoutVars>
      </dgm:prSet>
      <dgm:spPr/>
    </dgm:pt>
  </dgm:ptLst>
  <dgm:cxnLst>
    <dgm:cxn modelId="{75BE0E15-3E1D-4432-9D12-8DF95ABAEF63}" type="presOf" srcId="{ADF06F6C-C6DC-478C-AB0C-7CF53379CEDD}" destId="{4CD70449-7511-4577-9722-F1FE78C67126}" srcOrd="0" destOrd="0" presId="urn:microsoft.com/office/officeart/2005/8/layout/vList2"/>
    <dgm:cxn modelId="{A952CD1D-1110-4326-9082-08B8E5806870}" type="presOf" srcId="{0542211A-0FF5-4975-B8DA-24D39854F929}" destId="{363E41EA-BD5F-404C-969F-12FAA8FDDC34}" srcOrd="0" destOrd="0" presId="urn:microsoft.com/office/officeart/2005/8/layout/vList2"/>
    <dgm:cxn modelId="{5B85CE32-A7D5-4D39-A890-72D4912C3FD7}" type="presOf" srcId="{0B7601B7-EF26-45BC-9C16-73131BFABC26}" destId="{9E8DFA31-ADAD-4342-ABB6-5502959368FE}" srcOrd="0" destOrd="0" presId="urn:microsoft.com/office/officeart/2005/8/layout/vList2"/>
    <dgm:cxn modelId="{AFAEA438-B23F-47FD-B4D8-C556436CF874}" srcId="{DF8F6B27-1159-4C7D-B027-64319DBF42FC}" destId="{FC32C066-92B9-4A71-8FB4-A14D3C40D9FF}" srcOrd="5" destOrd="0" parTransId="{6E7E6C32-974F-4245-B839-CC14821F674A}" sibTransId="{2DEE5196-7785-4B82-80D8-37089F542E55}"/>
    <dgm:cxn modelId="{B5588D5C-2586-420D-BAE6-8CBB2C93E14E}" srcId="{DF8F6B27-1159-4C7D-B027-64319DBF42FC}" destId="{D54BB72B-38E3-4098-A1DE-1CC752767E29}" srcOrd="9" destOrd="0" parTransId="{B840D6BF-69C7-4DF5-9421-435F3BBACA8C}" sibTransId="{842ED172-2C5C-4E1B-8225-5D19AC46A563}"/>
    <dgm:cxn modelId="{E85C575F-A71E-4515-9043-C48590938216}" type="presOf" srcId="{D54BB72B-38E3-4098-A1DE-1CC752767E29}" destId="{BECDC303-198E-4F0E-81FA-57FBB85F65E8}" srcOrd="0" destOrd="0" presId="urn:microsoft.com/office/officeart/2005/8/layout/vList2"/>
    <dgm:cxn modelId="{A2436446-C256-416D-9232-50F47A134027}" srcId="{DF8F6B27-1159-4C7D-B027-64319DBF42FC}" destId="{83A558A0-3BAA-4293-BC23-DA05BEFDC3B5}" srcOrd="10" destOrd="0" parTransId="{E16A8C65-85B1-4077-AC39-0AF4A4FCC681}" sibTransId="{F98CEF70-DEA7-45A4-B980-9060510443E8}"/>
    <dgm:cxn modelId="{E05ADD4F-1A74-430F-93A1-4175EA20ED99}" srcId="{DF8F6B27-1159-4C7D-B027-64319DBF42FC}" destId="{987077AF-CB99-4BBE-A6A3-4FA44C21E1FC}" srcOrd="0" destOrd="0" parTransId="{DD35FABC-E3D4-46C0-8F77-213E4347326B}" sibTransId="{C55C4018-9D12-4CBA-9B2C-F4B0CB9F3F15}"/>
    <dgm:cxn modelId="{73F6AE72-9061-4E44-895B-3D84889E0839}" srcId="{DF8F6B27-1159-4C7D-B027-64319DBF42FC}" destId="{0542211A-0FF5-4975-B8DA-24D39854F929}" srcOrd="8" destOrd="0" parTransId="{07FC45F8-B553-47CD-95FB-BE54B8B53265}" sibTransId="{A575A9EF-C851-4368-968A-6F8521FEA6D9}"/>
    <dgm:cxn modelId="{C3179580-FED9-402E-9C18-88D016DBB195}" srcId="{DF8F6B27-1159-4C7D-B027-64319DBF42FC}" destId="{ADF06F6C-C6DC-478C-AB0C-7CF53379CEDD}" srcOrd="1" destOrd="0" parTransId="{311FAD40-A05F-4DEB-B040-6891B0B8F180}" sibTransId="{8AFAD1F7-CE2B-4568-933C-22F990765704}"/>
    <dgm:cxn modelId="{E5B67782-D59D-4E87-A107-2AB70F4C1304}" type="presOf" srcId="{DF8F6B27-1159-4C7D-B027-64319DBF42FC}" destId="{754C1768-DC39-4D4C-94E7-BF9F10F6D72A}" srcOrd="0" destOrd="0" presId="urn:microsoft.com/office/officeart/2005/8/layout/vList2"/>
    <dgm:cxn modelId="{10EC198C-07BC-424C-86F6-298D14B362B0}" srcId="{DF8F6B27-1159-4C7D-B027-64319DBF42FC}" destId="{38E139F2-75BE-4FC1-9B33-B7F4A5FB89DF}" srcOrd="3" destOrd="0" parTransId="{2A348EC9-F5F7-43A7-ADA9-5422C6BD9FD9}" sibTransId="{90913E46-24EB-4996-ACB8-E67D7407368B}"/>
    <dgm:cxn modelId="{37416397-F2E8-4355-B448-B8858FC301AE}" type="presOf" srcId="{38E139F2-75BE-4FC1-9B33-B7F4A5FB89DF}" destId="{3C455DDD-E94A-40A5-8712-5E561D255F91}" srcOrd="0" destOrd="0" presId="urn:microsoft.com/office/officeart/2005/8/layout/vList2"/>
    <dgm:cxn modelId="{BB7D77A0-A895-40E9-9D71-D45F3AA36470}" type="presOf" srcId="{987077AF-CB99-4BBE-A6A3-4FA44C21E1FC}" destId="{7CD30462-D680-45AE-8F2D-A27BA03DAF20}" srcOrd="0" destOrd="0" presId="urn:microsoft.com/office/officeart/2005/8/layout/vList2"/>
    <dgm:cxn modelId="{1124BDA0-A231-4E98-88CE-1563FF132827}" srcId="{DF8F6B27-1159-4C7D-B027-64319DBF42FC}" destId="{0493395A-C36D-4AF8-AE1C-F540820D6FEB}" srcOrd="11" destOrd="0" parTransId="{1D6C7B2E-9809-4EAD-8D86-676770714091}" sibTransId="{D7F7C21D-7DB0-4135-BAE3-C3B7C8B6D876}"/>
    <dgm:cxn modelId="{69374CA6-F2CA-49D1-80C1-B4045AA96B42}" type="presOf" srcId="{93190ADE-6515-4518-B5D1-7B4625ADC28C}" destId="{F169346E-3E5C-466E-9362-5995247DAC34}" srcOrd="0" destOrd="0" presId="urn:microsoft.com/office/officeart/2005/8/layout/vList2"/>
    <dgm:cxn modelId="{432CDEA7-8433-4A2D-85AB-3C11A6E7E952}" type="presOf" srcId="{FC32C066-92B9-4A71-8FB4-A14D3C40D9FF}" destId="{F550B1A3-29AE-4ADF-A2FC-F0F96D122D58}" srcOrd="0" destOrd="0" presId="urn:microsoft.com/office/officeart/2005/8/layout/vList2"/>
    <dgm:cxn modelId="{002EAEAA-18EE-49CC-AD79-2B53D7DE6D5E}" type="presOf" srcId="{7CEFF988-77CD-4359-B233-E42A980C49CA}" destId="{9AA6494C-10A8-4C3F-88E3-429520C3CBFF}" srcOrd="0" destOrd="0" presId="urn:microsoft.com/office/officeart/2005/8/layout/vList2"/>
    <dgm:cxn modelId="{66CF7AB8-5595-43C4-BE29-80AC51DECDF0}" srcId="{DF8F6B27-1159-4C7D-B027-64319DBF42FC}" destId="{93190ADE-6515-4518-B5D1-7B4625ADC28C}" srcOrd="7" destOrd="0" parTransId="{A9473900-C456-4618-B0B5-FC10BF69EEDF}" sibTransId="{37EA4F49-9A06-4917-BA76-E7A3612A405A}"/>
    <dgm:cxn modelId="{1D4BBBCD-D62A-43E8-A448-C38786E2291E}" type="presOf" srcId="{0493395A-C36D-4AF8-AE1C-F540820D6FEB}" destId="{1A321695-50D8-4761-B99D-BDBA186F2DA1}" srcOrd="0" destOrd="0" presId="urn:microsoft.com/office/officeart/2005/8/layout/vList2"/>
    <dgm:cxn modelId="{250906D6-276C-4D64-9DC4-D722AA19D67D}" srcId="{DF8F6B27-1159-4C7D-B027-64319DBF42FC}" destId="{FC83BDE8-0886-4857-83DC-878095FB4DF6}" srcOrd="2" destOrd="0" parTransId="{B1A79534-0C7E-4BFB-BB55-7BBF8EEE42C5}" sibTransId="{4A2555E1-CFA4-43E3-B69D-E44E6926D858}"/>
    <dgm:cxn modelId="{8F15C4D7-810C-4287-8C22-4BBD5F3A6491}" srcId="{DF8F6B27-1159-4C7D-B027-64319DBF42FC}" destId="{0B7601B7-EF26-45BC-9C16-73131BFABC26}" srcOrd="6" destOrd="0" parTransId="{43C5DD2B-58B7-4FC0-91E4-8F9BA086A441}" sibTransId="{358F8F63-288C-44DE-9BA7-320C24C21D99}"/>
    <dgm:cxn modelId="{1F0102E4-BB59-48C1-9AD1-F148B0AD0C1A}" type="presOf" srcId="{FC83BDE8-0886-4857-83DC-878095FB4DF6}" destId="{C90015BA-A9B5-4DB5-A8EA-2B65E96E6949}" srcOrd="0" destOrd="0" presId="urn:microsoft.com/office/officeart/2005/8/layout/vList2"/>
    <dgm:cxn modelId="{762B27EA-2A19-4760-8D6F-07237F7F8C3E}" type="presOf" srcId="{83A558A0-3BAA-4293-BC23-DA05BEFDC3B5}" destId="{73CFD95F-7513-4F8F-A547-FB6C30C51473}" srcOrd="0" destOrd="0" presId="urn:microsoft.com/office/officeart/2005/8/layout/vList2"/>
    <dgm:cxn modelId="{C930DBF8-D104-46A4-AA8C-45C6FB57ED5D}" srcId="{DF8F6B27-1159-4C7D-B027-64319DBF42FC}" destId="{7CEFF988-77CD-4359-B233-E42A980C49CA}" srcOrd="4" destOrd="0" parTransId="{EBE15809-70CF-468A-8D41-50F23C5BB29C}" sibTransId="{47A76F4B-4626-4487-B571-372651F55104}"/>
    <dgm:cxn modelId="{B3A091B9-1FD0-4C0A-AFE6-D4020EDF70B2}" type="presParOf" srcId="{754C1768-DC39-4D4C-94E7-BF9F10F6D72A}" destId="{7CD30462-D680-45AE-8F2D-A27BA03DAF20}" srcOrd="0" destOrd="0" presId="urn:microsoft.com/office/officeart/2005/8/layout/vList2"/>
    <dgm:cxn modelId="{F2443914-0213-44C6-B6FE-845FE28642E5}" type="presParOf" srcId="{754C1768-DC39-4D4C-94E7-BF9F10F6D72A}" destId="{F0BECDEB-5D00-447D-83AC-F6C287D9C7C8}" srcOrd="1" destOrd="0" presId="urn:microsoft.com/office/officeart/2005/8/layout/vList2"/>
    <dgm:cxn modelId="{A31AF14C-ABF4-432B-9154-C34D7F4A202B}" type="presParOf" srcId="{754C1768-DC39-4D4C-94E7-BF9F10F6D72A}" destId="{4CD70449-7511-4577-9722-F1FE78C67126}" srcOrd="2" destOrd="0" presId="urn:microsoft.com/office/officeart/2005/8/layout/vList2"/>
    <dgm:cxn modelId="{27411F09-2A71-4B36-8544-55BF7267FF5F}" type="presParOf" srcId="{754C1768-DC39-4D4C-94E7-BF9F10F6D72A}" destId="{A922322E-033A-4640-99D3-BC9A79656120}" srcOrd="3" destOrd="0" presId="urn:microsoft.com/office/officeart/2005/8/layout/vList2"/>
    <dgm:cxn modelId="{1B40DE5E-A2E8-4CEC-BE2A-81E8C58C6EE4}" type="presParOf" srcId="{754C1768-DC39-4D4C-94E7-BF9F10F6D72A}" destId="{C90015BA-A9B5-4DB5-A8EA-2B65E96E6949}" srcOrd="4" destOrd="0" presId="urn:microsoft.com/office/officeart/2005/8/layout/vList2"/>
    <dgm:cxn modelId="{7ACE6A7F-7B75-448F-98D4-1E0DBC95D10C}" type="presParOf" srcId="{754C1768-DC39-4D4C-94E7-BF9F10F6D72A}" destId="{F29674B8-46C2-44FA-9848-CDDD7407DE25}" srcOrd="5" destOrd="0" presId="urn:microsoft.com/office/officeart/2005/8/layout/vList2"/>
    <dgm:cxn modelId="{1B975CEE-56E7-4D02-9BBB-858CBCB4E5AE}" type="presParOf" srcId="{754C1768-DC39-4D4C-94E7-BF9F10F6D72A}" destId="{3C455DDD-E94A-40A5-8712-5E561D255F91}" srcOrd="6" destOrd="0" presId="urn:microsoft.com/office/officeart/2005/8/layout/vList2"/>
    <dgm:cxn modelId="{7CEABDA7-12C0-4005-9670-DB46F68FCE56}" type="presParOf" srcId="{754C1768-DC39-4D4C-94E7-BF9F10F6D72A}" destId="{D0A9A823-EB83-498E-A0F4-98322C1D69EB}" srcOrd="7" destOrd="0" presId="urn:microsoft.com/office/officeart/2005/8/layout/vList2"/>
    <dgm:cxn modelId="{FC4BD636-FA28-4F7A-81BB-CEFD6F7E9E44}" type="presParOf" srcId="{754C1768-DC39-4D4C-94E7-BF9F10F6D72A}" destId="{9AA6494C-10A8-4C3F-88E3-429520C3CBFF}" srcOrd="8" destOrd="0" presId="urn:microsoft.com/office/officeart/2005/8/layout/vList2"/>
    <dgm:cxn modelId="{F84172C6-21A8-4DD5-B179-2DCF24451D0B}" type="presParOf" srcId="{754C1768-DC39-4D4C-94E7-BF9F10F6D72A}" destId="{B34F94F5-ED5F-497C-BD02-7FB61C220442}" srcOrd="9" destOrd="0" presId="urn:microsoft.com/office/officeart/2005/8/layout/vList2"/>
    <dgm:cxn modelId="{A4BD7466-4D2E-4EFC-86E6-339FBD08AC12}" type="presParOf" srcId="{754C1768-DC39-4D4C-94E7-BF9F10F6D72A}" destId="{F550B1A3-29AE-4ADF-A2FC-F0F96D122D58}" srcOrd="10" destOrd="0" presId="urn:microsoft.com/office/officeart/2005/8/layout/vList2"/>
    <dgm:cxn modelId="{8463562A-43C2-4477-AC55-080262AB467B}" type="presParOf" srcId="{754C1768-DC39-4D4C-94E7-BF9F10F6D72A}" destId="{18692875-F14C-453F-8A42-009493BFFBAE}" srcOrd="11" destOrd="0" presId="urn:microsoft.com/office/officeart/2005/8/layout/vList2"/>
    <dgm:cxn modelId="{612E1B8A-EB0E-4593-AB58-9E5EBCBFCFAC}" type="presParOf" srcId="{754C1768-DC39-4D4C-94E7-BF9F10F6D72A}" destId="{9E8DFA31-ADAD-4342-ABB6-5502959368FE}" srcOrd="12" destOrd="0" presId="urn:microsoft.com/office/officeart/2005/8/layout/vList2"/>
    <dgm:cxn modelId="{15C14943-F599-412A-99C9-B645D21ABFCE}" type="presParOf" srcId="{754C1768-DC39-4D4C-94E7-BF9F10F6D72A}" destId="{DE1B6F9C-0DF7-47DD-BD37-C85A7974F632}" srcOrd="13" destOrd="0" presId="urn:microsoft.com/office/officeart/2005/8/layout/vList2"/>
    <dgm:cxn modelId="{0E17F57D-21C7-4D15-BB29-ACB5021E0168}" type="presParOf" srcId="{754C1768-DC39-4D4C-94E7-BF9F10F6D72A}" destId="{F169346E-3E5C-466E-9362-5995247DAC34}" srcOrd="14" destOrd="0" presId="urn:microsoft.com/office/officeart/2005/8/layout/vList2"/>
    <dgm:cxn modelId="{0C9F2838-5218-4E79-A98A-1811A9BA3981}" type="presParOf" srcId="{754C1768-DC39-4D4C-94E7-BF9F10F6D72A}" destId="{1DA6CCB0-D5AF-44CD-A986-DD1A220558C2}" srcOrd="15" destOrd="0" presId="urn:microsoft.com/office/officeart/2005/8/layout/vList2"/>
    <dgm:cxn modelId="{845A144C-7F7E-49DA-BB5B-D4670C3E82F1}" type="presParOf" srcId="{754C1768-DC39-4D4C-94E7-BF9F10F6D72A}" destId="{363E41EA-BD5F-404C-969F-12FAA8FDDC34}" srcOrd="16" destOrd="0" presId="urn:microsoft.com/office/officeart/2005/8/layout/vList2"/>
    <dgm:cxn modelId="{C58F61FF-4A67-4DD5-B5B5-753D3B8B4AB6}" type="presParOf" srcId="{754C1768-DC39-4D4C-94E7-BF9F10F6D72A}" destId="{4CF4E015-8CB4-4BF2-8087-14C8F3E11D36}" srcOrd="17" destOrd="0" presId="urn:microsoft.com/office/officeart/2005/8/layout/vList2"/>
    <dgm:cxn modelId="{AB0791D4-1DDE-4CAD-8FE4-547204DEFE7B}" type="presParOf" srcId="{754C1768-DC39-4D4C-94E7-BF9F10F6D72A}" destId="{BECDC303-198E-4F0E-81FA-57FBB85F65E8}" srcOrd="18" destOrd="0" presId="urn:microsoft.com/office/officeart/2005/8/layout/vList2"/>
    <dgm:cxn modelId="{6D4BAFC3-9FB6-4C8D-9D2E-8DB0402D711D}" type="presParOf" srcId="{754C1768-DC39-4D4C-94E7-BF9F10F6D72A}" destId="{37627712-C5C5-45F1-A56D-CBB4C865D16E}" srcOrd="19" destOrd="0" presId="urn:microsoft.com/office/officeart/2005/8/layout/vList2"/>
    <dgm:cxn modelId="{BD4476BE-960F-4764-B90D-573D8EE105B2}" type="presParOf" srcId="{754C1768-DC39-4D4C-94E7-BF9F10F6D72A}" destId="{73CFD95F-7513-4F8F-A547-FB6C30C51473}" srcOrd="20" destOrd="0" presId="urn:microsoft.com/office/officeart/2005/8/layout/vList2"/>
    <dgm:cxn modelId="{850C1A7C-1281-4A47-B014-595C9A32B1EC}" type="presParOf" srcId="{754C1768-DC39-4D4C-94E7-BF9F10F6D72A}" destId="{8E217A08-67A5-411F-B118-BCE0A281291F}" srcOrd="21" destOrd="0" presId="urn:microsoft.com/office/officeart/2005/8/layout/vList2"/>
    <dgm:cxn modelId="{772B0A8E-BB8D-42C0-A464-A08B689CF060}" type="presParOf" srcId="{754C1768-DC39-4D4C-94E7-BF9F10F6D72A}" destId="{1A321695-50D8-4761-B99D-BDBA186F2DA1}" srcOrd="2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046D04-3419-470B-84F5-D610868C9DD6}" type="doc">
      <dgm:prSet loTypeId="urn:microsoft.com/office/officeart/2011/layout/TabList" loCatId="officeonline" qsTypeId="urn:microsoft.com/office/officeart/2005/8/quickstyle/simple5" qsCatId="simple" csTypeId="urn:microsoft.com/office/officeart/2005/8/colors/colorful1" csCatId="colorful" phldr="1"/>
      <dgm:spPr/>
      <dgm:t>
        <a:bodyPr/>
        <a:lstStyle/>
        <a:p>
          <a:endParaRPr lang="en-US"/>
        </a:p>
      </dgm:t>
    </dgm:pt>
    <dgm:pt modelId="{59FFE4A5-5D09-44E3-97D9-E9BF06945BA2}">
      <dgm:prSet/>
      <dgm:spPr/>
      <dgm:t>
        <a:bodyPr/>
        <a:lstStyle/>
        <a:p>
          <a:r>
            <a:rPr lang="en-US" dirty="0"/>
            <a:t>1</a:t>
          </a:r>
        </a:p>
      </dgm:t>
    </dgm:pt>
    <dgm:pt modelId="{852B4BA1-41C3-4B0F-B835-47CD1ED8B540}" type="parTrans" cxnId="{5F61AFAC-35FC-4F19-AB85-2A24F28C7FF3}">
      <dgm:prSet/>
      <dgm:spPr/>
      <dgm:t>
        <a:bodyPr/>
        <a:lstStyle/>
        <a:p>
          <a:endParaRPr lang="en-US"/>
        </a:p>
      </dgm:t>
    </dgm:pt>
    <dgm:pt modelId="{B270A295-B167-4365-AD19-57A6FD476CB7}" type="sibTrans" cxnId="{5F61AFAC-35FC-4F19-AB85-2A24F28C7FF3}">
      <dgm:prSet/>
      <dgm:spPr/>
      <dgm:t>
        <a:bodyPr/>
        <a:lstStyle/>
        <a:p>
          <a:endParaRPr lang="en-US"/>
        </a:p>
      </dgm:t>
    </dgm:pt>
    <dgm:pt modelId="{CC693AD6-8107-42BA-A550-0415F92ACCE8}">
      <dgm:prSet/>
      <dgm:spPr/>
      <dgm:t>
        <a:bodyPr/>
        <a:lstStyle/>
        <a:p>
          <a:r>
            <a:rPr lang="en-US" dirty="0"/>
            <a:t>2</a:t>
          </a:r>
        </a:p>
      </dgm:t>
    </dgm:pt>
    <dgm:pt modelId="{23102150-3FD3-4E6B-8A4E-4B75FAAC9A17}" type="parTrans" cxnId="{362FB160-86A8-4815-BB3D-32334383BDA6}">
      <dgm:prSet/>
      <dgm:spPr/>
      <dgm:t>
        <a:bodyPr/>
        <a:lstStyle/>
        <a:p>
          <a:endParaRPr lang="en-US"/>
        </a:p>
      </dgm:t>
    </dgm:pt>
    <dgm:pt modelId="{80670058-D36F-4BC9-9773-57CB82E439D3}" type="sibTrans" cxnId="{362FB160-86A8-4815-BB3D-32334383BDA6}">
      <dgm:prSet/>
      <dgm:spPr/>
      <dgm:t>
        <a:bodyPr/>
        <a:lstStyle/>
        <a:p>
          <a:endParaRPr lang="en-US"/>
        </a:p>
      </dgm:t>
    </dgm:pt>
    <dgm:pt modelId="{B5915396-2B49-4E52-9B6E-92BCB77D6D72}">
      <dgm:prSet/>
      <dgm:spPr/>
      <dgm:t>
        <a:bodyPr/>
        <a:lstStyle/>
        <a:p>
          <a:r>
            <a:rPr lang="en-US" dirty="0"/>
            <a:t>3</a:t>
          </a:r>
        </a:p>
      </dgm:t>
    </dgm:pt>
    <dgm:pt modelId="{5598E4E0-9CA9-491E-B6BC-D72CBDB5A424}" type="parTrans" cxnId="{463BBA3A-F334-43DF-B856-2C770F7EABBF}">
      <dgm:prSet/>
      <dgm:spPr/>
      <dgm:t>
        <a:bodyPr/>
        <a:lstStyle/>
        <a:p>
          <a:endParaRPr lang="en-US"/>
        </a:p>
      </dgm:t>
    </dgm:pt>
    <dgm:pt modelId="{B815CE01-4D50-4B68-9336-7BB6D6B0F403}" type="sibTrans" cxnId="{463BBA3A-F334-43DF-B856-2C770F7EABBF}">
      <dgm:prSet/>
      <dgm:spPr/>
      <dgm:t>
        <a:bodyPr/>
        <a:lstStyle/>
        <a:p>
          <a:endParaRPr lang="en-US"/>
        </a:p>
      </dgm:t>
    </dgm:pt>
    <dgm:pt modelId="{5F97088F-FEB5-4504-BA13-6AF708D63171}">
      <dgm:prSet/>
      <dgm:spPr/>
      <dgm:t>
        <a:bodyPr/>
        <a:lstStyle/>
        <a:p>
          <a:r>
            <a:rPr lang="en-US" dirty="0"/>
            <a:t>4</a:t>
          </a:r>
        </a:p>
      </dgm:t>
    </dgm:pt>
    <dgm:pt modelId="{DCE712C9-6879-47DE-A9DD-30549B404FF2}" type="parTrans" cxnId="{7D622268-AAB4-4511-B3B0-EE0110A3A584}">
      <dgm:prSet/>
      <dgm:spPr/>
      <dgm:t>
        <a:bodyPr/>
        <a:lstStyle/>
        <a:p>
          <a:endParaRPr lang="en-US"/>
        </a:p>
      </dgm:t>
    </dgm:pt>
    <dgm:pt modelId="{2955C494-3A61-45DA-AA5E-D6345239DE46}" type="sibTrans" cxnId="{7D622268-AAB4-4511-B3B0-EE0110A3A584}">
      <dgm:prSet/>
      <dgm:spPr/>
      <dgm:t>
        <a:bodyPr/>
        <a:lstStyle/>
        <a:p>
          <a:endParaRPr lang="en-US"/>
        </a:p>
      </dgm:t>
    </dgm:pt>
    <dgm:pt modelId="{171B7889-4B48-41D0-BA0C-5C1C1795EC35}">
      <dgm:prSet/>
      <dgm:spPr/>
      <dgm:t>
        <a:bodyPr/>
        <a:lstStyle/>
        <a:p>
          <a:r>
            <a:rPr lang="en-US" dirty="0"/>
            <a:t>5</a:t>
          </a:r>
        </a:p>
      </dgm:t>
    </dgm:pt>
    <dgm:pt modelId="{0E6ACF6C-4245-41B1-9167-E416CDBBFDCC}" type="parTrans" cxnId="{CBA132E9-BC90-42DB-9C1D-4BA4E66EA13A}">
      <dgm:prSet/>
      <dgm:spPr/>
      <dgm:t>
        <a:bodyPr/>
        <a:lstStyle/>
        <a:p>
          <a:endParaRPr lang="en-US"/>
        </a:p>
      </dgm:t>
    </dgm:pt>
    <dgm:pt modelId="{34C83D75-816E-4004-B5EF-B932197D3ABF}" type="sibTrans" cxnId="{CBA132E9-BC90-42DB-9C1D-4BA4E66EA13A}">
      <dgm:prSet/>
      <dgm:spPr/>
      <dgm:t>
        <a:bodyPr/>
        <a:lstStyle/>
        <a:p>
          <a:endParaRPr lang="en-US"/>
        </a:p>
      </dgm:t>
    </dgm:pt>
    <dgm:pt modelId="{CB5CAA0D-E6E6-40E1-9701-B0448383328C}">
      <dgm:prSet/>
      <dgm:spPr/>
      <dgm:t>
        <a:bodyPr/>
        <a:lstStyle/>
        <a:p>
          <a:r>
            <a:rPr lang="en-US" dirty="0"/>
            <a:t>6</a:t>
          </a:r>
        </a:p>
      </dgm:t>
    </dgm:pt>
    <dgm:pt modelId="{42AE9C9C-AC27-4F56-A365-1C1345AF908C}" type="parTrans" cxnId="{5E3EAE93-77A3-4A88-B4B5-70A7CB74D290}">
      <dgm:prSet/>
      <dgm:spPr/>
      <dgm:t>
        <a:bodyPr/>
        <a:lstStyle/>
        <a:p>
          <a:endParaRPr lang="en-US"/>
        </a:p>
      </dgm:t>
    </dgm:pt>
    <dgm:pt modelId="{5D0BC2D4-D686-4ABD-A70A-F52EF9FE7B3F}" type="sibTrans" cxnId="{5E3EAE93-77A3-4A88-B4B5-70A7CB74D290}">
      <dgm:prSet/>
      <dgm:spPr/>
      <dgm:t>
        <a:bodyPr/>
        <a:lstStyle/>
        <a:p>
          <a:endParaRPr lang="en-US"/>
        </a:p>
      </dgm:t>
    </dgm:pt>
    <dgm:pt modelId="{05993427-104D-426C-84D7-86B7637A0FD6}">
      <dgm:prSet/>
      <dgm:spPr/>
      <dgm:t>
        <a:bodyPr/>
        <a:lstStyle/>
        <a:p>
          <a:r>
            <a:rPr lang="en-US" dirty="0"/>
            <a:t>7</a:t>
          </a:r>
        </a:p>
      </dgm:t>
    </dgm:pt>
    <dgm:pt modelId="{880284E7-4FCE-4570-A70E-24CE24A5E97D}" type="parTrans" cxnId="{0CDE8F92-8B2C-448D-93BA-95B81201D828}">
      <dgm:prSet/>
      <dgm:spPr/>
      <dgm:t>
        <a:bodyPr/>
        <a:lstStyle/>
        <a:p>
          <a:endParaRPr lang="en-US"/>
        </a:p>
      </dgm:t>
    </dgm:pt>
    <dgm:pt modelId="{A090765C-DBDE-454E-8CC8-09475CB412BD}" type="sibTrans" cxnId="{0CDE8F92-8B2C-448D-93BA-95B81201D828}">
      <dgm:prSet/>
      <dgm:spPr/>
      <dgm:t>
        <a:bodyPr/>
        <a:lstStyle/>
        <a:p>
          <a:endParaRPr lang="en-US"/>
        </a:p>
      </dgm:t>
    </dgm:pt>
    <dgm:pt modelId="{E2C90D90-93F3-41FB-9369-6810A4CDD2AE}">
      <dgm:prSet/>
      <dgm:spPr/>
      <dgm:t>
        <a:bodyPr anchor="ctr" anchorCtr="0"/>
        <a:lstStyle/>
        <a:p>
          <a:r>
            <a:rPr lang="en-US" dirty="0"/>
            <a:t>Provide a definition of risk and describe why risk management is important.</a:t>
          </a:r>
        </a:p>
      </dgm:t>
    </dgm:pt>
    <dgm:pt modelId="{C1163A7F-712F-4294-8C0B-10B3AB8F9962}" type="parTrans" cxnId="{56BFAD8E-1159-477A-B19A-32686623D0B9}">
      <dgm:prSet/>
      <dgm:spPr/>
      <dgm:t>
        <a:bodyPr/>
        <a:lstStyle/>
        <a:p>
          <a:endParaRPr lang="en-US"/>
        </a:p>
      </dgm:t>
    </dgm:pt>
    <dgm:pt modelId="{B2D4CF6D-262F-4CBC-B6FC-34E29953726C}" type="sibTrans" cxnId="{56BFAD8E-1159-477A-B19A-32686623D0B9}">
      <dgm:prSet/>
      <dgm:spPr/>
      <dgm:t>
        <a:bodyPr/>
        <a:lstStyle/>
        <a:p>
          <a:endParaRPr lang="en-US"/>
        </a:p>
      </dgm:t>
    </dgm:pt>
    <dgm:pt modelId="{8AD6B797-A429-45B4-8545-7C26DEF9C358}">
      <dgm:prSet/>
      <dgm:spPr/>
      <dgm:t>
        <a:bodyPr anchor="ctr" anchorCtr="0"/>
        <a:lstStyle/>
        <a:p>
          <a:r>
            <a:rPr lang="en-US" dirty="0"/>
            <a:t>Understand the Importance of Governance, Risk, and Compliance Principles</a:t>
          </a:r>
        </a:p>
      </dgm:t>
    </dgm:pt>
    <dgm:pt modelId="{E443E650-4AD0-4CFC-AF57-A8B46348A4CA}" type="parTrans" cxnId="{CD7D2A44-E6E8-4867-BFD6-AB7B41981C3D}">
      <dgm:prSet/>
      <dgm:spPr/>
      <dgm:t>
        <a:bodyPr/>
        <a:lstStyle/>
        <a:p>
          <a:endParaRPr lang="en-US"/>
        </a:p>
      </dgm:t>
    </dgm:pt>
    <dgm:pt modelId="{D24BF026-8347-4739-B610-19BF8D1D3EBE}" type="sibTrans" cxnId="{CD7D2A44-E6E8-4867-BFD6-AB7B41981C3D}">
      <dgm:prSet/>
      <dgm:spPr/>
      <dgm:t>
        <a:bodyPr/>
        <a:lstStyle/>
        <a:p>
          <a:endParaRPr lang="en-US"/>
        </a:p>
      </dgm:t>
    </dgm:pt>
    <dgm:pt modelId="{DACE1030-FFEA-4CD7-89A6-4ABE24CDFDFE}">
      <dgm:prSet/>
      <dgm:spPr/>
      <dgm:t>
        <a:bodyPr anchor="ctr" anchorCtr="0"/>
        <a:lstStyle/>
        <a:p>
          <a:r>
            <a:rPr lang="en-US" dirty="0"/>
            <a:t>Describe the elements of an ERM framework.</a:t>
          </a:r>
        </a:p>
      </dgm:t>
    </dgm:pt>
    <dgm:pt modelId="{AFAC04BD-CB8F-42CE-8014-4E103BA1EE74}" type="parTrans" cxnId="{4DEF164B-4F42-44DE-955E-F037E43D7B26}">
      <dgm:prSet/>
      <dgm:spPr/>
      <dgm:t>
        <a:bodyPr/>
        <a:lstStyle/>
        <a:p>
          <a:endParaRPr lang="en-US"/>
        </a:p>
      </dgm:t>
    </dgm:pt>
    <dgm:pt modelId="{C1485B4F-F5AB-490F-B607-E266B96A2401}" type="sibTrans" cxnId="{4DEF164B-4F42-44DE-955E-F037E43D7B26}">
      <dgm:prSet/>
      <dgm:spPr/>
      <dgm:t>
        <a:bodyPr/>
        <a:lstStyle/>
        <a:p>
          <a:endParaRPr lang="en-US"/>
        </a:p>
      </dgm:t>
    </dgm:pt>
    <dgm:pt modelId="{D6BD70DA-5CFA-4D1C-8327-CE4F1CCAD918}">
      <dgm:prSet/>
      <dgm:spPr/>
      <dgm:t>
        <a:bodyPr anchor="ctr" anchorCtr="0"/>
        <a:lstStyle/>
        <a:p>
          <a:r>
            <a:rPr lang="en-US" dirty="0"/>
            <a:t>Identify the obstacles to effective risk management.</a:t>
          </a:r>
        </a:p>
      </dgm:t>
    </dgm:pt>
    <dgm:pt modelId="{552BEF83-639F-4A93-8C86-481F6650A869}" type="parTrans" cxnId="{A0FE8F63-BCE4-490A-9CEB-A21096886A4A}">
      <dgm:prSet/>
      <dgm:spPr/>
      <dgm:t>
        <a:bodyPr/>
        <a:lstStyle/>
        <a:p>
          <a:endParaRPr lang="en-US"/>
        </a:p>
      </dgm:t>
    </dgm:pt>
    <dgm:pt modelId="{6C33C09F-CBBD-4AAD-A57B-4B5A5F0AB84C}" type="sibTrans" cxnId="{A0FE8F63-BCE4-490A-9CEB-A21096886A4A}">
      <dgm:prSet/>
      <dgm:spPr/>
      <dgm:t>
        <a:bodyPr/>
        <a:lstStyle/>
        <a:p>
          <a:endParaRPr lang="en-US"/>
        </a:p>
      </dgm:t>
    </dgm:pt>
    <dgm:pt modelId="{B7208650-E8D8-418E-9697-8D13D0E324E4}">
      <dgm:prSet/>
      <dgm:spPr/>
      <dgm:t>
        <a:bodyPr anchor="ctr" anchorCtr="0"/>
        <a:lstStyle/>
        <a:p>
          <a:r>
            <a:rPr lang="en-US" dirty="0"/>
            <a:t>Recognize and be able to discuss the rising expectations for risk management to be more strategic and value-adding.</a:t>
          </a:r>
        </a:p>
      </dgm:t>
    </dgm:pt>
    <dgm:pt modelId="{6313C856-EEF0-473A-943C-9594B39FCB52}" type="parTrans" cxnId="{6AAB635E-807A-4BC6-9661-6843CBBAA6A8}">
      <dgm:prSet/>
      <dgm:spPr/>
      <dgm:t>
        <a:bodyPr/>
        <a:lstStyle/>
        <a:p>
          <a:endParaRPr lang="en-US"/>
        </a:p>
      </dgm:t>
    </dgm:pt>
    <dgm:pt modelId="{504020DC-A938-470B-A69B-88C5CFB9CDA0}" type="sibTrans" cxnId="{6AAB635E-807A-4BC6-9661-6843CBBAA6A8}">
      <dgm:prSet/>
      <dgm:spPr/>
      <dgm:t>
        <a:bodyPr/>
        <a:lstStyle/>
        <a:p>
          <a:endParaRPr lang="en-US"/>
        </a:p>
      </dgm:t>
    </dgm:pt>
    <dgm:pt modelId="{22FF8BE6-06FB-4E78-8933-1A183D0B07BC}">
      <dgm:prSet/>
      <dgm:spPr/>
      <dgm:t>
        <a:bodyPr anchor="ctr" anchorCtr="0"/>
        <a:lstStyle/>
        <a:p>
          <a:r>
            <a:rPr lang="en-US" dirty="0"/>
            <a:t>Identify some of the organizational arrangements, processes and culture that enable successful risk management.</a:t>
          </a:r>
        </a:p>
      </dgm:t>
    </dgm:pt>
    <dgm:pt modelId="{8A352C53-ACDA-418D-BE21-F9FF39DD4EB6}" type="parTrans" cxnId="{548F07E5-C5D4-4652-91CA-DCC0ADEC603E}">
      <dgm:prSet/>
      <dgm:spPr/>
      <dgm:t>
        <a:bodyPr/>
        <a:lstStyle/>
        <a:p>
          <a:endParaRPr lang="en-US"/>
        </a:p>
      </dgm:t>
    </dgm:pt>
    <dgm:pt modelId="{E68B7B5B-D51A-4A2C-90D5-15C3543EE2E1}" type="sibTrans" cxnId="{548F07E5-C5D4-4652-91CA-DCC0ADEC603E}">
      <dgm:prSet/>
      <dgm:spPr/>
      <dgm:t>
        <a:bodyPr/>
        <a:lstStyle/>
        <a:p>
          <a:endParaRPr lang="en-US"/>
        </a:p>
      </dgm:t>
    </dgm:pt>
    <dgm:pt modelId="{F452FBCB-1AA2-4BC8-9E27-74CD1107EA0B}">
      <dgm:prSet/>
      <dgm:spPr/>
      <dgm:t>
        <a:bodyPr anchor="ctr" anchorCtr="0"/>
        <a:lstStyle/>
        <a:p>
          <a:r>
            <a:rPr lang="en-US" dirty="0"/>
            <a:t>Clarify what KRIs are and demonstrate their practical applications and value to an organization.</a:t>
          </a:r>
        </a:p>
      </dgm:t>
    </dgm:pt>
    <dgm:pt modelId="{22351099-37FA-4310-B0CB-B9AAB7B6961D}" type="parTrans" cxnId="{51DFB404-424A-4472-97A5-8FC6E0748B5D}">
      <dgm:prSet/>
      <dgm:spPr/>
      <dgm:t>
        <a:bodyPr/>
        <a:lstStyle/>
        <a:p>
          <a:endParaRPr lang="en-US"/>
        </a:p>
      </dgm:t>
    </dgm:pt>
    <dgm:pt modelId="{82F14D6F-7D56-4394-B1CA-115D8E15126F}" type="sibTrans" cxnId="{51DFB404-424A-4472-97A5-8FC6E0748B5D}">
      <dgm:prSet/>
      <dgm:spPr/>
      <dgm:t>
        <a:bodyPr/>
        <a:lstStyle/>
        <a:p>
          <a:endParaRPr lang="en-US"/>
        </a:p>
      </dgm:t>
    </dgm:pt>
    <dgm:pt modelId="{6E0B19F8-5785-4E27-BE72-8E66C44B1A48}" type="pres">
      <dgm:prSet presAssocID="{ED046D04-3419-470B-84F5-D610868C9DD6}" presName="Name0" presStyleCnt="0">
        <dgm:presLayoutVars>
          <dgm:chMax/>
          <dgm:chPref val="3"/>
          <dgm:dir/>
          <dgm:animOne val="branch"/>
          <dgm:animLvl val="lvl"/>
        </dgm:presLayoutVars>
      </dgm:prSet>
      <dgm:spPr/>
    </dgm:pt>
    <dgm:pt modelId="{866B748D-FF5E-40DC-99D7-30398AE0725A}" type="pres">
      <dgm:prSet presAssocID="{59FFE4A5-5D09-44E3-97D9-E9BF06945BA2}" presName="composite" presStyleCnt="0"/>
      <dgm:spPr/>
    </dgm:pt>
    <dgm:pt modelId="{4F350E2A-D54A-45B8-8FA7-102F26231D41}" type="pres">
      <dgm:prSet presAssocID="{59FFE4A5-5D09-44E3-97D9-E9BF06945BA2}" presName="FirstChild" presStyleLbl="revTx" presStyleIdx="0" presStyleCnt="7" custScaleX="118188" custLinFactNeighborX="-5328">
        <dgm:presLayoutVars>
          <dgm:chMax val="0"/>
          <dgm:chPref val="0"/>
          <dgm:bulletEnabled val="1"/>
        </dgm:presLayoutVars>
      </dgm:prSet>
      <dgm:spPr/>
    </dgm:pt>
    <dgm:pt modelId="{F68AD32C-6133-4CE1-81CD-32CBD748A9E5}" type="pres">
      <dgm:prSet presAssocID="{59FFE4A5-5D09-44E3-97D9-E9BF06945BA2}" presName="Parent" presStyleLbl="alignNode1" presStyleIdx="0" presStyleCnt="7" custScaleX="41757" custLinFactNeighborX="-58644">
        <dgm:presLayoutVars>
          <dgm:chMax val="3"/>
          <dgm:chPref val="3"/>
          <dgm:bulletEnabled val="1"/>
        </dgm:presLayoutVars>
      </dgm:prSet>
      <dgm:spPr/>
    </dgm:pt>
    <dgm:pt modelId="{0DA72A8B-E395-42CD-AD0B-1E23DBF07FB5}" type="pres">
      <dgm:prSet presAssocID="{59FFE4A5-5D09-44E3-97D9-E9BF06945BA2}" presName="Accent" presStyleLbl="parChTrans1D1" presStyleIdx="0" presStyleCnt="7"/>
      <dgm:spPr/>
    </dgm:pt>
    <dgm:pt modelId="{11052978-B940-401E-B436-51F77CE7F199}" type="pres">
      <dgm:prSet presAssocID="{B270A295-B167-4365-AD19-57A6FD476CB7}" presName="sibTrans" presStyleCnt="0"/>
      <dgm:spPr/>
    </dgm:pt>
    <dgm:pt modelId="{8388A32F-31D6-4A65-AA52-F5F9C088197C}" type="pres">
      <dgm:prSet presAssocID="{CC693AD6-8107-42BA-A550-0415F92ACCE8}" presName="composite" presStyleCnt="0"/>
      <dgm:spPr/>
    </dgm:pt>
    <dgm:pt modelId="{19E271D7-3530-4839-B2D5-00F537BFB1BA}" type="pres">
      <dgm:prSet presAssocID="{CC693AD6-8107-42BA-A550-0415F92ACCE8}" presName="FirstChild" presStyleLbl="revTx" presStyleIdx="1" presStyleCnt="7" custScaleX="118188" custLinFactNeighborX="-5328">
        <dgm:presLayoutVars>
          <dgm:chMax val="0"/>
          <dgm:chPref val="0"/>
          <dgm:bulletEnabled val="1"/>
        </dgm:presLayoutVars>
      </dgm:prSet>
      <dgm:spPr/>
    </dgm:pt>
    <dgm:pt modelId="{CFEAE904-9685-468A-82B3-C4263ECF0AFF}" type="pres">
      <dgm:prSet presAssocID="{CC693AD6-8107-42BA-A550-0415F92ACCE8}" presName="Parent" presStyleLbl="alignNode1" presStyleIdx="1" presStyleCnt="7" custScaleX="41757" custLinFactNeighborX="-58644">
        <dgm:presLayoutVars>
          <dgm:chMax val="3"/>
          <dgm:chPref val="3"/>
          <dgm:bulletEnabled val="1"/>
        </dgm:presLayoutVars>
      </dgm:prSet>
      <dgm:spPr/>
    </dgm:pt>
    <dgm:pt modelId="{502E41C8-2AD4-471C-9DA7-F5C5E2EB9C24}" type="pres">
      <dgm:prSet presAssocID="{CC693AD6-8107-42BA-A550-0415F92ACCE8}" presName="Accent" presStyleLbl="parChTrans1D1" presStyleIdx="1" presStyleCnt="7"/>
      <dgm:spPr/>
    </dgm:pt>
    <dgm:pt modelId="{09D37434-7501-4A29-B259-CC630F29ECB5}" type="pres">
      <dgm:prSet presAssocID="{80670058-D36F-4BC9-9773-57CB82E439D3}" presName="sibTrans" presStyleCnt="0"/>
      <dgm:spPr/>
    </dgm:pt>
    <dgm:pt modelId="{D20B9B60-966E-4B76-A417-5B98322DA784}" type="pres">
      <dgm:prSet presAssocID="{B5915396-2B49-4E52-9B6E-92BCB77D6D72}" presName="composite" presStyleCnt="0"/>
      <dgm:spPr/>
    </dgm:pt>
    <dgm:pt modelId="{71C26AB6-A603-43A5-9AED-86B6A8F188F7}" type="pres">
      <dgm:prSet presAssocID="{B5915396-2B49-4E52-9B6E-92BCB77D6D72}" presName="FirstChild" presStyleLbl="revTx" presStyleIdx="2" presStyleCnt="7" custScaleX="118188" custLinFactNeighborX="-5328">
        <dgm:presLayoutVars>
          <dgm:chMax val="0"/>
          <dgm:chPref val="0"/>
          <dgm:bulletEnabled val="1"/>
        </dgm:presLayoutVars>
      </dgm:prSet>
      <dgm:spPr/>
    </dgm:pt>
    <dgm:pt modelId="{3A42EA00-B908-4BF4-97A4-59B03F9AFC4C}" type="pres">
      <dgm:prSet presAssocID="{B5915396-2B49-4E52-9B6E-92BCB77D6D72}" presName="Parent" presStyleLbl="alignNode1" presStyleIdx="2" presStyleCnt="7" custScaleX="41757" custLinFactNeighborX="-58644" custLinFactNeighborY="-4729">
        <dgm:presLayoutVars>
          <dgm:chMax val="3"/>
          <dgm:chPref val="3"/>
          <dgm:bulletEnabled val="1"/>
        </dgm:presLayoutVars>
      </dgm:prSet>
      <dgm:spPr/>
    </dgm:pt>
    <dgm:pt modelId="{8BC8D840-2464-477E-AEBF-5C0DD3D25857}" type="pres">
      <dgm:prSet presAssocID="{B5915396-2B49-4E52-9B6E-92BCB77D6D72}" presName="Accent" presStyleLbl="parChTrans1D1" presStyleIdx="2" presStyleCnt="7"/>
      <dgm:spPr/>
    </dgm:pt>
    <dgm:pt modelId="{B6C50940-F8F8-4081-9452-304AD0240B36}" type="pres">
      <dgm:prSet presAssocID="{B815CE01-4D50-4B68-9336-7BB6D6B0F403}" presName="sibTrans" presStyleCnt="0"/>
      <dgm:spPr/>
    </dgm:pt>
    <dgm:pt modelId="{D4D688B8-3FBE-4797-95EC-F4DAE2BD59BD}" type="pres">
      <dgm:prSet presAssocID="{5F97088F-FEB5-4504-BA13-6AF708D63171}" presName="composite" presStyleCnt="0"/>
      <dgm:spPr/>
    </dgm:pt>
    <dgm:pt modelId="{6385D6C1-E24A-4C07-B496-097BEA686576}" type="pres">
      <dgm:prSet presAssocID="{5F97088F-FEB5-4504-BA13-6AF708D63171}" presName="FirstChild" presStyleLbl="revTx" presStyleIdx="3" presStyleCnt="7" custScaleX="118188" custLinFactNeighborX="-5328">
        <dgm:presLayoutVars>
          <dgm:chMax val="0"/>
          <dgm:chPref val="0"/>
          <dgm:bulletEnabled val="1"/>
        </dgm:presLayoutVars>
      </dgm:prSet>
      <dgm:spPr/>
    </dgm:pt>
    <dgm:pt modelId="{A5327D22-9C0C-416B-BBA8-EA8E5A9528F7}" type="pres">
      <dgm:prSet presAssocID="{5F97088F-FEB5-4504-BA13-6AF708D63171}" presName="Parent" presStyleLbl="alignNode1" presStyleIdx="3" presStyleCnt="7" custScaleX="41757" custLinFactNeighborX="-58644" custLinFactNeighborY="-4729">
        <dgm:presLayoutVars>
          <dgm:chMax val="3"/>
          <dgm:chPref val="3"/>
          <dgm:bulletEnabled val="1"/>
        </dgm:presLayoutVars>
      </dgm:prSet>
      <dgm:spPr/>
    </dgm:pt>
    <dgm:pt modelId="{47263384-1B5C-4339-979A-E6730D1AC793}" type="pres">
      <dgm:prSet presAssocID="{5F97088F-FEB5-4504-BA13-6AF708D63171}" presName="Accent" presStyleLbl="parChTrans1D1" presStyleIdx="3" presStyleCnt="7"/>
      <dgm:spPr/>
    </dgm:pt>
    <dgm:pt modelId="{4362485A-8158-4AEA-9B19-99E080C360CB}" type="pres">
      <dgm:prSet presAssocID="{2955C494-3A61-45DA-AA5E-D6345239DE46}" presName="sibTrans" presStyleCnt="0"/>
      <dgm:spPr/>
    </dgm:pt>
    <dgm:pt modelId="{CDA1DB30-5816-4473-8566-3ADD6314235A}" type="pres">
      <dgm:prSet presAssocID="{171B7889-4B48-41D0-BA0C-5C1C1795EC35}" presName="composite" presStyleCnt="0"/>
      <dgm:spPr/>
    </dgm:pt>
    <dgm:pt modelId="{8B11DFD7-5F78-4B5B-BAD3-6A3D7A908530}" type="pres">
      <dgm:prSet presAssocID="{171B7889-4B48-41D0-BA0C-5C1C1795EC35}" presName="FirstChild" presStyleLbl="revTx" presStyleIdx="4" presStyleCnt="7" custScaleX="118188" custLinFactNeighborX="-5328">
        <dgm:presLayoutVars>
          <dgm:chMax val="0"/>
          <dgm:chPref val="0"/>
          <dgm:bulletEnabled val="1"/>
        </dgm:presLayoutVars>
      </dgm:prSet>
      <dgm:spPr/>
    </dgm:pt>
    <dgm:pt modelId="{31DA8C71-A4BF-4DA1-A6CF-AD4A2A2DA3AB}" type="pres">
      <dgm:prSet presAssocID="{171B7889-4B48-41D0-BA0C-5C1C1795EC35}" presName="Parent" presStyleLbl="alignNode1" presStyleIdx="4" presStyleCnt="7" custScaleX="41757" custLinFactNeighborX="-58644" custLinFactNeighborY="-4729">
        <dgm:presLayoutVars>
          <dgm:chMax val="3"/>
          <dgm:chPref val="3"/>
          <dgm:bulletEnabled val="1"/>
        </dgm:presLayoutVars>
      </dgm:prSet>
      <dgm:spPr/>
    </dgm:pt>
    <dgm:pt modelId="{1E742454-D3C3-4A0F-8EB5-AA1E9B8B19B6}" type="pres">
      <dgm:prSet presAssocID="{171B7889-4B48-41D0-BA0C-5C1C1795EC35}" presName="Accent" presStyleLbl="parChTrans1D1" presStyleIdx="4" presStyleCnt="7"/>
      <dgm:spPr/>
    </dgm:pt>
    <dgm:pt modelId="{B216AB9D-ED3B-404B-9E53-20D65623D6A5}" type="pres">
      <dgm:prSet presAssocID="{34C83D75-816E-4004-B5EF-B932197D3ABF}" presName="sibTrans" presStyleCnt="0"/>
      <dgm:spPr/>
    </dgm:pt>
    <dgm:pt modelId="{A24BE380-4F9E-4200-8C12-AFC32B628D77}" type="pres">
      <dgm:prSet presAssocID="{CB5CAA0D-E6E6-40E1-9701-B0448383328C}" presName="composite" presStyleCnt="0"/>
      <dgm:spPr/>
    </dgm:pt>
    <dgm:pt modelId="{BAADED98-C6D2-477F-AB7C-115FA5D7C252}" type="pres">
      <dgm:prSet presAssocID="{CB5CAA0D-E6E6-40E1-9701-B0448383328C}" presName="FirstChild" presStyleLbl="revTx" presStyleIdx="5" presStyleCnt="7" custScaleX="118188" custLinFactNeighborX="-5328">
        <dgm:presLayoutVars>
          <dgm:chMax val="0"/>
          <dgm:chPref val="0"/>
          <dgm:bulletEnabled val="1"/>
        </dgm:presLayoutVars>
      </dgm:prSet>
      <dgm:spPr/>
    </dgm:pt>
    <dgm:pt modelId="{51C4FD05-91C1-4E7D-843D-11AAC297B838}" type="pres">
      <dgm:prSet presAssocID="{CB5CAA0D-E6E6-40E1-9701-B0448383328C}" presName="Parent" presStyleLbl="alignNode1" presStyleIdx="5" presStyleCnt="7" custScaleX="41757" custLinFactNeighborX="-58644" custLinFactNeighborY="-4729">
        <dgm:presLayoutVars>
          <dgm:chMax val="3"/>
          <dgm:chPref val="3"/>
          <dgm:bulletEnabled val="1"/>
        </dgm:presLayoutVars>
      </dgm:prSet>
      <dgm:spPr/>
    </dgm:pt>
    <dgm:pt modelId="{AC631B9C-8AE8-4837-9C83-3CFDC8708D74}" type="pres">
      <dgm:prSet presAssocID="{CB5CAA0D-E6E6-40E1-9701-B0448383328C}" presName="Accent" presStyleLbl="parChTrans1D1" presStyleIdx="5" presStyleCnt="7"/>
      <dgm:spPr/>
    </dgm:pt>
    <dgm:pt modelId="{667B78AB-9573-49B5-B69D-3BD33FC631C5}" type="pres">
      <dgm:prSet presAssocID="{5D0BC2D4-D686-4ABD-A70A-F52EF9FE7B3F}" presName="sibTrans" presStyleCnt="0"/>
      <dgm:spPr/>
    </dgm:pt>
    <dgm:pt modelId="{7DC296D8-F990-41B2-B20E-22347F98CB94}" type="pres">
      <dgm:prSet presAssocID="{05993427-104D-426C-84D7-86B7637A0FD6}" presName="composite" presStyleCnt="0"/>
      <dgm:spPr/>
    </dgm:pt>
    <dgm:pt modelId="{3933C39D-D8C7-42A0-A4EB-C6AE409BDFC4}" type="pres">
      <dgm:prSet presAssocID="{05993427-104D-426C-84D7-86B7637A0FD6}" presName="FirstChild" presStyleLbl="revTx" presStyleIdx="6" presStyleCnt="7" custScaleX="118188" custLinFactNeighborX="-5328">
        <dgm:presLayoutVars>
          <dgm:chMax val="0"/>
          <dgm:chPref val="0"/>
          <dgm:bulletEnabled val="1"/>
        </dgm:presLayoutVars>
      </dgm:prSet>
      <dgm:spPr/>
    </dgm:pt>
    <dgm:pt modelId="{B30B1CCC-8303-46D2-8095-E504BCBCAFFD}" type="pres">
      <dgm:prSet presAssocID="{05993427-104D-426C-84D7-86B7637A0FD6}" presName="Parent" presStyleLbl="alignNode1" presStyleIdx="6" presStyleCnt="7" custScaleX="41757" custLinFactNeighborX="-58644" custLinFactNeighborY="-4729">
        <dgm:presLayoutVars>
          <dgm:chMax val="3"/>
          <dgm:chPref val="3"/>
          <dgm:bulletEnabled val="1"/>
        </dgm:presLayoutVars>
      </dgm:prSet>
      <dgm:spPr/>
    </dgm:pt>
    <dgm:pt modelId="{6C4812DC-63F8-447B-99A6-B824A8E66EC7}" type="pres">
      <dgm:prSet presAssocID="{05993427-104D-426C-84D7-86B7637A0FD6}" presName="Accent" presStyleLbl="parChTrans1D1" presStyleIdx="6" presStyleCnt="7"/>
      <dgm:spPr/>
    </dgm:pt>
  </dgm:ptLst>
  <dgm:cxnLst>
    <dgm:cxn modelId="{51DFB404-424A-4472-97A5-8FC6E0748B5D}" srcId="{05993427-104D-426C-84D7-86B7637A0FD6}" destId="{F452FBCB-1AA2-4BC8-9E27-74CD1107EA0B}" srcOrd="0" destOrd="0" parTransId="{22351099-37FA-4310-B0CB-B9AAB7B6961D}" sibTransId="{82F14D6F-7D56-4394-B1CA-115D8E15126F}"/>
    <dgm:cxn modelId="{AACA1B10-2798-4755-B7FC-80D03166FBD0}" type="presOf" srcId="{D6BD70DA-5CFA-4D1C-8327-CE4F1CCAD918}" destId="{6385D6C1-E24A-4C07-B496-097BEA686576}" srcOrd="0" destOrd="0" presId="urn:microsoft.com/office/officeart/2011/layout/TabList"/>
    <dgm:cxn modelId="{DF35E714-4D25-412B-94B3-6A239EF72E76}" type="presOf" srcId="{CC693AD6-8107-42BA-A550-0415F92ACCE8}" destId="{CFEAE904-9685-468A-82B3-C4263ECF0AFF}" srcOrd="0" destOrd="0" presId="urn:microsoft.com/office/officeart/2011/layout/TabList"/>
    <dgm:cxn modelId="{486CEF1F-137E-41DC-AF5F-7842E1CB6831}" type="presOf" srcId="{CB5CAA0D-E6E6-40E1-9701-B0448383328C}" destId="{51C4FD05-91C1-4E7D-843D-11AAC297B838}" srcOrd="0" destOrd="0" presId="urn:microsoft.com/office/officeart/2011/layout/TabList"/>
    <dgm:cxn modelId="{1B59412C-8C0C-42CC-BEBA-E76E42A271EF}" type="presOf" srcId="{ED046D04-3419-470B-84F5-D610868C9DD6}" destId="{6E0B19F8-5785-4E27-BE72-8E66C44B1A48}" srcOrd="0" destOrd="0" presId="urn:microsoft.com/office/officeart/2011/layout/TabList"/>
    <dgm:cxn modelId="{E4E8DC32-CF84-4D81-9DBD-4135C1FC5277}" type="presOf" srcId="{22FF8BE6-06FB-4E78-8933-1A183D0B07BC}" destId="{BAADED98-C6D2-477F-AB7C-115FA5D7C252}" srcOrd="0" destOrd="0" presId="urn:microsoft.com/office/officeart/2011/layout/TabList"/>
    <dgm:cxn modelId="{463BBA3A-F334-43DF-B856-2C770F7EABBF}" srcId="{ED046D04-3419-470B-84F5-D610868C9DD6}" destId="{B5915396-2B49-4E52-9B6E-92BCB77D6D72}" srcOrd="2" destOrd="0" parTransId="{5598E4E0-9CA9-491E-B6BC-D72CBDB5A424}" sibTransId="{B815CE01-4D50-4B68-9336-7BB6D6B0F403}"/>
    <dgm:cxn modelId="{6AAB635E-807A-4BC6-9661-6843CBBAA6A8}" srcId="{171B7889-4B48-41D0-BA0C-5C1C1795EC35}" destId="{B7208650-E8D8-418E-9697-8D13D0E324E4}" srcOrd="0" destOrd="0" parTransId="{6313C856-EEF0-473A-943C-9594B39FCB52}" sibTransId="{504020DC-A938-470B-A69B-88C5CFB9CDA0}"/>
    <dgm:cxn modelId="{362FB160-86A8-4815-BB3D-32334383BDA6}" srcId="{ED046D04-3419-470B-84F5-D610868C9DD6}" destId="{CC693AD6-8107-42BA-A550-0415F92ACCE8}" srcOrd="1" destOrd="0" parTransId="{23102150-3FD3-4E6B-8A4E-4B75FAAC9A17}" sibTransId="{80670058-D36F-4BC9-9773-57CB82E439D3}"/>
    <dgm:cxn modelId="{C9041F41-EAFB-45D2-BB2D-F9C22974FA79}" type="presOf" srcId="{DACE1030-FFEA-4CD7-89A6-4ABE24CDFDFE}" destId="{71C26AB6-A603-43A5-9AED-86B6A8F188F7}" srcOrd="0" destOrd="0" presId="urn:microsoft.com/office/officeart/2011/layout/TabList"/>
    <dgm:cxn modelId="{A0FE8F63-BCE4-490A-9CEB-A21096886A4A}" srcId="{5F97088F-FEB5-4504-BA13-6AF708D63171}" destId="{D6BD70DA-5CFA-4D1C-8327-CE4F1CCAD918}" srcOrd="0" destOrd="0" parTransId="{552BEF83-639F-4A93-8C86-481F6650A869}" sibTransId="{6C33C09F-CBBD-4AAD-A57B-4B5A5F0AB84C}"/>
    <dgm:cxn modelId="{CD7D2A44-E6E8-4867-BFD6-AB7B41981C3D}" srcId="{CC693AD6-8107-42BA-A550-0415F92ACCE8}" destId="{8AD6B797-A429-45B4-8545-7C26DEF9C358}" srcOrd="0" destOrd="0" parTransId="{E443E650-4AD0-4CFC-AF57-A8B46348A4CA}" sibTransId="{D24BF026-8347-4739-B610-19BF8D1D3EBE}"/>
    <dgm:cxn modelId="{7D622268-AAB4-4511-B3B0-EE0110A3A584}" srcId="{ED046D04-3419-470B-84F5-D610868C9DD6}" destId="{5F97088F-FEB5-4504-BA13-6AF708D63171}" srcOrd="3" destOrd="0" parTransId="{DCE712C9-6879-47DE-A9DD-30549B404FF2}" sibTransId="{2955C494-3A61-45DA-AA5E-D6345239DE46}"/>
    <dgm:cxn modelId="{4DEF164B-4F42-44DE-955E-F037E43D7B26}" srcId="{B5915396-2B49-4E52-9B6E-92BCB77D6D72}" destId="{DACE1030-FFEA-4CD7-89A6-4ABE24CDFDFE}" srcOrd="0" destOrd="0" parTransId="{AFAC04BD-CB8F-42CE-8014-4E103BA1EE74}" sibTransId="{C1485B4F-F5AB-490F-B607-E266B96A2401}"/>
    <dgm:cxn modelId="{FCDBE355-CE7B-4819-B326-D7783AB828C7}" type="presOf" srcId="{B7208650-E8D8-418E-9697-8D13D0E324E4}" destId="{8B11DFD7-5F78-4B5B-BAD3-6A3D7A908530}" srcOrd="0" destOrd="0" presId="urn:microsoft.com/office/officeart/2011/layout/TabList"/>
    <dgm:cxn modelId="{32C18386-5B65-490E-94E6-292DBE6953DF}" type="presOf" srcId="{E2C90D90-93F3-41FB-9369-6810A4CDD2AE}" destId="{4F350E2A-D54A-45B8-8FA7-102F26231D41}" srcOrd="0" destOrd="0" presId="urn:microsoft.com/office/officeart/2011/layout/TabList"/>
    <dgm:cxn modelId="{56BFAD8E-1159-477A-B19A-32686623D0B9}" srcId="{59FFE4A5-5D09-44E3-97D9-E9BF06945BA2}" destId="{E2C90D90-93F3-41FB-9369-6810A4CDD2AE}" srcOrd="0" destOrd="0" parTransId="{C1163A7F-712F-4294-8C0B-10B3AB8F9962}" sibTransId="{B2D4CF6D-262F-4CBC-B6FC-34E29953726C}"/>
    <dgm:cxn modelId="{0CDE8F92-8B2C-448D-93BA-95B81201D828}" srcId="{ED046D04-3419-470B-84F5-D610868C9DD6}" destId="{05993427-104D-426C-84D7-86B7637A0FD6}" srcOrd="6" destOrd="0" parTransId="{880284E7-4FCE-4570-A70E-24CE24A5E97D}" sibTransId="{A090765C-DBDE-454E-8CC8-09475CB412BD}"/>
    <dgm:cxn modelId="{5E3EAE93-77A3-4A88-B4B5-70A7CB74D290}" srcId="{ED046D04-3419-470B-84F5-D610868C9DD6}" destId="{CB5CAA0D-E6E6-40E1-9701-B0448383328C}" srcOrd="5" destOrd="0" parTransId="{42AE9C9C-AC27-4F56-A365-1C1345AF908C}" sibTransId="{5D0BC2D4-D686-4ABD-A70A-F52EF9FE7B3F}"/>
    <dgm:cxn modelId="{31622C94-F7D7-4A62-A44E-F5C5833752BA}" type="presOf" srcId="{171B7889-4B48-41D0-BA0C-5C1C1795EC35}" destId="{31DA8C71-A4BF-4DA1-A6CF-AD4A2A2DA3AB}" srcOrd="0" destOrd="0" presId="urn:microsoft.com/office/officeart/2011/layout/TabList"/>
    <dgm:cxn modelId="{5F61AFAC-35FC-4F19-AB85-2A24F28C7FF3}" srcId="{ED046D04-3419-470B-84F5-D610868C9DD6}" destId="{59FFE4A5-5D09-44E3-97D9-E9BF06945BA2}" srcOrd="0" destOrd="0" parTransId="{852B4BA1-41C3-4B0F-B835-47CD1ED8B540}" sibTransId="{B270A295-B167-4365-AD19-57A6FD476CB7}"/>
    <dgm:cxn modelId="{8DEAA4B6-567B-457B-BFDA-DBF7A17E744E}" type="presOf" srcId="{05993427-104D-426C-84D7-86B7637A0FD6}" destId="{B30B1CCC-8303-46D2-8095-E504BCBCAFFD}" srcOrd="0" destOrd="0" presId="urn:microsoft.com/office/officeart/2011/layout/TabList"/>
    <dgm:cxn modelId="{BF8578C8-E315-458C-B7CF-C69B57E78B57}" type="presOf" srcId="{F452FBCB-1AA2-4BC8-9E27-74CD1107EA0B}" destId="{3933C39D-D8C7-42A0-A4EB-C6AE409BDFC4}" srcOrd="0" destOrd="0" presId="urn:microsoft.com/office/officeart/2011/layout/TabList"/>
    <dgm:cxn modelId="{80BBFFDE-9055-4364-8526-9C9D20AC8AC4}" type="presOf" srcId="{59FFE4A5-5D09-44E3-97D9-E9BF06945BA2}" destId="{F68AD32C-6133-4CE1-81CD-32CBD748A9E5}" srcOrd="0" destOrd="0" presId="urn:microsoft.com/office/officeart/2011/layout/TabList"/>
    <dgm:cxn modelId="{7AF02EDF-3AE9-41A0-9486-957C815D584B}" type="presOf" srcId="{5F97088F-FEB5-4504-BA13-6AF708D63171}" destId="{A5327D22-9C0C-416B-BBA8-EA8E5A9528F7}" srcOrd="0" destOrd="0" presId="urn:microsoft.com/office/officeart/2011/layout/TabList"/>
    <dgm:cxn modelId="{548F07E5-C5D4-4652-91CA-DCC0ADEC603E}" srcId="{CB5CAA0D-E6E6-40E1-9701-B0448383328C}" destId="{22FF8BE6-06FB-4E78-8933-1A183D0B07BC}" srcOrd="0" destOrd="0" parTransId="{8A352C53-ACDA-418D-BE21-F9FF39DD4EB6}" sibTransId="{E68B7B5B-D51A-4A2C-90D5-15C3543EE2E1}"/>
    <dgm:cxn modelId="{CBA132E9-BC90-42DB-9C1D-4BA4E66EA13A}" srcId="{ED046D04-3419-470B-84F5-D610868C9DD6}" destId="{171B7889-4B48-41D0-BA0C-5C1C1795EC35}" srcOrd="4" destOrd="0" parTransId="{0E6ACF6C-4245-41B1-9167-E416CDBBFDCC}" sibTransId="{34C83D75-816E-4004-B5EF-B932197D3ABF}"/>
    <dgm:cxn modelId="{EDC780E9-358F-42ED-9820-BCDC7BBD3614}" type="presOf" srcId="{8AD6B797-A429-45B4-8545-7C26DEF9C358}" destId="{19E271D7-3530-4839-B2D5-00F537BFB1BA}" srcOrd="0" destOrd="0" presId="urn:microsoft.com/office/officeart/2011/layout/TabList"/>
    <dgm:cxn modelId="{FF9571F7-03B7-4CB4-909A-90088DA1070B}" type="presOf" srcId="{B5915396-2B49-4E52-9B6E-92BCB77D6D72}" destId="{3A42EA00-B908-4BF4-97A4-59B03F9AFC4C}" srcOrd="0" destOrd="0" presId="urn:microsoft.com/office/officeart/2011/layout/TabList"/>
    <dgm:cxn modelId="{990A9E61-71B6-4928-988A-344C3D3420DC}" type="presParOf" srcId="{6E0B19F8-5785-4E27-BE72-8E66C44B1A48}" destId="{866B748D-FF5E-40DC-99D7-30398AE0725A}" srcOrd="0" destOrd="0" presId="urn:microsoft.com/office/officeart/2011/layout/TabList"/>
    <dgm:cxn modelId="{DE07228E-05AD-4358-92FF-488C29148564}" type="presParOf" srcId="{866B748D-FF5E-40DC-99D7-30398AE0725A}" destId="{4F350E2A-D54A-45B8-8FA7-102F26231D41}" srcOrd="0" destOrd="0" presId="urn:microsoft.com/office/officeart/2011/layout/TabList"/>
    <dgm:cxn modelId="{1614F78E-C681-4980-8A00-27747736B274}" type="presParOf" srcId="{866B748D-FF5E-40DC-99D7-30398AE0725A}" destId="{F68AD32C-6133-4CE1-81CD-32CBD748A9E5}" srcOrd="1" destOrd="0" presId="urn:microsoft.com/office/officeart/2011/layout/TabList"/>
    <dgm:cxn modelId="{F6EDE23A-73D6-40AF-8B24-BCB102C7C214}" type="presParOf" srcId="{866B748D-FF5E-40DC-99D7-30398AE0725A}" destId="{0DA72A8B-E395-42CD-AD0B-1E23DBF07FB5}" srcOrd="2" destOrd="0" presId="urn:microsoft.com/office/officeart/2011/layout/TabList"/>
    <dgm:cxn modelId="{72B1463C-2C2E-42F2-98D9-59960963BE4E}" type="presParOf" srcId="{6E0B19F8-5785-4E27-BE72-8E66C44B1A48}" destId="{11052978-B940-401E-B436-51F77CE7F199}" srcOrd="1" destOrd="0" presId="urn:microsoft.com/office/officeart/2011/layout/TabList"/>
    <dgm:cxn modelId="{92DA6D5C-9722-4871-B245-914921AF0C24}" type="presParOf" srcId="{6E0B19F8-5785-4E27-BE72-8E66C44B1A48}" destId="{8388A32F-31D6-4A65-AA52-F5F9C088197C}" srcOrd="2" destOrd="0" presId="urn:microsoft.com/office/officeart/2011/layout/TabList"/>
    <dgm:cxn modelId="{EC3F739A-66BF-4027-968F-8E317C1D412A}" type="presParOf" srcId="{8388A32F-31D6-4A65-AA52-F5F9C088197C}" destId="{19E271D7-3530-4839-B2D5-00F537BFB1BA}" srcOrd="0" destOrd="0" presId="urn:microsoft.com/office/officeart/2011/layout/TabList"/>
    <dgm:cxn modelId="{19519946-82C0-4DB9-AC1E-A86220FB063F}" type="presParOf" srcId="{8388A32F-31D6-4A65-AA52-F5F9C088197C}" destId="{CFEAE904-9685-468A-82B3-C4263ECF0AFF}" srcOrd="1" destOrd="0" presId="urn:microsoft.com/office/officeart/2011/layout/TabList"/>
    <dgm:cxn modelId="{7DC68651-CC2A-42B9-AA72-52A7F2828354}" type="presParOf" srcId="{8388A32F-31D6-4A65-AA52-F5F9C088197C}" destId="{502E41C8-2AD4-471C-9DA7-F5C5E2EB9C24}" srcOrd="2" destOrd="0" presId="urn:microsoft.com/office/officeart/2011/layout/TabList"/>
    <dgm:cxn modelId="{9258CC35-C97A-495C-AFDA-A36783F2659D}" type="presParOf" srcId="{6E0B19F8-5785-4E27-BE72-8E66C44B1A48}" destId="{09D37434-7501-4A29-B259-CC630F29ECB5}" srcOrd="3" destOrd="0" presId="urn:microsoft.com/office/officeart/2011/layout/TabList"/>
    <dgm:cxn modelId="{71BD978C-C1C0-49B3-B601-A14E07AB8477}" type="presParOf" srcId="{6E0B19F8-5785-4E27-BE72-8E66C44B1A48}" destId="{D20B9B60-966E-4B76-A417-5B98322DA784}" srcOrd="4" destOrd="0" presId="urn:microsoft.com/office/officeart/2011/layout/TabList"/>
    <dgm:cxn modelId="{1A247909-B505-4E9E-B8C9-A76783140812}" type="presParOf" srcId="{D20B9B60-966E-4B76-A417-5B98322DA784}" destId="{71C26AB6-A603-43A5-9AED-86B6A8F188F7}" srcOrd="0" destOrd="0" presId="urn:microsoft.com/office/officeart/2011/layout/TabList"/>
    <dgm:cxn modelId="{71581206-BB5A-452E-9351-9392E2C41985}" type="presParOf" srcId="{D20B9B60-966E-4B76-A417-5B98322DA784}" destId="{3A42EA00-B908-4BF4-97A4-59B03F9AFC4C}" srcOrd="1" destOrd="0" presId="urn:microsoft.com/office/officeart/2011/layout/TabList"/>
    <dgm:cxn modelId="{133098B9-2C58-4B9F-9FE4-90A420CB864D}" type="presParOf" srcId="{D20B9B60-966E-4B76-A417-5B98322DA784}" destId="{8BC8D840-2464-477E-AEBF-5C0DD3D25857}" srcOrd="2" destOrd="0" presId="urn:microsoft.com/office/officeart/2011/layout/TabList"/>
    <dgm:cxn modelId="{8F0922EE-711E-4725-929D-9F6127E1B8CF}" type="presParOf" srcId="{6E0B19F8-5785-4E27-BE72-8E66C44B1A48}" destId="{B6C50940-F8F8-4081-9452-304AD0240B36}" srcOrd="5" destOrd="0" presId="urn:microsoft.com/office/officeart/2011/layout/TabList"/>
    <dgm:cxn modelId="{B60AE94F-8023-4285-BF93-F00337C1263E}" type="presParOf" srcId="{6E0B19F8-5785-4E27-BE72-8E66C44B1A48}" destId="{D4D688B8-3FBE-4797-95EC-F4DAE2BD59BD}" srcOrd="6" destOrd="0" presId="urn:microsoft.com/office/officeart/2011/layout/TabList"/>
    <dgm:cxn modelId="{310CDF3F-D741-4A38-A84A-115C048400B7}" type="presParOf" srcId="{D4D688B8-3FBE-4797-95EC-F4DAE2BD59BD}" destId="{6385D6C1-E24A-4C07-B496-097BEA686576}" srcOrd="0" destOrd="0" presId="urn:microsoft.com/office/officeart/2011/layout/TabList"/>
    <dgm:cxn modelId="{D14BA9A3-C921-4980-B6AB-4405F8E1C152}" type="presParOf" srcId="{D4D688B8-3FBE-4797-95EC-F4DAE2BD59BD}" destId="{A5327D22-9C0C-416B-BBA8-EA8E5A9528F7}" srcOrd="1" destOrd="0" presId="urn:microsoft.com/office/officeart/2011/layout/TabList"/>
    <dgm:cxn modelId="{141910CE-32FF-4360-AB78-4998746A4AD1}" type="presParOf" srcId="{D4D688B8-3FBE-4797-95EC-F4DAE2BD59BD}" destId="{47263384-1B5C-4339-979A-E6730D1AC793}" srcOrd="2" destOrd="0" presId="urn:microsoft.com/office/officeart/2011/layout/TabList"/>
    <dgm:cxn modelId="{16884EBF-A13B-4EBA-9BA9-1670EAD9AC1B}" type="presParOf" srcId="{6E0B19F8-5785-4E27-BE72-8E66C44B1A48}" destId="{4362485A-8158-4AEA-9B19-99E080C360CB}" srcOrd="7" destOrd="0" presId="urn:microsoft.com/office/officeart/2011/layout/TabList"/>
    <dgm:cxn modelId="{CBA19691-B142-426E-B3B1-10C45B9FBBF0}" type="presParOf" srcId="{6E0B19F8-5785-4E27-BE72-8E66C44B1A48}" destId="{CDA1DB30-5816-4473-8566-3ADD6314235A}" srcOrd="8" destOrd="0" presId="urn:microsoft.com/office/officeart/2011/layout/TabList"/>
    <dgm:cxn modelId="{925F02B0-4248-48B5-A069-8BF41505F5AA}" type="presParOf" srcId="{CDA1DB30-5816-4473-8566-3ADD6314235A}" destId="{8B11DFD7-5F78-4B5B-BAD3-6A3D7A908530}" srcOrd="0" destOrd="0" presId="urn:microsoft.com/office/officeart/2011/layout/TabList"/>
    <dgm:cxn modelId="{0A8D94BD-E967-40F8-91FD-5224DE870862}" type="presParOf" srcId="{CDA1DB30-5816-4473-8566-3ADD6314235A}" destId="{31DA8C71-A4BF-4DA1-A6CF-AD4A2A2DA3AB}" srcOrd="1" destOrd="0" presId="urn:microsoft.com/office/officeart/2011/layout/TabList"/>
    <dgm:cxn modelId="{B05BE1FD-85C5-4DBD-89A5-71D60A058F97}" type="presParOf" srcId="{CDA1DB30-5816-4473-8566-3ADD6314235A}" destId="{1E742454-D3C3-4A0F-8EB5-AA1E9B8B19B6}" srcOrd="2" destOrd="0" presId="urn:microsoft.com/office/officeart/2011/layout/TabList"/>
    <dgm:cxn modelId="{96DBF9C8-96CB-4C19-861C-902D86E938BB}" type="presParOf" srcId="{6E0B19F8-5785-4E27-BE72-8E66C44B1A48}" destId="{B216AB9D-ED3B-404B-9E53-20D65623D6A5}" srcOrd="9" destOrd="0" presId="urn:microsoft.com/office/officeart/2011/layout/TabList"/>
    <dgm:cxn modelId="{BD1F787B-A930-4B79-AE13-36233F7E7F33}" type="presParOf" srcId="{6E0B19F8-5785-4E27-BE72-8E66C44B1A48}" destId="{A24BE380-4F9E-4200-8C12-AFC32B628D77}" srcOrd="10" destOrd="0" presId="urn:microsoft.com/office/officeart/2011/layout/TabList"/>
    <dgm:cxn modelId="{14A64260-6CD4-4ED9-9CB6-EF1204BB80F0}" type="presParOf" srcId="{A24BE380-4F9E-4200-8C12-AFC32B628D77}" destId="{BAADED98-C6D2-477F-AB7C-115FA5D7C252}" srcOrd="0" destOrd="0" presId="urn:microsoft.com/office/officeart/2011/layout/TabList"/>
    <dgm:cxn modelId="{FC60FDBD-99A8-4F90-BB5E-75A34247A386}" type="presParOf" srcId="{A24BE380-4F9E-4200-8C12-AFC32B628D77}" destId="{51C4FD05-91C1-4E7D-843D-11AAC297B838}" srcOrd="1" destOrd="0" presId="urn:microsoft.com/office/officeart/2011/layout/TabList"/>
    <dgm:cxn modelId="{D9258D13-211A-4E88-B87E-F5A8F94A5F02}" type="presParOf" srcId="{A24BE380-4F9E-4200-8C12-AFC32B628D77}" destId="{AC631B9C-8AE8-4837-9C83-3CFDC8708D74}" srcOrd="2" destOrd="0" presId="urn:microsoft.com/office/officeart/2011/layout/TabList"/>
    <dgm:cxn modelId="{D26DA9E6-FF87-4F46-B102-3DBEADEC0C31}" type="presParOf" srcId="{6E0B19F8-5785-4E27-BE72-8E66C44B1A48}" destId="{667B78AB-9573-49B5-B69D-3BD33FC631C5}" srcOrd="11" destOrd="0" presId="urn:microsoft.com/office/officeart/2011/layout/TabList"/>
    <dgm:cxn modelId="{C1548CBC-F822-4509-BE9F-4D992074F625}" type="presParOf" srcId="{6E0B19F8-5785-4E27-BE72-8E66C44B1A48}" destId="{7DC296D8-F990-41B2-B20E-22347F98CB94}" srcOrd="12" destOrd="0" presId="urn:microsoft.com/office/officeart/2011/layout/TabList"/>
    <dgm:cxn modelId="{94BCB034-1BDB-4363-99D9-824BA6A2F933}" type="presParOf" srcId="{7DC296D8-F990-41B2-B20E-22347F98CB94}" destId="{3933C39D-D8C7-42A0-A4EB-C6AE409BDFC4}" srcOrd="0" destOrd="0" presId="urn:microsoft.com/office/officeart/2011/layout/TabList"/>
    <dgm:cxn modelId="{DFE5B07D-D366-409C-AE1B-DC229508BFBE}" type="presParOf" srcId="{7DC296D8-F990-41B2-B20E-22347F98CB94}" destId="{B30B1CCC-8303-46D2-8095-E504BCBCAFFD}" srcOrd="1" destOrd="0" presId="urn:microsoft.com/office/officeart/2011/layout/TabList"/>
    <dgm:cxn modelId="{E80F0546-1414-4FBA-830C-3D0715D13B31}" type="presParOf" srcId="{7DC296D8-F990-41B2-B20E-22347F98CB94}" destId="{6C4812DC-63F8-447B-99A6-B824A8E66EC7}"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2AFD3-5E46-4AB7-9C69-CE3A60D34799}">
      <dsp:nvSpPr>
        <dsp:cNvPr id="0" name=""/>
        <dsp:cNvSpPr/>
      </dsp:nvSpPr>
      <dsp:spPr>
        <a:xfrm>
          <a:off x="1622872" y="2346"/>
          <a:ext cx="3039331" cy="47086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US" sz="2100" b="0" kern="1200" dirty="0">
              <a:latin typeface="Calibri" panose="020F0502020204030204"/>
              <a:ea typeface="+mn-ea"/>
              <a:cs typeface="+mn-cs"/>
            </a:rPr>
            <a:t>Introduction to the Course</a:t>
          </a:r>
        </a:p>
      </dsp:txBody>
      <dsp:txXfrm>
        <a:off x="1636663" y="16137"/>
        <a:ext cx="3011749" cy="443281"/>
      </dsp:txXfrm>
    </dsp:sp>
    <dsp:sp modelId="{4627CA65-0199-4450-9CC8-FBB634A1B891}">
      <dsp:nvSpPr>
        <dsp:cNvPr id="0" name=""/>
        <dsp:cNvSpPr/>
      </dsp:nvSpPr>
      <dsp:spPr>
        <a:xfrm>
          <a:off x="1926805" y="473210"/>
          <a:ext cx="303933" cy="353147"/>
        </a:xfrm>
        <a:custGeom>
          <a:avLst/>
          <a:gdLst/>
          <a:ahLst/>
          <a:cxnLst/>
          <a:rect l="0" t="0" r="0" b="0"/>
          <a:pathLst>
            <a:path>
              <a:moveTo>
                <a:pt x="0" y="0"/>
              </a:moveTo>
              <a:lnTo>
                <a:pt x="0" y="353147"/>
              </a:lnTo>
              <a:lnTo>
                <a:pt x="303933" y="353147"/>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41543A0E-2A9E-4003-B0CB-DC7A2A6A150D}">
      <dsp:nvSpPr>
        <dsp:cNvPr id="0" name=""/>
        <dsp:cNvSpPr/>
      </dsp:nvSpPr>
      <dsp:spPr>
        <a:xfrm>
          <a:off x="2230738" y="590926"/>
          <a:ext cx="2810732" cy="470863"/>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latin typeface="Calibri" panose="020F0502020204030204"/>
              <a:ea typeface="+mn-ea"/>
              <a:cs typeface="+mn-cs"/>
            </a:rPr>
            <a:t>- References</a:t>
          </a:r>
        </a:p>
      </dsp:txBody>
      <dsp:txXfrm>
        <a:off x="2244529" y="604717"/>
        <a:ext cx="2783150" cy="443281"/>
      </dsp:txXfrm>
    </dsp:sp>
    <dsp:sp modelId="{B54C391A-A4CC-49F0-BEAA-DB131DE042B0}">
      <dsp:nvSpPr>
        <dsp:cNvPr id="0" name=""/>
        <dsp:cNvSpPr/>
      </dsp:nvSpPr>
      <dsp:spPr>
        <a:xfrm>
          <a:off x="1926805" y="473210"/>
          <a:ext cx="303933" cy="941727"/>
        </a:xfrm>
        <a:custGeom>
          <a:avLst/>
          <a:gdLst/>
          <a:ahLst/>
          <a:cxnLst/>
          <a:rect l="0" t="0" r="0" b="0"/>
          <a:pathLst>
            <a:path>
              <a:moveTo>
                <a:pt x="0" y="0"/>
              </a:moveTo>
              <a:lnTo>
                <a:pt x="0" y="941727"/>
              </a:lnTo>
              <a:lnTo>
                <a:pt x="303933" y="941727"/>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04FA5CB8-E061-4A82-89EE-B8DA5C6EFB08}">
      <dsp:nvSpPr>
        <dsp:cNvPr id="0" name=""/>
        <dsp:cNvSpPr/>
      </dsp:nvSpPr>
      <dsp:spPr>
        <a:xfrm>
          <a:off x="2230738" y="1179505"/>
          <a:ext cx="2810732" cy="47086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latin typeface="Calibri" panose="020F0502020204030204"/>
              <a:ea typeface="+mn-ea"/>
              <a:cs typeface="+mn-cs"/>
            </a:rPr>
            <a:t>- Brief Description</a:t>
          </a:r>
        </a:p>
      </dsp:txBody>
      <dsp:txXfrm>
        <a:off x="2244529" y="1193296"/>
        <a:ext cx="2783150" cy="443281"/>
      </dsp:txXfrm>
    </dsp:sp>
    <dsp:sp modelId="{495CE176-C7B3-4739-ACAE-2E325E21D5E7}">
      <dsp:nvSpPr>
        <dsp:cNvPr id="0" name=""/>
        <dsp:cNvSpPr/>
      </dsp:nvSpPr>
      <dsp:spPr>
        <a:xfrm>
          <a:off x="1926805" y="473210"/>
          <a:ext cx="303933" cy="1530307"/>
        </a:xfrm>
        <a:custGeom>
          <a:avLst/>
          <a:gdLst/>
          <a:ahLst/>
          <a:cxnLst/>
          <a:rect l="0" t="0" r="0" b="0"/>
          <a:pathLst>
            <a:path>
              <a:moveTo>
                <a:pt x="0" y="0"/>
              </a:moveTo>
              <a:lnTo>
                <a:pt x="0" y="1530307"/>
              </a:lnTo>
              <a:lnTo>
                <a:pt x="303933" y="1530307"/>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83F17EA2-7904-403F-9766-6E69472D1435}">
      <dsp:nvSpPr>
        <dsp:cNvPr id="0" name=""/>
        <dsp:cNvSpPr/>
      </dsp:nvSpPr>
      <dsp:spPr>
        <a:xfrm>
          <a:off x="2230738" y="1768085"/>
          <a:ext cx="2810732" cy="47086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a:latin typeface="Calibri" panose="020F0502020204030204"/>
              <a:ea typeface="+mn-ea"/>
              <a:cs typeface="+mn-cs"/>
            </a:rPr>
            <a:t>- Topics</a:t>
          </a:r>
        </a:p>
      </dsp:txBody>
      <dsp:txXfrm>
        <a:off x="2244529" y="1781876"/>
        <a:ext cx="2783150" cy="443281"/>
      </dsp:txXfrm>
    </dsp:sp>
    <dsp:sp modelId="{E1814F7E-32CE-40D2-9B0E-BD5AF50B506E}">
      <dsp:nvSpPr>
        <dsp:cNvPr id="0" name=""/>
        <dsp:cNvSpPr/>
      </dsp:nvSpPr>
      <dsp:spPr>
        <a:xfrm>
          <a:off x="1926805" y="473210"/>
          <a:ext cx="303933" cy="2118886"/>
        </a:xfrm>
        <a:custGeom>
          <a:avLst/>
          <a:gdLst/>
          <a:ahLst/>
          <a:cxnLst/>
          <a:rect l="0" t="0" r="0" b="0"/>
          <a:pathLst>
            <a:path>
              <a:moveTo>
                <a:pt x="0" y="0"/>
              </a:moveTo>
              <a:lnTo>
                <a:pt x="0" y="2118886"/>
              </a:lnTo>
              <a:lnTo>
                <a:pt x="303933" y="211888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DC7A853-8A74-4D86-AC22-4101AD5E4D49}">
      <dsp:nvSpPr>
        <dsp:cNvPr id="0" name=""/>
        <dsp:cNvSpPr/>
      </dsp:nvSpPr>
      <dsp:spPr>
        <a:xfrm>
          <a:off x="2230738" y="2356664"/>
          <a:ext cx="2810732" cy="470863"/>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latin typeface="Calibri" panose="020F0502020204030204"/>
              <a:ea typeface="+mn-ea"/>
              <a:cs typeface="+mn-cs"/>
            </a:rPr>
            <a:t>- Learning Outcomes</a:t>
          </a:r>
        </a:p>
      </dsp:txBody>
      <dsp:txXfrm>
        <a:off x="2244529" y="2370455"/>
        <a:ext cx="2783150" cy="443281"/>
      </dsp:txXfrm>
    </dsp:sp>
    <dsp:sp modelId="{D1CEA1B1-48D1-4258-AEA1-3E37708974B1}">
      <dsp:nvSpPr>
        <dsp:cNvPr id="0" name=""/>
        <dsp:cNvSpPr/>
      </dsp:nvSpPr>
      <dsp:spPr>
        <a:xfrm>
          <a:off x="4897635" y="2346"/>
          <a:ext cx="3039331" cy="47086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US" sz="2100" b="0" kern="1200" dirty="0">
              <a:latin typeface="Calibri" panose="020F0502020204030204"/>
              <a:ea typeface="+mn-ea"/>
              <a:cs typeface="+mn-cs"/>
            </a:rPr>
            <a:t>ERM</a:t>
          </a:r>
        </a:p>
      </dsp:txBody>
      <dsp:txXfrm>
        <a:off x="4911426" y="16137"/>
        <a:ext cx="3011749" cy="443281"/>
      </dsp:txXfrm>
    </dsp:sp>
    <dsp:sp modelId="{698702BA-50AD-4008-8DCB-E8C7D7FAF0F9}">
      <dsp:nvSpPr>
        <dsp:cNvPr id="0" name=""/>
        <dsp:cNvSpPr/>
      </dsp:nvSpPr>
      <dsp:spPr>
        <a:xfrm>
          <a:off x="5201568" y="473210"/>
          <a:ext cx="303933" cy="353147"/>
        </a:xfrm>
        <a:custGeom>
          <a:avLst/>
          <a:gdLst/>
          <a:ahLst/>
          <a:cxnLst/>
          <a:rect l="0" t="0" r="0" b="0"/>
          <a:pathLst>
            <a:path>
              <a:moveTo>
                <a:pt x="0" y="0"/>
              </a:moveTo>
              <a:lnTo>
                <a:pt x="0" y="353147"/>
              </a:lnTo>
              <a:lnTo>
                <a:pt x="303933" y="353147"/>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29FCBA27-0C07-4D32-848F-E548BDD9FB3F}">
      <dsp:nvSpPr>
        <dsp:cNvPr id="0" name=""/>
        <dsp:cNvSpPr/>
      </dsp:nvSpPr>
      <dsp:spPr>
        <a:xfrm>
          <a:off x="5505501" y="590926"/>
          <a:ext cx="2787603" cy="470863"/>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t>- ERM History and Drivers</a:t>
          </a:r>
          <a:endParaRPr lang="en-US" sz="1800" b="0" kern="1200" dirty="0">
            <a:latin typeface="Calibri" panose="020F0502020204030204"/>
            <a:ea typeface="+mn-ea"/>
            <a:cs typeface="+mn-cs"/>
          </a:endParaRPr>
        </a:p>
      </dsp:txBody>
      <dsp:txXfrm>
        <a:off x="5519292" y="604717"/>
        <a:ext cx="2760021" cy="443281"/>
      </dsp:txXfrm>
    </dsp:sp>
    <dsp:sp modelId="{308E545E-2BFB-4CA3-A623-199ED1668830}">
      <dsp:nvSpPr>
        <dsp:cNvPr id="0" name=""/>
        <dsp:cNvSpPr/>
      </dsp:nvSpPr>
      <dsp:spPr>
        <a:xfrm>
          <a:off x="5201568" y="473210"/>
          <a:ext cx="303933" cy="941727"/>
        </a:xfrm>
        <a:custGeom>
          <a:avLst/>
          <a:gdLst/>
          <a:ahLst/>
          <a:cxnLst/>
          <a:rect l="0" t="0" r="0" b="0"/>
          <a:pathLst>
            <a:path>
              <a:moveTo>
                <a:pt x="0" y="0"/>
              </a:moveTo>
              <a:lnTo>
                <a:pt x="0" y="941727"/>
              </a:lnTo>
              <a:lnTo>
                <a:pt x="303933" y="941727"/>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F3D4FC31-DFB0-494A-81D2-A10F765E8624}">
      <dsp:nvSpPr>
        <dsp:cNvPr id="0" name=""/>
        <dsp:cNvSpPr/>
      </dsp:nvSpPr>
      <dsp:spPr>
        <a:xfrm>
          <a:off x="5505501" y="1179505"/>
          <a:ext cx="2787603" cy="470863"/>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t>- What is ERM?</a:t>
          </a:r>
          <a:endParaRPr lang="en-US" sz="1800" b="0" kern="1200" dirty="0">
            <a:latin typeface="Calibri" panose="020F0502020204030204"/>
            <a:ea typeface="+mn-ea"/>
            <a:cs typeface="+mn-cs"/>
          </a:endParaRPr>
        </a:p>
      </dsp:txBody>
      <dsp:txXfrm>
        <a:off x="5519292" y="1193296"/>
        <a:ext cx="2760021" cy="443281"/>
      </dsp:txXfrm>
    </dsp:sp>
    <dsp:sp modelId="{58DBB86D-D0C9-4486-9C5F-7D73A88D30C9}">
      <dsp:nvSpPr>
        <dsp:cNvPr id="0" name=""/>
        <dsp:cNvSpPr/>
      </dsp:nvSpPr>
      <dsp:spPr>
        <a:xfrm>
          <a:off x="5201568" y="473210"/>
          <a:ext cx="303933" cy="1530307"/>
        </a:xfrm>
        <a:custGeom>
          <a:avLst/>
          <a:gdLst/>
          <a:ahLst/>
          <a:cxnLst/>
          <a:rect l="0" t="0" r="0" b="0"/>
          <a:pathLst>
            <a:path>
              <a:moveTo>
                <a:pt x="0" y="0"/>
              </a:moveTo>
              <a:lnTo>
                <a:pt x="0" y="1530307"/>
              </a:lnTo>
              <a:lnTo>
                <a:pt x="303933" y="1530307"/>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75D5DE3F-545C-4E16-81BF-66340C5D9E00}">
      <dsp:nvSpPr>
        <dsp:cNvPr id="0" name=""/>
        <dsp:cNvSpPr/>
      </dsp:nvSpPr>
      <dsp:spPr>
        <a:xfrm>
          <a:off x="5505501" y="1768085"/>
          <a:ext cx="2787603" cy="47086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latin typeface="Calibri" panose="020F0502020204030204"/>
              <a:ea typeface="+mn-ea"/>
              <a:cs typeface="+mn-cs"/>
            </a:rPr>
            <a:t>- </a:t>
          </a:r>
          <a:r>
            <a:rPr lang="en-US" sz="1800" b="0" kern="1200" dirty="0"/>
            <a:t>Benefits of ERM</a:t>
          </a:r>
          <a:endParaRPr lang="en-US" sz="1800" b="0" kern="1200" dirty="0">
            <a:latin typeface="Calibri" panose="020F0502020204030204"/>
            <a:ea typeface="+mn-ea"/>
            <a:cs typeface="+mn-cs"/>
          </a:endParaRPr>
        </a:p>
      </dsp:txBody>
      <dsp:txXfrm>
        <a:off x="5519292" y="1781876"/>
        <a:ext cx="2760021" cy="443281"/>
      </dsp:txXfrm>
    </dsp:sp>
    <dsp:sp modelId="{8C5EFF13-A504-4973-B994-F41148A414A7}">
      <dsp:nvSpPr>
        <dsp:cNvPr id="0" name=""/>
        <dsp:cNvSpPr/>
      </dsp:nvSpPr>
      <dsp:spPr>
        <a:xfrm>
          <a:off x="5201568" y="473210"/>
          <a:ext cx="303933" cy="2118886"/>
        </a:xfrm>
        <a:custGeom>
          <a:avLst/>
          <a:gdLst/>
          <a:ahLst/>
          <a:cxnLst/>
          <a:rect l="0" t="0" r="0" b="0"/>
          <a:pathLst>
            <a:path>
              <a:moveTo>
                <a:pt x="0" y="0"/>
              </a:moveTo>
              <a:lnTo>
                <a:pt x="0" y="2118886"/>
              </a:lnTo>
              <a:lnTo>
                <a:pt x="303933" y="211888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DBDC10F9-84DC-4775-AAA2-4CEDE3CB9F48}">
      <dsp:nvSpPr>
        <dsp:cNvPr id="0" name=""/>
        <dsp:cNvSpPr/>
      </dsp:nvSpPr>
      <dsp:spPr>
        <a:xfrm>
          <a:off x="5505501" y="2356664"/>
          <a:ext cx="2787603" cy="470863"/>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t>- Clearing Misconceptions</a:t>
          </a:r>
          <a:endParaRPr lang="en-US" sz="1800" b="0" kern="1200" dirty="0">
            <a:latin typeface="Calibri" panose="020F0502020204030204"/>
            <a:ea typeface="+mn-ea"/>
            <a:cs typeface="+mn-cs"/>
          </a:endParaRPr>
        </a:p>
      </dsp:txBody>
      <dsp:txXfrm>
        <a:off x="5519292" y="2370455"/>
        <a:ext cx="2760021" cy="443281"/>
      </dsp:txXfrm>
    </dsp:sp>
    <dsp:sp modelId="{401BFDBE-5DE0-43C4-850F-5034C0F007A6}">
      <dsp:nvSpPr>
        <dsp:cNvPr id="0" name=""/>
        <dsp:cNvSpPr/>
      </dsp:nvSpPr>
      <dsp:spPr>
        <a:xfrm>
          <a:off x="5201568" y="473210"/>
          <a:ext cx="303933" cy="2707466"/>
        </a:xfrm>
        <a:custGeom>
          <a:avLst/>
          <a:gdLst/>
          <a:ahLst/>
          <a:cxnLst/>
          <a:rect l="0" t="0" r="0" b="0"/>
          <a:pathLst>
            <a:path>
              <a:moveTo>
                <a:pt x="0" y="0"/>
              </a:moveTo>
              <a:lnTo>
                <a:pt x="0" y="2707466"/>
              </a:lnTo>
              <a:lnTo>
                <a:pt x="303933" y="2707466"/>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61480764-A1DF-4456-93CE-0E8C82C8CE9F}">
      <dsp:nvSpPr>
        <dsp:cNvPr id="0" name=""/>
        <dsp:cNvSpPr/>
      </dsp:nvSpPr>
      <dsp:spPr>
        <a:xfrm>
          <a:off x="5505501" y="2945244"/>
          <a:ext cx="2787603" cy="470863"/>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latin typeface="Calibri" panose="020F0502020204030204"/>
              <a:ea typeface="+mn-ea"/>
              <a:cs typeface="+mn-cs"/>
            </a:rPr>
            <a:t>- </a:t>
          </a:r>
          <a:r>
            <a:rPr lang="en-US" sz="1800" b="0" kern="1200" dirty="0"/>
            <a:t>Internal Control vs. ERM</a:t>
          </a:r>
          <a:endParaRPr lang="en-US" sz="1800" b="0" kern="1200" dirty="0">
            <a:latin typeface="Calibri" panose="020F0502020204030204"/>
            <a:ea typeface="+mn-ea"/>
            <a:cs typeface="+mn-cs"/>
          </a:endParaRPr>
        </a:p>
      </dsp:txBody>
      <dsp:txXfrm>
        <a:off x="5519292" y="2959035"/>
        <a:ext cx="2760021" cy="443281"/>
      </dsp:txXfrm>
    </dsp:sp>
    <dsp:sp modelId="{44906DE7-69CF-4D48-BA06-514FA58B18CA}">
      <dsp:nvSpPr>
        <dsp:cNvPr id="0" name=""/>
        <dsp:cNvSpPr/>
      </dsp:nvSpPr>
      <dsp:spPr>
        <a:xfrm>
          <a:off x="5201568" y="473210"/>
          <a:ext cx="303933" cy="3296045"/>
        </a:xfrm>
        <a:custGeom>
          <a:avLst/>
          <a:gdLst/>
          <a:ahLst/>
          <a:cxnLst/>
          <a:rect l="0" t="0" r="0" b="0"/>
          <a:pathLst>
            <a:path>
              <a:moveTo>
                <a:pt x="0" y="0"/>
              </a:moveTo>
              <a:lnTo>
                <a:pt x="0" y="3296045"/>
              </a:lnTo>
              <a:lnTo>
                <a:pt x="303933" y="3296045"/>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9B7A6D0A-5F65-4C91-AAB2-A4FE5337696E}">
      <dsp:nvSpPr>
        <dsp:cNvPr id="0" name=""/>
        <dsp:cNvSpPr/>
      </dsp:nvSpPr>
      <dsp:spPr>
        <a:xfrm>
          <a:off x="5505501" y="3533824"/>
          <a:ext cx="2787603" cy="470863"/>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latin typeface="Calibri" panose="020F0502020204030204"/>
              <a:ea typeface="+mn-ea"/>
              <a:cs typeface="+mn-cs"/>
            </a:rPr>
            <a:t>- </a:t>
          </a:r>
          <a:r>
            <a:rPr lang="en-US" sz="1800" b="0" kern="1200" dirty="0"/>
            <a:t>ERM Limitations</a:t>
          </a:r>
          <a:endParaRPr lang="en-US" sz="1800" b="0" kern="1200" dirty="0">
            <a:latin typeface="Calibri" panose="020F0502020204030204"/>
            <a:ea typeface="+mn-ea"/>
            <a:cs typeface="+mn-cs"/>
          </a:endParaRPr>
        </a:p>
      </dsp:txBody>
      <dsp:txXfrm>
        <a:off x="5519292" y="3547615"/>
        <a:ext cx="2760021" cy="443281"/>
      </dsp:txXfrm>
    </dsp:sp>
    <dsp:sp modelId="{CCE56FD8-5882-4B2F-8FCB-30C5A61EE9E2}">
      <dsp:nvSpPr>
        <dsp:cNvPr id="0" name=""/>
        <dsp:cNvSpPr/>
      </dsp:nvSpPr>
      <dsp:spPr>
        <a:xfrm>
          <a:off x="5201568" y="473210"/>
          <a:ext cx="303933" cy="3884625"/>
        </a:xfrm>
        <a:custGeom>
          <a:avLst/>
          <a:gdLst/>
          <a:ahLst/>
          <a:cxnLst/>
          <a:rect l="0" t="0" r="0" b="0"/>
          <a:pathLst>
            <a:path>
              <a:moveTo>
                <a:pt x="0" y="0"/>
              </a:moveTo>
              <a:lnTo>
                <a:pt x="0" y="3884625"/>
              </a:lnTo>
              <a:lnTo>
                <a:pt x="303933" y="3884625"/>
              </a:lnTo>
            </a:path>
          </a:pathLst>
        </a:custGeom>
        <a:noFill/>
        <a:ln w="12700" cap="flat" cmpd="sng" algn="ctr">
          <a:solidFill>
            <a:schemeClr val="accent2">
              <a:hueOff val="0"/>
              <a:satOff val="0"/>
              <a:lumOff val="0"/>
              <a:alphaOff val="0"/>
            </a:schemeClr>
          </a:solidFill>
          <a:prstDash val="solid"/>
          <a:miter lim="800000"/>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CAECB656-16CB-4847-ACE6-B9E3E93079DA}">
      <dsp:nvSpPr>
        <dsp:cNvPr id="0" name=""/>
        <dsp:cNvSpPr/>
      </dsp:nvSpPr>
      <dsp:spPr>
        <a:xfrm>
          <a:off x="5505501" y="4122403"/>
          <a:ext cx="2787603" cy="470863"/>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22860" rIns="34290" bIns="22860" numCol="1" spcCol="1270" anchor="ctr" anchorCtr="0">
          <a:noAutofit/>
        </a:bodyPr>
        <a:lstStyle/>
        <a:p>
          <a:pPr marL="0" lvl="0" indent="0" algn="l" defTabSz="800100">
            <a:lnSpc>
              <a:spcPct val="90000"/>
            </a:lnSpc>
            <a:spcBef>
              <a:spcPct val="0"/>
            </a:spcBef>
            <a:spcAft>
              <a:spcPct val="35000"/>
            </a:spcAft>
            <a:buNone/>
          </a:pPr>
          <a:r>
            <a:rPr lang="en-US" sz="1800" b="0" kern="1200" dirty="0">
              <a:latin typeface="Calibri" panose="020F0502020204030204"/>
              <a:ea typeface="+mn-ea"/>
              <a:cs typeface="+mn-cs"/>
            </a:rPr>
            <a:t>- Summary</a:t>
          </a:r>
        </a:p>
      </dsp:txBody>
      <dsp:txXfrm>
        <a:off x="5519292" y="4136194"/>
        <a:ext cx="2760021" cy="4432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30462-D680-45AE-8F2D-A27BA03DAF20}">
      <dsp:nvSpPr>
        <dsp:cNvPr id="0" name=""/>
        <dsp:cNvSpPr/>
      </dsp:nvSpPr>
      <dsp:spPr>
        <a:xfrm>
          <a:off x="0" y="1429"/>
          <a:ext cx="8978460" cy="3861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Introduction to Enterprise Risk Management</a:t>
          </a:r>
        </a:p>
      </dsp:txBody>
      <dsp:txXfrm>
        <a:off x="18848" y="20277"/>
        <a:ext cx="8940764" cy="348404"/>
      </dsp:txXfrm>
    </dsp:sp>
    <dsp:sp modelId="{4CD70449-7511-4577-9722-F1FE78C67126}">
      <dsp:nvSpPr>
        <dsp:cNvPr id="0" name=""/>
        <dsp:cNvSpPr/>
      </dsp:nvSpPr>
      <dsp:spPr>
        <a:xfrm>
          <a:off x="0" y="404809"/>
          <a:ext cx="8978460" cy="3861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Risk Management Fundamentals and Risk Portfolio Management</a:t>
          </a:r>
        </a:p>
      </dsp:txBody>
      <dsp:txXfrm>
        <a:off x="18848" y="423657"/>
        <a:ext cx="8940764" cy="348404"/>
      </dsp:txXfrm>
    </dsp:sp>
    <dsp:sp modelId="{C90015BA-A9B5-4DB5-A8EA-2B65E96E6949}">
      <dsp:nvSpPr>
        <dsp:cNvPr id="0" name=""/>
        <dsp:cNvSpPr/>
      </dsp:nvSpPr>
      <dsp:spPr>
        <a:xfrm>
          <a:off x="0" y="808189"/>
          <a:ext cx="8978460" cy="3861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Importance of Governance, Risk, and Compliance Principles and Practices.</a:t>
          </a:r>
        </a:p>
      </dsp:txBody>
      <dsp:txXfrm>
        <a:off x="18848" y="827037"/>
        <a:ext cx="8940764" cy="348404"/>
      </dsp:txXfrm>
    </dsp:sp>
    <dsp:sp modelId="{3C455DDD-E94A-40A5-8712-5E561D255F91}">
      <dsp:nvSpPr>
        <dsp:cNvPr id="0" name=""/>
        <dsp:cNvSpPr/>
      </dsp:nvSpPr>
      <dsp:spPr>
        <a:xfrm>
          <a:off x="0" y="1211569"/>
          <a:ext cx="8978460" cy="386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ERM Frameworks: COSO ERM Frameworks, ISO 31000, and 38500 Risk Management Worldwide Standards</a:t>
          </a:r>
        </a:p>
      </dsp:txBody>
      <dsp:txXfrm>
        <a:off x="18848" y="1230417"/>
        <a:ext cx="8940764" cy="348404"/>
      </dsp:txXfrm>
    </dsp:sp>
    <dsp:sp modelId="{9AA6494C-10A8-4C3F-88E3-429520C3CBFF}">
      <dsp:nvSpPr>
        <dsp:cNvPr id="0" name=""/>
        <dsp:cNvSpPr/>
      </dsp:nvSpPr>
      <dsp:spPr>
        <a:xfrm>
          <a:off x="0" y="1614949"/>
          <a:ext cx="8978460" cy="3861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Implementing ERM in the Enterprise</a:t>
          </a:r>
        </a:p>
      </dsp:txBody>
      <dsp:txXfrm>
        <a:off x="18848" y="1633797"/>
        <a:ext cx="8940764" cy="348404"/>
      </dsp:txXfrm>
    </dsp:sp>
    <dsp:sp modelId="{F550B1A3-29AE-4ADF-A2FC-F0F96D122D58}">
      <dsp:nvSpPr>
        <dsp:cNvPr id="0" name=""/>
        <dsp:cNvSpPr/>
      </dsp:nvSpPr>
      <dsp:spPr>
        <a:xfrm>
          <a:off x="0" y="2018329"/>
          <a:ext cx="8978460" cy="3861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Integration of KPIs and KRIs and ERM Dashboard Reporting</a:t>
          </a:r>
        </a:p>
      </dsp:txBody>
      <dsp:txXfrm>
        <a:off x="18848" y="2037177"/>
        <a:ext cx="8940764" cy="348404"/>
      </dsp:txXfrm>
    </dsp:sp>
    <dsp:sp modelId="{9E8DFA31-ADAD-4342-ABB6-5502959368FE}">
      <dsp:nvSpPr>
        <dsp:cNvPr id="0" name=""/>
        <dsp:cNvSpPr/>
      </dsp:nvSpPr>
      <dsp:spPr>
        <a:xfrm>
          <a:off x="0" y="2421709"/>
          <a:ext cx="8978460" cy="3861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Enterprise Compliance Issues Today</a:t>
          </a:r>
        </a:p>
      </dsp:txBody>
      <dsp:txXfrm>
        <a:off x="18848" y="2440557"/>
        <a:ext cx="8940764" cy="348404"/>
      </dsp:txXfrm>
    </dsp:sp>
    <dsp:sp modelId="{F169346E-3E5C-466E-9362-5995247DAC34}">
      <dsp:nvSpPr>
        <dsp:cNvPr id="0" name=""/>
        <dsp:cNvSpPr/>
      </dsp:nvSpPr>
      <dsp:spPr>
        <a:xfrm>
          <a:off x="0" y="2825089"/>
          <a:ext cx="8978460" cy="3861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Role of Internal Audit in Enterprise Risk Management</a:t>
          </a:r>
        </a:p>
      </dsp:txBody>
      <dsp:txXfrm>
        <a:off x="18848" y="2843937"/>
        <a:ext cx="8940764" cy="348404"/>
      </dsp:txXfrm>
    </dsp:sp>
    <dsp:sp modelId="{363E41EA-BD5F-404C-969F-12FAA8FDDC34}">
      <dsp:nvSpPr>
        <dsp:cNvPr id="0" name=""/>
        <dsp:cNvSpPr/>
      </dsp:nvSpPr>
      <dsp:spPr>
        <a:xfrm>
          <a:off x="0" y="3228469"/>
          <a:ext cx="8978460" cy="386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Importance of GRC Principles in the Board Room</a:t>
          </a:r>
        </a:p>
      </dsp:txBody>
      <dsp:txXfrm>
        <a:off x="18848" y="3247317"/>
        <a:ext cx="8940764" cy="348404"/>
      </dsp:txXfrm>
    </dsp:sp>
    <dsp:sp modelId="{BECDC303-198E-4F0E-81FA-57FBB85F65E8}">
      <dsp:nvSpPr>
        <dsp:cNvPr id="0" name=""/>
        <dsp:cNvSpPr/>
      </dsp:nvSpPr>
      <dsp:spPr>
        <a:xfrm>
          <a:off x="0" y="3631850"/>
          <a:ext cx="8978460" cy="3861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Cybersecurity and Information Technology and Enterprise Risk Management</a:t>
          </a:r>
        </a:p>
      </dsp:txBody>
      <dsp:txXfrm>
        <a:off x="18848" y="3650698"/>
        <a:ext cx="8940764" cy="348404"/>
      </dsp:txXfrm>
    </dsp:sp>
    <dsp:sp modelId="{73CFD95F-7513-4F8F-A547-FB6C30C51473}">
      <dsp:nvSpPr>
        <dsp:cNvPr id="0" name=""/>
        <dsp:cNvSpPr/>
      </dsp:nvSpPr>
      <dsp:spPr>
        <a:xfrm>
          <a:off x="0" y="4035230"/>
          <a:ext cx="8978460" cy="3861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Establishing an Effective GRC Culture throughout the Enterprise</a:t>
          </a:r>
        </a:p>
      </dsp:txBody>
      <dsp:txXfrm>
        <a:off x="18848" y="4054078"/>
        <a:ext cx="8940764" cy="348404"/>
      </dsp:txXfrm>
    </dsp:sp>
    <dsp:sp modelId="{1A321695-50D8-4761-B99D-BDBA186F2DA1}">
      <dsp:nvSpPr>
        <dsp:cNvPr id="0" name=""/>
        <dsp:cNvSpPr/>
      </dsp:nvSpPr>
      <dsp:spPr>
        <a:xfrm>
          <a:off x="0" y="4438610"/>
          <a:ext cx="8978460" cy="3861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ERM and GRC Principles Going Forward</a:t>
          </a:r>
        </a:p>
      </dsp:txBody>
      <dsp:txXfrm>
        <a:off x="18848" y="4457458"/>
        <a:ext cx="8940764" cy="3484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812DC-63F8-447B-99A6-B824A8E66EC7}">
      <dsp:nvSpPr>
        <dsp:cNvPr id="0" name=""/>
        <dsp:cNvSpPr/>
      </dsp:nvSpPr>
      <dsp:spPr>
        <a:xfrm>
          <a:off x="-342705" y="4199030"/>
          <a:ext cx="10185066"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631B9C-8AE8-4837-9C83-3CFDC8708D74}">
      <dsp:nvSpPr>
        <dsp:cNvPr id="0" name=""/>
        <dsp:cNvSpPr/>
      </dsp:nvSpPr>
      <dsp:spPr>
        <a:xfrm>
          <a:off x="-342705" y="3595321"/>
          <a:ext cx="10185066"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742454-D3C3-4A0F-8EB5-AA1E9B8B19B6}">
      <dsp:nvSpPr>
        <dsp:cNvPr id="0" name=""/>
        <dsp:cNvSpPr/>
      </dsp:nvSpPr>
      <dsp:spPr>
        <a:xfrm>
          <a:off x="-342705" y="2991612"/>
          <a:ext cx="10185066"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263384-1B5C-4339-979A-E6730D1AC793}">
      <dsp:nvSpPr>
        <dsp:cNvPr id="0" name=""/>
        <dsp:cNvSpPr/>
      </dsp:nvSpPr>
      <dsp:spPr>
        <a:xfrm>
          <a:off x="-342705" y="2387903"/>
          <a:ext cx="10185066"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BC8D840-2464-477E-AEBF-5C0DD3D25857}">
      <dsp:nvSpPr>
        <dsp:cNvPr id="0" name=""/>
        <dsp:cNvSpPr/>
      </dsp:nvSpPr>
      <dsp:spPr>
        <a:xfrm>
          <a:off x="-342705" y="1784195"/>
          <a:ext cx="10185066"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2E41C8-2AD4-471C-9DA7-F5C5E2EB9C24}">
      <dsp:nvSpPr>
        <dsp:cNvPr id="0" name=""/>
        <dsp:cNvSpPr/>
      </dsp:nvSpPr>
      <dsp:spPr>
        <a:xfrm>
          <a:off x="-342705" y="1180486"/>
          <a:ext cx="10185066"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A72A8B-E395-42CD-AD0B-1E23DBF07FB5}">
      <dsp:nvSpPr>
        <dsp:cNvPr id="0" name=""/>
        <dsp:cNvSpPr/>
      </dsp:nvSpPr>
      <dsp:spPr>
        <a:xfrm>
          <a:off x="-342705" y="576777"/>
          <a:ext cx="10185066" cy="0"/>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350E2A-D54A-45B8-8FA7-102F26231D41}">
      <dsp:nvSpPr>
        <dsp:cNvPr id="0" name=""/>
        <dsp:cNvSpPr/>
      </dsp:nvSpPr>
      <dsp:spPr>
        <a:xfrm>
          <a:off x="1218433" y="1816"/>
          <a:ext cx="8907769" cy="57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US" sz="1800" kern="1200" dirty="0"/>
            <a:t>Provide a definition of risk and describe why risk management is important.</a:t>
          </a:r>
        </a:p>
      </dsp:txBody>
      <dsp:txXfrm>
        <a:off x="1218433" y="1816"/>
        <a:ext cx="8907769" cy="574960"/>
      </dsp:txXfrm>
    </dsp:sp>
    <dsp:sp modelId="{F68AD32C-6133-4CE1-81CD-32CBD748A9E5}">
      <dsp:nvSpPr>
        <dsp:cNvPr id="0" name=""/>
        <dsp:cNvSpPr/>
      </dsp:nvSpPr>
      <dsp:spPr>
        <a:xfrm>
          <a:off x="0" y="1816"/>
          <a:ext cx="1105774" cy="574960"/>
        </a:xfrm>
        <a:prstGeom prst="round2SameRect">
          <a:avLst>
            <a:gd name="adj1" fmla="val 16670"/>
            <a:gd name="adj2" fmla="val 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1</a:t>
          </a:r>
        </a:p>
      </dsp:txBody>
      <dsp:txXfrm>
        <a:off x="28072" y="29888"/>
        <a:ext cx="1049630" cy="546888"/>
      </dsp:txXfrm>
    </dsp:sp>
    <dsp:sp modelId="{19E271D7-3530-4839-B2D5-00F537BFB1BA}">
      <dsp:nvSpPr>
        <dsp:cNvPr id="0" name=""/>
        <dsp:cNvSpPr/>
      </dsp:nvSpPr>
      <dsp:spPr>
        <a:xfrm>
          <a:off x="1218433" y="605525"/>
          <a:ext cx="8907769" cy="57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US" sz="1800" kern="1200" dirty="0"/>
            <a:t>Understand the Importance of Governance, Risk, and Compliance Principles</a:t>
          </a:r>
        </a:p>
      </dsp:txBody>
      <dsp:txXfrm>
        <a:off x="1218433" y="605525"/>
        <a:ext cx="8907769" cy="574960"/>
      </dsp:txXfrm>
    </dsp:sp>
    <dsp:sp modelId="{CFEAE904-9685-468A-82B3-C4263ECF0AFF}">
      <dsp:nvSpPr>
        <dsp:cNvPr id="0" name=""/>
        <dsp:cNvSpPr/>
      </dsp:nvSpPr>
      <dsp:spPr>
        <a:xfrm>
          <a:off x="0" y="605525"/>
          <a:ext cx="1105774" cy="574960"/>
        </a:xfrm>
        <a:prstGeom prst="round2SameRect">
          <a:avLst>
            <a:gd name="adj1" fmla="val 16670"/>
            <a:gd name="adj2" fmla="val 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2</a:t>
          </a:r>
        </a:p>
      </dsp:txBody>
      <dsp:txXfrm>
        <a:off x="28072" y="633597"/>
        <a:ext cx="1049630" cy="546888"/>
      </dsp:txXfrm>
    </dsp:sp>
    <dsp:sp modelId="{71C26AB6-A603-43A5-9AED-86B6A8F188F7}">
      <dsp:nvSpPr>
        <dsp:cNvPr id="0" name=""/>
        <dsp:cNvSpPr/>
      </dsp:nvSpPr>
      <dsp:spPr>
        <a:xfrm>
          <a:off x="1218433" y="1209234"/>
          <a:ext cx="8907769" cy="57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US" sz="1800" kern="1200" dirty="0"/>
            <a:t>Describe the elements of an ERM framework.</a:t>
          </a:r>
        </a:p>
      </dsp:txBody>
      <dsp:txXfrm>
        <a:off x="1218433" y="1209234"/>
        <a:ext cx="8907769" cy="574960"/>
      </dsp:txXfrm>
    </dsp:sp>
    <dsp:sp modelId="{3A42EA00-B908-4BF4-97A4-59B03F9AFC4C}">
      <dsp:nvSpPr>
        <dsp:cNvPr id="0" name=""/>
        <dsp:cNvSpPr/>
      </dsp:nvSpPr>
      <dsp:spPr>
        <a:xfrm>
          <a:off x="0" y="1182044"/>
          <a:ext cx="1105774" cy="574960"/>
        </a:xfrm>
        <a:prstGeom prst="round2SameRect">
          <a:avLst>
            <a:gd name="adj1" fmla="val 16670"/>
            <a:gd name="adj2" fmla="val 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3</a:t>
          </a:r>
        </a:p>
      </dsp:txBody>
      <dsp:txXfrm>
        <a:off x="28072" y="1210116"/>
        <a:ext cx="1049630" cy="546888"/>
      </dsp:txXfrm>
    </dsp:sp>
    <dsp:sp modelId="{6385D6C1-E24A-4C07-B496-097BEA686576}">
      <dsp:nvSpPr>
        <dsp:cNvPr id="0" name=""/>
        <dsp:cNvSpPr/>
      </dsp:nvSpPr>
      <dsp:spPr>
        <a:xfrm>
          <a:off x="1218433" y="1812943"/>
          <a:ext cx="8907769" cy="57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US" sz="1800" kern="1200" dirty="0"/>
            <a:t>Identify the obstacles to effective risk management.</a:t>
          </a:r>
        </a:p>
      </dsp:txBody>
      <dsp:txXfrm>
        <a:off x="1218433" y="1812943"/>
        <a:ext cx="8907769" cy="574960"/>
      </dsp:txXfrm>
    </dsp:sp>
    <dsp:sp modelId="{A5327D22-9C0C-416B-BBA8-EA8E5A9528F7}">
      <dsp:nvSpPr>
        <dsp:cNvPr id="0" name=""/>
        <dsp:cNvSpPr/>
      </dsp:nvSpPr>
      <dsp:spPr>
        <a:xfrm>
          <a:off x="0" y="1785753"/>
          <a:ext cx="1105774" cy="574960"/>
        </a:xfrm>
        <a:prstGeom prst="round2SameRect">
          <a:avLst>
            <a:gd name="adj1" fmla="val 16670"/>
            <a:gd name="adj2" fmla="val 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4</a:t>
          </a:r>
        </a:p>
      </dsp:txBody>
      <dsp:txXfrm>
        <a:off x="28072" y="1813825"/>
        <a:ext cx="1049630" cy="546888"/>
      </dsp:txXfrm>
    </dsp:sp>
    <dsp:sp modelId="{8B11DFD7-5F78-4B5B-BAD3-6A3D7A908530}">
      <dsp:nvSpPr>
        <dsp:cNvPr id="0" name=""/>
        <dsp:cNvSpPr/>
      </dsp:nvSpPr>
      <dsp:spPr>
        <a:xfrm>
          <a:off x="1218433" y="2416651"/>
          <a:ext cx="8907769" cy="57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US" sz="1800" kern="1200" dirty="0"/>
            <a:t>Recognize and be able to discuss the rising expectations for risk management to be more strategic and value-adding.</a:t>
          </a:r>
        </a:p>
      </dsp:txBody>
      <dsp:txXfrm>
        <a:off x="1218433" y="2416651"/>
        <a:ext cx="8907769" cy="574960"/>
      </dsp:txXfrm>
    </dsp:sp>
    <dsp:sp modelId="{31DA8C71-A4BF-4DA1-A6CF-AD4A2A2DA3AB}">
      <dsp:nvSpPr>
        <dsp:cNvPr id="0" name=""/>
        <dsp:cNvSpPr/>
      </dsp:nvSpPr>
      <dsp:spPr>
        <a:xfrm>
          <a:off x="0" y="2389462"/>
          <a:ext cx="1105774" cy="574960"/>
        </a:xfrm>
        <a:prstGeom prst="round2SameRect">
          <a:avLst>
            <a:gd name="adj1" fmla="val 16670"/>
            <a:gd name="adj2" fmla="val 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5</a:t>
          </a:r>
        </a:p>
      </dsp:txBody>
      <dsp:txXfrm>
        <a:off x="28072" y="2417534"/>
        <a:ext cx="1049630" cy="546888"/>
      </dsp:txXfrm>
    </dsp:sp>
    <dsp:sp modelId="{BAADED98-C6D2-477F-AB7C-115FA5D7C252}">
      <dsp:nvSpPr>
        <dsp:cNvPr id="0" name=""/>
        <dsp:cNvSpPr/>
      </dsp:nvSpPr>
      <dsp:spPr>
        <a:xfrm>
          <a:off x="1218433" y="3020360"/>
          <a:ext cx="8907769" cy="57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US" sz="1800" kern="1200" dirty="0"/>
            <a:t>Identify some of the organizational arrangements, processes and culture that enable successful risk management.</a:t>
          </a:r>
        </a:p>
      </dsp:txBody>
      <dsp:txXfrm>
        <a:off x="1218433" y="3020360"/>
        <a:ext cx="8907769" cy="574960"/>
      </dsp:txXfrm>
    </dsp:sp>
    <dsp:sp modelId="{51C4FD05-91C1-4E7D-843D-11AAC297B838}">
      <dsp:nvSpPr>
        <dsp:cNvPr id="0" name=""/>
        <dsp:cNvSpPr/>
      </dsp:nvSpPr>
      <dsp:spPr>
        <a:xfrm>
          <a:off x="0" y="2993170"/>
          <a:ext cx="1105774" cy="574960"/>
        </a:xfrm>
        <a:prstGeom prst="round2SameRect">
          <a:avLst>
            <a:gd name="adj1" fmla="val 16670"/>
            <a:gd name="adj2" fmla="val 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6</a:t>
          </a:r>
        </a:p>
      </dsp:txBody>
      <dsp:txXfrm>
        <a:off x="28072" y="3021242"/>
        <a:ext cx="1049630" cy="546888"/>
      </dsp:txXfrm>
    </dsp:sp>
    <dsp:sp modelId="{3933C39D-D8C7-42A0-A4EB-C6AE409BDFC4}">
      <dsp:nvSpPr>
        <dsp:cNvPr id="0" name=""/>
        <dsp:cNvSpPr/>
      </dsp:nvSpPr>
      <dsp:spPr>
        <a:xfrm>
          <a:off x="1218433" y="3624069"/>
          <a:ext cx="8907769" cy="57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US" sz="1800" kern="1200" dirty="0"/>
            <a:t>Clarify what KRIs are and demonstrate their practical applications and value to an organization.</a:t>
          </a:r>
        </a:p>
      </dsp:txBody>
      <dsp:txXfrm>
        <a:off x="1218433" y="3624069"/>
        <a:ext cx="8907769" cy="574960"/>
      </dsp:txXfrm>
    </dsp:sp>
    <dsp:sp modelId="{B30B1CCC-8303-46D2-8095-E504BCBCAFFD}">
      <dsp:nvSpPr>
        <dsp:cNvPr id="0" name=""/>
        <dsp:cNvSpPr/>
      </dsp:nvSpPr>
      <dsp:spPr>
        <a:xfrm>
          <a:off x="0" y="3596879"/>
          <a:ext cx="1105774" cy="574960"/>
        </a:xfrm>
        <a:prstGeom prst="round2SameRect">
          <a:avLst>
            <a:gd name="adj1" fmla="val 16670"/>
            <a:gd name="adj2" fmla="val 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1333500">
            <a:lnSpc>
              <a:spcPct val="90000"/>
            </a:lnSpc>
            <a:spcBef>
              <a:spcPct val="0"/>
            </a:spcBef>
            <a:spcAft>
              <a:spcPct val="35000"/>
            </a:spcAft>
            <a:buNone/>
          </a:pPr>
          <a:r>
            <a:rPr lang="en-US" sz="3000" kern="1200" dirty="0"/>
            <a:t>7</a:t>
          </a:r>
        </a:p>
      </dsp:txBody>
      <dsp:txXfrm>
        <a:off x="28072" y="3624951"/>
        <a:ext cx="1049630" cy="5468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EG"/>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a:defRPr sz="1200"/>
            </a:lvl1pPr>
          </a:lstStyle>
          <a:p>
            <a:fld id="{5B6FC706-E8EF-458A-8580-A9C177A4B0CB}" type="datetimeFigureOut">
              <a:rPr lang="ar-EG" smtClean="0"/>
              <a:t>22/03/1446</a:t>
            </a:fld>
            <a:endParaRPr lang="ar-EG"/>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r">
              <a:defRPr sz="1200"/>
            </a:lvl1pPr>
          </a:lstStyle>
          <a:p>
            <a:endParaRPr lang="ar-EG"/>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a:defRPr sz="1200"/>
            </a:lvl1pPr>
          </a:lstStyle>
          <a:p>
            <a:fld id="{F22E6FC6-1576-4886-A804-1176FBA857A5}" type="slidenum">
              <a:rPr lang="ar-EG" smtClean="0"/>
              <a:t>‹#›</a:t>
            </a:fld>
            <a:endParaRPr lang="ar-EG"/>
          </a:p>
        </p:txBody>
      </p:sp>
    </p:spTree>
    <p:extLst>
      <p:ext uri="{BB962C8B-B14F-4D97-AF65-F5344CB8AC3E}">
        <p14:creationId xmlns:p14="http://schemas.microsoft.com/office/powerpoint/2010/main" val="74462622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475066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901230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pn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38.xml.rels><?xml version="1.0" encoding="UTF-8" standalone="yes"?>
<Relationships xmlns="http://schemas.openxmlformats.org/package/2006/relationships"><Relationship Id="rId3" Type="http://schemas.openxmlformats.org/officeDocument/2006/relationships/hyperlink" Target="https://www.coso.org/Pages/erm.aspx" TargetMode="External"/><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48777"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336415" cy="1077218"/>
          </a:xfrm>
          <a:prstGeom prst="rect">
            <a:avLst/>
          </a:prstGeom>
          <a:noFill/>
        </p:spPr>
        <p:txBody>
          <a:bodyPr wrap="square" rtlCol="0">
            <a:spAutoFit/>
          </a:bodyPr>
          <a:lstStyle/>
          <a:p>
            <a:r>
              <a:rPr lang="en-US" sz="3200" b="1" dirty="0">
                <a:solidFill>
                  <a:srgbClr val="00B0F0"/>
                </a:solidFill>
                <a:latin typeface="Alexandria" charset="0"/>
                <a:cs typeface="Alexandria" charset="0"/>
              </a:rPr>
              <a:t>Enterprise Risk Management</a:t>
            </a:r>
          </a:p>
        </p:txBody>
      </p:sp>
      <p:sp>
        <p:nvSpPr>
          <p:cNvPr id="10" name="Rectangle: Rounded Corners 9"/>
          <p:cNvSpPr/>
          <p:nvPr/>
        </p:nvSpPr>
        <p:spPr>
          <a:xfrm>
            <a:off x="6384738" y="4273825"/>
            <a:ext cx="3516608" cy="529167"/>
          </a:xfrm>
          <a:prstGeom prst="roundRect">
            <a:avLst/>
          </a:prstGeom>
          <a:solidFill>
            <a:srgbClr val="00AEEF"/>
          </a:solidFill>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a:t>
            </a:r>
          </a:p>
        </p:txBody>
      </p:sp>
      <p:sp>
        <p:nvSpPr>
          <p:cNvPr id="11" name="TextBox 10"/>
          <p:cNvSpPr txBox="1"/>
          <p:nvPr/>
        </p:nvSpPr>
        <p:spPr>
          <a:xfrm>
            <a:off x="6384738" y="3803633"/>
            <a:ext cx="3531122" cy="400110"/>
          </a:xfrm>
          <a:prstGeom prst="rect">
            <a:avLst/>
          </a:prstGeom>
          <a:noFill/>
        </p:spPr>
        <p:txBody>
          <a:bodyPr wrap="square" rtlCol="0">
            <a:spAutoFit/>
          </a:bodyPr>
          <a:lstStyle/>
          <a:p>
            <a:r>
              <a:rPr lang="en-US" sz="2000" dirty="0">
                <a:latin typeface="Alexandria" charset="0"/>
                <a:cs typeface="Alexandria" charset="0"/>
              </a:rPr>
              <a:t>PMG 611</a:t>
            </a:r>
          </a:p>
        </p:txBody>
      </p:sp>
      <p:sp>
        <p:nvSpPr>
          <p:cNvPr id="12" name="TextBox 11"/>
          <p:cNvSpPr txBox="1"/>
          <p:nvPr/>
        </p:nvSpPr>
        <p:spPr>
          <a:xfrm>
            <a:off x="459185" y="6329169"/>
            <a:ext cx="6027340"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Eng. Abdullah Jameel Halawany</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4" name="Title 1">
            <a:extLst>
              <a:ext uri="{FF2B5EF4-FFF2-40B4-BE49-F238E27FC236}">
                <a16:creationId xmlns:a16="http://schemas.microsoft.com/office/drawing/2014/main" id="{39C65316-BFB1-4A3F-B8B9-F9622013BFC3}"/>
              </a:ext>
            </a:extLst>
          </p:cNvPr>
          <p:cNvSpPr txBox="1">
            <a:spLocks/>
          </p:cNvSpPr>
          <p:nvPr/>
        </p:nvSpPr>
        <p:spPr>
          <a:xfrm>
            <a:off x="6172783" y="4898119"/>
            <a:ext cx="4973761" cy="653691"/>
          </a:xfrm>
          <a:prstGeom prst="rect">
            <a:avLst/>
          </a:prstGeom>
        </p:spPr>
        <p:txBody>
          <a:bodyPr lIns="274320" tIns="91440" rIns="182880" bIns="91440" anchor="ct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mn-lt"/>
              </a:rPr>
              <a:t>Introduction to ERM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474922" y="808275"/>
            <a:ext cx="5303753" cy="561886"/>
          </a:xfrm>
          <a:prstGeom prst="rect">
            <a:avLst/>
          </a:prstGeom>
        </p:spPr>
        <p:txBody>
          <a:bodyPr wrap="square">
            <a:spAutoFit/>
          </a:bodyPr>
          <a:lstStyle/>
          <a:p>
            <a:pPr algn="ctr">
              <a:lnSpc>
                <a:spcPct val="120000"/>
              </a:lnSpc>
            </a:pPr>
            <a:endParaRPr lang="en-US" sz="2800"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1-2</a:t>
            </a:r>
          </a:p>
        </p:txBody>
      </p:sp>
      <p:graphicFrame>
        <p:nvGraphicFramePr>
          <p:cNvPr id="10" name="Content Placeholder 4">
            <a:extLst>
              <a:ext uri="{FF2B5EF4-FFF2-40B4-BE49-F238E27FC236}">
                <a16:creationId xmlns:a16="http://schemas.microsoft.com/office/drawing/2014/main" id="{25C39256-352E-4805-A2B4-7C963D6E664B}"/>
              </a:ext>
            </a:extLst>
          </p:cNvPr>
          <p:cNvGraphicFramePr>
            <a:graphicFrameLocks/>
          </p:cNvGraphicFramePr>
          <p:nvPr>
            <p:extLst>
              <p:ext uri="{D42A27DB-BD31-4B8C-83A1-F6EECF244321}">
                <p14:modId xmlns:p14="http://schemas.microsoft.com/office/powerpoint/2010/main" val="1204152086"/>
              </p:ext>
            </p:extLst>
          </p:nvPr>
        </p:nvGraphicFramePr>
        <p:xfrm>
          <a:off x="926647" y="2169841"/>
          <a:ext cx="9915978" cy="4595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1401245"/>
            <a:ext cx="4316754" cy="523220"/>
          </a:xfrm>
          <a:prstGeom prst="rect">
            <a:avLst/>
          </a:prstGeom>
          <a:solidFill>
            <a:srgbClr val="002060"/>
          </a:solidFill>
        </p:spPr>
        <p:txBody>
          <a:bodyPr wrap="square">
            <a:spAutoFit/>
          </a:bodyPr>
          <a:lstStyle/>
          <a:p>
            <a:r>
              <a:rPr lang="en-US" sz="2800" dirty="0">
                <a:solidFill>
                  <a:schemeClr val="bg1"/>
                </a:solidFill>
              </a:rPr>
              <a:t>Session Outline</a:t>
            </a:r>
          </a:p>
        </p:txBody>
      </p:sp>
    </p:spTree>
    <p:extLst>
      <p:ext uri="{BB962C8B-B14F-4D97-AF65-F5344CB8AC3E}">
        <p14:creationId xmlns:p14="http://schemas.microsoft.com/office/powerpoint/2010/main" val="3978058492"/>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250973" y="3007313"/>
            <a:ext cx="4222539" cy="1642694"/>
          </a:xfrm>
          <a:prstGeom prst="rect">
            <a:avLst/>
          </a:prstGeom>
        </p:spPr>
        <p:txBody>
          <a:bodyPr wrap="square">
            <a:spAutoFit/>
          </a:bodyPr>
          <a:lstStyle/>
          <a:p>
            <a:pPr algn="ctr">
              <a:lnSpc>
                <a:spcPct val="120000"/>
              </a:lnSpc>
            </a:pPr>
            <a:r>
              <a:rPr lang="en-US" sz="4400" dirty="0">
                <a:solidFill>
                  <a:schemeClr val="bg1"/>
                </a:solidFill>
                <a:latin typeface="Alexandria" charset="0"/>
                <a:cs typeface="Alexandria" charset="0"/>
              </a:rPr>
              <a:t>Introduction to the course</a:t>
            </a:r>
          </a:p>
        </p:txBody>
      </p:sp>
      <p:grpSp>
        <p:nvGrpSpPr>
          <p:cNvPr id="10" name="Group 9"/>
          <p:cNvGrpSpPr/>
          <p:nvPr/>
        </p:nvGrpSpPr>
        <p:grpSpPr>
          <a:xfrm>
            <a:off x="5641526" y="2612881"/>
            <a:ext cx="5416620" cy="2012528"/>
            <a:chOff x="5641526" y="3499567"/>
            <a:chExt cx="5416620" cy="2012528"/>
          </a:xfrm>
        </p:grpSpPr>
        <p:sp>
          <p:nvSpPr>
            <p:cNvPr id="7" name="Rectangle 6"/>
            <p:cNvSpPr/>
            <p:nvPr/>
          </p:nvSpPr>
          <p:spPr>
            <a:xfrm>
              <a:off x="6310823" y="4804209"/>
              <a:ext cx="4747323" cy="707886"/>
            </a:xfrm>
            <a:prstGeom prst="rect">
              <a:avLst/>
            </a:prstGeom>
          </p:spPr>
          <p:txBody>
            <a:bodyPr wrap="square">
              <a:spAutoFit/>
            </a:bodyPr>
            <a:lstStyle/>
            <a:p>
              <a:pPr algn="ctr"/>
              <a:r>
                <a:rPr lang="en-US" sz="2000" dirty="0">
                  <a:solidFill>
                    <a:srgbClr val="203E5F"/>
                  </a:solidFill>
                </a:rPr>
                <a:t>PMG 611</a:t>
              </a:r>
            </a:p>
            <a:p>
              <a:pPr algn="ctr"/>
              <a:r>
                <a:rPr lang="en-US" sz="2000" dirty="0">
                  <a:solidFill>
                    <a:srgbClr val="203E5F"/>
                  </a:solidFill>
                </a:rPr>
                <a:t>Enterprise Risk Management</a:t>
              </a:r>
            </a:p>
          </p:txBody>
        </p:sp>
        <p:sp>
          <p:nvSpPr>
            <p:cNvPr id="17" name="TextBox 16"/>
            <p:cNvSpPr txBox="1"/>
            <p:nvPr/>
          </p:nvSpPr>
          <p:spPr>
            <a:xfrm>
              <a:off x="6847263" y="3996751"/>
              <a:ext cx="421088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Introduction to ERM</a:t>
              </a:r>
            </a:p>
          </p:txBody>
        </p:sp>
        <p:grpSp>
          <p:nvGrpSpPr>
            <p:cNvPr id="9" name="Group 8"/>
            <p:cNvGrpSpPr/>
            <p:nvPr/>
          </p:nvGrpSpPr>
          <p:grpSpPr>
            <a:xfrm>
              <a:off x="5641526" y="3499567"/>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a:solidFill>
                      <a:schemeClr val="bg1"/>
                    </a:solidFill>
                    <a:latin typeface="Alexandria" charset="0"/>
                    <a:cs typeface="Alexandria" charset="0"/>
                  </a:rPr>
                  <a:t>01</a:t>
                </a:r>
              </a:p>
            </p:txBody>
          </p:sp>
        </p:gr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1888453"/>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References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8" name="TextBox 47"/>
          <p:cNvSpPr txBox="1"/>
          <p:nvPr/>
        </p:nvSpPr>
        <p:spPr>
          <a:xfrm>
            <a:off x="617280" y="2000139"/>
            <a:ext cx="8449831" cy="4097725"/>
          </a:xfrm>
          <a:prstGeom prst="rect">
            <a:avLst/>
          </a:prstGeom>
          <a:noFill/>
        </p:spPr>
        <p:txBody>
          <a:bodyPr wrap="square" rtlCol="0">
            <a:spAutoFit/>
          </a:bodyPr>
          <a:lstStyle/>
          <a:p>
            <a:pPr marL="342900" indent="-342900">
              <a:lnSpc>
                <a:spcPct val="250000"/>
              </a:lnSpc>
              <a:buFont typeface="Wingdings" panose="05000000000000000000" pitchFamily="2" charset="2"/>
              <a:buChar char="q"/>
            </a:pPr>
            <a:r>
              <a:rPr lang="en-US" sz="2400" dirty="0"/>
              <a:t>COSO Enterprise Risk Management: Establishing Effective Governance, Risk, and Compliance Processes. Robert R. Moeller.</a:t>
            </a:r>
          </a:p>
          <a:p>
            <a:pPr marL="342900" indent="-342900">
              <a:lnSpc>
                <a:spcPct val="250000"/>
              </a:lnSpc>
              <a:buFont typeface="Wingdings" panose="05000000000000000000" pitchFamily="2" charset="2"/>
              <a:buChar char="q"/>
            </a:pPr>
            <a:endParaRPr lang="en-US" sz="1200" dirty="0"/>
          </a:p>
          <a:p>
            <a:pPr marL="342900" indent="-342900">
              <a:lnSpc>
                <a:spcPct val="250000"/>
              </a:lnSpc>
              <a:buFont typeface="Wingdings" panose="05000000000000000000" pitchFamily="2" charset="2"/>
              <a:buChar char="q"/>
            </a:pPr>
            <a:r>
              <a:rPr lang="en-US" sz="2400" dirty="0"/>
              <a:t>Implementing Enterprise Risk Management: From Methods To Applications. James Lam.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–4</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pic>
        <p:nvPicPr>
          <p:cNvPr id="11" name="Picture 10">
            <a:extLst>
              <a:ext uri="{FF2B5EF4-FFF2-40B4-BE49-F238E27FC236}">
                <a16:creationId xmlns:a16="http://schemas.microsoft.com/office/drawing/2014/main" id="{53EF1925-3C62-4F68-BE5D-A046A66E1DDB}"/>
              </a:ext>
            </a:extLst>
          </p:cNvPr>
          <p:cNvPicPr>
            <a:picLocks noChangeAspect="1"/>
          </p:cNvPicPr>
          <p:nvPr/>
        </p:nvPicPr>
        <p:blipFill>
          <a:blip r:embed="rId3"/>
          <a:stretch>
            <a:fillRect/>
          </a:stretch>
        </p:blipFill>
        <p:spPr>
          <a:xfrm>
            <a:off x="9388149" y="1761694"/>
            <a:ext cx="1615504" cy="2366048"/>
          </a:xfrm>
          <a:prstGeom prst="rect">
            <a:avLst/>
          </a:prstGeom>
        </p:spPr>
      </p:pic>
      <p:pic>
        <p:nvPicPr>
          <p:cNvPr id="12" name="Picture 11">
            <a:extLst>
              <a:ext uri="{FF2B5EF4-FFF2-40B4-BE49-F238E27FC236}">
                <a16:creationId xmlns:a16="http://schemas.microsoft.com/office/drawing/2014/main" id="{F4D50A3F-505D-4E47-8F75-097EF11DDB45}"/>
              </a:ext>
            </a:extLst>
          </p:cNvPr>
          <p:cNvPicPr>
            <a:picLocks noChangeAspect="1"/>
          </p:cNvPicPr>
          <p:nvPr/>
        </p:nvPicPr>
        <p:blipFill>
          <a:blip r:embed="rId4"/>
          <a:stretch>
            <a:fillRect/>
          </a:stretch>
        </p:blipFill>
        <p:spPr>
          <a:xfrm>
            <a:off x="9392139" y="4154795"/>
            <a:ext cx="1651502" cy="2298647"/>
          </a:xfrm>
          <a:prstGeom prst="rect">
            <a:avLst/>
          </a:prstGeom>
        </p:spPr>
      </p:pic>
    </p:spTree>
    <p:extLst>
      <p:ext uri="{BB962C8B-B14F-4D97-AF65-F5344CB8AC3E}">
        <p14:creationId xmlns:p14="http://schemas.microsoft.com/office/powerpoint/2010/main" val="28734150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Brief Description of The Course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–5</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3" name="Content Placeholder 3">
            <a:extLst>
              <a:ext uri="{FF2B5EF4-FFF2-40B4-BE49-F238E27FC236}">
                <a16:creationId xmlns:a16="http://schemas.microsoft.com/office/drawing/2014/main" id="{2E12EE95-C104-4B91-8E50-078B5252869C}"/>
              </a:ext>
            </a:extLst>
          </p:cNvPr>
          <p:cNvSpPr txBox="1">
            <a:spLocks/>
          </p:cNvSpPr>
          <p:nvPr/>
        </p:nvSpPr>
        <p:spPr>
          <a:xfrm>
            <a:off x="942308" y="2095404"/>
            <a:ext cx="10293728" cy="4416231"/>
          </a:xfrm>
          <a:prstGeom prst="rect">
            <a:avLst/>
          </a:prstGeom>
        </p:spPr>
        <p:txBody>
          <a:bodyP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2400" dirty="0"/>
              <a:t>In Enterprise Risk Management, we develop a holistic approach to the identification and management of risks facing an organization, allowing leaders to identify and quantify the risks facing the enterprise. </a:t>
            </a:r>
          </a:p>
          <a:p>
            <a:pPr algn="just">
              <a:lnSpc>
                <a:spcPct val="150000"/>
              </a:lnSpc>
            </a:pPr>
            <a:r>
              <a:rPr lang="en-US" sz="2400" dirty="0"/>
              <a:t>This course will present management tools and frameworks to understand and identify risk. </a:t>
            </a:r>
          </a:p>
          <a:p>
            <a:pPr algn="just">
              <a:lnSpc>
                <a:spcPct val="150000"/>
              </a:lnSpc>
            </a:pPr>
            <a:r>
              <a:rPr lang="en-US" sz="2400" dirty="0"/>
              <a:t>Emphasis will be placed on how to improve a firm’s risk position, and how to adapt an organization to deal with risk.</a:t>
            </a:r>
          </a:p>
          <a:p>
            <a:pPr algn="just">
              <a:lnSpc>
                <a:spcPct val="150000"/>
              </a:lnSpc>
            </a:pPr>
            <a:r>
              <a:rPr lang="en-US" sz="2400" dirty="0"/>
              <a:t>In addition, this course discusses issues related to the implementation of risk management systems and compliance with key regulatory requirements, and the importance of Governance, Risk, and Compliance Principles (GRC).</a:t>
            </a:r>
          </a:p>
        </p:txBody>
      </p:sp>
    </p:spTree>
    <p:extLst>
      <p:ext uri="{BB962C8B-B14F-4D97-AF65-F5344CB8AC3E}">
        <p14:creationId xmlns:p14="http://schemas.microsoft.com/office/powerpoint/2010/main" val="13829073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Topics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6</a:t>
            </a:r>
          </a:p>
        </p:txBody>
      </p:sp>
      <p:graphicFrame>
        <p:nvGraphicFramePr>
          <p:cNvPr id="13" name="Content Placeholder 7">
            <a:extLst>
              <a:ext uri="{FF2B5EF4-FFF2-40B4-BE49-F238E27FC236}">
                <a16:creationId xmlns:a16="http://schemas.microsoft.com/office/drawing/2014/main" id="{3E078DD0-91DB-4597-B5B9-DD0C5AD4C77F}"/>
              </a:ext>
            </a:extLst>
          </p:cNvPr>
          <p:cNvGraphicFramePr>
            <a:graphicFrameLocks/>
          </p:cNvGraphicFramePr>
          <p:nvPr>
            <p:extLst>
              <p:ext uri="{D42A27DB-BD31-4B8C-83A1-F6EECF244321}">
                <p14:modId xmlns:p14="http://schemas.microsoft.com/office/powerpoint/2010/main" val="6300107"/>
              </p:ext>
            </p:extLst>
          </p:nvPr>
        </p:nvGraphicFramePr>
        <p:xfrm>
          <a:off x="2346765" y="1685495"/>
          <a:ext cx="8978460" cy="48261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4677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Course Learning Outcomes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7</a:t>
            </a:r>
          </a:p>
        </p:txBody>
      </p:sp>
      <p:graphicFrame>
        <p:nvGraphicFramePr>
          <p:cNvPr id="11" name="Content Placeholder 6">
            <a:extLst>
              <a:ext uri="{FF2B5EF4-FFF2-40B4-BE49-F238E27FC236}">
                <a16:creationId xmlns:a16="http://schemas.microsoft.com/office/drawing/2014/main" id="{EF23F224-831B-4C6B-8B0E-82D7B1938999}"/>
              </a:ext>
            </a:extLst>
          </p:cNvPr>
          <p:cNvGraphicFramePr>
            <a:graphicFrameLocks/>
          </p:cNvGraphicFramePr>
          <p:nvPr>
            <p:extLst>
              <p:ext uri="{D42A27DB-BD31-4B8C-83A1-F6EECF244321}">
                <p14:modId xmlns:p14="http://schemas.microsoft.com/office/powerpoint/2010/main" val="469180228"/>
              </p:ext>
            </p:extLst>
          </p:nvPr>
        </p:nvGraphicFramePr>
        <p:xfrm>
          <a:off x="1111584" y="2206092"/>
          <a:ext cx="10185066" cy="4200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643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250973" y="2871922"/>
            <a:ext cx="4222539" cy="1381147"/>
          </a:xfrm>
          <a:prstGeom prst="rect">
            <a:avLst/>
          </a:prstGeom>
        </p:spPr>
        <p:txBody>
          <a:bodyPr wrap="square">
            <a:spAutoFit/>
          </a:bodyPr>
          <a:lstStyle/>
          <a:p>
            <a:pPr algn="ctr">
              <a:lnSpc>
                <a:spcPct val="120000"/>
              </a:lnSpc>
            </a:pPr>
            <a:r>
              <a:rPr lang="en-US" sz="2400" dirty="0">
                <a:solidFill>
                  <a:schemeClr val="bg1"/>
                </a:solidFill>
                <a:latin typeface="Alexandria" charset="0"/>
                <a:cs typeface="Alexandria" charset="0"/>
              </a:rPr>
              <a:t>Enterprise Risk Management (ERM)</a:t>
            </a:r>
            <a:br>
              <a:rPr lang="en-US" sz="2400" dirty="0">
                <a:solidFill>
                  <a:schemeClr val="bg1"/>
                </a:solidFill>
                <a:latin typeface="Alexandria" charset="0"/>
                <a:cs typeface="Alexandria" charset="0"/>
              </a:rPr>
            </a:br>
            <a:r>
              <a:rPr lang="en-US" sz="2400" dirty="0">
                <a:solidFill>
                  <a:schemeClr val="bg1"/>
                </a:solidFill>
                <a:latin typeface="Alexandria" charset="0"/>
                <a:cs typeface="Alexandria" charset="0"/>
              </a:rPr>
              <a:t>History and Drivers </a:t>
            </a:r>
          </a:p>
        </p:txBody>
      </p:sp>
      <p:grpSp>
        <p:nvGrpSpPr>
          <p:cNvPr id="10" name="Group 9"/>
          <p:cNvGrpSpPr/>
          <p:nvPr/>
        </p:nvGrpSpPr>
        <p:grpSpPr>
          <a:xfrm>
            <a:off x="5641526" y="2612881"/>
            <a:ext cx="5416620" cy="2012528"/>
            <a:chOff x="5641526" y="3499567"/>
            <a:chExt cx="5416620" cy="2012528"/>
          </a:xfrm>
        </p:grpSpPr>
        <p:sp>
          <p:nvSpPr>
            <p:cNvPr id="7" name="Rectangle 6"/>
            <p:cNvSpPr/>
            <p:nvPr/>
          </p:nvSpPr>
          <p:spPr>
            <a:xfrm>
              <a:off x="6310823" y="4804209"/>
              <a:ext cx="4747323" cy="707886"/>
            </a:xfrm>
            <a:prstGeom prst="rect">
              <a:avLst/>
            </a:prstGeom>
          </p:spPr>
          <p:txBody>
            <a:bodyPr wrap="square">
              <a:spAutoFit/>
            </a:bodyPr>
            <a:lstStyle/>
            <a:p>
              <a:pPr algn="ctr"/>
              <a:r>
                <a:rPr lang="en-US" sz="2000" dirty="0">
                  <a:solidFill>
                    <a:srgbClr val="203E5F"/>
                  </a:solidFill>
                </a:rPr>
                <a:t>PMG 611</a:t>
              </a:r>
            </a:p>
            <a:p>
              <a:pPr algn="ctr"/>
              <a:r>
                <a:rPr lang="en-US" sz="2000" dirty="0">
                  <a:solidFill>
                    <a:srgbClr val="203E5F"/>
                  </a:solidFill>
                </a:rPr>
                <a:t>Enterprise Risk Management</a:t>
              </a:r>
            </a:p>
          </p:txBody>
        </p:sp>
        <p:sp>
          <p:nvSpPr>
            <p:cNvPr id="17" name="TextBox 16"/>
            <p:cNvSpPr txBox="1"/>
            <p:nvPr/>
          </p:nvSpPr>
          <p:spPr>
            <a:xfrm>
              <a:off x="6847263" y="3996751"/>
              <a:ext cx="421088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Introduction to ERM</a:t>
              </a:r>
            </a:p>
          </p:txBody>
        </p:sp>
        <p:grpSp>
          <p:nvGrpSpPr>
            <p:cNvPr id="9" name="Group 8"/>
            <p:cNvGrpSpPr/>
            <p:nvPr/>
          </p:nvGrpSpPr>
          <p:grpSpPr>
            <a:xfrm>
              <a:off x="5641526" y="3499567"/>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a:solidFill>
                      <a:schemeClr val="bg1"/>
                    </a:solidFill>
                    <a:latin typeface="Alexandria" charset="0"/>
                    <a:cs typeface="Alexandria" charset="0"/>
                  </a:rPr>
                  <a:t>01</a:t>
                </a:r>
              </a:p>
            </p:txBody>
          </p:sp>
        </p:gr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8</a:t>
            </a:r>
          </a:p>
        </p:txBody>
      </p:sp>
    </p:spTree>
    <p:extLst>
      <p:ext uri="{BB962C8B-B14F-4D97-AF65-F5344CB8AC3E}">
        <p14:creationId xmlns:p14="http://schemas.microsoft.com/office/powerpoint/2010/main" val="3057475227"/>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Risk Management (RM)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sp>
        <p:nvSpPr>
          <p:cNvPr id="48" name="TextBox 47"/>
          <p:cNvSpPr txBox="1"/>
          <p:nvPr/>
        </p:nvSpPr>
        <p:spPr>
          <a:xfrm>
            <a:off x="695326" y="1934005"/>
            <a:ext cx="10622684" cy="4584332"/>
          </a:xfrm>
          <a:prstGeom prst="rect">
            <a:avLst/>
          </a:prstGeom>
          <a:noFill/>
        </p:spPr>
        <p:txBody>
          <a:bodyPr wrap="square" rtlCol="0">
            <a:spAutoFit/>
          </a:bodyPr>
          <a:lstStyle/>
          <a:p>
            <a:pPr marL="342900" indent="-342900">
              <a:lnSpc>
                <a:spcPct val="250000"/>
              </a:lnSpc>
              <a:buFont typeface="Arial" panose="020B0604020202020204" pitchFamily="34" charset="0"/>
              <a:buChar char="•"/>
            </a:pPr>
            <a:r>
              <a:rPr lang="en-US" sz="2000" dirty="0"/>
              <a:t>Protecting ourselves against risk is a natural practice. </a:t>
            </a:r>
          </a:p>
          <a:p>
            <a:pPr marL="342900" indent="-342900">
              <a:lnSpc>
                <a:spcPct val="250000"/>
              </a:lnSpc>
              <a:buFont typeface="Arial" panose="020B0604020202020204" pitchFamily="34" charset="0"/>
              <a:buChar char="•"/>
            </a:pPr>
            <a:r>
              <a:rPr lang="en-US" sz="2000" dirty="0"/>
              <a:t>In fact, one could argue that risk management has existed as long as human history.</a:t>
            </a:r>
          </a:p>
          <a:p>
            <a:pPr marL="342900" indent="-342900">
              <a:lnSpc>
                <a:spcPct val="250000"/>
              </a:lnSpc>
              <a:buFont typeface="Arial" panose="020B0604020202020204" pitchFamily="34" charset="0"/>
              <a:buChar char="•"/>
            </a:pPr>
            <a:r>
              <a:rPr lang="en-US" sz="2000" dirty="0"/>
              <a:t>Despite the intuitive nature of risk management—or perhaps because of it—it did not become part of formal business practice until the second half of the last century.</a:t>
            </a:r>
          </a:p>
          <a:p>
            <a:pPr marL="342900" indent="-342900">
              <a:lnSpc>
                <a:spcPct val="250000"/>
              </a:lnSpc>
              <a:buFont typeface="Arial" panose="020B0604020202020204" pitchFamily="34" charset="0"/>
              <a:buChar char="•"/>
            </a:pPr>
            <a:r>
              <a:rPr lang="en-US" sz="2000" dirty="0"/>
              <a:t>It wasn’t until 1963 that the first discussion on risk appeared in an attempt to codify and improve such practices.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9</a:t>
            </a:r>
          </a:p>
        </p:txBody>
      </p:sp>
    </p:spTree>
    <p:extLst>
      <p:ext uri="{BB962C8B-B14F-4D97-AF65-F5344CB8AC3E}">
        <p14:creationId xmlns:p14="http://schemas.microsoft.com/office/powerpoint/2010/main" val="3749053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Enterprise Risk Management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ectangle 3"/>
          <p:cNvSpPr txBox="1">
            <a:spLocks noChangeArrowheads="1"/>
          </p:cNvSpPr>
          <p:nvPr/>
        </p:nvSpPr>
        <p:spPr>
          <a:xfrm>
            <a:off x="617280" y="2095404"/>
            <a:ext cx="4964440" cy="4067271"/>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2200" dirty="0"/>
              <a:t> The concept of a holistic approach of ERM traces its roots to the early 1970s when Gustav Hamilton proposed the “Risk Management Circle” to describe the interaction of all elements in the risk management process (assessment, control, financing and communication). </a:t>
            </a:r>
          </a:p>
        </p:txBody>
      </p:sp>
      <p:sp>
        <p:nvSpPr>
          <p:cNvPr id="11"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a:t>
            </a:r>
          </a:p>
        </p:txBody>
      </p:sp>
      <p:pic>
        <p:nvPicPr>
          <p:cNvPr id="12" name="Picture 11">
            <a:extLst>
              <a:ext uri="{FF2B5EF4-FFF2-40B4-BE49-F238E27FC236}">
                <a16:creationId xmlns:a16="http://schemas.microsoft.com/office/drawing/2014/main" id="{47851304-132E-4FEC-96AF-361D69D173BD}"/>
              </a:ext>
            </a:extLst>
          </p:cNvPr>
          <p:cNvPicPr>
            <a:picLocks noChangeAspect="1"/>
          </p:cNvPicPr>
          <p:nvPr/>
        </p:nvPicPr>
        <p:blipFill>
          <a:blip r:embed="rId3"/>
          <a:stretch>
            <a:fillRect/>
          </a:stretch>
        </p:blipFill>
        <p:spPr>
          <a:xfrm>
            <a:off x="5700592" y="1882477"/>
            <a:ext cx="5358437" cy="4511675"/>
          </a:xfrm>
          <a:prstGeom prst="rect">
            <a:avLst/>
          </a:prstGeom>
        </p:spPr>
      </p:pic>
    </p:spTree>
    <p:extLst>
      <p:ext uri="{BB962C8B-B14F-4D97-AF65-F5344CB8AC3E}">
        <p14:creationId xmlns:p14="http://schemas.microsoft.com/office/powerpoint/2010/main" val="608526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Enterprise Risk Management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11</a:t>
            </a:r>
          </a:p>
        </p:txBody>
      </p:sp>
      <p:sp>
        <p:nvSpPr>
          <p:cNvPr id="12" name="Content Placeholder 1">
            <a:extLst>
              <a:ext uri="{FF2B5EF4-FFF2-40B4-BE49-F238E27FC236}">
                <a16:creationId xmlns:a16="http://schemas.microsoft.com/office/drawing/2014/main" id="{E6743C99-506F-442D-93C5-6BE0FD996B4F}"/>
              </a:ext>
            </a:extLst>
          </p:cNvPr>
          <p:cNvSpPr txBox="1">
            <a:spLocks/>
          </p:cNvSpPr>
          <p:nvPr/>
        </p:nvSpPr>
        <p:spPr>
          <a:xfrm>
            <a:off x="879549" y="1798104"/>
            <a:ext cx="10288181" cy="429448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200000"/>
              </a:lnSpc>
            </a:pPr>
            <a:r>
              <a:rPr lang="en-US" sz="2400" dirty="0"/>
              <a:t> In the 20th century, risk managers were primarily responsible for managing "pure" risks through the purchase of insurance.</a:t>
            </a:r>
          </a:p>
          <a:p>
            <a:pPr>
              <a:lnSpc>
                <a:spcPct val="200000"/>
              </a:lnSpc>
            </a:pPr>
            <a:r>
              <a:rPr lang="en-US" sz="2400" dirty="0"/>
              <a:t>The concept of risk management soon became associated with financial risk management with the use of derivative financial products. </a:t>
            </a:r>
          </a:p>
          <a:p>
            <a:pPr>
              <a:lnSpc>
                <a:spcPct val="200000"/>
              </a:lnSpc>
            </a:pPr>
            <a:r>
              <a:rPr lang="en-US" sz="2400" dirty="0"/>
              <a:t>There are several checkpoints that have driven the need for enterprise risk management. </a:t>
            </a:r>
          </a:p>
        </p:txBody>
      </p:sp>
    </p:spTree>
    <p:extLst>
      <p:ext uri="{BB962C8B-B14F-4D97-AF65-F5344CB8AC3E}">
        <p14:creationId xmlns:p14="http://schemas.microsoft.com/office/powerpoint/2010/main" val="11738117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ERM Drives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7"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12</a:t>
            </a:r>
          </a:p>
        </p:txBody>
      </p:sp>
      <p:sp>
        <p:nvSpPr>
          <p:cNvPr id="18" name="Content Placeholder 1">
            <a:extLst>
              <a:ext uri="{FF2B5EF4-FFF2-40B4-BE49-F238E27FC236}">
                <a16:creationId xmlns:a16="http://schemas.microsoft.com/office/drawing/2014/main" id="{3E800435-5C00-4C73-ADD0-E85BF253DE13}"/>
              </a:ext>
            </a:extLst>
          </p:cNvPr>
          <p:cNvSpPr txBox="1">
            <a:spLocks/>
          </p:cNvSpPr>
          <p:nvPr/>
        </p:nvSpPr>
        <p:spPr>
          <a:xfrm>
            <a:off x="942308" y="2292387"/>
            <a:ext cx="10252165" cy="4148516"/>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dirty="0"/>
              <a:t>This includes an increase in: </a:t>
            </a:r>
          </a:p>
          <a:p>
            <a:pPr lvl="1">
              <a:lnSpc>
                <a:spcPct val="150000"/>
              </a:lnSpc>
            </a:pPr>
            <a:r>
              <a:rPr lang="en-US" dirty="0"/>
              <a:t>Greater transparency </a:t>
            </a:r>
          </a:p>
          <a:p>
            <a:pPr lvl="1">
              <a:lnSpc>
                <a:spcPct val="150000"/>
              </a:lnSpc>
            </a:pPr>
            <a:r>
              <a:rPr lang="en-US" dirty="0"/>
              <a:t>Financial disclosures with more strict reporting and control requirements </a:t>
            </a:r>
          </a:p>
          <a:p>
            <a:pPr lvl="1">
              <a:lnSpc>
                <a:spcPct val="150000"/>
              </a:lnSpc>
            </a:pPr>
            <a:r>
              <a:rPr lang="en-US" dirty="0"/>
              <a:t>Security and technology issues </a:t>
            </a:r>
          </a:p>
          <a:p>
            <a:pPr lvl="1">
              <a:lnSpc>
                <a:spcPct val="150000"/>
              </a:lnSpc>
            </a:pPr>
            <a:r>
              <a:rPr lang="en-US" dirty="0"/>
              <a:t>Business continuity and disaster</a:t>
            </a:r>
          </a:p>
          <a:p>
            <a:pPr lvl="1">
              <a:lnSpc>
                <a:spcPct val="150000"/>
              </a:lnSpc>
            </a:pPr>
            <a:r>
              <a:rPr lang="en-US" dirty="0"/>
              <a:t>Focus from rating agencies </a:t>
            </a:r>
          </a:p>
          <a:p>
            <a:pPr lvl="1">
              <a:lnSpc>
                <a:spcPct val="150000"/>
              </a:lnSpc>
            </a:pPr>
            <a:r>
              <a:rPr lang="en-US" dirty="0"/>
              <a:t>Regulatory compliance </a:t>
            </a:r>
          </a:p>
          <a:p>
            <a:pPr lvl="1">
              <a:lnSpc>
                <a:spcPct val="150000"/>
              </a:lnSpc>
            </a:pPr>
            <a:r>
              <a:rPr lang="en-US" dirty="0"/>
              <a:t>Globalization in a continuously competitive environment</a:t>
            </a:r>
          </a:p>
        </p:txBody>
      </p:sp>
    </p:spTree>
    <p:extLst>
      <p:ext uri="{BB962C8B-B14F-4D97-AF65-F5344CB8AC3E}">
        <p14:creationId xmlns:p14="http://schemas.microsoft.com/office/powerpoint/2010/main" val="3085988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250973" y="2899632"/>
            <a:ext cx="4222539" cy="628955"/>
          </a:xfrm>
          <a:prstGeom prst="rect">
            <a:avLst/>
          </a:prstGeom>
        </p:spPr>
        <p:txBody>
          <a:bodyPr wrap="square">
            <a:spAutoFit/>
          </a:bodyPr>
          <a:lstStyle/>
          <a:p>
            <a:pPr algn="ctr">
              <a:lnSpc>
                <a:spcPct val="120000"/>
              </a:lnSpc>
            </a:pPr>
            <a:r>
              <a:rPr lang="en-US" sz="3200" dirty="0">
                <a:solidFill>
                  <a:schemeClr val="bg1"/>
                </a:solidFill>
                <a:latin typeface="Alexandria" charset="0"/>
                <a:cs typeface="Alexandria" charset="0"/>
              </a:rPr>
              <a:t>What is ERM?</a:t>
            </a:r>
          </a:p>
        </p:txBody>
      </p:sp>
      <p:grpSp>
        <p:nvGrpSpPr>
          <p:cNvPr id="10" name="Group 9"/>
          <p:cNvGrpSpPr/>
          <p:nvPr/>
        </p:nvGrpSpPr>
        <p:grpSpPr>
          <a:xfrm>
            <a:off x="5641526" y="2612881"/>
            <a:ext cx="5416620" cy="2012528"/>
            <a:chOff x="5641526" y="3499567"/>
            <a:chExt cx="5416620" cy="2012528"/>
          </a:xfrm>
        </p:grpSpPr>
        <p:sp>
          <p:nvSpPr>
            <p:cNvPr id="7" name="Rectangle 6"/>
            <p:cNvSpPr/>
            <p:nvPr/>
          </p:nvSpPr>
          <p:spPr>
            <a:xfrm>
              <a:off x="6310823" y="4804209"/>
              <a:ext cx="4747323" cy="707886"/>
            </a:xfrm>
            <a:prstGeom prst="rect">
              <a:avLst/>
            </a:prstGeom>
          </p:spPr>
          <p:txBody>
            <a:bodyPr wrap="square">
              <a:spAutoFit/>
            </a:bodyPr>
            <a:lstStyle/>
            <a:p>
              <a:pPr algn="ctr"/>
              <a:r>
                <a:rPr lang="en-US" sz="2000" dirty="0">
                  <a:solidFill>
                    <a:srgbClr val="203E5F"/>
                  </a:solidFill>
                </a:rPr>
                <a:t>PMG 611</a:t>
              </a:r>
            </a:p>
            <a:p>
              <a:pPr algn="ctr"/>
              <a:r>
                <a:rPr lang="en-US" sz="2000" dirty="0">
                  <a:solidFill>
                    <a:srgbClr val="203E5F"/>
                  </a:solidFill>
                </a:rPr>
                <a:t>Enterprise Risk Management</a:t>
              </a:r>
            </a:p>
          </p:txBody>
        </p:sp>
        <p:sp>
          <p:nvSpPr>
            <p:cNvPr id="17" name="TextBox 16"/>
            <p:cNvSpPr txBox="1"/>
            <p:nvPr/>
          </p:nvSpPr>
          <p:spPr>
            <a:xfrm>
              <a:off x="6847263" y="3996751"/>
              <a:ext cx="421088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Introduction to ERM</a:t>
              </a:r>
            </a:p>
          </p:txBody>
        </p:sp>
        <p:grpSp>
          <p:nvGrpSpPr>
            <p:cNvPr id="9" name="Group 8"/>
            <p:cNvGrpSpPr/>
            <p:nvPr/>
          </p:nvGrpSpPr>
          <p:grpSpPr>
            <a:xfrm>
              <a:off x="5641526" y="3499567"/>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a:solidFill>
                      <a:schemeClr val="bg1"/>
                    </a:solidFill>
                    <a:latin typeface="Alexandria" charset="0"/>
                    <a:cs typeface="Alexandria" charset="0"/>
                  </a:rPr>
                  <a:t>01</a:t>
                </a:r>
              </a:p>
            </p:txBody>
          </p:sp>
        </p:gr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lang="en-US" sz="1600" dirty="0">
                <a:solidFill>
                  <a:srgbClr val="44546A"/>
                </a:solidFill>
              </a:rPr>
              <a:t>13</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55296909"/>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Event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49136" y="2000139"/>
            <a:ext cx="10293728" cy="4511496"/>
          </a:xfrm>
          <a:prstGeom prst="rect">
            <a:avLst/>
          </a:prstGeom>
        </p:spPr>
        <p:txBody>
          <a:bodyPr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400" dirty="0"/>
              <a:t>Events can have </a:t>
            </a:r>
            <a:r>
              <a:rPr lang="en-US" sz="2400" b="1" dirty="0">
                <a:solidFill>
                  <a:srgbClr val="FF0000"/>
                </a:solidFill>
              </a:rPr>
              <a:t>negative impact</a:t>
            </a:r>
            <a:r>
              <a:rPr lang="en-US" sz="2400" dirty="0"/>
              <a:t>, </a:t>
            </a:r>
            <a:r>
              <a:rPr lang="en-US" sz="2400" b="1" dirty="0">
                <a:solidFill>
                  <a:schemeClr val="accent6">
                    <a:lumMod val="75000"/>
                  </a:schemeClr>
                </a:solidFill>
              </a:rPr>
              <a:t>positive impact</a:t>
            </a:r>
            <a:r>
              <a:rPr lang="en-US" sz="2400" dirty="0"/>
              <a:t>, or both. </a:t>
            </a:r>
          </a:p>
          <a:p>
            <a:pPr>
              <a:lnSpc>
                <a:spcPct val="150000"/>
              </a:lnSpc>
            </a:pPr>
            <a:r>
              <a:rPr lang="en-US" sz="2400" dirty="0"/>
              <a:t>Events with a negative impact represent </a:t>
            </a:r>
            <a:r>
              <a:rPr lang="en-US" sz="2400" b="1" dirty="0">
                <a:solidFill>
                  <a:srgbClr val="FF0000"/>
                </a:solidFill>
              </a:rPr>
              <a:t>risks</a:t>
            </a:r>
            <a:r>
              <a:rPr lang="en-US" sz="2400" dirty="0"/>
              <a:t>, which can prevent value creation or erode existing value. </a:t>
            </a:r>
          </a:p>
          <a:p>
            <a:pPr>
              <a:lnSpc>
                <a:spcPct val="150000"/>
              </a:lnSpc>
            </a:pPr>
            <a:r>
              <a:rPr lang="en-US" sz="2400" dirty="0"/>
              <a:t>Events with positive impact may offset negative impacts or represent opportunities.</a:t>
            </a:r>
          </a:p>
          <a:p>
            <a:pPr>
              <a:lnSpc>
                <a:spcPct val="150000"/>
              </a:lnSpc>
            </a:pPr>
            <a:r>
              <a:rPr lang="en-US" sz="2400" dirty="0"/>
              <a:t> Opportunities are the possibility that an event will occur and positively affect the achievement of objectives, supporting value creation or preservation. </a:t>
            </a:r>
          </a:p>
          <a:p>
            <a:pPr>
              <a:lnSpc>
                <a:spcPct val="150000"/>
              </a:lnSpc>
            </a:pPr>
            <a:r>
              <a:rPr lang="en-US" sz="2400" dirty="0"/>
              <a:t>Management channels opportunities back to its strategy or objective-setting processes, formulating plans to seize the opportunities. </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14</a:t>
            </a:r>
          </a:p>
        </p:txBody>
      </p:sp>
    </p:spTree>
    <p:extLst>
      <p:ext uri="{BB962C8B-B14F-4D97-AF65-F5344CB8AC3E}">
        <p14:creationId xmlns:p14="http://schemas.microsoft.com/office/powerpoint/2010/main" val="2357812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What is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42308" y="2203037"/>
            <a:ext cx="10293728" cy="4078474"/>
          </a:xfrm>
          <a:prstGeom prst="rect">
            <a:avLst/>
          </a:prstGeom>
        </p:spPr>
        <p:txBody>
          <a:bodyPr anchor="ctr">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200000"/>
              </a:lnSpc>
            </a:pPr>
            <a:r>
              <a:rPr lang="en-US" dirty="0"/>
              <a:t>All organizations need to set strategy and periodically adjust it, always staying aware of </a:t>
            </a:r>
            <a:endParaRPr lang="ar-SA" dirty="0"/>
          </a:p>
          <a:p>
            <a:pPr lvl="1">
              <a:lnSpc>
                <a:spcPct val="200000"/>
              </a:lnSpc>
            </a:pPr>
            <a:r>
              <a:rPr lang="en-US" dirty="0"/>
              <a:t>ever-changing opportunities for creating value </a:t>
            </a:r>
            <a:endParaRPr lang="ar-SA" dirty="0"/>
          </a:p>
          <a:p>
            <a:pPr lvl="1">
              <a:lnSpc>
                <a:spcPct val="200000"/>
              </a:lnSpc>
            </a:pPr>
            <a:r>
              <a:rPr lang="en-US" dirty="0"/>
              <a:t>the challenges that will occur in pursuit of that value. </a:t>
            </a:r>
            <a:endParaRPr lang="ar-SA" dirty="0"/>
          </a:p>
          <a:p>
            <a:pPr>
              <a:lnSpc>
                <a:spcPct val="200000"/>
              </a:lnSpc>
            </a:pPr>
            <a:r>
              <a:rPr lang="en-US" dirty="0"/>
              <a:t>To do that, they need the best possible framework for optimizing strategy and performance.</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15</a:t>
            </a:r>
          </a:p>
        </p:txBody>
      </p:sp>
    </p:spTree>
    <p:extLst>
      <p:ext uri="{BB962C8B-B14F-4D97-AF65-F5344CB8AC3E}">
        <p14:creationId xmlns:p14="http://schemas.microsoft.com/office/powerpoint/2010/main" val="7803434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What is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658844" y="1882477"/>
            <a:ext cx="10812720" cy="4483407"/>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US" sz="3000" dirty="0"/>
              <a:t>“</a:t>
            </a:r>
            <a:r>
              <a:rPr lang="en-US" sz="3000" i="1" dirty="0"/>
              <a:t>is a </a:t>
            </a:r>
            <a:r>
              <a:rPr lang="en-US" sz="3000" b="1" i="1" dirty="0">
                <a:solidFill>
                  <a:schemeClr val="accent1">
                    <a:lumMod val="75000"/>
                  </a:schemeClr>
                </a:solidFill>
              </a:rPr>
              <a:t>methodology</a:t>
            </a:r>
            <a:r>
              <a:rPr lang="en-US" sz="3000" i="1" dirty="0"/>
              <a:t> that looks at risk management </a:t>
            </a:r>
            <a:r>
              <a:rPr lang="en-US" sz="3000" b="1" i="1" dirty="0">
                <a:solidFill>
                  <a:schemeClr val="accent6">
                    <a:lumMod val="75000"/>
                  </a:schemeClr>
                </a:solidFill>
              </a:rPr>
              <a:t>strategically</a:t>
            </a:r>
            <a:r>
              <a:rPr lang="en-US" sz="3000" i="1" dirty="0"/>
              <a:t> from the perspective of the </a:t>
            </a:r>
            <a:r>
              <a:rPr lang="en-US" sz="3000" b="1" i="1" dirty="0">
                <a:solidFill>
                  <a:schemeClr val="accent2">
                    <a:lumMod val="75000"/>
                  </a:schemeClr>
                </a:solidFill>
              </a:rPr>
              <a:t>entire</a:t>
            </a:r>
            <a:r>
              <a:rPr lang="en-US" sz="3000" i="1" dirty="0">
                <a:solidFill>
                  <a:schemeClr val="accent2">
                    <a:lumMod val="75000"/>
                  </a:schemeClr>
                </a:solidFill>
              </a:rPr>
              <a:t> </a:t>
            </a:r>
            <a:r>
              <a:rPr lang="en-US" sz="3000" i="1" dirty="0"/>
              <a:t>firm or organization. It is a top-down strategy that aims to </a:t>
            </a:r>
            <a:r>
              <a:rPr lang="en-US" sz="3000" i="1" u="sng" dirty="0"/>
              <a:t>identify</a:t>
            </a:r>
            <a:r>
              <a:rPr lang="en-US" sz="3000" i="1" dirty="0"/>
              <a:t>, </a:t>
            </a:r>
            <a:r>
              <a:rPr lang="en-US" sz="3000" i="1" u="sng" dirty="0"/>
              <a:t>assess</a:t>
            </a:r>
            <a:r>
              <a:rPr lang="en-US" sz="3000" i="1" dirty="0"/>
              <a:t>, and </a:t>
            </a:r>
            <a:r>
              <a:rPr lang="en-US" sz="3000" i="1" u="sng" dirty="0"/>
              <a:t>prepare</a:t>
            </a:r>
            <a:r>
              <a:rPr lang="en-US" sz="3000" i="1" dirty="0"/>
              <a:t> for potential losses, dangers, hazards, and other potentials for harm that may </a:t>
            </a:r>
            <a:r>
              <a:rPr lang="en-US" sz="3000" b="1" i="1" dirty="0">
                <a:solidFill>
                  <a:schemeClr val="accent1">
                    <a:lumMod val="75000"/>
                  </a:schemeClr>
                </a:solidFill>
              </a:rPr>
              <a:t>interfere</a:t>
            </a:r>
            <a:r>
              <a:rPr lang="en-US" sz="3000" i="1" dirty="0"/>
              <a:t> with an organization's operations and objectives and/or lead to losses.</a:t>
            </a:r>
            <a:r>
              <a:rPr lang="en-US" sz="3000" dirty="0"/>
              <a:t>”</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16</a:t>
            </a:r>
          </a:p>
        </p:txBody>
      </p:sp>
    </p:spTree>
    <p:extLst>
      <p:ext uri="{BB962C8B-B14F-4D97-AF65-F5344CB8AC3E}">
        <p14:creationId xmlns:p14="http://schemas.microsoft.com/office/powerpoint/2010/main" val="42907349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What is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658844" y="1915618"/>
            <a:ext cx="10812720" cy="4596017"/>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Low">
              <a:lnSpc>
                <a:spcPct val="200000"/>
              </a:lnSpc>
              <a:buNone/>
            </a:pPr>
            <a:r>
              <a:rPr lang="en-US" sz="2000" b="1" i="1" dirty="0"/>
              <a:t>Definition by Committee of Sponsoring Organizations of the Tread way Commission (COSO)</a:t>
            </a:r>
          </a:p>
          <a:p>
            <a:pPr marL="0" indent="0" algn="justLow">
              <a:lnSpc>
                <a:spcPct val="200000"/>
              </a:lnSpc>
              <a:buNone/>
            </a:pPr>
            <a:r>
              <a:rPr lang="en-US" sz="2400" dirty="0"/>
              <a:t>“Enterprise risk management is a </a:t>
            </a:r>
            <a:r>
              <a:rPr lang="en-US" sz="2400" b="1" dirty="0">
                <a:solidFill>
                  <a:schemeClr val="tx2">
                    <a:lumMod val="60000"/>
                    <a:lumOff val="40000"/>
                  </a:schemeClr>
                </a:solidFill>
              </a:rPr>
              <a:t>process</a:t>
            </a:r>
            <a:r>
              <a:rPr lang="en-US" sz="2400" dirty="0"/>
              <a:t>, </a:t>
            </a:r>
            <a:r>
              <a:rPr lang="en-US" sz="2400" u="sng" dirty="0">
                <a:solidFill>
                  <a:schemeClr val="accent4">
                    <a:lumMod val="75000"/>
                  </a:schemeClr>
                </a:solidFill>
              </a:rPr>
              <a:t>effected by</a:t>
            </a:r>
            <a:r>
              <a:rPr lang="en-US" sz="2400" dirty="0">
                <a:solidFill>
                  <a:schemeClr val="accent4">
                    <a:lumMod val="75000"/>
                  </a:schemeClr>
                </a:solidFill>
              </a:rPr>
              <a:t> </a:t>
            </a:r>
            <a:r>
              <a:rPr lang="en-US" sz="2400" dirty="0"/>
              <a:t>an entity’s board of directors,  management and other personnel, </a:t>
            </a:r>
            <a:r>
              <a:rPr lang="en-US" sz="2400" b="1" dirty="0">
                <a:solidFill>
                  <a:srgbClr val="00B050"/>
                </a:solidFill>
              </a:rPr>
              <a:t>applied in strategy setting </a:t>
            </a:r>
            <a:r>
              <a:rPr lang="en-US" sz="2400" dirty="0"/>
              <a:t>and </a:t>
            </a:r>
            <a:r>
              <a:rPr lang="en-US" sz="2400" dirty="0">
                <a:solidFill>
                  <a:schemeClr val="accent1">
                    <a:lumMod val="75000"/>
                  </a:schemeClr>
                </a:solidFill>
              </a:rPr>
              <a:t>across the enterprise</a:t>
            </a:r>
            <a:r>
              <a:rPr lang="en-US" sz="2400" dirty="0"/>
              <a:t>, designed </a:t>
            </a:r>
            <a:r>
              <a:rPr lang="en-US" sz="2400" b="1" i="1" dirty="0"/>
              <a:t>to identify </a:t>
            </a:r>
            <a:r>
              <a:rPr lang="en-US" sz="2400" dirty="0"/>
              <a:t>potential </a:t>
            </a:r>
            <a:r>
              <a:rPr lang="en-US" sz="2400" b="1" dirty="0"/>
              <a:t>events</a:t>
            </a:r>
            <a:r>
              <a:rPr lang="en-US" sz="2400" dirty="0"/>
              <a:t> that may affect the entity, and </a:t>
            </a:r>
            <a:r>
              <a:rPr lang="en-US" sz="2400" b="1" dirty="0">
                <a:solidFill>
                  <a:srgbClr val="FF0000"/>
                </a:solidFill>
              </a:rPr>
              <a:t>manage risk </a:t>
            </a:r>
            <a:r>
              <a:rPr lang="en-US" sz="2400" dirty="0"/>
              <a:t>to be within its </a:t>
            </a:r>
            <a:r>
              <a:rPr lang="en-US" sz="2400" b="1" dirty="0">
                <a:solidFill>
                  <a:srgbClr val="FF0000"/>
                </a:solidFill>
              </a:rPr>
              <a:t>risk appetite</a:t>
            </a:r>
            <a:r>
              <a:rPr lang="en-US" sz="2400" dirty="0"/>
              <a:t>, to provide </a:t>
            </a:r>
            <a:r>
              <a:rPr lang="en-US" sz="2400" b="1" dirty="0">
                <a:solidFill>
                  <a:schemeClr val="accent2"/>
                </a:solidFill>
              </a:rPr>
              <a:t>reasonable assurance </a:t>
            </a:r>
            <a:r>
              <a:rPr lang="en-US" sz="2400" dirty="0"/>
              <a:t>regarding the achievement of </a:t>
            </a:r>
            <a:r>
              <a:rPr lang="en-US" sz="2400" b="1" dirty="0">
                <a:solidFill>
                  <a:schemeClr val="accent1">
                    <a:lumMod val="75000"/>
                  </a:schemeClr>
                </a:solidFill>
              </a:rPr>
              <a:t>entity objectives</a:t>
            </a:r>
            <a:r>
              <a:rPr lang="en-US" sz="2400" dirty="0"/>
              <a:t>.”</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17</a:t>
            </a:r>
          </a:p>
        </p:txBody>
      </p:sp>
    </p:spTree>
    <p:extLst>
      <p:ext uri="{BB962C8B-B14F-4D97-AF65-F5344CB8AC3E}">
        <p14:creationId xmlns:p14="http://schemas.microsoft.com/office/powerpoint/2010/main" val="29960770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0"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AD00ABAB-D310-4981-8EFE-C5A7AEC49D91}"/>
              </a:ext>
            </a:extLst>
          </p:cNvPr>
          <p:cNvPicPr>
            <a:picLocks noChangeAspect="1"/>
          </p:cNvPicPr>
          <p:nvPr/>
        </p:nvPicPr>
        <p:blipFill>
          <a:blip r:embed="rId4"/>
          <a:stretch>
            <a:fillRect/>
          </a:stretch>
        </p:blipFill>
        <p:spPr>
          <a:xfrm>
            <a:off x="1457696" y="1353826"/>
            <a:ext cx="7757956" cy="4888916"/>
          </a:xfrm>
          <a:prstGeom prst="rect">
            <a:avLst/>
          </a:prstGeom>
        </p:spPr>
      </p:pic>
    </p:spTree>
    <p:extLst>
      <p:ext uri="{BB962C8B-B14F-4D97-AF65-F5344CB8AC3E}">
        <p14:creationId xmlns:p14="http://schemas.microsoft.com/office/powerpoint/2010/main" val="40833015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250973" y="2899632"/>
            <a:ext cx="4222539" cy="628955"/>
          </a:xfrm>
          <a:prstGeom prst="rect">
            <a:avLst/>
          </a:prstGeom>
        </p:spPr>
        <p:txBody>
          <a:bodyPr wrap="square">
            <a:spAutoFit/>
          </a:bodyPr>
          <a:lstStyle/>
          <a:p>
            <a:pPr algn="ctr">
              <a:lnSpc>
                <a:spcPct val="120000"/>
              </a:lnSpc>
            </a:pPr>
            <a:r>
              <a:rPr lang="en-US" sz="3200" dirty="0">
                <a:solidFill>
                  <a:schemeClr val="bg1"/>
                </a:solidFill>
                <a:latin typeface="Alexandria" charset="0"/>
                <a:cs typeface="Alexandria" charset="0"/>
              </a:rPr>
              <a:t>Benefits of ERM</a:t>
            </a:r>
          </a:p>
        </p:txBody>
      </p:sp>
      <p:grpSp>
        <p:nvGrpSpPr>
          <p:cNvPr id="10" name="Group 9"/>
          <p:cNvGrpSpPr/>
          <p:nvPr/>
        </p:nvGrpSpPr>
        <p:grpSpPr>
          <a:xfrm>
            <a:off x="5641526" y="2612881"/>
            <a:ext cx="5416620" cy="2012528"/>
            <a:chOff x="5641526" y="3499567"/>
            <a:chExt cx="5416620" cy="2012528"/>
          </a:xfrm>
        </p:grpSpPr>
        <p:sp>
          <p:nvSpPr>
            <p:cNvPr id="7" name="Rectangle 6"/>
            <p:cNvSpPr/>
            <p:nvPr/>
          </p:nvSpPr>
          <p:spPr>
            <a:xfrm>
              <a:off x="6310823" y="4804209"/>
              <a:ext cx="4747323" cy="707886"/>
            </a:xfrm>
            <a:prstGeom prst="rect">
              <a:avLst/>
            </a:prstGeom>
          </p:spPr>
          <p:txBody>
            <a:bodyPr wrap="square">
              <a:spAutoFit/>
            </a:bodyPr>
            <a:lstStyle/>
            <a:p>
              <a:pPr algn="ctr"/>
              <a:r>
                <a:rPr lang="en-US" sz="2000" dirty="0">
                  <a:solidFill>
                    <a:srgbClr val="203E5F"/>
                  </a:solidFill>
                </a:rPr>
                <a:t>PMG 611</a:t>
              </a:r>
            </a:p>
            <a:p>
              <a:pPr algn="ctr"/>
              <a:r>
                <a:rPr lang="en-US" sz="2000" dirty="0">
                  <a:solidFill>
                    <a:srgbClr val="203E5F"/>
                  </a:solidFill>
                </a:rPr>
                <a:t>Enterprise Risk Management</a:t>
              </a:r>
            </a:p>
          </p:txBody>
        </p:sp>
        <p:sp>
          <p:nvSpPr>
            <p:cNvPr id="17" name="TextBox 16"/>
            <p:cNvSpPr txBox="1"/>
            <p:nvPr/>
          </p:nvSpPr>
          <p:spPr>
            <a:xfrm>
              <a:off x="6847263" y="3996751"/>
              <a:ext cx="421088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Introduction to ERM</a:t>
              </a:r>
            </a:p>
          </p:txBody>
        </p:sp>
        <p:grpSp>
          <p:nvGrpSpPr>
            <p:cNvPr id="9" name="Group 8"/>
            <p:cNvGrpSpPr/>
            <p:nvPr/>
          </p:nvGrpSpPr>
          <p:grpSpPr>
            <a:xfrm>
              <a:off x="5641526" y="3499567"/>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a:solidFill>
                      <a:schemeClr val="bg1"/>
                    </a:solidFill>
                    <a:latin typeface="Alexandria" charset="0"/>
                    <a:cs typeface="Alexandria" charset="0"/>
                  </a:rPr>
                  <a:t>01</a:t>
                </a:r>
              </a:p>
            </p:txBody>
          </p:sp>
        </p:gr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lang="en-US" sz="1600" dirty="0">
                <a:solidFill>
                  <a:srgbClr val="44546A"/>
                </a:solidFill>
              </a:rPr>
              <a:t>19</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37806259"/>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Benefits of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42308" y="2203037"/>
            <a:ext cx="10293728" cy="4078474"/>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Organizations that integrate enterprise risk management throughout the entity can realize many benefits, including, though not limited to:</a:t>
            </a:r>
          </a:p>
          <a:p>
            <a:pPr lvl="1"/>
            <a:r>
              <a:rPr lang="en-US" dirty="0"/>
              <a:t>Increasing the range of opportunities</a:t>
            </a:r>
          </a:p>
          <a:p>
            <a:pPr lvl="1"/>
            <a:r>
              <a:rPr lang="en-US" dirty="0"/>
              <a:t>Identifying and managing risk entity-wide</a:t>
            </a:r>
          </a:p>
          <a:p>
            <a:pPr lvl="1"/>
            <a:r>
              <a:rPr lang="en-US" dirty="0"/>
              <a:t>Increasing positive outcomes and advantage while reducing negative surprises</a:t>
            </a:r>
          </a:p>
          <a:p>
            <a:pPr lvl="1"/>
            <a:r>
              <a:rPr lang="en-US" dirty="0"/>
              <a:t>Reducing performance variability</a:t>
            </a:r>
          </a:p>
          <a:p>
            <a:pPr lvl="1"/>
            <a:r>
              <a:rPr lang="en-US" dirty="0"/>
              <a:t>Improving resource deployment</a:t>
            </a:r>
          </a:p>
          <a:p>
            <a:pPr lvl="1"/>
            <a:r>
              <a:rPr lang="en-US" dirty="0"/>
              <a:t>Enhancing enterprise resilience</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–20</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706561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Benefits of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42308" y="2203037"/>
            <a:ext cx="10293728" cy="4078474"/>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b="1" dirty="0">
                <a:solidFill>
                  <a:srgbClr val="F58221"/>
                </a:solidFill>
              </a:rPr>
              <a:t>Increasing the range of opportunities</a:t>
            </a:r>
          </a:p>
          <a:p>
            <a:pPr lvl="1">
              <a:lnSpc>
                <a:spcPct val="150000"/>
              </a:lnSpc>
            </a:pPr>
            <a:r>
              <a:rPr lang="en-US" sz="2000" dirty="0"/>
              <a:t>By considering all possibilities—both positive and negative aspects of risk—management can identify new opportunities and unique challenges associated with current opportunities.</a:t>
            </a:r>
          </a:p>
          <a:p>
            <a:pPr>
              <a:lnSpc>
                <a:spcPct val="150000"/>
              </a:lnSpc>
            </a:pPr>
            <a:r>
              <a:rPr lang="en-US" sz="2000" b="1" dirty="0">
                <a:solidFill>
                  <a:srgbClr val="F58221"/>
                </a:solidFill>
              </a:rPr>
              <a:t>Identifying and managing risk entity-wide</a:t>
            </a:r>
          </a:p>
          <a:p>
            <a:pPr lvl="1">
              <a:lnSpc>
                <a:spcPct val="150000"/>
              </a:lnSpc>
            </a:pPr>
            <a:r>
              <a:rPr lang="en-US" sz="2000" dirty="0"/>
              <a:t>Countless risks that can affect many parts of the organization. </a:t>
            </a:r>
          </a:p>
          <a:p>
            <a:pPr lvl="1">
              <a:lnSpc>
                <a:spcPct val="150000"/>
              </a:lnSpc>
            </a:pPr>
            <a:r>
              <a:rPr lang="en-US" sz="2000" dirty="0"/>
              <a:t>Sometimes a risk can originate in one part of the entity but impact a different part.</a:t>
            </a:r>
          </a:p>
          <a:p>
            <a:pPr lvl="1">
              <a:lnSpc>
                <a:spcPct val="150000"/>
              </a:lnSpc>
            </a:pPr>
            <a:r>
              <a:rPr lang="en-US" sz="2000" dirty="0"/>
              <a:t>Consequently, management identifies and manages these entity-wide risks to sustain and improve performance.</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–21</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035610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Benefits of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42308" y="2203037"/>
            <a:ext cx="10293728" cy="4078474"/>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b="1" dirty="0">
                <a:solidFill>
                  <a:srgbClr val="F58221"/>
                </a:solidFill>
              </a:rPr>
              <a:t>Increasing positive outcomes and advantage while reducing negative surprises</a:t>
            </a:r>
          </a:p>
          <a:p>
            <a:pPr lvl="1">
              <a:lnSpc>
                <a:spcPct val="150000"/>
              </a:lnSpc>
            </a:pPr>
            <a:r>
              <a:rPr lang="en-US" sz="2000" dirty="0"/>
              <a:t>ERM improve ability to identify risks and establish appropriate responses, reducing surprises and related costs or losses, while profiting from advantageous developments.</a:t>
            </a:r>
          </a:p>
          <a:p>
            <a:pPr>
              <a:lnSpc>
                <a:spcPct val="150000"/>
              </a:lnSpc>
            </a:pPr>
            <a:r>
              <a:rPr lang="en-US" sz="2000" b="1" dirty="0">
                <a:solidFill>
                  <a:srgbClr val="F58221"/>
                </a:solidFill>
              </a:rPr>
              <a:t>Reducing performance variability</a:t>
            </a:r>
          </a:p>
          <a:p>
            <a:pPr lvl="1">
              <a:lnSpc>
                <a:spcPct val="150000"/>
              </a:lnSpc>
            </a:pPr>
            <a:r>
              <a:rPr lang="en-US" sz="2000" dirty="0"/>
              <a:t>Performing ahead of schedule or beyond expectations may cause as much concern as performing short of scheduling and expectations.</a:t>
            </a:r>
          </a:p>
          <a:p>
            <a:pPr lvl="1">
              <a:lnSpc>
                <a:spcPct val="150000"/>
              </a:lnSpc>
            </a:pPr>
            <a:r>
              <a:rPr lang="en-US" sz="2000" dirty="0"/>
              <a:t>ERM allows organizations to anticipate the risks that would affect performance and enable them to put in place the actions needed to minimize disruption and maximize opportunity.</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–22</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4310371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Benefits of ERM</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42307" y="2203037"/>
            <a:ext cx="10418419" cy="4078474"/>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2000" b="1" dirty="0">
                <a:solidFill>
                  <a:srgbClr val="F58221"/>
                </a:solidFill>
              </a:rPr>
              <a:t>Improving resource deployment</a:t>
            </a:r>
          </a:p>
          <a:p>
            <a:pPr lvl="1" algn="just">
              <a:lnSpc>
                <a:spcPct val="150000"/>
              </a:lnSpc>
            </a:pPr>
            <a:r>
              <a:rPr lang="en-US" sz="2000" dirty="0"/>
              <a:t>Every risk could be considered a request for resources. Obtaining robust information on risk allows management, in the face of finite resources, to assess overall resource needs, prioritize resource deployment and enhance resource allocation.</a:t>
            </a:r>
          </a:p>
          <a:p>
            <a:pPr algn="just">
              <a:lnSpc>
                <a:spcPct val="150000"/>
              </a:lnSpc>
            </a:pPr>
            <a:r>
              <a:rPr lang="en-US" sz="2000" b="1" dirty="0">
                <a:solidFill>
                  <a:srgbClr val="F58221"/>
                </a:solidFill>
              </a:rPr>
              <a:t>Enhancing enterprise resilience</a:t>
            </a:r>
          </a:p>
          <a:p>
            <a:pPr lvl="1" algn="just">
              <a:lnSpc>
                <a:spcPct val="150000"/>
              </a:lnSpc>
            </a:pPr>
            <a:r>
              <a:rPr lang="en-US" sz="2000" dirty="0"/>
              <a:t>An entity’s medium- and long-term viability depends on its ability to anticipate and respond to change, not only to survive but also to evolve and thrive. It becomes increasingly important as the pace of change accelerates and business complexity increases.</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–23</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004371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250973" y="2899632"/>
            <a:ext cx="4222539" cy="1219886"/>
          </a:xfrm>
          <a:prstGeom prst="rect">
            <a:avLst/>
          </a:prstGeom>
        </p:spPr>
        <p:txBody>
          <a:bodyPr wrap="square">
            <a:spAutoFit/>
          </a:bodyPr>
          <a:lstStyle/>
          <a:p>
            <a:pPr algn="ctr">
              <a:lnSpc>
                <a:spcPct val="120000"/>
              </a:lnSpc>
            </a:pPr>
            <a:r>
              <a:rPr lang="en-US" sz="3200" dirty="0">
                <a:solidFill>
                  <a:schemeClr val="bg1"/>
                </a:solidFill>
                <a:latin typeface="Alexandria" charset="0"/>
                <a:cs typeface="Alexandria" charset="0"/>
              </a:rPr>
              <a:t>Clearing Up a Few Misconceptions</a:t>
            </a:r>
          </a:p>
        </p:txBody>
      </p:sp>
      <p:grpSp>
        <p:nvGrpSpPr>
          <p:cNvPr id="10" name="Group 9"/>
          <p:cNvGrpSpPr/>
          <p:nvPr/>
        </p:nvGrpSpPr>
        <p:grpSpPr>
          <a:xfrm>
            <a:off x="5641526" y="2612881"/>
            <a:ext cx="5416620" cy="2012528"/>
            <a:chOff x="5641526" y="3499567"/>
            <a:chExt cx="5416620" cy="2012528"/>
          </a:xfrm>
        </p:grpSpPr>
        <p:sp>
          <p:nvSpPr>
            <p:cNvPr id="7" name="Rectangle 6"/>
            <p:cNvSpPr/>
            <p:nvPr/>
          </p:nvSpPr>
          <p:spPr>
            <a:xfrm>
              <a:off x="6310823" y="4804209"/>
              <a:ext cx="4747323" cy="707886"/>
            </a:xfrm>
            <a:prstGeom prst="rect">
              <a:avLst/>
            </a:prstGeom>
          </p:spPr>
          <p:txBody>
            <a:bodyPr wrap="square">
              <a:spAutoFit/>
            </a:bodyPr>
            <a:lstStyle/>
            <a:p>
              <a:pPr algn="ctr"/>
              <a:r>
                <a:rPr lang="en-US" sz="2000" dirty="0">
                  <a:solidFill>
                    <a:srgbClr val="203E5F"/>
                  </a:solidFill>
                </a:rPr>
                <a:t>PMG 611</a:t>
              </a:r>
            </a:p>
            <a:p>
              <a:pPr algn="ctr"/>
              <a:r>
                <a:rPr lang="en-US" sz="2000" dirty="0">
                  <a:solidFill>
                    <a:srgbClr val="203E5F"/>
                  </a:solidFill>
                </a:rPr>
                <a:t>Enterprise Risk Management</a:t>
              </a:r>
            </a:p>
          </p:txBody>
        </p:sp>
        <p:sp>
          <p:nvSpPr>
            <p:cNvPr id="17" name="TextBox 16"/>
            <p:cNvSpPr txBox="1"/>
            <p:nvPr/>
          </p:nvSpPr>
          <p:spPr>
            <a:xfrm>
              <a:off x="6847263" y="3996751"/>
              <a:ext cx="421088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Introduction to ERM</a:t>
              </a:r>
            </a:p>
          </p:txBody>
        </p:sp>
        <p:grpSp>
          <p:nvGrpSpPr>
            <p:cNvPr id="9" name="Group 8"/>
            <p:cNvGrpSpPr/>
            <p:nvPr/>
          </p:nvGrpSpPr>
          <p:grpSpPr>
            <a:xfrm>
              <a:off x="5641526" y="3499567"/>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a:solidFill>
                      <a:schemeClr val="bg1"/>
                    </a:solidFill>
                    <a:latin typeface="Alexandria" charset="0"/>
                    <a:cs typeface="Alexandria" charset="0"/>
                  </a:rPr>
                  <a:t>01</a:t>
                </a:r>
              </a:p>
            </p:txBody>
          </p:sp>
        </p:gr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–24</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63457849"/>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Clearing Up a Few Misconceptions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18340" y="1882477"/>
            <a:ext cx="10293728" cy="4078474"/>
          </a:xfrm>
          <a:prstGeom prst="rect">
            <a:avLst/>
          </a:prstGeom>
        </p:spPr>
        <p:txBody>
          <a:bodyPr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200000"/>
              </a:lnSpc>
              <a:buNone/>
            </a:pPr>
            <a:r>
              <a:rPr lang="en-US" sz="3200" b="1" dirty="0">
                <a:solidFill>
                  <a:schemeClr val="accent2"/>
                </a:solidFill>
              </a:rPr>
              <a:t>“Enterprise risk management is not a function or department.”</a:t>
            </a:r>
          </a:p>
          <a:p>
            <a:pPr>
              <a:lnSpc>
                <a:spcPct val="200000"/>
              </a:lnSpc>
            </a:pPr>
            <a:r>
              <a:rPr lang="en-US" dirty="0"/>
              <a:t>It is the culture, capabilities, and practices that organizations integrate with strategy-setting and apply when they carry out that strategy, with a purpose of managing risk in creating, preserving, and realizing value.</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–25</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4046967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Clearing Up a Few Misconceptions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18340" y="2059327"/>
            <a:ext cx="10293728" cy="4078474"/>
          </a:xfrm>
          <a:prstGeom prst="rect">
            <a:avLst/>
          </a:prstGeom>
        </p:spPr>
        <p:txBody>
          <a:bodyPr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200000"/>
              </a:lnSpc>
              <a:buNone/>
            </a:pPr>
            <a:r>
              <a:rPr lang="en-US" sz="3200" b="1" dirty="0">
                <a:solidFill>
                  <a:schemeClr val="accent2"/>
                </a:solidFill>
              </a:rPr>
              <a:t>“Enterprise risk management is more than a risk listing.”</a:t>
            </a:r>
          </a:p>
          <a:p>
            <a:pPr>
              <a:lnSpc>
                <a:spcPct val="200000"/>
              </a:lnSpc>
            </a:pPr>
            <a:r>
              <a:rPr lang="en-US" dirty="0"/>
              <a:t>It requires more than taking an inventory of all the risks within the organization. </a:t>
            </a:r>
          </a:p>
          <a:p>
            <a:pPr>
              <a:lnSpc>
                <a:spcPct val="200000"/>
              </a:lnSpc>
            </a:pPr>
            <a:r>
              <a:rPr lang="en-US" dirty="0"/>
              <a:t>It is broader and includes practices that management puts in place to actively manage risk.</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–26</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4252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Clearing Up a Few Misconceptions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942308" y="2203037"/>
            <a:ext cx="10293728" cy="4078474"/>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200000"/>
              </a:lnSpc>
              <a:buNone/>
            </a:pPr>
            <a:r>
              <a:rPr lang="en-US" sz="3000" b="1" dirty="0">
                <a:solidFill>
                  <a:schemeClr val="accent2"/>
                </a:solidFill>
              </a:rPr>
              <a:t>“Enterprise risk management is not a checklist.“</a:t>
            </a:r>
          </a:p>
          <a:p>
            <a:pPr>
              <a:lnSpc>
                <a:spcPct val="200000"/>
              </a:lnSpc>
            </a:pPr>
            <a:r>
              <a:rPr lang="en-US" sz="2600" dirty="0"/>
              <a:t>It is a set of principles on which processes can be built or integrated for a particular organization, and it is a system of monitoring, learning, and improving performance.</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–27</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095993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Clearing Up a Few Misconceptions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658844" y="2141974"/>
            <a:ext cx="10751128" cy="4078474"/>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200000"/>
              </a:lnSpc>
              <a:buNone/>
            </a:pPr>
            <a:r>
              <a:rPr lang="en-US" b="1" dirty="0">
                <a:solidFill>
                  <a:schemeClr val="accent2"/>
                </a:solidFill>
              </a:rPr>
              <a:t>“Enterprise risk management can be used by organizations of any size.”</a:t>
            </a:r>
          </a:p>
          <a:p>
            <a:pPr>
              <a:lnSpc>
                <a:spcPct val="200000"/>
              </a:lnSpc>
            </a:pPr>
            <a:r>
              <a:rPr lang="en-US" sz="2400" dirty="0"/>
              <a:t> If an organization has a mission, a strategy, and objectives—and the need to make decisions that fully consider risk—then enterprise risk management can be applied. </a:t>
            </a:r>
          </a:p>
          <a:p>
            <a:pPr>
              <a:lnSpc>
                <a:spcPct val="200000"/>
              </a:lnSpc>
            </a:pPr>
            <a:r>
              <a:rPr lang="en-US" sz="2400" dirty="0"/>
              <a:t>It can and should be used by all kinds of organizations, from small businesses to community-based social enterprises to government agencies to Fortune 500 companies.</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–28</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590696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672783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Clearing Up a Few Misconceptions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2" name="Rectangle 3"/>
          <p:cNvSpPr txBox="1">
            <a:spLocks noChangeArrowheads="1"/>
          </p:cNvSpPr>
          <p:nvPr/>
        </p:nvSpPr>
        <p:spPr>
          <a:xfrm>
            <a:off x="658845" y="2203037"/>
            <a:ext cx="10701882" cy="4078474"/>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200000"/>
              </a:lnSpc>
              <a:buNone/>
            </a:pPr>
            <a:r>
              <a:rPr lang="en-US" sz="2900" b="1" dirty="0">
                <a:solidFill>
                  <a:schemeClr val="accent2"/>
                </a:solidFill>
              </a:rPr>
              <a:t>“Enterprise risk management addresses more than Internal Control.“</a:t>
            </a:r>
          </a:p>
          <a:p>
            <a:pPr>
              <a:lnSpc>
                <a:spcPct val="200000"/>
              </a:lnSpc>
            </a:pPr>
            <a:r>
              <a:rPr lang="en-US" sz="2400" dirty="0"/>
              <a:t>It also addresses other topics such as strategy-setting, governance, communicating with stakeholders, and measuring performance. </a:t>
            </a:r>
          </a:p>
          <a:p>
            <a:pPr>
              <a:lnSpc>
                <a:spcPct val="200000"/>
              </a:lnSpc>
            </a:pPr>
            <a:r>
              <a:rPr lang="en-US" sz="2400" dirty="0"/>
              <a:t>Its principles apply at all levels of the organization and across all functions.</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–29</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60336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250973" y="2899632"/>
            <a:ext cx="4222539" cy="1865126"/>
          </a:xfrm>
          <a:prstGeom prst="rect">
            <a:avLst/>
          </a:prstGeom>
        </p:spPr>
        <p:txBody>
          <a:bodyPr wrap="square">
            <a:spAutoFit/>
          </a:bodyPr>
          <a:lstStyle/>
          <a:p>
            <a:pPr algn="ctr">
              <a:lnSpc>
                <a:spcPct val="120000"/>
              </a:lnSpc>
            </a:pPr>
            <a:r>
              <a:rPr lang="en-US" sz="3200" dirty="0">
                <a:solidFill>
                  <a:schemeClr val="bg1"/>
                </a:solidFill>
                <a:latin typeface="Alexandria" charset="0"/>
                <a:cs typeface="Alexandria" charset="0"/>
              </a:rPr>
              <a:t>Internal Control </a:t>
            </a:r>
          </a:p>
          <a:p>
            <a:pPr algn="ctr">
              <a:lnSpc>
                <a:spcPct val="120000"/>
              </a:lnSpc>
            </a:pPr>
            <a:r>
              <a:rPr lang="en-US" sz="3200" dirty="0">
                <a:solidFill>
                  <a:schemeClr val="bg1"/>
                </a:solidFill>
                <a:latin typeface="Alexandria" charset="0"/>
                <a:cs typeface="Alexandria" charset="0"/>
              </a:rPr>
              <a:t>vs.</a:t>
            </a:r>
          </a:p>
          <a:p>
            <a:pPr algn="ctr">
              <a:lnSpc>
                <a:spcPct val="120000"/>
              </a:lnSpc>
            </a:pPr>
            <a:r>
              <a:rPr lang="en-US" sz="3200" dirty="0">
                <a:solidFill>
                  <a:schemeClr val="bg1"/>
                </a:solidFill>
                <a:latin typeface="Alexandria" charset="0"/>
                <a:cs typeface="Alexandria" charset="0"/>
              </a:rPr>
              <a:t>ERM</a:t>
            </a:r>
          </a:p>
        </p:txBody>
      </p:sp>
      <p:grpSp>
        <p:nvGrpSpPr>
          <p:cNvPr id="10" name="Group 9"/>
          <p:cNvGrpSpPr/>
          <p:nvPr/>
        </p:nvGrpSpPr>
        <p:grpSpPr>
          <a:xfrm>
            <a:off x="5641526" y="2612881"/>
            <a:ext cx="5416620" cy="2012528"/>
            <a:chOff x="5641526" y="3499567"/>
            <a:chExt cx="5416620" cy="2012528"/>
          </a:xfrm>
        </p:grpSpPr>
        <p:sp>
          <p:nvSpPr>
            <p:cNvPr id="7" name="Rectangle 6"/>
            <p:cNvSpPr/>
            <p:nvPr/>
          </p:nvSpPr>
          <p:spPr>
            <a:xfrm>
              <a:off x="6310823" y="4804209"/>
              <a:ext cx="4747323" cy="707886"/>
            </a:xfrm>
            <a:prstGeom prst="rect">
              <a:avLst/>
            </a:prstGeom>
          </p:spPr>
          <p:txBody>
            <a:bodyPr wrap="square">
              <a:spAutoFit/>
            </a:bodyPr>
            <a:lstStyle/>
            <a:p>
              <a:pPr algn="ctr"/>
              <a:r>
                <a:rPr lang="en-US" sz="2000" dirty="0">
                  <a:solidFill>
                    <a:srgbClr val="203E5F"/>
                  </a:solidFill>
                </a:rPr>
                <a:t>PMG 611</a:t>
              </a:r>
            </a:p>
            <a:p>
              <a:pPr algn="ctr"/>
              <a:r>
                <a:rPr lang="en-US" sz="2000" dirty="0">
                  <a:solidFill>
                    <a:srgbClr val="203E5F"/>
                  </a:solidFill>
                </a:rPr>
                <a:t>Enterprise Risk Management</a:t>
              </a:r>
            </a:p>
          </p:txBody>
        </p:sp>
        <p:sp>
          <p:nvSpPr>
            <p:cNvPr id="17" name="TextBox 16"/>
            <p:cNvSpPr txBox="1"/>
            <p:nvPr/>
          </p:nvSpPr>
          <p:spPr>
            <a:xfrm>
              <a:off x="6847263" y="3996751"/>
              <a:ext cx="421088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Introduction to ERM</a:t>
              </a:r>
            </a:p>
          </p:txBody>
        </p:sp>
        <p:grpSp>
          <p:nvGrpSpPr>
            <p:cNvPr id="9" name="Group 8"/>
            <p:cNvGrpSpPr/>
            <p:nvPr/>
          </p:nvGrpSpPr>
          <p:grpSpPr>
            <a:xfrm>
              <a:off x="5641526" y="3499567"/>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a:solidFill>
                      <a:schemeClr val="bg1"/>
                    </a:solidFill>
                    <a:latin typeface="Alexandria" charset="0"/>
                    <a:cs typeface="Alexandria" charset="0"/>
                  </a:rPr>
                  <a:t>01</a:t>
                </a:r>
              </a:p>
            </p:txBody>
          </p:sp>
        </p:gr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–30</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20548120"/>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766994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Internal Control</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3"/>
          <p:cNvSpPr txBox="1">
            <a:spLocks noChangeArrowheads="1"/>
          </p:cNvSpPr>
          <p:nvPr/>
        </p:nvSpPr>
        <p:spPr>
          <a:xfrm>
            <a:off x="782669" y="1790269"/>
            <a:ext cx="10507920" cy="4618324"/>
          </a:xfrm>
          <a:prstGeom prst="rect">
            <a:avLst/>
          </a:prstGeom>
        </p:spPr>
        <p:txBody>
          <a:bodyPr anchor="ct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70000"/>
              </a:lnSpc>
            </a:pPr>
            <a:r>
              <a:rPr lang="en-US" sz="2400" b="1" dirty="0">
                <a:solidFill>
                  <a:srgbClr val="FF0000"/>
                </a:solidFill>
              </a:rPr>
              <a:t>Internal control </a:t>
            </a:r>
            <a:r>
              <a:rPr lang="en-US" sz="2400" dirty="0"/>
              <a:t>is a process, effected by an entity’s board of directors, management, and other personnel, designed to provide reasonable assurance regarding the achievement of objectives relating to </a:t>
            </a:r>
            <a:r>
              <a:rPr lang="en-US" sz="2400" b="1" dirty="0">
                <a:solidFill>
                  <a:schemeClr val="accent6">
                    <a:lumMod val="75000"/>
                  </a:schemeClr>
                </a:solidFill>
              </a:rPr>
              <a:t>operations</a:t>
            </a:r>
            <a:r>
              <a:rPr lang="en-US" sz="2400" dirty="0"/>
              <a:t>, </a:t>
            </a:r>
            <a:r>
              <a:rPr lang="en-US" sz="2400" b="1" dirty="0">
                <a:solidFill>
                  <a:schemeClr val="accent1">
                    <a:lumMod val="75000"/>
                  </a:schemeClr>
                </a:solidFill>
              </a:rPr>
              <a:t>reporting</a:t>
            </a:r>
            <a:r>
              <a:rPr lang="en-US" sz="2400" dirty="0"/>
              <a:t>, and </a:t>
            </a:r>
            <a:r>
              <a:rPr lang="en-US" sz="2400" b="1" dirty="0">
                <a:solidFill>
                  <a:schemeClr val="accent4">
                    <a:lumMod val="75000"/>
                  </a:schemeClr>
                </a:solidFill>
              </a:rPr>
              <a:t>compliance</a:t>
            </a:r>
            <a:r>
              <a:rPr lang="en-US" sz="2400" dirty="0"/>
              <a:t>.</a:t>
            </a:r>
          </a:p>
          <a:p>
            <a:pPr marL="0" indent="0" algn="ctr">
              <a:lnSpc>
                <a:spcPct val="170000"/>
              </a:lnSpc>
              <a:buNone/>
            </a:pPr>
            <a:r>
              <a:rPr lang="en-US" sz="2400" b="1" dirty="0">
                <a:solidFill>
                  <a:schemeClr val="accent6">
                    <a:lumMod val="75000"/>
                  </a:schemeClr>
                </a:solidFill>
              </a:rPr>
              <a:t>Operations</a:t>
            </a:r>
            <a:r>
              <a:rPr lang="en-US" sz="2400" dirty="0"/>
              <a:t> – Effectiveness and efficiency of operations</a:t>
            </a:r>
          </a:p>
          <a:p>
            <a:pPr marL="0" indent="0" algn="ctr">
              <a:lnSpc>
                <a:spcPct val="170000"/>
              </a:lnSpc>
              <a:buNone/>
            </a:pPr>
            <a:r>
              <a:rPr lang="en-US" sz="2400" b="1" dirty="0">
                <a:solidFill>
                  <a:schemeClr val="accent1">
                    <a:lumMod val="75000"/>
                  </a:schemeClr>
                </a:solidFill>
              </a:rPr>
              <a:t>Reporting</a:t>
            </a:r>
            <a:r>
              <a:rPr lang="en-US" sz="2400" dirty="0"/>
              <a:t> – Reliability of reporting for internal and external use</a:t>
            </a:r>
          </a:p>
          <a:p>
            <a:pPr marL="0" indent="0" algn="ctr">
              <a:lnSpc>
                <a:spcPct val="170000"/>
              </a:lnSpc>
              <a:buNone/>
            </a:pPr>
            <a:r>
              <a:rPr lang="en-US" sz="2400" b="1" dirty="0">
                <a:solidFill>
                  <a:schemeClr val="accent4">
                    <a:lumMod val="75000"/>
                  </a:schemeClr>
                </a:solidFill>
              </a:rPr>
              <a:t>Compliance</a:t>
            </a:r>
            <a:r>
              <a:rPr lang="en-US" sz="2400" dirty="0"/>
              <a:t> – Compliance with applicable laws and regulations</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31</a:t>
            </a:r>
          </a:p>
        </p:txBody>
      </p:sp>
    </p:spTree>
    <p:extLst>
      <p:ext uri="{BB962C8B-B14F-4D97-AF65-F5344CB8AC3E}">
        <p14:creationId xmlns:p14="http://schemas.microsoft.com/office/powerpoint/2010/main" val="290990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766994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Internal Control</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3"/>
          <p:cNvSpPr txBox="1">
            <a:spLocks noChangeArrowheads="1"/>
          </p:cNvSpPr>
          <p:nvPr/>
        </p:nvSpPr>
        <p:spPr>
          <a:xfrm>
            <a:off x="942308" y="2230832"/>
            <a:ext cx="10224456" cy="4072986"/>
          </a:xfrm>
          <a:prstGeom prst="rect">
            <a:avLst/>
          </a:prstGeom>
        </p:spPr>
        <p:txBody>
          <a:bodyPr anchor="ct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70000"/>
              </a:lnSpc>
            </a:pPr>
            <a:r>
              <a:rPr lang="en-US" sz="3400" b="1" dirty="0">
                <a:solidFill>
                  <a:srgbClr val="FF0000"/>
                </a:solidFill>
              </a:rPr>
              <a:t>Internal control </a:t>
            </a:r>
            <a:r>
              <a:rPr lang="en-US" sz="3200" dirty="0"/>
              <a:t>is indeed important to developing reasonable assurance that the applicable processes will operate as designed and achieve the desired objectives.</a:t>
            </a:r>
          </a:p>
          <a:p>
            <a:pPr>
              <a:lnSpc>
                <a:spcPct val="170000"/>
              </a:lnSpc>
            </a:pPr>
            <a:r>
              <a:rPr lang="en-US" sz="3200" dirty="0"/>
              <a:t>Organizations can have </a:t>
            </a:r>
            <a:r>
              <a:rPr lang="en-US" sz="3200" b="1" dirty="0">
                <a:solidFill>
                  <a:srgbClr val="FF0000"/>
                </a:solidFill>
              </a:rPr>
              <a:t>objectives outside </a:t>
            </a:r>
            <a:r>
              <a:rPr lang="en-US" sz="3200" dirty="0"/>
              <a:t>of these three categories. </a:t>
            </a:r>
          </a:p>
          <a:p>
            <a:pPr>
              <a:lnSpc>
                <a:spcPct val="170000"/>
              </a:lnSpc>
            </a:pPr>
            <a:r>
              <a:rPr lang="en-US" sz="3200" dirty="0"/>
              <a:t>Any choice of a future action typically entails risk. </a:t>
            </a:r>
          </a:p>
          <a:p>
            <a:pPr>
              <a:lnSpc>
                <a:spcPct val="170000"/>
              </a:lnSpc>
            </a:pPr>
            <a:r>
              <a:rPr lang="en-US" sz="3200" dirty="0"/>
              <a:t>Those choices extend far beyond the execution of currently implemented business processes and include any decision for future action not dependent on an existing process.</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32</a:t>
            </a:r>
          </a:p>
        </p:txBody>
      </p:sp>
    </p:spTree>
    <p:extLst>
      <p:ext uri="{BB962C8B-B14F-4D97-AF65-F5344CB8AC3E}">
        <p14:creationId xmlns:p14="http://schemas.microsoft.com/office/powerpoint/2010/main" val="25425952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766994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ERM Encompasses Internal Control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3"/>
          <p:cNvSpPr txBox="1">
            <a:spLocks noChangeArrowheads="1"/>
          </p:cNvSpPr>
          <p:nvPr/>
        </p:nvSpPr>
        <p:spPr>
          <a:xfrm>
            <a:off x="942308" y="2000139"/>
            <a:ext cx="10224456" cy="4072986"/>
          </a:xfrm>
          <a:prstGeom prst="rect">
            <a:avLst/>
          </a:prstGeom>
        </p:spPr>
        <p:txBody>
          <a:bodyPr anchor="ctr">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200000"/>
              </a:lnSpc>
            </a:pPr>
            <a:r>
              <a:rPr lang="en-US" sz="3300" b="1" dirty="0">
                <a:solidFill>
                  <a:srgbClr val="FF0000"/>
                </a:solidFill>
              </a:rPr>
              <a:t>Internal control </a:t>
            </a:r>
            <a:r>
              <a:rPr lang="en-US" sz="3200" dirty="0"/>
              <a:t>is an integral part of enterprise risk management. </a:t>
            </a:r>
          </a:p>
          <a:p>
            <a:pPr>
              <a:lnSpc>
                <a:spcPct val="200000"/>
              </a:lnSpc>
            </a:pPr>
            <a:r>
              <a:rPr lang="en-US" sz="3200" dirty="0"/>
              <a:t>This enterprise risk management framework encompasses internal control, forming a more robust conceptualization and tool for management</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33</a:t>
            </a:r>
          </a:p>
        </p:txBody>
      </p:sp>
    </p:spTree>
    <p:extLst>
      <p:ext uri="{BB962C8B-B14F-4D97-AF65-F5344CB8AC3E}">
        <p14:creationId xmlns:p14="http://schemas.microsoft.com/office/powerpoint/2010/main" val="15527998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58844"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48" y="1019069"/>
            <a:ext cx="7669943" cy="523220"/>
          </a:xfrm>
          <a:prstGeom prst="rect">
            <a:avLst/>
          </a:prstGeom>
          <a:noFill/>
        </p:spPr>
        <p:txBody>
          <a:bodyPr wrap="square" rtlCol="0">
            <a:spAutoFit/>
          </a:bodyPr>
          <a:lstStyle/>
          <a:p>
            <a:r>
              <a:rPr lang="en-US" sz="2800" b="1" dirty="0">
                <a:solidFill>
                  <a:srgbClr val="00B0F0"/>
                </a:solidFill>
                <a:latin typeface="Alexandria" charset="0"/>
                <a:cs typeface="Alexandria" charset="0"/>
              </a:rPr>
              <a:t>ERM Limitations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3"/>
          <p:cNvSpPr txBox="1">
            <a:spLocks noChangeArrowheads="1"/>
          </p:cNvSpPr>
          <p:nvPr/>
        </p:nvSpPr>
        <p:spPr>
          <a:xfrm>
            <a:off x="689640" y="2000139"/>
            <a:ext cx="10812719" cy="4416230"/>
          </a:xfrm>
          <a:prstGeom prst="rect">
            <a:avLst/>
          </a:prstGeom>
        </p:spPr>
        <p:txBody>
          <a:bodyPr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en-US" sz="2200" b="1" dirty="0">
                <a:solidFill>
                  <a:srgbClr val="0070C0"/>
                </a:solidFill>
              </a:rPr>
              <a:t>Human judgment </a:t>
            </a:r>
            <a:r>
              <a:rPr lang="en-US" sz="2200" dirty="0"/>
              <a:t>in decision making can be faulty</a:t>
            </a:r>
          </a:p>
          <a:p>
            <a:pPr algn="just">
              <a:lnSpc>
                <a:spcPct val="150000"/>
              </a:lnSpc>
            </a:pPr>
            <a:r>
              <a:rPr lang="en-US" sz="2200" dirty="0"/>
              <a:t>Decisions on responding to risk and establishing controls need to consider the relative </a:t>
            </a:r>
            <a:r>
              <a:rPr lang="en-US" sz="2200" i="1" dirty="0">
                <a:solidFill>
                  <a:srgbClr val="FF0000"/>
                </a:solidFill>
              </a:rPr>
              <a:t>costs</a:t>
            </a:r>
            <a:r>
              <a:rPr lang="en-US" sz="2200" dirty="0"/>
              <a:t> and </a:t>
            </a:r>
            <a:r>
              <a:rPr lang="en-US" sz="2200" i="1" dirty="0">
                <a:solidFill>
                  <a:srgbClr val="00B050"/>
                </a:solidFill>
              </a:rPr>
              <a:t>benefits</a:t>
            </a:r>
            <a:r>
              <a:rPr lang="en-US" sz="2200" dirty="0"/>
              <a:t>, breakdowns can occur because of human failures such as simple errors or mistakes</a:t>
            </a:r>
          </a:p>
          <a:p>
            <a:pPr algn="just">
              <a:lnSpc>
                <a:spcPct val="150000"/>
              </a:lnSpc>
            </a:pPr>
            <a:r>
              <a:rPr lang="en-US" sz="2200" dirty="0"/>
              <a:t>Controls can be circumvented by collusion of two or more people</a:t>
            </a:r>
          </a:p>
          <a:p>
            <a:pPr algn="just">
              <a:lnSpc>
                <a:spcPct val="150000"/>
              </a:lnSpc>
            </a:pPr>
            <a:r>
              <a:rPr lang="en-US" sz="2200" dirty="0"/>
              <a:t>Management has the ability to override enterprise risk management decisions. </a:t>
            </a:r>
          </a:p>
          <a:p>
            <a:pPr algn="just">
              <a:lnSpc>
                <a:spcPct val="150000"/>
              </a:lnSpc>
            </a:pPr>
            <a:r>
              <a:rPr lang="en-US" sz="2200" dirty="0"/>
              <a:t>These limitations prevent a board and management from having absolute assurance as to achievement of the entity’s objectives. </a:t>
            </a:r>
          </a:p>
        </p:txBody>
      </p:sp>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34</a:t>
            </a:r>
          </a:p>
        </p:txBody>
      </p:sp>
    </p:spTree>
    <p:extLst>
      <p:ext uri="{BB962C8B-B14F-4D97-AF65-F5344CB8AC3E}">
        <p14:creationId xmlns:p14="http://schemas.microsoft.com/office/powerpoint/2010/main" val="18442315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1250973" y="2899632"/>
            <a:ext cx="4222539" cy="763094"/>
          </a:xfrm>
          <a:prstGeom prst="rect">
            <a:avLst/>
          </a:prstGeom>
        </p:spPr>
        <p:txBody>
          <a:bodyPr wrap="square">
            <a:spAutoFit/>
          </a:bodyPr>
          <a:lstStyle/>
          <a:p>
            <a:pPr algn="ctr">
              <a:lnSpc>
                <a:spcPct val="120000"/>
              </a:lnSpc>
            </a:pPr>
            <a:r>
              <a:rPr lang="en-US" sz="4000" dirty="0">
                <a:solidFill>
                  <a:schemeClr val="bg1"/>
                </a:solidFill>
                <a:latin typeface="Alexandria" charset="0"/>
                <a:cs typeface="Alexandria" charset="0"/>
              </a:rPr>
              <a:t>Summary</a:t>
            </a:r>
          </a:p>
        </p:txBody>
      </p:sp>
      <p:grpSp>
        <p:nvGrpSpPr>
          <p:cNvPr id="10" name="Group 9"/>
          <p:cNvGrpSpPr/>
          <p:nvPr/>
        </p:nvGrpSpPr>
        <p:grpSpPr>
          <a:xfrm>
            <a:off x="5641526" y="2612881"/>
            <a:ext cx="5416620" cy="2012528"/>
            <a:chOff x="5641526" y="3499567"/>
            <a:chExt cx="5416620" cy="2012528"/>
          </a:xfrm>
        </p:grpSpPr>
        <p:sp>
          <p:nvSpPr>
            <p:cNvPr id="7" name="Rectangle 6"/>
            <p:cNvSpPr/>
            <p:nvPr/>
          </p:nvSpPr>
          <p:spPr>
            <a:xfrm>
              <a:off x="6310823" y="4804209"/>
              <a:ext cx="4747323" cy="707886"/>
            </a:xfrm>
            <a:prstGeom prst="rect">
              <a:avLst/>
            </a:prstGeom>
          </p:spPr>
          <p:txBody>
            <a:bodyPr wrap="square">
              <a:spAutoFit/>
            </a:bodyPr>
            <a:lstStyle/>
            <a:p>
              <a:pPr algn="ctr"/>
              <a:r>
                <a:rPr lang="en-US" sz="2000" dirty="0">
                  <a:solidFill>
                    <a:srgbClr val="203E5F"/>
                  </a:solidFill>
                </a:rPr>
                <a:t>PMG 611</a:t>
              </a:r>
            </a:p>
            <a:p>
              <a:pPr algn="ctr"/>
              <a:r>
                <a:rPr lang="en-US" sz="2000" dirty="0">
                  <a:solidFill>
                    <a:srgbClr val="203E5F"/>
                  </a:solidFill>
                </a:rPr>
                <a:t>Enterprise Risk Management</a:t>
              </a:r>
            </a:p>
          </p:txBody>
        </p:sp>
        <p:sp>
          <p:nvSpPr>
            <p:cNvPr id="17" name="TextBox 16"/>
            <p:cNvSpPr txBox="1"/>
            <p:nvPr/>
          </p:nvSpPr>
          <p:spPr>
            <a:xfrm>
              <a:off x="6847263" y="3996751"/>
              <a:ext cx="421088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Introduction to ERM</a:t>
              </a:r>
            </a:p>
          </p:txBody>
        </p:sp>
        <p:grpSp>
          <p:nvGrpSpPr>
            <p:cNvPr id="9" name="Group 8"/>
            <p:cNvGrpSpPr/>
            <p:nvPr/>
          </p:nvGrpSpPr>
          <p:grpSpPr>
            <a:xfrm>
              <a:off x="5641526" y="3499567"/>
              <a:ext cx="1190600" cy="993910"/>
              <a:chOff x="5641526" y="3499567"/>
              <a:chExt cx="1190600" cy="993910"/>
            </a:xfrm>
          </p:grpSpPr>
          <p:sp>
            <p:nvSpPr>
              <p:cNvPr id="18" name="Rectangle 17"/>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p:cNvSpPr txBox="1"/>
              <p:nvPr/>
            </p:nvSpPr>
            <p:spPr>
              <a:xfrm>
                <a:off x="5692422" y="349956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23" name="TextBox 22"/>
              <p:cNvSpPr txBox="1"/>
              <p:nvPr/>
            </p:nvSpPr>
            <p:spPr>
              <a:xfrm>
                <a:off x="5826569" y="3769896"/>
                <a:ext cx="819100" cy="645160"/>
              </a:xfrm>
              <a:prstGeom prst="rect">
                <a:avLst/>
              </a:prstGeom>
              <a:noFill/>
            </p:spPr>
            <p:txBody>
              <a:bodyPr wrap="square" rtlCol="0">
                <a:spAutoFit/>
              </a:bodyPr>
              <a:lstStyle/>
              <a:p>
                <a:pPr algn="ctr"/>
                <a:r>
                  <a:rPr lang="en-US" sz="3600" b="1">
                    <a:solidFill>
                      <a:schemeClr val="bg1"/>
                    </a:solidFill>
                    <a:latin typeface="Alexandria" charset="0"/>
                    <a:cs typeface="Alexandria" charset="0"/>
                  </a:rPr>
                  <a:t>01</a:t>
                </a:r>
              </a:p>
            </p:txBody>
          </p:sp>
        </p:grpSp>
      </p:gr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3"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–35</a:t>
            </a:r>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45262791"/>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607914" y="952845"/>
            <a:ext cx="4128422" cy="590515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23455" y="1285190"/>
            <a:ext cx="9750957" cy="50261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0"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fld id="{AA1528E9-8C64-44A4-BC02-5222E70D7F27}" type="slidenum">
              <a:rPr kumimoji="0" lang="en-US" sz="1600" b="0" i="0" u="none" strike="noStrike" kern="1200" cap="none" spc="0" normalizeH="0" baseline="0" noProof="0" smtClean="0">
                <a:ln>
                  <a:noFill/>
                </a:ln>
                <a:solidFill>
                  <a:srgbClr val="44546A"/>
                </a:solidFill>
                <a:effectLst/>
                <a:uLnTx/>
                <a:uFillTx/>
                <a:latin typeface="Arial" panose="020B0604020202020204" pitchFamily="34" charset="0"/>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36</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pic>
        <p:nvPicPr>
          <p:cNvPr id="10" name="Picture 9">
            <a:extLst>
              <a:ext uri="{FF2B5EF4-FFF2-40B4-BE49-F238E27FC236}">
                <a16:creationId xmlns:a16="http://schemas.microsoft.com/office/drawing/2014/main" id="{AD00ABAB-D310-4981-8EFE-C5A7AEC49D91}"/>
              </a:ext>
            </a:extLst>
          </p:cNvPr>
          <p:cNvPicPr>
            <a:picLocks noChangeAspect="1"/>
          </p:cNvPicPr>
          <p:nvPr/>
        </p:nvPicPr>
        <p:blipFill>
          <a:blip r:embed="rId4"/>
          <a:stretch>
            <a:fillRect/>
          </a:stretch>
        </p:blipFill>
        <p:spPr>
          <a:xfrm>
            <a:off x="6054439" y="1468857"/>
            <a:ext cx="4255725" cy="4734579"/>
          </a:xfrm>
          <a:prstGeom prst="rect">
            <a:avLst/>
          </a:prstGeom>
        </p:spPr>
      </p:pic>
      <p:sp>
        <p:nvSpPr>
          <p:cNvPr id="8" name="Content Placeholder 1">
            <a:extLst>
              <a:ext uri="{FF2B5EF4-FFF2-40B4-BE49-F238E27FC236}">
                <a16:creationId xmlns:a16="http://schemas.microsoft.com/office/drawing/2014/main" id="{C4611FBB-1D94-40AB-B767-457173138B93}"/>
              </a:ext>
            </a:extLst>
          </p:cNvPr>
          <p:cNvSpPr txBox="1">
            <a:spLocks/>
          </p:cNvSpPr>
          <p:nvPr/>
        </p:nvSpPr>
        <p:spPr>
          <a:xfrm>
            <a:off x="748145" y="1667741"/>
            <a:ext cx="5126182" cy="450922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lnSpc>
                <a:spcPct val="150000"/>
              </a:lnSpc>
              <a:buFont typeface="Arial" panose="020B0604020202020204" pitchFamily="34" charset="0"/>
              <a:buChar char="•"/>
            </a:pPr>
            <a:r>
              <a:rPr lang="en-US" sz="2200" b="1" dirty="0">
                <a:solidFill>
                  <a:srgbClr val="FF0000"/>
                </a:solidFill>
              </a:rPr>
              <a:t>ERM</a:t>
            </a:r>
            <a:r>
              <a:rPr lang="en-US" sz="2200" dirty="0"/>
              <a:t>: </a:t>
            </a:r>
            <a:r>
              <a:rPr lang="en-US" sz="2200" b="1" dirty="0">
                <a:solidFill>
                  <a:srgbClr val="FF0000"/>
                </a:solidFill>
              </a:rPr>
              <a:t>E</a:t>
            </a:r>
            <a:r>
              <a:rPr lang="en-US" sz="2200" dirty="0"/>
              <a:t>nterprise </a:t>
            </a:r>
            <a:r>
              <a:rPr lang="en-US" sz="2200" b="1" dirty="0">
                <a:solidFill>
                  <a:srgbClr val="FF0000"/>
                </a:solidFill>
              </a:rPr>
              <a:t>R</a:t>
            </a:r>
            <a:r>
              <a:rPr lang="en-US" sz="2200" dirty="0"/>
              <a:t>isk </a:t>
            </a:r>
            <a:r>
              <a:rPr lang="en-US" sz="2200" b="1" dirty="0">
                <a:solidFill>
                  <a:srgbClr val="FF0000"/>
                </a:solidFill>
              </a:rPr>
              <a:t>M</a:t>
            </a:r>
            <a:r>
              <a:rPr lang="en-US" sz="2200" dirty="0"/>
              <a:t>anagement</a:t>
            </a:r>
          </a:p>
          <a:p>
            <a:pPr marL="342900" indent="-342900" algn="l">
              <a:lnSpc>
                <a:spcPct val="150000"/>
              </a:lnSpc>
              <a:buFont typeface="Arial" panose="020B0604020202020204" pitchFamily="34" charset="0"/>
              <a:buChar char="•"/>
            </a:pPr>
            <a:r>
              <a:rPr lang="en-US" sz="2200" b="1" dirty="0">
                <a:solidFill>
                  <a:srgbClr val="0070C0"/>
                </a:solidFill>
              </a:rPr>
              <a:t>GRC</a:t>
            </a:r>
            <a:r>
              <a:rPr lang="en-US" sz="2200" dirty="0"/>
              <a:t>: </a:t>
            </a:r>
            <a:r>
              <a:rPr lang="en-US" sz="2200" b="1" dirty="0">
                <a:solidFill>
                  <a:srgbClr val="0070C0"/>
                </a:solidFill>
              </a:rPr>
              <a:t>G</a:t>
            </a:r>
            <a:r>
              <a:rPr lang="en-US" sz="2200" dirty="0"/>
              <a:t>overnance, </a:t>
            </a:r>
            <a:r>
              <a:rPr lang="en-US" sz="2200" b="1" dirty="0">
                <a:solidFill>
                  <a:srgbClr val="0070C0"/>
                </a:solidFill>
              </a:rPr>
              <a:t>R</a:t>
            </a:r>
            <a:r>
              <a:rPr lang="en-US" sz="2200" dirty="0"/>
              <a:t>isk, and </a:t>
            </a:r>
            <a:r>
              <a:rPr lang="en-US" sz="2200" b="1" dirty="0">
                <a:solidFill>
                  <a:srgbClr val="0070C0"/>
                </a:solidFill>
              </a:rPr>
              <a:t>C</a:t>
            </a:r>
            <a:r>
              <a:rPr lang="en-US" sz="2200" dirty="0"/>
              <a:t>ompliance</a:t>
            </a:r>
          </a:p>
          <a:p>
            <a:pPr marL="342900" indent="-342900" algn="l">
              <a:lnSpc>
                <a:spcPct val="150000"/>
              </a:lnSpc>
              <a:buFont typeface="Arial" panose="020B0604020202020204" pitchFamily="34" charset="0"/>
              <a:buChar char="•"/>
            </a:pPr>
            <a:r>
              <a:rPr lang="en-US" sz="2200" b="1" dirty="0">
                <a:solidFill>
                  <a:srgbClr val="FF9518"/>
                </a:solidFill>
              </a:rPr>
              <a:t>RM</a:t>
            </a:r>
            <a:r>
              <a:rPr lang="en-US" sz="2200" dirty="0"/>
              <a:t>: </a:t>
            </a:r>
            <a:r>
              <a:rPr lang="en-US" sz="2200" b="1" dirty="0">
                <a:solidFill>
                  <a:srgbClr val="FF9518"/>
                </a:solidFill>
              </a:rPr>
              <a:t>R</a:t>
            </a:r>
            <a:r>
              <a:rPr lang="en-US" sz="2200" dirty="0"/>
              <a:t>isk </a:t>
            </a:r>
            <a:r>
              <a:rPr lang="en-US" sz="2200" b="1" dirty="0">
                <a:solidFill>
                  <a:srgbClr val="FF9518"/>
                </a:solidFill>
              </a:rPr>
              <a:t>M</a:t>
            </a:r>
            <a:r>
              <a:rPr lang="en-US" sz="2200" dirty="0"/>
              <a:t>anagement</a:t>
            </a:r>
            <a:endParaRPr lang="en-US" sz="2200" b="1" dirty="0">
              <a:solidFill>
                <a:srgbClr val="FF0000"/>
              </a:solidFill>
            </a:endParaRPr>
          </a:p>
          <a:p>
            <a:pPr marL="342900" indent="-342900" algn="l">
              <a:lnSpc>
                <a:spcPct val="150000"/>
              </a:lnSpc>
              <a:buFont typeface="Arial" panose="020B0604020202020204" pitchFamily="34" charset="0"/>
              <a:buChar char="•"/>
            </a:pPr>
            <a:r>
              <a:rPr lang="en-US" sz="2200" b="1" dirty="0">
                <a:solidFill>
                  <a:schemeClr val="accent6">
                    <a:lumMod val="75000"/>
                  </a:schemeClr>
                </a:solidFill>
              </a:rPr>
              <a:t>COSO</a:t>
            </a:r>
            <a:r>
              <a:rPr lang="en-US" sz="2200" dirty="0"/>
              <a:t>: </a:t>
            </a:r>
            <a:r>
              <a:rPr lang="en-US" sz="2200" b="1" dirty="0">
                <a:solidFill>
                  <a:schemeClr val="accent6">
                    <a:lumMod val="75000"/>
                  </a:schemeClr>
                </a:solidFill>
              </a:rPr>
              <a:t>C</a:t>
            </a:r>
            <a:r>
              <a:rPr lang="en-US" sz="2200" dirty="0"/>
              <a:t>ommittee </a:t>
            </a:r>
            <a:r>
              <a:rPr lang="en-US" sz="2200" b="1" dirty="0">
                <a:solidFill>
                  <a:schemeClr val="accent6">
                    <a:lumMod val="75000"/>
                  </a:schemeClr>
                </a:solidFill>
              </a:rPr>
              <a:t>o</a:t>
            </a:r>
            <a:r>
              <a:rPr lang="en-US" sz="2200" dirty="0"/>
              <a:t>f </a:t>
            </a:r>
            <a:r>
              <a:rPr lang="en-US" sz="2200" b="1" dirty="0">
                <a:solidFill>
                  <a:schemeClr val="accent6">
                    <a:lumMod val="75000"/>
                  </a:schemeClr>
                </a:solidFill>
              </a:rPr>
              <a:t>S</a:t>
            </a:r>
            <a:r>
              <a:rPr lang="en-US" sz="2200" dirty="0"/>
              <a:t>ponsoring Organizations of the Tread way </a:t>
            </a:r>
            <a:r>
              <a:rPr lang="en-US" sz="2200" b="1" dirty="0">
                <a:solidFill>
                  <a:schemeClr val="accent6">
                    <a:lumMod val="75000"/>
                  </a:schemeClr>
                </a:solidFill>
              </a:rPr>
              <a:t>C</a:t>
            </a:r>
            <a:r>
              <a:rPr lang="en-US" sz="2200" dirty="0"/>
              <a:t>ommission </a:t>
            </a:r>
          </a:p>
        </p:txBody>
      </p:sp>
    </p:spTree>
    <p:extLst>
      <p:ext uri="{BB962C8B-B14F-4D97-AF65-F5344CB8AC3E}">
        <p14:creationId xmlns:p14="http://schemas.microsoft.com/office/powerpoint/2010/main" val="9777404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180975" y="3184552"/>
            <a:ext cx="6362700" cy="3673448"/>
          </a:xfrm>
          <a:prstGeom prst="rect">
            <a:avLst/>
          </a:prstGeom>
        </p:spPr>
      </p:pic>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37</a:t>
            </a:r>
          </a:p>
        </p:txBody>
      </p:sp>
      <p:pic>
        <p:nvPicPr>
          <p:cNvPr id="4" name="Picture 3"/>
          <p:cNvPicPr>
            <a:picLocks noChangeAspect="1"/>
          </p:cNvPicPr>
          <p:nvPr/>
        </p:nvPicPr>
        <p:blipFill>
          <a:blip r:embed="rId4"/>
          <a:stretch>
            <a:fillRect/>
          </a:stretch>
        </p:blipFill>
        <p:spPr>
          <a:xfrm>
            <a:off x="5019675" y="85726"/>
            <a:ext cx="7081014" cy="3886200"/>
          </a:xfrm>
          <a:prstGeom prst="rect">
            <a:avLst/>
          </a:prstGeom>
        </p:spPr>
      </p:pic>
    </p:spTree>
    <p:extLst>
      <p:ext uri="{BB962C8B-B14F-4D97-AF65-F5344CB8AC3E}">
        <p14:creationId xmlns:p14="http://schemas.microsoft.com/office/powerpoint/2010/main" val="1967668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15201" y="1579418"/>
            <a:ext cx="7331272" cy="790511"/>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p:cNvSpPr/>
          <p:nvPr/>
        </p:nvSpPr>
        <p:spPr>
          <a:xfrm>
            <a:off x="2027473" y="1612799"/>
            <a:ext cx="4906728" cy="696024"/>
          </a:xfrm>
          <a:prstGeom prst="rect">
            <a:avLst/>
          </a:prstGeom>
        </p:spPr>
        <p:txBody>
          <a:bodyPr wrap="square">
            <a:spAutoFit/>
          </a:bodyPr>
          <a:lstStyle/>
          <a:p>
            <a:pPr algn="ctr">
              <a:lnSpc>
                <a:spcPct val="120000"/>
              </a:lnSpc>
            </a:pPr>
            <a:r>
              <a:rPr lang="en-US" sz="3600" b="1" dirty="0">
                <a:solidFill>
                  <a:schemeClr val="bg1"/>
                </a:solidFill>
                <a:latin typeface="Alexandria" charset="0"/>
                <a:cs typeface="Alexandria" charset="0"/>
              </a:rPr>
              <a:t>References </a:t>
            </a: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Slide Number Placeholder 4">
            <a:extLst>
              <a:ext uri="{FF2B5EF4-FFF2-40B4-BE49-F238E27FC236}">
                <a16:creationId xmlns:a16="http://schemas.microsoft.com/office/drawing/2014/main" id="{1C252B0C-95DF-43E8-874E-EEAA4763F118}"/>
              </a:ext>
            </a:extLst>
          </p:cNvPr>
          <p:cNvSpPr txBox="1">
            <a:spLocks/>
          </p:cNvSpPr>
          <p:nvPr/>
        </p:nvSpPr>
        <p:spPr>
          <a:xfrm>
            <a:off x="11548872" y="6323076"/>
            <a:ext cx="640080"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1-38</a:t>
            </a:r>
          </a:p>
        </p:txBody>
      </p:sp>
      <p:sp>
        <p:nvSpPr>
          <p:cNvPr id="9" name="Content Placeholder 5">
            <a:extLst>
              <a:ext uri="{FF2B5EF4-FFF2-40B4-BE49-F238E27FC236}">
                <a16:creationId xmlns:a16="http://schemas.microsoft.com/office/drawing/2014/main" id="{35D1E37B-1082-42CF-B292-2B18B071FB68}"/>
              </a:ext>
            </a:extLst>
          </p:cNvPr>
          <p:cNvSpPr txBox="1">
            <a:spLocks/>
          </p:cNvSpPr>
          <p:nvPr/>
        </p:nvSpPr>
        <p:spPr>
          <a:xfrm>
            <a:off x="815201" y="2923517"/>
            <a:ext cx="11040852" cy="2485832"/>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dirty="0"/>
              <a:t>COSO Enterprise Risk Management: Establishing Effective Governance, Risk, and Compliance Processes  </a:t>
            </a:r>
          </a:p>
          <a:p>
            <a:pPr>
              <a:lnSpc>
                <a:spcPct val="150000"/>
              </a:lnSpc>
            </a:pPr>
            <a:r>
              <a:rPr lang="en-US" dirty="0"/>
              <a:t>Guidance on Enterprise Risk Management. </a:t>
            </a:r>
            <a:r>
              <a:rPr lang="en-US" dirty="0">
                <a:hlinkClick r:id="rId3"/>
              </a:rPr>
              <a:t>https://www.coso.org/Pages/erm.aspx</a:t>
            </a:r>
            <a:r>
              <a:rPr lang="en-US" dirty="0"/>
              <a:t> </a:t>
            </a:r>
          </a:p>
        </p:txBody>
      </p:sp>
    </p:spTree>
    <p:extLst>
      <p:ext uri="{BB962C8B-B14F-4D97-AF65-F5344CB8AC3E}">
        <p14:creationId xmlns:p14="http://schemas.microsoft.com/office/powerpoint/2010/main" val="3023639722"/>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1EC77C2-81C8-4B77-89B7-97FAC0596E57}"/>
</file>

<file path=customXml/itemProps2.xml><?xml version="1.0" encoding="utf-8"?>
<ds:datastoreItem xmlns:ds="http://schemas.openxmlformats.org/officeDocument/2006/customXml" ds:itemID="{ACC9A911-23AF-4D6B-960B-1A780C58D828}">
  <ds:schemaRefs>
    <ds:schemaRef ds:uri="http://schemas.microsoft.com/office/2006/documentManagement/types"/>
    <ds:schemaRef ds:uri="http://www.w3.org/XML/1998/namespace"/>
    <ds:schemaRef ds:uri="http://purl.org/dc/dcmitype/"/>
    <ds:schemaRef ds:uri="http://schemas.openxmlformats.org/package/2006/metadata/core-properties"/>
    <ds:schemaRef ds:uri="http://purl.org/dc/elements/1.1/"/>
    <ds:schemaRef ds:uri="http://purl.org/dc/terms/"/>
    <ds:schemaRef ds:uri="http://schemas.microsoft.com/office/infopath/2007/PartnerControls"/>
    <ds:schemaRef ds:uri="49100919-8a76-4266-be0c-7dc583902cb4"/>
    <ds:schemaRef ds:uri="d13aca44-ef33-4cf4-9980-7f0b00e6eeb9"/>
    <ds:schemaRef ds:uri="http://schemas.microsoft.com/office/2006/metadata/properties"/>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344</TotalTime>
  <Words>2023</Words>
  <Application>Microsoft Office PowerPoint</Application>
  <PresentationFormat>Widescreen</PresentationFormat>
  <Paragraphs>298</Paragraphs>
  <Slides>39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Alexandria</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AbdullahHalawany</cp:lastModifiedBy>
  <cp:revision>63</cp:revision>
  <dcterms:created xsi:type="dcterms:W3CDTF">2023-04-29T09:08:00Z</dcterms:created>
  <dcterms:modified xsi:type="dcterms:W3CDTF">2024-09-25T05:51:46Z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