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14951-0BA7-46A5-4147-A9066B7C6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9018E1-AB5A-172C-1837-8FC00D5BB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170F7-5BA3-4E3E-8C1B-E6B4B6C6711B}" type="datetimeFigureOut">
              <a:rPr lang="en-US" smtClean="0"/>
              <a:t>7/12/2024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517A36-205E-BB0D-6182-224E01EFB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1A4CD1-5054-E824-D1A6-E88C773F9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20883-1D7B-44A4-8AF8-C64BC699D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022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29D0AB-005B-62DE-3EA4-9332122CA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C119EA-0265-6102-0B67-4BA6FA9F9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0ECAA3-18C8-F0C2-E708-F642E98B21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F5170F7-5BA3-4E3E-8C1B-E6B4B6C6711B}" type="datetimeFigureOut">
              <a:rPr lang="en-US" smtClean="0"/>
              <a:t>7/12/2024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30AAF-8A0A-FF61-DCA2-27E94C44AE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12A902-62C0-243D-432A-66B8488657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F20883-1D7B-44A4-8AF8-C64BC699D4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642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324DF4-7C59-4240-1170-98070831C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BED679-6587-820C-4F98-95B167D8AE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0961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D3F4F1-DB08-EDAE-4005-8C418081D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1AA43E-4DB7-6334-9A90-AFD3383ECE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300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5EF2F0-FA79-5393-217F-FFBE085B0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5648D2-C51E-4DF4-4422-8730EED5E2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8853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A659B6-0D89-C6FC-CD83-EFF8855CD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2320C8-90E2-EA8C-CAA9-D46C1ED36D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9660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6E8527-B7B4-4940-6FB5-DB7E5DAEF2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4DA0F1-DCDA-693F-ED01-B2F6D62E8A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3125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B033B9-F2D6-C26F-EDB3-B0C29481D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9663D3-917C-F489-A79F-B6B0047AED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2703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74B168-48E3-47A0-B5B5-BF69839D5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C0BBC0-F785-61FE-2206-E715911EE1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000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7441DA-D304-D24A-8C15-B216D66B4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C2E491-EFE9-D3B9-E526-61347FC878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2126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8565B6-6055-D4FB-71B4-D52578B44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55F123-530A-D940-9D70-5D63910DB5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0020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5AEBE0-199F-1DD3-2D7F-90360B340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0D7B9D-CDB2-7B69-AB27-E9031C61A1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2800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1959CA-A4CA-2F79-E437-8A326EE1BA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40646D-2564-4794-8378-8941C9BDE9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3036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47B49E-F908-AA01-8A9E-06404BA8D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38FBD0-8312-FEF1-ABE8-D7E79D8291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2930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CC7FBC-5A0E-6CD9-ABDB-5BC2F1838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6EB58A-E7D7-6535-6289-A857F0B7A4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3546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16574B-1683-20DC-E0EE-40770E440D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83BC6A-7E25-B7F7-6005-E773242527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8925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C9BA02-1FC2-F3B0-D7A1-9B6AD8872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5FC3FD-5723-C0AC-85D8-31EED4D086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1513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A8104A-07E9-F7EC-5378-3F96BA7BF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F09163-9089-CF8E-D5DE-CDC6173035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6133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22F809-F1F0-A525-0BEB-C2779D757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8F2AF4-6B8F-B3D2-45CE-3481B25EE7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5876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B94BD9-6396-D984-5324-EB5B1824B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569782-F3B2-DBF9-29A5-9D5E4D674A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0250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4894B2-25F6-F7E6-6554-E074957FD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DFE5AA-736E-84E5-2029-2BCDDE9536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2608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1C4758-05AF-B10B-3121-15EC68CEE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220BE5-A27A-F174-4A80-41212BF026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6355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D1BAEA-0171-63AF-F35E-3D97D1572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250930-C1A5-1F88-48E5-32B7AB7212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6900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0DBCFC-3B9C-C97E-B684-67799FCC3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A6A688-1EFE-5E18-9610-EB1B7D6FA3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3408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E76ECE-8D08-5854-EB06-F70D2257D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CBD925-C93D-88DD-E6ED-54E7401A0D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4869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62517A-A003-D540-BBF5-720D27688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727FBB-0C15-084F-1F93-85A128EA45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8464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A2689D-667A-885C-94C9-B0CB701DB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41B56C-98F2-0649-23AB-FDBF84A40E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8208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0ECE06-7ED6-4A30-737D-78A957A006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94E9C8-3585-D203-9D5E-04AFDBC2DC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3681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E8EB99-7714-46E4-12A9-DC45EC986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4A2BFF-2D10-E6C0-113C-F891AA8094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9399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FBCBA5-3B1B-A6A8-2E18-D038DEBA7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B3709B-5492-996E-0A4A-E3782E32EF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1136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0EC07D-CE5A-DEF3-CFD2-45BFF669C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1D9600-9186-7B2D-F127-52F4B31DF6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78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8AA7A4-A0B6-6336-3E7D-5662094D5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698B8E-362E-8504-960B-EAFDC3BAE1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96615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036C36-D8D4-7101-9BF1-217C7F6AC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CACDBD-6406-499F-0013-82094F7346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0237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ED9AA4-0B35-6133-3AC9-69FB0C612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B2C0A7-CB7D-F047-867F-F4A8AE9C4C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6937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F7E31A-6D95-F12D-43E5-D8F539232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4C37EC-04BC-D849-8E12-55FA94516D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3719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AAF00F-EF7E-4E5E-EAD3-B64CAFDBF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0F4E47-CF62-68B3-F7F5-AE77AB8ECC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943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31AE9C-BC2A-0486-C132-56D8B9A76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C4B7A0-7DEB-5074-BDE7-AE8ECA0C46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0610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A06CC4-D8F3-0597-0B8A-265D6514A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951DAE-5404-2D91-63B5-878C11B129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0188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BAAAEE-9408-11F8-1DCE-3EFEEAFF4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1AE0E3-6CF3-1D46-CB05-AC01BF003F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86644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25D31C-DA3A-569E-1979-822B19DC6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0B0F79-94C1-5DC2-33C4-824AEFF986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6988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18ABAF-AE7D-63CC-5BE4-5A469CD3C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684323-F0C2-BAE4-F012-A3B01DC8C6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91498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553788-0AB9-9661-D6CC-A2E2F89D5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2C7655-1ABB-13C5-AF8B-7E0B5AE8CE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34959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BE291E-27C7-844E-B7CE-314AD8FFEE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612B97-52AB-0C06-C890-BE13D0EA8B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9745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2024-07-12T12:12:32Z</dcterms:created>
  <dcterms:modified xsi:type="dcterms:W3CDTF">2024-07-12T12:12:32Z</dcterms:modified>
</cp:coreProperties>
</file>