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Lst>
  <p:sldSz cy="6858000" cx="12192000"/>
  <p:notesSz cx="6858000" cy="9144000"/>
  <p:embeddedFontLst>
    <p:embeddedFont>
      <p:font typeface="IBM Plex Sans KR SemiBold"/>
      <p:regular r:id="rId27"/>
      <p:bold r:id="rId28"/>
    </p:embeddedFont>
    <p:embeddedFont>
      <p:font typeface="Alexandria SemiBold"/>
      <p:regular r:id="rId29"/>
      <p:bold r:id="rId30"/>
    </p:embeddedFont>
    <p:embeddedFont>
      <p:font typeface="Alexandria"/>
      <p:regular r:id="rId31"/>
      <p:bold r:id="rId32"/>
    </p:embeddedFont>
    <p:embeddedFont>
      <p:font typeface="Lustria"/>
      <p:regular r:id="rId33"/>
    </p:embeddedFont>
    <p:embeddedFont>
      <p:font typeface="Chivo"/>
      <p:regular r:id="rId34"/>
      <p:bold r:id="rId35"/>
      <p:italic r:id="rId36"/>
      <p:boldItalic r:id="rId37"/>
    </p:embeddedFont>
    <p:embeddedFont>
      <p:font typeface="Barlow Light"/>
      <p:regular r:id="rId38"/>
      <p:bold r:id="rId39"/>
      <p:italic r:id="rId40"/>
      <p:boldItalic r:id="rId4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86DF9FED-86ED-4265-BF20-8D520CAB130E}">
  <a:tblStyle styleId="{86DF9FED-86ED-4265-BF20-8D520CAB130E}" styleName="Table_0">
    <a:wholeTbl>
      <a:tcTxStyle b="off" i="off">
        <a:font>
          <a:latin typeface="Calisto MT"/>
          <a:ea typeface="Calisto MT"/>
          <a:cs typeface="Calisto MT"/>
        </a:font>
        <a:srgbClr val="000000"/>
      </a:tcTxStyle>
      <a:tcStyle>
        <a:tcBdr>
          <a:left>
            <a:ln cap="flat" cmpd="sng" w="12700">
              <a:solidFill>
                <a:srgbClr val="FFFFFF"/>
              </a:solidFill>
              <a:prstDash val="solid"/>
              <a:round/>
              <a:headEnd len="sm" w="sm" type="none"/>
              <a:tailEnd len="sm" w="sm" type="none"/>
            </a:ln>
          </a:left>
          <a:right>
            <a:ln cap="flat" cmpd="sng" w="12700">
              <a:solidFill>
                <a:srgbClr val="FFFFFF"/>
              </a:solidFill>
              <a:prstDash val="solid"/>
              <a:round/>
              <a:headEnd len="sm" w="sm" type="none"/>
              <a:tailEnd len="sm" w="sm" type="none"/>
            </a:ln>
          </a:right>
          <a:top>
            <a:ln cap="flat" cmpd="sng" w="12700">
              <a:solidFill>
                <a:srgbClr val="FFFFFF"/>
              </a:solidFill>
              <a:prstDash val="solid"/>
              <a:round/>
              <a:headEnd len="sm" w="sm" type="none"/>
              <a:tailEnd len="sm" w="sm" type="none"/>
            </a:ln>
          </a:top>
          <a:bottom>
            <a:ln cap="flat" cmpd="sng" w="12700">
              <a:solidFill>
                <a:srgbClr val="FFFFFF"/>
              </a:solidFill>
              <a:prstDash val="solid"/>
              <a:round/>
              <a:headEnd len="sm" w="sm" type="none"/>
              <a:tailEnd len="sm" w="sm" type="none"/>
            </a:ln>
          </a:bottom>
          <a:insideH>
            <a:ln cap="flat" cmpd="sng" w="12700">
              <a:solidFill>
                <a:srgbClr val="FFFFFF"/>
              </a:solidFill>
              <a:prstDash val="solid"/>
              <a:round/>
              <a:headEnd len="sm" w="sm" type="none"/>
              <a:tailEnd len="sm" w="sm" type="none"/>
            </a:ln>
          </a:insideH>
          <a:insideV>
            <a:ln cap="flat" cmpd="sng" w="12700">
              <a:solidFill>
                <a:srgbClr val="FFFFFF"/>
              </a:solidFill>
              <a:prstDash val="solid"/>
              <a:round/>
              <a:headEnd len="sm" w="sm" type="none"/>
              <a:tailEnd len="sm" w="sm" type="none"/>
            </a:ln>
          </a:insideV>
        </a:tcBdr>
        <a:fill>
          <a:solidFill>
            <a:srgbClr val="F3E8E7"/>
          </a:solidFill>
        </a:fill>
      </a:tcStyle>
    </a:wholeTbl>
    <a:band1H>
      <a:tcTxStyle/>
      <a:tcStyle>
        <a:fill>
          <a:solidFill>
            <a:srgbClr val="E7CECB"/>
          </a:solidFill>
        </a:fill>
      </a:tcStyle>
    </a:band1H>
    <a:band2H>
      <a:tcTxStyle/>
    </a:band2H>
    <a:band1V>
      <a:tcTxStyle/>
      <a:tcStyle>
        <a:fill>
          <a:solidFill>
            <a:srgbClr val="E7CECB"/>
          </a:solidFill>
        </a:fill>
      </a:tcStyle>
    </a:band1V>
    <a:band2V>
      <a:tcTxStyle/>
    </a:band2V>
    <a:lastCol>
      <a:tcTxStyle b="on" i="off">
        <a:font>
          <a:latin typeface="Calisto MT"/>
          <a:ea typeface="Calisto MT"/>
          <a:cs typeface="Calisto MT"/>
        </a:font>
        <a:srgbClr val="FFFFFF"/>
      </a:tcTxStyle>
      <a:tcStyle>
        <a:fill>
          <a:solidFill>
            <a:srgbClr val="BC451B"/>
          </a:solidFill>
        </a:fill>
      </a:tcStyle>
    </a:lastCol>
    <a:firstCol>
      <a:tcTxStyle b="on" i="off">
        <a:font>
          <a:latin typeface="Calisto MT"/>
          <a:ea typeface="Calisto MT"/>
          <a:cs typeface="Calisto MT"/>
        </a:font>
        <a:srgbClr val="FFFFFF"/>
      </a:tcTxStyle>
      <a:tcStyle>
        <a:fill>
          <a:solidFill>
            <a:srgbClr val="BC451B"/>
          </a:solidFill>
        </a:fill>
      </a:tcStyle>
    </a:firstCol>
    <a:lastRow>
      <a:tcTxStyle b="on" i="off">
        <a:font>
          <a:latin typeface="Calisto MT"/>
          <a:ea typeface="Calisto MT"/>
          <a:cs typeface="Calisto MT"/>
        </a:font>
        <a:srgbClr val="FFFFFF"/>
      </a:tcTxStyle>
      <a:tcStyle>
        <a:tcBdr>
          <a:top>
            <a:ln cap="flat" cmpd="sng" w="38100">
              <a:solidFill>
                <a:srgbClr val="FFFFFF"/>
              </a:solidFill>
              <a:prstDash val="solid"/>
              <a:round/>
              <a:headEnd len="sm" w="sm" type="none"/>
              <a:tailEnd len="sm" w="sm" type="none"/>
            </a:ln>
          </a:top>
        </a:tcBdr>
        <a:fill>
          <a:solidFill>
            <a:srgbClr val="BC451B"/>
          </a:solidFill>
        </a:fill>
      </a:tcStyle>
    </a:lastRow>
    <a:seCell>
      <a:tcTxStyle/>
    </a:seCell>
    <a:swCell>
      <a:tcTxStyle/>
    </a:swCell>
    <a:firstRow>
      <a:tcTxStyle b="on" i="off">
        <a:font>
          <a:latin typeface="Calisto MT"/>
          <a:ea typeface="Calisto MT"/>
          <a:cs typeface="Calisto MT"/>
        </a:font>
        <a:srgbClr val="FFFFFF"/>
      </a:tcTxStyle>
      <a:tcStyle>
        <a:tcBdr>
          <a:bottom>
            <a:ln cap="flat" cmpd="sng" w="38100">
              <a:solidFill>
                <a:srgbClr val="FFFFFF"/>
              </a:solidFill>
              <a:prstDash val="solid"/>
              <a:round/>
              <a:headEnd len="sm" w="sm" type="none"/>
              <a:tailEnd len="sm" w="sm" type="none"/>
            </a:ln>
          </a:bottom>
        </a:tcBdr>
        <a:fill>
          <a:solidFill>
            <a:srgbClr val="BC451B"/>
          </a:solidFill>
        </a:fill>
      </a:tcStyle>
    </a:firstRow>
    <a:neCell>
      <a:tcTxStyle/>
    </a:neCell>
    <a:nwCell>
      <a:tcTxStyle/>
    </a:nwCell>
  </a:tblStyle>
  <a:tblStyle styleId="{799D0A9C-46CB-4899-AA4A-BCC190888A7D}" styleName="Table_1">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font" Target="fonts/BarlowLight-italic.fntdata"/><Relationship Id="rId20" Type="http://schemas.openxmlformats.org/officeDocument/2006/relationships/slide" Target="slides/slide15.xml"/><Relationship Id="rId41" Type="http://schemas.openxmlformats.org/officeDocument/2006/relationships/font" Target="fonts/BarlowLight-boldItalic.fntdata"/><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font" Target="fonts/IBMPlexSansKRSemiBold-bold.fntdata"/><Relationship Id="rId27" Type="http://schemas.openxmlformats.org/officeDocument/2006/relationships/font" Target="fonts/IBMPlexSansKRSemiBold-regular.fntdata"/><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AlexandriaSemiBold-regular.fntdata"/><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font" Target="fonts/Alexandria-regular.fntdata"/><Relationship Id="rId30" Type="http://schemas.openxmlformats.org/officeDocument/2006/relationships/font" Target="fonts/AlexandriaSemiBold-bold.fntdata"/><Relationship Id="rId11" Type="http://schemas.openxmlformats.org/officeDocument/2006/relationships/slide" Target="slides/slide6.xml"/><Relationship Id="rId33" Type="http://schemas.openxmlformats.org/officeDocument/2006/relationships/font" Target="fonts/Lustria-regular.fntdata"/><Relationship Id="rId10" Type="http://schemas.openxmlformats.org/officeDocument/2006/relationships/slide" Target="slides/slide5.xml"/><Relationship Id="rId32" Type="http://schemas.openxmlformats.org/officeDocument/2006/relationships/font" Target="fonts/Alexandria-bold.fntdata"/><Relationship Id="rId13" Type="http://schemas.openxmlformats.org/officeDocument/2006/relationships/slide" Target="slides/slide8.xml"/><Relationship Id="rId35" Type="http://schemas.openxmlformats.org/officeDocument/2006/relationships/font" Target="fonts/Chivo-bold.fntdata"/><Relationship Id="rId12" Type="http://schemas.openxmlformats.org/officeDocument/2006/relationships/slide" Target="slides/slide7.xml"/><Relationship Id="rId34" Type="http://schemas.openxmlformats.org/officeDocument/2006/relationships/font" Target="fonts/Chivo-regular.fntdata"/><Relationship Id="rId15" Type="http://schemas.openxmlformats.org/officeDocument/2006/relationships/slide" Target="slides/slide10.xml"/><Relationship Id="rId37" Type="http://schemas.openxmlformats.org/officeDocument/2006/relationships/font" Target="fonts/Chivo-boldItalic.fntdata"/><Relationship Id="rId14" Type="http://schemas.openxmlformats.org/officeDocument/2006/relationships/slide" Target="slides/slide9.xml"/><Relationship Id="rId36" Type="http://schemas.openxmlformats.org/officeDocument/2006/relationships/font" Target="fonts/Chivo-italic.fntdata"/><Relationship Id="rId17" Type="http://schemas.openxmlformats.org/officeDocument/2006/relationships/slide" Target="slides/slide12.xml"/><Relationship Id="rId39" Type="http://schemas.openxmlformats.org/officeDocument/2006/relationships/font" Target="fonts/BarlowLight-bold.fntdata"/><Relationship Id="rId16" Type="http://schemas.openxmlformats.org/officeDocument/2006/relationships/slide" Target="slides/slide11.xml"/><Relationship Id="rId38" Type="http://schemas.openxmlformats.org/officeDocument/2006/relationships/font" Target="fonts/BarlowLight-regular.fntdata"/><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24" name="Google Shape;124;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5" name="Google Shape;125;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p5: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5" name="Google Shape;135;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g2d32ee3df2a_0_6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46" name="Google Shape;146;g2d32ee3df2a_0_62: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7" name="Google Shape;147;g2d32ee3df2a_0_62: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g2d6274ef44e_0_111: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3" name="Google Shape;153;g2d6274ef44e_0_1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g2d6274ef44e_0_1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168" name="Google Shape;168;g2d6274ef44e_0_125: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9" name="Google Shape;169;g2d6274ef44e_0_125: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g2d6274ef44e_0_1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182" name="Google Shape;182;g2d6274ef44e_0_138: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3" name="Google Shape;183;g2d6274ef44e_0_138: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g3194a448c56_0_4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6" name="Google Shape;196;g3194a448c56_0_49: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7" name="Google Shape;197;g3194a448c56_0_49: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g2d6274ef44e_0_24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1" name="Google Shape;211;g2d6274ef44e_0_249: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2" name="Google Shape;212;g2d6274ef44e_0_249: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g2d6274ef44e_0_26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0" name="Google Shape;220;g2d6274ef44e_0_26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 name="Shape 223"/>
        <p:cNvGrpSpPr/>
        <p:nvPr/>
      </p:nvGrpSpPr>
      <p:grpSpPr>
        <a:xfrm>
          <a:off x="0" y="0"/>
          <a:ext cx="0" cy="0"/>
          <a:chOff x="0" y="0"/>
          <a:chExt cx="0" cy="0"/>
        </a:xfrm>
      </p:grpSpPr>
      <p:sp>
        <p:nvSpPr>
          <p:cNvPr id="224" name="Google Shape;224;g2d6274ef44e_0_27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5" name="Google Shape;225;g2d6274ef44e_0_27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g2d6274ef44e_0_40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0" name="Google Shape;230;g2d6274ef44e_0_409: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1" name="Google Shape;231;g2d6274ef44e_0_409: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 name="Shape 237"/>
        <p:cNvGrpSpPr/>
        <p:nvPr/>
      </p:nvGrpSpPr>
      <p:grpSpPr>
        <a:xfrm>
          <a:off x="0" y="0"/>
          <a:ext cx="0" cy="0"/>
          <a:chOff x="0" y="0"/>
          <a:chExt cx="0" cy="0"/>
        </a:xfrm>
      </p:grpSpPr>
      <p:sp>
        <p:nvSpPr>
          <p:cNvPr id="238" name="Google Shape;238;g2d6274ef44e_0_4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9" name="Google Shape;239;g2d6274ef44e_0_42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0" name="Google Shape;240;g2d6274ef44e_0_420: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g328e761a300_0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48" name="Google Shape;248;g328e761a300_0_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9" name="Google Shape;249;g328e761a300_0_0: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g328e761a300_0_7: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6" name="Google Shape;256;g328e761a300_0_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g328e761a300_0_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65" name="Google Shape;265;g328e761a300_0_1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6" name="Google Shape;266;g328e761a300_0_15: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g328e761a300_0_22: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3" name="Google Shape;273;g328e761a300_0_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g328e761a300_0_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82" name="Google Shape;282;g328e761a300_0_3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3" name="Google Shape;283;g328e761a300_0_30: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g328e761a300_0_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90" name="Google Shape;290;g328e761a300_0_3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1" name="Google Shape;291;g328e761a300_0_37: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6" name="Shape 296"/>
        <p:cNvGrpSpPr/>
        <p:nvPr/>
      </p:nvGrpSpPr>
      <p:grpSpPr>
        <a:xfrm>
          <a:off x="0" y="0"/>
          <a:ext cx="0" cy="0"/>
          <a:chOff x="0" y="0"/>
          <a:chExt cx="0" cy="0"/>
        </a:xfrm>
      </p:grpSpPr>
      <p:sp>
        <p:nvSpPr>
          <p:cNvPr id="297" name="Google Shape;297;g328e761a300_0_4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98" name="Google Shape;298;g328e761a300_0_4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9" name="Google Shape;299;g328e761a300_0_44: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4" name="Shape 304"/>
        <p:cNvGrpSpPr/>
        <p:nvPr/>
      </p:nvGrpSpPr>
      <p:grpSpPr>
        <a:xfrm>
          <a:off x="0" y="0"/>
          <a:ext cx="0" cy="0"/>
          <a:chOff x="0" y="0"/>
          <a:chExt cx="0" cy="0"/>
        </a:xfrm>
      </p:grpSpPr>
      <p:sp>
        <p:nvSpPr>
          <p:cNvPr id="305" name="Google Shape;305;g3032a333f2b_0_26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06" name="Google Shape;306;g3032a333f2b_0_26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7" name="Google Shape;307;g3032a333f2b_0_267: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4" name="Google Shape;314;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p:cSld name="8_Title Slide">
    <p:spTree>
      <p:nvGrpSpPr>
        <p:cNvPr id="15" name="Shape 15"/>
        <p:cNvGrpSpPr/>
        <p:nvPr/>
      </p:nvGrpSpPr>
      <p:grpSpPr>
        <a:xfrm>
          <a:off x="0" y="0"/>
          <a:ext cx="0" cy="0"/>
          <a:chOff x="0" y="0"/>
          <a:chExt cx="0" cy="0"/>
        </a:xfrm>
      </p:grpSpPr>
      <p:sp>
        <p:nvSpPr>
          <p:cNvPr id="16" name="Google Shape;16;p2"/>
          <p:cNvSpPr/>
          <p:nvPr>
            <p:ph idx="2" type="pic"/>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3_Title Slide">
  <p:cSld name="23_Title Slide">
    <p:spTree>
      <p:nvGrpSpPr>
        <p:cNvPr id="17" name="Shape 17"/>
        <p:cNvGrpSpPr/>
        <p:nvPr/>
      </p:nvGrpSpPr>
      <p:grpSpPr>
        <a:xfrm>
          <a:off x="0" y="0"/>
          <a:ext cx="0" cy="0"/>
          <a:chOff x="0" y="0"/>
          <a:chExt cx="0" cy="0"/>
        </a:xfrm>
      </p:grpSpPr>
      <p:sp>
        <p:nvSpPr>
          <p:cNvPr id="18" name="Google Shape;18;p3"/>
          <p:cNvSpPr/>
          <p:nvPr>
            <p:ph idx="2" type="pic"/>
          </p:nvPr>
        </p:nvSpPr>
        <p:spPr>
          <a:xfrm>
            <a:off x="1" y="0"/>
            <a:ext cx="9740898" cy="596265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1">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500"/>
                                        <p:tgtEl>
                                          <p:spTgt spid="18"/>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9_Title Slide">
  <p:cSld name="29_Title Slide">
    <p:spTree>
      <p:nvGrpSpPr>
        <p:cNvPr id="19" name="Shape 19"/>
        <p:cNvGrpSpPr/>
        <p:nvPr/>
      </p:nvGrpSpPr>
      <p:grpSpPr>
        <a:xfrm>
          <a:off x="0" y="0"/>
          <a:ext cx="0" cy="0"/>
          <a:chOff x="0" y="0"/>
          <a:chExt cx="0" cy="0"/>
        </a:xfrm>
      </p:grpSpPr>
      <p:sp>
        <p:nvSpPr>
          <p:cNvPr id="20" name="Google Shape;20;p4"/>
          <p:cNvSpPr/>
          <p:nvPr>
            <p:ph idx="2" type="pic"/>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0"/>
                                  </p:stCondLst>
                                  <p:childTnLst>
                                    <p:set>
                                      <p:cBhvr>
                                        <p:cTn dur="1" fill="hold">
                                          <p:stCondLst>
                                            <p:cond delay="0"/>
                                          </p:stCondLst>
                                        </p:cTn>
                                        <p:tgtEl>
                                          <p:spTgt spid="20"/>
                                        </p:tgtEl>
                                        <p:attrNameLst>
                                          <p:attrName>style.visibility</p:attrName>
                                        </p:attrNameLst>
                                      </p:cBhvr>
                                      <p:to>
                                        <p:strVal val="visible"/>
                                      </p:to>
                                    </p:set>
                                    <p:anim calcmode="lin" valueType="num">
                                      <p:cBhvr additive="base">
                                        <p:cTn dur="500"/>
                                        <p:tgtEl>
                                          <p:spTgt spid="20"/>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3_Title Slide">
  <p:cSld name="33_Title Slide">
    <p:spTree>
      <p:nvGrpSpPr>
        <p:cNvPr id="21" name="Shape 21"/>
        <p:cNvGrpSpPr/>
        <p:nvPr/>
      </p:nvGrpSpPr>
      <p:grpSpPr>
        <a:xfrm>
          <a:off x="0" y="0"/>
          <a:ext cx="0" cy="0"/>
          <a:chOff x="0" y="0"/>
          <a:chExt cx="0" cy="0"/>
        </a:xfrm>
      </p:grpSpPr>
      <p:sp>
        <p:nvSpPr>
          <p:cNvPr id="22" name="Google Shape;22;p5"/>
          <p:cNvSpPr/>
          <p:nvPr>
            <p:ph idx="2" type="pic"/>
          </p:nvPr>
        </p:nvSpPr>
        <p:spPr>
          <a:xfrm>
            <a:off x="0" y="1"/>
            <a:ext cx="6826172" cy="6857998"/>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8">
                                  <p:stCondLst>
                                    <p:cond delay="0"/>
                                  </p:stCondLst>
                                  <p:childTnLst>
                                    <p:set>
                                      <p:cBhvr>
                                        <p:cTn dur="1" fill="hold">
                                          <p:stCondLst>
                                            <p:cond delay="0"/>
                                          </p:stCondLst>
                                        </p:cTn>
                                        <p:tgtEl>
                                          <p:spTgt spid="22"/>
                                        </p:tgtEl>
                                        <p:attrNameLst>
                                          <p:attrName>style.visibility</p:attrName>
                                        </p:attrNameLst>
                                      </p:cBhvr>
                                      <p:to>
                                        <p:strVal val="visible"/>
                                      </p:to>
                                    </p:set>
                                    <p:anim calcmode="lin" valueType="num">
                                      <p:cBhvr additive="base">
                                        <p:cTn dur="500"/>
                                        <p:tgtEl>
                                          <p:spTgt spid="22"/>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_Title Slide">
  <p:cSld name="3_Title Slide">
    <p:spTree>
      <p:nvGrpSpPr>
        <p:cNvPr id="23" name="Shape 23"/>
        <p:cNvGrpSpPr/>
        <p:nvPr/>
      </p:nvGrpSpPr>
      <p:grpSpPr>
        <a:xfrm>
          <a:off x="0" y="0"/>
          <a:ext cx="0" cy="0"/>
          <a:chOff x="0" y="0"/>
          <a:chExt cx="0" cy="0"/>
        </a:xfrm>
      </p:grpSpPr>
      <p:sp>
        <p:nvSpPr>
          <p:cNvPr id="24" name="Google Shape;24;p6"/>
          <p:cNvSpPr/>
          <p:nvPr>
            <p:ph idx="2" type="pic"/>
          </p:nvPr>
        </p:nvSpPr>
        <p:spPr>
          <a:xfrm>
            <a:off x="7088924" y="508820"/>
            <a:ext cx="3701847" cy="5184057"/>
          </a:xfrm>
          <a:prstGeom prst="rect">
            <a:avLst/>
          </a:prstGeom>
          <a:solidFill>
            <a:srgbClr val="D8D8D8">
              <a:alpha val="49803"/>
            </a:srgbClr>
          </a:solidFill>
          <a:ln cap="flat" cmpd="sng" w="127000">
            <a:solidFill>
              <a:schemeClr val="lt1"/>
            </a:solidFill>
            <a:prstDash val="solid"/>
            <a:miter lim="800000"/>
            <a:headEnd len="sm" w="sm" type="none"/>
            <a:tailEnd len="sm" w="sm" type="none"/>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750"/>
                                  </p:stCondLst>
                                  <p:childTnLst>
                                    <p:set>
                                      <p:cBhvr>
                                        <p:cTn dur="1" fill="hold">
                                          <p:stCondLst>
                                            <p:cond delay="0"/>
                                          </p:stCondLst>
                                        </p:cTn>
                                        <p:tgtEl>
                                          <p:spTgt spid="24"/>
                                        </p:tgtEl>
                                        <p:attrNameLst>
                                          <p:attrName>style.visibility</p:attrName>
                                        </p:attrNameLst>
                                      </p:cBhvr>
                                      <p:to>
                                        <p:strVal val="visible"/>
                                      </p:to>
                                    </p:set>
                                    <p:anim calcmode="lin" valueType="num">
                                      <p:cBhvr additive="base">
                                        <p:cTn dur="500"/>
                                        <p:tgtEl>
                                          <p:spTgt spid="24"/>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5" name="Shape 25"/>
        <p:cNvGrpSpPr/>
        <p:nvPr/>
      </p:nvGrpSpPr>
      <p:grpSpPr>
        <a:xfrm>
          <a:off x="0" y="0"/>
          <a:ext cx="0" cy="0"/>
          <a:chOff x="0" y="0"/>
          <a:chExt cx="0" cy="0"/>
        </a:xfrm>
      </p:grpSpPr>
      <p:sp>
        <p:nvSpPr>
          <p:cNvPr id="26" name="Google Shape;26;p7"/>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 name="Google Shape;27;p7"/>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8" name="Google Shape;28;p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5_Title Slide">
  <p:cSld name="25_Title Slide">
    <p:spTree>
      <p:nvGrpSpPr>
        <p:cNvPr id="31" name="Shape 31"/>
        <p:cNvGrpSpPr/>
        <p:nvPr/>
      </p:nvGrpSpPr>
      <p:grpSpPr>
        <a:xfrm>
          <a:off x="0" y="0"/>
          <a:ext cx="0" cy="0"/>
          <a:chOff x="0" y="0"/>
          <a:chExt cx="0" cy="0"/>
        </a:xfrm>
      </p:grpSpPr>
      <p:sp>
        <p:nvSpPr>
          <p:cNvPr id="32" name="Google Shape;32;p8"/>
          <p:cNvSpPr/>
          <p:nvPr>
            <p:ph idx="2" type="pic"/>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250"/>
                                  </p:stCondLst>
                                  <p:childTnLst>
                                    <p:set>
                                      <p:cBhvr>
                                        <p:cTn dur="1" fill="hold">
                                          <p:stCondLst>
                                            <p:cond delay="0"/>
                                          </p:stCondLst>
                                        </p:cTn>
                                        <p:tgtEl>
                                          <p:spTgt spid="32"/>
                                        </p:tgtEl>
                                        <p:attrNameLst>
                                          <p:attrName>style.visibility</p:attrName>
                                        </p:attrNameLst>
                                      </p:cBhvr>
                                      <p:to>
                                        <p:strVal val="visible"/>
                                      </p:to>
                                    </p:set>
                                    <p:anim calcmode="lin" valueType="num">
                                      <p:cBhvr additive="base">
                                        <p:cTn dur="500"/>
                                        <p:tgtEl>
                                          <p:spTgt spid="32"/>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8_Title Slide">
  <p:cSld name="48_Title Slide">
    <p:spTree>
      <p:nvGrpSpPr>
        <p:cNvPr id="33" name="Shape 33"/>
        <p:cNvGrpSpPr/>
        <p:nvPr/>
      </p:nvGrpSpPr>
      <p:grpSpPr>
        <a:xfrm>
          <a:off x="0" y="0"/>
          <a:ext cx="0" cy="0"/>
          <a:chOff x="0" y="0"/>
          <a:chExt cx="0" cy="0"/>
        </a:xfrm>
      </p:grpSpPr>
      <p:sp>
        <p:nvSpPr>
          <p:cNvPr id="34" name="Google Shape;34;p9"/>
          <p:cNvSpPr/>
          <p:nvPr>
            <p:ph idx="2" type="pic"/>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500"/>
                                  </p:stCondLst>
                                  <p:childTnLst>
                                    <p:set>
                                      <p:cBhvr>
                                        <p:cTn dur="1" fill="hold">
                                          <p:stCondLst>
                                            <p:cond delay="0"/>
                                          </p:stCondLst>
                                        </p:cTn>
                                        <p:tgtEl>
                                          <p:spTgt spid="34"/>
                                        </p:tgtEl>
                                        <p:attrNameLst>
                                          <p:attrName>style.visibility</p:attrName>
                                        </p:attrNameLst>
                                      </p:cBhvr>
                                      <p:to>
                                        <p:strVal val="visible"/>
                                      </p:to>
                                    </p:set>
                                    <p:anim calcmode="lin" valueType="num">
                                      <p:cBhvr additive="base">
                                        <p:cTn dur="500"/>
                                        <p:tgtEl>
                                          <p:spTgt spid="34"/>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35" name="Shape 35"/>
        <p:cNvGrpSpPr/>
        <p:nvPr/>
      </p:nvGrpSpPr>
      <p:grpSpPr>
        <a:xfrm>
          <a:off x="0" y="0"/>
          <a:ext cx="0" cy="0"/>
          <a:chOff x="0" y="0"/>
          <a:chExt cx="0" cy="0"/>
        </a:xfrm>
      </p:grpSpPr>
      <p:sp>
        <p:nvSpPr>
          <p:cNvPr id="36" name="Google Shape;36;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9" name="Shape 39"/>
        <p:cNvGrpSpPr/>
        <p:nvPr/>
      </p:nvGrpSpPr>
      <p:grpSpPr>
        <a:xfrm>
          <a:off x="0" y="0"/>
          <a:ext cx="0" cy="0"/>
          <a:chOff x="0" y="0"/>
          <a:chExt cx="0" cy="0"/>
        </a:xfrm>
      </p:grpSpPr>
      <p:sp>
        <p:nvSpPr>
          <p:cNvPr id="40" name="Google Shape;40;p1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1" name="Google Shape;41;p1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5" name="Shape 45"/>
        <p:cNvGrpSpPr/>
        <p:nvPr/>
      </p:nvGrpSpPr>
      <p:grpSpPr>
        <a:xfrm>
          <a:off x="0" y="0"/>
          <a:ext cx="0" cy="0"/>
          <a:chOff x="0" y="0"/>
          <a:chExt cx="0" cy="0"/>
        </a:xfrm>
      </p:grpSpPr>
      <p:sp>
        <p:nvSpPr>
          <p:cNvPr id="46" name="Google Shape;46;p12"/>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12"/>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48" name="Google Shape;48;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51" name="Shape 51"/>
        <p:cNvGrpSpPr/>
        <p:nvPr/>
      </p:nvGrpSpPr>
      <p:grpSpPr>
        <a:xfrm>
          <a:off x="0" y="0"/>
          <a:ext cx="0" cy="0"/>
          <a:chOff x="0" y="0"/>
          <a:chExt cx="0" cy="0"/>
        </a:xfrm>
      </p:grpSpPr>
      <p:sp>
        <p:nvSpPr>
          <p:cNvPr id="52" name="Google Shape;52;p1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3" name="Google Shape;53;p13"/>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4" name="Google Shape;54;p13"/>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5" name="Google Shape;55;p1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8" name="Shape 58"/>
        <p:cNvGrpSpPr/>
        <p:nvPr/>
      </p:nvGrpSpPr>
      <p:grpSpPr>
        <a:xfrm>
          <a:off x="0" y="0"/>
          <a:ext cx="0" cy="0"/>
          <a:chOff x="0" y="0"/>
          <a:chExt cx="0" cy="0"/>
        </a:xfrm>
      </p:grpSpPr>
      <p:sp>
        <p:nvSpPr>
          <p:cNvPr id="59" name="Google Shape;59;p14"/>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14"/>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1" name="Google Shape;61;p14"/>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2" name="Google Shape;62;p14"/>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3" name="Google Shape;63;p14"/>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4" name="Google Shape;64;p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7" name="Shape 67"/>
        <p:cNvGrpSpPr/>
        <p:nvPr/>
      </p:nvGrpSpPr>
      <p:grpSpPr>
        <a:xfrm>
          <a:off x="0" y="0"/>
          <a:ext cx="0" cy="0"/>
          <a:chOff x="0" y="0"/>
          <a:chExt cx="0" cy="0"/>
        </a:xfrm>
      </p:grpSpPr>
      <p:sp>
        <p:nvSpPr>
          <p:cNvPr id="68" name="Google Shape;68;p1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9" name="Google Shape;69;p1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72" name="Shape 72"/>
        <p:cNvGrpSpPr/>
        <p:nvPr/>
      </p:nvGrpSpPr>
      <p:grpSpPr>
        <a:xfrm>
          <a:off x="0" y="0"/>
          <a:ext cx="0" cy="0"/>
          <a:chOff x="0" y="0"/>
          <a:chExt cx="0" cy="0"/>
        </a:xfrm>
      </p:grpSpPr>
      <p:sp>
        <p:nvSpPr>
          <p:cNvPr id="73" name="Google Shape;73;p16"/>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16"/>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75" name="Google Shape;75;p16"/>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6" name="Google Shape;76;p1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1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9" name="Shape 79"/>
        <p:cNvGrpSpPr/>
        <p:nvPr/>
      </p:nvGrpSpPr>
      <p:grpSpPr>
        <a:xfrm>
          <a:off x="0" y="0"/>
          <a:ext cx="0" cy="0"/>
          <a:chOff x="0" y="0"/>
          <a:chExt cx="0" cy="0"/>
        </a:xfrm>
      </p:grpSpPr>
      <p:sp>
        <p:nvSpPr>
          <p:cNvPr id="80" name="Google Shape;80;p17"/>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1" name="Google Shape;81;p17"/>
          <p:cNvSpPr/>
          <p:nvPr>
            <p:ph idx="2" type="pic"/>
          </p:nvPr>
        </p:nvSpPr>
        <p:spPr>
          <a:xfrm>
            <a:off x="5183188" y="987425"/>
            <a:ext cx="6172200" cy="4873625"/>
          </a:xfrm>
          <a:prstGeom prst="rect">
            <a:avLst/>
          </a:prstGeom>
          <a:noFill/>
          <a:ln>
            <a:noFill/>
          </a:ln>
        </p:spPr>
      </p:sp>
      <p:sp>
        <p:nvSpPr>
          <p:cNvPr id="82" name="Google Shape;82;p17"/>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83" name="Google Shape;83;p1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1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6" name="Shape 86"/>
        <p:cNvGrpSpPr/>
        <p:nvPr/>
      </p:nvGrpSpPr>
      <p:grpSpPr>
        <a:xfrm>
          <a:off x="0" y="0"/>
          <a:ext cx="0" cy="0"/>
          <a:chOff x="0" y="0"/>
          <a:chExt cx="0" cy="0"/>
        </a:xfrm>
      </p:grpSpPr>
      <p:sp>
        <p:nvSpPr>
          <p:cNvPr id="87" name="Google Shape;87;p1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8" name="Google Shape;88;p18"/>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9" name="Google Shape;89;p1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0" name="Google Shape;90;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1" name="Google Shape;91;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92" name="Shape 92"/>
        <p:cNvGrpSpPr/>
        <p:nvPr/>
      </p:nvGrpSpPr>
      <p:grpSpPr>
        <a:xfrm>
          <a:off x="0" y="0"/>
          <a:ext cx="0" cy="0"/>
          <a:chOff x="0" y="0"/>
          <a:chExt cx="0" cy="0"/>
        </a:xfrm>
      </p:grpSpPr>
      <p:sp>
        <p:nvSpPr>
          <p:cNvPr id="93" name="Google Shape;93;p19"/>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4" name="Google Shape;94;p19"/>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5" name="Google Shape;95;p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6" name="Google Shape;96;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7" name="Google Shape;97;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1 column" type="tx">
  <p:cSld name="TITLE_AND_BODY">
    <p:spTree>
      <p:nvGrpSpPr>
        <p:cNvPr id="98" name="Shape 98"/>
        <p:cNvGrpSpPr/>
        <p:nvPr/>
      </p:nvGrpSpPr>
      <p:grpSpPr>
        <a:xfrm>
          <a:off x="0" y="0"/>
          <a:ext cx="0" cy="0"/>
          <a:chOff x="0" y="0"/>
          <a:chExt cx="0" cy="0"/>
        </a:xfrm>
      </p:grpSpPr>
      <p:sp>
        <p:nvSpPr>
          <p:cNvPr id="99" name="Google Shape;99;p20"/>
          <p:cNvSpPr txBox="1"/>
          <p:nvPr>
            <p:ph type="title"/>
          </p:nvPr>
        </p:nvSpPr>
        <p:spPr>
          <a:xfrm>
            <a:off x="1140400" y="1114667"/>
            <a:ext cx="7076100" cy="528300"/>
          </a:xfrm>
          <a:prstGeom prst="rect">
            <a:avLst/>
          </a:prstGeom>
          <a:noFill/>
          <a:ln>
            <a:noFill/>
          </a:ln>
        </p:spPr>
        <p:txBody>
          <a:bodyPr anchorCtr="0" anchor="b" bIns="0" lIns="0" spcFirstLastPara="1" rIns="0" wrap="square" tIns="0">
            <a:noAutofit/>
          </a:bodyPr>
          <a:lstStyle>
            <a:lvl1pPr lvl="0" algn="l">
              <a:lnSpc>
                <a:spcPct val="90000"/>
              </a:lnSpc>
              <a:spcBef>
                <a:spcPts val="0"/>
              </a:spcBef>
              <a:spcAft>
                <a:spcPts val="0"/>
              </a:spcAft>
              <a:buSzPts val="3200"/>
              <a:buNone/>
              <a:defRPr/>
            </a:lvl1pPr>
            <a:lvl2pPr lvl="1" algn="l">
              <a:lnSpc>
                <a:spcPct val="90000"/>
              </a:lnSpc>
              <a:spcBef>
                <a:spcPts val="0"/>
              </a:spcBef>
              <a:spcAft>
                <a:spcPts val="0"/>
              </a:spcAft>
              <a:buSzPts val="3200"/>
              <a:buNone/>
              <a:defRPr/>
            </a:lvl2pPr>
            <a:lvl3pPr lvl="2" algn="l">
              <a:lnSpc>
                <a:spcPct val="90000"/>
              </a:lnSpc>
              <a:spcBef>
                <a:spcPts val="0"/>
              </a:spcBef>
              <a:spcAft>
                <a:spcPts val="0"/>
              </a:spcAft>
              <a:buSzPts val="3200"/>
              <a:buNone/>
              <a:defRPr/>
            </a:lvl3pPr>
            <a:lvl4pPr lvl="3" algn="l">
              <a:lnSpc>
                <a:spcPct val="90000"/>
              </a:lnSpc>
              <a:spcBef>
                <a:spcPts val="0"/>
              </a:spcBef>
              <a:spcAft>
                <a:spcPts val="0"/>
              </a:spcAft>
              <a:buSzPts val="3200"/>
              <a:buNone/>
              <a:defRPr/>
            </a:lvl4pPr>
            <a:lvl5pPr lvl="4" algn="l">
              <a:lnSpc>
                <a:spcPct val="90000"/>
              </a:lnSpc>
              <a:spcBef>
                <a:spcPts val="0"/>
              </a:spcBef>
              <a:spcAft>
                <a:spcPts val="0"/>
              </a:spcAft>
              <a:buSzPts val="3200"/>
              <a:buNone/>
              <a:defRPr/>
            </a:lvl5pPr>
            <a:lvl6pPr lvl="5" algn="l">
              <a:lnSpc>
                <a:spcPct val="90000"/>
              </a:lnSpc>
              <a:spcBef>
                <a:spcPts val="0"/>
              </a:spcBef>
              <a:spcAft>
                <a:spcPts val="0"/>
              </a:spcAft>
              <a:buSzPts val="3200"/>
              <a:buNone/>
              <a:defRPr/>
            </a:lvl6pPr>
            <a:lvl7pPr lvl="6" algn="l">
              <a:lnSpc>
                <a:spcPct val="90000"/>
              </a:lnSpc>
              <a:spcBef>
                <a:spcPts val="0"/>
              </a:spcBef>
              <a:spcAft>
                <a:spcPts val="0"/>
              </a:spcAft>
              <a:buSzPts val="3200"/>
              <a:buNone/>
              <a:defRPr/>
            </a:lvl7pPr>
            <a:lvl8pPr lvl="7" algn="l">
              <a:lnSpc>
                <a:spcPct val="90000"/>
              </a:lnSpc>
              <a:spcBef>
                <a:spcPts val="0"/>
              </a:spcBef>
              <a:spcAft>
                <a:spcPts val="0"/>
              </a:spcAft>
              <a:buSzPts val="3200"/>
              <a:buNone/>
              <a:defRPr/>
            </a:lvl8pPr>
            <a:lvl9pPr lvl="8" algn="l">
              <a:lnSpc>
                <a:spcPct val="90000"/>
              </a:lnSpc>
              <a:spcBef>
                <a:spcPts val="0"/>
              </a:spcBef>
              <a:spcAft>
                <a:spcPts val="0"/>
              </a:spcAft>
              <a:buSzPts val="3200"/>
              <a:buNone/>
              <a:defRPr/>
            </a:lvl9pPr>
          </a:lstStyle>
          <a:p/>
        </p:txBody>
      </p:sp>
      <p:sp>
        <p:nvSpPr>
          <p:cNvPr id="100" name="Google Shape;100;p20"/>
          <p:cNvSpPr txBox="1"/>
          <p:nvPr>
            <p:ph idx="1" type="body"/>
          </p:nvPr>
        </p:nvSpPr>
        <p:spPr>
          <a:xfrm>
            <a:off x="1140400" y="1805264"/>
            <a:ext cx="7076100" cy="4045200"/>
          </a:xfrm>
          <a:prstGeom prst="rect">
            <a:avLst/>
          </a:prstGeom>
          <a:noFill/>
          <a:ln>
            <a:noFill/>
          </a:ln>
        </p:spPr>
        <p:txBody>
          <a:bodyPr anchorCtr="0" anchor="t" bIns="0" lIns="0" spcFirstLastPara="1" rIns="0" wrap="square" tIns="0">
            <a:noAutofit/>
          </a:bodyPr>
          <a:lstStyle>
            <a:lvl1pPr indent="-431800" lvl="0" marL="457200" algn="l">
              <a:lnSpc>
                <a:spcPct val="115000"/>
              </a:lnSpc>
              <a:spcBef>
                <a:spcPts val="0"/>
              </a:spcBef>
              <a:spcAft>
                <a:spcPts val="0"/>
              </a:spcAft>
              <a:buSzPts val="3200"/>
              <a:buChar char="╸"/>
              <a:defRPr/>
            </a:lvl1pPr>
            <a:lvl2pPr indent="-431800" lvl="1" marL="914400" algn="l">
              <a:lnSpc>
                <a:spcPct val="115000"/>
              </a:lnSpc>
              <a:spcBef>
                <a:spcPts val="1100"/>
              </a:spcBef>
              <a:spcAft>
                <a:spcPts val="0"/>
              </a:spcAft>
              <a:buSzPts val="3200"/>
              <a:buChar char="‧"/>
              <a:defRPr/>
            </a:lvl2pPr>
            <a:lvl3pPr indent="-431800" lvl="2" marL="1371600" algn="l">
              <a:lnSpc>
                <a:spcPct val="115000"/>
              </a:lnSpc>
              <a:spcBef>
                <a:spcPts val="1100"/>
              </a:spcBef>
              <a:spcAft>
                <a:spcPts val="0"/>
              </a:spcAft>
              <a:buSzPts val="3200"/>
              <a:buChar char="‧"/>
              <a:defRPr/>
            </a:lvl3pPr>
            <a:lvl4pPr indent="-431800" lvl="3" marL="1828800" algn="l">
              <a:lnSpc>
                <a:spcPct val="115000"/>
              </a:lnSpc>
              <a:spcBef>
                <a:spcPts val="1100"/>
              </a:spcBef>
              <a:spcAft>
                <a:spcPts val="0"/>
              </a:spcAft>
              <a:buSzPts val="3200"/>
              <a:buChar char="●"/>
              <a:defRPr/>
            </a:lvl4pPr>
            <a:lvl5pPr indent="-431800" lvl="4" marL="2286000" algn="l">
              <a:lnSpc>
                <a:spcPct val="115000"/>
              </a:lnSpc>
              <a:spcBef>
                <a:spcPts val="1100"/>
              </a:spcBef>
              <a:spcAft>
                <a:spcPts val="0"/>
              </a:spcAft>
              <a:buSzPts val="3200"/>
              <a:buChar char="○"/>
              <a:defRPr/>
            </a:lvl5pPr>
            <a:lvl6pPr indent="-431800" lvl="5" marL="2743200" algn="l">
              <a:lnSpc>
                <a:spcPct val="115000"/>
              </a:lnSpc>
              <a:spcBef>
                <a:spcPts val="1100"/>
              </a:spcBef>
              <a:spcAft>
                <a:spcPts val="0"/>
              </a:spcAft>
              <a:buSzPts val="3200"/>
              <a:buChar char="■"/>
              <a:defRPr/>
            </a:lvl6pPr>
            <a:lvl7pPr indent="-431800" lvl="6" marL="3200400" algn="l">
              <a:lnSpc>
                <a:spcPct val="115000"/>
              </a:lnSpc>
              <a:spcBef>
                <a:spcPts val="1100"/>
              </a:spcBef>
              <a:spcAft>
                <a:spcPts val="0"/>
              </a:spcAft>
              <a:buSzPts val="3200"/>
              <a:buChar char="●"/>
              <a:defRPr/>
            </a:lvl7pPr>
            <a:lvl8pPr indent="-431800" lvl="7" marL="3657600" algn="l">
              <a:lnSpc>
                <a:spcPct val="115000"/>
              </a:lnSpc>
              <a:spcBef>
                <a:spcPts val="1100"/>
              </a:spcBef>
              <a:spcAft>
                <a:spcPts val="0"/>
              </a:spcAft>
              <a:buSzPts val="3200"/>
              <a:buChar char="○"/>
              <a:defRPr/>
            </a:lvl8pPr>
            <a:lvl9pPr indent="-431800" lvl="8" marL="4114800" algn="l">
              <a:lnSpc>
                <a:spcPct val="115000"/>
              </a:lnSpc>
              <a:spcBef>
                <a:spcPts val="1100"/>
              </a:spcBef>
              <a:spcAft>
                <a:spcPts val="1100"/>
              </a:spcAft>
              <a:buSzPts val="3200"/>
              <a:buChar char="■"/>
              <a:defRPr/>
            </a:lvl9pPr>
          </a:lstStyle>
          <a:p/>
        </p:txBody>
      </p:sp>
      <p:sp>
        <p:nvSpPr>
          <p:cNvPr id="101" name="Google Shape;101;p20"/>
          <p:cNvSpPr txBox="1"/>
          <p:nvPr>
            <p:ph idx="12" type="sldNum"/>
          </p:nvPr>
        </p:nvSpPr>
        <p:spPr>
          <a:xfrm>
            <a:off x="11591200" y="6333133"/>
            <a:ext cx="600900" cy="462900"/>
          </a:xfrm>
          <a:prstGeom prst="rect">
            <a:avLst/>
          </a:prstGeom>
          <a:noFill/>
          <a:ln>
            <a:noFill/>
          </a:ln>
        </p:spPr>
        <p:txBody>
          <a:bodyPr anchorCtr="0" anchor="ctr" bIns="0" lIns="0" spcFirstLastPara="1" rIns="0" wrap="square" tIns="0">
            <a:noAutofit/>
          </a:bodyPr>
          <a:lstStyle>
            <a:lvl1pPr indent="0" lvl="0" marL="0" marR="0" algn="ctr">
              <a:lnSpc>
                <a:spcPct val="100000"/>
              </a:lnSpc>
              <a:spcBef>
                <a:spcPts val="0"/>
              </a:spcBef>
              <a:spcAft>
                <a:spcPts val="0"/>
              </a:spcAft>
              <a:buClr>
                <a:srgbClr val="000000"/>
              </a:buClr>
              <a:buSzPts val="1700"/>
              <a:buFont typeface="Arial"/>
              <a:buNone/>
              <a:defRPr b="0" i="0" sz="1700" u="none" cap="none" strike="noStrike">
                <a:solidFill>
                  <a:schemeClr val="accent2"/>
                </a:solidFill>
                <a:latin typeface="Barlow Light"/>
                <a:ea typeface="Barlow Light"/>
                <a:cs typeface="Barlow Light"/>
                <a:sym typeface="Barlow Light"/>
              </a:defRPr>
            </a:lvl1pPr>
            <a:lvl2pPr indent="0" lvl="1" marL="0" marR="0" algn="ctr">
              <a:lnSpc>
                <a:spcPct val="100000"/>
              </a:lnSpc>
              <a:spcBef>
                <a:spcPts val="0"/>
              </a:spcBef>
              <a:spcAft>
                <a:spcPts val="0"/>
              </a:spcAft>
              <a:buClr>
                <a:srgbClr val="000000"/>
              </a:buClr>
              <a:buSzPts val="1700"/>
              <a:buFont typeface="Arial"/>
              <a:buNone/>
              <a:defRPr b="0" i="0" sz="1700" u="none" cap="none" strike="noStrike">
                <a:solidFill>
                  <a:schemeClr val="accent2"/>
                </a:solidFill>
                <a:latin typeface="Barlow Light"/>
                <a:ea typeface="Barlow Light"/>
                <a:cs typeface="Barlow Light"/>
                <a:sym typeface="Barlow Light"/>
              </a:defRPr>
            </a:lvl2pPr>
            <a:lvl3pPr indent="0" lvl="2" marL="0" marR="0" algn="ctr">
              <a:lnSpc>
                <a:spcPct val="100000"/>
              </a:lnSpc>
              <a:spcBef>
                <a:spcPts val="0"/>
              </a:spcBef>
              <a:spcAft>
                <a:spcPts val="0"/>
              </a:spcAft>
              <a:buClr>
                <a:srgbClr val="000000"/>
              </a:buClr>
              <a:buSzPts val="1700"/>
              <a:buFont typeface="Arial"/>
              <a:buNone/>
              <a:defRPr b="0" i="0" sz="1700" u="none" cap="none" strike="noStrike">
                <a:solidFill>
                  <a:schemeClr val="accent2"/>
                </a:solidFill>
                <a:latin typeface="Barlow Light"/>
                <a:ea typeface="Barlow Light"/>
                <a:cs typeface="Barlow Light"/>
                <a:sym typeface="Barlow Light"/>
              </a:defRPr>
            </a:lvl3pPr>
            <a:lvl4pPr indent="0" lvl="3" marL="0" marR="0" algn="ctr">
              <a:lnSpc>
                <a:spcPct val="100000"/>
              </a:lnSpc>
              <a:spcBef>
                <a:spcPts val="0"/>
              </a:spcBef>
              <a:spcAft>
                <a:spcPts val="0"/>
              </a:spcAft>
              <a:buClr>
                <a:srgbClr val="000000"/>
              </a:buClr>
              <a:buSzPts val="1700"/>
              <a:buFont typeface="Arial"/>
              <a:buNone/>
              <a:defRPr b="0" i="0" sz="1700" u="none" cap="none" strike="noStrike">
                <a:solidFill>
                  <a:schemeClr val="accent2"/>
                </a:solidFill>
                <a:latin typeface="Barlow Light"/>
                <a:ea typeface="Barlow Light"/>
                <a:cs typeface="Barlow Light"/>
                <a:sym typeface="Barlow Light"/>
              </a:defRPr>
            </a:lvl4pPr>
            <a:lvl5pPr indent="0" lvl="4" marL="0" marR="0" algn="ctr">
              <a:lnSpc>
                <a:spcPct val="100000"/>
              </a:lnSpc>
              <a:spcBef>
                <a:spcPts val="0"/>
              </a:spcBef>
              <a:spcAft>
                <a:spcPts val="0"/>
              </a:spcAft>
              <a:buClr>
                <a:srgbClr val="000000"/>
              </a:buClr>
              <a:buSzPts val="1700"/>
              <a:buFont typeface="Arial"/>
              <a:buNone/>
              <a:defRPr b="0" i="0" sz="1700" u="none" cap="none" strike="noStrike">
                <a:solidFill>
                  <a:schemeClr val="accent2"/>
                </a:solidFill>
                <a:latin typeface="Barlow Light"/>
                <a:ea typeface="Barlow Light"/>
                <a:cs typeface="Barlow Light"/>
                <a:sym typeface="Barlow Light"/>
              </a:defRPr>
            </a:lvl5pPr>
            <a:lvl6pPr indent="0" lvl="5" marL="0" marR="0" algn="ctr">
              <a:lnSpc>
                <a:spcPct val="100000"/>
              </a:lnSpc>
              <a:spcBef>
                <a:spcPts val="0"/>
              </a:spcBef>
              <a:spcAft>
                <a:spcPts val="0"/>
              </a:spcAft>
              <a:buClr>
                <a:srgbClr val="000000"/>
              </a:buClr>
              <a:buSzPts val="1700"/>
              <a:buFont typeface="Arial"/>
              <a:buNone/>
              <a:defRPr b="0" i="0" sz="1700" u="none" cap="none" strike="noStrike">
                <a:solidFill>
                  <a:schemeClr val="accent2"/>
                </a:solidFill>
                <a:latin typeface="Barlow Light"/>
                <a:ea typeface="Barlow Light"/>
                <a:cs typeface="Barlow Light"/>
                <a:sym typeface="Barlow Light"/>
              </a:defRPr>
            </a:lvl6pPr>
            <a:lvl7pPr indent="0" lvl="6" marL="0" marR="0" algn="ctr">
              <a:lnSpc>
                <a:spcPct val="100000"/>
              </a:lnSpc>
              <a:spcBef>
                <a:spcPts val="0"/>
              </a:spcBef>
              <a:spcAft>
                <a:spcPts val="0"/>
              </a:spcAft>
              <a:buClr>
                <a:srgbClr val="000000"/>
              </a:buClr>
              <a:buSzPts val="1700"/>
              <a:buFont typeface="Arial"/>
              <a:buNone/>
              <a:defRPr b="0" i="0" sz="1700" u="none" cap="none" strike="noStrike">
                <a:solidFill>
                  <a:schemeClr val="accent2"/>
                </a:solidFill>
                <a:latin typeface="Barlow Light"/>
                <a:ea typeface="Barlow Light"/>
                <a:cs typeface="Barlow Light"/>
                <a:sym typeface="Barlow Light"/>
              </a:defRPr>
            </a:lvl7pPr>
            <a:lvl8pPr indent="0" lvl="7" marL="0" marR="0" algn="ctr">
              <a:lnSpc>
                <a:spcPct val="100000"/>
              </a:lnSpc>
              <a:spcBef>
                <a:spcPts val="0"/>
              </a:spcBef>
              <a:spcAft>
                <a:spcPts val="0"/>
              </a:spcAft>
              <a:buClr>
                <a:srgbClr val="000000"/>
              </a:buClr>
              <a:buSzPts val="1700"/>
              <a:buFont typeface="Arial"/>
              <a:buNone/>
              <a:defRPr b="0" i="0" sz="1700" u="none" cap="none" strike="noStrike">
                <a:solidFill>
                  <a:schemeClr val="accent2"/>
                </a:solidFill>
                <a:latin typeface="Barlow Light"/>
                <a:ea typeface="Barlow Light"/>
                <a:cs typeface="Barlow Light"/>
                <a:sym typeface="Barlow Light"/>
              </a:defRPr>
            </a:lvl8pPr>
            <a:lvl9pPr indent="0" lvl="8" marL="0" marR="0" algn="ctr">
              <a:lnSpc>
                <a:spcPct val="100000"/>
              </a:lnSpc>
              <a:spcBef>
                <a:spcPts val="0"/>
              </a:spcBef>
              <a:spcAft>
                <a:spcPts val="0"/>
              </a:spcAft>
              <a:buClr>
                <a:srgbClr val="000000"/>
              </a:buClr>
              <a:buSzPts val="1700"/>
              <a:buFont typeface="Arial"/>
              <a:buNone/>
              <a:defRPr b="0" i="0" sz="1700" u="none" cap="none" strike="noStrike">
                <a:solidFill>
                  <a:schemeClr val="accent2"/>
                </a:solidFill>
                <a:latin typeface="Barlow Light"/>
                <a:ea typeface="Barlow Light"/>
                <a:cs typeface="Barlow Light"/>
                <a:sym typeface="Barlow Light"/>
              </a:defRPr>
            </a:lvl9pPr>
          </a:lstStyle>
          <a:p>
            <a:pPr indent="0" lvl="0" marL="0" rtl="0" algn="ctr">
              <a:spcBef>
                <a:spcPts val="0"/>
              </a:spcBef>
              <a:spcAft>
                <a:spcPts val="0"/>
              </a:spcAft>
              <a:buNone/>
            </a:pPr>
            <a:fld id="{00000000-1234-1234-1234-123412341234}" type="slidenum">
              <a:rPr lang="en-US"/>
              <a:t>‹#›</a:t>
            </a:fld>
            <a:endParaRPr/>
          </a:p>
        </p:txBody>
      </p:sp>
      <p:grpSp>
        <p:nvGrpSpPr>
          <p:cNvPr id="102" name="Google Shape;102;p20"/>
          <p:cNvGrpSpPr/>
          <p:nvPr/>
        </p:nvGrpSpPr>
        <p:grpSpPr>
          <a:xfrm>
            <a:off x="0" y="1493864"/>
            <a:ext cx="958809" cy="55611"/>
            <a:chOff x="0" y="1120426"/>
            <a:chExt cx="719125" cy="41709"/>
          </a:xfrm>
        </p:grpSpPr>
        <p:sp>
          <p:nvSpPr>
            <p:cNvPr id="103" name="Google Shape;103;p20"/>
            <p:cNvSpPr/>
            <p:nvPr/>
          </p:nvSpPr>
          <p:spPr>
            <a:xfrm>
              <a:off x="0" y="1120426"/>
              <a:ext cx="509100" cy="41700"/>
            </a:xfrm>
            <a:prstGeom prst="rect">
              <a:avLst/>
            </a:prstGeom>
            <a:gradFill>
              <a:gsLst>
                <a:gs pos="0">
                  <a:srgbClr val="FFFFFF">
                    <a:alpha val="29411"/>
                  </a:srgbClr>
                </a:gs>
                <a:gs pos="100000">
                  <a:srgbClr val="FFFFFF">
                    <a:alpha val="0"/>
                  </a:srgbClr>
                </a:gs>
              </a:gsLst>
              <a:lin ang="10800025" scaled="0"/>
            </a:gra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900"/>
                <a:buFont typeface="Arial"/>
                <a:buNone/>
              </a:pPr>
              <a:r>
                <a:t/>
              </a:r>
              <a:endParaRPr b="0" i="0" sz="1900" u="none" cap="none" strike="noStrike">
                <a:solidFill>
                  <a:srgbClr val="000000"/>
                </a:solidFill>
                <a:latin typeface="Arial"/>
                <a:ea typeface="Arial"/>
                <a:cs typeface="Arial"/>
                <a:sym typeface="Arial"/>
              </a:endParaRPr>
            </a:p>
          </p:txBody>
        </p:sp>
        <p:sp>
          <p:nvSpPr>
            <p:cNvPr id="104" name="Google Shape;104;p20"/>
            <p:cNvSpPr/>
            <p:nvPr/>
          </p:nvSpPr>
          <p:spPr>
            <a:xfrm>
              <a:off x="506425" y="1120435"/>
              <a:ext cx="212700" cy="41700"/>
            </a:xfrm>
            <a:prstGeom prst="rect">
              <a:avLst/>
            </a:prstGeom>
            <a:solidFill>
              <a:schemeClr val="accent1"/>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900"/>
                <a:buFont typeface="Arial"/>
                <a:buNone/>
              </a:pPr>
              <a:r>
                <a:t/>
              </a:r>
              <a:endParaRPr b="0" i="0" sz="1900" u="none" cap="none" strike="noStrike">
                <a:solidFill>
                  <a:srgbClr val="000000"/>
                </a:solidFill>
                <a:latin typeface="Arial"/>
                <a:ea typeface="Arial"/>
                <a:cs typeface="Arial"/>
                <a:sym typeface="Arial"/>
              </a:endParaRPr>
            </a:p>
          </p:txBody>
        </p:sp>
      </p:gr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2 columns" type="twoColTx">
  <p:cSld name="TITLE_AND_TWO_COLUMNS">
    <p:spTree>
      <p:nvGrpSpPr>
        <p:cNvPr id="105" name="Shape 105"/>
        <p:cNvGrpSpPr/>
        <p:nvPr/>
      </p:nvGrpSpPr>
      <p:grpSpPr>
        <a:xfrm>
          <a:off x="0" y="0"/>
          <a:ext cx="0" cy="0"/>
          <a:chOff x="0" y="0"/>
          <a:chExt cx="0" cy="0"/>
        </a:xfrm>
      </p:grpSpPr>
      <p:sp>
        <p:nvSpPr>
          <p:cNvPr id="106" name="Google Shape;106;p21"/>
          <p:cNvSpPr txBox="1"/>
          <p:nvPr>
            <p:ph type="title"/>
          </p:nvPr>
        </p:nvSpPr>
        <p:spPr>
          <a:xfrm>
            <a:off x="1140400" y="1114667"/>
            <a:ext cx="7076100" cy="528300"/>
          </a:xfrm>
          <a:prstGeom prst="rect">
            <a:avLst/>
          </a:prstGeom>
          <a:noFill/>
          <a:ln>
            <a:noFill/>
          </a:ln>
        </p:spPr>
        <p:txBody>
          <a:bodyPr anchorCtr="0" anchor="b" bIns="0" lIns="0" spcFirstLastPara="1" rIns="0" wrap="square" tIns="0">
            <a:noAutofit/>
          </a:bodyPr>
          <a:lstStyle>
            <a:lvl1pPr lvl="0" algn="l">
              <a:lnSpc>
                <a:spcPct val="90000"/>
              </a:lnSpc>
              <a:spcBef>
                <a:spcPts val="0"/>
              </a:spcBef>
              <a:spcAft>
                <a:spcPts val="0"/>
              </a:spcAft>
              <a:buSzPts val="3200"/>
              <a:buNone/>
              <a:defRPr/>
            </a:lvl1pPr>
            <a:lvl2pPr lvl="1" algn="l">
              <a:lnSpc>
                <a:spcPct val="90000"/>
              </a:lnSpc>
              <a:spcBef>
                <a:spcPts val="0"/>
              </a:spcBef>
              <a:spcAft>
                <a:spcPts val="0"/>
              </a:spcAft>
              <a:buSzPts val="3200"/>
              <a:buNone/>
              <a:defRPr/>
            </a:lvl2pPr>
            <a:lvl3pPr lvl="2" algn="l">
              <a:lnSpc>
                <a:spcPct val="90000"/>
              </a:lnSpc>
              <a:spcBef>
                <a:spcPts val="0"/>
              </a:spcBef>
              <a:spcAft>
                <a:spcPts val="0"/>
              </a:spcAft>
              <a:buSzPts val="3200"/>
              <a:buNone/>
              <a:defRPr/>
            </a:lvl3pPr>
            <a:lvl4pPr lvl="3" algn="l">
              <a:lnSpc>
                <a:spcPct val="90000"/>
              </a:lnSpc>
              <a:spcBef>
                <a:spcPts val="0"/>
              </a:spcBef>
              <a:spcAft>
                <a:spcPts val="0"/>
              </a:spcAft>
              <a:buSzPts val="3200"/>
              <a:buNone/>
              <a:defRPr/>
            </a:lvl4pPr>
            <a:lvl5pPr lvl="4" algn="l">
              <a:lnSpc>
                <a:spcPct val="90000"/>
              </a:lnSpc>
              <a:spcBef>
                <a:spcPts val="0"/>
              </a:spcBef>
              <a:spcAft>
                <a:spcPts val="0"/>
              </a:spcAft>
              <a:buSzPts val="3200"/>
              <a:buNone/>
              <a:defRPr/>
            </a:lvl5pPr>
            <a:lvl6pPr lvl="5" algn="l">
              <a:lnSpc>
                <a:spcPct val="90000"/>
              </a:lnSpc>
              <a:spcBef>
                <a:spcPts val="0"/>
              </a:spcBef>
              <a:spcAft>
                <a:spcPts val="0"/>
              </a:spcAft>
              <a:buSzPts val="3200"/>
              <a:buNone/>
              <a:defRPr/>
            </a:lvl6pPr>
            <a:lvl7pPr lvl="6" algn="l">
              <a:lnSpc>
                <a:spcPct val="90000"/>
              </a:lnSpc>
              <a:spcBef>
                <a:spcPts val="0"/>
              </a:spcBef>
              <a:spcAft>
                <a:spcPts val="0"/>
              </a:spcAft>
              <a:buSzPts val="3200"/>
              <a:buNone/>
              <a:defRPr/>
            </a:lvl7pPr>
            <a:lvl8pPr lvl="7" algn="l">
              <a:lnSpc>
                <a:spcPct val="90000"/>
              </a:lnSpc>
              <a:spcBef>
                <a:spcPts val="0"/>
              </a:spcBef>
              <a:spcAft>
                <a:spcPts val="0"/>
              </a:spcAft>
              <a:buSzPts val="3200"/>
              <a:buNone/>
              <a:defRPr/>
            </a:lvl8pPr>
            <a:lvl9pPr lvl="8" algn="l">
              <a:lnSpc>
                <a:spcPct val="90000"/>
              </a:lnSpc>
              <a:spcBef>
                <a:spcPts val="0"/>
              </a:spcBef>
              <a:spcAft>
                <a:spcPts val="0"/>
              </a:spcAft>
              <a:buSzPts val="3200"/>
              <a:buNone/>
              <a:defRPr/>
            </a:lvl9pPr>
          </a:lstStyle>
          <a:p/>
        </p:txBody>
      </p:sp>
      <p:sp>
        <p:nvSpPr>
          <p:cNvPr id="107" name="Google Shape;107;p21"/>
          <p:cNvSpPr txBox="1"/>
          <p:nvPr>
            <p:ph idx="1" type="body"/>
          </p:nvPr>
        </p:nvSpPr>
        <p:spPr>
          <a:xfrm>
            <a:off x="1140367" y="1805267"/>
            <a:ext cx="3306000" cy="4557600"/>
          </a:xfrm>
          <a:prstGeom prst="rect">
            <a:avLst/>
          </a:prstGeom>
          <a:noFill/>
          <a:ln>
            <a:noFill/>
          </a:ln>
        </p:spPr>
        <p:txBody>
          <a:bodyPr anchorCtr="0" anchor="t" bIns="0" lIns="0" spcFirstLastPara="1" rIns="0" wrap="square" tIns="0">
            <a:noAutofit/>
          </a:bodyPr>
          <a:lstStyle>
            <a:lvl1pPr indent="-400050" lvl="0" marL="457200" algn="l">
              <a:lnSpc>
                <a:spcPct val="115000"/>
              </a:lnSpc>
              <a:spcBef>
                <a:spcPts val="0"/>
              </a:spcBef>
              <a:spcAft>
                <a:spcPts val="0"/>
              </a:spcAft>
              <a:buSzPts val="2700"/>
              <a:buChar char="╸"/>
              <a:defRPr sz="2700"/>
            </a:lvl1pPr>
            <a:lvl2pPr indent="-400050" lvl="1" marL="914400" algn="l">
              <a:lnSpc>
                <a:spcPct val="115000"/>
              </a:lnSpc>
              <a:spcBef>
                <a:spcPts val="1100"/>
              </a:spcBef>
              <a:spcAft>
                <a:spcPts val="0"/>
              </a:spcAft>
              <a:buSzPts val="2700"/>
              <a:buChar char="‧"/>
              <a:defRPr sz="2700"/>
            </a:lvl2pPr>
            <a:lvl3pPr indent="-400050" lvl="2" marL="1371600" algn="l">
              <a:lnSpc>
                <a:spcPct val="115000"/>
              </a:lnSpc>
              <a:spcBef>
                <a:spcPts val="1100"/>
              </a:spcBef>
              <a:spcAft>
                <a:spcPts val="0"/>
              </a:spcAft>
              <a:buSzPts val="2700"/>
              <a:buChar char="‧"/>
              <a:defRPr sz="2700"/>
            </a:lvl3pPr>
            <a:lvl4pPr indent="-400050" lvl="3" marL="1828800" algn="l">
              <a:lnSpc>
                <a:spcPct val="115000"/>
              </a:lnSpc>
              <a:spcBef>
                <a:spcPts val="1100"/>
              </a:spcBef>
              <a:spcAft>
                <a:spcPts val="0"/>
              </a:spcAft>
              <a:buSzPts val="2700"/>
              <a:buChar char="●"/>
              <a:defRPr sz="2700"/>
            </a:lvl4pPr>
            <a:lvl5pPr indent="-400050" lvl="4" marL="2286000" algn="l">
              <a:lnSpc>
                <a:spcPct val="115000"/>
              </a:lnSpc>
              <a:spcBef>
                <a:spcPts val="1100"/>
              </a:spcBef>
              <a:spcAft>
                <a:spcPts val="0"/>
              </a:spcAft>
              <a:buSzPts val="2700"/>
              <a:buChar char="○"/>
              <a:defRPr sz="2700"/>
            </a:lvl5pPr>
            <a:lvl6pPr indent="-400050" lvl="5" marL="2743200" algn="l">
              <a:lnSpc>
                <a:spcPct val="115000"/>
              </a:lnSpc>
              <a:spcBef>
                <a:spcPts val="1100"/>
              </a:spcBef>
              <a:spcAft>
                <a:spcPts val="0"/>
              </a:spcAft>
              <a:buSzPts val="2700"/>
              <a:buChar char="■"/>
              <a:defRPr sz="2700"/>
            </a:lvl6pPr>
            <a:lvl7pPr indent="-400050" lvl="6" marL="3200400" algn="l">
              <a:lnSpc>
                <a:spcPct val="115000"/>
              </a:lnSpc>
              <a:spcBef>
                <a:spcPts val="1100"/>
              </a:spcBef>
              <a:spcAft>
                <a:spcPts val="0"/>
              </a:spcAft>
              <a:buSzPts val="2700"/>
              <a:buChar char="●"/>
              <a:defRPr sz="2700"/>
            </a:lvl7pPr>
            <a:lvl8pPr indent="-400050" lvl="7" marL="3657600" algn="l">
              <a:lnSpc>
                <a:spcPct val="115000"/>
              </a:lnSpc>
              <a:spcBef>
                <a:spcPts val="1100"/>
              </a:spcBef>
              <a:spcAft>
                <a:spcPts val="0"/>
              </a:spcAft>
              <a:buSzPts val="2700"/>
              <a:buChar char="○"/>
              <a:defRPr sz="2700"/>
            </a:lvl8pPr>
            <a:lvl9pPr indent="-400050" lvl="8" marL="4114800" algn="l">
              <a:lnSpc>
                <a:spcPct val="115000"/>
              </a:lnSpc>
              <a:spcBef>
                <a:spcPts val="1100"/>
              </a:spcBef>
              <a:spcAft>
                <a:spcPts val="1100"/>
              </a:spcAft>
              <a:buSzPts val="2700"/>
              <a:buChar char="■"/>
              <a:defRPr sz="2700"/>
            </a:lvl9pPr>
          </a:lstStyle>
          <a:p/>
        </p:txBody>
      </p:sp>
      <p:sp>
        <p:nvSpPr>
          <p:cNvPr id="108" name="Google Shape;108;p21"/>
          <p:cNvSpPr txBox="1"/>
          <p:nvPr>
            <p:ph idx="2" type="body"/>
          </p:nvPr>
        </p:nvSpPr>
        <p:spPr>
          <a:xfrm>
            <a:off x="4910264" y="1805267"/>
            <a:ext cx="3306000" cy="4557600"/>
          </a:xfrm>
          <a:prstGeom prst="rect">
            <a:avLst/>
          </a:prstGeom>
          <a:noFill/>
          <a:ln>
            <a:noFill/>
          </a:ln>
        </p:spPr>
        <p:txBody>
          <a:bodyPr anchorCtr="0" anchor="t" bIns="0" lIns="0" spcFirstLastPara="1" rIns="0" wrap="square" tIns="0">
            <a:noAutofit/>
          </a:bodyPr>
          <a:lstStyle>
            <a:lvl1pPr indent="-400050" lvl="0" marL="457200" algn="l">
              <a:lnSpc>
                <a:spcPct val="115000"/>
              </a:lnSpc>
              <a:spcBef>
                <a:spcPts val="0"/>
              </a:spcBef>
              <a:spcAft>
                <a:spcPts val="0"/>
              </a:spcAft>
              <a:buSzPts val="2700"/>
              <a:buChar char="╸"/>
              <a:defRPr sz="2700"/>
            </a:lvl1pPr>
            <a:lvl2pPr indent="-400050" lvl="1" marL="914400" algn="l">
              <a:lnSpc>
                <a:spcPct val="115000"/>
              </a:lnSpc>
              <a:spcBef>
                <a:spcPts val="1100"/>
              </a:spcBef>
              <a:spcAft>
                <a:spcPts val="0"/>
              </a:spcAft>
              <a:buSzPts val="2700"/>
              <a:buChar char="‧"/>
              <a:defRPr sz="2700"/>
            </a:lvl2pPr>
            <a:lvl3pPr indent="-400050" lvl="2" marL="1371600" algn="l">
              <a:lnSpc>
                <a:spcPct val="115000"/>
              </a:lnSpc>
              <a:spcBef>
                <a:spcPts val="1100"/>
              </a:spcBef>
              <a:spcAft>
                <a:spcPts val="0"/>
              </a:spcAft>
              <a:buSzPts val="2700"/>
              <a:buChar char="‧"/>
              <a:defRPr sz="2700"/>
            </a:lvl3pPr>
            <a:lvl4pPr indent="-400050" lvl="3" marL="1828800" algn="l">
              <a:lnSpc>
                <a:spcPct val="115000"/>
              </a:lnSpc>
              <a:spcBef>
                <a:spcPts val="1100"/>
              </a:spcBef>
              <a:spcAft>
                <a:spcPts val="0"/>
              </a:spcAft>
              <a:buSzPts val="2700"/>
              <a:buChar char="●"/>
              <a:defRPr sz="2700"/>
            </a:lvl4pPr>
            <a:lvl5pPr indent="-400050" lvl="4" marL="2286000" algn="l">
              <a:lnSpc>
                <a:spcPct val="115000"/>
              </a:lnSpc>
              <a:spcBef>
                <a:spcPts val="1100"/>
              </a:spcBef>
              <a:spcAft>
                <a:spcPts val="0"/>
              </a:spcAft>
              <a:buSzPts val="2700"/>
              <a:buChar char="○"/>
              <a:defRPr sz="2700"/>
            </a:lvl5pPr>
            <a:lvl6pPr indent="-400050" lvl="5" marL="2743200" algn="l">
              <a:lnSpc>
                <a:spcPct val="115000"/>
              </a:lnSpc>
              <a:spcBef>
                <a:spcPts val="1100"/>
              </a:spcBef>
              <a:spcAft>
                <a:spcPts val="0"/>
              </a:spcAft>
              <a:buSzPts val="2700"/>
              <a:buChar char="■"/>
              <a:defRPr sz="2700"/>
            </a:lvl6pPr>
            <a:lvl7pPr indent="-400050" lvl="6" marL="3200400" algn="l">
              <a:lnSpc>
                <a:spcPct val="115000"/>
              </a:lnSpc>
              <a:spcBef>
                <a:spcPts val="1100"/>
              </a:spcBef>
              <a:spcAft>
                <a:spcPts val="0"/>
              </a:spcAft>
              <a:buSzPts val="2700"/>
              <a:buChar char="●"/>
              <a:defRPr sz="2700"/>
            </a:lvl7pPr>
            <a:lvl8pPr indent="-400050" lvl="7" marL="3657600" algn="l">
              <a:lnSpc>
                <a:spcPct val="115000"/>
              </a:lnSpc>
              <a:spcBef>
                <a:spcPts val="1100"/>
              </a:spcBef>
              <a:spcAft>
                <a:spcPts val="0"/>
              </a:spcAft>
              <a:buSzPts val="2700"/>
              <a:buChar char="○"/>
              <a:defRPr sz="2700"/>
            </a:lvl8pPr>
            <a:lvl9pPr indent="-400050" lvl="8" marL="4114800" algn="l">
              <a:lnSpc>
                <a:spcPct val="115000"/>
              </a:lnSpc>
              <a:spcBef>
                <a:spcPts val="1100"/>
              </a:spcBef>
              <a:spcAft>
                <a:spcPts val="1100"/>
              </a:spcAft>
              <a:buSzPts val="2700"/>
              <a:buChar char="■"/>
              <a:defRPr sz="2700"/>
            </a:lvl9pPr>
          </a:lstStyle>
          <a:p/>
        </p:txBody>
      </p:sp>
      <p:sp>
        <p:nvSpPr>
          <p:cNvPr id="109" name="Google Shape;109;p21"/>
          <p:cNvSpPr txBox="1"/>
          <p:nvPr>
            <p:ph idx="12" type="sldNum"/>
          </p:nvPr>
        </p:nvSpPr>
        <p:spPr>
          <a:xfrm>
            <a:off x="11591200" y="6333133"/>
            <a:ext cx="600900" cy="462900"/>
          </a:xfrm>
          <a:prstGeom prst="rect">
            <a:avLst/>
          </a:prstGeom>
          <a:noFill/>
          <a:ln>
            <a:noFill/>
          </a:ln>
        </p:spPr>
        <p:txBody>
          <a:bodyPr anchorCtr="0" anchor="ctr" bIns="0" lIns="0" spcFirstLastPara="1" rIns="0" wrap="square" tIns="0">
            <a:noAutofit/>
          </a:bodyPr>
          <a:lstStyle>
            <a:lvl1pPr indent="0" lvl="0" marL="0" marR="0" algn="ctr">
              <a:lnSpc>
                <a:spcPct val="100000"/>
              </a:lnSpc>
              <a:spcBef>
                <a:spcPts val="0"/>
              </a:spcBef>
              <a:spcAft>
                <a:spcPts val="0"/>
              </a:spcAft>
              <a:buClr>
                <a:srgbClr val="000000"/>
              </a:buClr>
              <a:buSzPts val="1700"/>
              <a:buFont typeface="Arial"/>
              <a:buNone/>
              <a:defRPr b="0" i="0" sz="1700" u="none" cap="none" strike="noStrike">
                <a:solidFill>
                  <a:schemeClr val="accent2"/>
                </a:solidFill>
                <a:latin typeface="Barlow Light"/>
                <a:ea typeface="Barlow Light"/>
                <a:cs typeface="Barlow Light"/>
                <a:sym typeface="Barlow Light"/>
              </a:defRPr>
            </a:lvl1pPr>
            <a:lvl2pPr indent="0" lvl="1" marL="0" marR="0" algn="ctr">
              <a:lnSpc>
                <a:spcPct val="100000"/>
              </a:lnSpc>
              <a:spcBef>
                <a:spcPts val="0"/>
              </a:spcBef>
              <a:spcAft>
                <a:spcPts val="0"/>
              </a:spcAft>
              <a:buClr>
                <a:srgbClr val="000000"/>
              </a:buClr>
              <a:buSzPts val="1700"/>
              <a:buFont typeface="Arial"/>
              <a:buNone/>
              <a:defRPr b="0" i="0" sz="1700" u="none" cap="none" strike="noStrike">
                <a:solidFill>
                  <a:schemeClr val="accent2"/>
                </a:solidFill>
                <a:latin typeface="Barlow Light"/>
                <a:ea typeface="Barlow Light"/>
                <a:cs typeface="Barlow Light"/>
                <a:sym typeface="Barlow Light"/>
              </a:defRPr>
            </a:lvl2pPr>
            <a:lvl3pPr indent="0" lvl="2" marL="0" marR="0" algn="ctr">
              <a:lnSpc>
                <a:spcPct val="100000"/>
              </a:lnSpc>
              <a:spcBef>
                <a:spcPts val="0"/>
              </a:spcBef>
              <a:spcAft>
                <a:spcPts val="0"/>
              </a:spcAft>
              <a:buClr>
                <a:srgbClr val="000000"/>
              </a:buClr>
              <a:buSzPts val="1700"/>
              <a:buFont typeface="Arial"/>
              <a:buNone/>
              <a:defRPr b="0" i="0" sz="1700" u="none" cap="none" strike="noStrike">
                <a:solidFill>
                  <a:schemeClr val="accent2"/>
                </a:solidFill>
                <a:latin typeface="Barlow Light"/>
                <a:ea typeface="Barlow Light"/>
                <a:cs typeface="Barlow Light"/>
                <a:sym typeface="Barlow Light"/>
              </a:defRPr>
            </a:lvl3pPr>
            <a:lvl4pPr indent="0" lvl="3" marL="0" marR="0" algn="ctr">
              <a:lnSpc>
                <a:spcPct val="100000"/>
              </a:lnSpc>
              <a:spcBef>
                <a:spcPts val="0"/>
              </a:spcBef>
              <a:spcAft>
                <a:spcPts val="0"/>
              </a:spcAft>
              <a:buClr>
                <a:srgbClr val="000000"/>
              </a:buClr>
              <a:buSzPts val="1700"/>
              <a:buFont typeface="Arial"/>
              <a:buNone/>
              <a:defRPr b="0" i="0" sz="1700" u="none" cap="none" strike="noStrike">
                <a:solidFill>
                  <a:schemeClr val="accent2"/>
                </a:solidFill>
                <a:latin typeface="Barlow Light"/>
                <a:ea typeface="Barlow Light"/>
                <a:cs typeface="Barlow Light"/>
                <a:sym typeface="Barlow Light"/>
              </a:defRPr>
            </a:lvl4pPr>
            <a:lvl5pPr indent="0" lvl="4" marL="0" marR="0" algn="ctr">
              <a:lnSpc>
                <a:spcPct val="100000"/>
              </a:lnSpc>
              <a:spcBef>
                <a:spcPts val="0"/>
              </a:spcBef>
              <a:spcAft>
                <a:spcPts val="0"/>
              </a:spcAft>
              <a:buClr>
                <a:srgbClr val="000000"/>
              </a:buClr>
              <a:buSzPts val="1700"/>
              <a:buFont typeface="Arial"/>
              <a:buNone/>
              <a:defRPr b="0" i="0" sz="1700" u="none" cap="none" strike="noStrike">
                <a:solidFill>
                  <a:schemeClr val="accent2"/>
                </a:solidFill>
                <a:latin typeface="Barlow Light"/>
                <a:ea typeface="Barlow Light"/>
                <a:cs typeface="Barlow Light"/>
                <a:sym typeface="Barlow Light"/>
              </a:defRPr>
            </a:lvl5pPr>
            <a:lvl6pPr indent="0" lvl="5" marL="0" marR="0" algn="ctr">
              <a:lnSpc>
                <a:spcPct val="100000"/>
              </a:lnSpc>
              <a:spcBef>
                <a:spcPts val="0"/>
              </a:spcBef>
              <a:spcAft>
                <a:spcPts val="0"/>
              </a:spcAft>
              <a:buClr>
                <a:srgbClr val="000000"/>
              </a:buClr>
              <a:buSzPts val="1700"/>
              <a:buFont typeface="Arial"/>
              <a:buNone/>
              <a:defRPr b="0" i="0" sz="1700" u="none" cap="none" strike="noStrike">
                <a:solidFill>
                  <a:schemeClr val="accent2"/>
                </a:solidFill>
                <a:latin typeface="Barlow Light"/>
                <a:ea typeface="Barlow Light"/>
                <a:cs typeface="Barlow Light"/>
                <a:sym typeface="Barlow Light"/>
              </a:defRPr>
            </a:lvl6pPr>
            <a:lvl7pPr indent="0" lvl="6" marL="0" marR="0" algn="ctr">
              <a:lnSpc>
                <a:spcPct val="100000"/>
              </a:lnSpc>
              <a:spcBef>
                <a:spcPts val="0"/>
              </a:spcBef>
              <a:spcAft>
                <a:spcPts val="0"/>
              </a:spcAft>
              <a:buClr>
                <a:srgbClr val="000000"/>
              </a:buClr>
              <a:buSzPts val="1700"/>
              <a:buFont typeface="Arial"/>
              <a:buNone/>
              <a:defRPr b="0" i="0" sz="1700" u="none" cap="none" strike="noStrike">
                <a:solidFill>
                  <a:schemeClr val="accent2"/>
                </a:solidFill>
                <a:latin typeface="Barlow Light"/>
                <a:ea typeface="Barlow Light"/>
                <a:cs typeface="Barlow Light"/>
                <a:sym typeface="Barlow Light"/>
              </a:defRPr>
            </a:lvl7pPr>
            <a:lvl8pPr indent="0" lvl="7" marL="0" marR="0" algn="ctr">
              <a:lnSpc>
                <a:spcPct val="100000"/>
              </a:lnSpc>
              <a:spcBef>
                <a:spcPts val="0"/>
              </a:spcBef>
              <a:spcAft>
                <a:spcPts val="0"/>
              </a:spcAft>
              <a:buClr>
                <a:srgbClr val="000000"/>
              </a:buClr>
              <a:buSzPts val="1700"/>
              <a:buFont typeface="Arial"/>
              <a:buNone/>
              <a:defRPr b="0" i="0" sz="1700" u="none" cap="none" strike="noStrike">
                <a:solidFill>
                  <a:schemeClr val="accent2"/>
                </a:solidFill>
                <a:latin typeface="Barlow Light"/>
                <a:ea typeface="Barlow Light"/>
                <a:cs typeface="Barlow Light"/>
                <a:sym typeface="Barlow Light"/>
              </a:defRPr>
            </a:lvl8pPr>
            <a:lvl9pPr indent="0" lvl="8" marL="0" marR="0" algn="ctr">
              <a:lnSpc>
                <a:spcPct val="100000"/>
              </a:lnSpc>
              <a:spcBef>
                <a:spcPts val="0"/>
              </a:spcBef>
              <a:spcAft>
                <a:spcPts val="0"/>
              </a:spcAft>
              <a:buClr>
                <a:srgbClr val="000000"/>
              </a:buClr>
              <a:buSzPts val="1700"/>
              <a:buFont typeface="Arial"/>
              <a:buNone/>
              <a:defRPr b="0" i="0" sz="1700" u="none" cap="none" strike="noStrike">
                <a:solidFill>
                  <a:schemeClr val="accent2"/>
                </a:solidFill>
                <a:latin typeface="Barlow Light"/>
                <a:ea typeface="Barlow Light"/>
                <a:cs typeface="Barlow Light"/>
                <a:sym typeface="Barlow Light"/>
              </a:defRPr>
            </a:lvl9pPr>
          </a:lstStyle>
          <a:p>
            <a:pPr indent="0" lvl="0" marL="0" rtl="0" algn="ctr">
              <a:spcBef>
                <a:spcPts val="0"/>
              </a:spcBef>
              <a:spcAft>
                <a:spcPts val="0"/>
              </a:spcAft>
              <a:buNone/>
            </a:pPr>
            <a:fld id="{00000000-1234-1234-1234-123412341234}" type="slidenum">
              <a:rPr lang="en-US"/>
              <a:t>‹#›</a:t>
            </a:fld>
            <a:endParaRPr/>
          </a:p>
        </p:txBody>
      </p:sp>
      <p:grpSp>
        <p:nvGrpSpPr>
          <p:cNvPr id="110" name="Google Shape;110;p21"/>
          <p:cNvGrpSpPr/>
          <p:nvPr/>
        </p:nvGrpSpPr>
        <p:grpSpPr>
          <a:xfrm>
            <a:off x="0" y="1493864"/>
            <a:ext cx="958809" cy="55611"/>
            <a:chOff x="0" y="1120426"/>
            <a:chExt cx="719125" cy="41709"/>
          </a:xfrm>
        </p:grpSpPr>
        <p:sp>
          <p:nvSpPr>
            <p:cNvPr id="111" name="Google Shape;111;p21"/>
            <p:cNvSpPr/>
            <p:nvPr/>
          </p:nvSpPr>
          <p:spPr>
            <a:xfrm>
              <a:off x="0" y="1120426"/>
              <a:ext cx="509100" cy="41700"/>
            </a:xfrm>
            <a:prstGeom prst="rect">
              <a:avLst/>
            </a:prstGeom>
            <a:gradFill>
              <a:gsLst>
                <a:gs pos="0">
                  <a:srgbClr val="FFFFFF">
                    <a:alpha val="29411"/>
                  </a:srgbClr>
                </a:gs>
                <a:gs pos="100000">
                  <a:srgbClr val="FFFFFF">
                    <a:alpha val="0"/>
                  </a:srgbClr>
                </a:gs>
              </a:gsLst>
              <a:lin ang="10800025" scaled="0"/>
            </a:gra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900"/>
                <a:buFont typeface="Arial"/>
                <a:buNone/>
              </a:pPr>
              <a:r>
                <a:t/>
              </a:r>
              <a:endParaRPr b="0" i="0" sz="1900" u="none" cap="none" strike="noStrike">
                <a:solidFill>
                  <a:srgbClr val="000000"/>
                </a:solidFill>
                <a:latin typeface="Arial"/>
                <a:ea typeface="Arial"/>
                <a:cs typeface="Arial"/>
                <a:sym typeface="Arial"/>
              </a:endParaRPr>
            </a:p>
          </p:txBody>
        </p:sp>
        <p:sp>
          <p:nvSpPr>
            <p:cNvPr id="112" name="Google Shape;112;p21"/>
            <p:cNvSpPr/>
            <p:nvPr/>
          </p:nvSpPr>
          <p:spPr>
            <a:xfrm>
              <a:off x="506425" y="1120435"/>
              <a:ext cx="212700" cy="41700"/>
            </a:xfrm>
            <a:prstGeom prst="rect">
              <a:avLst/>
            </a:prstGeom>
            <a:solidFill>
              <a:schemeClr val="accent1"/>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900"/>
                <a:buFont typeface="Arial"/>
                <a:buNone/>
              </a:pPr>
              <a:r>
                <a:t/>
              </a:r>
              <a:endParaRPr b="0" i="0" sz="1900" u="none" cap="none" strike="noStrike">
                <a:solidFill>
                  <a:srgbClr val="000000"/>
                </a:solidFill>
                <a:latin typeface="Arial"/>
                <a:ea typeface="Arial"/>
                <a:cs typeface="Arial"/>
                <a:sym typeface="Arial"/>
              </a:endParaRPr>
            </a:p>
          </p:txBody>
        </p:sp>
      </p:gr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3 columns">
  <p:cSld name="TITLE_AND_TWO_COLUMNS_1">
    <p:spTree>
      <p:nvGrpSpPr>
        <p:cNvPr id="113" name="Shape 113"/>
        <p:cNvGrpSpPr/>
        <p:nvPr/>
      </p:nvGrpSpPr>
      <p:grpSpPr>
        <a:xfrm>
          <a:off x="0" y="0"/>
          <a:ext cx="0" cy="0"/>
          <a:chOff x="0" y="0"/>
          <a:chExt cx="0" cy="0"/>
        </a:xfrm>
      </p:grpSpPr>
      <p:sp>
        <p:nvSpPr>
          <p:cNvPr id="114" name="Google Shape;114;p22"/>
          <p:cNvSpPr txBox="1"/>
          <p:nvPr>
            <p:ph type="title"/>
          </p:nvPr>
        </p:nvSpPr>
        <p:spPr>
          <a:xfrm>
            <a:off x="1140400" y="1114667"/>
            <a:ext cx="9911100" cy="528300"/>
          </a:xfrm>
          <a:prstGeom prst="rect">
            <a:avLst/>
          </a:prstGeom>
          <a:noFill/>
          <a:ln>
            <a:noFill/>
          </a:ln>
        </p:spPr>
        <p:txBody>
          <a:bodyPr anchorCtr="0" anchor="b" bIns="0" lIns="0" spcFirstLastPara="1" rIns="0" wrap="square" tIns="0">
            <a:noAutofit/>
          </a:bodyPr>
          <a:lstStyle>
            <a:lvl1pPr lvl="0" algn="l">
              <a:lnSpc>
                <a:spcPct val="90000"/>
              </a:lnSpc>
              <a:spcBef>
                <a:spcPts val="0"/>
              </a:spcBef>
              <a:spcAft>
                <a:spcPts val="0"/>
              </a:spcAft>
              <a:buSzPts val="3200"/>
              <a:buNone/>
              <a:defRPr/>
            </a:lvl1pPr>
            <a:lvl2pPr lvl="1" algn="l">
              <a:lnSpc>
                <a:spcPct val="90000"/>
              </a:lnSpc>
              <a:spcBef>
                <a:spcPts val="0"/>
              </a:spcBef>
              <a:spcAft>
                <a:spcPts val="0"/>
              </a:spcAft>
              <a:buSzPts val="3200"/>
              <a:buNone/>
              <a:defRPr/>
            </a:lvl2pPr>
            <a:lvl3pPr lvl="2" algn="l">
              <a:lnSpc>
                <a:spcPct val="90000"/>
              </a:lnSpc>
              <a:spcBef>
                <a:spcPts val="0"/>
              </a:spcBef>
              <a:spcAft>
                <a:spcPts val="0"/>
              </a:spcAft>
              <a:buSzPts val="3200"/>
              <a:buNone/>
              <a:defRPr/>
            </a:lvl3pPr>
            <a:lvl4pPr lvl="3" algn="l">
              <a:lnSpc>
                <a:spcPct val="90000"/>
              </a:lnSpc>
              <a:spcBef>
                <a:spcPts val="0"/>
              </a:spcBef>
              <a:spcAft>
                <a:spcPts val="0"/>
              </a:spcAft>
              <a:buSzPts val="3200"/>
              <a:buNone/>
              <a:defRPr/>
            </a:lvl4pPr>
            <a:lvl5pPr lvl="4" algn="l">
              <a:lnSpc>
                <a:spcPct val="90000"/>
              </a:lnSpc>
              <a:spcBef>
                <a:spcPts val="0"/>
              </a:spcBef>
              <a:spcAft>
                <a:spcPts val="0"/>
              </a:spcAft>
              <a:buSzPts val="3200"/>
              <a:buNone/>
              <a:defRPr/>
            </a:lvl5pPr>
            <a:lvl6pPr lvl="5" algn="l">
              <a:lnSpc>
                <a:spcPct val="90000"/>
              </a:lnSpc>
              <a:spcBef>
                <a:spcPts val="0"/>
              </a:spcBef>
              <a:spcAft>
                <a:spcPts val="0"/>
              </a:spcAft>
              <a:buSzPts val="3200"/>
              <a:buNone/>
              <a:defRPr/>
            </a:lvl6pPr>
            <a:lvl7pPr lvl="6" algn="l">
              <a:lnSpc>
                <a:spcPct val="90000"/>
              </a:lnSpc>
              <a:spcBef>
                <a:spcPts val="0"/>
              </a:spcBef>
              <a:spcAft>
                <a:spcPts val="0"/>
              </a:spcAft>
              <a:buSzPts val="3200"/>
              <a:buNone/>
              <a:defRPr/>
            </a:lvl7pPr>
            <a:lvl8pPr lvl="7" algn="l">
              <a:lnSpc>
                <a:spcPct val="90000"/>
              </a:lnSpc>
              <a:spcBef>
                <a:spcPts val="0"/>
              </a:spcBef>
              <a:spcAft>
                <a:spcPts val="0"/>
              </a:spcAft>
              <a:buSzPts val="3200"/>
              <a:buNone/>
              <a:defRPr/>
            </a:lvl8pPr>
            <a:lvl9pPr lvl="8" algn="l">
              <a:lnSpc>
                <a:spcPct val="90000"/>
              </a:lnSpc>
              <a:spcBef>
                <a:spcPts val="0"/>
              </a:spcBef>
              <a:spcAft>
                <a:spcPts val="0"/>
              </a:spcAft>
              <a:buSzPts val="3200"/>
              <a:buNone/>
              <a:defRPr/>
            </a:lvl9pPr>
          </a:lstStyle>
          <a:p/>
        </p:txBody>
      </p:sp>
      <p:sp>
        <p:nvSpPr>
          <p:cNvPr id="115" name="Google Shape;115;p22"/>
          <p:cNvSpPr txBox="1"/>
          <p:nvPr>
            <p:ph idx="1" type="body"/>
          </p:nvPr>
        </p:nvSpPr>
        <p:spPr>
          <a:xfrm>
            <a:off x="1140400" y="1805267"/>
            <a:ext cx="3087600" cy="4557600"/>
          </a:xfrm>
          <a:prstGeom prst="rect">
            <a:avLst/>
          </a:prstGeom>
          <a:noFill/>
          <a:ln>
            <a:noFill/>
          </a:ln>
        </p:spPr>
        <p:txBody>
          <a:bodyPr anchorCtr="0" anchor="t" bIns="0" lIns="0" spcFirstLastPara="1" rIns="0" wrap="square" tIns="0">
            <a:noAutofit/>
          </a:bodyPr>
          <a:lstStyle>
            <a:lvl1pPr indent="-381000" lvl="0" marL="457200" algn="l">
              <a:lnSpc>
                <a:spcPct val="115000"/>
              </a:lnSpc>
              <a:spcBef>
                <a:spcPts val="0"/>
              </a:spcBef>
              <a:spcAft>
                <a:spcPts val="0"/>
              </a:spcAft>
              <a:buSzPts val="2400"/>
              <a:buChar char="╸"/>
              <a:defRPr sz="2400"/>
            </a:lvl1pPr>
            <a:lvl2pPr indent="-381000" lvl="1" marL="914400" algn="l">
              <a:lnSpc>
                <a:spcPct val="115000"/>
              </a:lnSpc>
              <a:spcBef>
                <a:spcPts val="1100"/>
              </a:spcBef>
              <a:spcAft>
                <a:spcPts val="0"/>
              </a:spcAft>
              <a:buSzPts val="2400"/>
              <a:buChar char="‧"/>
              <a:defRPr sz="2400"/>
            </a:lvl2pPr>
            <a:lvl3pPr indent="-381000" lvl="2" marL="1371600" algn="l">
              <a:lnSpc>
                <a:spcPct val="115000"/>
              </a:lnSpc>
              <a:spcBef>
                <a:spcPts val="1100"/>
              </a:spcBef>
              <a:spcAft>
                <a:spcPts val="0"/>
              </a:spcAft>
              <a:buSzPts val="2400"/>
              <a:buChar char="‧"/>
              <a:defRPr sz="2400"/>
            </a:lvl3pPr>
            <a:lvl4pPr indent="-381000" lvl="3" marL="1828800" algn="l">
              <a:lnSpc>
                <a:spcPct val="115000"/>
              </a:lnSpc>
              <a:spcBef>
                <a:spcPts val="1100"/>
              </a:spcBef>
              <a:spcAft>
                <a:spcPts val="0"/>
              </a:spcAft>
              <a:buSzPts val="2400"/>
              <a:buChar char="●"/>
              <a:defRPr sz="2400"/>
            </a:lvl4pPr>
            <a:lvl5pPr indent="-381000" lvl="4" marL="2286000" algn="l">
              <a:lnSpc>
                <a:spcPct val="115000"/>
              </a:lnSpc>
              <a:spcBef>
                <a:spcPts val="1100"/>
              </a:spcBef>
              <a:spcAft>
                <a:spcPts val="0"/>
              </a:spcAft>
              <a:buSzPts val="2400"/>
              <a:buChar char="○"/>
              <a:defRPr sz="2400"/>
            </a:lvl5pPr>
            <a:lvl6pPr indent="-381000" lvl="5" marL="2743200" algn="l">
              <a:lnSpc>
                <a:spcPct val="115000"/>
              </a:lnSpc>
              <a:spcBef>
                <a:spcPts val="1100"/>
              </a:spcBef>
              <a:spcAft>
                <a:spcPts val="0"/>
              </a:spcAft>
              <a:buSzPts val="2400"/>
              <a:buChar char="■"/>
              <a:defRPr sz="2400"/>
            </a:lvl6pPr>
            <a:lvl7pPr indent="-381000" lvl="6" marL="3200400" algn="l">
              <a:lnSpc>
                <a:spcPct val="115000"/>
              </a:lnSpc>
              <a:spcBef>
                <a:spcPts val="1100"/>
              </a:spcBef>
              <a:spcAft>
                <a:spcPts val="0"/>
              </a:spcAft>
              <a:buSzPts val="2400"/>
              <a:buChar char="●"/>
              <a:defRPr sz="2400"/>
            </a:lvl7pPr>
            <a:lvl8pPr indent="-381000" lvl="7" marL="3657600" algn="l">
              <a:lnSpc>
                <a:spcPct val="115000"/>
              </a:lnSpc>
              <a:spcBef>
                <a:spcPts val="1100"/>
              </a:spcBef>
              <a:spcAft>
                <a:spcPts val="0"/>
              </a:spcAft>
              <a:buSzPts val="2400"/>
              <a:buChar char="○"/>
              <a:defRPr sz="2400"/>
            </a:lvl8pPr>
            <a:lvl9pPr indent="-381000" lvl="8" marL="4114800" algn="l">
              <a:lnSpc>
                <a:spcPct val="115000"/>
              </a:lnSpc>
              <a:spcBef>
                <a:spcPts val="1100"/>
              </a:spcBef>
              <a:spcAft>
                <a:spcPts val="1100"/>
              </a:spcAft>
              <a:buSzPts val="2400"/>
              <a:buChar char="■"/>
              <a:defRPr sz="2400"/>
            </a:lvl9pPr>
          </a:lstStyle>
          <a:p/>
        </p:txBody>
      </p:sp>
      <p:sp>
        <p:nvSpPr>
          <p:cNvPr id="116" name="Google Shape;116;p22"/>
          <p:cNvSpPr txBox="1"/>
          <p:nvPr>
            <p:ph idx="2" type="body"/>
          </p:nvPr>
        </p:nvSpPr>
        <p:spPr>
          <a:xfrm>
            <a:off x="4552261" y="1805267"/>
            <a:ext cx="3087600" cy="4557600"/>
          </a:xfrm>
          <a:prstGeom prst="rect">
            <a:avLst/>
          </a:prstGeom>
          <a:noFill/>
          <a:ln>
            <a:noFill/>
          </a:ln>
        </p:spPr>
        <p:txBody>
          <a:bodyPr anchorCtr="0" anchor="t" bIns="0" lIns="0" spcFirstLastPara="1" rIns="0" wrap="square" tIns="0">
            <a:noAutofit/>
          </a:bodyPr>
          <a:lstStyle>
            <a:lvl1pPr indent="-381000" lvl="0" marL="457200" algn="l">
              <a:lnSpc>
                <a:spcPct val="115000"/>
              </a:lnSpc>
              <a:spcBef>
                <a:spcPts val="0"/>
              </a:spcBef>
              <a:spcAft>
                <a:spcPts val="0"/>
              </a:spcAft>
              <a:buSzPts val="2400"/>
              <a:buChar char="╸"/>
              <a:defRPr sz="2400"/>
            </a:lvl1pPr>
            <a:lvl2pPr indent="-381000" lvl="1" marL="914400" algn="l">
              <a:lnSpc>
                <a:spcPct val="115000"/>
              </a:lnSpc>
              <a:spcBef>
                <a:spcPts val="1100"/>
              </a:spcBef>
              <a:spcAft>
                <a:spcPts val="0"/>
              </a:spcAft>
              <a:buSzPts val="2400"/>
              <a:buChar char="‧"/>
              <a:defRPr sz="2400"/>
            </a:lvl2pPr>
            <a:lvl3pPr indent="-381000" lvl="2" marL="1371600" algn="l">
              <a:lnSpc>
                <a:spcPct val="115000"/>
              </a:lnSpc>
              <a:spcBef>
                <a:spcPts val="1100"/>
              </a:spcBef>
              <a:spcAft>
                <a:spcPts val="0"/>
              </a:spcAft>
              <a:buSzPts val="2400"/>
              <a:buChar char="‧"/>
              <a:defRPr sz="2400"/>
            </a:lvl3pPr>
            <a:lvl4pPr indent="-381000" lvl="3" marL="1828800" algn="l">
              <a:lnSpc>
                <a:spcPct val="115000"/>
              </a:lnSpc>
              <a:spcBef>
                <a:spcPts val="1100"/>
              </a:spcBef>
              <a:spcAft>
                <a:spcPts val="0"/>
              </a:spcAft>
              <a:buSzPts val="2400"/>
              <a:buChar char="●"/>
              <a:defRPr sz="2400"/>
            </a:lvl4pPr>
            <a:lvl5pPr indent="-381000" lvl="4" marL="2286000" algn="l">
              <a:lnSpc>
                <a:spcPct val="115000"/>
              </a:lnSpc>
              <a:spcBef>
                <a:spcPts val="1100"/>
              </a:spcBef>
              <a:spcAft>
                <a:spcPts val="0"/>
              </a:spcAft>
              <a:buSzPts val="2400"/>
              <a:buChar char="○"/>
              <a:defRPr sz="2400"/>
            </a:lvl5pPr>
            <a:lvl6pPr indent="-381000" lvl="5" marL="2743200" algn="l">
              <a:lnSpc>
                <a:spcPct val="115000"/>
              </a:lnSpc>
              <a:spcBef>
                <a:spcPts val="1100"/>
              </a:spcBef>
              <a:spcAft>
                <a:spcPts val="0"/>
              </a:spcAft>
              <a:buSzPts val="2400"/>
              <a:buChar char="■"/>
              <a:defRPr sz="2400"/>
            </a:lvl6pPr>
            <a:lvl7pPr indent="-381000" lvl="6" marL="3200400" algn="l">
              <a:lnSpc>
                <a:spcPct val="115000"/>
              </a:lnSpc>
              <a:spcBef>
                <a:spcPts val="1100"/>
              </a:spcBef>
              <a:spcAft>
                <a:spcPts val="0"/>
              </a:spcAft>
              <a:buSzPts val="2400"/>
              <a:buChar char="●"/>
              <a:defRPr sz="2400"/>
            </a:lvl7pPr>
            <a:lvl8pPr indent="-381000" lvl="7" marL="3657600" algn="l">
              <a:lnSpc>
                <a:spcPct val="115000"/>
              </a:lnSpc>
              <a:spcBef>
                <a:spcPts val="1100"/>
              </a:spcBef>
              <a:spcAft>
                <a:spcPts val="0"/>
              </a:spcAft>
              <a:buSzPts val="2400"/>
              <a:buChar char="○"/>
              <a:defRPr sz="2400"/>
            </a:lvl8pPr>
            <a:lvl9pPr indent="-381000" lvl="8" marL="4114800" algn="l">
              <a:lnSpc>
                <a:spcPct val="115000"/>
              </a:lnSpc>
              <a:spcBef>
                <a:spcPts val="1100"/>
              </a:spcBef>
              <a:spcAft>
                <a:spcPts val="1100"/>
              </a:spcAft>
              <a:buSzPts val="2400"/>
              <a:buChar char="■"/>
              <a:defRPr sz="2400"/>
            </a:lvl9pPr>
          </a:lstStyle>
          <a:p/>
        </p:txBody>
      </p:sp>
      <p:sp>
        <p:nvSpPr>
          <p:cNvPr id="117" name="Google Shape;117;p22"/>
          <p:cNvSpPr txBox="1"/>
          <p:nvPr>
            <p:ph idx="3" type="body"/>
          </p:nvPr>
        </p:nvSpPr>
        <p:spPr>
          <a:xfrm>
            <a:off x="7964121" y="1805267"/>
            <a:ext cx="3087600" cy="4557600"/>
          </a:xfrm>
          <a:prstGeom prst="rect">
            <a:avLst/>
          </a:prstGeom>
          <a:noFill/>
          <a:ln>
            <a:noFill/>
          </a:ln>
        </p:spPr>
        <p:txBody>
          <a:bodyPr anchorCtr="0" anchor="t" bIns="0" lIns="0" spcFirstLastPara="1" rIns="0" wrap="square" tIns="0">
            <a:noAutofit/>
          </a:bodyPr>
          <a:lstStyle>
            <a:lvl1pPr indent="-381000" lvl="0" marL="457200" algn="l">
              <a:lnSpc>
                <a:spcPct val="115000"/>
              </a:lnSpc>
              <a:spcBef>
                <a:spcPts val="0"/>
              </a:spcBef>
              <a:spcAft>
                <a:spcPts val="0"/>
              </a:spcAft>
              <a:buSzPts val="2400"/>
              <a:buChar char="╸"/>
              <a:defRPr sz="2400"/>
            </a:lvl1pPr>
            <a:lvl2pPr indent="-381000" lvl="1" marL="914400" algn="l">
              <a:lnSpc>
                <a:spcPct val="115000"/>
              </a:lnSpc>
              <a:spcBef>
                <a:spcPts val="1100"/>
              </a:spcBef>
              <a:spcAft>
                <a:spcPts val="0"/>
              </a:spcAft>
              <a:buSzPts val="2400"/>
              <a:buChar char="‧"/>
              <a:defRPr sz="2400"/>
            </a:lvl2pPr>
            <a:lvl3pPr indent="-381000" lvl="2" marL="1371600" algn="l">
              <a:lnSpc>
                <a:spcPct val="115000"/>
              </a:lnSpc>
              <a:spcBef>
                <a:spcPts val="1100"/>
              </a:spcBef>
              <a:spcAft>
                <a:spcPts val="0"/>
              </a:spcAft>
              <a:buSzPts val="2400"/>
              <a:buChar char="‧"/>
              <a:defRPr sz="2400"/>
            </a:lvl3pPr>
            <a:lvl4pPr indent="-381000" lvl="3" marL="1828800" algn="l">
              <a:lnSpc>
                <a:spcPct val="115000"/>
              </a:lnSpc>
              <a:spcBef>
                <a:spcPts val="1100"/>
              </a:spcBef>
              <a:spcAft>
                <a:spcPts val="0"/>
              </a:spcAft>
              <a:buSzPts val="2400"/>
              <a:buChar char="●"/>
              <a:defRPr sz="2400"/>
            </a:lvl4pPr>
            <a:lvl5pPr indent="-381000" lvl="4" marL="2286000" algn="l">
              <a:lnSpc>
                <a:spcPct val="115000"/>
              </a:lnSpc>
              <a:spcBef>
                <a:spcPts val="1100"/>
              </a:spcBef>
              <a:spcAft>
                <a:spcPts val="0"/>
              </a:spcAft>
              <a:buSzPts val="2400"/>
              <a:buChar char="○"/>
              <a:defRPr sz="2400"/>
            </a:lvl5pPr>
            <a:lvl6pPr indent="-381000" lvl="5" marL="2743200" algn="l">
              <a:lnSpc>
                <a:spcPct val="115000"/>
              </a:lnSpc>
              <a:spcBef>
                <a:spcPts val="1100"/>
              </a:spcBef>
              <a:spcAft>
                <a:spcPts val="0"/>
              </a:spcAft>
              <a:buSzPts val="2400"/>
              <a:buChar char="■"/>
              <a:defRPr sz="2400"/>
            </a:lvl6pPr>
            <a:lvl7pPr indent="-381000" lvl="6" marL="3200400" algn="l">
              <a:lnSpc>
                <a:spcPct val="115000"/>
              </a:lnSpc>
              <a:spcBef>
                <a:spcPts val="1100"/>
              </a:spcBef>
              <a:spcAft>
                <a:spcPts val="0"/>
              </a:spcAft>
              <a:buSzPts val="2400"/>
              <a:buChar char="●"/>
              <a:defRPr sz="2400"/>
            </a:lvl7pPr>
            <a:lvl8pPr indent="-381000" lvl="7" marL="3657600" algn="l">
              <a:lnSpc>
                <a:spcPct val="115000"/>
              </a:lnSpc>
              <a:spcBef>
                <a:spcPts val="1100"/>
              </a:spcBef>
              <a:spcAft>
                <a:spcPts val="0"/>
              </a:spcAft>
              <a:buSzPts val="2400"/>
              <a:buChar char="○"/>
              <a:defRPr sz="2400"/>
            </a:lvl8pPr>
            <a:lvl9pPr indent="-381000" lvl="8" marL="4114800" algn="l">
              <a:lnSpc>
                <a:spcPct val="115000"/>
              </a:lnSpc>
              <a:spcBef>
                <a:spcPts val="1100"/>
              </a:spcBef>
              <a:spcAft>
                <a:spcPts val="1100"/>
              </a:spcAft>
              <a:buSzPts val="2400"/>
              <a:buChar char="■"/>
              <a:defRPr sz="2400"/>
            </a:lvl9pPr>
          </a:lstStyle>
          <a:p/>
        </p:txBody>
      </p:sp>
      <p:sp>
        <p:nvSpPr>
          <p:cNvPr id="118" name="Google Shape;118;p22"/>
          <p:cNvSpPr txBox="1"/>
          <p:nvPr>
            <p:ph idx="12" type="sldNum"/>
          </p:nvPr>
        </p:nvSpPr>
        <p:spPr>
          <a:xfrm>
            <a:off x="11591200" y="6333133"/>
            <a:ext cx="600900" cy="462900"/>
          </a:xfrm>
          <a:prstGeom prst="rect">
            <a:avLst/>
          </a:prstGeom>
          <a:noFill/>
          <a:ln>
            <a:noFill/>
          </a:ln>
        </p:spPr>
        <p:txBody>
          <a:bodyPr anchorCtr="0" anchor="ctr" bIns="0" lIns="0" spcFirstLastPara="1" rIns="0" wrap="square" tIns="0">
            <a:noAutofit/>
          </a:bodyPr>
          <a:lstStyle>
            <a:lvl1pPr indent="0" lvl="0" marL="0" marR="0" algn="ctr">
              <a:lnSpc>
                <a:spcPct val="100000"/>
              </a:lnSpc>
              <a:spcBef>
                <a:spcPts val="0"/>
              </a:spcBef>
              <a:spcAft>
                <a:spcPts val="0"/>
              </a:spcAft>
              <a:buClr>
                <a:srgbClr val="000000"/>
              </a:buClr>
              <a:buSzPts val="1700"/>
              <a:buFont typeface="Arial"/>
              <a:buNone/>
              <a:defRPr b="0" i="0" sz="1700" u="none" cap="none" strike="noStrike">
                <a:solidFill>
                  <a:schemeClr val="accent2"/>
                </a:solidFill>
                <a:latin typeface="Barlow Light"/>
                <a:ea typeface="Barlow Light"/>
                <a:cs typeface="Barlow Light"/>
                <a:sym typeface="Barlow Light"/>
              </a:defRPr>
            </a:lvl1pPr>
            <a:lvl2pPr indent="0" lvl="1" marL="0" marR="0" algn="ctr">
              <a:lnSpc>
                <a:spcPct val="100000"/>
              </a:lnSpc>
              <a:spcBef>
                <a:spcPts val="0"/>
              </a:spcBef>
              <a:spcAft>
                <a:spcPts val="0"/>
              </a:spcAft>
              <a:buClr>
                <a:srgbClr val="000000"/>
              </a:buClr>
              <a:buSzPts val="1700"/>
              <a:buFont typeface="Arial"/>
              <a:buNone/>
              <a:defRPr b="0" i="0" sz="1700" u="none" cap="none" strike="noStrike">
                <a:solidFill>
                  <a:schemeClr val="accent2"/>
                </a:solidFill>
                <a:latin typeface="Barlow Light"/>
                <a:ea typeface="Barlow Light"/>
                <a:cs typeface="Barlow Light"/>
                <a:sym typeface="Barlow Light"/>
              </a:defRPr>
            </a:lvl2pPr>
            <a:lvl3pPr indent="0" lvl="2" marL="0" marR="0" algn="ctr">
              <a:lnSpc>
                <a:spcPct val="100000"/>
              </a:lnSpc>
              <a:spcBef>
                <a:spcPts val="0"/>
              </a:spcBef>
              <a:spcAft>
                <a:spcPts val="0"/>
              </a:spcAft>
              <a:buClr>
                <a:srgbClr val="000000"/>
              </a:buClr>
              <a:buSzPts val="1700"/>
              <a:buFont typeface="Arial"/>
              <a:buNone/>
              <a:defRPr b="0" i="0" sz="1700" u="none" cap="none" strike="noStrike">
                <a:solidFill>
                  <a:schemeClr val="accent2"/>
                </a:solidFill>
                <a:latin typeface="Barlow Light"/>
                <a:ea typeface="Barlow Light"/>
                <a:cs typeface="Barlow Light"/>
                <a:sym typeface="Barlow Light"/>
              </a:defRPr>
            </a:lvl3pPr>
            <a:lvl4pPr indent="0" lvl="3" marL="0" marR="0" algn="ctr">
              <a:lnSpc>
                <a:spcPct val="100000"/>
              </a:lnSpc>
              <a:spcBef>
                <a:spcPts val="0"/>
              </a:spcBef>
              <a:spcAft>
                <a:spcPts val="0"/>
              </a:spcAft>
              <a:buClr>
                <a:srgbClr val="000000"/>
              </a:buClr>
              <a:buSzPts val="1700"/>
              <a:buFont typeface="Arial"/>
              <a:buNone/>
              <a:defRPr b="0" i="0" sz="1700" u="none" cap="none" strike="noStrike">
                <a:solidFill>
                  <a:schemeClr val="accent2"/>
                </a:solidFill>
                <a:latin typeface="Barlow Light"/>
                <a:ea typeface="Barlow Light"/>
                <a:cs typeface="Barlow Light"/>
                <a:sym typeface="Barlow Light"/>
              </a:defRPr>
            </a:lvl4pPr>
            <a:lvl5pPr indent="0" lvl="4" marL="0" marR="0" algn="ctr">
              <a:lnSpc>
                <a:spcPct val="100000"/>
              </a:lnSpc>
              <a:spcBef>
                <a:spcPts val="0"/>
              </a:spcBef>
              <a:spcAft>
                <a:spcPts val="0"/>
              </a:spcAft>
              <a:buClr>
                <a:srgbClr val="000000"/>
              </a:buClr>
              <a:buSzPts val="1700"/>
              <a:buFont typeface="Arial"/>
              <a:buNone/>
              <a:defRPr b="0" i="0" sz="1700" u="none" cap="none" strike="noStrike">
                <a:solidFill>
                  <a:schemeClr val="accent2"/>
                </a:solidFill>
                <a:latin typeface="Barlow Light"/>
                <a:ea typeface="Barlow Light"/>
                <a:cs typeface="Barlow Light"/>
                <a:sym typeface="Barlow Light"/>
              </a:defRPr>
            </a:lvl5pPr>
            <a:lvl6pPr indent="0" lvl="5" marL="0" marR="0" algn="ctr">
              <a:lnSpc>
                <a:spcPct val="100000"/>
              </a:lnSpc>
              <a:spcBef>
                <a:spcPts val="0"/>
              </a:spcBef>
              <a:spcAft>
                <a:spcPts val="0"/>
              </a:spcAft>
              <a:buClr>
                <a:srgbClr val="000000"/>
              </a:buClr>
              <a:buSzPts val="1700"/>
              <a:buFont typeface="Arial"/>
              <a:buNone/>
              <a:defRPr b="0" i="0" sz="1700" u="none" cap="none" strike="noStrike">
                <a:solidFill>
                  <a:schemeClr val="accent2"/>
                </a:solidFill>
                <a:latin typeface="Barlow Light"/>
                <a:ea typeface="Barlow Light"/>
                <a:cs typeface="Barlow Light"/>
                <a:sym typeface="Barlow Light"/>
              </a:defRPr>
            </a:lvl6pPr>
            <a:lvl7pPr indent="0" lvl="6" marL="0" marR="0" algn="ctr">
              <a:lnSpc>
                <a:spcPct val="100000"/>
              </a:lnSpc>
              <a:spcBef>
                <a:spcPts val="0"/>
              </a:spcBef>
              <a:spcAft>
                <a:spcPts val="0"/>
              </a:spcAft>
              <a:buClr>
                <a:srgbClr val="000000"/>
              </a:buClr>
              <a:buSzPts val="1700"/>
              <a:buFont typeface="Arial"/>
              <a:buNone/>
              <a:defRPr b="0" i="0" sz="1700" u="none" cap="none" strike="noStrike">
                <a:solidFill>
                  <a:schemeClr val="accent2"/>
                </a:solidFill>
                <a:latin typeface="Barlow Light"/>
                <a:ea typeface="Barlow Light"/>
                <a:cs typeface="Barlow Light"/>
                <a:sym typeface="Barlow Light"/>
              </a:defRPr>
            </a:lvl7pPr>
            <a:lvl8pPr indent="0" lvl="7" marL="0" marR="0" algn="ctr">
              <a:lnSpc>
                <a:spcPct val="100000"/>
              </a:lnSpc>
              <a:spcBef>
                <a:spcPts val="0"/>
              </a:spcBef>
              <a:spcAft>
                <a:spcPts val="0"/>
              </a:spcAft>
              <a:buClr>
                <a:srgbClr val="000000"/>
              </a:buClr>
              <a:buSzPts val="1700"/>
              <a:buFont typeface="Arial"/>
              <a:buNone/>
              <a:defRPr b="0" i="0" sz="1700" u="none" cap="none" strike="noStrike">
                <a:solidFill>
                  <a:schemeClr val="accent2"/>
                </a:solidFill>
                <a:latin typeface="Barlow Light"/>
                <a:ea typeface="Barlow Light"/>
                <a:cs typeface="Barlow Light"/>
                <a:sym typeface="Barlow Light"/>
              </a:defRPr>
            </a:lvl8pPr>
            <a:lvl9pPr indent="0" lvl="8" marL="0" marR="0" algn="ctr">
              <a:lnSpc>
                <a:spcPct val="100000"/>
              </a:lnSpc>
              <a:spcBef>
                <a:spcPts val="0"/>
              </a:spcBef>
              <a:spcAft>
                <a:spcPts val="0"/>
              </a:spcAft>
              <a:buClr>
                <a:srgbClr val="000000"/>
              </a:buClr>
              <a:buSzPts val="1700"/>
              <a:buFont typeface="Arial"/>
              <a:buNone/>
              <a:defRPr b="0" i="0" sz="1700" u="none" cap="none" strike="noStrike">
                <a:solidFill>
                  <a:schemeClr val="accent2"/>
                </a:solidFill>
                <a:latin typeface="Barlow Light"/>
                <a:ea typeface="Barlow Light"/>
                <a:cs typeface="Barlow Light"/>
                <a:sym typeface="Barlow Light"/>
              </a:defRPr>
            </a:lvl9pPr>
          </a:lstStyle>
          <a:p>
            <a:pPr indent="0" lvl="0" marL="0" rtl="0" algn="ctr">
              <a:spcBef>
                <a:spcPts val="0"/>
              </a:spcBef>
              <a:spcAft>
                <a:spcPts val="0"/>
              </a:spcAft>
              <a:buNone/>
            </a:pPr>
            <a:fld id="{00000000-1234-1234-1234-123412341234}" type="slidenum">
              <a:rPr lang="en-US"/>
              <a:t>‹#›</a:t>
            </a:fld>
            <a:endParaRPr/>
          </a:p>
        </p:txBody>
      </p:sp>
      <p:grpSp>
        <p:nvGrpSpPr>
          <p:cNvPr id="119" name="Google Shape;119;p22"/>
          <p:cNvGrpSpPr/>
          <p:nvPr/>
        </p:nvGrpSpPr>
        <p:grpSpPr>
          <a:xfrm>
            <a:off x="0" y="1493864"/>
            <a:ext cx="958809" cy="55611"/>
            <a:chOff x="0" y="1120426"/>
            <a:chExt cx="719125" cy="41709"/>
          </a:xfrm>
        </p:grpSpPr>
        <p:sp>
          <p:nvSpPr>
            <p:cNvPr id="120" name="Google Shape;120;p22"/>
            <p:cNvSpPr/>
            <p:nvPr/>
          </p:nvSpPr>
          <p:spPr>
            <a:xfrm>
              <a:off x="0" y="1120426"/>
              <a:ext cx="509100" cy="41700"/>
            </a:xfrm>
            <a:prstGeom prst="rect">
              <a:avLst/>
            </a:prstGeom>
            <a:gradFill>
              <a:gsLst>
                <a:gs pos="0">
                  <a:srgbClr val="FFFFFF">
                    <a:alpha val="29411"/>
                  </a:srgbClr>
                </a:gs>
                <a:gs pos="100000">
                  <a:srgbClr val="FFFFFF">
                    <a:alpha val="0"/>
                  </a:srgbClr>
                </a:gs>
              </a:gsLst>
              <a:lin ang="10800025" scaled="0"/>
            </a:gra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900"/>
                <a:buFont typeface="Arial"/>
                <a:buNone/>
              </a:pPr>
              <a:r>
                <a:t/>
              </a:r>
              <a:endParaRPr b="0" i="0" sz="1900" u="none" cap="none" strike="noStrike">
                <a:solidFill>
                  <a:srgbClr val="000000"/>
                </a:solidFill>
                <a:latin typeface="Arial"/>
                <a:ea typeface="Arial"/>
                <a:cs typeface="Arial"/>
                <a:sym typeface="Arial"/>
              </a:endParaRPr>
            </a:p>
          </p:txBody>
        </p:sp>
        <p:sp>
          <p:nvSpPr>
            <p:cNvPr id="121" name="Google Shape;121;p22"/>
            <p:cNvSpPr/>
            <p:nvPr/>
          </p:nvSpPr>
          <p:spPr>
            <a:xfrm>
              <a:off x="506425" y="1120435"/>
              <a:ext cx="212700" cy="41700"/>
            </a:xfrm>
            <a:prstGeom prst="rect">
              <a:avLst/>
            </a:prstGeom>
            <a:solidFill>
              <a:schemeClr val="accent1"/>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900"/>
                <a:buFont typeface="Arial"/>
                <a:buNone/>
              </a:pPr>
              <a:r>
                <a:t/>
              </a:r>
              <a:endParaRPr b="0" i="0" sz="1900" u="none" cap="none" strike="noStrike">
                <a:solidFill>
                  <a:srgbClr val="000000"/>
                </a:solidFill>
                <a:latin typeface="Arial"/>
                <a:ea typeface="Arial"/>
                <a:cs typeface="Arial"/>
                <a:sym typeface="Arial"/>
              </a:endParaRPr>
            </a:p>
          </p:txBody>
        </p:sp>
      </p:gr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19.xml"/><Relationship Id="rId11" Type="http://schemas.openxmlformats.org/officeDocument/2006/relationships/slideLayout" Target="../slideLayouts/slideLayout10.xml"/><Relationship Id="rId22" Type="http://schemas.openxmlformats.org/officeDocument/2006/relationships/slideLayout" Target="../slideLayouts/slideLayout21.xml"/><Relationship Id="rId10" Type="http://schemas.openxmlformats.org/officeDocument/2006/relationships/slideLayout" Target="../slideLayouts/slideLayout9.xml"/><Relationship Id="rId21" Type="http://schemas.openxmlformats.org/officeDocument/2006/relationships/slideLayout" Target="../slideLayouts/slideLayout20.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23" Type="http://schemas.openxmlformats.org/officeDocument/2006/relationships/theme" Target="../theme/theme2.xml"/><Relationship Id="rId1" Type="http://schemas.openxmlformats.org/officeDocument/2006/relationships/image" Target="../media/image1.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slideLayout" Target="../slideLayouts/slideLayout16.xml"/><Relationship Id="rId16" Type="http://schemas.openxmlformats.org/officeDocument/2006/relationships/slideLayout" Target="../slideLayouts/slideLayout15.xml"/><Relationship Id="rId5" Type="http://schemas.openxmlformats.org/officeDocument/2006/relationships/slideLayout" Target="../slideLayouts/slideLayout4.xml"/><Relationship Id="rId19" Type="http://schemas.openxmlformats.org/officeDocument/2006/relationships/slideLayout" Target="../slideLayouts/slideLayout18.xml"/><Relationship Id="rId6" Type="http://schemas.openxmlformats.org/officeDocument/2006/relationships/slideLayout" Target="../slideLayouts/slideLayout5.xml"/><Relationship Id="rId18" Type="http://schemas.openxmlformats.org/officeDocument/2006/relationships/slideLayout" Target="../slideLayouts/slideLayout17.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sp>
        <p:nvSpPr>
          <p:cNvPr id="10" name="Google Shape;10;p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 id="2147483663" r:id="rId17"/>
    <p:sldLayoutId id="2147483664" r:id="rId18"/>
    <p:sldLayoutId id="2147483665" r:id="rId19"/>
    <p:sldLayoutId id="2147483666" r:id="rId20"/>
    <p:sldLayoutId id="2147483667" r:id="rId21"/>
    <p:sldLayoutId id="2147483668" r:id="rId2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0.png"/><Relationship Id="rId4" Type="http://schemas.openxmlformats.org/officeDocument/2006/relationships/image" Target="../media/image9.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xml"/><Relationship Id="rId3"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xml"/><Relationship Id="rId3" Type="http://schemas.openxmlformats.org/officeDocument/2006/relationships/image" Target="../media/image3.png"/><Relationship Id="rId4" Type="http://schemas.openxmlformats.org/officeDocument/2006/relationships/image" Target="../media/image5.png"/><Relationship Id="rId5" Type="http://schemas.openxmlformats.org/officeDocument/2006/relationships/image" Target="../media/image2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5.xml"/><Relationship Id="rId3" Type="http://schemas.openxmlformats.org/officeDocument/2006/relationships/image" Target="../media/image12.jpg"/><Relationship Id="rId4" Type="http://schemas.openxmlformats.org/officeDocument/2006/relationships/image" Target="../media/image19.png"/><Relationship Id="rId5" Type="http://schemas.openxmlformats.org/officeDocument/2006/relationships/image" Target="../media/image25.jpg"/><Relationship Id="rId6"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6.xml"/><Relationship Id="rId3" Type="http://schemas.openxmlformats.org/officeDocument/2006/relationships/image" Target="../media/image18.jpg"/><Relationship Id="rId4" Type="http://schemas.openxmlformats.org/officeDocument/2006/relationships/image" Target="../media/image7.jpg"/><Relationship Id="rId5" Type="http://schemas.openxmlformats.org/officeDocument/2006/relationships/image" Target="../media/image8.jpg"/><Relationship Id="rId6"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3.png"/><Relationship Id="rId4" Type="http://schemas.openxmlformats.org/officeDocument/2006/relationships/image" Target="../media/image11.png"/><Relationship Id="rId5" Type="http://schemas.openxmlformats.org/officeDocument/2006/relationships/image" Target="../media/image17.png"/><Relationship Id="rId6" Type="http://schemas.openxmlformats.org/officeDocument/2006/relationships/image" Target="../media/image13.jpg"/><Relationship Id="rId7"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3.png"/><Relationship Id="rId4" Type="http://schemas.openxmlformats.org/officeDocument/2006/relationships/image" Target="../media/image15.png"/><Relationship Id="rId5" Type="http://schemas.openxmlformats.org/officeDocument/2006/relationships/image" Target="../media/image2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9.xml"/><Relationship Id="rId3" Type="http://schemas.openxmlformats.org/officeDocument/2006/relationships/image" Target="../media/image2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0.xml"/><Relationship Id="rId3" Type="http://schemas.openxmlformats.org/officeDocument/2006/relationships/image" Target="../media/image28.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3.png"/><Relationship Id="rId4" Type="http://schemas.openxmlformats.org/officeDocument/2006/relationships/image" Target="../media/image21.jpg"/><Relationship Id="rId5" Type="http://schemas.openxmlformats.org/officeDocument/2006/relationships/image" Target="../media/image24.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3.png"/><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4.xml"/><Relationship Id="rId3" Type="http://schemas.openxmlformats.org/officeDocument/2006/relationships/image" Target="../media/image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6.xml"/><Relationship Id="rId3" Type="http://schemas.openxmlformats.org/officeDocument/2006/relationships/image" Target="../media/image3.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3.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3.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1.xml"/><Relationship Id="rId3" Type="http://schemas.openxmlformats.org/officeDocument/2006/relationships/image" Target="../media/image29.jpg"/><Relationship Id="rId4" Type="http://schemas.openxmlformats.org/officeDocument/2006/relationships/image" Target="../media/image20.png"/><Relationship Id="rId5"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6" name="Shape 126"/>
        <p:cNvGrpSpPr/>
        <p:nvPr/>
      </p:nvGrpSpPr>
      <p:grpSpPr>
        <a:xfrm>
          <a:off x="0" y="0"/>
          <a:ext cx="0" cy="0"/>
          <a:chOff x="0" y="0"/>
          <a:chExt cx="0" cy="0"/>
        </a:xfrm>
      </p:grpSpPr>
      <p:sp>
        <p:nvSpPr>
          <p:cNvPr id="127" name="Google Shape;127;p23"/>
          <p:cNvSpPr txBox="1"/>
          <p:nvPr/>
        </p:nvSpPr>
        <p:spPr>
          <a:xfrm>
            <a:off x="763270" y="3794125"/>
            <a:ext cx="5216400" cy="400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2000" u="none" cap="none" strike="noStrike">
                <a:solidFill>
                  <a:schemeClr val="dk1"/>
                </a:solidFill>
                <a:latin typeface="Alexandria"/>
                <a:ea typeface="Alexandria"/>
                <a:cs typeface="Alexandria"/>
                <a:sym typeface="Alexandria"/>
              </a:rPr>
              <a:t>Prepared by </a:t>
            </a:r>
            <a:r>
              <a:rPr lang="en-US" sz="2000">
                <a:solidFill>
                  <a:schemeClr val="dk1"/>
                </a:solidFill>
                <a:latin typeface="Alexandria"/>
                <a:ea typeface="Alexandria"/>
                <a:cs typeface="Alexandria"/>
                <a:sym typeface="Alexandria"/>
              </a:rPr>
              <a:t>Eng. Yousef Salah Kassem</a:t>
            </a:r>
            <a:endParaRPr/>
          </a:p>
        </p:txBody>
      </p:sp>
      <p:sp>
        <p:nvSpPr>
          <p:cNvPr id="128" name="Google Shape;128;p23"/>
          <p:cNvSpPr txBox="1"/>
          <p:nvPr/>
        </p:nvSpPr>
        <p:spPr>
          <a:xfrm>
            <a:off x="661469" y="2253487"/>
            <a:ext cx="4829100" cy="14469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4400">
                <a:solidFill>
                  <a:srgbClr val="00B0F0"/>
                </a:solidFill>
                <a:latin typeface="Alexandria"/>
                <a:ea typeface="Alexandria"/>
                <a:cs typeface="Alexandria"/>
                <a:sym typeface="Alexandria"/>
              </a:rPr>
              <a:t>Intro to Flutter Development</a:t>
            </a:r>
            <a:endParaRPr/>
          </a:p>
        </p:txBody>
      </p:sp>
      <p:sp>
        <p:nvSpPr>
          <p:cNvPr id="129" name="Google Shape;129;p23"/>
          <p:cNvSpPr/>
          <p:nvPr/>
        </p:nvSpPr>
        <p:spPr>
          <a:xfrm>
            <a:off x="-540265" y="5843657"/>
            <a:ext cx="3516608" cy="529167"/>
          </a:xfrm>
          <a:prstGeom prst="roundRect">
            <a:avLst>
              <a:gd fmla="val 16667" name="adj"/>
            </a:avLst>
          </a:prstGeom>
          <a:solidFill>
            <a:srgbClr val="00B0F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800">
                <a:solidFill>
                  <a:schemeClr val="lt1"/>
                </a:solidFill>
                <a:latin typeface="Alexandria"/>
                <a:ea typeface="Alexandria"/>
                <a:cs typeface="Alexandria"/>
                <a:sym typeface="Alexandria"/>
              </a:rPr>
              <a:t>Lecture 0</a:t>
            </a:r>
            <a:endParaRPr/>
          </a:p>
        </p:txBody>
      </p:sp>
      <p:sp>
        <p:nvSpPr>
          <p:cNvPr id="130" name="Google Shape;130;p23"/>
          <p:cNvSpPr txBox="1"/>
          <p:nvPr/>
        </p:nvSpPr>
        <p:spPr>
          <a:xfrm>
            <a:off x="329278" y="5104250"/>
            <a:ext cx="5310300" cy="400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Alexandria"/>
                <a:ea typeface="Alexandria"/>
                <a:cs typeface="Alexandria"/>
                <a:sym typeface="Alexandria"/>
              </a:rPr>
              <a:t>Intro to Flutter Development</a:t>
            </a:r>
            <a:endParaRPr/>
          </a:p>
        </p:txBody>
      </p:sp>
      <p:sp>
        <p:nvSpPr>
          <p:cNvPr id="131" name="Google Shape;131;p23"/>
          <p:cNvSpPr/>
          <p:nvPr/>
        </p:nvSpPr>
        <p:spPr>
          <a:xfrm>
            <a:off x="6200343" y="-320675"/>
            <a:ext cx="7410450" cy="7410450"/>
          </a:xfrm>
          <a:prstGeom prst="ellipse">
            <a:avLst/>
          </a:prstGeom>
          <a:blipFill rotWithShape="1">
            <a:blip r:embed="rId3">
              <a:alphaModFix/>
            </a:blip>
            <a:stretch>
              <a:fillRect b="0" l="0" r="0" t="-999"/>
            </a:stretch>
          </a:blipFill>
          <a:ln cap="flat" cmpd="sng" w="12700">
            <a:solidFill>
              <a:srgbClr val="1C305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32" name="Google Shape;132;p23"/>
          <p:cNvPicPr preferRelativeResize="0"/>
          <p:nvPr/>
        </p:nvPicPr>
        <p:blipFill rotWithShape="1">
          <a:blip r:embed="rId4">
            <a:alphaModFix/>
          </a:blip>
          <a:srcRect b="25428" l="0" r="0" t="27877"/>
          <a:stretch/>
        </p:blipFill>
        <p:spPr>
          <a:xfrm>
            <a:off x="194617" y="269653"/>
            <a:ext cx="2954655" cy="1379622"/>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 name="Shape 136"/>
        <p:cNvGrpSpPr/>
        <p:nvPr/>
      </p:nvGrpSpPr>
      <p:grpSpPr>
        <a:xfrm>
          <a:off x="0" y="0"/>
          <a:ext cx="0" cy="0"/>
          <a:chOff x="0" y="0"/>
          <a:chExt cx="0" cy="0"/>
        </a:xfrm>
      </p:grpSpPr>
      <p:sp>
        <p:nvSpPr>
          <p:cNvPr id="137" name="Google Shape;137;p24"/>
          <p:cNvSpPr/>
          <p:nvPr/>
        </p:nvSpPr>
        <p:spPr>
          <a:xfrm>
            <a:off x="617277" y="1685500"/>
            <a:ext cx="68619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38" name="Google Shape;138;p24"/>
          <p:cNvSpPr txBox="1"/>
          <p:nvPr/>
        </p:nvSpPr>
        <p:spPr>
          <a:xfrm>
            <a:off x="2513150" y="1019069"/>
            <a:ext cx="3902100" cy="523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chemeClr val="dk1"/>
                </a:solidFill>
                <a:latin typeface="Alexandria"/>
                <a:ea typeface="Alexandria"/>
                <a:cs typeface="Alexandria"/>
                <a:sym typeface="Alexandria"/>
              </a:rPr>
              <a:t>Table Of Content</a:t>
            </a:r>
            <a:endParaRPr/>
          </a:p>
        </p:txBody>
      </p:sp>
      <p:sp>
        <p:nvSpPr>
          <p:cNvPr id="139" name="Google Shape;139;p24"/>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40" name="Google Shape;140;p24"/>
          <p:cNvSpPr txBox="1"/>
          <p:nvPr/>
        </p:nvSpPr>
        <p:spPr>
          <a:xfrm>
            <a:off x="1111584" y="975974"/>
            <a:ext cx="1193700" cy="3693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Alexandria"/>
                <a:ea typeface="Alexandria"/>
                <a:cs typeface="Alexandria"/>
                <a:sym typeface="Alexandria"/>
              </a:rPr>
              <a:t>Chapter</a:t>
            </a:r>
            <a:endParaRPr sz="2800">
              <a:solidFill>
                <a:schemeClr val="lt1"/>
              </a:solidFill>
              <a:latin typeface="Alexandria"/>
              <a:ea typeface="Alexandria"/>
              <a:cs typeface="Alexandria"/>
              <a:sym typeface="Alexandria"/>
            </a:endParaRPr>
          </a:p>
        </p:txBody>
      </p:sp>
      <p:sp>
        <p:nvSpPr>
          <p:cNvPr id="141" name="Google Shape;141;p24"/>
          <p:cNvSpPr txBox="1"/>
          <p:nvPr/>
        </p:nvSpPr>
        <p:spPr>
          <a:xfrm>
            <a:off x="1111574" y="1231800"/>
            <a:ext cx="1068900" cy="7695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4400">
                <a:solidFill>
                  <a:schemeClr val="lt1"/>
                </a:solidFill>
                <a:latin typeface="Alexandria"/>
                <a:ea typeface="Alexandria"/>
                <a:cs typeface="Alexandria"/>
                <a:sym typeface="Alexandria"/>
              </a:rPr>
              <a:t>0</a:t>
            </a:r>
            <a:endParaRPr/>
          </a:p>
        </p:txBody>
      </p:sp>
      <p:sp>
        <p:nvSpPr>
          <p:cNvPr id="142" name="Google Shape;142;p24"/>
          <p:cNvSpPr txBox="1"/>
          <p:nvPr/>
        </p:nvSpPr>
        <p:spPr>
          <a:xfrm>
            <a:off x="789775" y="2195055"/>
            <a:ext cx="6689400" cy="2678100"/>
          </a:xfrm>
          <a:prstGeom prst="rect">
            <a:avLst/>
          </a:prstGeom>
          <a:noFill/>
          <a:ln>
            <a:noFill/>
          </a:ln>
        </p:spPr>
        <p:txBody>
          <a:bodyPr anchorCtr="0" anchor="t" bIns="45700" lIns="91425" spcFirstLastPara="1" rIns="91425" wrap="square" tIns="45700">
            <a:spAutoFit/>
          </a:bodyPr>
          <a:lstStyle/>
          <a:p>
            <a:pPr indent="-355600" lvl="0" marL="457200" marR="0" rtl="0" algn="l">
              <a:lnSpc>
                <a:spcPct val="150000"/>
              </a:lnSpc>
              <a:spcBef>
                <a:spcPts val="0"/>
              </a:spcBef>
              <a:spcAft>
                <a:spcPts val="0"/>
              </a:spcAft>
              <a:buClr>
                <a:schemeClr val="dk1"/>
              </a:buClr>
              <a:buSzPts val="2000"/>
              <a:buFont typeface="Alexandria"/>
              <a:buChar char="●"/>
            </a:pPr>
            <a:r>
              <a:rPr lang="en-US" sz="2400">
                <a:solidFill>
                  <a:schemeClr val="dk1"/>
                </a:solidFill>
                <a:latin typeface="Alexandria"/>
                <a:ea typeface="Alexandria"/>
                <a:cs typeface="Alexandria"/>
                <a:sym typeface="Alexandria"/>
              </a:rPr>
              <a:t>Introduction</a:t>
            </a:r>
            <a:r>
              <a:rPr lang="en-US" sz="2000">
                <a:solidFill>
                  <a:schemeClr val="dk1"/>
                </a:solidFill>
                <a:latin typeface="Alexandria"/>
                <a:ea typeface="Alexandria"/>
                <a:cs typeface="Alexandria"/>
                <a:sym typeface="Alexandria"/>
              </a:rPr>
              <a:t> </a:t>
            </a:r>
            <a:endParaRPr sz="2000">
              <a:solidFill>
                <a:schemeClr val="dk1"/>
              </a:solidFill>
              <a:latin typeface="Alexandria"/>
              <a:ea typeface="Alexandria"/>
              <a:cs typeface="Alexandria"/>
              <a:sym typeface="Alexandria"/>
            </a:endParaRPr>
          </a:p>
          <a:p>
            <a:pPr indent="-381000" lvl="0" marL="457200" rtl="0" algn="l">
              <a:lnSpc>
                <a:spcPct val="150000"/>
              </a:lnSpc>
              <a:spcBef>
                <a:spcPts val="0"/>
              </a:spcBef>
              <a:spcAft>
                <a:spcPts val="0"/>
              </a:spcAft>
              <a:buClr>
                <a:schemeClr val="dk1"/>
              </a:buClr>
              <a:buSzPts val="2400"/>
              <a:buFont typeface="Alexandria"/>
              <a:buChar char="●"/>
            </a:pPr>
            <a:r>
              <a:rPr lang="en-US" sz="2400">
                <a:solidFill>
                  <a:schemeClr val="dk1"/>
                </a:solidFill>
                <a:latin typeface="Alexandria"/>
                <a:ea typeface="Alexandria"/>
                <a:cs typeface="Alexandria"/>
                <a:sym typeface="Alexandria"/>
              </a:rPr>
              <a:t>Mission</a:t>
            </a:r>
            <a:endParaRPr sz="2400">
              <a:solidFill>
                <a:schemeClr val="dk1"/>
              </a:solidFill>
              <a:latin typeface="Alexandria"/>
              <a:ea typeface="Alexandria"/>
              <a:cs typeface="Alexandria"/>
              <a:sym typeface="Alexandria"/>
            </a:endParaRPr>
          </a:p>
          <a:p>
            <a:pPr indent="-381000" lvl="0" marL="457200" rtl="0" algn="l">
              <a:lnSpc>
                <a:spcPct val="150000"/>
              </a:lnSpc>
              <a:spcBef>
                <a:spcPts val="0"/>
              </a:spcBef>
              <a:spcAft>
                <a:spcPts val="0"/>
              </a:spcAft>
              <a:buClr>
                <a:schemeClr val="dk1"/>
              </a:buClr>
              <a:buSzPts val="2400"/>
              <a:buFont typeface="Alexandria"/>
              <a:buChar char="●"/>
            </a:pPr>
            <a:r>
              <a:rPr lang="en-US" sz="2400">
                <a:solidFill>
                  <a:schemeClr val="dk1"/>
                </a:solidFill>
                <a:latin typeface="Alexandria"/>
                <a:ea typeface="Alexandria"/>
                <a:cs typeface="Alexandria"/>
                <a:sym typeface="Alexandria"/>
              </a:rPr>
              <a:t>Vision</a:t>
            </a:r>
            <a:endParaRPr sz="2400">
              <a:solidFill>
                <a:schemeClr val="dk1"/>
              </a:solidFill>
              <a:latin typeface="Alexandria"/>
              <a:ea typeface="Alexandria"/>
              <a:cs typeface="Alexandria"/>
              <a:sym typeface="Alexandria"/>
            </a:endParaRPr>
          </a:p>
          <a:p>
            <a:pPr indent="-381000" lvl="0" marL="457200" rtl="0" algn="l">
              <a:lnSpc>
                <a:spcPct val="150000"/>
              </a:lnSpc>
              <a:spcBef>
                <a:spcPts val="0"/>
              </a:spcBef>
              <a:spcAft>
                <a:spcPts val="0"/>
              </a:spcAft>
              <a:buClr>
                <a:schemeClr val="dk1"/>
              </a:buClr>
              <a:buSzPts val="2400"/>
              <a:buFont typeface="Alexandria"/>
              <a:buChar char="●"/>
            </a:pPr>
            <a:r>
              <a:rPr lang="en-US" sz="2400">
                <a:solidFill>
                  <a:schemeClr val="dk1"/>
                </a:solidFill>
                <a:latin typeface="Alexandria"/>
                <a:ea typeface="Alexandria"/>
                <a:cs typeface="Alexandria"/>
                <a:sym typeface="Alexandria"/>
              </a:rPr>
              <a:t>Roadmap</a:t>
            </a:r>
            <a:endParaRPr sz="2400">
              <a:solidFill>
                <a:schemeClr val="dk1"/>
              </a:solidFill>
              <a:latin typeface="Alexandria"/>
              <a:ea typeface="Alexandria"/>
              <a:cs typeface="Alexandria"/>
              <a:sym typeface="Alexandria"/>
            </a:endParaRPr>
          </a:p>
          <a:p>
            <a:pPr indent="-381000" lvl="0" marL="457200" rtl="0" algn="l">
              <a:lnSpc>
                <a:spcPct val="150000"/>
              </a:lnSpc>
              <a:spcBef>
                <a:spcPts val="0"/>
              </a:spcBef>
              <a:spcAft>
                <a:spcPts val="0"/>
              </a:spcAft>
              <a:buClr>
                <a:schemeClr val="dk1"/>
              </a:buClr>
              <a:buSzPts val="2400"/>
              <a:buFont typeface="Alexandria"/>
              <a:buChar char="●"/>
            </a:pPr>
            <a:r>
              <a:rPr lang="en-US" sz="2400">
                <a:solidFill>
                  <a:schemeClr val="dk1"/>
                </a:solidFill>
                <a:latin typeface="Alexandria"/>
                <a:ea typeface="Alexandria"/>
                <a:cs typeface="Alexandria"/>
                <a:sym typeface="Alexandria"/>
              </a:rPr>
              <a:t>What is Next ?</a:t>
            </a:r>
            <a:endParaRPr sz="2000">
              <a:solidFill>
                <a:schemeClr val="dk1"/>
              </a:solidFill>
              <a:latin typeface="Alexandria"/>
              <a:ea typeface="Alexandria"/>
              <a:cs typeface="Alexandria"/>
              <a:sym typeface="Alexandria"/>
            </a:endParaRPr>
          </a:p>
        </p:txBody>
      </p:sp>
      <p:pic>
        <p:nvPicPr>
          <p:cNvPr id="143" name="Google Shape;143;p24"/>
          <p:cNvPicPr preferRelativeResize="0"/>
          <p:nvPr/>
        </p:nvPicPr>
        <p:blipFill rotWithShape="1">
          <a:blip r:embed="rId3">
            <a:alphaModFix/>
          </a:blip>
          <a:srcRect b="25429" l="0" r="0" t="27876"/>
          <a:stretch/>
        </p:blipFill>
        <p:spPr>
          <a:xfrm>
            <a:off x="9678850" y="268963"/>
            <a:ext cx="2305141" cy="1076343"/>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sp>
        <p:nvSpPr>
          <p:cNvPr id="149" name="Google Shape;149;p25"/>
          <p:cNvSpPr txBox="1"/>
          <p:nvPr/>
        </p:nvSpPr>
        <p:spPr>
          <a:xfrm>
            <a:off x="2799147" y="2849900"/>
            <a:ext cx="6593700" cy="1015800"/>
          </a:xfrm>
          <a:prstGeom prst="rect">
            <a:avLst/>
          </a:prstGeom>
          <a:noFill/>
          <a:ln>
            <a:noFill/>
          </a:ln>
        </p:spPr>
        <p:txBody>
          <a:bodyPr anchorCtr="0" anchor="t" bIns="45700" lIns="91425" spcFirstLastPara="1" rIns="91425" wrap="square" tIns="45700">
            <a:spAutoFit/>
          </a:bodyPr>
          <a:lstStyle/>
          <a:p>
            <a:pPr indent="0" lvl="0" marL="0" rtl="0" algn="ctr">
              <a:spcBef>
                <a:spcPts val="0"/>
              </a:spcBef>
              <a:spcAft>
                <a:spcPts val="0"/>
              </a:spcAft>
              <a:buNone/>
            </a:pPr>
            <a:r>
              <a:rPr b="1" lang="en-US" sz="6000">
                <a:solidFill>
                  <a:schemeClr val="dk1"/>
                </a:solidFill>
                <a:latin typeface="Alexandria"/>
                <a:ea typeface="Alexandria"/>
                <a:cs typeface="Alexandria"/>
                <a:sym typeface="Alexandria"/>
              </a:rPr>
              <a:t>Introduction</a:t>
            </a:r>
            <a:endParaRPr sz="6000">
              <a:solidFill>
                <a:schemeClr val="dk1"/>
              </a:solidFill>
              <a:latin typeface="Alexandria"/>
              <a:ea typeface="Alexandria"/>
              <a:cs typeface="Alexandria"/>
              <a:sym typeface="Alexandria"/>
            </a:endParaRPr>
          </a:p>
        </p:txBody>
      </p:sp>
      <p:pic>
        <p:nvPicPr>
          <p:cNvPr id="150" name="Google Shape;150;p25"/>
          <p:cNvPicPr preferRelativeResize="0"/>
          <p:nvPr/>
        </p:nvPicPr>
        <p:blipFill rotWithShape="1">
          <a:blip r:embed="rId3">
            <a:alphaModFix/>
          </a:blip>
          <a:srcRect b="25429" l="0" r="0" t="27876"/>
          <a:stretch/>
        </p:blipFill>
        <p:spPr>
          <a:xfrm>
            <a:off x="-60001" y="-58061"/>
            <a:ext cx="2305141" cy="1076343"/>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 name="Shape 154"/>
        <p:cNvGrpSpPr/>
        <p:nvPr/>
      </p:nvGrpSpPr>
      <p:grpSpPr>
        <a:xfrm>
          <a:off x="0" y="0"/>
          <a:ext cx="0" cy="0"/>
          <a:chOff x="0" y="0"/>
          <a:chExt cx="0" cy="0"/>
        </a:xfrm>
      </p:grpSpPr>
      <p:sp>
        <p:nvSpPr>
          <p:cNvPr id="155" name="Google Shape;155;p26"/>
          <p:cNvSpPr/>
          <p:nvPr/>
        </p:nvSpPr>
        <p:spPr>
          <a:xfrm>
            <a:off x="2626178" y="500900"/>
            <a:ext cx="9922200" cy="45600"/>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56" name="Google Shape;156;p26"/>
          <p:cNvSpPr/>
          <p:nvPr/>
        </p:nvSpPr>
        <p:spPr>
          <a:xfrm>
            <a:off x="401974" y="1553201"/>
            <a:ext cx="10088400" cy="48702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57" name="Google Shape;157;p26"/>
          <p:cNvSpPr txBox="1"/>
          <p:nvPr/>
        </p:nvSpPr>
        <p:spPr>
          <a:xfrm>
            <a:off x="1675976" y="1468531"/>
            <a:ext cx="8417400" cy="3693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rgbClr val="2D3956"/>
              </a:solidFill>
              <a:latin typeface="Alexandria"/>
              <a:ea typeface="Alexandria"/>
              <a:cs typeface="Alexandria"/>
              <a:sym typeface="Alexandria"/>
            </a:endParaRPr>
          </a:p>
        </p:txBody>
      </p:sp>
      <p:pic>
        <p:nvPicPr>
          <p:cNvPr id="158" name="Google Shape;158;p26"/>
          <p:cNvPicPr preferRelativeResize="0"/>
          <p:nvPr/>
        </p:nvPicPr>
        <p:blipFill rotWithShape="1">
          <a:blip r:embed="rId3">
            <a:alphaModFix/>
          </a:blip>
          <a:srcRect b="25429" l="0" r="0" t="27876"/>
          <a:stretch/>
        </p:blipFill>
        <p:spPr>
          <a:xfrm>
            <a:off x="180431" y="79526"/>
            <a:ext cx="2305141" cy="1076343"/>
          </a:xfrm>
          <a:prstGeom prst="rect">
            <a:avLst/>
          </a:prstGeom>
          <a:noFill/>
          <a:ln>
            <a:noFill/>
          </a:ln>
        </p:spPr>
      </p:pic>
      <p:sp>
        <p:nvSpPr>
          <p:cNvPr id="159" name="Google Shape;159;p26"/>
          <p:cNvSpPr txBox="1"/>
          <p:nvPr/>
        </p:nvSpPr>
        <p:spPr>
          <a:xfrm>
            <a:off x="882495" y="546636"/>
            <a:ext cx="10353900" cy="970500"/>
          </a:xfrm>
          <a:prstGeom prst="rect">
            <a:avLst/>
          </a:prstGeom>
          <a:noFill/>
          <a:ln>
            <a:noFill/>
          </a:ln>
          <a:effectLst>
            <a:outerShdw blurRad="25400">
              <a:srgbClr val="000000">
                <a:alpha val="45880"/>
              </a:srgbClr>
            </a:outerShdw>
          </a:effectLst>
        </p:spPr>
        <p:txBody>
          <a:bodyPr anchorCtr="0" anchor="ctr" bIns="45700" lIns="91425" spcFirstLastPara="1" rIns="91425" wrap="square" tIns="45700">
            <a:noAutofit/>
          </a:bodyPr>
          <a:lstStyle/>
          <a:p>
            <a:pPr indent="0" lvl="0" marL="0" rtl="0" algn="ctr">
              <a:spcBef>
                <a:spcPts val="0"/>
              </a:spcBef>
              <a:spcAft>
                <a:spcPts val="0"/>
              </a:spcAft>
              <a:buNone/>
            </a:pPr>
            <a:r>
              <a:rPr lang="en-US" sz="6000">
                <a:solidFill>
                  <a:schemeClr val="dk1"/>
                </a:solidFill>
                <a:latin typeface="Times New Roman"/>
                <a:ea typeface="Times New Roman"/>
                <a:cs typeface="Times New Roman"/>
                <a:sym typeface="Times New Roman"/>
              </a:rPr>
              <a:t>Introduction</a:t>
            </a:r>
            <a:endParaRPr sz="6000">
              <a:solidFill>
                <a:schemeClr val="dk1"/>
              </a:solidFill>
              <a:latin typeface="Times New Roman"/>
              <a:ea typeface="Times New Roman"/>
              <a:cs typeface="Times New Roman"/>
              <a:sym typeface="Times New Roman"/>
            </a:endParaRPr>
          </a:p>
        </p:txBody>
      </p:sp>
      <p:sp>
        <p:nvSpPr>
          <p:cNvPr id="160" name="Google Shape;160;p26"/>
          <p:cNvSpPr txBox="1"/>
          <p:nvPr/>
        </p:nvSpPr>
        <p:spPr>
          <a:xfrm>
            <a:off x="804475" y="1736525"/>
            <a:ext cx="9610500" cy="1282800"/>
          </a:xfrm>
          <a:prstGeom prst="rect">
            <a:avLst/>
          </a:prstGeom>
          <a:noFill/>
          <a:ln>
            <a:noFill/>
          </a:ln>
          <a:effectLst>
            <a:outerShdw blurRad="25400">
              <a:srgbClr val="000000">
                <a:alpha val="45880"/>
              </a:srgbClr>
            </a:outerShdw>
          </a:effectLst>
        </p:spPr>
        <p:txBody>
          <a:bodyPr anchorCtr="0" anchor="t" bIns="45700" lIns="91425" spcFirstLastPara="1" rIns="91425" wrap="square" tIns="45700">
            <a:normAutofit lnSpcReduction="20000"/>
          </a:bodyPr>
          <a:lstStyle/>
          <a:p>
            <a:pPr indent="-306000" lvl="0" marL="342900" rtl="0" algn="l">
              <a:spcBef>
                <a:spcPts val="0"/>
              </a:spcBef>
              <a:spcAft>
                <a:spcPts val="0"/>
              </a:spcAft>
              <a:buClr>
                <a:schemeClr val="dk1"/>
              </a:buClr>
              <a:buSzPts val="1960"/>
              <a:buFont typeface="Noto Sans Symbols"/>
              <a:buChar char="◈"/>
            </a:pPr>
            <a:r>
              <a:rPr lang="en-US" sz="2800">
                <a:solidFill>
                  <a:schemeClr val="dk1"/>
                </a:solidFill>
                <a:latin typeface="Alexandria"/>
                <a:ea typeface="Alexandria"/>
                <a:cs typeface="Alexandria"/>
                <a:sym typeface="Alexandria"/>
              </a:rPr>
              <a:t>Flutter is framework created by </a:t>
            </a:r>
            <a:r>
              <a:rPr b="1" lang="en-US" sz="2800">
                <a:solidFill>
                  <a:schemeClr val="dk1"/>
                </a:solidFill>
                <a:latin typeface="Alexandria"/>
                <a:ea typeface="Alexandria"/>
                <a:cs typeface="Alexandria"/>
                <a:sym typeface="Alexandria"/>
              </a:rPr>
              <a:t>google.</a:t>
            </a:r>
            <a:endParaRPr sz="2000">
              <a:solidFill>
                <a:schemeClr val="dk1"/>
              </a:solidFill>
              <a:latin typeface="Alexandria"/>
              <a:ea typeface="Alexandria"/>
              <a:cs typeface="Alexandria"/>
              <a:sym typeface="Alexandria"/>
            </a:endParaRPr>
          </a:p>
          <a:p>
            <a:pPr indent="-306000" lvl="0" marL="342900" rtl="0" algn="l">
              <a:spcBef>
                <a:spcPts val="1160"/>
              </a:spcBef>
              <a:spcAft>
                <a:spcPts val="0"/>
              </a:spcAft>
              <a:buClr>
                <a:schemeClr val="dk1"/>
              </a:buClr>
              <a:buSzPts val="1960"/>
              <a:buFont typeface="Alexandria"/>
              <a:buChar char="◈"/>
            </a:pPr>
            <a:r>
              <a:rPr lang="en-US" sz="2800">
                <a:solidFill>
                  <a:schemeClr val="dk1"/>
                </a:solidFill>
                <a:latin typeface="Alexandria"/>
                <a:ea typeface="Alexandria"/>
                <a:cs typeface="Alexandria"/>
                <a:sym typeface="Alexandria"/>
              </a:rPr>
              <a:t>A cross-platform framework used to develop application for </a:t>
            </a:r>
            <a:endParaRPr sz="2000">
              <a:solidFill>
                <a:schemeClr val="dk1"/>
              </a:solidFill>
              <a:latin typeface="Alexandria"/>
              <a:ea typeface="Alexandria"/>
              <a:cs typeface="Alexandria"/>
              <a:sym typeface="Alexandria"/>
            </a:endParaRPr>
          </a:p>
        </p:txBody>
      </p:sp>
      <p:sp>
        <p:nvSpPr>
          <p:cNvPr id="161" name="Google Shape;161;p26"/>
          <p:cNvSpPr txBox="1"/>
          <p:nvPr/>
        </p:nvSpPr>
        <p:spPr>
          <a:xfrm>
            <a:off x="573050" y="5133330"/>
            <a:ext cx="10972800" cy="1282800"/>
          </a:xfrm>
          <a:prstGeom prst="rect">
            <a:avLst/>
          </a:prstGeom>
          <a:noFill/>
          <a:ln>
            <a:noFill/>
          </a:ln>
        </p:spPr>
        <p:txBody>
          <a:bodyPr anchorCtr="0" anchor="t" bIns="45700" lIns="91425" spcFirstLastPara="1" rIns="91425" wrap="square" tIns="45700">
            <a:noAutofit/>
          </a:bodyPr>
          <a:lstStyle/>
          <a:p>
            <a:pPr indent="-139700" lvl="0" marL="342900" marR="0" rtl="0" algn="l">
              <a:spcBef>
                <a:spcPts val="0"/>
              </a:spcBef>
              <a:spcAft>
                <a:spcPts val="0"/>
              </a:spcAft>
              <a:buClr>
                <a:srgbClr val="FFFFFF"/>
              </a:buClr>
              <a:buSzPts val="3200"/>
              <a:buFont typeface="Lustria"/>
              <a:buNone/>
            </a:pPr>
            <a:r>
              <a:t/>
            </a:r>
            <a:endParaRPr b="0" i="0" sz="3200" u="none" cap="none" strike="noStrike">
              <a:solidFill>
                <a:srgbClr val="FFFFFF"/>
              </a:solidFill>
              <a:latin typeface="Times New Roman"/>
              <a:ea typeface="Times New Roman"/>
              <a:cs typeface="Times New Roman"/>
              <a:sym typeface="Times New Roman"/>
            </a:endParaRPr>
          </a:p>
        </p:txBody>
      </p:sp>
      <p:sp>
        <p:nvSpPr>
          <p:cNvPr id="162" name="Google Shape;162;p26"/>
          <p:cNvSpPr txBox="1"/>
          <p:nvPr/>
        </p:nvSpPr>
        <p:spPr>
          <a:xfrm>
            <a:off x="877250" y="5712975"/>
            <a:ext cx="10972800" cy="596700"/>
          </a:xfrm>
          <a:prstGeom prst="rect">
            <a:avLst/>
          </a:prstGeom>
          <a:noFill/>
          <a:ln>
            <a:noFill/>
          </a:ln>
          <a:effectLst>
            <a:outerShdw blurRad="25400">
              <a:srgbClr val="000000">
                <a:alpha val="45880"/>
              </a:srgbClr>
            </a:outerShdw>
          </a:effectLst>
        </p:spPr>
        <p:txBody>
          <a:bodyPr anchorCtr="0" anchor="t" bIns="45700" lIns="91425" spcFirstLastPara="1" rIns="91425" wrap="square" tIns="45700">
            <a:normAutofit/>
          </a:bodyPr>
          <a:lstStyle/>
          <a:p>
            <a:pPr indent="-306000" lvl="0" marL="342900" marR="0" rtl="0" algn="l">
              <a:spcBef>
                <a:spcPts val="0"/>
              </a:spcBef>
              <a:spcAft>
                <a:spcPts val="0"/>
              </a:spcAft>
              <a:buClr>
                <a:schemeClr val="dk1"/>
              </a:buClr>
              <a:buSzPts val="1680"/>
              <a:buFont typeface="Alexandria"/>
              <a:buChar char="◈"/>
            </a:pPr>
            <a:r>
              <a:rPr i="0" lang="en-US" sz="2400" u="none" cap="none" strike="noStrike">
                <a:solidFill>
                  <a:schemeClr val="dk1"/>
                </a:solidFill>
                <a:latin typeface="Alexandria"/>
                <a:ea typeface="Alexandria"/>
                <a:cs typeface="Alexandria"/>
                <a:sym typeface="Alexandria"/>
              </a:rPr>
              <a:t>Dart Programming language</a:t>
            </a:r>
            <a:endParaRPr>
              <a:solidFill>
                <a:schemeClr val="dk1"/>
              </a:solidFill>
              <a:latin typeface="Alexandria"/>
              <a:ea typeface="Alexandria"/>
              <a:cs typeface="Alexandria"/>
              <a:sym typeface="Alexandria"/>
            </a:endParaRPr>
          </a:p>
        </p:txBody>
      </p:sp>
      <p:sp>
        <p:nvSpPr>
          <p:cNvPr id="163" name="Google Shape;163;p26"/>
          <p:cNvSpPr txBox="1"/>
          <p:nvPr/>
        </p:nvSpPr>
        <p:spPr>
          <a:xfrm>
            <a:off x="1449495" y="3099763"/>
            <a:ext cx="5118600" cy="2326500"/>
          </a:xfrm>
          <a:prstGeom prst="rect">
            <a:avLst/>
          </a:prstGeom>
          <a:noFill/>
          <a:ln>
            <a:noFill/>
          </a:ln>
          <a:effectLst>
            <a:outerShdw blurRad="25400">
              <a:srgbClr val="000000">
                <a:alpha val="45880"/>
              </a:srgbClr>
            </a:outerShdw>
          </a:effectLst>
        </p:spPr>
        <p:txBody>
          <a:bodyPr anchorCtr="0" anchor="t" bIns="45700" lIns="91425" spcFirstLastPara="1" rIns="91425" wrap="square" tIns="45700">
            <a:noAutofit/>
          </a:bodyPr>
          <a:lstStyle/>
          <a:p>
            <a:pPr indent="-285750" lvl="0" marL="285750" marR="0" rtl="0" algn="l">
              <a:lnSpc>
                <a:spcPct val="150000"/>
              </a:lnSpc>
              <a:spcBef>
                <a:spcPts val="0"/>
              </a:spcBef>
              <a:spcAft>
                <a:spcPts val="0"/>
              </a:spcAft>
              <a:buClr>
                <a:schemeClr val="dk1"/>
              </a:buClr>
              <a:buSzPts val="1680"/>
              <a:buFont typeface="Alexandria"/>
              <a:buChar char="•"/>
            </a:pPr>
            <a:r>
              <a:rPr i="0" lang="en-US" sz="2400" u="none" cap="none" strike="noStrike">
                <a:solidFill>
                  <a:schemeClr val="dk1"/>
                </a:solidFill>
                <a:latin typeface="Alexandria"/>
                <a:ea typeface="Alexandria"/>
                <a:cs typeface="Alexandria"/>
                <a:sym typeface="Alexandria"/>
              </a:rPr>
              <a:t>Android</a:t>
            </a:r>
            <a:endParaRPr>
              <a:solidFill>
                <a:schemeClr val="dk1"/>
              </a:solidFill>
              <a:latin typeface="Alexandria"/>
              <a:ea typeface="Alexandria"/>
              <a:cs typeface="Alexandria"/>
              <a:sym typeface="Alexandria"/>
            </a:endParaRPr>
          </a:p>
          <a:p>
            <a:pPr indent="-285750" lvl="0" marL="285750" marR="0" rtl="0" algn="l">
              <a:lnSpc>
                <a:spcPct val="150000"/>
              </a:lnSpc>
              <a:spcBef>
                <a:spcPts val="1080"/>
              </a:spcBef>
              <a:spcAft>
                <a:spcPts val="0"/>
              </a:spcAft>
              <a:buClr>
                <a:schemeClr val="dk1"/>
              </a:buClr>
              <a:buSzPts val="1680"/>
              <a:buFont typeface="Alexandria"/>
              <a:buChar char="•"/>
            </a:pPr>
            <a:r>
              <a:rPr i="0" lang="en-US" sz="2400" u="none" cap="none" strike="noStrike">
                <a:solidFill>
                  <a:schemeClr val="dk1"/>
                </a:solidFill>
                <a:latin typeface="Alexandria"/>
                <a:ea typeface="Alexandria"/>
                <a:cs typeface="Alexandria"/>
                <a:sym typeface="Alexandria"/>
              </a:rPr>
              <a:t>iOS</a:t>
            </a:r>
            <a:endParaRPr>
              <a:solidFill>
                <a:schemeClr val="dk1"/>
              </a:solidFill>
              <a:latin typeface="Alexandria"/>
              <a:ea typeface="Alexandria"/>
              <a:cs typeface="Alexandria"/>
              <a:sym typeface="Alexandria"/>
            </a:endParaRPr>
          </a:p>
          <a:p>
            <a:pPr indent="-285750" lvl="0" marL="285750" marR="0" rtl="0" algn="l">
              <a:lnSpc>
                <a:spcPct val="150000"/>
              </a:lnSpc>
              <a:spcBef>
                <a:spcPts val="1080"/>
              </a:spcBef>
              <a:spcAft>
                <a:spcPts val="0"/>
              </a:spcAft>
              <a:buClr>
                <a:schemeClr val="dk1"/>
              </a:buClr>
              <a:buSzPts val="1680"/>
              <a:buFont typeface="Alexandria"/>
              <a:buChar char="•"/>
            </a:pPr>
            <a:r>
              <a:rPr i="0" lang="en-US" sz="2400" u="none" cap="none" strike="noStrike">
                <a:solidFill>
                  <a:schemeClr val="dk1"/>
                </a:solidFill>
                <a:latin typeface="Alexandria"/>
                <a:ea typeface="Alexandria"/>
                <a:cs typeface="Alexandria"/>
                <a:sym typeface="Alexandria"/>
              </a:rPr>
              <a:t>Web</a:t>
            </a:r>
            <a:endParaRPr>
              <a:solidFill>
                <a:schemeClr val="dk1"/>
              </a:solidFill>
              <a:latin typeface="Alexandria"/>
              <a:ea typeface="Alexandria"/>
              <a:cs typeface="Alexandria"/>
              <a:sym typeface="Alexandria"/>
            </a:endParaRPr>
          </a:p>
          <a:p>
            <a:pPr indent="-285750" lvl="0" marL="285750" marR="0" rtl="0" algn="l">
              <a:lnSpc>
                <a:spcPct val="150000"/>
              </a:lnSpc>
              <a:spcBef>
                <a:spcPts val="1080"/>
              </a:spcBef>
              <a:spcAft>
                <a:spcPts val="0"/>
              </a:spcAft>
              <a:buClr>
                <a:schemeClr val="dk1"/>
              </a:buClr>
              <a:buSzPts val="1680"/>
              <a:buFont typeface="Alexandria"/>
              <a:buChar char="•"/>
            </a:pPr>
            <a:r>
              <a:rPr i="0" lang="en-US" sz="2400" u="none" cap="none" strike="noStrike">
                <a:solidFill>
                  <a:schemeClr val="dk1"/>
                </a:solidFill>
                <a:latin typeface="Alexandria"/>
                <a:ea typeface="Alexandria"/>
                <a:cs typeface="Alexandria"/>
                <a:sym typeface="Alexandria"/>
              </a:rPr>
              <a:t>and Desktop</a:t>
            </a:r>
            <a:endParaRPr>
              <a:solidFill>
                <a:schemeClr val="dk1"/>
              </a:solidFill>
              <a:latin typeface="Alexandria"/>
              <a:ea typeface="Alexandria"/>
              <a:cs typeface="Alexandria"/>
              <a:sym typeface="Alexandria"/>
            </a:endParaRPr>
          </a:p>
        </p:txBody>
      </p:sp>
      <p:pic>
        <p:nvPicPr>
          <p:cNvPr id="164" name="Google Shape;164;p26"/>
          <p:cNvPicPr preferRelativeResize="0"/>
          <p:nvPr/>
        </p:nvPicPr>
        <p:blipFill rotWithShape="1">
          <a:blip r:embed="rId4">
            <a:alphaModFix/>
          </a:blip>
          <a:srcRect b="0" l="0" r="0" t="0"/>
          <a:stretch/>
        </p:blipFill>
        <p:spPr>
          <a:xfrm>
            <a:off x="5709834" y="2480097"/>
            <a:ext cx="8140094" cy="4578803"/>
          </a:xfrm>
          <a:prstGeom prst="rect">
            <a:avLst/>
          </a:prstGeom>
          <a:noFill/>
          <a:ln>
            <a:noFill/>
          </a:ln>
        </p:spPr>
      </p:pic>
      <p:pic>
        <p:nvPicPr>
          <p:cNvPr id="165" name="Google Shape;165;p26"/>
          <p:cNvPicPr preferRelativeResize="0"/>
          <p:nvPr/>
        </p:nvPicPr>
        <p:blipFill rotWithShape="1">
          <a:blip r:embed="rId5">
            <a:alphaModFix/>
          </a:blip>
          <a:srcRect b="0" l="0" r="0" t="0"/>
          <a:stretch/>
        </p:blipFill>
        <p:spPr>
          <a:xfrm>
            <a:off x="6270159" y="5305355"/>
            <a:ext cx="1118049" cy="1118049"/>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graphicFrame>
        <p:nvGraphicFramePr>
          <p:cNvPr id="171" name="Google Shape;171;p27"/>
          <p:cNvGraphicFramePr/>
          <p:nvPr/>
        </p:nvGraphicFramePr>
        <p:xfrm>
          <a:off x="247650" y="1282700"/>
          <a:ext cx="3000000" cy="3000000"/>
        </p:xfrm>
        <a:graphic>
          <a:graphicData uri="http://schemas.openxmlformats.org/drawingml/2006/table">
            <a:tbl>
              <a:tblPr bandRow="1" firstRow="1">
                <a:noFill/>
                <a:tableStyleId>{86DF9FED-86ED-4265-BF20-8D520CAB130E}</a:tableStyleId>
              </a:tblPr>
              <a:tblGrid>
                <a:gridCol w="3890425"/>
                <a:gridCol w="3890425"/>
                <a:gridCol w="3890425"/>
              </a:tblGrid>
              <a:tr h="370850">
                <a:tc>
                  <a:txBody>
                    <a:bodyPr/>
                    <a:lstStyle/>
                    <a:p>
                      <a:pPr indent="0" lvl="0" marL="0" marR="0" rtl="0" algn="ctr">
                        <a:spcBef>
                          <a:spcPts val="0"/>
                        </a:spcBef>
                        <a:spcAft>
                          <a:spcPts val="0"/>
                        </a:spcAft>
                        <a:buNone/>
                      </a:pPr>
                      <a:r>
                        <a:rPr b="0" lang="en-US" sz="1800" u="none" cap="none" strike="noStrike">
                          <a:solidFill>
                            <a:srgbClr val="000000"/>
                          </a:solidFill>
                        </a:rPr>
                        <a:t>1. Open Source</a:t>
                      </a:r>
                      <a:endParaRPr b="0" sz="1800" u="none" cap="none" strike="noStrike">
                        <a:solidFill>
                          <a:srgbClr val="000000"/>
                        </a:solidFill>
                      </a:endParaRPr>
                    </a:p>
                  </a:txBody>
                  <a:tcPr marT="45725" marB="45725" marR="91450" marL="91450">
                    <a:solidFill>
                      <a:srgbClr val="BFBFBF"/>
                    </a:solidFill>
                  </a:tcPr>
                </a:tc>
                <a:tc>
                  <a:txBody>
                    <a:bodyPr/>
                    <a:lstStyle/>
                    <a:p>
                      <a:pPr indent="0" lvl="0" marL="0" marR="0" rtl="0" algn="ctr">
                        <a:spcBef>
                          <a:spcPts val="0"/>
                        </a:spcBef>
                        <a:spcAft>
                          <a:spcPts val="0"/>
                        </a:spcAft>
                        <a:buNone/>
                      </a:pPr>
                      <a:r>
                        <a:rPr b="0" lang="en-US" sz="1800" u="none" cap="none" strike="noStrike">
                          <a:solidFill>
                            <a:srgbClr val="000000"/>
                          </a:solidFill>
                        </a:rPr>
                        <a:t>2. Faster development Cycle</a:t>
                      </a:r>
                      <a:endParaRPr b="0" sz="1800" u="none" cap="none" strike="noStrike">
                        <a:solidFill>
                          <a:srgbClr val="000000"/>
                        </a:solidFill>
                      </a:endParaRPr>
                    </a:p>
                  </a:txBody>
                  <a:tcPr marT="45725" marB="45725" marR="91450" marL="91450">
                    <a:solidFill>
                      <a:srgbClr val="D8D8D8"/>
                    </a:solidFill>
                  </a:tcPr>
                </a:tc>
                <a:tc>
                  <a:txBody>
                    <a:bodyPr/>
                    <a:lstStyle/>
                    <a:p>
                      <a:pPr indent="0" lvl="0" marL="0" marR="0" rtl="0" algn="ctr">
                        <a:spcBef>
                          <a:spcPts val="0"/>
                        </a:spcBef>
                        <a:spcAft>
                          <a:spcPts val="0"/>
                        </a:spcAft>
                        <a:buNone/>
                      </a:pPr>
                      <a:r>
                        <a:rPr b="0" lang="en-US" sz="1800" u="none" cap="none" strike="noStrike">
                          <a:solidFill>
                            <a:srgbClr val="000000"/>
                          </a:solidFill>
                        </a:rPr>
                        <a:t>3. Super Productive</a:t>
                      </a:r>
                      <a:endParaRPr b="0" sz="1800" u="none" cap="none" strike="noStrike">
                        <a:solidFill>
                          <a:srgbClr val="000000"/>
                        </a:solidFill>
                      </a:endParaRPr>
                    </a:p>
                  </a:txBody>
                  <a:tcPr marT="45725" marB="45725" marR="91450" marL="91450">
                    <a:solidFill>
                      <a:srgbClr val="BFBFBF"/>
                    </a:solidFill>
                  </a:tcPr>
                </a:tc>
              </a:tr>
            </a:tbl>
          </a:graphicData>
        </a:graphic>
      </p:graphicFrame>
      <p:sp>
        <p:nvSpPr>
          <p:cNvPr id="172" name="Google Shape;172;p27"/>
          <p:cNvSpPr txBox="1"/>
          <p:nvPr/>
        </p:nvSpPr>
        <p:spPr>
          <a:xfrm>
            <a:off x="342900" y="1955800"/>
            <a:ext cx="3594000" cy="12006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0" lang="en-US" sz="1800" u="none" cap="none" strike="noStrike">
                <a:solidFill>
                  <a:schemeClr val="dk1"/>
                </a:solidFill>
                <a:latin typeface="Alexandria"/>
                <a:ea typeface="Alexandria"/>
                <a:cs typeface="Alexandria"/>
                <a:sym typeface="Alexandria"/>
              </a:rPr>
              <a:t>Flutter is Open-Source framework</a:t>
            </a:r>
            <a:endParaRPr>
              <a:solidFill>
                <a:schemeClr val="dk1"/>
              </a:solidFill>
              <a:latin typeface="Alexandria"/>
              <a:ea typeface="Alexandria"/>
              <a:cs typeface="Alexandria"/>
              <a:sym typeface="Alexandria"/>
            </a:endParaRPr>
          </a:p>
          <a:p>
            <a:pPr indent="0" lvl="0" marL="0" marR="0" rtl="0" algn="l">
              <a:spcBef>
                <a:spcPts val="0"/>
              </a:spcBef>
              <a:spcAft>
                <a:spcPts val="0"/>
              </a:spcAft>
              <a:buNone/>
            </a:pPr>
            <a:r>
              <a:rPr lang="en-US" sz="1800">
                <a:solidFill>
                  <a:schemeClr val="dk1"/>
                </a:solidFill>
                <a:latin typeface="Alexandria"/>
                <a:ea typeface="Alexandria"/>
                <a:cs typeface="Alexandria"/>
                <a:sym typeface="Alexandria"/>
              </a:rPr>
              <a:t>Therefore, anyone can use it for any given purpose.</a:t>
            </a:r>
            <a:endParaRPr sz="1800">
              <a:solidFill>
                <a:schemeClr val="dk1"/>
              </a:solidFill>
              <a:latin typeface="Alexandria"/>
              <a:ea typeface="Alexandria"/>
              <a:cs typeface="Alexandria"/>
              <a:sym typeface="Alexandria"/>
            </a:endParaRPr>
          </a:p>
        </p:txBody>
      </p:sp>
      <p:sp>
        <p:nvSpPr>
          <p:cNvPr id="173" name="Google Shape;173;p27"/>
          <p:cNvSpPr txBox="1"/>
          <p:nvPr/>
        </p:nvSpPr>
        <p:spPr>
          <a:xfrm>
            <a:off x="4356100" y="1943100"/>
            <a:ext cx="3594000" cy="1754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Alexandria"/>
                <a:ea typeface="Alexandria"/>
                <a:cs typeface="Alexandria"/>
                <a:sym typeface="Alexandria"/>
              </a:rPr>
              <a:t>Flutter is so fast that it takes less than 30 sec for first full compilation.</a:t>
            </a:r>
            <a:endParaRPr>
              <a:solidFill>
                <a:schemeClr val="dk1"/>
              </a:solidFill>
              <a:latin typeface="Alexandria"/>
              <a:ea typeface="Alexandria"/>
              <a:cs typeface="Alexandria"/>
              <a:sym typeface="Alexandria"/>
            </a:endParaRPr>
          </a:p>
          <a:p>
            <a:pPr indent="0" lvl="0" marL="0" marR="0" rtl="0" algn="l">
              <a:spcBef>
                <a:spcPts val="0"/>
              </a:spcBef>
              <a:spcAft>
                <a:spcPts val="0"/>
              </a:spcAft>
              <a:buNone/>
            </a:pPr>
            <a:r>
              <a:t/>
            </a:r>
            <a:endParaRPr sz="1800">
              <a:solidFill>
                <a:schemeClr val="dk1"/>
              </a:solidFill>
              <a:latin typeface="Alexandria"/>
              <a:ea typeface="Alexandria"/>
              <a:cs typeface="Alexandria"/>
              <a:sym typeface="Alexandria"/>
            </a:endParaRPr>
          </a:p>
          <a:p>
            <a:pPr indent="0" lvl="0" marL="0" marR="0" rtl="0" algn="l">
              <a:spcBef>
                <a:spcPts val="0"/>
              </a:spcBef>
              <a:spcAft>
                <a:spcPts val="0"/>
              </a:spcAft>
              <a:buNone/>
            </a:pPr>
            <a:r>
              <a:rPr lang="en-US" sz="1800">
                <a:solidFill>
                  <a:schemeClr val="dk1"/>
                </a:solidFill>
                <a:latin typeface="Alexandria"/>
                <a:ea typeface="Alexandria"/>
                <a:cs typeface="Alexandria"/>
                <a:sym typeface="Alexandria"/>
              </a:rPr>
              <a:t>Comes with Hot-Reload &amp; Hot-Restart.</a:t>
            </a:r>
            <a:endParaRPr sz="1800">
              <a:solidFill>
                <a:schemeClr val="dk1"/>
              </a:solidFill>
              <a:latin typeface="Alexandria"/>
              <a:ea typeface="Alexandria"/>
              <a:cs typeface="Alexandria"/>
              <a:sym typeface="Alexandria"/>
            </a:endParaRPr>
          </a:p>
        </p:txBody>
      </p:sp>
      <p:sp>
        <p:nvSpPr>
          <p:cNvPr id="174" name="Google Shape;174;p27"/>
          <p:cNvSpPr txBox="1"/>
          <p:nvPr/>
        </p:nvSpPr>
        <p:spPr>
          <a:xfrm>
            <a:off x="8324849" y="1955800"/>
            <a:ext cx="3594000" cy="20319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Alexandria"/>
                <a:ea typeface="Alexandria"/>
                <a:cs typeface="Alexandria"/>
                <a:sym typeface="Alexandria"/>
              </a:rPr>
              <a:t>Comes with Hot-Reload &amp; Hot-Restart.</a:t>
            </a:r>
            <a:endParaRPr>
              <a:solidFill>
                <a:schemeClr val="dk1"/>
              </a:solidFill>
              <a:latin typeface="Alexandria"/>
              <a:ea typeface="Alexandria"/>
              <a:cs typeface="Alexandria"/>
              <a:sym typeface="Alexandria"/>
            </a:endParaRPr>
          </a:p>
          <a:p>
            <a:pPr indent="0" lvl="0" marL="0" marR="0" rtl="0" algn="l">
              <a:spcBef>
                <a:spcPts val="0"/>
              </a:spcBef>
              <a:spcAft>
                <a:spcPts val="0"/>
              </a:spcAft>
              <a:buNone/>
            </a:pPr>
            <a:r>
              <a:t/>
            </a:r>
            <a:endParaRPr sz="1800">
              <a:solidFill>
                <a:schemeClr val="dk1"/>
              </a:solidFill>
              <a:latin typeface="Alexandria"/>
              <a:ea typeface="Alexandria"/>
              <a:cs typeface="Alexandria"/>
              <a:sym typeface="Alexandria"/>
            </a:endParaRPr>
          </a:p>
          <a:p>
            <a:pPr indent="0" lvl="0" marL="0" marR="0" rtl="0" algn="l">
              <a:spcBef>
                <a:spcPts val="0"/>
              </a:spcBef>
              <a:spcAft>
                <a:spcPts val="0"/>
              </a:spcAft>
              <a:buNone/>
            </a:pPr>
            <a:r>
              <a:rPr lang="en-US" sz="1800">
                <a:solidFill>
                  <a:schemeClr val="dk1"/>
                </a:solidFill>
                <a:latin typeface="Alexandria"/>
                <a:ea typeface="Alexandria"/>
                <a:cs typeface="Alexandria"/>
                <a:sym typeface="Alexandria"/>
              </a:rPr>
              <a:t>Due to Stateful widget hot-reload feature Flutter is very fast iterative coding style.</a:t>
            </a:r>
            <a:endParaRPr sz="1800">
              <a:solidFill>
                <a:schemeClr val="dk1"/>
              </a:solidFill>
              <a:latin typeface="Alexandria"/>
              <a:ea typeface="Alexandria"/>
              <a:cs typeface="Alexandria"/>
              <a:sym typeface="Alexandria"/>
            </a:endParaRPr>
          </a:p>
        </p:txBody>
      </p:sp>
      <p:pic>
        <p:nvPicPr>
          <p:cNvPr id="175" name="Google Shape;175;p27"/>
          <p:cNvPicPr preferRelativeResize="0"/>
          <p:nvPr/>
        </p:nvPicPr>
        <p:blipFill rotWithShape="1">
          <a:blip r:embed="rId3">
            <a:alphaModFix/>
          </a:blip>
          <a:srcRect b="0" l="0" r="0" t="0"/>
          <a:stretch/>
        </p:blipFill>
        <p:spPr>
          <a:xfrm>
            <a:off x="342900" y="3710126"/>
            <a:ext cx="3628966" cy="2419310"/>
          </a:xfrm>
          <a:prstGeom prst="rect">
            <a:avLst/>
          </a:prstGeom>
          <a:noFill/>
          <a:ln>
            <a:noFill/>
          </a:ln>
        </p:spPr>
      </p:pic>
      <p:pic>
        <p:nvPicPr>
          <p:cNvPr id="176" name="Google Shape;176;p27"/>
          <p:cNvPicPr preferRelativeResize="0"/>
          <p:nvPr/>
        </p:nvPicPr>
        <p:blipFill rotWithShape="1">
          <a:blip r:embed="rId4">
            <a:alphaModFix/>
          </a:blip>
          <a:srcRect b="0" l="0" r="0" t="0"/>
          <a:stretch/>
        </p:blipFill>
        <p:spPr>
          <a:xfrm>
            <a:off x="4534693" y="4180722"/>
            <a:ext cx="3097213" cy="1478118"/>
          </a:xfrm>
          <a:prstGeom prst="rect">
            <a:avLst/>
          </a:prstGeom>
          <a:noFill/>
          <a:ln>
            <a:noFill/>
          </a:ln>
        </p:spPr>
      </p:pic>
      <p:pic>
        <p:nvPicPr>
          <p:cNvPr id="177" name="Google Shape;177;p27"/>
          <p:cNvPicPr preferRelativeResize="0"/>
          <p:nvPr/>
        </p:nvPicPr>
        <p:blipFill rotWithShape="1">
          <a:blip r:embed="rId5">
            <a:alphaModFix/>
          </a:blip>
          <a:srcRect b="0" l="0" r="0" t="0"/>
          <a:stretch/>
        </p:blipFill>
        <p:spPr>
          <a:xfrm>
            <a:off x="8343849" y="4091376"/>
            <a:ext cx="3556000" cy="2419310"/>
          </a:xfrm>
          <a:prstGeom prst="rect">
            <a:avLst/>
          </a:prstGeom>
          <a:noFill/>
          <a:ln>
            <a:noFill/>
          </a:ln>
        </p:spPr>
      </p:pic>
      <p:sp>
        <p:nvSpPr>
          <p:cNvPr id="178" name="Google Shape;178;p27"/>
          <p:cNvSpPr txBox="1"/>
          <p:nvPr/>
        </p:nvSpPr>
        <p:spPr>
          <a:xfrm>
            <a:off x="1423188" y="0"/>
            <a:ext cx="10972800" cy="1143000"/>
          </a:xfrm>
          <a:prstGeom prst="rect">
            <a:avLst/>
          </a:prstGeom>
          <a:noFill/>
          <a:ln>
            <a:noFill/>
          </a:ln>
          <a:effectLst>
            <a:outerShdw blurRad="25400">
              <a:srgbClr val="000000">
                <a:alpha val="45880"/>
              </a:srgbClr>
            </a:outerShdw>
          </a:effectLst>
        </p:spPr>
        <p:txBody>
          <a:bodyPr anchorCtr="0" anchor="ctr" bIns="45700" lIns="91425" spcFirstLastPara="1" rIns="91425" wrap="square" tIns="45700">
            <a:normAutofit/>
          </a:bodyPr>
          <a:lstStyle/>
          <a:p>
            <a:pPr indent="0" lvl="0" marL="0" rtl="0" algn="ctr">
              <a:spcBef>
                <a:spcPts val="0"/>
              </a:spcBef>
              <a:spcAft>
                <a:spcPts val="0"/>
              </a:spcAft>
              <a:buNone/>
            </a:pPr>
            <a:r>
              <a:rPr lang="en-US" sz="4000">
                <a:solidFill>
                  <a:schemeClr val="dk1"/>
                </a:solidFill>
                <a:latin typeface="Alexandria"/>
                <a:ea typeface="Alexandria"/>
                <a:cs typeface="Alexandria"/>
                <a:sym typeface="Alexandria"/>
              </a:rPr>
              <a:t>Why Flutter for App Development</a:t>
            </a:r>
            <a:endParaRPr sz="4000">
              <a:solidFill>
                <a:schemeClr val="dk1"/>
              </a:solidFill>
              <a:latin typeface="Alexandria"/>
              <a:ea typeface="Alexandria"/>
              <a:cs typeface="Alexandria"/>
              <a:sym typeface="Alexandria"/>
            </a:endParaRPr>
          </a:p>
        </p:txBody>
      </p:sp>
      <p:pic>
        <p:nvPicPr>
          <p:cNvPr id="179" name="Google Shape;179;p27"/>
          <p:cNvPicPr preferRelativeResize="0"/>
          <p:nvPr/>
        </p:nvPicPr>
        <p:blipFill rotWithShape="1">
          <a:blip r:embed="rId6">
            <a:alphaModFix/>
          </a:blip>
          <a:srcRect b="25429" l="0" r="0" t="27876"/>
          <a:stretch/>
        </p:blipFill>
        <p:spPr>
          <a:xfrm>
            <a:off x="6" y="33326"/>
            <a:ext cx="2305141" cy="1076343"/>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p28"/>
          <p:cNvSpPr txBox="1"/>
          <p:nvPr/>
        </p:nvSpPr>
        <p:spPr>
          <a:xfrm>
            <a:off x="1219188" y="0"/>
            <a:ext cx="10972800" cy="1143000"/>
          </a:xfrm>
          <a:prstGeom prst="rect">
            <a:avLst/>
          </a:prstGeom>
          <a:noFill/>
          <a:ln>
            <a:noFill/>
          </a:ln>
          <a:effectLst>
            <a:outerShdw blurRad="25400">
              <a:srgbClr val="000000">
                <a:alpha val="45880"/>
              </a:srgbClr>
            </a:outerShdw>
          </a:effectLst>
        </p:spPr>
        <p:txBody>
          <a:bodyPr anchorCtr="0" anchor="ctr" bIns="45700" lIns="91425" spcFirstLastPara="1" rIns="91425" wrap="square" tIns="45700">
            <a:normAutofit/>
          </a:bodyPr>
          <a:lstStyle/>
          <a:p>
            <a:pPr indent="0" lvl="0" marL="0" rtl="0" algn="ctr">
              <a:spcBef>
                <a:spcPts val="0"/>
              </a:spcBef>
              <a:spcAft>
                <a:spcPts val="0"/>
              </a:spcAft>
              <a:buNone/>
            </a:pPr>
            <a:r>
              <a:rPr lang="en-US" sz="4000">
                <a:solidFill>
                  <a:schemeClr val="dk1"/>
                </a:solidFill>
                <a:latin typeface="Alexandria"/>
                <a:ea typeface="Alexandria"/>
                <a:cs typeface="Alexandria"/>
                <a:sym typeface="Alexandria"/>
              </a:rPr>
              <a:t>Why Flutter for App Development</a:t>
            </a:r>
            <a:endParaRPr sz="4000">
              <a:solidFill>
                <a:schemeClr val="dk1"/>
              </a:solidFill>
              <a:latin typeface="Alexandria"/>
              <a:ea typeface="Alexandria"/>
              <a:cs typeface="Alexandria"/>
              <a:sym typeface="Alexandria"/>
            </a:endParaRPr>
          </a:p>
        </p:txBody>
      </p:sp>
      <p:graphicFrame>
        <p:nvGraphicFramePr>
          <p:cNvPr id="186" name="Google Shape;186;p28"/>
          <p:cNvGraphicFramePr/>
          <p:nvPr/>
        </p:nvGraphicFramePr>
        <p:xfrm>
          <a:off x="247650" y="1282700"/>
          <a:ext cx="3000000" cy="3000000"/>
        </p:xfrm>
        <a:graphic>
          <a:graphicData uri="http://schemas.openxmlformats.org/drawingml/2006/table">
            <a:tbl>
              <a:tblPr bandRow="1" firstRow="1">
                <a:noFill/>
                <a:tableStyleId>{86DF9FED-86ED-4265-BF20-8D520CAB130E}</a:tableStyleId>
              </a:tblPr>
              <a:tblGrid>
                <a:gridCol w="3890425"/>
                <a:gridCol w="3890425"/>
                <a:gridCol w="3890425"/>
              </a:tblGrid>
              <a:tr h="673100">
                <a:tc>
                  <a:txBody>
                    <a:bodyPr/>
                    <a:lstStyle/>
                    <a:p>
                      <a:pPr indent="0" lvl="0" marL="0" marR="0" rtl="0" algn="ctr">
                        <a:spcBef>
                          <a:spcPts val="0"/>
                        </a:spcBef>
                        <a:spcAft>
                          <a:spcPts val="0"/>
                        </a:spcAft>
                        <a:buNone/>
                      </a:pPr>
                      <a:r>
                        <a:rPr b="0" lang="en-US" sz="1800" u="none" cap="none" strike="noStrike">
                          <a:solidFill>
                            <a:srgbClr val="000000"/>
                          </a:solidFill>
                        </a:rPr>
                        <a:t>4. Ease to learn &amp; code sharing</a:t>
                      </a:r>
                      <a:endParaRPr b="0" sz="1800" u="none" cap="none" strike="noStrike">
                        <a:solidFill>
                          <a:srgbClr val="000000"/>
                        </a:solidFill>
                      </a:endParaRPr>
                    </a:p>
                  </a:txBody>
                  <a:tcPr marT="45725" marB="45725" marR="91450" marL="91450">
                    <a:solidFill>
                      <a:srgbClr val="BFBFBF"/>
                    </a:solidFill>
                  </a:tcPr>
                </a:tc>
                <a:tc>
                  <a:txBody>
                    <a:bodyPr/>
                    <a:lstStyle/>
                    <a:p>
                      <a:pPr indent="0" lvl="0" marL="0" marR="0" rtl="0" algn="ctr">
                        <a:spcBef>
                          <a:spcPts val="0"/>
                        </a:spcBef>
                        <a:spcAft>
                          <a:spcPts val="0"/>
                        </a:spcAft>
                        <a:buNone/>
                      </a:pPr>
                      <a:r>
                        <a:rPr b="0" lang="en-US" sz="1800" u="none" cap="none" strike="noStrike">
                          <a:solidFill>
                            <a:srgbClr val="000000"/>
                          </a:solidFill>
                        </a:rPr>
                        <a:t>5. Widget Libraries</a:t>
                      </a:r>
                      <a:endParaRPr b="0" sz="1800" u="none" cap="none" strike="noStrike">
                        <a:solidFill>
                          <a:srgbClr val="000000"/>
                        </a:solidFill>
                      </a:endParaRPr>
                    </a:p>
                  </a:txBody>
                  <a:tcPr marT="45725" marB="45725" marR="91450" marL="91450">
                    <a:solidFill>
                      <a:srgbClr val="D8D8D8"/>
                    </a:solidFill>
                  </a:tcPr>
                </a:tc>
                <a:tc>
                  <a:txBody>
                    <a:bodyPr/>
                    <a:lstStyle/>
                    <a:p>
                      <a:pPr indent="0" lvl="0" marL="0" marR="0" rtl="0" algn="ctr">
                        <a:lnSpc>
                          <a:spcPct val="100000"/>
                        </a:lnSpc>
                        <a:spcBef>
                          <a:spcPts val="0"/>
                        </a:spcBef>
                        <a:spcAft>
                          <a:spcPts val="0"/>
                        </a:spcAft>
                        <a:buClr>
                          <a:srgbClr val="000000"/>
                        </a:buClr>
                        <a:buSzPts val="1800"/>
                        <a:buFont typeface="Lustria"/>
                        <a:buNone/>
                      </a:pPr>
                      <a:r>
                        <a:rPr b="0" lang="en-US" sz="1800" u="none" cap="none" strike="noStrike">
                          <a:solidFill>
                            <a:srgbClr val="000000"/>
                          </a:solidFill>
                        </a:rPr>
                        <a:t>6. </a:t>
                      </a:r>
                      <a:r>
                        <a:rPr b="0" i="0" lang="en-US" sz="1800" u="none" cap="none" strike="noStrike">
                          <a:solidFill>
                            <a:srgbClr val="000000"/>
                          </a:solidFill>
                          <a:latin typeface="Lustria"/>
                          <a:ea typeface="Lustria"/>
                          <a:cs typeface="Lustria"/>
                          <a:sym typeface="Lustria"/>
                        </a:rPr>
                        <a:t>Community Support</a:t>
                      </a:r>
                      <a:endParaRPr b="0" sz="1800" u="none" cap="none" strike="noStrike">
                        <a:solidFill>
                          <a:srgbClr val="000000"/>
                        </a:solidFill>
                      </a:endParaRPr>
                    </a:p>
                  </a:txBody>
                  <a:tcPr marT="45725" marB="45725" marR="91450" marL="91450">
                    <a:solidFill>
                      <a:srgbClr val="BFBFBF"/>
                    </a:solidFill>
                  </a:tcPr>
                </a:tc>
              </a:tr>
            </a:tbl>
          </a:graphicData>
        </a:graphic>
      </p:graphicFrame>
      <p:sp>
        <p:nvSpPr>
          <p:cNvPr id="187" name="Google Shape;187;p28"/>
          <p:cNvSpPr txBox="1"/>
          <p:nvPr/>
        </p:nvSpPr>
        <p:spPr>
          <a:xfrm>
            <a:off x="355600" y="2095500"/>
            <a:ext cx="3594000" cy="1754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Alexandria"/>
                <a:ea typeface="Alexandria"/>
                <a:cs typeface="Alexandria"/>
                <a:sym typeface="Alexandria"/>
              </a:rPr>
              <a:t>Any one who have basic knowledge of OOPS &amp; UI Designing can easily learn Flutter.</a:t>
            </a:r>
            <a:endParaRPr>
              <a:solidFill>
                <a:schemeClr val="dk1"/>
              </a:solidFill>
              <a:latin typeface="Alexandria"/>
              <a:ea typeface="Alexandria"/>
              <a:cs typeface="Alexandria"/>
              <a:sym typeface="Alexandria"/>
            </a:endParaRPr>
          </a:p>
          <a:p>
            <a:pPr indent="0" lvl="0" marL="0" marR="0" rtl="0" algn="l">
              <a:spcBef>
                <a:spcPts val="0"/>
              </a:spcBef>
              <a:spcAft>
                <a:spcPts val="0"/>
              </a:spcAft>
              <a:buNone/>
            </a:pPr>
            <a:r>
              <a:t/>
            </a:r>
            <a:endParaRPr sz="1800">
              <a:solidFill>
                <a:srgbClr val="FFFFFF"/>
              </a:solidFill>
              <a:latin typeface="Lustria"/>
              <a:ea typeface="Lustria"/>
              <a:cs typeface="Lustria"/>
              <a:sym typeface="Lustria"/>
            </a:endParaRPr>
          </a:p>
          <a:p>
            <a:pPr indent="0" lvl="0" marL="0" marR="0" rtl="0" algn="l">
              <a:spcBef>
                <a:spcPts val="0"/>
              </a:spcBef>
              <a:spcAft>
                <a:spcPts val="0"/>
              </a:spcAft>
              <a:buNone/>
            </a:pPr>
            <a:r>
              <a:t/>
            </a:r>
            <a:endParaRPr sz="1800">
              <a:solidFill>
                <a:srgbClr val="FFFFFF"/>
              </a:solidFill>
              <a:latin typeface="Lustria"/>
              <a:ea typeface="Lustria"/>
              <a:cs typeface="Lustria"/>
              <a:sym typeface="Lustria"/>
            </a:endParaRPr>
          </a:p>
        </p:txBody>
      </p:sp>
      <p:sp>
        <p:nvSpPr>
          <p:cNvPr id="188" name="Google Shape;188;p28"/>
          <p:cNvSpPr txBox="1"/>
          <p:nvPr/>
        </p:nvSpPr>
        <p:spPr>
          <a:xfrm>
            <a:off x="4333874" y="2120900"/>
            <a:ext cx="3594000" cy="20319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Alexandria"/>
                <a:ea typeface="Alexandria"/>
                <a:cs typeface="Alexandria"/>
                <a:sym typeface="Alexandria"/>
              </a:rPr>
              <a:t>Ready to use widget, Flutter have many widget that you can use to build flutter application.</a:t>
            </a:r>
            <a:endParaRPr>
              <a:solidFill>
                <a:schemeClr val="dk1"/>
              </a:solidFill>
              <a:latin typeface="Alexandria"/>
              <a:ea typeface="Alexandria"/>
              <a:cs typeface="Alexandria"/>
              <a:sym typeface="Alexandria"/>
            </a:endParaRPr>
          </a:p>
          <a:p>
            <a:pPr indent="0" lvl="0" marL="0" marR="0" rtl="0" algn="l">
              <a:spcBef>
                <a:spcPts val="0"/>
              </a:spcBef>
              <a:spcAft>
                <a:spcPts val="0"/>
              </a:spcAft>
              <a:buNone/>
            </a:pPr>
            <a:r>
              <a:t/>
            </a:r>
            <a:endParaRPr sz="1800">
              <a:solidFill>
                <a:schemeClr val="dk1"/>
              </a:solidFill>
              <a:latin typeface="Alexandria"/>
              <a:ea typeface="Alexandria"/>
              <a:cs typeface="Alexandria"/>
              <a:sym typeface="Alexandria"/>
            </a:endParaRPr>
          </a:p>
          <a:p>
            <a:pPr indent="0" lvl="0" marL="0" marR="0" rtl="0" algn="l">
              <a:spcBef>
                <a:spcPts val="0"/>
              </a:spcBef>
              <a:spcAft>
                <a:spcPts val="0"/>
              </a:spcAft>
              <a:buNone/>
            </a:pPr>
            <a:r>
              <a:rPr lang="en-US" sz="1800">
                <a:solidFill>
                  <a:schemeClr val="dk1"/>
                </a:solidFill>
                <a:latin typeface="Alexandria"/>
                <a:ea typeface="Alexandria"/>
                <a:cs typeface="Alexandria"/>
                <a:sym typeface="Alexandria"/>
              </a:rPr>
              <a:t>Such as : http, get, share plus, toggle switch etc.</a:t>
            </a:r>
            <a:endParaRPr sz="1800">
              <a:solidFill>
                <a:schemeClr val="dk1"/>
              </a:solidFill>
              <a:latin typeface="Alexandria"/>
              <a:ea typeface="Alexandria"/>
              <a:cs typeface="Alexandria"/>
              <a:sym typeface="Alexandria"/>
            </a:endParaRPr>
          </a:p>
        </p:txBody>
      </p:sp>
      <p:sp>
        <p:nvSpPr>
          <p:cNvPr id="189" name="Google Shape;189;p28"/>
          <p:cNvSpPr txBox="1"/>
          <p:nvPr/>
        </p:nvSpPr>
        <p:spPr>
          <a:xfrm>
            <a:off x="8137524" y="2120900"/>
            <a:ext cx="3594000" cy="1754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Alexandria"/>
                <a:ea typeface="Alexandria"/>
                <a:cs typeface="Alexandria"/>
                <a:sym typeface="Alexandria"/>
              </a:rPr>
              <a:t>Flutter Community is bit small if we compare with other framework like React.</a:t>
            </a:r>
            <a:endParaRPr>
              <a:solidFill>
                <a:schemeClr val="dk1"/>
              </a:solidFill>
              <a:latin typeface="Alexandria"/>
              <a:ea typeface="Alexandria"/>
              <a:cs typeface="Alexandria"/>
              <a:sym typeface="Alexandria"/>
            </a:endParaRPr>
          </a:p>
          <a:p>
            <a:pPr indent="0" lvl="0" marL="0" marR="0" rtl="0" algn="l">
              <a:spcBef>
                <a:spcPts val="0"/>
              </a:spcBef>
              <a:spcAft>
                <a:spcPts val="0"/>
              </a:spcAft>
              <a:buNone/>
            </a:pPr>
            <a:r>
              <a:t/>
            </a:r>
            <a:endParaRPr sz="1800">
              <a:solidFill>
                <a:schemeClr val="dk1"/>
              </a:solidFill>
              <a:latin typeface="Alexandria"/>
              <a:ea typeface="Alexandria"/>
              <a:cs typeface="Alexandria"/>
              <a:sym typeface="Alexandria"/>
            </a:endParaRPr>
          </a:p>
          <a:p>
            <a:pPr indent="0" lvl="0" marL="0" marR="0" rtl="0" algn="l">
              <a:spcBef>
                <a:spcPts val="0"/>
              </a:spcBef>
              <a:spcAft>
                <a:spcPts val="0"/>
              </a:spcAft>
              <a:buNone/>
            </a:pPr>
            <a:r>
              <a:rPr lang="en-US" sz="1800">
                <a:solidFill>
                  <a:schemeClr val="dk1"/>
                </a:solidFill>
                <a:latin typeface="Alexandria"/>
                <a:ea typeface="Alexandria"/>
                <a:cs typeface="Alexandria"/>
                <a:sym typeface="Alexandria"/>
              </a:rPr>
              <a:t>But Flutter is grow very fast then other framework.</a:t>
            </a:r>
            <a:endParaRPr sz="1800">
              <a:solidFill>
                <a:schemeClr val="dk1"/>
              </a:solidFill>
              <a:latin typeface="Alexandria"/>
              <a:ea typeface="Alexandria"/>
              <a:cs typeface="Alexandria"/>
              <a:sym typeface="Alexandria"/>
            </a:endParaRPr>
          </a:p>
        </p:txBody>
      </p:sp>
      <p:pic>
        <p:nvPicPr>
          <p:cNvPr id="190" name="Google Shape;190;p28"/>
          <p:cNvPicPr preferRelativeResize="0"/>
          <p:nvPr/>
        </p:nvPicPr>
        <p:blipFill rotWithShape="1">
          <a:blip r:embed="rId3">
            <a:alphaModFix/>
          </a:blip>
          <a:srcRect b="0" l="0" r="0" t="0"/>
          <a:stretch/>
        </p:blipFill>
        <p:spPr>
          <a:xfrm>
            <a:off x="355600" y="4139783"/>
            <a:ext cx="3627684" cy="2040571"/>
          </a:xfrm>
          <a:prstGeom prst="rect">
            <a:avLst/>
          </a:prstGeom>
          <a:noFill/>
          <a:ln>
            <a:noFill/>
          </a:ln>
        </p:spPr>
      </p:pic>
      <p:pic>
        <p:nvPicPr>
          <p:cNvPr id="191" name="Google Shape;191;p28"/>
          <p:cNvPicPr preferRelativeResize="0"/>
          <p:nvPr/>
        </p:nvPicPr>
        <p:blipFill rotWithShape="1">
          <a:blip r:embed="rId4">
            <a:alphaModFix/>
          </a:blip>
          <a:srcRect b="0" l="0" r="0" t="0"/>
          <a:stretch/>
        </p:blipFill>
        <p:spPr>
          <a:xfrm>
            <a:off x="4578222" y="4139783"/>
            <a:ext cx="2900864" cy="2175648"/>
          </a:xfrm>
          <a:prstGeom prst="rect">
            <a:avLst/>
          </a:prstGeom>
          <a:noFill/>
          <a:ln>
            <a:noFill/>
          </a:ln>
        </p:spPr>
      </p:pic>
      <p:pic>
        <p:nvPicPr>
          <p:cNvPr id="192" name="Google Shape;192;p28"/>
          <p:cNvPicPr preferRelativeResize="0"/>
          <p:nvPr/>
        </p:nvPicPr>
        <p:blipFill rotWithShape="1">
          <a:blip r:embed="rId5">
            <a:alphaModFix/>
          </a:blip>
          <a:srcRect b="0" l="0" r="0" t="0"/>
          <a:stretch/>
        </p:blipFill>
        <p:spPr>
          <a:xfrm>
            <a:off x="8255000" y="4019489"/>
            <a:ext cx="3225800" cy="2416236"/>
          </a:xfrm>
          <a:prstGeom prst="rect">
            <a:avLst/>
          </a:prstGeom>
          <a:noFill/>
          <a:ln>
            <a:noFill/>
          </a:ln>
        </p:spPr>
      </p:pic>
      <p:pic>
        <p:nvPicPr>
          <p:cNvPr id="193" name="Google Shape;193;p28"/>
          <p:cNvPicPr preferRelativeResize="0"/>
          <p:nvPr/>
        </p:nvPicPr>
        <p:blipFill rotWithShape="1">
          <a:blip r:embed="rId6">
            <a:alphaModFix/>
          </a:blip>
          <a:srcRect b="25429" l="0" r="0" t="27876"/>
          <a:stretch/>
        </p:blipFill>
        <p:spPr>
          <a:xfrm>
            <a:off x="6" y="33326"/>
            <a:ext cx="2305141" cy="1076343"/>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pic>
        <p:nvPicPr>
          <p:cNvPr id="199" name="Google Shape;199;p29"/>
          <p:cNvPicPr preferRelativeResize="0"/>
          <p:nvPr/>
        </p:nvPicPr>
        <p:blipFill rotWithShape="1">
          <a:blip r:embed="rId3">
            <a:alphaModFix/>
          </a:blip>
          <a:srcRect b="25429" l="0" r="0" t="27876"/>
          <a:stretch/>
        </p:blipFill>
        <p:spPr>
          <a:xfrm>
            <a:off x="-60001" y="-58061"/>
            <a:ext cx="2305141" cy="1076343"/>
          </a:xfrm>
          <a:prstGeom prst="rect">
            <a:avLst/>
          </a:prstGeom>
          <a:noFill/>
          <a:ln>
            <a:noFill/>
          </a:ln>
        </p:spPr>
      </p:pic>
      <p:sp>
        <p:nvSpPr>
          <p:cNvPr id="200" name="Google Shape;200;p29"/>
          <p:cNvSpPr txBox="1"/>
          <p:nvPr/>
        </p:nvSpPr>
        <p:spPr>
          <a:xfrm>
            <a:off x="913795" y="152400"/>
            <a:ext cx="10353900" cy="970500"/>
          </a:xfrm>
          <a:prstGeom prst="rect">
            <a:avLst/>
          </a:prstGeom>
          <a:noFill/>
          <a:ln>
            <a:noFill/>
          </a:ln>
          <a:effectLst>
            <a:outerShdw blurRad="25400">
              <a:srgbClr val="000000">
                <a:alpha val="45880"/>
              </a:srgbClr>
            </a:outerShdw>
          </a:effectLst>
        </p:spPr>
        <p:txBody>
          <a:bodyPr anchorCtr="0" anchor="ctr" bIns="45700" lIns="91425" spcFirstLastPara="1" rIns="91425" wrap="square" tIns="45700">
            <a:normAutofit/>
          </a:bodyPr>
          <a:lstStyle/>
          <a:p>
            <a:pPr indent="0" lvl="0" marL="0" rtl="0" algn="ctr">
              <a:spcBef>
                <a:spcPts val="0"/>
              </a:spcBef>
              <a:spcAft>
                <a:spcPts val="0"/>
              </a:spcAft>
              <a:buNone/>
            </a:pPr>
            <a:r>
              <a:rPr lang="en-US" sz="4000">
                <a:solidFill>
                  <a:schemeClr val="dk1"/>
                </a:solidFill>
                <a:latin typeface="Lustria"/>
                <a:ea typeface="Lustria"/>
                <a:cs typeface="Lustria"/>
                <a:sym typeface="Lustria"/>
              </a:rPr>
              <a:t>Apps that are build using Flutter</a:t>
            </a:r>
            <a:endParaRPr sz="4000">
              <a:solidFill>
                <a:schemeClr val="dk1"/>
              </a:solidFill>
              <a:latin typeface="Lustria"/>
              <a:ea typeface="Lustria"/>
              <a:cs typeface="Lustria"/>
              <a:sym typeface="Lustria"/>
            </a:endParaRPr>
          </a:p>
        </p:txBody>
      </p:sp>
      <p:sp>
        <p:nvSpPr>
          <p:cNvPr id="201" name="Google Shape;201;p29"/>
          <p:cNvSpPr txBox="1"/>
          <p:nvPr/>
        </p:nvSpPr>
        <p:spPr>
          <a:xfrm>
            <a:off x="15151" y="1435100"/>
            <a:ext cx="3937500" cy="5499600"/>
          </a:xfrm>
          <a:prstGeom prst="rect">
            <a:avLst/>
          </a:prstGeom>
          <a:noFill/>
          <a:ln>
            <a:noFill/>
          </a:ln>
          <a:effectLst>
            <a:outerShdw blurRad="25400">
              <a:srgbClr val="000000">
                <a:alpha val="45880"/>
              </a:srgbClr>
            </a:outerShdw>
          </a:effectLst>
        </p:spPr>
        <p:txBody>
          <a:bodyPr anchorCtr="0" anchor="t" bIns="45700" lIns="91425" spcFirstLastPara="1" rIns="91425" wrap="square" tIns="45700">
            <a:normAutofit/>
          </a:bodyPr>
          <a:lstStyle/>
          <a:p>
            <a:pPr indent="0" lvl="0" marL="36899" rtl="0" algn="ctr">
              <a:spcBef>
                <a:spcPts val="0"/>
              </a:spcBef>
              <a:spcAft>
                <a:spcPts val="0"/>
              </a:spcAft>
              <a:buNone/>
            </a:pPr>
            <a:r>
              <a:rPr lang="en-US" sz="2500">
                <a:solidFill>
                  <a:schemeClr val="dk1"/>
                </a:solidFill>
                <a:latin typeface="Lustria"/>
                <a:ea typeface="Lustria"/>
                <a:cs typeface="Lustria"/>
                <a:sym typeface="Lustria"/>
              </a:rPr>
              <a:t>Dream 11</a:t>
            </a:r>
            <a:endParaRPr sz="2000">
              <a:solidFill>
                <a:schemeClr val="dk1"/>
              </a:solidFill>
              <a:latin typeface="Lustria"/>
              <a:ea typeface="Lustria"/>
              <a:cs typeface="Lustria"/>
              <a:sym typeface="Lustria"/>
            </a:endParaRPr>
          </a:p>
        </p:txBody>
      </p:sp>
      <p:sp>
        <p:nvSpPr>
          <p:cNvPr id="202" name="Google Shape;202;p29"/>
          <p:cNvSpPr txBox="1"/>
          <p:nvPr/>
        </p:nvSpPr>
        <p:spPr>
          <a:xfrm>
            <a:off x="5966173" y="1272671"/>
            <a:ext cx="3419100" cy="4058700"/>
          </a:xfrm>
          <a:prstGeom prst="rect">
            <a:avLst/>
          </a:prstGeom>
          <a:noFill/>
          <a:ln>
            <a:noFill/>
          </a:ln>
          <a:effectLst>
            <a:outerShdw blurRad="25400">
              <a:srgbClr val="000000">
                <a:alpha val="45880"/>
              </a:srgbClr>
            </a:outerShdw>
          </a:effectLst>
        </p:spPr>
        <p:txBody>
          <a:bodyPr anchorCtr="0" anchor="t" bIns="45700" lIns="91425" spcFirstLastPara="1" rIns="91425" wrap="square" tIns="45700">
            <a:normAutofit/>
          </a:bodyPr>
          <a:lstStyle/>
          <a:p>
            <a:pPr indent="0" lvl="0" marL="36899" marR="0" rtl="0" algn="ctr">
              <a:spcBef>
                <a:spcPts val="0"/>
              </a:spcBef>
              <a:spcAft>
                <a:spcPts val="0"/>
              </a:spcAft>
              <a:buClr>
                <a:srgbClr val="DADADA"/>
              </a:buClr>
              <a:buSzPts val="1750"/>
              <a:buFont typeface="Noto Sans Symbols"/>
              <a:buNone/>
            </a:pPr>
            <a:r>
              <a:rPr lang="en-US" sz="2500">
                <a:solidFill>
                  <a:schemeClr val="dk1"/>
                </a:solidFill>
                <a:latin typeface="Lustria"/>
                <a:ea typeface="Lustria"/>
                <a:cs typeface="Lustria"/>
                <a:sym typeface="Lustria"/>
              </a:rPr>
              <a:t>Stadia  </a:t>
            </a:r>
            <a:br>
              <a:rPr lang="en-US" sz="2500">
                <a:solidFill>
                  <a:schemeClr val="dk1"/>
                </a:solidFill>
                <a:latin typeface="Lustria"/>
                <a:ea typeface="Lustria"/>
                <a:cs typeface="Lustria"/>
                <a:sym typeface="Lustria"/>
              </a:rPr>
            </a:br>
            <a:r>
              <a:rPr lang="en-US" sz="2500">
                <a:solidFill>
                  <a:schemeClr val="dk1"/>
                </a:solidFill>
                <a:latin typeface="Lustria"/>
                <a:ea typeface="Lustria"/>
                <a:cs typeface="Lustria"/>
                <a:sym typeface="Lustria"/>
              </a:rPr>
              <a:t>gaming platform.</a:t>
            </a:r>
            <a:endParaRPr>
              <a:solidFill>
                <a:schemeClr val="dk1"/>
              </a:solidFill>
            </a:endParaRPr>
          </a:p>
        </p:txBody>
      </p:sp>
      <p:pic>
        <p:nvPicPr>
          <p:cNvPr id="203" name="Google Shape;203;p29"/>
          <p:cNvPicPr preferRelativeResize="0"/>
          <p:nvPr/>
        </p:nvPicPr>
        <p:blipFill rotWithShape="1">
          <a:blip r:embed="rId4">
            <a:alphaModFix/>
          </a:blip>
          <a:srcRect b="0" l="0" r="0" t="0"/>
          <a:stretch/>
        </p:blipFill>
        <p:spPr>
          <a:xfrm>
            <a:off x="386508" y="2267025"/>
            <a:ext cx="3194892" cy="3727374"/>
          </a:xfrm>
          <a:prstGeom prst="rect">
            <a:avLst/>
          </a:prstGeom>
          <a:noFill/>
          <a:ln>
            <a:noFill/>
          </a:ln>
        </p:spPr>
      </p:pic>
      <p:sp>
        <p:nvSpPr>
          <p:cNvPr id="204" name="Google Shape;204;p29"/>
          <p:cNvSpPr txBox="1"/>
          <p:nvPr/>
        </p:nvSpPr>
        <p:spPr>
          <a:xfrm>
            <a:off x="3449686" y="1435100"/>
            <a:ext cx="3033300" cy="4401600"/>
          </a:xfrm>
          <a:prstGeom prst="rect">
            <a:avLst/>
          </a:prstGeom>
          <a:noFill/>
          <a:ln>
            <a:noFill/>
          </a:ln>
          <a:effectLst>
            <a:outerShdw blurRad="25400">
              <a:srgbClr val="000000">
                <a:alpha val="45880"/>
              </a:srgbClr>
            </a:outerShdw>
          </a:effectLst>
        </p:spPr>
        <p:txBody>
          <a:bodyPr anchorCtr="0" anchor="t" bIns="45700" lIns="91425" spcFirstLastPara="1" rIns="91425" wrap="square" tIns="45700">
            <a:normAutofit/>
          </a:bodyPr>
          <a:lstStyle/>
          <a:p>
            <a:pPr indent="0" lvl="0" marL="36899" marR="0" rtl="0" algn="ctr">
              <a:spcBef>
                <a:spcPts val="0"/>
              </a:spcBef>
              <a:spcAft>
                <a:spcPts val="0"/>
              </a:spcAft>
              <a:buClr>
                <a:srgbClr val="DADADA"/>
              </a:buClr>
              <a:buSzPts val="1750"/>
              <a:buFont typeface="Noto Sans Symbols"/>
              <a:buNone/>
            </a:pPr>
            <a:r>
              <a:rPr lang="en-US" sz="2500">
                <a:solidFill>
                  <a:schemeClr val="dk1"/>
                </a:solidFill>
                <a:latin typeface="Lustria"/>
                <a:ea typeface="Lustria"/>
                <a:cs typeface="Lustria"/>
                <a:sym typeface="Lustria"/>
              </a:rPr>
              <a:t>eBay</a:t>
            </a:r>
            <a:endParaRPr sz="2500">
              <a:solidFill>
                <a:schemeClr val="dk1"/>
              </a:solidFill>
              <a:latin typeface="Lustria"/>
              <a:ea typeface="Lustria"/>
              <a:cs typeface="Lustria"/>
              <a:sym typeface="Lustria"/>
            </a:endParaRPr>
          </a:p>
        </p:txBody>
      </p:sp>
      <p:pic>
        <p:nvPicPr>
          <p:cNvPr id="205" name="Google Shape;205;p29"/>
          <p:cNvPicPr preferRelativeResize="0"/>
          <p:nvPr/>
        </p:nvPicPr>
        <p:blipFill rotWithShape="1">
          <a:blip r:embed="rId5">
            <a:alphaModFix/>
          </a:blip>
          <a:srcRect b="0" l="0" r="0" t="0"/>
          <a:stretch/>
        </p:blipFill>
        <p:spPr>
          <a:xfrm>
            <a:off x="3297286" y="1978555"/>
            <a:ext cx="3433164" cy="4268258"/>
          </a:xfrm>
          <a:prstGeom prst="rect">
            <a:avLst/>
          </a:prstGeom>
          <a:noFill/>
          <a:ln>
            <a:noFill/>
          </a:ln>
        </p:spPr>
      </p:pic>
      <p:pic>
        <p:nvPicPr>
          <p:cNvPr id="206" name="Google Shape;206;p29"/>
          <p:cNvPicPr preferRelativeResize="0"/>
          <p:nvPr/>
        </p:nvPicPr>
        <p:blipFill rotWithShape="1">
          <a:blip r:embed="rId6">
            <a:alphaModFix/>
          </a:blip>
          <a:srcRect b="0" l="0" r="0" t="0"/>
          <a:stretch/>
        </p:blipFill>
        <p:spPr>
          <a:xfrm>
            <a:off x="6730449" y="2294520"/>
            <a:ext cx="1890404" cy="3780808"/>
          </a:xfrm>
          <a:prstGeom prst="rect">
            <a:avLst/>
          </a:prstGeom>
          <a:noFill/>
          <a:ln>
            <a:noFill/>
          </a:ln>
        </p:spPr>
      </p:pic>
      <p:sp>
        <p:nvSpPr>
          <p:cNvPr id="207" name="Google Shape;207;p29"/>
          <p:cNvSpPr txBox="1"/>
          <p:nvPr/>
        </p:nvSpPr>
        <p:spPr>
          <a:xfrm>
            <a:off x="8999421" y="1435100"/>
            <a:ext cx="3419100" cy="4058700"/>
          </a:xfrm>
          <a:prstGeom prst="rect">
            <a:avLst/>
          </a:prstGeom>
          <a:noFill/>
          <a:ln>
            <a:noFill/>
          </a:ln>
          <a:effectLst>
            <a:outerShdw blurRad="25400">
              <a:srgbClr val="000000">
                <a:alpha val="45880"/>
              </a:srgbClr>
            </a:outerShdw>
          </a:effectLst>
        </p:spPr>
        <p:txBody>
          <a:bodyPr anchorCtr="0" anchor="t" bIns="45700" lIns="91425" spcFirstLastPara="1" rIns="91425" wrap="square" tIns="45700">
            <a:normAutofit/>
          </a:bodyPr>
          <a:lstStyle/>
          <a:p>
            <a:pPr indent="0" lvl="0" marL="36899" marR="0" rtl="0" algn="ctr">
              <a:spcBef>
                <a:spcPts val="0"/>
              </a:spcBef>
              <a:spcAft>
                <a:spcPts val="0"/>
              </a:spcAft>
              <a:buClr>
                <a:srgbClr val="DADADA"/>
              </a:buClr>
              <a:buSzPts val="1750"/>
              <a:buFont typeface="Noto Sans Symbols"/>
              <a:buNone/>
            </a:pPr>
            <a:r>
              <a:rPr lang="en-US" sz="2500">
                <a:solidFill>
                  <a:schemeClr val="dk1"/>
                </a:solidFill>
                <a:latin typeface="Lustria"/>
                <a:ea typeface="Lustria"/>
                <a:cs typeface="Lustria"/>
                <a:sym typeface="Lustria"/>
              </a:rPr>
              <a:t>Google Pay</a:t>
            </a:r>
            <a:endParaRPr>
              <a:solidFill>
                <a:schemeClr val="dk1"/>
              </a:solidFill>
            </a:endParaRPr>
          </a:p>
        </p:txBody>
      </p:sp>
      <p:pic>
        <p:nvPicPr>
          <p:cNvPr id="208" name="Google Shape;208;p29"/>
          <p:cNvPicPr preferRelativeResize="0"/>
          <p:nvPr/>
        </p:nvPicPr>
        <p:blipFill rotWithShape="1">
          <a:blip r:embed="rId7">
            <a:alphaModFix/>
          </a:blip>
          <a:srcRect b="0" l="0" r="0" t="0"/>
          <a:stretch/>
        </p:blipFill>
        <p:spPr>
          <a:xfrm>
            <a:off x="9742375" y="2267025"/>
            <a:ext cx="1911726" cy="3727374"/>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pic>
        <p:nvPicPr>
          <p:cNvPr id="214" name="Google Shape;214;p30"/>
          <p:cNvPicPr preferRelativeResize="0"/>
          <p:nvPr/>
        </p:nvPicPr>
        <p:blipFill rotWithShape="1">
          <a:blip r:embed="rId3">
            <a:alphaModFix/>
          </a:blip>
          <a:srcRect b="25429" l="0" r="0" t="27876"/>
          <a:stretch/>
        </p:blipFill>
        <p:spPr>
          <a:xfrm>
            <a:off x="-60001" y="-58061"/>
            <a:ext cx="2305141" cy="1076343"/>
          </a:xfrm>
          <a:prstGeom prst="rect">
            <a:avLst/>
          </a:prstGeom>
          <a:noFill/>
          <a:ln>
            <a:noFill/>
          </a:ln>
        </p:spPr>
      </p:pic>
      <p:sp>
        <p:nvSpPr>
          <p:cNvPr id="215" name="Google Shape;215;p30"/>
          <p:cNvSpPr txBox="1"/>
          <p:nvPr/>
        </p:nvSpPr>
        <p:spPr>
          <a:xfrm>
            <a:off x="1072927" y="182880"/>
            <a:ext cx="10353900" cy="970500"/>
          </a:xfrm>
          <a:prstGeom prst="rect">
            <a:avLst/>
          </a:prstGeom>
          <a:noFill/>
          <a:ln>
            <a:noFill/>
          </a:ln>
          <a:effectLst>
            <a:outerShdw blurRad="25400">
              <a:srgbClr val="000000">
                <a:alpha val="45880"/>
              </a:srgbClr>
            </a:outerShdw>
          </a:effectLst>
        </p:spPr>
        <p:txBody>
          <a:bodyPr anchorCtr="0" anchor="ctr" bIns="45700" lIns="91425" spcFirstLastPara="1" rIns="91425" wrap="square" tIns="45700">
            <a:normAutofit/>
          </a:bodyPr>
          <a:lstStyle/>
          <a:p>
            <a:pPr indent="0" lvl="0" marL="0" rtl="0" algn="ctr">
              <a:spcBef>
                <a:spcPts val="0"/>
              </a:spcBef>
              <a:spcAft>
                <a:spcPts val="0"/>
              </a:spcAft>
              <a:buNone/>
            </a:pPr>
            <a:r>
              <a:rPr lang="en-US" sz="4000">
                <a:solidFill>
                  <a:schemeClr val="dk1"/>
                </a:solidFill>
                <a:latin typeface="Lustria"/>
                <a:ea typeface="Lustria"/>
                <a:cs typeface="Lustria"/>
                <a:sym typeface="Lustria"/>
              </a:rPr>
              <a:t>Sample</a:t>
            </a:r>
            <a:endParaRPr sz="4000">
              <a:solidFill>
                <a:schemeClr val="dk1"/>
              </a:solidFill>
              <a:latin typeface="Lustria"/>
              <a:ea typeface="Lustria"/>
              <a:cs typeface="Lustria"/>
              <a:sym typeface="Lustria"/>
            </a:endParaRPr>
          </a:p>
        </p:txBody>
      </p:sp>
      <p:pic>
        <p:nvPicPr>
          <p:cNvPr id="216" name="Google Shape;216;p30"/>
          <p:cNvPicPr preferRelativeResize="0"/>
          <p:nvPr/>
        </p:nvPicPr>
        <p:blipFill rotWithShape="1">
          <a:blip r:embed="rId4">
            <a:alphaModFix/>
          </a:blip>
          <a:srcRect b="0" l="0" r="0" t="0"/>
          <a:stretch/>
        </p:blipFill>
        <p:spPr>
          <a:xfrm>
            <a:off x="7581267" y="1436915"/>
            <a:ext cx="2273068" cy="4759234"/>
          </a:xfrm>
          <a:prstGeom prst="rect">
            <a:avLst/>
          </a:prstGeom>
          <a:noFill/>
          <a:ln>
            <a:noFill/>
          </a:ln>
        </p:spPr>
      </p:pic>
      <p:pic>
        <p:nvPicPr>
          <p:cNvPr id="217" name="Google Shape;217;p30"/>
          <p:cNvPicPr preferRelativeResize="0"/>
          <p:nvPr/>
        </p:nvPicPr>
        <p:blipFill rotWithShape="1">
          <a:blip r:embed="rId5">
            <a:alphaModFix/>
          </a:blip>
          <a:srcRect b="0" l="0" r="0" t="0"/>
          <a:stretch/>
        </p:blipFill>
        <p:spPr>
          <a:xfrm>
            <a:off x="2151406" y="1436915"/>
            <a:ext cx="2273068" cy="4759234"/>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1" name="Shape 221"/>
        <p:cNvGrpSpPr/>
        <p:nvPr/>
      </p:nvGrpSpPr>
      <p:grpSpPr>
        <a:xfrm>
          <a:off x="0" y="0"/>
          <a:ext cx="0" cy="0"/>
          <a:chOff x="0" y="0"/>
          <a:chExt cx="0" cy="0"/>
        </a:xfrm>
      </p:grpSpPr>
      <p:pic>
        <p:nvPicPr>
          <p:cNvPr id="222" name="Google Shape;222;p31"/>
          <p:cNvPicPr preferRelativeResize="0"/>
          <p:nvPr/>
        </p:nvPicPr>
        <p:blipFill rotWithShape="1">
          <a:blip r:embed="rId3">
            <a:alphaModFix/>
          </a:blip>
          <a:srcRect b="0" l="0" r="0" t="0"/>
          <a:stretch/>
        </p:blipFill>
        <p:spPr>
          <a:xfrm>
            <a:off x="0" y="0"/>
            <a:ext cx="12192000" cy="68580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6" name="Shape 226"/>
        <p:cNvGrpSpPr/>
        <p:nvPr/>
      </p:nvGrpSpPr>
      <p:grpSpPr>
        <a:xfrm>
          <a:off x="0" y="0"/>
          <a:ext cx="0" cy="0"/>
          <a:chOff x="0" y="0"/>
          <a:chExt cx="0" cy="0"/>
        </a:xfrm>
      </p:grpSpPr>
      <p:pic>
        <p:nvPicPr>
          <p:cNvPr id="227" name="Google Shape;227;p32"/>
          <p:cNvPicPr preferRelativeResize="0"/>
          <p:nvPr/>
        </p:nvPicPr>
        <p:blipFill rotWithShape="1">
          <a:blip r:embed="rId3">
            <a:alphaModFix/>
          </a:blip>
          <a:srcRect b="0" l="0" r="0" t="0"/>
          <a:stretch/>
        </p:blipFill>
        <p:spPr>
          <a:xfrm>
            <a:off x="0" y="0"/>
            <a:ext cx="12192000" cy="68580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pic>
        <p:nvPicPr>
          <p:cNvPr id="233" name="Google Shape;233;p33"/>
          <p:cNvPicPr preferRelativeResize="0"/>
          <p:nvPr/>
        </p:nvPicPr>
        <p:blipFill rotWithShape="1">
          <a:blip r:embed="rId3">
            <a:alphaModFix/>
          </a:blip>
          <a:srcRect b="25429" l="0" r="0" t="27876"/>
          <a:stretch/>
        </p:blipFill>
        <p:spPr>
          <a:xfrm>
            <a:off x="-60001" y="-58061"/>
            <a:ext cx="2305141" cy="1076343"/>
          </a:xfrm>
          <a:prstGeom prst="rect">
            <a:avLst/>
          </a:prstGeom>
          <a:noFill/>
          <a:ln>
            <a:noFill/>
          </a:ln>
        </p:spPr>
      </p:pic>
      <p:sp>
        <p:nvSpPr>
          <p:cNvPr id="234" name="Google Shape;234;p33"/>
          <p:cNvSpPr txBox="1"/>
          <p:nvPr/>
        </p:nvSpPr>
        <p:spPr>
          <a:xfrm>
            <a:off x="1085102" y="182880"/>
            <a:ext cx="10353900" cy="970500"/>
          </a:xfrm>
          <a:prstGeom prst="rect">
            <a:avLst/>
          </a:prstGeom>
          <a:noFill/>
          <a:ln>
            <a:noFill/>
          </a:ln>
          <a:effectLst>
            <a:outerShdw blurRad="25400">
              <a:srgbClr val="000000">
                <a:alpha val="45880"/>
              </a:srgbClr>
            </a:outerShdw>
          </a:effectLst>
        </p:spPr>
        <p:txBody>
          <a:bodyPr anchorCtr="0" anchor="ctr" bIns="45700" lIns="91425" spcFirstLastPara="1" rIns="91425" wrap="square" tIns="45700">
            <a:normAutofit/>
          </a:bodyPr>
          <a:lstStyle/>
          <a:p>
            <a:pPr indent="0" lvl="0" marL="0" rtl="0" algn="ctr">
              <a:spcBef>
                <a:spcPts val="0"/>
              </a:spcBef>
              <a:spcAft>
                <a:spcPts val="0"/>
              </a:spcAft>
              <a:buNone/>
            </a:pPr>
            <a:r>
              <a:rPr lang="en-US" sz="4000">
                <a:solidFill>
                  <a:schemeClr val="dk1"/>
                </a:solidFill>
                <a:latin typeface="Lustria"/>
                <a:ea typeface="Lustria"/>
                <a:cs typeface="Lustria"/>
                <a:sym typeface="Lustria"/>
              </a:rPr>
              <a:t>Other Frameworks</a:t>
            </a:r>
            <a:endParaRPr sz="4000">
              <a:solidFill>
                <a:schemeClr val="dk1"/>
              </a:solidFill>
              <a:latin typeface="Lustria"/>
              <a:ea typeface="Lustria"/>
              <a:cs typeface="Lustria"/>
              <a:sym typeface="Lustria"/>
            </a:endParaRPr>
          </a:p>
        </p:txBody>
      </p:sp>
      <p:pic>
        <p:nvPicPr>
          <p:cNvPr id="235" name="Google Shape;235;p33"/>
          <p:cNvPicPr preferRelativeResize="0"/>
          <p:nvPr/>
        </p:nvPicPr>
        <p:blipFill rotWithShape="1">
          <a:blip r:embed="rId4">
            <a:alphaModFix/>
          </a:blip>
          <a:srcRect b="0" l="0" r="0" t="0"/>
          <a:stretch/>
        </p:blipFill>
        <p:spPr>
          <a:xfrm>
            <a:off x="546983" y="1704294"/>
            <a:ext cx="5715000" cy="3971925"/>
          </a:xfrm>
          <a:prstGeom prst="rect">
            <a:avLst/>
          </a:prstGeom>
          <a:noFill/>
          <a:ln>
            <a:noFill/>
          </a:ln>
        </p:spPr>
      </p:pic>
      <p:pic>
        <p:nvPicPr>
          <p:cNvPr id="236" name="Google Shape;236;p33"/>
          <p:cNvPicPr preferRelativeResize="0"/>
          <p:nvPr/>
        </p:nvPicPr>
        <p:blipFill rotWithShape="1">
          <a:blip r:embed="rId5">
            <a:alphaModFix/>
          </a:blip>
          <a:srcRect b="0" l="0" r="0" t="0"/>
          <a:stretch/>
        </p:blipFill>
        <p:spPr>
          <a:xfrm>
            <a:off x="7628708" y="1243833"/>
            <a:ext cx="3568317" cy="4892846"/>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pic>
        <p:nvPicPr>
          <p:cNvPr id="242" name="Google Shape;242;p34"/>
          <p:cNvPicPr preferRelativeResize="0"/>
          <p:nvPr/>
        </p:nvPicPr>
        <p:blipFill rotWithShape="1">
          <a:blip r:embed="rId3">
            <a:alphaModFix/>
          </a:blip>
          <a:srcRect b="25429" l="0" r="0" t="27876"/>
          <a:stretch/>
        </p:blipFill>
        <p:spPr>
          <a:xfrm>
            <a:off x="-60001" y="-58061"/>
            <a:ext cx="2305141" cy="1076343"/>
          </a:xfrm>
          <a:prstGeom prst="rect">
            <a:avLst/>
          </a:prstGeom>
          <a:noFill/>
          <a:ln>
            <a:noFill/>
          </a:ln>
        </p:spPr>
      </p:pic>
      <p:sp>
        <p:nvSpPr>
          <p:cNvPr id="243" name="Google Shape;243;p34"/>
          <p:cNvSpPr txBox="1"/>
          <p:nvPr/>
        </p:nvSpPr>
        <p:spPr>
          <a:xfrm>
            <a:off x="913795" y="312420"/>
            <a:ext cx="10353900" cy="970500"/>
          </a:xfrm>
          <a:prstGeom prst="rect">
            <a:avLst/>
          </a:prstGeom>
          <a:noFill/>
          <a:ln>
            <a:noFill/>
          </a:ln>
          <a:effectLst>
            <a:outerShdw blurRad="25400">
              <a:srgbClr val="000000">
                <a:alpha val="45880"/>
              </a:srgbClr>
            </a:outerShdw>
          </a:effectLst>
        </p:spPr>
        <p:txBody>
          <a:bodyPr anchorCtr="0" anchor="ctr" bIns="45700" lIns="91425" spcFirstLastPara="1" rIns="91425" wrap="square" tIns="45700">
            <a:normAutofit/>
          </a:bodyPr>
          <a:lstStyle/>
          <a:p>
            <a:pPr indent="0" lvl="0" marL="0" rtl="0" algn="ctr">
              <a:spcBef>
                <a:spcPts val="0"/>
              </a:spcBef>
              <a:spcAft>
                <a:spcPts val="0"/>
              </a:spcAft>
              <a:buNone/>
            </a:pPr>
            <a:r>
              <a:rPr lang="en-US" sz="4000">
                <a:solidFill>
                  <a:schemeClr val="dk1"/>
                </a:solidFill>
                <a:latin typeface="Lustria"/>
                <a:ea typeface="Lustria"/>
                <a:cs typeface="Lustria"/>
                <a:sym typeface="Lustria"/>
              </a:rPr>
              <a:t>Feature of Flutter</a:t>
            </a:r>
            <a:endParaRPr sz="4000">
              <a:solidFill>
                <a:schemeClr val="dk1"/>
              </a:solidFill>
              <a:latin typeface="Lustria"/>
              <a:ea typeface="Lustria"/>
              <a:cs typeface="Lustria"/>
              <a:sym typeface="Lustria"/>
            </a:endParaRPr>
          </a:p>
        </p:txBody>
      </p:sp>
      <p:sp>
        <p:nvSpPr>
          <p:cNvPr id="244" name="Google Shape;244;p34"/>
          <p:cNvSpPr txBox="1"/>
          <p:nvPr/>
        </p:nvSpPr>
        <p:spPr>
          <a:xfrm>
            <a:off x="913795" y="1732449"/>
            <a:ext cx="5234400" cy="4058700"/>
          </a:xfrm>
          <a:prstGeom prst="rect">
            <a:avLst/>
          </a:prstGeom>
          <a:noFill/>
          <a:ln>
            <a:noFill/>
          </a:ln>
          <a:effectLst>
            <a:outerShdw blurRad="25400">
              <a:srgbClr val="000000">
                <a:alpha val="45880"/>
              </a:srgbClr>
            </a:outerShdw>
          </a:effectLst>
        </p:spPr>
        <p:txBody>
          <a:bodyPr anchorCtr="0" anchor="t" bIns="45700" lIns="91425" spcFirstLastPara="1" rIns="91425" wrap="square" tIns="45700">
            <a:normAutofit/>
          </a:bodyPr>
          <a:lstStyle/>
          <a:p>
            <a:pPr indent="-306000" lvl="0" marL="342900" rtl="0" algn="l">
              <a:spcBef>
                <a:spcPts val="0"/>
              </a:spcBef>
              <a:spcAft>
                <a:spcPts val="0"/>
              </a:spcAft>
              <a:buClr>
                <a:schemeClr val="dk1"/>
              </a:buClr>
              <a:buSzPts val="1400"/>
              <a:buFont typeface="Noto Sans Symbols"/>
              <a:buChar char="◈"/>
            </a:pPr>
            <a:r>
              <a:rPr lang="en-US" sz="2000">
                <a:solidFill>
                  <a:schemeClr val="dk1"/>
                </a:solidFill>
                <a:latin typeface="Lustria"/>
                <a:ea typeface="Lustria"/>
                <a:cs typeface="Lustria"/>
                <a:sym typeface="Lustria"/>
              </a:rPr>
              <a:t>Cross Platform App Development.</a:t>
            </a:r>
            <a:endParaRPr sz="2000">
              <a:solidFill>
                <a:schemeClr val="dk1"/>
              </a:solidFill>
              <a:latin typeface="Lustria"/>
              <a:ea typeface="Lustria"/>
              <a:cs typeface="Lustria"/>
              <a:sym typeface="Lustria"/>
            </a:endParaRPr>
          </a:p>
          <a:p>
            <a:pPr indent="-306000" lvl="0" marL="342900" rtl="0" algn="l">
              <a:spcBef>
                <a:spcPts val="1000"/>
              </a:spcBef>
              <a:spcAft>
                <a:spcPts val="0"/>
              </a:spcAft>
              <a:buClr>
                <a:schemeClr val="dk1"/>
              </a:buClr>
              <a:buSzPts val="1400"/>
              <a:buFont typeface="Noto Sans Symbols"/>
              <a:buChar char="◈"/>
            </a:pPr>
            <a:r>
              <a:rPr lang="en-US" sz="2000">
                <a:solidFill>
                  <a:schemeClr val="dk1"/>
                </a:solidFill>
                <a:latin typeface="Lustria"/>
                <a:ea typeface="Lustria"/>
                <a:cs typeface="Lustria"/>
                <a:sym typeface="Lustria"/>
              </a:rPr>
              <a:t>Easy access to Native Features.</a:t>
            </a:r>
            <a:endParaRPr sz="2000">
              <a:solidFill>
                <a:schemeClr val="dk1"/>
              </a:solidFill>
              <a:latin typeface="Lustria"/>
              <a:ea typeface="Lustria"/>
              <a:cs typeface="Lustria"/>
              <a:sym typeface="Lustria"/>
            </a:endParaRPr>
          </a:p>
          <a:p>
            <a:pPr indent="-306000" lvl="0" marL="342900" rtl="0" algn="l">
              <a:spcBef>
                <a:spcPts val="1000"/>
              </a:spcBef>
              <a:spcAft>
                <a:spcPts val="0"/>
              </a:spcAft>
              <a:buClr>
                <a:schemeClr val="dk1"/>
              </a:buClr>
              <a:buSzPts val="1400"/>
              <a:buFont typeface="Noto Sans Symbols"/>
              <a:buChar char="◈"/>
            </a:pPr>
            <a:r>
              <a:rPr lang="en-US" sz="2000">
                <a:solidFill>
                  <a:schemeClr val="dk1"/>
                </a:solidFill>
                <a:latin typeface="Lustria"/>
                <a:ea typeface="Lustria"/>
                <a:cs typeface="Lustria"/>
                <a:sym typeface="Lustria"/>
              </a:rPr>
              <a:t>Minimal Coding.</a:t>
            </a:r>
            <a:endParaRPr sz="2000">
              <a:solidFill>
                <a:schemeClr val="dk1"/>
              </a:solidFill>
              <a:latin typeface="Lustria"/>
              <a:ea typeface="Lustria"/>
              <a:cs typeface="Lustria"/>
              <a:sym typeface="Lustria"/>
            </a:endParaRPr>
          </a:p>
          <a:p>
            <a:pPr indent="-306000" lvl="0" marL="342900" rtl="0" algn="l">
              <a:spcBef>
                <a:spcPts val="1000"/>
              </a:spcBef>
              <a:spcAft>
                <a:spcPts val="0"/>
              </a:spcAft>
              <a:buClr>
                <a:schemeClr val="dk1"/>
              </a:buClr>
              <a:buSzPts val="1400"/>
              <a:buFont typeface="Noto Sans Symbols"/>
              <a:buChar char="◈"/>
            </a:pPr>
            <a:r>
              <a:rPr lang="en-US" sz="2000">
                <a:solidFill>
                  <a:schemeClr val="dk1"/>
                </a:solidFill>
                <a:latin typeface="Lustria"/>
                <a:ea typeface="Lustria"/>
                <a:cs typeface="Lustria"/>
                <a:sym typeface="Lustria"/>
              </a:rPr>
              <a:t>Fast Development</a:t>
            </a:r>
            <a:endParaRPr sz="2000">
              <a:solidFill>
                <a:schemeClr val="dk1"/>
              </a:solidFill>
              <a:latin typeface="Lustria"/>
              <a:ea typeface="Lustria"/>
              <a:cs typeface="Lustria"/>
              <a:sym typeface="Lustria"/>
            </a:endParaRPr>
          </a:p>
          <a:p>
            <a:pPr indent="-306000" lvl="0" marL="342900" rtl="0" algn="l">
              <a:spcBef>
                <a:spcPts val="1000"/>
              </a:spcBef>
              <a:spcAft>
                <a:spcPts val="0"/>
              </a:spcAft>
              <a:buClr>
                <a:schemeClr val="dk1"/>
              </a:buClr>
              <a:buSzPts val="1400"/>
              <a:buFont typeface="Noto Sans Symbols"/>
              <a:buChar char="◈"/>
            </a:pPr>
            <a:r>
              <a:rPr lang="en-US" sz="2000">
                <a:solidFill>
                  <a:schemeClr val="dk1"/>
                </a:solidFill>
                <a:latin typeface="Lustria"/>
                <a:ea typeface="Lustria"/>
                <a:cs typeface="Lustria"/>
                <a:sym typeface="Lustria"/>
              </a:rPr>
              <a:t>Hot Reload &amp; Hot Restart </a:t>
            </a:r>
            <a:endParaRPr sz="2000">
              <a:solidFill>
                <a:schemeClr val="dk1"/>
              </a:solidFill>
              <a:latin typeface="Lustria"/>
              <a:ea typeface="Lustria"/>
              <a:cs typeface="Lustria"/>
              <a:sym typeface="Lustria"/>
            </a:endParaRPr>
          </a:p>
        </p:txBody>
      </p:sp>
      <p:pic>
        <p:nvPicPr>
          <p:cNvPr id="245" name="Google Shape;245;p34"/>
          <p:cNvPicPr preferRelativeResize="0"/>
          <p:nvPr/>
        </p:nvPicPr>
        <p:blipFill rotWithShape="1">
          <a:blip r:embed="rId4">
            <a:alphaModFix/>
          </a:blip>
          <a:srcRect b="0" l="0" r="0" t="0"/>
          <a:stretch/>
        </p:blipFill>
        <p:spPr>
          <a:xfrm flipH="1">
            <a:off x="6606541" y="1583064"/>
            <a:ext cx="4366259" cy="420813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35"/>
          <p:cNvSpPr txBox="1"/>
          <p:nvPr/>
        </p:nvSpPr>
        <p:spPr>
          <a:xfrm>
            <a:off x="2799147" y="2849900"/>
            <a:ext cx="6593700" cy="1015800"/>
          </a:xfrm>
          <a:prstGeom prst="rect">
            <a:avLst/>
          </a:prstGeom>
          <a:noFill/>
          <a:ln>
            <a:noFill/>
          </a:ln>
        </p:spPr>
        <p:txBody>
          <a:bodyPr anchorCtr="0" anchor="t" bIns="45700" lIns="91425" spcFirstLastPara="1" rIns="91425" wrap="square" tIns="45700">
            <a:spAutoFit/>
          </a:bodyPr>
          <a:lstStyle/>
          <a:p>
            <a:pPr indent="0" lvl="0" marL="0" rtl="0" algn="ctr">
              <a:spcBef>
                <a:spcPts val="0"/>
              </a:spcBef>
              <a:spcAft>
                <a:spcPts val="0"/>
              </a:spcAft>
              <a:buNone/>
            </a:pPr>
            <a:r>
              <a:rPr b="1" lang="en-US" sz="6000">
                <a:solidFill>
                  <a:schemeClr val="dk1"/>
                </a:solidFill>
                <a:latin typeface="Alexandria"/>
                <a:ea typeface="Alexandria"/>
                <a:cs typeface="Alexandria"/>
                <a:sym typeface="Alexandria"/>
              </a:rPr>
              <a:t>Mission</a:t>
            </a:r>
            <a:endParaRPr sz="6000">
              <a:solidFill>
                <a:schemeClr val="dk1"/>
              </a:solidFill>
              <a:latin typeface="Alexandria"/>
              <a:ea typeface="Alexandria"/>
              <a:cs typeface="Alexandria"/>
              <a:sym typeface="Alexandria"/>
            </a:endParaRPr>
          </a:p>
        </p:txBody>
      </p:sp>
      <p:pic>
        <p:nvPicPr>
          <p:cNvPr id="252" name="Google Shape;252;p35"/>
          <p:cNvPicPr preferRelativeResize="0"/>
          <p:nvPr/>
        </p:nvPicPr>
        <p:blipFill rotWithShape="1">
          <a:blip r:embed="rId3">
            <a:alphaModFix/>
          </a:blip>
          <a:srcRect b="25429" l="0" r="0" t="27876"/>
          <a:stretch/>
        </p:blipFill>
        <p:spPr>
          <a:xfrm>
            <a:off x="-60001" y="-58061"/>
            <a:ext cx="2305141" cy="1076343"/>
          </a:xfrm>
          <a:prstGeom prst="rect">
            <a:avLst/>
          </a:prstGeom>
          <a:noFill/>
          <a:ln>
            <a:noFill/>
          </a:ln>
        </p:spPr>
      </p:pic>
      <p:sp>
        <p:nvSpPr>
          <p:cNvPr id="253" name="Google Shape;253;p35"/>
          <p:cNvSpPr txBox="1"/>
          <p:nvPr/>
        </p:nvSpPr>
        <p:spPr>
          <a:xfrm>
            <a:off x="3960000" y="3812700"/>
            <a:ext cx="4272000" cy="4464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1200"/>
              </a:spcAft>
              <a:buNone/>
            </a:pPr>
            <a:r>
              <a:rPr lang="en-US" sz="1700">
                <a:solidFill>
                  <a:schemeClr val="dk1"/>
                </a:solidFill>
                <a:latin typeface="Chivo"/>
                <a:ea typeface="Chivo"/>
                <a:cs typeface="Chivo"/>
                <a:sym typeface="Chivo"/>
              </a:rPr>
              <a:t>Empower developers to create apps.</a:t>
            </a:r>
            <a:endParaRPr sz="1700">
              <a:solidFill>
                <a:schemeClr val="dk1"/>
              </a:solidFill>
              <a:latin typeface="Chivo"/>
              <a:ea typeface="Chivo"/>
              <a:cs typeface="Chivo"/>
              <a:sym typeface="Chivo"/>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sp>
        <p:nvSpPr>
          <p:cNvPr id="258" name="Google Shape;258;p36"/>
          <p:cNvSpPr/>
          <p:nvPr/>
        </p:nvSpPr>
        <p:spPr>
          <a:xfrm>
            <a:off x="2626178" y="500900"/>
            <a:ext cx="9922200" cy="45600"/>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59" name="Google Shape;259;p36"/>
          <p:cNvSpPr/>
          <p:nvPr/>
        </p:nvSpPr>
        <p:spPr>
          <a:xfrm>
            <a:off x="8607914" y="952845"/>
            <a:ext cx="4128300" cy="4952400"/>
          </a:xfrm>
          <a:prstGeom prst="roundRect">
            <a:avLst>
              <a:gd fmla="val 6140" name="adj"/>
            </a:avLst>
          </a:prstGeom>
          <a:solidFill>
            <a:srgbClr val="00B0F0">
              <a:alpha val="61960"/>
            </a:srgbClr>
          </a:solidFill>
          <a:ln>
            <a:noFill/>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60" name="Google Shape;260;p36"/>
          <p:cNvSpPr/>
          <p:nvPr/>
        </p:nvSpPr>
        <p:spPr>
          <a:xfrm>
            <a:off x="1181062" y="1285192"/>
            <a:ext cx="9345900" cy="42876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61" name="Google Shape;261;p36"/>
          <p:cNvSpPr txBox="1"/>
          <p:nvPr/>
        </p:nvSpPr>
        <p:spPr>
          <a:xfrm>
            <a:off x="1675975" y="1468525"/>
            <a:ext cx="8417400" cy="3935700"/>
          </a:xfrm>
          <a:prstGeom prst="rect">
            <a:avLst/>
          </a:prstGeom>
          <a:noFill/>
          <a:ln>
            <a:noFill/>
          </a:ln>
        </p:spPr>
        <p:txBody>
          <a:bodyPr anchorCtr="0" anchor="t" bIns="45700" lIns="91425" spcFirstLastPara="1" rIns="91425" wrap="square" tIns="45700">
            <a:spAutoFit/>
          </a:bodyPr>
          <a:lstStyle/>
          <a:p>
            <a:pPr indent="0" lvl="0" marL="0" rtl="0" algn="l">
              <a:lnSpc>
                <a:spcPct val="115000"/>
              </a:lnSpc>
              <a:spcBef>
                <a:spcPts val="0"/>
              </a:spcBef>
              <a:spcAft>
                <a:spcPts val="0"/>
              </a:spcAft>
              <a:buSzPts val="1100"/>
              <a:buNone/>
            </a:pPr>
            <a:r>
              <a:rPr lang="en-US" sz="2200">
                <a:solidFill>
                  <a:schemeClr val="dk1"/>
                </a:solidFill>
                <a:latin typeface="Alexandria"/>
                <a:ea typeface="Alexandria"/>
                <a:cs typeface="Alexandria"/>
                <a:sym typeface="Alexandria"/>
              </a:rPr>
              <a:t>Our mission is to empower individuals to embark on a transformative journey from novice to virtuoso in Flutter. We will commence by laying a strong foundation with Dart fundamentals, progressing into a comprehensive exploration of Flutter basics. Our ultimate aim is to enable profound expertise, delving into advanced Flutter topics, software design patterns, and architectural principles. We prioritize cultivating resilient software engineers, transcending the confines of mobile or Flutter development</a:t>
            </a:r>
            <a:endParaRPr sz="2200">
              <a:solidFill>
                <a:schemeClr val="dk1"/>
              </a:solidFill>
              <a:latin typeface="Alexandria"/>
              <a:ea typeface="Alexandria"/>
              <a:cs typeface="Alexandria"/>
              <a:sym typeface="Alexandria"/>
            </a:endParaRPr>
          </a:p>
        </p:txBody>
      </p:sp>
      <p:pic>
        <p:nvPicPr>
          <p:cNvPr id="262" name="Google Shape;262;p36"/>
          <p:cNvPicPr preferRelativeResize="0"/>
          <p:nvPr/>
        </p:nvPicPr>
        <p:blipFill rotWithShape="1">
          <a:blip r:embed="rId3">
            <a:alphaModFix/>
          </a:blip>
          <a:srcRect b="25429" l="0" r="0" t="27876"/>
          <a:stretch/>
        </p:blipFill>
        <p:spPr>
          <a:xfrm>
            <a:off x="180431" y="79526"/>
            <a:ext cx="2305141" cy="1076343"/>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7" name="Shape 267"/>
        <p:cNvGrpSpPr/>
        <p:nvPr/>
      </p:nvGrpSpPr>
      <p:grpSpPr>
        <a:xfrm>
          <a:off x="0" y="0"/>
          <a:ext cx="0" cy="0"/>
          <a:chOff x="0" y="0"/>
          <a:chExt cx="0" cy="0"/>
        </a:xfrm>
      </p:grpSpPr>
      <p:sp>
        <p:nvSpPr>
          <p:cNvPr id="268" name="Google Shape;268;p37"/>
          <p:cNvSpPr txBox="1"/>
          <p:nvPr/>
        </p:nvSpPr>
        <p:spPr>
          <a:xfrm>
            <a:off x="2799147" y="2849900"/>
            <a:ext cx="6593700" cy="1015800"/>
          </a:xfrm>
          <a:prstGeom prst="rect">
            <a:avLst/>
          </a:prstGeom>
          <a:noFill/>
          <a:ln>
            <a:noFill/>
          </a:ln>
        </p:spPr>
        <p:txBody>
          <a:bodyPr anchorCtr="0" anchor="t" bIns="45700" lIns="91425" spcFirstLastPara="1" rIns="91425" wrap="square" tIns="45700">
            <a:spAutoFit/>
          </a:bodyPr>
          <a:lstStyle/>
          <a:p>
            <a:pPr indent="0" lvl="0" marL="0" rtl="0" algn="ctr">
              <a:spcBef>
                <a:spcPts val="0"/>
              </a:spcBef>
              <a:spcAft>
                <a:spcPts val="0"/>
              </a:spcAft>
              <a:buNone/>
            </a:pPr>
            <a:r>
              <a:rPr b="1" lang="en-US" sz="6000">
                <a:solidFill>
                  <a:schemeClr val="dk1"/>
                </a:solidFill>
                <a:latin typeface="Alexandria"/>
                <a:ea typeface="Alexandria"/>
                <a:cs typeface="Alexandria"/>
                <a:sym typeface="Alexandria"/>
              </a:rPr>
              <a:t>Vision</a:t>
            </a:r>
            <a:endParaRPr sz="6000">
              <a:solidFill>
                <a:schemeClr val="dk1"/>
              </a:solidFill>
              <a:latin typeface="Alexandria"/>
              <a:ea typeface="Alexandria"/>
              <a:cs typeface="Alexandria"/>
              <a:sym typeface="Alexandria"/>
            </a:endParaRPr>
          </a:p>
        </p:txBody>
      </p:sp>
      <p:pic>
        <p:nvPicPr>
          <p:cNvPr id="269" name="Google Shape;269;p37"/>
          <p:cNvPicPr preferRelativeResize="0"/>
          <p:nvPr/>
        </p:nvPicPr>
        <p:blipFill rotWithShape="1">
          <a:blip r:embed="rId3">
            <a:alphaModFix/>
          </a:blip>
          <a:srcRect b="25429" l="0" r="0" t="27876"/>
          <a:stretch/>
        </p:blipFill>
        <p:spPr>
          <a:xfrm>
            <a:off x="-60001" y="-58061"/>
            <a:ext cx="2305141" cy="1076343"/>
          </a:xfrm>
          <a:prstGeom prst="rect">
            <a:avLst/>
          </a:prstGeom>
          <a:noFill/>
          <a:ln>
            <a:noFill/>
          </a:ln>
        </p:spPr>
      </p:pic>
      <p:sp>
        <p:nvSpPr>
          <p:cNvPr id="270" name="Google Shape;270;p37"/>
          <p:cNvSpPr txBox="1"/>
          <p:nvPr/>
        </p:nvSpPr>
        <p:spPr>
          <a:xfrm>
            <a:off x="3960000" y="3812700"/>
            <a:ext cx="4272000" cy="4464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1200"/>
              </a:spcAft>
              <a:buNone/>
            </a:pPr>
            <a:r>
              <a:rPr lang="en-US" sz="1700">
                <a:solidFill>
                  <a:schemeClr val="dk1"/>
                </a:solidFill>
                <a:latin typeface="Chivo"/>
                <a:ea typeface="Chivo"/>
                <a:cs typeface="Chivo"/>
                <a:sym typeface="Chivo"/>
              </a:rPr>
              <a:t>Leading cross-platform app innovation.</a:t>
            </a:r>
            <a:endParaRPr sz="1700">
              <a:solidFill>
                <a:schemeClr val="dk1"/>
              </a:solidFill>
              <a:latin typeface="Chivo"/>
              <a:ea typeface="Chivo"/>
              <a:cs typeface="Chivo"/>
              <a:sym typeface="Chivo"/>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4" name="Shape 274"/>
        <p:cNvGrpSpPr/>
        <p:nvPr/>
      </p:nvGrpSpPr>
      <p:grpSpPr>
        <a:xfrm>
          <a:off x="0" y="0"/>
          <a:ext cx="0" cy="0"/>
          <a:chOff x="0" y="0"/>
          <a:chExt cx="0" cy="0"/>
        </a:xfrm>
      </p:grpSpPr>
      <p:sp>
        <p:nvSpPr>
          <p:cNvPr id="275" name="Google Shape;275;p38"/>
          <p:cNvSpPr/>
          <p:nvPr/>
        </p:nvSpPr>
        <p:spPr>
          <a:xfrm>
            <a:off x="2626178" y="500900"/>
            <a:ext cx="9922200" cy="45600"/>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76" name="Google Shape;276;p38"/>
          <p:cNvSpPr/>
          <p:nvPr/>
        </p:nvSpPr>
        <p:spPr>
          <a:xfrm>
            <a:off x="8607914" y="952845"/>
            <a:ext cx="4128300" cy="4952400"/>
          </a:xfrm>
          <a:prstGeom prst="roundRect">
            <a:avLst>
              <a:gd fmla="val 6140" name="adj"/>
            </a:avLst>
          </a:prstGeom>
          <a:solidFill>
            <a:srgbClr val="00B0F0">
              <a:alpha val="61960"/>
            </a:srgbClr>
          </a:solidFill>
          <a:ln>
            <a:noFill/>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77" name="Google Shape;277;p38"/>
          <p:cNvSpPr/>
          <p:nvPr/>
        </p:nvSpPr>
        <p:spPr>
          <a:xfrm>
            <a:off x="1181062" y="1285192"/>
            <a:ext cx="9345900" cy="42876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78" name="Google Shape;278;p38"/>
          <p:cNvSpPr txBox="1"/>
          <p:nvPr/>
        </p:nvSpPr>
        <p:spPr>
          <a:xfrm>
            <a:off x="1675975" y="1468525"/>
            <a:ext cx="8417400" cy="4285200"/>
          </a:xfrm>
          <a:prstGeom prst="rect">
            <a:avLst/>
          </a:prstGeom>
          <a:noFill/>
          <a:ln>
            <a:noFill/>
          </a:ln>
        </p:spPr>
        <p:txBody>
          <a:bodyPr anchorCtr="0" anchor="t" bIns="45700" lIns="91425" spcFirstLastPara="1" rIns="91425" wrap="square" tIns="45700">
            <a:spAutoFit/>
          </a:bodyPr>
          <a:lstStyle/>
          <a:p>
            <a:pPr indent="0" lvl="0" marL="0" rtl="0" algn="l">
              <a:lnSpc>
                <a:spcPct val="115000"/>
              </a:lnSpc>
              <a:spcBef>
                <a:spcPts val="0"/>
              </a:spcBef>
              <a:spcAft>
                <a:spcPts val="0"/>
              </a:spcAft>
              <a:buSzPts val="1100"/>
              <a:buNone/>
            </a:pPr>
            <a:r>
              <a:rPr lang="en-US" sz="2400">
                <a:solidFill>
                  <a:schemeClr val="dk1"/>
                </a:solidFill>
                <a:latin typeface="Alexandria"/>
                <a:ea typeface="Alexandria"/>
                <a:cs typeface="Alexandria"/>
                <a:sym typeface="Alexandria"/>
              </a:rPr>
              <a:t>Our vision is to foster a community of resilient software engineers who excel beyond mobile development. We aspire to equip our learners with the knowledge and skills required to start from scratch and evolve into Flutter experts. By emphasizing clean code and architectural acumen, we aim to create versatile professionals who can tackle any software challenge, transcending the boundaries of a typical mobile or Flutter developer.</a:t>
            </a:r>
            <a:endParaRPr sz="2400">
              <a:solidFill>
                <a:schemeClr val="dk1"/>
              </a:solidFill>
              <a:latin typeface="Alexandria"/>
              <a:ea typeface="Alexandria"/>
              <a:cs typeface="Alexandria"/>
              <a:sym typeface="Alexandria"/>
            </a:endParaRPr>
          </a:p>
          <a:p>
            <a:pPr indent="0" lvl="0" marL="0" marR="0" rtl="0" algn="l">
              <a:spcBef>
                <a:spcPts val="0"/>
              </a:spcBef>
              <a:spcAft>
                <a:spcPts val="0"/>
              </a:spcAft>
              <a:buNone/>
            </a:pPr>
            <a:r>
              <a:t/>
            </a:r>
            <a:endParaRPr sz="2400">
              <a:solidFill>
                <a:schemeClr val="dk1"/>
              </a:solidFill>
              <a:latin typeface="Alexandria"/>
              <a:ea typeface="Alexandria"/>
              <a:cs typeface="Alexandria"/>
              <a:sym typeface="Alexandria"/>
            </a:endParaRPr>
          </a:p>
        </p:txBody>
      </p:sp>
      <p:pic>
        <p:nvPicPr>
          <p:cNvPr id="279" name="Google Shape;279;p38"/>
          <p:cNvPicPr preferRelativeResize="0"/>
          <p:nvPr/>
        </p:nvPicPr>
        <p:blipFill rotWithShape="1">
          <a:blip r:embed="rId3">
            <a:alphaModFix/>
          </a:blip>
          <a:srcRect b="25429" l="0" r="0" t="27876"/>
          <a:stretch/>
        </p:blipFill>
        <p:spPr>
          <a:xfrm>
            <a:off x="180431" y="79526"/>
            <a:ext cx="2305141" cy="1076343"/>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4" name="Shape 284"/>
        <p:cNvGrpSpPr/>
        <p:nvPr/>
      </p:nvGrpSpPr>
      <p:grpSpPr>
        <a:xfrm>
          <a:off x="0" y="0"/>
          <a:ext cx="0" cy="0"/>
          <a:chOff x="0" y="0"/>
          <a:chExt cx="0" cy="0"/>
        </a:xfrm>
      </p:grpSpPr>
      <p:sp>
        <p:nvSpPr>
          <p:cNvPr id="285" name="Google Shape;285;p39"/>
          <p:cNvSpPr txBox="1"/>
          <p:nvPr/>
        </p:nvSpPr>
        <p:spPr>
          <a:xfrm>
            <a:off x="2799147" y="2849900"/>
            <a:ext cx="6593700" cy="1015800"/>
          </a:xfrm>
          <a:prstGeom prst="rect">
            <a:avLst/>
          </a:prstGeom>
          <a:noFill/>
          <a:ln>
            <a:noFill/>
          </a:ln>
        </p:spPr>
        <p:txBody>
          <a:bodyPr anchorCtr="0" anchor="t" bIns="45700" lIns="91425" spcFirstLastPara="1" rIns="91425" wrap="square" tIns="45700">
            <a:spAutoFit/>
          </a:bodyPr>
          <a:lstStyle/>
          <a:p>
            <a:pPr indent="0" lvl="0" marL="0" rtl="0" algn="ctr">
              <a:spcBef>
                <a:spcPts val="0"/>
              </a:spcBef>
              <a:spcAft>
                <a:spcPts val="0"/>
              </a:spcAft>
              <a:buNone/>
            </a:pPr>
            <a:r>
              <a:rPr b="1" lang="en-US" sz="6000">
                <a:solidFill>
                  <a:schemeClr val="dk1"/>
                </a:solidFill>
                <a:latin typeface="Alexandria"/>
                <a:ea typeface="Alexandria"/>
                <a:cs typeface="Alexandria"/>
                <a:sym typeface="Alexandria"/>
              </a:rPr>
              <a:t>Roadmap</a:t>
            </a:r>
            <a:endParaRPr sz="6000">
              <a:solidFill>
                <a:schemeClr val="dk1"/>
              </a:solidFill>
              <a:latin typeface="Alexandria"/>
              <a:ea typeface="Alexandria"/>
              <a:cs typeface="Alexandria"/>
              <a:sym typeface="Alexandria"/>
            </a:endParaRPr>
          </a:p>
        </p:txBody>
      </p:sp>
      <p:pic>
        <p:nvPicPr>
          <p:cNvPr id="286" name="Google Shape;286;p39"/>
          <p:cNvPicPr preferRelativeResize="0"/>
          <p:nvPr/>
        </p:nvPicPr>
        <p:blipFill rotWithShape="1">
          <a:blip r:embed="rId3">
            <a:alphaModFix/>
          </a:blip>
          <a:srcRect b="25429" l="0" r="0" t="27876"/>
          <a:stretch/>
        </p:blipFill>
        <p:spPr>
          <a:xfrm>
            <a:off x="-60001" y="-58061"/>
            <a:ext cx="2305141" cy="1076343"/>
          </a:xfrm>
          <a:prstGeom prst="rect">
            <a:avLst/>
          </a:prstGeom>
          <a:noFill/>
          <a:ln>
            <a:noFill/>
          </a:ln>
        </p:spPr>
      </p:pic>
      <p:sp>
        <p:nvSpPr>
          <p:cNvPr id="287" name="Google Shape;287;p39"/>
          <p:cNvSpPr txBox="1"/>
          <p:nvPr/>
        </p:nvSpPr>
        <p:spPr>
          <a:xfrm>
            <a:off x="3960000" y="3812700"/>
            <a:ext cx="4272000" cy="4464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1200"/>
              </a:spcAft>
              <a:buNone/>
            </a:pPr>
            <a:r>
              <a:rPr lang="en-US" sz="1700">
                <a:solidFill>
                  <a:schemeClr val="dk1"/>
                </a:solidFill>
                <a:latin typeface="Chivo"/>
                <a:ea typeface="Chivo"/>
                <a:cs typeface="Chivo"/>
                <a:sym typeface="Chivo"/>
              </a:rPr>
              <a:t>Roadmap for Dart Language</a:t>
            </a:r>
            <a:endParaRPr b="1" sz="1700">
              <a:solidFill>
                <a:schemeClr val="dk1"/>
              </a:solidFill>
              <a:latin typeface="Chivo"/>
              <a:ea typeface="Chivo"/>
              <a:cs typeface="Chivo"/>
              <a:sym typeface="Chivo"/>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2" name="Shape 292"/>
        <p:cNvGrpSpPr/>
        <p:nvPr/>
      </p:nvGrpSpPr>
      <p:grpSpPr>
        <a:xfrm>
          <a:off x="0" y="0"/>
          <a:ext cx="0" cy="0"/>
          <a:chOff x="0" y="0"/>
          <a:chExt cx="0" cy="0"/>
        </a:xfrm>
      </p:grpSpPr>
      <p:pic>
        <p:nvPicPr>
          <p:cNvPr id="293" name="Google Shape;293;p40"/>
          <p:cNvPicPr preferRelativeResize="0"/>
          <p:nvPr/>
        </p:nvPicPr>
        <p:blipFill rotWithShape="1">
          <a:blip r:embed="rId3">
            <a:alphaModFix/>
          </a:blip>
          <a:srcRect b="25429" l="0" r="0" t="27876"/>
          <a:stretch/>
        </p:blipFill>
        <p:spPr>
          <a:xfrm>
            <a:off x="-60001" y="-58061"/>
            <a:ext cx="2305141" cy="1076343"/>
          </a:xfrm>
          <a:prstGeom prst="rect">
            <a:avLst/>
          </a:prstGeom>
          <a:noFill/>
          <a:ln>
            <a:noFill/>
          </a:ln>
        </p:spPr>
      </p:pic>
      <p:sp>
        <p:nvSpPr>
          <p:cNvPr id="294" name="Google Shape;294;p40"/>
          <p:cNvSpPr txBox="1"/>
          <p:nvPr/>
        </p:nvSpPr>
        <p:spPr>
          <a:xfrm>
            <a:off x="2430813" y="193763"/>
            <a:ext cx="7704000" cy="572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US" sz="4800">
                <a:solidFill>
                  <a:schemeClr val="dk1"/>
                </a:solidFill>
                <a:latin typeface="Alexandria SemiBold"/>
                <a:ea typeface="Alexandria SemiBold"/>
                <a:cs typeface="Alexandria SemiBold"/>
                <a:sym typeface="Alexandria SemiBold"/>
              </a:rPr>
              <a:t>Flutter</a:t>
            </a:r>
            <a:endParaRPr sz="4800">
              <a:solidFill>
                <a:schemeClr val="dk1"/>
              </a:solidFill>
              <a:latin typeface="Alexandria SemiBold"/>
              <a:ea typeface="Alexandria SemiBold"/>
              <a:cs typeface="Alexandria SemiBold"/>
              <a:sym typeface="Alexandria SemiBold"/>
            </a:endParaRPr>
          </a:p>
        </p:txBody>
      </p:sp>
      <p:graphicFrame>
        <p:nvGraphicFramePr>
          <p:cNvPr id="295" name="Google Shape;295;p40"/>
          <p:cNvGraphicFramePr/>
          <p:nvPr/>
        </p:nvGraphicFramePr>
        <p:xfrm>
          <a:off x="1908563" y="1388836"/>
          <a:ext cx="3000000" cy="3000000"/>
        </p:xfrm>
        <a:graphic>
          <a:graphicData uri="http://schemas.openxmlformats.org/drawingml/2006/table">
            <a:tbl>
              <a:tblPr>
                <a:noFill/>
                <a:tableStyleId>{799D0A9C-46CB-4899-AA4A-BCC190888A7D}</a:tableStyleId>
              </a:tblPr>
              <a:tblGrid>
                <a:gridCol w="4374250"/>
                <a:gridCol w="4374250"/>
              </a:tblGrid>
              <a:tr h="605425">
                <a:tc>
                  <a:txBody>
                    <a:bodyPr/>
                    <a:lstStyle/>
                    <a:p>
                      <a:pPr indent="0" lvl="0" marL="0" rtl="0" algn="l">
                        <a:lnSpc>
                          <a:spcPct val="115000"/>
                        </a:lnSpc>
                        <a:spcBef>
                          <a:spcPts val="0"/>
                        </a:spcBef>
                        <a:spcAft>
                          <a:spcPts val="0"/>
                        </a:spcAft>
                        <a:buNone/>
                      </a:pPr>
                      <a:r>
                        <a:rPr lang="en-US" sz="1800">
                          <a:solidFill>
                            <a:srgbClr val="171D26"/>
                          </a:solidFill>
                          <a:latin typeface="IBM Plex Sans KR SemiBold"/>
                          <a:ea typeface="IBM Plex Sans KR SemiBold"/>
                          <a:cs typeface="IBM Plex Sans KR SemiBold"/>
                          <a:sym typeface="IBM Plex Sans KR SemiBold"/>
                        </a:rPr>
                        <a:t>Weeks</a:t>
                      </a:r>
                      <a:endParaRPr sz="1800">
                        <a:solidFill>
                          <a:srgbClr val="171D26"/>
                        </a:solidFill>
                        <a:latin typeface="IBM Plex Sans KR SemiBold"/>
                        <a:ea typeface="IBM Plex Sans KR SemiBold"/>
                        <a:cs typeface="IBM Plex Sans KR SemiBold"/>
                        <a:sym typeface="IBM Plex Sans KR SemiBold"/>
                      </a:endParaRPr>
                    </a:p>
                  </a:txBody>
                  <a:tcPr marT="91425" marB="91425" marR="91425" marL="91425" anchor="ctr">
                    <a:lnL cap="flat" cmpd="sng" w="9525">
                      <a:solidFill>
                        <a:srgbClr val="C9AE76"/>
                      </a:solidFill>
                      <a:prstDash val="solid"/>
                      <a:round/>
                      <a:headEnd len="sm" w="sm" type="none"/>
                      <a:tailEnd len="sm" w="sm" type="none"/>
                    </a:lnL>
                    <a:lnR cap="flat" cmpd="sng" w="9525">
                      <a:solidFill>
                        <a:srgbClr val="C9AE76">
                          <a:alpha val="0"/>
                        </a:srgbClr>
                      </a:solidFill>
                      <a:prstDash val="solid"/>
                      <a:round/>
                      <a:headEnd len="sm" w="sm" type="none"/>
                      <a:tailEnd len="sm" w="sm" type="none"/>
                    </a:lnR>
                    <a:lnT cap="flat" cmpd="sng" w="9525">
                      <a:solidFill>
                        <a:srgbClr val="C9AE76"/>
                      </a:solidFill>
                      <a:prstDash val="solid"/>
                      <a:round/>
                      <a:headEnd len="sm" w="sm" type="none"/>
                      <a:tailEnd len="sm" w="sm" type="none"/>
                    </a:lnT>
                    <a:lnB cap="flat" cmpd="sng" w="9525">
                      <a:solidFill>
                        <a:srgbClr val="C9AE76"/>
                      </a:solidFill>
                      <a:prstDash val="solid"/>
                      <a:round/>
                      <a:headEnd len="sm" w="sm" type="none"/>
                      <a:tailEnd len="sm" w="sm" type="none"/>
                    </a:lnB>
                    <a:solidFill>
                      <a:srgbClr val="E0CCA2"/>
                    </a:solidFill>
                  </a:tcPr>
                </a:tc>
                <a:tc>
                  <a:txBody>
                    <a:bodyPr/>
                    <a:lstStyle/>
                    <a:p>
                      <a:pPr indent="0" lvl="0" marL="0" rtl="0" algn="l">
                        <a:lnSpc>
                          <a:spcPct val="115000"/>
                        </a:lnSpc>
                        <a:spcBef>
                          <a:spcPts val="0"/>
                        </a:spcBef>
                        <a:spcAft>
                          <a:spcPts val="0"/>
                        </a:spcAft>
                        <a:buNone/>
                      </a:pPr>
                      <a:r>
                        <a:rPr lang="en-US" sz="1800">
                          <a:solidFill>
                            <a:srgbClr val="171D26"/>
                          </a:solidFill>
                          <a:latin typeface="IBM Plex Sans KR SemiBold"/>
                          <a:ea typeface="IBM Plex Sans KR SemiBold"/>
                          <a:cs typeface="IBM Plex Sans KR SemiBold"/>
                          <a:sym typeface="IBM Plex Sans KR SemiBold"/>
                        </a:rPr>
                        <a:t>Topics</a:t>
                      </a:r>
                      <a:endParaRPr sz="1800">
                        <a:solidFill>
                          <a:srgbClr val="171D26"/>
                        </a:solidFill>
                        <a:latin typeface="IBM Plex Sans KR SemiBold"/>
                        <a:ea typeface="IBM Plex Sans KR SemiBold"/>
                        <a:cs typeface="IBM Plex Sans KR SemiBold"/>
                        <a:sym typeface="IBM Plex Sans KR SemiBold"/>
                      </a:endParaRPr>
                    </a:p>
                  </a:txBody>
                  <a:tcPr marT="91425" marB="91425" marR="91425" marL="91425" anchor="ctr">
                    <a:lnL cap="flat" cmpd="sng" w="9525">
                      <a:solidFill>
                        <a:srgbClr val="C9AE76">
                          <a:alpha val="0"/>
                        </a:srgbClr>
                      </a:solidFill>
                      <a:prstDash val="solid"/>
                      <a:round/>
                      <a:headEnd len="sm" w="sm" type="none"/>
                      <a:tailEnd len="sm" w="sm" type="none"/>
                    </a:lnL>
                    <a:lnR cap="flat" cmpd="sng" w="9525">
                      <a:solidFill>
                        <a:srgbClr val="C9AE76">
                          <a:alpha val="0"/>
                        </a:srgbClr>
                      </a:solidFill>
                      <a:prstDash val="solid"/>
                      <a:round/>
                      <a:headEnd len="sm" w="sm" type="none"/>
                      <a:tailEnd len="sm" w="sm" type="none"/>
                    </a:lnR>
                    <a:lnT cap="flat" cmpd="sng" w="9525">
                      <a:solidFill>
                        <a:srgbClr val="C9AE76"/>
                      </a:solidFill>
                      <a:prstDash val="solid"/>
                      <a:round/>
                      <a:headEnd len="sm" w="sm" type="none"/>
                      <a:tailEnd len="sm" w="sm" type="none"/>
                    </a:lnT>
                    <a:lnB cap="flat" cmpd="sng" w="9525">
                      <a:solidFill>
                        <a:srgbClr val="C9AE76"/>
                      </a:solidFill>
                      <a:prstDash val="solid"/>
                      <a:round/>
                      <a:headEnd len="sm" w="sm" type="none"/>
                      <a:tailEnd len="sm" w="sm" type="none"/>
                    </a:lnB>
                    <a:solidFill>
                      <a:srgbClr val="E0CCA2"/>
                    </a:solidFill>
                  </a:tcPr>
                </a:tc>
              </a:tr>
              <a:tr h="751975">
                <a:tc>
                  <a:txBody>
                    <a:bodyPr/>
                    <a:lstStyle/>
                    <a:p>
                      <a:pPr indent="0" lvl="0" marL="0" rtl="0" algn="l">
                        <a:lnSpc>
                          <a:spcPct val="115000"/>
                        </a:lnSpc>
                        <a:spcBef>
                          <a:spcPts val="0"/>
                        </a:spcBef>
                        <a:spcAft>
                          <a:spcPts val="0"/>
                        </a:spcAft>
                        <a:buNone/>
                      </a:pPr>
                      <a:r>
                        <a:rPr b="1" lang="en-US">
                          <a:solidFill>
                            <a:schemeClr val="dk1"/>
                          </a:solidFill>
                          <a:latin typeface="Chivo"/>
                          <a:ea typeface="Chivo"/>
                          <a:cs typeface="Chivo"/>
                          <a:sym typeface="Chivo"/>
                        </a:rPr>
                        <a:t>Week 1</a:t>
                      </a:r>
                      <a:endParaRPr b="1">
                        <a:solidFill>
                          <a:schemeClr val="dk1"/>
                        </a:solidFill>
                        <a:latin typeface="Chivo"/>
                        <a:ea typeface="Chivo"/>
                        <a:cs typeface="Chivo"/>
                        <a:sym typeface="Chivo"/>
                      </a:endParaRPr>
                    </a:p>
                  </a:txBody>
                  <a:tcPr marT="0" marB="0" marR="91425" marL="91425" anchor="ctr">
                    <a:lnL cap="flat" cmpd="sng" w="9525">
                      <a:solidFill>
                        <a:srgbClr val="C9AE76"/>
                      </a:solidFill>
                      <a:prstDash val="solid"/>
                      <a:round/>
                      <a:headEnd len="sm" w="sm" type="none"/>
                      <a:tailEnd len="sm" w="sm" type="none"/>
                    </a:lnL>
                    <a:lnR cap="flat" cmpd="sng" w="9525">
                      <a:solidFill>
                        <a:srgbClr val="C9AE76">
                          <a:alpha val="0"/>
                        </a:srgbClr>
                      </a:solidFill>
                      <a:prstDash val="solid"/>
                      <a:round/>
                      <a:headEnd len="sm" w="sm" type="none"/>
                      <a:tailEnd len="sm" w="sm" type="none"/>
                    </a:lnR>
                    <a:lnT cap="flat" cmpd="sng" w="9525">
                      <a:solidFill>
                        <a:srgbClr val="C9AE76"/>
                      </a:solidFill>
                      <a:prstDash val="solid"/>
                      <a:round/>
                      <a:headEnd len="sm" w="sm" type="none"/>
                      <a:tailEnd len="sm" w="sm" type="none"/>
                    </a:lnT>
                    <a:lnB cap="flat" cmpd="sng" w="9525">
                      <a:solidFill>
                        <a:srgbClr val="C9AE76"/>
                      </a:solidFill>
                      <a:prstDash val="solid"/>
                      <a:round/>
                      <a:headEnd len="sm" w="sm" type="none"/>
                      <a:tailEnd len="sm" w="sm" type="none"/>
                    </a:lnB>
                  </a:tcPr>
                </a:tc>
                <a:tc>
                  <a:txBody>
                    <a:bodyPr/>
                    <a:lstStyle/>
                    <a:p>
                      <a:pPr indent="0" lvl="0" marL="0" rtl="0" algn="l">
                        <a:lnSpc>
                          <a:spcPct val="115000"/>
                        </a:lnSpc>
                        <a:spcBef>
                          <a:spcPts val="0"/>
                        </a:spcBef>
                        <a:spcAft>
                          <a:spcPts val="0"/>
                        </a:spcAft>
                        <a:buNone/>
                      </a:pPr>
                      <a:r>
                        <a:rPr b="1" lang="en-US">
                          <a:solidFill>
                            <a:schemeClr val="dk1"/>
                          </a:solidFill>
                          <a:latin typeface="Chivo"/>
                          <a:ea typeface="Chivo"/>
                          <a:cs typeface="Chivo"/>
                          <a:sym typeface="Chivo"/>
                        </a:rPr>
                        <a:t>Introduction to Flutter</a:t>
                      </a:r>
                      <a:endParaRPr>
                        <a:solidFill>
                          <a:schemeClr val="dk1"/>
                        </a:solidFill>
                        <a:latin typeface="Chivo"/>
                        <a:ea typeface="Chivo"/>
                        <a:cs typeface="Chivo"/>
                        <a:sym typeface="Chivo"/>
                      </a:endParaRPr>
                    </a:p>
                  </a:txBody>
                  <a:tcPr marT="0" marB="0" marR="91425" marL="91425" anchor="ctr">
                    <a:lnL cap="flat" cmpd="sng" w="9525">
                      <a:solidFill>
                        <a:srgbClr val="C9AE76">
                          <a:alpha val="0"/>
                        </a:srgbClr>
                      </a:solidFill>
                      <a:prstDash val="solid"/>
                      <a:round/>
                      <a:headEnd len="sm" w="sm" type="none"/>
                      <a:tailEnd len="sm" w="sm" type="none"/>
                    </a:lnL>
                    <a:lnR cap="flat" cmpd="sng" w="9525">
                      <a:solidFill>
                        <a:srgbClr val="C9AE76">
                          <a:alpha val="0"/>
                        </a:srgbClr>
                      </a:solidFill>
                      <a:prstDash val="solid"/>
                      <a:round/>
                      <a:headEnd len="sm" w="sm" type="none"/>
                      <a:tailEnd len="sm" w="sm" type="none"/>
                    </a:lnR>
                    <a:lnT cap="flat" cmpd="sng" w="9525">
                      <a:solidFill>
                        <a:srgbClr val="C9AE76"/>
                      </a:solidFill>
                      <a:prstDash val="solid"/>
                      <a:round/>
                      <a:headEnd len="sm" w="sm" type="none"/>
                      <a:tailEnd len="sm" w="sm" type="none"/>
                    </a:lnT>
                    <a:lnB cap="flat" cmpd="sng" w="9525">
                      <a:solidFill>
                        <a:srgbClr val="C9AE76"/>
                      </a:solidFill>
                      <a:prstDash val="solid"/>
                      <a:round/>
                      <a:headEnd len="sm" w="sm" type="none"/>
                      <a:tailEnd len="sm" w="sm" type="none"/>
                    </a:lnB>
                  </a:tcPr>
                </a:tc>
              </a:tr>
              <a:tr h="751975">
                <a:tc>
                  <a:txBody>
                    <a:bodyPr/>
                    <a:lstStyle/>
                    <a:p>
                      <a:pPr indent="0" lvl="0" marL="0" rtl="0" algn="l">
                        <a:lnSpc>
                          <a:spcPct val="115000"/>
                        </a:lnSpc>
                        <a:spcBef>
                          <a:spcPts val="0"/>
                        </a:spcBef>
                        <a:spcAft>
                          <a:spcPts val="0"/>
                        </a:spcAft>
                        <a:buNone/>
                      </a:pPr>
                      <a:r>
                        <a:rPr b="1" lang="en-US">
                          <a:solidFill>
                            <a:schemeClr val="dk1"/>
                          </a:solidFill>
                          <a:latin typeface="Chivo"/>
                          <a:ea typeface="Chivo"/>
                          <a:cs typeface="Chivo"/>
                          <a:sym typeface="Chivo"/>
                        </a:rPr>
                        <a:t>Week 2</a:t>
                      </a:r>
                      <a:endParaRPr b="1">
                        <a:solidFill>
                          <a:schemeClr val="dk1"/>
                        </a:solidFill>
                        <a:latin typeface="Chivo"/>
                        <a:ea typeface="Chivo"/>
                        <a:cs typeface="Chivo"/>
                        <a:sym typeface="Chivo"/>
                      </a:endParaRPr>
                    </a:p>
                  </a:txBody>
                  <a:tcPr marT="0" marB="0" marR="91425" marL="91425" anchor="ctr">
                    <a:lnL cap="flat" cmpd="sng" w="9525">
                      <a:solidFill>
                        <a:srgbClr val="C9AE76"/>
                      </a:solidFill>
                      <a:prstDash val="solid"/>
                      <a:round/>
                      <a:headEnd len="sm" w="sm" type="none"/>
                      <a:tailEnd len="sm" w="sm" type="none"/>
                    </a:lnL>
                    <a:lnR cap="flat" cmpd="sng" w="9525">
                      <a:solidFill>
                        <a:srgbClr val="C9AE76">
                          <a:alpha val="0"/>
                        </a:srgbClr>
                      </a:solidFill>
                      <a:prstDash val="solid"/>
                      <a:round/>
                      <a:headEnd len="sm" w="sm" type="none"/>
                      <a:tailEnd len="sm" w="sm" type="none"/>
                    </a:lnR>
                    <a:lnT cap="flat" cmpd="sng" w="9525">
                      <a:solidFill>
                        <a:srgbClr val="C9AE76"/>
                      </a:solidFill>
                      <a:prstDash val="solid"/>
                      <a:round/>
                      <a:headEnd len="sm" w="sm" type="none"/>
                      <a:tailEnd len="sm" w="sm" type="none"/>
                    </a:lnT>
                    <a:lnB cap="flat" cmpd="sng" w="9525">
                      <a:solidFill>
                        <a:srgbClr val="C9AE76"/>
                      </a:solidFill>
                      <a:prstDash val="solid"/>
                      <a:round/>
                      <a:headEnd len="sm" w="sm" type="none"/>
                      <a:tailEnd len="sm" w="sm" type="none"/>
                    </a:lnB>
                  </a:tcPr>
                </a:tc>
                <a:tc>
                  <a:txBody>
                    <a:bodyPr/>
                    <a:lstStyle/>
                    <a:p>
                      <a:pPr indent="0" lvl="0" marL="0" rtl="0" algn="l">
                        <a:lnSpc>
                          <a:spcPct val="115000"/>
                        </a:lnSpc>
                        <a:spcBef>
                          <a:spcPts val="0"/>
                        </a:spcBef>
                        <a:spcAft>
                          <a:spcPts val="0"/>
                        </a:spcAft>
                        <a:buNone/>
                      </a:pPr>
                      <a:r>
                        <a:rPr b="1" lang="en-US">
                          <a:solidFill>
                            <a:schemeClr val="dk1"/>
                          </a:solidFill>
                          <a:latin typeface="Chivo"/>
                          <a:ea typeface="Chivo"/>
                          <a:cs typeface="Chivo"/>
                          <a:sym typeface="Chivo"/>
                        </a:rPr>
                        <a:t>Flutter UI Part1</a:t>
                      </a:r>
                      <a:endParaRPr>
                        <a:solidFill>
                          <a:schemeClr val="dk1"/>
                        </a:solidFill>
                        <a:latin typeface="Chivo"/>
                        <a:ea typeface="Chivo"/>
                        <a:cs typeface="Chivo"/>
                        <a:sym typeface="Chivo"/>
                      </a:endParaRPr>
                    </a:p>
                  </a:txBody>
                  <a:tcPr marT="0" marB="0" marR="91425" marL="91425" anchor="ctr">
                    <a:lnL cap="flat" cmpd="sng" w="9525">
                      <a:solidFill>
                        <a:srgbClr val="C9AE76">
                          <a:alpha val="0"/>
                        </a:srgbClr>
                      </a:solidFill>
                      <a:prstDash val="solid"/>
                      <a:round/>
                      <a:headEnd len="sm" w="sm" type="none"/>
                      <a:tailEnd len="sm" w="sm" type="none"/>
                    </a:lnL>
                    <a:lnR cap="flat" cmpd="sng" w="9525">
                      <a:solidFill>
                        <a:srgbClr val="C9AE76">
                          <a:alpha val="0"/>
                        </a:srgbClr>
                      </a:solidFill>
                      <a:prstDash val="solid"/>
                      <a:round/>
                      <a:headEnd len="sm" w="sm" type="none"/>
                      <a:tailEnd len="sm" w="sm" type="none"/>
                    </a:lnR>
                    <a:lnT cap="flat" cmpd="sng" w="9525">
                      <a:solidFill>
                        <a:srgbClr val="C9AE76"/>
                      </a:solidFill>
                      <a:prstDash val="solid"/>
                      <a:round/>
                      <a:headEnd len="sm" w="sm" type="none"/>
                      <a:tailEnd len="sm" w="sm" type="none"/>
                    </a:lnT>
                    <a:lnB cap="flat" cmpd="sng" w="9525">
                      <a:solidFill>
                        <a:srgbClr val="C9AE76"/>
                      </a:solidFill>
                      <a:prstDash val="solid"/>
                      <a:round/>
                      <a:headEnd len="sm" w="sm" type="none"/>
                      <a:tailEnd len="sm" w="sm" type="none"/>
                    </a:lnB>
                  </a:tcPr>
                </a:tc>
              </a:tr>
              <a:tr h="751975">
                <a:tc>
                  <a:txBody>
                    <a:bodyPr/>
                    <a:lstStyle/>
                    <a:p>
                      <a:pPr indent="0" lvl="0" marL="0" rtl="0" algn="l">
                        <a:lnSpc>
                          <a:spcPct val="115000"/>
                        </a:lnSpc>
                        <a:spcBef>
                          <a:spcPts val="0"/>
                        </a:spcBef>
                        <a:spcAft>
                          <a:spcPts val="0"/>
                        </a:spcAft>
                        <a:buNone/>
                      </a:pPr>
                      <a:r>
                        <a:rPr b="1" lang="en-US">
                          <a:solidFill>
                            <a:schemeClr val="dk1"/>
                          </a:solidFill>
                          <a:latin typeface="Chivo"/>
                          <a:ea typeface="Chivo"/>
                          <a:cs typeface="Chivo"/>
                          <a:sym typeface="Chivo"/>
                        </a:rPr>
                        <a:t>Week 3</a:t>
                      </a:r>
                      <a:endParaRPr b="1">
                        <a:solidFill>
                          <a:schemeClr val="dk1"/>
                        </a:solidFill>
                        <a:latin typeface="Chivo"/>
                        <a:ea typeface="Chivo"/>
                        <a:cs typeface="Chivo"/>
                        <a:sym typeface="Chivo"/>
                      </a:endParaRPr>
                    </a:p>
                  </a:txBody>
                  <a:tcPr marT="0" marB="0" marR="91425" marL="91425" anchor="ctr">
                    <a:lnL cap="flat" cmpd="sng" w="9525">
                      <a:solidFill>
                        <a:srgbClr val="C9AE76"/>
                      </a:solidFill>
                      <a:prstDash val="solid"/>
                      <a:round/>
                      <a:headEnd len="sm" w="sm" type="none"/>
                      <a:tailEnd len="sm" w="sm" type="none"/>
                    </a:lnL>
                    <a:lnR cap="flat" cmpd="sng" w="9525">
                      <a:solidFill>
                        <a:srgbClr val="C9AE76">
                          <a:alpha val="0"/>
                        </a:srgbClr>
                      </a:solidFill>
                      <a:prstDash val="solid"/>
                      <a:round/>
                      <a:headEnd len="sm" w="sm" type="none"/>
                      <a:tailEnd len="sm" w="sm" type="none"/>
                    </a:lnR>
                    <a:lnT cap="flat" cmpd="sng" w="9525">
                      <a:solidFill>
                        <a:srgbClr val="C9AE76"/>
                      </a:solidFill>
                      <a:prstDash val="solid"/>
                      <a:round/>
                      <a:headEnd len="sm" w="sm" type="none"/>
                      <a:tailEnd len="sm" w="sm" type="none"/>
                    </a:lnT>
                    <a:lnB cap="flat" cmpd="sng" w="9525">
                      <a:solidFill>
                        <a:srgbClr val="C9AE76"/>
                      </a:solidFill>
                      <a:prstDash val="solid"/>
                      <a:round/>
                      <a:headEnd len="sm" w="sm" type="none"/>
                      <a:tailEnd len="sm" w="sm" type="none"/>
                    </a:lnB>
                  </a:tcPr>
                </a:tc>
                <a:tc>
                  <a:txBody>
                    <a:bodyPr/>
                    <a:lstStyle/>
                    <a:p>
                      <a:pPr indent="0" lvl="0" marL="0" rtl="0" algn="l">
                        <a:lnSpc>
                          <a:spcPct val="115000"/>
                        </a:lnSpc>
                        <a:spcBef>
                          <a:spcPts val="0"/>
                        </a:spcBef>
                        <a:spcAft>
                          <a:spcPts val="0"/>
                        </a:spcAft>
                        <a:buNone/>
                      </a:pPr>
                      <a:r>
                        <a:rPr b="1" lang="en-US">
                          <a:solidFill>
                            <a:schemeClr val="dk1"/>
                          </a:solidFill>
                          <a:latin typeface="Chivo"/>
                          <a:ea typeface="Chivo"/>
                          <a:cs typeface="Chivo"/>
                          <a:sym typeface="Chivo"/>
                        </a:rPr>
                        <a:t>Flutter UI Part2</a:t>
                      </a:r>
                      <a:endParaRPr b="1">
                        <a:solidFill>
                          <a:schemeClr val="dk1"/>
                        </a:solidFill>
                        <a:latin typeface="Chivo"/>
                        <a:ea typeface="Chivo"/>
                        <a:cs typeface="Chivo"/>
                        <a:sym typeface="Chivo"/>
                      </a:endParaRPr>
                    </a:p>
                  </a:txBody>
                  <a:tcPr marT="0" marB="0" marR="91425" marL="91425" anchor="ctr">
                    <a:lnL cap="flat" cmpd="sng" w="9525">
                      <a:solidFill>
                        <a:srgbClr val="C9AE76">
                          <a:alpha val="0"/>
                        </a:srgbClr>
                      </a:solidFill>
                      <a:prstDash val="solid"/>
                      <a:round/>
                      <a:headEnd len="sm" w="sm" type="none"/>
                      <a:tailEnd len="sm" w="sm" type="none"/>
                    </a:lnL>
                    <a:lnR cap="flat" cmpd="sng" w="9525">
                      <a:solidFill>
                        <a:srgbClr val="C9AE76">
                          <a:alpha val="0"/>
                        </a:srgbClr>
                      </a:solidFill>
                      <a:prstDash val="solid"/>
                      <a:round/>
                      <a:headEnd len="sm" w="sm" type="none"/>
                      <a:tailEnd len="sm" w="sm" type="none"/>
                    </a:lnR>
                    <a:lnT cap="flat" cmpd="sng" w="9525">
                      <a:solidFill>
                        <a:srgbClr val="C9AE76"/>
                      </a:solidFill>
                      <a:prstDash val="solid"/>
                      <a:round/>
                      <a:headEnd len="sm" w="sm" type="none"/>
                      <a:tailEnd len="sm" w="sm" type="none"/>
                    </a:lnT>
                    <a:lnB cap="flat" cmpd="sng" w="9525">
                      <a:solidFill>
                        <a:srgbClr val="C9AE76"/>
                      </a:solidFill>
                      <a:prstDash val="solid"/>
                      <a:round/>
                      <a:headEnd len="sm" w="sm" type="none"/>
                      <a:tailEnd len="sm" w="sm" type="none"/>
                    </a:lnB>
                  </a:tcPr>
                </a:tc>
              </a:tr>
              <a:tr h="751975">
                <a:tc>
                  <a:txBody>
                    <a:bodyPr/>
                    <a:lstStyle/>
                    <a:p>
                      <a:pPr indent="0" lvl="0" marL="0" rtl="0" algn="l">
                        <a:lnSpc>
                          <a:spcPct val="115000"/>
                        </a:lnSpc>
                        <a:spcBef>
                          <a:spcPts val="0"/>
                        </a:spcBef>
                        <a:spcAft>
                          <a:spcPts val="0"/>
                        </a:spcAft>
                        <a:buNone/>
                      </a:pPr>
                      <a:r>
                        <a:rPr b="1" lang="en-US">
                          <a:solidFill>
                            <a:schemeClr val="dk1"/>
                          </a:solidFill>
                          <a:latin typeface="Chivo"/>
                          <a:ea typeface="Chivo"/>
                          <a:cs typeface="Chivo"/>
                          <a:sym typeface="Chivo"/>
                        </a:rPr>
                        <a:t>Week 4</a:t>
                      </a:r>
                      <a:endParaRPr b="1">
                        <a:solidFill>
                          <a:schemeClr val="dk1"/>
                        </a:solidFill>
                        <a:latin typeface="Chivo"/>
                        <a:ea typeface="Chivo"/>
                        <a:cs typeface="Chivo"/>
                        <a:sym typeface="Chivo"/>
                      </a:endParaRPr>
                    </a:p>
                  </a:txBody>
                  <a:tcPr marT="0" marB="0" marR="91425" marL="91425" anchor="ctr">
                    <a:lnL cap="flat" cmpd="sng" w="9525">
                      <a:solidFill>
                        <a:srgbClr val="C9AE76"/>
                      </a:solidFill>
                      <a:prstDash val="solid"/>
                      <a:round/>
                      <a:headEnd len="sm" w="sm" type="none"/>
                      <a:tailEnd len="sm" w="sm" type="none"/>
                    </a:lnL>
                    <a:lnR cap="flat" cmpd="sng" w="9525">
                      <a:solidFill>
                        <a:srgbClr val="C9AE76">
                          <a:alpha val="0"/>
                        </a:srgbClr>
                      </a:solidFill>
                      <a:prstDash val="solid"/>
                      <a:round/>
                      <a:headEnd len="sm" w="sm" type="none"/>
                      <a:tailEnd len="sm" w="sm" type="none"/>
                    </a:lnR>
                    <a:lnT cap="flat" cmpd="sng" w="9525">
                      <a:solidFill>
                        <a:srgbClr val="C9AE76"/>
                      </a:solidFill>
                      <a:prstDash val="solid"/>
                      <a:round/>
                      <a:headEnd len="sm" w="sm" type="none"/>
                      <a:tailEnd len="sm" w="sm" type="none"/>
                    </a:lnT>
                    <a:lnB cap="flat" cmpd="sng" w="9525">
                      <a:solidFill>
                        <a:srgbClr val="C9AE76"/>
                      </a:solidFill>
                      <a:prstDash val="solid"/>
                      <a:round/>
                      <a:headEnd len="sm" w="sm" type="none"/>
                      <a:tailEnd len="sm" w="sm" type="none"/>
                    </a:lnB>
                  </a:tcPr>
                </a:tc>
                <a:tc>
                  <a:txBody>
                    <a:bodyPr/>
                    <a:lstStyle/>
                    <a:p>
                      <a:pPr indent="0" lvl="0" marL="0" rtl="0" algn="l">
                        <a:lnSpc>
                          <a:spcPct val="115000"/>
                        </a:lnSpc>
                        <a:spcBef>
                          <a:spcPts val="0"/>
                        </a:spcBef>
                        <a:spcAft>
                          <a:spcPts val="0"/>
                        </a:spcAft>
                        <a:buNone/>
                      </a:pPr>
                      <a:r>
                        <a:rPr b="1" lang="en-US">
                          <a:solidFill>
                            <a:schemeClr val="dk1"/>
                          </a:solidFill>
                          <a:latin typeface="Chivo"/>
                          <a:ea typeface="Chivo"/>
                          <a:cs typeface="Chivo"/>
                          <a:sym typeface="Chivo"/>
                        </a:rPr>
                        <a:t>Flutter UI Part 3</a:t>
                      </a:r>
                      <a:endParaRPr b="1">
                        <a:solidFill>
                          <a:schemeClr val="dk1"/>
                        </a:solidFill>
                        <a:latin typeface="Chivo"/>
                        <a:ea typeface="Chivo"/>
                        <a:cs typeface="Chivo"/>
                        <a:sym typeface="Chivo"/>
                      </a:endParaRPr>
                    </a:p>
                  </a:txBody>
                  <a:tcPr marT="0" marB="0" marR="91425" marL="91425" anchor="ctr">
                    <a:lnL cap="flat" cmpd="sng" w="9525">
                      <a:solidFill>
                        <a:srgbClr val="C9AE76">
                          <a:alpha val="0"/>
                        </a:srgbClr>
                      </a:solidFill>
                      <a:prstDash val="solid"/>
                      <a:round/>
                      <a:headEnd len="sm" w="sm" type="none"/>
                      <a:tailEnd len="sm" w="sm" type="none"/>
                    </a:lnL>
                    <a:lnR cap="flat" cmpd="sng" w="9525">
                      <a:solidFill>
                        <a:srgbClr val="C9AE76">
                          <a:alpha val="0"/>
                        </a:srgbClr>
                      </a:solidFill>
                      <a:prstDash val="solid"/>
                      <a:round/>
                      <a:headEnd len="sm" w="sm" type="none"/>
                      <a:tailEnd len="sm" w="sm" type="none"/>
                    </a:lnR>
                    <a:lnT cap="flat" cmpd="sng" w="9525">
                      <a:solidFill>
                        <a:srgbClr val="C9AE76"/>
                      </a:solidFill>
                      <a:prstDash val="solid"/>
                      <a:round/>
                      <a:headEnd len="sm" w="sm" type="none"/>
                      <a:tailEnd len="sm" w="sm" type="none"/>
                    </a:lnT>
                    <a:lnB cap="flat" cmpd="sng" w="9525">
                      <a:solidFill>
                        <a:srgbClr val="C9AE76"/>
                      </a:solidFill>
                      <a:prstDash val="solid"/>
                      <a:round/>
                      <a:headEnd len="sm" w="sm" type="none"/>
                      <a:tailEnd len="sm" w="sm" type="none"/>
                    </a:lnB>
                  </a:tcPr>
                </a:tc>
              </a:tr>
              <a:tr h="751975">
                <a:tc>
                  <a:txBody>
                    <a:bodyPr/>
                    <a:lstStyle/>
                    <a:p>
                      <a:pPr indent="0" lvl="0" marL="0" rtl="0" algn="l">
                        <a:lnSpc>
                          <a:spcPct val="115000"/>
                        </a:lnSpc>
                        <a:spcBef>
                          <a:spcPts val="0"/>
                        </a:spcBef>
                        <a:spcAft>
                          <a:spcPts val="0"/>
                        </a:spcAft>
                        <a:buNone/>
                      </a:pPr>
                      <a:r>
                        <a:rPr b="1" lang="en-US">
                          <a:solidFill>
                            <a:schemeClr val="dk1"/>
                          </a:solidFill>
                          <a:latin typeface="Chivo"/>
                          <a:ea typeface="Chivo"/>
                          <a:cs typeface="Chivo"/>
                          <a:sym typeface="Chivo"/>
                        </a:rPr>
                        <a:t>Week 5</a:t>
                      </a:r>
                      <a:endParaRPr b="1">
                        <a:solidFill>
                          <a:schemeClr val="dk1"/>
                        </a:solidFill>
                        <a:latin typeface="Chivo"/>
                        <a:ea typeface="Chivo"/>
                        <a:cs typeface="Chivo"/>
                        <a:sym typeface="Chivo"/>
                      </a:endParaRPr>
                    </a:p>
                  </a:txBody>
                  <a:tcPr marT="0" marB="0" marR="91425" marL="91425" anchor="ctr">
                    <a:lnL cap="flat" cmpd="sng" w="9525">
                      <a:solidFill>
                        <a:srgbClr val="C9AE76"/>
                      </a:solidFill>
                      <a:prstDash val="solid"/>
                      <a:round/>
                      <a:headEnd len="sm" w="sm" type="none"/>
                      <a:tailEnd len="sm" w="sm" type="none"/>
                    </a:lnL>
                    <a:lnR cap="flat" cmpd="sng" w="9525">
                      <a:solidFill>
                        <a:srgbClr val="C9AE76">
                          <a:alpha val="0"/>
                        </a:srgbClr>
                      </a:solidFill>
                      <a:prstDash val="solid"/>
                      <a:round/>
                      <a:headEnd len="sm" w="sm" type="none"/>
                      <a:tailEnd len="sm" w="sm" type="none"/>
                    </a:lnR>
                    <a:lnT cap="flat" cmpd="sng" w="9525">
                      <a:solidFill>
                        <a:srgbClr val="C9AE76"/>
                      </a:solidFill>
                      <a:prstDash val="solid"/>
                      <a:round/>
                      <a:headEnd len="sm" w="sm" type="none"/>
                      <a:tailEnd len="sm" w="sm" type="none"/>
                    </a:lnT>
                    <a:lnB cap="flat" cmpd="sng" w="9525">
                      <a:solidFill>
                        <a:srgbClr val="C9AE76"/>
                      </a:solidFill>
                      <a:prstDash val="solid"/>
                      <a:round/>
                      <a:headEnd len="sm" w="sm" type="none"/>
                      <a:tailEnd len="sm" w="sm" type="none"/>
                    </a:lnB>
                  </a:tcPr>
                </a:tc>
                <a:tc>
                  <a:txBody>
                    <a:bodyPr/>
                    <a:lstStyle/>
                    <a:p>
                      <a:pPr indent="0" lvl="0" marL="0" rtl="0" algn="l">
                        <a:lnSpc>
                          <a:spcPct val="115000"/>
                        </a:lnSpc>
                        <a:spcBef>
                          <a:spcPts val="0"/>
                        </a:spcBef>
                        <a:spcAft>
                          <a:spcPts val="0"/>
                        </a:spcAft>
                        <a:buNone/>
                      </a:pPr>
                      <a:r>
                        <a:rPr b="1" lang="en-US">
                          <a:solidFill>
                            <a:schemeClr val="dk1"/>
                          </a:solidFill>
                          <a:latin typeface="Chivo"/>
                          <a:ea typeface="Chivo"/>
                          <a:cs typeface="Chivo"/>
                          <a:sym typeface="Chivo"/>
                        </a:rPr>
                        <a:t>Folder Structure, Custom Widgets, </a:t>
                      </a:r>
                      <a:r>
                        <a:rPr b="1" lang="en-US">
                          <a:solidFill>
                            <a:schemeClr val="dk1"/>
                          </a:solidFill>
                          <a:latin typeface="Chivo"/>
                          <a:ea typeface="Chivo"/>
                          <a:cs typeface="Chivo"/>
                          <a:sym typeface="Chivo"/>
                        </a:rPr>
                        <a:t>Reusable</a:t>
                      </a:r>
                      <a:r>
                        <a:rPr b="1" lang="en-US">
                          <a:solidFill>
                            <a:schemeClr val="dk1"/>
                          </a:solidFill>
                          <a:latin typeface="Chivo"/>
                          <a:ea typeface="Chivo"/>
                          <a:cs typeface="Chivo"/>
                          <a:sym typeface="Chivo"/>
                        </a:rPr>
                        <a:t> components, </a:t>
                      </a:r>
                      <a:r>
                        <a:rPr b="1" lang="en-US">
                          <a:solidFill>
                            <a:schemeClr val="dk1"/>
                          </a:solidFill>
                          <a:latin typeface="Chivo"/>
                          <a:ea typeface="Chivo"/>
                          <a:cs typeface="Chivo"/>
                          <a:sym typeface="Chivo"/>
                        </a:rPr>
                        <a:t>Themes, Animations</a:t>
                      </a:r>
                      <a:endParaRPr b="1">
                        <a:solidFill>
                          <a:schemeClr val="dk1"/>
                        </a:solidFill>
                        <a:latin typeface="Chivo"/>
                        <a:ea typeface="Chivo"/>
                        <a:cs typeface="Chivo"/>
                        <a:sym typeface="Chivo"/>
                      </a:endParaRPr>
                    </a:p>
                  </a:txBody>
                  <a:tcPr marT="0" marB="0" marR="91425" marL="91425" anchor="ctr">
                    <a:lnL cap="flat" cmpd="sng" w="9525">
                      <a:solidFill>
                        <a:srgbClr val="C9AE76">
                          <a:alpha val="0"/>
                        </a:srgbClr>
                      </a:solidFill>
                      <a:prstDash val="solid"/>
                      <a:round/>
                      <a:headEnd len="sm" w="sm" type="none"/>
                      <a:tailEnd len="sm" w="sm" type="none"/>
                    </a:lnL>
                    <a:lnR cap="flat" cmpd="sng" w="9525">
                      <a:solidFill>
                        <a:srgbClr val="C9AE76">
                          <a:alpha val="0"/>
                        </a:srgbClr>
                      </a:solidFill>
                      <a:prstDash val="solid"/>
                      <a:round/>
                      <a:headEnd len="sm" w="sm" type="none"/>
                      <a:tailEnd len="sm" w="sm" type="none"/>
                    </a:lnR>
                    <a:lnT cap="flat" cmpd="sng" w="9525">
                      <a:solidFill>
                        <a:srgbClr val="C9AE76"/>
                      </a:solidFill>
                      <a:prstDash val="solid"/>
                      <a:round/>
                      <a:headEnd len="sm" w="sm" type="none"/>
                      <a:tailEnd len="sm" w="sm" type="none"/>
                    </a:lnT>
                    <a:lnB cap="flat" cmpd="sng" w="9525">
                      <a:solidFill>
                        <a:srgbClr val="C9AE76"/>
                      </a:solidFill>
                      <a:prstDash val="solid"/>
                      <a:round/>
                      <a:headEnd len="sm" w="sm" type="none"/>
                      <a:tailEnd len="sm" w="sm" type="none"/>
                    </a:lnB>
                  </a:tcPr>
                </a:tc>
              </a:tr>
              <a:tr h="751975">
                <a:tc>
                  <a:txBody>
                    <a:bodyPr/>
                    <a:lstStyle/>
                    <a:p>
                      <a:pPr indent="0" lvl="0" marL="0" rtl="0" algn="l">
                        <a:lnSpc>
                          <a:spcPct val="115000"/>
                        </a:lnSpc>
                        <a:spcBef>
                          <a:spcPts val="0"/>
                        </a:spcBef>
                        <a:spcAft>
                          <a:spcPts val="0"/>
                        </a:spcAft>
                        <a:buNone/>
                      </a:pPr>
                      <a:r>
                        <a:rPr b="1" lang="en-US">
                          <a:solidFill>
                            <a:schemeClr val="dk1"/>
                          </a:solidFill>
                          <a:latin typeface="Chivo"/>
                          <a:ea typeface="Chivo"/>
                          <a:cs typeface="Chivo"/>
                          <a:sym typeface="Chivo"/>
                        </a:rPr>
                        <a:t>Week 6</a:t>
                      </a:r>
                      <a:endParaRPr b="1">
                        <a:solidFill>
                          <a:schemeClr val="dk1"/>
                        </a:solidFill>
                        <a:latin typeface="Chivo"/>
                        <a:ea typeface="Chivo"/>
                        <a:cs typeface="Chivo"/>
                        <a:sym typeface="Chivo"/>
                      </a:endParaRPr>
                    </a:p>
                  </a:txBody>
                  <a:tcPr marT="0" marB="0" marR="91425" marL="91425" anchor="ctr">
                    <a:lnL cap="flat" cmpd="sng" w="9525">
                      <a:solidFill>
                        <a:srgbClr val="C9AE76"/>
                      </a:solidFill>
                      <a:prstDash val="solid"/>
                      <a:round/>
                      <a:headEnd len="sm" w="sm" type="none"/>
                      <a:tailEnd len="sm" w="sm" type="none"/>
                    </a:lnL>
                    <a:lnR cap="flat" cmpd="sng" w="9525">
                      <a:solidFill>
                        <a:srgbClr val="C9AE76">
                          <a:alpha val="0"/>
                        </a:srgbClr>
                      </a:solidFill>
                      <a:prstDash val="solid"/>
                      <a:round/>
                      <a:headEnd len="sm" w="sm" type="none"/>
                      <a:tailEnd len="sm" w="sm" type="none"/>
                    </a:lnR>
                    <a:lnT cap="flat" cmpd="sng" w="9525">
                      <a:solidFill>
                        <a:srgbClr val="C9AE76"/>
                      </a:solidFill>
                      <a:prstDash val="solid"/>
                      <a:round/>
                      <a:headEnd len="sm" w="sm" type="none"/>
                      <a:tailEnd len="sm" w="sm" type="none"/>
                    </a:lnT>
                    <a:lnB cap="flat" cmpd="sng" w="9525">
                      <a:solidFill>
                        <a:srgbClr val="C9AE76"/>
                      </a:solidFill>
                      <a:prstDash val="solid"/>
                      <a:round/>
                      <a:headEnd len="sm" w="sm" type="none"/>
                      <a:tailEnd len="sm" w="sm" type="none"/>
                    </a:lnB>
                  </a:tcPr>
                </a:tc>
                <a:tc>
                  <a:txBody>
                    <a:bodyPr/>
                    <a:lstStyle/>
                    <a:p>
                      <a:pPr indent="0" lvl="0" marL="0" rtl="0" algn="l">
                        <a:lnSpc>
                          <a:spcPct val="115000"/>
                        </a:lnSpc>
                        <a:spcBef>
                          <a:spcPts val="0"/>
                        </a:spcBef>
                        <a:spcAft>
                          <a:spcPts val="0"/>
                        </a:spcAft>
                        <a:buNone/>
                      </a:pPr>
                      <a:r>
                        <a:rPr b="1" lang="en-US">
                          <a:solidFill>
                            <a:schemeClr val="dk1"/>
                          </a:solidFill>
                          <a:latin typeface="Chivo"/>
                          <a:ea typeface="Chivo"/>
                          <a:cs typeface="Chivo"/>
                          <a:sym typeface="Chivo"/>
                        </a:rPr>
                        <a:t>Routes</a:t>
                      </a:r>
                      <a:endParaRPr b="1">
                        <a:solidFill>
                          <a:schemeClr val="dk1"/>
                        </a:solidFill>
                        <a:latin typeface="Chivo"/>
                        <a:ea typeface="Chivo"/>
                        <a:cs typeface="Chivo"/>
                        <a:sym typeface="Chivo"/>
                      </a:endParaRPr>
                    </a:p>
                  </a:txBody>
                  <a:tcPr marT="0" marB="0" marR="91425" marL="91425" anchor="ctr">
                    <a:lnL cap="flat" cmpd="sng" w="9525">
                      <a:solidFill>
                        <a:srgbClr val="C9AE76">
                          <a:alpha val="0"/>
                        </a:srgbClr>
                      </a:solidFill>
                      <a:prstDash val="solid"/>
                      <a:round/>
                      <a:headEnd len="sm" w="sm" type="none"/>
                      <a:tailEnd len="sm" w="sm" type="none"/>
                    </a:lnL>
                    <a:lnR cap="flat" cmpd="sng" w="9525">
                      <a:solidFill>
                        <a:srgbClr val="C9AE76">
                          <a:alpha val="0"/>
                        </a:srgbClr>
                      </a:solidFill>
                      <a:prstDash val="solid"/>
                      <a:round/>
                      <a:headEnd len="sm" w="sm" type="none"/>
                      <a:tailEnd len="sm" w="sm" type="none"/>
                    </a:lnR>
                    <a:lnT cap="flat" cmpd="sng" w="9525">
                      <a:solidFill>
                        <a:srgbClr val="C9AE76"/>
                      </a:solidFill>
                      <a:prstDash val="solid"/>
                      <a:round/>
                      <a:headEnd len="sm" w="sm" type="none"/>
                      <a:tailEnd len="sm" w="sm" type="none"/>
                    </a:lnT>
                    <a:lnB cap="flat" cmpd="sng" w="9525">
                      <a:solidFill>
                        <a:srgbClr val="C9AE76"/>
                      </a:solidFill>
                      <a:prstDash val="solid"/>
                      <a:round/>
                      <a:headEnd len="sm" w="sm" type="none"/>
                      <a:tailEnd len="sm" w="sm" type="none"/>
                    </a:lnB>
                  </a:tcPr>
                </a:tc>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0" name="Shape 300"/>
        <p:cNvGrpSpPr/>
        <p:nvPr/>
      </p:nvGrpSpPr>
      <p:grpSpPr>
        <a:xfrm>
          <a:off x="0" y="0"/>
          <a:ext cx="0" cy="0"/>
          <a:chOff x="0" y="0"/>
          <a:chExt cx="0" cy="0"/>
        </a:xfrm>
      </p:grpSpPr>
      <p:pic>
        <p:nvPicPr>
          <p:cNvPr id="301" name="Google Shape;301;p41"/>
          <p:cNvPicPr preferRelativeResize="0"/>
          <p:nvPr/>
        </p:nvPicPr>
        <p:blipFill rotWithShape="1">
          <a:blip r:embed="rId3">
            <a:alphaModFix/>
          </a:blip>
          <a:srcRect b="25429" l="0" r="0" t="27876"/>
          <a:stretch/>
        </p:blipFill>
        <p:spPr>
          <a:xfrm>
            <a:off x="-60001" y="-58061"/>
            <a:ext cx="2305141" cy="1076343"/>
          </a:xfrm>
          <a:prstGeom prst="rect">
            <a:avLst/>
          </a:prstGeom>
          <a:noFill/>
          <a:ln>
            <a:noFill/>
          </a:ln>
        </p:spPr>
      </p:pic>
      <p:sp>
        <p:nvSpPr>
          <p:cNvPr id="302" name="Google Shape;302;p41"/>
          <p:cNvSpPr txBox="1"/>
          <p:nvPr/>
        </p:nvSpPr>
        <p:spPr>
          <a:xfrm>
            <a:off x="2430813" y="193763"/>
            <a:ext cx="7704000" cy="572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US" sz="4800">
                <a:solidFill>
                  <a:schemeClr val="dk1"/>
                </a:solidFill>
                <a:latin typeface="Alexandria SemiBold"/>
                <a:ea typeface="Alexandria SemiBold"/>
                <a:cs typeface="Alexandria SemiBold"/>
                <a:sym typeface="Alexandria SemiBold"/>
              </a:rPr>
              <a:t>Flutter</a:t>
            </a:r>
            <a:endParaRPr sz="4800">
              <a:solidFill>
                <a:schemeClr val="dk1"/>
              </a:solidFill>
              <a:latin typeface="Alexandria SemiBold"/>
              <a:ea typeface="Alexandria SemiBold"/>
              <a:cs typeface="Alexandria SemiBold"/>
              <a:sym typeface="Alexandria SemiBold"/>
            </a:endParaRPr>
          </a:p>
          <a:p>
            <a:pPr indent="0" lvl="0" marL="0" rtl="0" algn="ctr">
              <a:spcBef>
                <a:spcPts val="0"/>
              </a:spcBef>
              <a:spcAft>
                <a:spcPts val="0"/>
              </a:spcAft>
              <a:buNone/>
            </a:pPr>
            <a:r>
              <a:t/>
            </a:r>
            <a:endParaRPr sz="4800">
              <a:solidFill>
                <a:srgbClr val="E0CCA2"/>
              </a:solidFill>
              <a:latin typeface="Alexandria SemiBold"/>
              <a:ea typeface="Alexandria SemiBold"/>
              <a:cs typeface="Alexandria SemiBold"/>
              <a:sym typeface="Alexandria SemiBold"/>
            </a:endParaRPr>
          </a:p>
        </p:txBody>
      </p:sp>
      <p:graphicFrame>
        <p:nvGraphicFramePr>
          <p:cNvPr id="303" name="Google Shape;303;p41"/>
          <p:cNvGraphicFramePr/>
          <p:nvPr/>
        </p:nvGraphicFramePr>
        <p:xfrm>
          <a:off x="1542225" y="1250011"/>
          <a:ext cx="3000000" cy="3000000"/>
        </p:xfrm>
        <a:graphic>
          <a:graphicData uri="http://schemas.openxmlformats.org/drawingml/2006/table">
            <a:tbl>
              <a:tblPr>
                <a:noFill/>
                <a:tableStyleId>{799D0A9C-46CB-4899-AA4A-BCC190888A7D}</a:tableStyleId>
              </a:tblPr>
              <a:tblGrid>
                <a:gridCol w="4729650"/>
                <a:gridCol w="4729650"/>
              </a:tblGrid>
              <a:tr h="644350">
                <a:tc>
                  <a:txBody>
                    <a:bodyPr/>
                    <a:lstStyle/>
                    <a:p>
                      <a:pPr indent="0" lvl="0" marL="0" rtl="0" algn="l">
                        <a:lnSpc>
                          <a:spcPct val="115000"/>
                        </a:lnSpc>
                        <a:spcBef>
                          <a:spcPts val="0"/>
                        </a:spcBef>
                        <a:spcAft>
                          <a:spcPts val="0"/>
                        </a:spcAft>
                        <a:buNone/>
                      </a:pPr>
                      <a:r>
                        <a:rPr lang="en-US" sz="1800">
                          <a:solidFill>
                            <a:srgbClr val="171D26"/>
                          </a:solidFill>
                          <a:latin typeface="IBM Plex Sans KR SemiBold"/>
                          <a:ea typeface="IBM Plex Sans KR SemiBold"/>
                          <a:cs typeface="IBM Plex Sans KR SemiBold"/>
                          <a:sym typeface="IBM Plex Sans KR SemiBold"/>
                        </a:rPr>
                        <a:t>Weeks</a:t>
                      </a:r>
                      <a:endParaRPr sz="1800">
                        <a:solidFill>
                          <a:srgbClr val="171D26"/>
                        </a:solidFill>
                        <a:latin typeface="IBM Plex Sans KR SemiBold"/>
                        <a:ea typeface="IBM Plex Sans KR SemiBold"/>
                        <a:cs typeface="IBM Plex Sans KR SemiBold"/>
                        <a:sym typeface="IBM Plex Sans KR SemiBold"/>
                      </a:endParaRPr>
                    </a:p>
                  </a:txBody>
                  <a:tcPr marT="91425" marB="91425" marR="91425" marL="91425" anchor="ctr">
                    <a:lnL cap="flat" cmpd="sng" w="9525">
                      <a:solidFill>
                        <a:srgbClr val="C9AE76"/>
                      </a:solidFill>
                      <a:prstDash val="solid"/>
                      <a:round/>
                      <a:headEnd len="sm" w="sm" type="none"/>
                      <a:tailEnd len="sm" w="sm" type="none"/>
                    </a:lnL>
                    <a:lnR cap="flat" cmpd="sng" w="9525">
                      <a:solidFill>
                        <a:srgbClr val="C9AE76">
                          <a:alpha val="0"/>
                        </a:srgbClr>
                      </a:solidFill>
                      <a:prstDash val="solid"/>
                      <a:round/>
                      <a:headEnd len="sm" w="sm" type="none"/>
                      <a:tailEnd len="sm" w="sm" type="none"/>
                    </a:lnR>
                    <a:lnT cap="flat" cmpd="sng" w="9525">
                      <a:solidFill>
                        <a:srgbClr val="C9AE76"/>
                      </a:solidFill>
                      <a:prstDash val="solid"/>
                      <a:round/>
                      <a:headEnd len="sm" w="sm" type="none"/>
                      <a:tailEnd len="sm" w="sm" type="none"/>
                    </a:lnT>
                    <a:lnB cap="flat" cmpd="sng" w="9525">
                      <a:solidFill>
                        <a:srgbClr val="C9AE76"/>
                      </a:solidFill>
                      <a:prstDash val="solid"/>
                      <a:round/>
                      <a:headEnd len="sm" w="sm" type="none"/>
                      <a:tailEnd len="sm" w="sm" type="none"/>
                    </a:lnB>
                    <a:solidFill>
                      <a:srgbClr val="E0CCA2"/>
                    </a:solidFill>
                  </a:tcPr>
                </a:tc>
                <a:tc>
                  <a:txBody>
                    <a:bodyPr/>
                    <a:lstStyle/>
                    <a:p>
                      <a:pPr indent="0" lvl="0" marL="0" rtl="0" algn="l">
                        <a:lnSpc>
                          <a:spcPct val="115000"/>
                        </a:lnSpc>
                        <a:spcBef>
                          <a:spcPts val="0"/>
                        </a:spcBef>
                        <a:spcAft>
                          <a:spcPts val="0"/>
                        </a:spcAft>
                        <a:buNone/>
                      </a:pPr>
                      <a:r>
                        <a:rPr lang="en-US" sz="1800">
                          <a:solidFill>
                            <a:srgbClr val="171D26"/>
                          </a:solidFill>
                          <a:latin typeface="IBM Plex Sans KR SemiBold"/>
                          <a:ea typeface="IBM Plex Sans KR SemiBold"/>
                          <a:cs typeface="IBM Plex Sans KR SemiBold"/>
                          <a:sym typeface="IBM Plex Sans KR SemiBold"/>
                        </a:rPr>
                        <a:t>Topics</a:t>
                      </a:r>
                      <a:endParaRPr sz="1800">
                        <a:solidFill>
                          <a:srgbClr val="171D26"/>
                        </a:solidFill>
                        <a:latin typeface="IBM Plex Sans KR SemiBold"/>
                        <a:ea typeface="IBM Plex Sans KR SemiBold"/>
                        <a:cs typeface="IBM Plex Sans KR SemiBold"/>
                        <a:sym typeface="IBM Plex Sans KR SemiBold"/>
                      </a:endParaRPr>
                    </a:p>
                  </a:txBody>
                  <a:tcPr marT="91425" marB="91425" marR="91425" marL="91425" anchor="ctr">
                    <a:lnL cap="flat" cmpd="sng" w="9525">
                      <a:solidFill>
                        <a:srgbClr val="C9AE76">
                          <a:alpha val="0"/>
                        </a:srgbClr>
                      </a:solidFill>
                      <a:prstDash val="solid"/>
                      <a:round/>
                      <a:headEnd len="sm" w="sm" type="none"/>
                      <a:tailEnd len="sm" w="sm" type="none"/>
                    </a:lnL>
                    <a:lnR cap="flat" cmpd="sng" w="9525">
                      <a:solidFill>
                        <a:srgbClr val="C9AE76">
                          <a:alpha val="0"/>
                        </a:srgbClr>
                      </a:solidFill>
                      <a:prstDash val="solid"/>
                      <a:round/>
                      <a:headEnd len="sm" w="sm" type="none"/>
                      <a:tailEnd len="sm" w="sm" type="none"/>
                    </a:lnR>
                    <a:lnT cap="flat" cmpd="sng" w="9525">
                      <a:solidFill>
                        <a:srgbClr val="C9AE76"/>
                      </a:solidFill>
                      <a:prstDash val="solid"/>
                      <a:round/>
                      <a:headEnd len="sm" w="sm" type="none"/>
                      <a:tailEnd len="sm" w="sm" type="none"/>
                    </a:lnT>
                    <a:lnB cap="flat" cmpd="sng" w="9525">
                      <a:solidFill>
                        <a:srgbClr val="C9AE76"/>
                      </a:solidFill>
                      <a:prstDash val="solid"/>
                      <a:round/>
                      <a:headEnd len="sm" w="sm" type="none"/>
                      <a:tailEnd len="sm" w="sm" type="none"/>
                    </a:lnB>
                    <a:solidFill>
                      <a:srgbClr val="E0CCA2"/>
                    </a:solidFill>
                  </a:tcPr>
                </a:tc>
              </a:tr>
              <a:tr h="800300">
                <a:tc>
                  <a:txBody>
                    <a:bodyPr/>
                    <a:lstStyle/>
                    <a:p>
                      <a:pPr indent="0" lvl="0" marL="0" rtl="0" algn="l">
                        <a:lnSpc>
                          <a:spcPct val="115000"/>
                        </a:lnSpc>
                        <a:spcBef>
                          <a:spcPts val="0"/>
                        </a:spcBef>
                        <a:spcAft>
                          <a:spcPts val="0"/>
                        </a:spcAft>
                        <a:buNone/>
                      </a:pPr>
                      <a:r>
                        <a:rPr b="1" lang="en-US">
                          <a:solidFill>
                            <a:schemeClr val="dk1"/>
                          </a:solidFill>
                          <a:latin typeface="Chivo"/>
                          <a:ea typeface="Chivo"/>
                          <a:cs typeface="Chivo"/>
                          <a:sym typeface="Chivo"/>
                        </a:rPr>
                        <a:t>Week 7</a:t>
                      </a:r>
                      <a:endParaRPr b="1">
                        <a:solidFill>
                          <a:schemeClr val="dk1"/>
                        </a:solidFill>
                        <a:latin typeface="Chivo"/>
                        <a:ea typeface="Chivo"/>
                        <a:cs typeface="Chivo"/>
                        <a:sym typeface="Chivo"/>
                      </a:endParaRPr>
                    </a:p>
                  </a:txBody>
                  <a:tcPr marT="0" marB="0" marR="91425" marL="91425" anchor="ctr">
                    <a:lnL cap="flat" cmpd="sng" w="9525">
                      <a:solidFill>
                        <a:srgbClr val="C9AE76"/>
                      </a:solidFill>
                      <a:prstDash val="solid"/>
                      <a:round/>
                      <a:headEnd len="sm" w="sm" type="none"/>
                      <a:tailEnd len="sm" w="sm" type="none"/>
                    </a:lnL>
                    <a:lnR cap="flat" cmpd="sng" w="9525">
                      <a:solidFill>
                        <a:srgbClr val="C9AE76">
                          <a:alpha val="0"/>
                        </a:srgbClr>
                      </a:solidFill>
                      <a:prstDash val="solid"/>
                      <a:round/>
                      <a:headEnd len="sm" w="sm" type="none"/>
                      <a:tailEnd len="sm" w="sm" type="none"/>
                    </a:lnR>
                    <a:lnT cap="flat" cmpd="sng" w="9525">
                      <a:solidFill>
                        <a:srgbClr val="C9AE76"/>
                      </a:solidFill>
                      <a:prstDash val="solid"/>
                      <a:round/>
                      <a:headEnd len="sm" w="sm" type="none"/>
                      <a:tailEnd len="sm" w="sm" type="none"/>
                    </a:lnT>
                    <a:lnB cap="flat" cmpd="sng" w="9525">
                      <a:solidFill>
                        <a:srgbClr val="C9AE76"/>
                      </a:solidFill>
                      <a:prstDash val="solid"/>
                      <a:round/>
                      <a:headEnd len="sm" w="sm" type="none"/>
                      <a:tailEnd len="sm" w="sm" type="none"/>
                    </a:lnB>
                  </a:tcPr>
                </a:tc>
                <a:tc>
                  <a:txBody>
                    <a:bodyPr/>
                    <a:lstStyle/>
                    <a:p>
                      <a:pPr indent="0" lvl="0" marL="0" rtl="0" algn="l">
                        <a:lnSpc>
                          <a:spcPct val="115000"/>
                        </a:lnSpc>
                        <a:spcBef>
                          <a:spcPts val="0"/>
                        </a:spcBef>
                        <a:spcAft>
                          <a:spcPts val="0"/>
                        </a:spcAft>
                        <a:buNone/>
                      </a:pPr>
                      <a:r>
                        <a:rPr b="1" lang="en-US">
                          <a:solidFill>
                            <a:schemeClr val="dk1"/>
                          </a:solidFill>
                          <a:latin typeface="Chivo"/>
                          <a:ea typeface="Chivo"/>
                          <a:cs typeface="Chivo"/>
                          <a:sym typeface="Chivo"/>
                        </a:rPr>
                        <a:t>Slivers</a:t>
                      </a:r>
                      <a:endParaRPr b="1">
                        <a:solidFill>
                          <a:schemeClr val="dk1"/>
                        </a:solidFill>
                        <a:latin typeface="Chivo"/>
                        <a:ea typeface="Chivo"/>
                        <a:cs typeface="Chivo"/>
                        <a:sym typeface="Chivo"/>
                      </a:endParaRPr>
                    </a:p>
                  </a:txBody>
                  <a:tcPr marT="0" marB="0" marR="91425" marL="91425" anchor="ctr">
                    <a:lnL cap="flat" cmpd="sng" w="9525">
                      <a:solidFill>
                        <a:srgbClr val="C9AE76">
                          <a:alpha val="0"/>
                        </a:srgbClr>
                      </a:solidFill>
                      <a:prstDash val="solid"/>
                      <a:round/>
                      <a:headEnd len="sm" w="sm" type="none"/>
                      <a:tailEnd len="sm" w="sm" type="none"/>
                    </a:lnL>
                    <a:lnR cap="flat" cmpd="sng" w="9525">
                      <a:solidFill>
                        <a:srgbClr val="C9AE76">
                          <a:alpha val="0"/>
                        </a:srgbClr>
                      </a:solidFill>
                      <a:prstDash val="solid"/>
                      <a:round/>
                      <a:headEnd len="sm" w="sm" type="none"/>
                      <a:tailEnd len="sm" w="sm" type="none"/>
                    </a:lnR>
                    <a:lnT cap="flat" cmpd="sng" w="9525">
                      <a:solidFill>
                        <a:srgbClr val="C9AE76"/>
                      </a:solidFill>
                      <a:prstDash val="solid"/>
                      <a:round/>
                      <a:headEnd len="sm" w="sm" type="none"/>
                      <a:tailEnd len="sm" w="sm" type="none"/>
                    </a:lnT>
                    <a:lnB cap="flat" cmpd="sng" w="9525">
                      <a:solidFill>
                        <a:srgbClr val="C9AE76"/>
                      </a:solidFill>
                      <a:prstDash val="solid"/>
                      <a:round/>
                      <a:headEnd len="sm" w="sm" type="none"/>
                      <a:tailEnd len="sm" w="sm" type="none"/>
                    </a:lnB>
                  </a:tcPr>
                </a:tc>
              </a:tr>
              <a:tr h="800300">
                <a:tc>
                  <a:txBody>
                    <a:bodyPr/>
                    <a:lstStyle/>
                    <a:p>
                      <a:pPr indent="0" lvl="0" marL="0" rtl="0" algn="l">
                        <a:lnSpc>
                          <a:spcPct val="115000"/>
                        </a:lnSpc>
                        <a:spcBef>
                          <a:spcPts val="0"/>
                        </a:spcBef>
                        <a:spcAft>
                          <a:spcPts val="0"/>
                        </a:spcAft>
                        <a:buNone/>
                      </a:pPr>
                      <a:r>
                        <a:rPr b="1" lang="en-US">
                          <a:solidFill>
                            <a:schemeClr val="dk1"/>
                          </a:solidFill>
                          <a:latin typeface="Chivo"/>
                          <a:ea typeface="Chivo"/>
                          <a:cs typeface="Chivo"/>
                          <a:sym typeface="Chivo"/>
                        </a:rPr>
                        <a:t>Week 8</a:t>
                      </a:r>
                      <a:endParaRPr b="1">
                        <a:solidFill>
                          <a:schemeClr val="dk1"/>
                        </a:solidFill>
                        <a:latin typeface="Chivo"/>
                        <a:ea typeface="Chivo"/>
                        <a:cs typeface="Chivo"/>
                        <a:sym typeface="Chivo"/>
                      </a:endParaRPr>
                    </a:p>
                  </a:txBody>
                  <a:tcPr marT="0" marB="0" marR="91425" marL="91425" anchor="ctr">
                    <a:lnL cap="flat" cmpd="sng" w="9525">
                      <a:solidFill>
                        <a:srgbClr val="C9AE76"/>
                      </a:solidFill>
                      <a:prstDash val="solid"/>
                      <a:round/>
                      <a:headEnd len="sm" w="sm" type="none"/>
                      <a:tailEnd len="sm" w="sm" type="none"/>
                    </a:lnL>
                    <a:lnR cap="flat" cmpd="sng" w="9525">
                      <a:solidFill>
                        <a:srgbClr val="C9AE76">
                          <a:alpha val="0"/>
                        </a:srgbClr>
                      </a:solidFill>
                      <a:prstDash val="solid"/>
                      <a:round/>
                      <a:headEnd len="sm" w="sm" type="none"/>
                      <a:tailEnd len="sm" w="sm" type="none"/>
                    </a:lnR>
                    <a:lnT cap="flat" cmpd="sng" w="9525">
                      <a:solidFill>
                        <a:srgbClr val="C9AE76"/>
                      </a:solidFill>
                      <a:prstDash val="solid"/>
                      <a:round/>
                      <a:headEnd len="sm" w="sm" type="none"/>
                      <a:tailEnd len="sm" w="sm" type="none"/>
                    </a:lnT>
                    <a:lnB cap="flat" cmpd="sng" w="9525">
                      <a:solidFill>
                        <a:srgbClr val="C9AE76"/>
                      </a:solidFill>
                      <a:prstDash val="solid"/>
                      <a:round/>
                      <a:headEnd len="sm" w="sm" type="none"/>
                      <a:tailEnd len="sm" w="sm" type="none"/>
                    </a:lnB>
                  </a:tcPr>
                </a:tc>
                <a:tc>
                  <a:txBody>
                    <a:bodyPr/>
                    <a:lstStyle/>
                    <a:p>
                      <a:pPr indent="0" lvl="0" marL="0" rtl="0" algn="l">
                        <a:lnSpc>
                          <a:spcPct val="115000"/>
                        </a:lnSpc>
                        <a:spcBef>
                          <a:spcPts val="0"/>
                        </a:spcBef>
                        <a:spcAft>
                          <a:spcPts val="0"/>
                        </a:spcAft>
                        <a:buNone/>
                      </a:pPr>
                      <a:r>
                        <a:rPr b="1" lang="en-US">
                          <a:solidFill>
                            <a:schemeClr val="dk1"/>
                          </a:solidFill>
                          <a:latin typeface="Chivo"/>
                          <a:ea typeface="Chivo"/>
                          <a:cs typeface="Chivo"/>
                          <a:sym typeface="Chivo"/>
                        </a:rPr>
                        <a:t>Responsive ( Flutter Web, desktop, and macos)</a:t>
                      </a:r>
                      <a:endParaRPr>
                        <a:solidFill>
                          <a:schemeClr val="dk1"/>
                        </a:solidFill>
                        <a:latin typeface="Chivo"/>
                        <a:ea typeface="Chivo"/>
                        <a:cs typeface="Chivo"/>
                        <a:sym typeface="Chivo"/>
                      </a:endParaRPr>
                    </a:p>
                  </a:txBody>
                  <a:tcPr marT="0" marB="0" marR="91425" marL="91425" anchor="ctr">
                    <a:lnL cap="flat" cmpd="sng" w="9525">
                      <a:solidFill>
                        <a:srgbClr val="C9AE76">
                          <a:alpha val="0"/>
                        </a:srgbClr>
                      </a:solidFill>
                      <a:prstDash val="solid"/>
                      <a:round/>
                      <a:headEnd len="sm" w="sm" type="none"/>
                      <a:tailEnd len="sm" w="sm" type="none"/>
                    </a:lnL>
                    <a:lnR cap="flat" cmpd="sng" w="9525">
                      <a:solidFill>
                        <a:srgbClr val="C9AE76">
                          <a:alpha val="0"/>
                        </a:srgbClr>
                      </a:solidFill>
                      <a:prstDash val="solid"/>
                      <a:round/>
                      <a:headEnd len="sm" w="sm" type="none"/>
                      <a:tailEnd len="sm" w="sm" type="none"/>
                    </a:lnR>
                    <a:lnT cap="flat" cmpd="sng" w="9525">
                      <a:solidFill>
                        <a:srgbClr val="C9AE76"/>
                      </a:solidFill>
                      <a:prstDash val="solid"/>
                      <a:round/>
                      <a:headEnd len="sm" w="sm" type="none"/>
                      <a:tailEnd len="sm" w="sm" type="none"/>
                    </a:lnT>
                    <a:lnB cap="flat" cmpd="sng" w="9525">
                      <a:solidFill>
                        <a:srgbClr val="C9AE76"/>
                      </a:solidFill>
                      <a:prstDash val="solid"/>
                      <a:round/>
                      <a:headEnd len="sm" w="sm" type="none"/>
                      <a:tailEnd len="sm" w="sm" type="none"/>
                    </a:lnB>
                  </a:tcPr>
                </a:tc>
              </a:tr>
              <a:tr h="800300">
                <a:tc>
                  <a:txBody>
                    <a:bodyPr/>
                    <a:lstStyle/>
                    <a:p>
                      <a:pPr indent="0" lvl="0" marL="0" rtl="0" algn="l">
                        <a:lnSpc>
                          <a:spcPct val="115000"/>
                        </a:lnSpc>
                        <a:spcBef>
                          <a:spcPts val="0"/>
                        </a:spcBef>
                        <a:spcAft>
                          <a:spcPts val="0"/>
                        </a:spcAft>
                        <a:buNone/>
                      </a:pPr>
                      <a:r>
                        <a:rPr b="1" lang="en-US">
                          <a:solidFill>
                            <a:schemeClr val="dk1"/>
                          </a:solidFill>
                          <a:latin typeface="Chivo"/>
                          <a:ea typeface="Chivo"/>
                          <a:cs typeface="Chivo"/>
                          <a:sym typeface="Chivo"/>
                        </a:rPr>
                        <a:t>Week 9</a:t>
                      </a:r>
                      <a:endParaRPr b="1">
                        <a:solidFill>
                          <a:schemeClr val="dk1"/>
                        </a:solidFill>
                        <a:latin typeface="Chivo"/>
                        <a:ea typeface="Chivo"/>
                        <a:cs typeface="Chivo"/>
                        <a:sym typeface="Chivo"/>
                      </a:endParaRPr>
                    </a:p>
                  </a:txBody>
                  <a:tcPr marT="0" marB="0" marR="91425" marL="91425" anchor="ctr">
                    <a:lnL cap="flat" cmpd="sng" w="9525">
                      <a:solidFill>
                        <a:srgbClr val="C9AE76"/>
                      </a:solidFill>
                      <a:prstDash val="solid"/>
                      <a:round/>
                      <a:headEnd len="sm" w="sm" type="none"/>
                      <a:tailEnd len="sm" w="sm" type="none"/>
                    </a:lnL>
                    <a:lnR cap="flat" cmpd="sng" w="9525">
                      <a:solidFill>
                        <a:srgbClr val="C9AE76">
                          <a:alpha val="0"/>
                        </a:srgbClr>
                      </a:solidFill>
                      <a:prstDash val="solid"/>
                      <a:round/>
                      <a:headEnd len="sm" w="sm" type="none"/>
                      <a:tailEnd len="sm" w="sm" type="none"/>
                    </a:lnR>
                    <a:lnT cap="flat" cmpd="sng" w="9525">
                      <a:solidFill>
                        <a:srgbClr val="C9AE76"/>
                      </a:solidFill>
                      <a:prstDash val="solid"/>
                      <a:round/>
                      <a:headEnd len="sm" w="sm" type="none"/>
                      <a:tailEnd len="sm" w="sm" type="none"/>
                    </a:lnT>
                    <a:lnB cap="flat" cmpd="sng" w="9525">
                      <a:solidFill>
                        <a:srgbClr val="C9AE76"/>
                      </a:solidFill>
                      <a:prstDash val="solid"/>
                      <a:round/>
                      <a:headEnd len="sm" w="sm" type="none"/>
                      <a:tailEnd len="sm" w="sm" type="none"/>
                    </a:lnB>
                  </a:tcPr>
                </a:tc>
                <a:tc>
                  <a:txBody>
                    <a:bodyPr/>
                    <a:lstStyle/>
                    <a:p>
                      <a:pPr indent="0" lvl="0" marL="0" rtl="0" algn="l">
                        <a:lnSpc>
                          <a:spcPct val="115000"/>
                        </a:lnSpc>
                        <a:spcBef>
                          <a:spcPts val="0"/>
                        </a:spcBef>
                        <a:spcAft>
                          <a:spcPts val="0"/>
                        </a:spcAft>
                        <a:buNone/>
                      </a:pPr>
                      <a:r>
                        <a:rPr b="1" lang="en-US">
                          <a:solidFill>
                            <a:schemeClr val="dk1"/>
                          </a:solidFill>
                          <a:latin typeface="Chivo"/>
                          <a:ea typeface="Chivo"/>
                          <a:cs typeface="Chivo"/>
                          <a:sym typeface="Chivo"/>
                        </a:rPr>
                        <a:t>Firebase Part 1</a:t>
                      </a:r>
                      <a:endParaRPr>
                        <a:solidFill>
                          <a:schemeClr val="dk1"/>
                        </a:solidFill>
                        <a:latin typeface="Chivo"/>
                        <a:ea typeface="Chivo"/>
                        <a:cs typeface="Chivo"/>
                        <a:sym typeface="Chivo"/>
                      </a:endParaRPr>
                    </a:p>
                  </a:txBody>
                  <a:tcPr marT="0" marB="0" marR="91425" marL="91425" anchor="ctr">
                    <a:lnL cap="flat" cmpd="sng" w="9525">
                      <a:solidFill>
                        <a:srgbClr val="C9AE76">
                          <a:alpha val="0"/>
                        </a:srgbClr>
                      </a:solidFill>
                      <a:prstDash val="solid"/>
                      <a:round/>
                      <a:headEnd len="sm" w="sm" type="none"/>
                      <a:tailEnd len="sm" w="sm" type="none"/>
                    </a:lnL>
                    <a:lnR cap="flat" cmpd="sng" w="9525">
                      <a:solidFill>
                        <a:srgbClr val="C9AE76">
                          <a:alpha val="0"/>
                        </a:srgbClr>
                      </a:solidFill>
                      <a:prstDash val="solid"/>
                      <a:round/>
                      <a:headEnd len="sm" w="sm" type="none"/>
                      <a:tailEnd len="sm" w="sm" type="none"/>
                    </a:lnR>
                    <a:lnT cap="flat" cmpd="sng" w="9525">
                      <a:solidFill>
                        <a:srgbClr val="C9AE76"/>
                      </a:solidFill>
                      <a:prstDash val="solid"/>
                      <a:round/>
                      <a:headEnd len="sm" w="sm" type="none"/>
                      <a:tailEnd len="sm" w="sm" type="none"/>
                    </a:lnT>
                    <a:lnB cap="flat" cmpd="sng" w="9525">
                      <a:solidFill>
                        <a:srgbClr val="C9AE76"/>
                      </a:solidFill>
                      <a:prstDash val="solid"/>
                      <a:round/>
                      <a:headEnd len="sm" w="sm" type="none"/>
                      <a:tailEnd len="sm" w="sm" type="none"/>
                    </a:lnB>
                  </a:tcPr>
                </a:tc>
              </a:tr>
              <a:tr h="800300">
                <a:tc>
                  <a:txBody>
                    <a:bodyPr/>
                    <a:lstStyle/>
                    <a:p>
                      <a:pPr indent="0" lvl="0" marL="0" rtl="0" algn="l">
                        <a:lnSpc>
                          <a:spcPct val="115000"/>
                        </a:lnSpc>
                        <a:spcBef>
                          <a:spcPts val="0"/>
                        </a:spcBef>
                        <a:spcAft>
                          <a:spcPts val="0"/>
                        </a:spcAft>
                        <a:buNone/>
                      </a:pPr>
                      <a:r>
                        <a:rPr b="1" lang="en-US">
                          <a:solidFill>
                            <a:schemeClr val="dk1"/>
                          </a:solidFill>
                          <a:latin typeface="Chivo"/>
                          <a:ea typeface="Chivo"/>
                          <a:cs typeface="Chivo"/>
                          <a:sym typeface="Chivo"/>
                        </a:rPr>
                        <a:t>Week 10</a:t>
                      </a:r>
                      <a:endParaRPr b="1">
                        <a:solidFill>
                          <a:schemeClr val="dk1"/>
                        </a:solidFill>
                        <a:latin typeface="Chivo"/>
                        <a:ea typeface="Chivo"/>
                        <a:cs typeface="Chivo"/>
                        <a:sym typeface="Chivo"/>
                      </a:endParaRPr>
                    </a:p>
                  </a:txBody>
                  <a:tcPr marT="0" marB="0" marR="91425" marL="91425" anchor="ctr">
                    <a:lnL cap="flat" cmpd="sng" w="9525">
                      <a:solidFill>
                        <a:srgbClr val="C9AE76"/>
                      </a:solidFill>
                      <a:prstDash val="solid"/>
                      <a:round/>
                      <a:headEnd len="sm" w="sm" type="none"/>
                      <a:tailEnd len="sm" w="sm" type="none"/>
                    </a:lnL>
                    <a:lnR cap="flat" cmpd="sng" w="9525">
                      <a:solidFill>
                        <a:srgbClr val="C9AE76">
                          <a:alpha val="0"/>
                        </a:srgbClr>
                      </a:solidFill>
                      <a:prstDash val="solid"/>
                      <a:round/>
                      <a:headEnd len="sm" w="sm" type="none"/>
                      <a:tailEnd len="sm" w="sm" type="none"/>
                    </a:lnR>
                    <a:lnT cap="flat" cmpd="sng" w="9525">
                      <a:solidFill>
                        <a:srgbClr val="C9AE76"/>
                      </a:solidFill>
                      <a:prstDash val="solid"/>
                      <a:round/>
                      <a:headEnd len="sm" w="sm" type="none"/>
                      <a:tailEnd len="sm" w="sm" type="none"/>
                    </a:lnT>
                    <a:lnB cap="flat" cmpd="sng" w="9525">
                      <a:solidFill>
                        <a:srgbClr val="C9AE76"/>
                      </a:solidFill>
                      <a:prstDash val="solid"/>
                      <a:round/>
                      <a:headEnd len="sm" w="sm" type="none"/>
                      <a:tailEnd len="sm" w="sm" type="none"/>
                    </a:lnB>
                  </a:tcPr>
                </a:tc>
                <a:tc>
                  <a:txBody>
                    <a:bodyPr/>
                    <a:lstStyle/>
                    <a:p>
                      <a:pPr indent="0" lvl="0" marL="0" rtl="0" algn="l">
                        <a:lnSpc>
                          <a:spcPct val="115000"/>
                        </a:lnSpc>
                        <a:spcBef>
                          <a:spcPts val="0"/>
                        </a:spcBef>
                        <a:spcAft>
                          <a:spcPts val="0"/>
                        </a:spcAft>
                        <a:buNone/>
                      </a:pPr>
                      <a:r>
                        <a:rPr b="1" lang="en-US">
                          <a:solidFill>
                            <a:schemeClr val="dk1"/>
                          </a:solidFill>
                          <a:latin typeface="Chivo"/>
                          <a:ea typeface="Chivo"/>
                          <a:cs typeface="Chivo"/>
                          <a:sym typeface="Chivo"/>
                        </a:rPr>
                        <a:t>Firebase Part 2</a:t>
                      </a:r>
                      <a:endParaRPr>
                        <a:solidFill>
                          <a:schemeClr val="dk1"/>
                        </a:solidFill>
                        <a:latin typeface="Chivo"/>
                        <a:ea typeface="Chivo"/>
                        <a:cs typeface="Chivo"/>
                        <a:sym typeface="Chivo"/>
                      </a:endParaRPr>
                    </a:p>
                  </a:txBody>
                  <a:tcPr marT="0" marB="0" marR="91425" marL="91425" anchor="ctr">
                    <a:lnL cap="flat" cmpd="sng" w="9525">
                      <a:solidFill>
                        <a:srgbClr val="C9AE76">
                          <a:alpha val="0"/>
                        </a:srgbClr>
                      </a:solidFill>
                      <a:prstDash val="solid"/>
                      <a:round/>
                      <a:headEnd len="sm" w="sm" type="none"/>
                      <a:tailEnd len="sm" w="sm" type="none"/>
                    </a:lnL>
                    <a:lnR cap="flat" cmpd="sng" w="9525">
                      <a:solidFill>
                        <a:srgbClr val="C9AE76">
                          <a:alpha val="0"/>
                        </a:srgbClr>
                      </a:solidFill>
                      <a:prstDash val="solid"/>
                      <a:round/>
                      <a:headEnd len="sm" w="sm" type="none"/>
                      <a:tailEnd len="sm" w="sm" type="none"/>
                    </a:lnR>
                    <a:lnT cap="flat" cmpd="sng" w="9525">
                      <a:solidFill>
                        <a:srgbClr val="C9AE76"/>
                      </a:solidFill>
                      <a:prstDash val="solid"/>
                      <a:round/>
                      <a:headEnd len="sm" w="sm" type="none"/>
                      <a:tailEnd len="sm" w="sm" type="none"/>
                    </a:lnT>
                    <a:lnB cap="flat" cmpd="sng" w="9525">
                      <a:solidFill>
                        <a:srgbClr val="C9AE76"/>
                      </a:solidFill>
                      <a:prstDash val="solid"/>
                      <a:round/>
                      <a:headEnd len="sm" w="sm" type="none"/>
                      <a:tailEnd len="sm" w="sm" type="none"/>
                    </a:lnB>
                  </a:tcPr>
                </a:tc>
              </a:tr>
              <a:tr h="800300">
                <a:tc>
                  <a:txBody>
                    <a:bodyPr/>
                    <a:lstStyle/>
                    <a:p>
                      <a:pPr indent="0" lvl="0" marL="0" rtl="0" algn="l">
                        <a:lnSpc>
                          <a:spcPct val="115000"/>
                        </a:lnSpc>
                        <a:spcBef>
                          <a:spcPts val="0"/>
                        </a:spcBef>
                        <a:spcAft>
                          <a:spcPts val="0"/>
                        </a:spcAft>
                        <a:buNone/>
                      </a:pPr>
                      <a:r>
                        <a:rPr b="1" lang="en-US">
                          <a:solidFill>
                            <a:schemeClr val="dk1"/>
                          </a:solidFill>
                          <a:latin typeface="Chivo"/>
                          <a:ea typeface="Chivo"/>
                          <a:cs typeface="Chivo"/>
                          <a:sym typeface="Chivo"/>
                        </a:rPr>
                        <a:t>Week 11</a:t>
                      </a:r>
                      <a:endParaRPr b="1">
                        <a:solidFill>
                          <a:schemeClr val="dk1"/>
                        </a:solidFill>
                        <a:latin typeface="Chivo"/>
                        <a:ea typeface="Chivo"/>
                        <a:cs typeface="Chivo"/>
                        <a:sym typeface="Chivo"/>
                      </a:endParaRPr>
                    </a:p>
                  </a:txBody>
                  <a:tcPr marT="0" marB="0" marR="91425" marL="91425" anchor="ctr">
                    <a:lnL cap="flat" cmpd="sng" w="9525">
                      <a:solidFill>
                        <a:srgbClr val="C9AE76"/>
                      </a:solidFill>
                      <a:prstDash val="solid"/>
                      <a:round/>
                      <a:headEnd len="sm" w="sm" type="none"/>
                      <a:tailEnd len="sm" w="sm" type="none"/>
                    </a:lnL>
                    <a:lnR cap="flat" cmpd="sng" w="9525">
                      <a:solidFill>
                        <a:srgbClr val="C9AE76">
                          <a:alpha val="0"/>
                        </a:srgbClr>
                      </a:solidFill>
                      <a:prstDash val="solid"/>
                      <a:round/>
                      <a:headEnd len="sm" w="sm" type="none"/>
                      <a:tailEnd len="sm" w="sm" type="none"/>
                    </a:lnR>
                    <a:lnT cap="flat" cmpd="sng" w="9525">
                      <a:solidFill>
                        <a:srgbClr val="C9AE76"/>
                      </a:solidFill>
                      <a:prstDash val="solid"/>
                      <a:round/>
                      <a:headEnd len="sm" w="sm" type="none"/>
                      <a:tailEnd len="sm" w="sm" type="none"/>
                    </a:lnT>
                    <a:lnB cap="flat" cmpd="sng" w="9525">
                      <a:solidFill>
                        <a:srgbClr val="C9AE76"/>
                      </a:solidFill>
                      <a:prstDash val="solid"/>
                      <a:round/>
                      <a:headEnd len="sm" w="sm" type="none"/>
                      <a:tailEnd len="sm" w="sm" type="none"/>
                    </a:lnB>
                  </a:tcPr>
                </a:tc>
                <a:tc>
                  <a:txBody>
                    <a:bodyPr/>
                    <a:lstStyle/>
                    <a:p>
                      <a:pPr indent="0" lvl="0" marL="0" rtl="0" algn="l">
                        <a:lnSpc>
                          <a:spcPct val="115000"/>
                        </a:lnSpc>
                        <a:spcBef>
                          <a:spcPts val="0"/>
                        </a:spcBef>
                        <a:spcAft>
                          <a:spcPts val="0"/>
                        </a:spcAft>
                        <a:buNone/>
                      </a:pPr>
                      <a:r>
                        <a:rPr b="1" lang="en-US">
                          <a:solidFill>
                            <a:schemeClr val="dk1"/>
                          </a:solidFill>
                          <a:latin typeface="Chivo"/>
                          <a:ea typeface="Chivo"/>
                          <a:cs typeface="Chivo"/>
                          <a:sym typeface="Chivo"/>
                        </a:rPr>
                        <a:t>Firebase Part 3</a:t>
                      </a:r>
                      <a:endParaRPr>
                        <a:solidFill>
                          <a:schemeClr val="dk1"/>
                        </a:solidFill>
                        <a:latin typeface="Chivo"/>
                        <a:ea typeface="Chivo"/>
                        <a:cs typeface="Chivo"/>
                        <a:sym typeface="Chivo"/>
                      </a:endParaRPr>
                    </a:p>
                  </a:txBody>
                  <a:tcPr marT="0" marB="0" marR="91425" marL="91425" anchor="ctr">
                    <a:lnL cap="flat" cmpd="sng" w="9525">
                      <a:solidFill>
                        <a:srgbClr val="C9AE76">
                          <a:alpha val="0"/>
                        </a:srgbClr>
                      </a:solidFill>
                      <a:prstDash val="solid"/>
                      <a:round/>
                      <a:headEnd len="sm" w="sm" type="none"/>
                      <a:tailEnd len="sm" w="sm" type="none"/>
                    </a:lnL>
                    <a:lnR cap="flat" cmpd="sng" w="9525">
                      <a:solidFill>
                        <a:srgbClr val="C9AE76">
                          <a:alpha val="0"/>
                        </a:srgbClr>
                      </a:solidFill>
                      <a:prstDash val="solid"/>
                      <a:round/>
                      <a:headEnd len="sm" w="sm" type="none"/>
                      <a:tailEnd len="sm" w="sm" type="none"/>
                    </a:lnR>
                    <a:lnT cap="flat" cmpd="sng" w="9525">
                      <a:solidFill>
                        <a:srgbClr val="C9AE76"/>
                      </a:solidFill>
                      <a:prstDash val="solid"/>
                      <a:round/>
                      <a:headEnd len="sm" w="sm" type="none"/>
                      <a:tailEnd len="sm" w="sm" type="none"/>
                    </a:lnT>
                    <a:lnB cap="flat" cmpd="sng" w="9525">
                      <a:solidFill>
                        <a:srgbClr val="C9AE76"/>
                      </a:solidFill>
                      <a:prstDash val="solid"/>
                      <a:round/>
                      <a:headEnd len="sm" w="sm" type="none"/>
                      <a:tailEnd len="sm" w="sm" type="none"/>
                    </a:lnB>
                  </a:tcPr>
                </a:tc>
              </a:tr>
            </a:tbl>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8" name="Shape 308"/>
        <p:cNvGrpSpPr/>
        <p:nvPr/>
      </p:nvGrpSpPr>
      <p:grpSpPr>
        <a:xfrm>
          <a:off x="0" y="0"/>
          <a:ext cx="0" cy="0"/>
          <a:chOff x="0" y="0"/>
          <a:chExt cx="0" cy="0"/>
        </a:xfrm>
      </p:grpSpPr>
      <p:sp>
        <p:nvSpPr>
          <p:cNvPr id="309" name="Google Shape;309;p42"/>
          <p:cNvSpPr txBox="1"/>
          <p:nvPr/>
        </p:nvSpPr>
        <p:spPr>
          <a:xfrm>
            <a:off x="2799147" y="2849900"/>
            <a:ext cx="6593700" cy="1015800"/>
          </a:xfrm>
          <a:prstGeom prst="rect">
            <a:avLst/>
          </a:prstGeom>
          <a:noFill/>
          <a:ln>
            <a:noFill/>
          </a:ln>
        </p:spPr>
        <p:txBody>
          <a:bodyPr anchorCtr="0" anchor="t" bIns="45700" lIns="91425" spcFirstLastPara="1" rIns="91425" wrap="square" tIns="45700">
            <a:spAutoFit/>
          </a:bodyPr>
          <a:lstStyle/>
          <a:p>
            <a:pPr indent="0" lvl="0" marL="0" rtl="0" algn="ctr">
              <a:spcBef>
                <a:spcPts val="0"/>
              </a:spcBef>
              <a:spcAft>
                <a:spcPts val="0"/>
              </a:spcAft>
              <a:buNone/>
            </a:pPr>
            <a:r>
              <a:rPr b="1" lang="en-US" sz="6000">
                <a:solidFill>
                  <a:schemeClr val="dk1"/>
                </a:solidFill>
                <a:latin typeface="Alexandria"/>
                <a:ea typeface="Alexandria"/>
                <a:cs typeface="Alexandria"/>
                <a:sym typeface="Alexandria"/>
              </a:rPr>
              <a:t>What is Next ?</a:t>
            </a:r>
            <a:endParaRPr sz="6000">
              <a:solidFill>
                <a:schemeClr val="dk1"/>
              </a:solidFill>
              <a:latin typeface="Alexandria"/>
              <a:ea typeface="Alexandria"/>
              <a:cs typeface="Alexandria"/>
              <a:sym typeface="Alexandria"/>
            </a:endParaRPr>
          </a:p>
        </p:txBody>
      </p:sp>
      <p:pic>
        <p:nvPicPr>
          <p:cNvPr id="310" name="Google Shape;310;p42"/>
          <p:cNvPicPr preferRelativeResize="0"/>
          <p:nvPr/>
        </p:nvPicPr>
        <p:blipFill rotWithShape="1">
          <a:blip r:embed="rId3">
            <a:alphaModFix/>
          </a:blip>
          <a:srcRect b="25429" l="0" r="0" t="27876"/>
          <a:stretch/>
        </p:blipFill>
        <p:spPr>
          <a:xfrm>
            <a:off x="-60001" y="-58061"/>
            <a:ext cx="2305141" cy="1076343"/>
          </a:xfrm>
          <a:prstGeom prst="rect">
            <a:avLst/>
          </a:prstGeom>
          <a:noFill/>
          <a:ln>
            <a:noFill/>
          </a:ln>
        </p:spPr>
      </p:pic>
      <p:sp>
        <p:nvSpPr>
          <p:cNvPr id="311" name="Google Shape;311;p42"/>
          <p:cNvSpPr txBox="1"/>
          <p:nvPr/>
        </p:nvSpPr>
        <p:spPr>
          <a:xfrm>
            <a:off x="3960000" y="3812700"/>
            <a:ext cx="4272000" cy="492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1200"/>
              </a:spcAft>
              <a:buNone/>
            </a:pPr>
            <a:r>
              <a:t/>
            </a:r>
            <a:endParaRPr b="1" sz="2000">
              <a:solidFill>
                <a:schemeClr val="lt1"/>
              </a:solidFill>
              <a:latin typeface="Chivo"/>
              <a:ea typeface="Chivo"/>
              <a:cs typeface="Chivo"/>
              <a:sym typeface="Chivo"/>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5" name="Shape 315"/>
        <p:cNvGrpSpPr/>
        <p:nvPr/>
      </p:nvGrpSpPr>
      <p:grpSpPr>
        <a:xfrm>
          <a:off x="0" y="0"/>
          <a:ext cx="0" cy="0"/>
          <a:chOff x="0" y="0"/>
          <a:chExt cx="0" cy="0"/>
        </a:xfrm>
      </p:grpSpPr>
      <p:pic>
        <p:nvPicPr>
          <p:cNvPr id="316" name="Google Shape;316;p43"/>
          <p:cNvPicPr preferRelativeResize="0"/>
          <p:nvPr/>
        </p:nvPicPr>
        <p:blipFill rotWithShape="1">
          <a:blip r:embed="rId3">
            <a:alphaModFix/>
          </a:blip>
          <a:srcRect b="0" l="0" r="0" t="0"/>
          <a:stretch/>
        </p:blipFill>
        <p:spPr>
          <a:xfrm>
            <a:off x="0" y="7112"/>
            <a:ext cx="12192000" cy="6843776"/>
          </a:xfrm>
          <a:prstGeom prst="rect">
            <a:avLst/>
          </a:prstGeom>
          <a:noFill/>
          <a:ln>
            <a:noFill/>
          </a:ln>
        </p:spPr>
      </p:pic>
      <p:sp>
        <p:nvSpPr>
          <p:cNvPr id="317" name="Google Shape;317;p43"/>
          <p:cNvSpPr/>
          <p:nvPr/>
        </p:nvSpPr>
        <p:spPr>
          <a:xfrm flipH="1">
            <a:off x="6512645" y="3153102"/>
            <a:ext cx="5679355" cy="3704899"/>
          </a:xfrm>
          <a:prstGeom prst="rtTriangle">
            <a:avLst/>
          </a:prstGeom>
          <a:solidFill>
            <a:srgbClr val="669BBC">
              <a:alpha val="76862"/>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18" name="Google Shape;318;p43"/>
          <p:cNvSpPr txBox="1"/>
          <p:nvPr/>
        </p:nvSpPr>
        <p:spPr>
          <a:xfrm>
            <a:off x="705831" y="5707075"/>
            <a:ext cx="4524565" cy="82994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4800">
                <a:solidFill>
                  <a:schemeClr val="lt1"/>
                </a:solidFill>
                <a:latin typeface="Alexandria"/>
                <a:ea typeface="Alexandria"/>
                <a:cs typeface="Alexandria"/>
                <a:sym typeface="Alexandria"/>
              </a:rPr>
              <a:t>Thank You</a:t>
            </a:r>
            <a:endParaRPr/>
          </a:p>
        </p:txBody>
      </p:sp>
      <p:pic>
        <p:nvPicPr>
          <p:cNvPr id="319" name="Google Shape;319;p43"/>
          <p:cNvPicPr preferRelativeResize="0"/>
          <p:nvPr/>
        </p:nvPicPr>
        <p:blipFill rotWithShape="1">
          <a:blip r:embed="rId4">
            <a:alphaModFix/>
          </a:blip>
          <a:srcRect b="0" l="0" r="0" t="0"/>
          <a:stretch/>
        </p:blipFill>
        <p:spPr>
          <a:xfrm>
            <a:off x="9576180" y="6168740"/>
            <a:ext cx="2279266" cy="384052"/>
          </a:xfrm>
          <a:prstGeom prst="rect">
            <a:avLst/>
          </a:prstGeom>
          <a:noFill/>
          <a:ln>
            <a:noFill/>
          </a:ln>
        </p:spPr>
      </p:pic>
      <p:sp>
        <p:nvSpPr>
          <p:cNvPr id="320" name="Google Shape;320;p43"/>
          <p:cNvSpPr/>
          <p:nvPr/>
        </p:nvSpPr>
        <p:spPr>
          <a:xfrm flipH="1" rot="5400000">
            <a:off x="-2058944" y="4401414"/>
            <a:ext cx="3801492" cy="1097456"/>
          </a:xfrm>
          <a:custGeom>
            <a:rect b="b" l="l" r="r" t="t"/>
            <a:pathLst>
              <a:path extrusionOk="0" h="1097456" w="3801492">
                <a:moveTo>
                  <a:pt x="0" y="1097456"/>
                </a:moveTo>
                <a:lnTo>
                  <a:pt x="1102581" y="0"/>
                </a:lnTo>
                <a:lnTo>
                  <a:pt x="3801492" y="12700"/>
                </a:lnTo>
                <a:lnTo>
                  <a:pt x="2724311" y="1097456"/>
                </a:lnTo>
                <a:lnTo>
                  <a:pt x="0" y="1097456"/>
                </a:lnTo>
                <a:close/>
              </a:path>
            </a:pathLst>
          </a:custGeom>
          <a:solidFill>
            <a:srgbClr val="669BBC"/>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669BBC"/>
              </a:solidFill>
              <a:latin typeface="Calibri"/>
              <a:ea typeface="Calibri"/>
              <a:cs typeface="Calibri"/>
              <a:sym typeface="Calibri"/>
            </a:endParaRPr>
          </a:p>
        </p:txBody>
      </p:sp>
      <p:pic>
        <p:nvPicPr>
          <p:cNvPr id="321" name="Google Shape;321;p43"/>
          <p:cNvPicPr preferRelativeResize="0"/>
          <p:nvPr/>
        </p:nvPicPr>
        <p:blipFill rotWithShape="1">
          <a:blip r:embed="rId5">
            <a:alphaModFix/>
          </a:blip>
          <a:srcRect b="25428" l="0" r="0" t="27877"/>
          <a:stretch/>
        </p:blipFill>
        <p:spPr>
          <a:xfrm>
            <a:off x="9425810" y="203200"/>
            <a:ext cx="2580006" cy="1204686"/>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