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97.xml" ContentType="application/vnd.openxmlformats-officedocument.presentationml.slide+xml"/>
  <Override PartName="/ppt/slides/slide65.xml" ContentType="application/vnd.openxmlformats-officedocument.presentationml.slide+xml"/>
  <Override PartName="/ppt/slides/slide64.xml" ContentType="application/vnd.openxmlformats-officedocument.presentationml.slide+xml"/>
  <Override PartName="/ppt/slides/slide63.xml" ContentType="application/vnd.openxmlformats-officedocument.presentationml.slide+xml"/>
  <Override PartName="/ppt/slides/slide62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61.xml" ContentType="application/vnd.openxmlformats-officedocument.presentationml.slide+xml"/>
  <Override PartName="/ppt/slides/slide60.xml" ContentType="application/vnd.openxmlformats-officedocument.presentationml.slide+xml"/>
  <Override PartName="/ppt/slides/slide59.xml" ContentType="application/vnd.openxmlformats-officedocument.presentationml.slide+xml"/>
  <Override PartName="/ppt/slides/slide52.xml" ContentType="application/vnd.openxmlformats-officedocument.presentationml.slide+xml"/>
  <Override PartName="/ppt/slides/slide51.xml" ContentType="application/vnd.openxmlformats-officedocument.presentationml.slide+xml"/>
  <Override PartName="/ppt/slides/slide50.xml" ContentType="application/vnd.openxmlformats-officedocument.presentationml.slide+xml"/>
  <Override PartName="/ppt/slides/slide49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90.xml" ContentType="application/vnd.openxmlformats-officedocument.presentationml.slide+xml"/>
  <Override PartName="/ppt/slides/slide89.xml" ContentType="application/vnd.openxmlformats-officedocument.presentationml.slide+xml"/>
  <Override PartName="/ppt/slides/slide88.xml" ContentType="application/vnd.openxmlformats-officedocument.presentationml.slide+xml"/>
  <Override PartName="/ppt/slides/slide87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86.xml" ContentType="application/vnd.openxmlformats-officedocument.presentationml.slide+xml"/>
  <Override PartName="/ppt/slides/slide85.xml" ContentType="application/vnd.openxmlformats-officedocument.presentationml.slide+xml"/>
  <Override PartName="/ppt/slides/slide8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48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98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5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30.xml" ContentType="application/vnd.openxmlformats-officedocument.presentationml.slide+xml"/>
  <Override PartName="/ppt/slides/slide33.xml" ContentType="application/vnd.openxmlformats-officedocument.presentationml.slide+xml"/>
  <Override PartName="/ppt/slides/slide29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theme" Target="theme/theme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customXml" Target="../customXml/item3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customXml" Target="../customXml/item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presProps" Target="presProps.xml"/><Relationship Id="rId105" Type="http://schemas.openxmlformats.org/officeDocument/2006/relationships/customXml" Target="../customXml/item2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C0F59-999F-4692-B352-D6B4169348CB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8C35C-9060-4140-9A55-CD48DF263F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862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FC0F59-999F-4692-B352-D6B4169348CB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58C35C-9060-4140-9A55-CD48DF263F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775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575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25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000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Morphology?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0839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Image Morphology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9424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Image Morphology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867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Sets ( </a:t>
            </a:r>
            <a:r>
              <a:rPr lang="en-US" altLang="en-US" smtClean="0"/>
              <a:t>Z</a:t>
            </a:r>
            <a:r>
              <a:rPr lang="en-US" altLang="en-US" baseline="30000" smtClean="0"/>
              <a:t>2</a:t>
            </a:r>
            <a:r>
              <a:rPr lang="en-US" altLang="en-US" smtClean="0"/>
              <a:t> and Z</a:t>
            </a:r>
            <a:r>
              <a:rPr lang="en-US" altLang="en-US" baseline="30000" smtClean="0"/>
              <a:t>3</a:t>
            </a:r>
            <a:r>
              <a:rPr lang="en-US" altLang="en-US" smtClean="0"/>
              <a:t>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1036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Basic Set Theory</a:t>
            </a:r>
            <a:endParaRPr lang="th-TH" altLang="en-US" smtClean="0">
              <a:ea typeface="Angsana New" pitchFamily="18" charset="-12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7211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Image Morphology Mathematics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3944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Reflection and Translation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5876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Structuring element (SE)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0812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0149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4354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512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48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0380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0884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5603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7078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5625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3717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4826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5122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7726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2376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0641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2224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1931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9319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4249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3023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2166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0576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3709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7720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7183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9417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00628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90236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837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89157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27678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67885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76349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Dilation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07644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98958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11152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53208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36610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34070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82003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78955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35186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94580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35386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16488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4994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99352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76904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36749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84704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29485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31083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2712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50132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67903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Erosion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07246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Combining erosion and dilation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85934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Opening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68019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Opening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01991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Closing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291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Closing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65323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smtClean="0"/>
              <a:t>Example: Opening</a:t>
            </a:r>
            <a:endParaRPr lang="en-US" sz="320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94461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smtClean="0"/>
              <a:t>Example: Closing</a:t>
            </a:r>
            <a:endParaRPr lang="en-US" sz="320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98077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Opening and Closing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15782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Removing noise by:</a:t>
            </a:r>
            <a:br>
              <a:rPr lang="en-US" smtClean="0"/>
            </a:br>
            <a:r>
              <a:rPr lang="en-US" smtClean="0"/>
              <a:t>Opening followed by closing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83621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Removing noise by:</a:t>
            </a:r>
            <a:br>
              <a:rPr lang="en-US" smtClean="0"/>
            </a:br>
            <a:r>
              <a:rPr lang="en-US" smtClean="0"/>
              <a:t>Opening followed by closing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27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Applications of opening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17795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Applications of Closing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28863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smtClean="0"/>
              <a:t>Some Basic Image Morphology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933138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014411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/>
              <a:t>Some Basic Image Morphology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473166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974510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/>
              <a:t>Some Basic Image Morphology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32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smtClean="0"/>
              <a:t>Some Basic Morphological Algorithms (4)</a:t>
            </a:r>
            <a:endParaRPr lang="en-US" sz="320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94381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519078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939956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Some Basic Image Morphology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861707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/>
              <a:t>Some Basic Image Morphology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645079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/>
              <a:t>Some Basic Image Morphology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633678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419524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/>
              <a:t>Some Basic Some Basic Image Morphology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776108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/>
              <a:t>Some Basic Some Basic Image Morphology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914818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/>
              <a:t>Some Basic Some Basic Image Morphology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18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mtClean="0"/>
              <a:t>Some Basic Some Basic Image Morphology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623761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smtClean="0"/>
              <a:t>Boundary Extraction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073733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smtClean="0"/>
              <a:t>Boundary Extraction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450676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6179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EDCB613-A80A-4435-8B6A-BDD6CD2D1AA5}"/>
</file>

<file path=customXml/itemProps2.xml><?xml version="1.0" encoding="utf-8"?>
<ds:datastoreItem xmlns:ds="http://schemas.openxmlformats.org/officeDocument/2006/customXml" ds:itemID="{301F9D32-F419-4C1E-91C6-11DDEA3C7055}"/>
</file>

<file path=customXml/itemProps3.xml><?xml version="1.0" encoding="utf-8"?>
<ds:datastoreItem xmlns:ds="http://schemas.openxmlformats.org/officeDocument/2006/customXml" ds:itemID="{C43B154B-33D3-4D3A-AD8A-10E142BD3435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236</Words>
  <Application>Microsoft Office PowerPoint</Application>
  <PresentationFormat>Widescreen</PresentationFormat>
  <Paragraphs>89</Paragraphs>
  <Slides>98</Slides>
  <Notes>0</Notes>
  <HiddenSlides>3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98</vt:i4>
      </vt:variant>
    </vt:vector>
  </HeadingPairs>
  <TitlesOfParts>
    <vt:vector size="104" baseType="lpstr">
      <vt:lpstr>Angsana New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What is Morphology?</vt:lpstr>
      <vt:lpstr>Image Morphology</vt:lpstr>
      <vt:lpstr>Image Morphology</vt:lpstr>
      <vt:lpstr>Sets ( Z2 and Z3)</vt:lpstr>
      <vt:lpstr>Basic Set Theory</vt:lpstr>
      <vt:lpstr>Image Morphology Mathematics</vt:lpstr>
      <vt:lpstr>Reflection and Translation</vt:lpstr>
      <vt:lpstr>Structuring element (SE)</vt:lpstr>
      <vt:lpstr>Example</vt:lpstr>
      <vt:lpstr>DILATION</vt:lpstr>
      <vt:lpstr>DILATION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Erosion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Combining erosion and dilation</vt:lpstr>
      <vt:lpstr>Opening</vt:lpstr>
      <vt:lpstr>Opening</vt:lpstr>
      <vt:lpstr>Closing</vt:lpstr>
      <vt:lpstr>Closing</vt:lpstr>
      <vt:lpstr>Example: Opening</vt:lpstr>
      <vt:lpstr>Example: Closing</vt:lpstr>
      <vt:lpstr>Opening and Closing</vt:lpstr>
      <vt:lpstr>Removing noise by: Opening followed by closing</vt:lpstr>
      <vt:lpstr>Removing noise by: Opening followed by closing</vt:lpstr>
      <vt:lpstr>Applications of opening</vt:lpstr>
      <vt:lpstr>Applications of Closing</vt:lpstr>
      <vt:lpstr>Some Basic Image Morphology</vt:lpstr>
      <vt:lpstr>PowerPoint Presentation</vt:lpstr>
      <vt:lpstr>Some Basic Image Morphology</vt:lpstr>
      <vt:lpstr>PowerPoint Presentation</vt:lpstr>
      <vt:lpstr>Some Basic Image Morphology</vt:lpstr>
      <vt:lpstr>Some Basic Morphological Algorithms (4)</vt:lpstr>
      <vt:lpstr>PowerPoint Presentation</vt:lpstr>
      <vt:lpstr>PowerPoint Presentation</vt:lpstr>
      <vt:lpstr>Some Basic Image Morphology</vt:lpstr>
      <vt:lpstr>Some Basic Image Morphology</vt:lpstr>
      <vt:lpstr>Some Basic Image Morphology</vt:lpstr>
      <vt:lpstr>PowerPoint Presentation</vt:lpstr>
      <vt:lpstr>Some Basic Some Basic Image Morphology</vt:lpstr>
      <vt:lpstr>Some Basic Some Basic Image Morphology</vt:lpstr>
      <vt:lpstr>Some Basic Some Basic Image Morphology</vt:lpstr>
      <vt:lpstr>Some Basic Some Basic Image Morphology</vt:lpstr>
      <vt:lpstr>Boundary Extraction</vt:lpstr>
      <vt:lpstr>Boundary Extraction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2026-03-17T15:51:25Z</dcterms:created>
  <dcterms:modified xsi:type="dcterms:W3CDTF">2026-03-17T15:51:25Z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