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A1AA8-19EC-476A-A80F-7CB405C88E18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3C62-FB42-45C0-9980-624AD6383F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857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A1AA8-19EC-476A-A80F-7CB405C88E18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53C62-FB42-45C0-9980-624AD6383F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44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87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31"/>
    </mc:Choice>
    <mc:Fallback xmlns="">
      <p:transition spd="slow" advTm="2453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7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12"/>
    </mc:Choice>
    <mc:Fallback xmlns="">
      <p:transition spd="slow" advTm="1311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4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431"/>
    </mc:Choice>
    <mc:Fallback xmlns="">
      <p:transition spd="slow" advTm="26443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Dataset, Features, target variables, hypothesis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22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18"/>
    </mc:Choice>
    <mc:Fallback xmlns="">
      <p:transition spd="slow" advTm="14561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 1: IRIS Dataset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615"/>
    </mc:Choice>
    <mc:Fallback xmlns="">
      <p:transition spd="slow" advTm="25461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 2: Auto MPG DataSet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23"/>
    </mc:Choice>
    <mc:Fallback xmlns="">
      <p:transition spd="slow" advTm="11872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notations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83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91"/>
    </mc:Choice>
    <mc:Fallback xmlns="">
      <p:transition spd="slow" advTm="14289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does it look like?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5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69"/>
    </mc:Choice>
    <mc:Fallback xmlns="">
      <p:transition spd="slow" advTm="6676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5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84"/>
    </mc:Choice>
    <mc:Fallback xmlns="">
      <p:transition spd="slow" advTm="12218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Linear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74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50"/>
    </mc:Choice>
    <mc:Fallback xmlns="">
      <p:transition spd="slow" advTm="11325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1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479"/>
    </mc:Choice>
    <mc:Fallback xmlns="">
      <p:transition spd="slow" advTm="28647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Hypothesis function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1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58"/>
    </mc:Choice>
    <mc:Fallback xmlns="">
      <p:transition spd="slow" advTm="4365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Different choices of </a:t>
            </a:r>
            <a:r>
              <a:rPr lang="en-US" sz="4000" smtClean="0"/>
              <a:t>Ɵ values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16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679"/>
    </mc:Choice>
    <mc:Fallback xmlns="">
      <p:transition spd="slow" advTm="36767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45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810"/>
    </mc:Choice>
    <mc:Fallback xmlns="">
      <p:transition spd="slow" advTm="52681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78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692"/>
    </mc:Choice>
    <mc:Fallback xmlns="">
      <p:transition spd="slow" advTm="28469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25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909"/>
    </mc:Choice>
    <mc:Fallback xmlns="">
      <p:transition spd="slow" advTm="18990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4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759"/>
    </mc:Choice>
    <mc:Fallback xmlns="">
      <p:transition spd="slow" advTm="18775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83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254"/>
    </mc:Choice>
    <mc:Fallback xmlns="">
      <p:transition spd="slow" advTm="21625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2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301"/>
    </mc:Choice>
    <mc:Fallback xmlns="">
      <p:transition spd="slow" advTm="10730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0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53"/>
    </mc:Choice>
    <mc:Fallback xmlns="">
      <p:transition spd="slow" advTm="7185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2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51"/>
    </mc:Choice>
    <mc:Fallback xmlns="">
      <p:transition spd="slow" advTm="3385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Hypothesis function and Cost function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92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11"/>
    </mc:Choice>
    <mc:Fallback xmlns="">
      <p:transition spd="slow" advTm="23181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4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80"/>
    </mc:Choice>
    <mc:Fallback xmlns="">
      <p:transition spd="slow" advTm="10498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with two parameters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2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390"/>
    </mc:Choice>
    <mc:Fallback xmlns="">
      <p:transition spd="slow" advTm="12439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26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36"/>
    </mc:Choice>
    <mc:Fallback xmlns="">
      <p:transition spd="slow" advTm="14803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11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496"/>
    </mc:Choice>
    <mc:Fallback xmlns="">
      <p:transition spd="slow" advTm="38449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00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900"/>
    </mc:Choice>
    <mc:Fallback xmlns="">
      <p:transition spd="slow" advTm="2799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algorithm</a:t>
            </a:r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64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88"/>
    </mc:Choice>
    <mc:Fallback xmlns="">
      <p:transition spd="slow" advTm="13938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52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57"/>
    </mc:Choice>
    <mc:Fallback xmlns="">
      <p:transition spd="slow" advTm="2315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Gradient descent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2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770"/>
    </mc:Choice>
    <mc:Fallback xmlns="">
      <p:transition spd="slow" advTm="9677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Convergence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6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783"/>
    </mc:Choice>
    <mc:Fallback xmlns="">
      <p:transition spd="slow" advTm="7178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General form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9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310"/>
    </mc:Choice>
    <mc:Fallback xmlns="">
      <p:transition spd="slow" advTm="20431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Normal equation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26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58"/>
    </mc:Choice>
    <mc:Fallback xmlns="">
      <p:transition spd="slow" advTm="6125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Normal equation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52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46"/>
    </mc:Choice>
    <mc:Fallback xmlns="">
      <p:transition spd="slow" advTm="13104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Normal equation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1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29"/>
    </mc:Choice>
    <mc:Fallback xmlns="">
      <p:transition spd="slow" advTm="11292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Feature vector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63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314"/>
    </mc:Choice>
    <mc:Fallback xmlns="">
      <p:transition spd="slow" advTm="8731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Target vector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56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01"/>
    </mc:Choice>
    <mc:Fallback xmlns="">
      <p:transition spd="slow" advTm="1820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Parameters vector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2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73"/>
    </mc:Choice>
    <mc:Fallback xmlns="">
      <p:transition spd="slow" advTm="8377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Normal Equation vs gradient descent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2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045"/>
    </mc:Choice>
    <mc:Fallback xmlns="">
      <p:transition spd="slow" advTm="247045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0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136"/>
    </mc:Choice>
    <mc:Fallback xmlns="">
      <p:transition spd="slow" advTm="112136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13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09"/>
    </mc:Choice>
    <mc:Fallback xmlns="">
      <p:transition spd="slow" advTm="1160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</Words>
  <Application>Microsoft Office PowerPoint</Application>
  <PresentationFormat>Widescreen</PresentationFormat>
  <Paragraphs>37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Linear regression</vt:lpstr>
      <vt:lpstr>Dataset, Features, target variables, hypothesis</vt:lpstr>
      <vt:lpstr>Example 1: IRIS Dataset</vt:lpstr>
      <vt:lpstr>Example 2: Auto MPG DataSet</vt:lpstr>
      <vt:lpstr>notations</vt:lpstr>
      <vt:lpstr>How does it look like?</vt:lpstr>
      <vt:lpstr>Linear regression</vt:lpstr>
      <vt:lpstr>Linear regression</vt:lpstr>
      <vt:lpstr>Cost function</vt:lpstr>
      <vt:lpstr>Hypothesis function</vt:lpstr>
      <vt:lpstr>Different choices of Ɵ values 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Gradient descent algorithm</vt:lpstr>
      <vt:lpstr>Gradient descent with two parameters</vt:lpstr>
      <vt:lpstr>Gradient descent algorithm</vt:lpstr>
      <vt:lpstr>Gradient descent algorithm</vt:lpstr>
      <vt:lpstr>Gradient descent algorithm</vt:lpstr>
      <vt:lpstr>Gradient descent algorithm</vt:lpstr>
      <vt:lpstr>Gradient descent algorithm</vt:lpstr>
      <vt:lpstr>Gradient descent algorithm</vt:lpstr>
      <vt:lpstr>Convergence</vt:lpstr>
      <vt:lpstr>General form</vt:lpstr>
      <vt:lpstr>Normal equation</vt:lpstr>
      <vt:lpstr>Normal equation</vt:lpstr>
      <vt:lpstr>Normal equation</vt:lpstr>
      <vt:lpstr>Feature vector</vt:lpstr>
      <vt:lpstr>Target vector</vt:lpstr>
      <vt:lpstr>Parameters vector</vt:lpstr>
      <vt:lpstr>Normal Equation vs gradient descent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Yasser</dc:creator>
  <cp:lastModifiedBy>Yasser</cp:lastModifiedBy>
  <cp:revision>1</cp:revision>
  <dcterms:created xsi:type="dcterms:W3CDTF">2024-06-27T21:07:29Z</dcterms:created>
  <dcterms:modified xsi:type="dcterms:W3CDTF">2024-06-27T21:07:29Z</dcterms:modified>
</cp:coreProperties>
</file>