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0" r:id="rId2"/>
    <p:sldId id="289" r:id="rId3"/>
    <p:sldId id="288" r:id="rId4"/>
    <p:sldId id="302" r:id="rId5"/>
    <p:sldId id="310" r:id="rId6"/>
    <p:sldId id="313" r:id="rId7"/>
    <p:sldId id="309" r:id="rId8"/>
    <p:sldId id="287" r:id="rId9"/>
    <p:sldId id="294" r:id="rId10"/>
    <p:sldId id="295" r:id="rId11"/>
    <p:sldId id="311" r:id="rId12"/>
    <p:sldId id="291" r:id="rId13"/>
    <p:sldId id="296" r:id="rId14"/>
    <p:sldId id="298" r:id="rId15"/>
    <p:sldId id="297" r:id="rId16"/>
    <p:sldId id="299" r:id="rId17"/>
    <p:sldId id="300" r:id="rId18"/>
    <p:sldId id="301" r:id="rId19"/>
    <p:sldId id="305" r:id="rId20"/>
    <p:sldId id="306" r:id="rId21"/>
    <p:sldId id="303" r:id="rId22"/>
    <p:sldId id="304" r:id="rId23"/>
    <p:sldId id="307" r:id="rId24"/>
    <p:sldId id="277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66C88BC0-EB59-9D6D-2CBF-CFB5B58356C5}" v="5719" dt="2022-11-13T17:22:31.084"/>
    <p1510:client id="{6CA0C144-7F68-0A10-FF39-B214C5BD1275}" v="1732" dt="2022-11-15T12:21:01.451"/>
    <p1510:client id="{7389F8E5-4C11-63DA-1152-E2FA24930736}" v="99" dt="2022-10-30T15:39:22.927"/>
    <p1510:client id="{906E76CF-9F03-5030-EE0E-B3A4F5667A9B}" v="678" dt="2022-11-16T14:27:13.467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3B77F8D-8801-84FF-E15E-14974F877B8A}" v="8" dt="2022-11-15T17:58:31.987"/>
    <p1510:client id="{CC36AD00-1BA9-BD4D-7097-15BE5AECE030}" v="4319" dt="2022-07-30T11:54:33.575"/>
    <p1510:client id="{E5EE53E7-556B-3FDB-CDFC-EC0E8F071268}" v="965" dt="2022-11-13T10:23:44.185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11/17/2022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579733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Module5: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Socket Names and Domain</a:t>
            </a:r>
          </a:p>
          <a:p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                  Name System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7779455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Domain Name System (DNS).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Client/Server Using </a:t>
            </a:r>
            <a:r>
              <a:rPr lang="en-US" sz="2600" dirty="0" err="1">
                <a:solidFill>
                  <a:srgbClr val="0A1F61"/>
                </a:solidFill>
                <a:ea typeface="Calibri"/>
                <a:cs typeface="Calibri"/>
              </a:rPr>
              <a:t>Getaddrinfo</a:t>
            </a: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() method.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DNS module in Python.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9432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Domain Name System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Domain Name System (DNS) is the scheme by which millions of internet hosts cooperate to answer the question of what hostnames resolve to which IP addresses.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Names are easy to remember.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On Windows/Linux</a:t>
            </a:r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         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nslookup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google.com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id="{E69D233D-AB1E-6F61-5671-547E597179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9570" y="3656047"/>
            <a:ext cx="6323162" cy="229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00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26583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Internal Work of DNS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Diagram&#10;&#10;Description automatically generated">
            <a:extLst>
              <a:ext uri="{FF2B5EF4-FFF2-40B4-BE49-F238E27FC236}">
                <a16:creationId xmlns:a16="http://schemas.microsoft.com/office/drawing/2014/main" id="{2DEF7F53-8EAE-3624-34C1-DC43AFCA40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2815" y="1297311"/>
            <a:ext cx="6984519" cy="457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46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9432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Internal Work of DNS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Domain Names are hierarchical, and each part of a domain name is referred to as either the root, top level, second level or as a sub-domain.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 allow computers to properly recognize a fully qualified domain name: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Dots are placed between each part of the name.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All resolvers start their lookups at the root.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resolver navigates its way down the tree until it gets to the left-most part of the domain name.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84372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95284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DNS Servers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Top-level domain (TLD):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the few hundred strings like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com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edu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net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org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gov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that together with country code like 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eg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 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form the set of possible suffixes for valid domain names. 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Each TLD has its own set of servers and organization that oversees granting ownership to domains.</a:t>
            </a:r>
            <a:endParaRPr lang="en-US">
              <a:cs typeface="Calibri"/>
            </a:endParaRP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Domain name: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the name that an organization appends as a suffix to its sites and hosts on the internet like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python.org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or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bbc.co.uk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06425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52399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Fully Qualified Domain Name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Fully qualified domain name (FQDN):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names an internet site or host by appending its organization's full domain name to the name of a particular machine in that organization.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442A8C8C-E649-549A-149C-056B6D7E88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19309" y="3132320"/>
            <a:ext cx="4978287" cy="2821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388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Five Socket Coordinates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address family: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AF_INET, AF_INET6.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Socket type: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SOCK_STREAM, SOCK_DGRAM.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protocol: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has the value 0 to force it to be chosen automatically.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fourth and fifth values: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used to make a connection are the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IP address and port number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398352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80502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IPv6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To able to use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AF_INET6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with socket object, you should first test if the python supports IPv6 by checking the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has_ipv6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  <a:endParaRPr lang="en-US" sz="2600" dirty="0">
              <a:ea typeface="+mn-lt"/>
              <a:cs typeface="+mn-lt"/>
            </a:endParaRP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print(socket.has_ipv6)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 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55987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40804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/>
              </a:rPr>
              <a:t>getaddrinfo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() Method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1650625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,Sans-Serif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returns a list of tuples for a given network service with which socket objects can be created to connect to that service.</a:t>
            </a:r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pPr algn="just"/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algn="just"/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(host, port, family=0, type=0, proto=0, flags=0)</a:t>
            </a:r>
            <a:endParaRPr lang="en-US" sz="2600">
              <a:ea typeface="+mn-lt"/>
              <a:cs typeface="+mn-lt"/>
            </a:endParaRPr>
          </a:p>
          <a:p>
            <a:pPr marL="1371600" lvl="1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Host: IP address or host name.</a:t>
            </a:r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  <a:p>
            <a:pPr marL="1371600" lvl="1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Port: could be a number or service name like http and www.</a:t>
            </a:r>
          </a:p>
          <a:p>
            <a:pPr marL="1371600" lvl="1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Family: IP version.</a:t>
            </a:r>
          </a:p>
          <a:p>
            <a:pPr marL="1371600" lvl="1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Type: Stream or Datagram.</a:t>
            </a:r>
          </a:p>
          <a:p>
            <a:pPr marL="1371600" lvl="1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Proto: TCP or UDP.</a:t>
            </a:r>
          </a:p>
          <a:p>
            <a:pPr marL="1371600" lvl="1" indent="-45720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Flags: used for filtering the addresses.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556640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00295" y="1881970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  <a:endParaRPr lang="en-US" dirty="0"/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from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pprint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pprint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infolist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('google.com', 'www')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pprint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infolist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info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infolist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[0]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print(*info[0:2])</a:t>
            </a:r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sok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(*info[0:2])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print(info[4])</a:t>
            </a:r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sok.connect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(info[4])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72084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ea typeface="+mn-lt"/>
                <a:cs typeface="+mn-lt"/>
              </a:rPr>
              <a:t>getaddrinfo</a:t>
            </a:r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() Method Example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4075" y="572245"/>
            <a:ext cx="629845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Client/Server Creation Using </a:t>
            </a:r>
            <a:r>
              <a:rPr lang="en-US" sz="2800" dirty="0" err="1">
                <a:solidFill>
                  <a:schemeClr val="bg1"/>
                </a:solidFill>
                <a:cs typeface="Tajawal Medium"/>
              </a:rPr>
              <a:t>getaddrinfo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()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If you want an address to provide to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bind()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, then you will call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with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None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as the hostname.</a:t>
            </a: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Infolist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b="1" dirty="0">
                <a:solidFill>
                  <a:srgbClr val="24A9E1"/>
                </a:solidFill>
                <a:ea typeface="+mn-lt"/>
                <a:cs typeface="+mn-lt"/>
              </a:rPr>
              <a:t>None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'www',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sz="2600" dirty="0">
              <a:ea typeface="+mn-lt"/>
              <a:cs typeface="+mn-lt"/>
            </a:endParaRPr>
          </a:p>
          <a:p>
            <a:pPr algn="just">
              <a:buFont typeface="Arial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657193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85276" y="1925103"/>
            <a:ext cx="943625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infolist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(None, 'www',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info 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infolist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[0]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s=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(*info[0:2])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(info[4]); 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s.listen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();  </a:t>
            </a:r>
            <a:endParaRPr lang="en-US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con,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addr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s.accept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con.send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("Server: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Hello".encode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msg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con.recv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(1024).decode()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print(msg)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32075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Server Creation Using </a:t>
            </a:r>
            <a:r>
              <a:rPr lang="en-US" sz="2800" dirty="0" err="1">
                <a:solidFill>
                  <a:schemeClr val="bg1"/>
                </a:solidFill>
                <a:ea typeface="+mn-lt"/>
                <a:cs typeface="+mn-lt"/>
              </a:rPr>
              <a:t>getaddrinfo</a:t>
            </a:r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()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95740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128408" y="1925103"/>
            <a:ext cx="9306853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  <a:endParaRPr lang="en-US" dirty="0"/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infolist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(None, 'www',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info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infolist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[0]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s=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(*info[0:2])</a:t>
            </a:r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s.connect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(info[4])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msg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s.rev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(1024).decode()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print(msg)</a:t>
            </a:r>
          </a:p>
          <a:p>
            <a:r>
              <a:rPr lang="en-US" sz="2600" dirty="0" err="1">
                <a:solidFill>
                  <a:srgbClr val="24A9E1"/>
                </a:solidFill>
                <a:cs typeface="Calibri"/>
              </a:rPr>
              <a:t>s.send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("client: I received your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msg".encode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22623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Client Creation Using </a:t>
            </a:r>
            <a:r>
              <a:rPr lang="en-US" sz="2800" dirty="0" err="1">
                <a:solidFill>
                  <a:schemeClr val="bg1"/>
                </a:solidFill>
                <a:ea typeface="+mn-lt"/>
                <a:cs typeface="+mn-lt"/>
              </a:rPr>
              <a:t>getaddrinfo</a:t>
            </a:r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()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49570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36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cs typeface="Tajawal Medium"/>
              </a:rPr>
              <a:t>getaddrinfo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() Flags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Call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with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AI_ADDRCONFIG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flag, which filters out any addresses (IPv6 especially) that are impossible for your computer to reach.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If the service that you are connecting supports only IPv4, you will also want to specify 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AI_V4MAPPED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to return the IPv4 addresses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414054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8937" y="1925103"/>
            <a:ext cx="10758966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('fedoraproject.org', 'ftp')</a:t>
            </a:r>
            <a:endParaRPr lang="en-US" dirty="0">
              <a:cs typeface="Calibri" panose="020F0502020204030204"/>
            </a:endParaRP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socket.getaddrinfo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('fedoraproject.org', </a:t>
            </a:r>
            <a:endParaRPr lang="en-US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                               'ftp', </a:t>
            </a:r>
            <a:endParaRPr lang="en-US" dirty="0"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                          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, </a:t>
            </a:r>
            <a:endParaRPr lang="en-US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                          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socket.SOCK_STREAM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, </a:t>
            </a:r>
            <a:endParaRPr lang="en-US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                               0, </a:t>
            </a:r>
            <a:endParaRPr lang="en-US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                               </a:t>
            </a:r>
            <a:r>
              <a:rPr lang="en-US" sz="2600" b="1" dirty="0" err="1">
                <a:solidFill>
                  <a:srgbClr val="24A9E1"/>
                </a:solidFill>
                <a:cs typeface="Calibri"/>
              </a:rPr>
              <a:t>socket.AI_ADDRCONFIG</a:t>
            </a:r>
            <a:r>
              <a:rPr lang="en-US" sz="2600" b="1" dirty="0">
                <a:solidFill>
                  <a:srgbClr val="24A9E1"/>
                </a:solidFill>
                <a:cs typeface="Calibri"/>
              </a:rPr>
              <a:t> | socket.AI_V4MAPPED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))</a:t>
            </a:r>
            <a:endParaRPr lang="en-US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29036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ea typeface="+mn-lt"/>
                <a:cs typeface="+mn-lt"/>
              </a:rPr>
              <a:t>getaddrinfo</a:t>
            </a:r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() Flags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53BE70-3E63-CD24-BB6C-4B07B5A6475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063817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91517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Primitive Socket Methods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383870"/>
            <a:ext cx="10457040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socket.gethostname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():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return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local host name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socket.gethostbyname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('cern.ch'):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return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IP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socket.gethostbyaddr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('127.0.0.1'):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return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host name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socket.getprotobyname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('UDP'): 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return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a number for this protocol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socket.getservbyname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('www'):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return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port number for this service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socket.getservbyport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(80): </a:t>
            </a: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return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service name for this port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219757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1038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DNS Record Types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Commonly used record types: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A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host address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AAAA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IPv6 host address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CNAME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(Canonical Name for an alias) is a type of record in the DNS used to map a domain name as an alias for another domain. CNAME records always point to another domain name and never directly to an IP address.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2347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1038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DNS Record Types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Commonly used record types: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MX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also called mail exchanger record is a resource record in the DNS that specifies a mail server responsible for accepting email messages on behalf of a recipient's domain.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NS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(Name Server): directs to name servers, where to ask if you want know about a subdomain.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TXT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(Descriptive Text): lets the administrator insert into the DNS record.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A07A0B-8AE3-E41D-5C9C-6B29D701A63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4843482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9024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DNS Query from Python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441380"/>
            <a:ext cx="10457040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Install DNS corresponding module.</a:t>
            </a:r>
          </a:p>
          <a:p>
            <a:pPr algn="just"/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algn="just">
              <a:buFont typeface="Arial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       pip install dnspython3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760046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14672" y="1925103"/>
            <a:ext cx="10083231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dns.resolver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as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dns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def lookup(name):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NSrecord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dns.query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(name, 'NS')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For ns in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NSrecord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print(ns)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lookup('google.com') 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lookup('matrix219.com') 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   </a:t>
            </a:r>
            <a:endParaRPr lang="en-US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53BE70-3E63-CD24-BB6C-4B07B5A6475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2921711-4ECD-FF3B-BD98-B9C7C421729A}"/>
              </a:ext>
            </a:extLst>
          </p:cNvPr>
          <p:cNvSpPr txBox="1"/>
          <p:nvPr/>
        </p:nvSpPr>
        <p:spPr>
          <a:xfrm>
            <a:off x="2434717" y="572245"/>
            <a:ext cx="369024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DNS Query from Python</a:t>
            </a:r>
            <a:endParaRPr lang="en-US" sz="2800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89570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80786" y="1666311"/>
            <a:ext cx="11420324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dns.resolver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def lookup(name):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for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qtype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in 'A', 'AAAA', 'CNAME', 'MX', 'NS':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answer =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dns.resolver.query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(name,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qtype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,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raise_on_no_answer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=False)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for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val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 in answer:</a:t>
            </a: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                  print(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val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)</a:t>
            </a:r>
          </a:p>
          <a:p>
            <a:endParaRPr lang="en-US" sz="2600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cs typeface="Calibri"/>
              </a:rPr>
              <a:t>lookup('google.com')    </a:t>
            </a:r>
            <a:endParaRPr lang="en-US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7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853BE70-3E63-CD24-BB6C-4B07B5A64752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B3AE51-BCA3-7B2D-E383-36228E5DD7C0}"/>
              </a:ext>
            </a:extLst>
          </p:cNvPr>
          <p:cNvSpPr txBox="1"/>
          <p:nvPr/>
        </p:nvSpPr>
        <p:spPr>
          <a:xfrm>
            <a:off x="2434717" y="572245"/>
            <a:ext cx="369024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DNS Query from Python</a:t>
            </a:r>
          </a:p>
        </p:txBody>
      </p:sp>
    </p:spTree>
    <p:extLst>
      <p:ext uri="{BB962C8B-B14F-4D97-AF65-F5344CB8AC3E}">
        <p14:creationId xmlns:p14="http://schemas.microsoft.com/office/powerpoint/2010/main" val="31576922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1029</cp:revision>
  <dcterms:created xsi:type="dcterms:W3CDTF">2021-08-03T13:03:26Z</dcterms:created>
  <dcterms:modified xsi:type="dcterms:W3CDTF">2022-11-17T14:29:11Z</dcterms:modified>
</cp:coreProperties>
</file>