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53"/>
  </p:notesMasterIdLst>
  <p:sldIdLst>
    <p:sldId id="321" r:id="rId5"/>
    <p:sldId id="322" r:id="rId6"/>
    <p:sldId id="323" r:id="rId7"/>
    <p:sldId id="324" r:id="rId8"/>
    <p:sldId id="259" r:id="rId9"/>
    <p:sldId id="260" r:id="rId10"/>
    <p:sldId id="261" r:id="rId11"/>
    <p:sldId id="262" r:id="rId12"/>
    <p:sldId id="263" r:id="rId13"/>
    <p:sldId id="265" r:id="rId14"/>
    <p:sldId id="269" r:id="rId15"/>
    <p:sldId id="270" r:id="rId16"/>
    <p:sldId id="272" r:id="rId17"/>
    <p:sldId id="273" r:id="rId18"/>
    <p:sldId id="274" r:id="rId19"/>
    <p:sldId id="275" r:id="rId20"/>
    <p:sldId id="277" r:id="rId21"/>
    <p:sldId id="281" r:id="rId22"/>
    <p:sldId id="284" r:id="rId23"/>
    <p:sldId id="289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300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17" r:id="rId48"/>
    <p:sldId id="318" r:id="rId49"/>
    <p:sldId id="319" r:id="rId50"/>
    <p:sldId id="325" r:id="rId51"/>
    <p:sldId id="326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6C8FFC-6369-4548-B66C-9D493B1C685F}" v="9" dt="2026-06-24T17:45:49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255" autoAdjust="0"/>
  </p:normalViewPr>
  <p:slideViewPr>
    <p:cSldViewPr snapToGrid="0" snapToObjects="1">
      <p:cViewPr varScale="1">
        <p:scale>
          <a:sx n="75" d="100"/>
          <a:sy n="75" d="100"/>
        </p:scale>
        <p:origin x="93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 Montaner abuhuseein" userId="2fe45c76f27c6ebd" providerId="LiveId" clId="{25E32692-2B0A-424A-B576-7E3CAA713383}"/>
    <pc:docChg chg="undo redo custSel modSld">
      <pc:chgData name="Al Montaner abuhuseein" userId="2fe45c76f27c6ebd" providerId="LiveId" clId="{25E32692-2B0A-424A-B576-7E3CAA713383}" dt="2026-06-25T10:01:43.677" v="254" actId="20577"/>
      <pc:docMkLst>
        <pc:docMk/>
      </pc:docMkLst>
      <pc:sldChg chg="modSp mod">
        <pc:chgData name="Al Montaner abuhuseein" userId="2fe45c76f27c6ebd" providerId="LiveId" clId="{25E32692-2B0A-424A-B576-7E3CAA713383}" dt="2026-06-24T17:47:21.706" v="171" actId="20577"/>
        <pc:sldMkLst>
          <pc:docMk/>
          <pc:sldMk cId="0" sldId="259"/>
        </pc:sldMkLst>
        <pc:spChg chg="mod">
          <ac:chgData name="Al Montaner abuhuseein" userId="2fe45c76f27c6ebd" providerId="LiveId" clId="{25E32692-2B0A-424A-B576-7E3CAA713383}" dt="2026-06-24T17:47:21.706" v="171" actId="20577"/>
          <ac:spMkLst>
            <pc:docMk/>
            <pc:sldMk cId="0" sldId="259"/>
            <ac:spMk id="8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7:27.049" v="172" actId="20577"/>
        <pc:sldMkLst>
          <pc:docMk/>
          <pc:sldMk cId="0" sldId="260"/>
        </pc:sldMkLst>
        <pc:spChg chg="mod">
          <ac:chgData name="Al Montaner abuhuseein" userId="2fe45c76f27c6ebd" providerId="LiveId" clId="{25E32692-2B0A-424A-B576-7E3CAA713383}" dt="2026-06-24T17:47:27.049" v="172" actId="20577"/>
          <ac:spMkLst>
            <pc:docMk/>
            <pc:sldMk cId="0" sldId="260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7:32.242" v="173" actId="20577"/>
        <pc:sldMkLst>
          <pc:docMk/>
          <pc:sldMk cId="0" sldId="261"/>
        </pc:sldMkLst>
        <pc:spChg chg="mod">
          <ac:chgData name="Al Montaner abuhuseein" userId="2fe45c76f27c6ebd" providerId="LiveId" clId="{25E32692-2B0A-424A-B576-7E3CAA713383}" dt="2026-06-24T17:47:32.242" v="173" actId="20577"/>
          <ac:spMkLst>
            <pc:docMk/>
            <pc:sldMk cId="0" sldId="261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7:35.563" v="174" actId="20577"/>
        <pc:sldMkLst>
          <pc:docMk/>
          <pc:sldMk cId="0" sldId="262"/>
        </pc:sldMkLst>
        <pc:spChg chg="mod">
          <ac:chgData name="Al Montaner abuhuseein" userId="2fe45c76f27c6ebd" providerId="LiveId" clId="{25E32692-2B0A-424A-B576-7E3CAA713383}" dt="2026-06-24T17:47:35.563" v="174" actId="20577"/>
          <ac:spMkLst>
            <pc:docMk/>
            <pc:sldMk cId="0" sldId="262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7:39.567" v="175" actId="20577"/>
        <pc:sldMkLst>
          <pc:docMk/>
          <pc:sldMk cId="0" sldId="263"/>
        </pc:sldMkLst>
        <pc:spChg chg="mod">
          <ac:chgData name="Al Montaner abuhuseein" userId="2fe45c76f27c6ebd" providerId="LiveId" clId="{25E32692-2B0A-424A-B576-7E3CAA713383}" dt="2026-06-24T17:47:39.567" v="175" actId="20577"/>
          <ac:spMkLst>
            <pc:docMk/>
            <pc:sldMk cId="0" sldId="263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7:48.865" v="177" actId="20577"/>
        <pc:sldMkLst>
          <pc:docMk/>
          <pc:sldMk cId="0" sldId="269"/>
        </pc:sldMkLst>
        <pc:spChg chg="mod">
          <ac:chgData name="Al Montaner abuhuseein" userId="2fe45c76f27c6ebd" providerId="LiveId" clId="{25E32692-2B0A-424A-B576-7E3CAA713383}" dt="2026-06-24T17:47:48.865" v="177" actId="20577"/>
          <ac:spMkLst>
            <pc:docMk/>
            <pc:sldMk cId="0" sldId="269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7:52.424" v="179" actId="20577"/>
        <pc:sldMkLst>
          <pc:docMk/>
          <pc:sldMk cId="0" sldId="270"/>
        </pc:sldMkLst>
        <pc:spChg chg="mod">
          <ac:chgData name="Al Montaner abuhuseein" userId="2fe45c76f27c6ebd" providerId="LiveId" clId="{25E32692-2B0A-424A-B576-7E3CAA713383}" dt="2026-06-24T17:47:52.424" v="179" actId="20577"/>
          <ac:spMkLst>
            <pc:docMk/>
            <pc:sldMk cId="0" sldId="270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01.456" v="183" actId="20577"/>
        <pc:sldMkLst>
          <pc:docMk/>
          <pc:sldMk cId="0" sldId="272"/>
        </pc:sldMkLst>
        <pc:spChg chg="mod">
          <ac:chgData name="Al Montaner abuhuseein" userId="2fe45c76f27c6ebd" providerId="LiveId" clId="{25E32692-2B0A-424A-B576-7E3CAA713383}" dt="2026-06-24T17:48:01.456" v="183" actId="20577"/>
          <ac:spMkLst>
            <pc:docMk/>
            <pc:sldMk cId="0" sldId="272"/>
            <ac:spMk id="8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06.992" v="185" actId="20577"/>
        <pc:sldMkLst>
          <pc:docMk/>
          <pc:sldMk cId="0" sldId="273"/>
        </pc:sldMkLst>
        <pc:spChg chg="mod">
          <ac:chgData name="Al Montaner abuhuseein" userId="2fe45c76f27c6ebd" providerId="LiveId" clId="{25E32692-2B0A-424A-B576-7E3CAA713383}" dt="2026-06-24T17:48:06.992" v="185" actId="20577"/>
          <ac:spMkLst>
            <pc:docMk/>
            <pc:sldMk cId="0" sldId="273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10.449" v="187" actId="20577"/>
        <pc:sldMkLst>
          <pc:docMk/>
          <pc:sldMk cId="0" sldId="274"/>
        </pc:sldMkLst>
        <pc:spChg chg="mod">
          <ac:chgData name="Al Montaner abuhuseein" userId="2fe45c76f27c6ebd" providerId="LiveId" clId="{25E32692-2B0A-424A-B576-7E3CAA713383}" dt="2026-06-24T17:48:10.449" v="187" actId="20577"/>
          <ac:spMkLst>
            <pc:docMk/>
            <pc:sldMk cId="0" sldId="274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14.256" v="189" actId="20577"/>
        <pc:sldMkLst>
          <pc:docMk/>
          <pc:sldMk cId="0" sldId="275"/>
        </pc:sldMkLst>
        <pc:spChg chg="mod">
          <ac:chgData name="Al Montaner abuhuseein" userId="2fe45c76f27c6ebd" providerId="LiveId" clId="{25E32692-2B0A-424A-B576-7E3CAA713383}" dt="2026-06-24T17:48:14.256" v="189" actId="20577"/>
          <ac:spMkLst>
            <pc:docMk/>
            <pc:sldMk cId="0" sldId="275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18.272" v="191" actId="20577"/>
        <pc:sldMkLst>
          <pc:docMk/>
          <pc:sldMk cId="0" sldId="277"/>
        </pc:sldMkLst>
        <pc:spChg chg="mod">
          <ac:chgData name="Al Montaner abuhuseein" userId="2fe45c76f27c6ebd" providerId="LiveId" clId="{25E32692-2B0A-424A-B576-7E3CAA713383}" dt="2026-06-24T17:48:18.272" v="191" actId="20577"/>
          <ac:spMkLst>
            <pc:docMk/>
            <pc:sldMk cId="0" sldId="277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23.552" v="193" actId="20577"/>
        <pc:sldMkLst>
          <pc:docMk/>
          <pc:sldMk cId="0" sldId="281"/>
        </pc:sldMkLst>
        <pc:spChg chg="mod">
          <ac:chgData name="Al Montaner abuhuseein" userId="2fe45c76f27c6ebd" providerId="LiveId" clId="{25E32692-2B0A-424A-B576-7E3CAA713383}" dt="2026-06-24T17:48:23.552" v="193" actId="20577"/>
          <ac:spMkLst>
            <pc:docMk/>
            <pc:sldMk cId="0" sldId="281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29.776" v="195" actId="20577"/>
        <pc:sldMkLst>
          <pc:docMk/>
          <pc:sldMk cId="0" sldId="284"/>
        </pc:sldMkLst>
        <pc:spChg chg="mod">
          <ac:chgData name="Al Montaner abuhuseein" userId="2fe45c76f27c6ebd" providerId="LiveId" clId="{25E32692-2B0A-424A-B576-7E3CAA713383}" dt="2026-06-24T17:48:29.776" v="195" actId="20577"/>
          <ac:spMkLst>
            <pc:docMk/>
            <pc:sldMk cId="0" sldId="284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34.160" v="197" actId="20577"/>
        <pc:sldMkLst>
          <pc:docMk/>
          <pc:sldMk cId="0" sldId="289"/>
        </pc:sldMkLst>
        <pc:spChg chg="mod">
          <ac:chgData name="Al Montaner abuhuseein" userId="2fe45c76f27c6ebd" providerId="LiveId" clId="{25E32692-2B0A-424A-B576-7E3CAA713383}" dt="2026-06-24T17:48:34.160" v="197" actId="20577"/>
          <ac:spMkLst>
            <pc:docMk/>
            <pc:sldMk cId="0" sldId="289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39.601" v="199" actId="20577"/>
        <pc:sldMkLst>
          <pc:docMk/>
          <pc:sldMk cId="0" sldId="292"/>
        </pc:sldMkLst>
        <pc:spChg chg="mod">
          <ac:chgData name="Al Montaner abuhuseein" userId="2fe45c76f27c6ebd" providerId="LiveId" clId="{25E32692-2B0A-424A-B576-7E3CAA713383}" dt="2026-06-24T17:48:39.601" v="199" actId="20577"/>
          <ac:spMkLst>
            <pc:docMk/>
            <pc:sldMk cId="0" sldId="292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44.801" v="201" actId="20577"/>
        <pc:sldMkLst>
          <pc:docMk/>
          <pc:sldMk cId="0" sldId="293"/>
        </pc:sldMkLst>
        <pc:spChg chg="mod">
          <ac:chgData name="Al Montaner abuhuseein" userId="2fe45c76f27c6ebd" providerId="LiveId" clId="{25E32692-2B0A-424A-B576-7E3CAA713383}" dt="2026-06-24T17:48:44.801" v="201" actId="20577"/>
          <ac:spMkLst>
            <pc:docMk/>
            <pc:sldMk cId="0" sldId="293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47.136" v="203" actId="20577"/>
        <pc:sldMkLst>
          <pc:docMk/>
          <pc:sldMk cId="0" sldId="294"/>
        </pc:sldMkLst>
        <pc:spChg chg="mod">
          <ac:chgData name="Al Montaner abuhuseein" userId="2fe45c76f27c6ebd" providerId="LiveId" clId="{25E32692-2B0A-424A-B576-7E3CAA713383}" dt="2026-06-24T17:48:47.136" v="203" actId="20577"/>
          <ac:spMkLst>
            <pc:docMk/>
            <pc:sldMk cId="0" sldId="294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50.297" v="205" actId="20577"/>
        <pc:sldMkLst>
          <pc:docMk/>
          <pc:sldMk cId="0" sldId="295"/>
        </pc:sldMkLst>
        <pc:spChg chg="mod">
          <ac:chgData name="Al Montaner abuhuseein" userId="2fe45c76f27c6ebd" providerId="LiveId" clId="{25E32692-2B0A-424A-B576-7E3CAA713383}" dt="2026-06-24T17:48:50.297" v="205" actId="20577"/>
          <ac:spMkLst>
            <pc:docMk/>
            <pc:sldMk cId="0" sldId="295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8:54.937" v="207" actId="20577"/>
        <pc:sldMkLst>
          <pc:docMk/>
          <pc:sldMk cId="0" sldId="296"/>
        </pc:sldMkLst>
        <pc:spChg chg="mod">
          <ac:chgData name="Al Montaner abuhuseein" userId="2fe45c76f27c6ebd" providerId="LiveId" clId="{25E32692-2B0A-424A-B576-7E3CAA713383}" dt="2026-06-24T17:48:54.937" v="207" actId="20577"/>
          <ac:spMkLst>
            <pc:docMk/>
            <pc:sldMk cId="0" sldId="296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9:00.152" v="209" actId="20577"/>
        <pc:sldMkLst>
          <pc:docMk/>
          <pc:sldMk cId="0" sldId="297"/>
        </pc:sldMkLst>
        <pc:spChg chg="mod">
          <ac:chgData name="Al Montaner abuhuseein" userId="2fe45c76f27c6ebd" providerId="LiveId" clId="{25E32692-2B0A-424A-B576-7E3CAA713383}" dt="2026-06-24T17:49:00.152" v="209" actId="20577"/>
          <ac:spMkLst>
            <pc:docMk/>
            <pc:sldMk cId="0" sldId="297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9:05.233" v="211" actId="20577"/>
        <pc:sldMkLst>
          <pc:docMk/>
          <pc:sldMk cId="0" sldId="298"/>
        </pc:sldMkLst>
        <pc:spChg chg="mod">
          <ac:chgData name="Al Montaner abuhuseein" userId="2fe45c76f27c6ebd" providerId="LiveId" clId="{25E32692-2B0A-424A-B576-7E3CAA713383}" dt="2026-06-24T17:49:05.233" v="211" actId="20577"/>
          <ac:spMkLst>
            <pc:docMk/>
            <pc:sldMk cId="0" sldId="298"/>
            <ac:spMk id="9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9:32.934" v="213" actId="20577"/>
        <pc:sldMkLst>
          <pc:docMk/>
          <pc:sldMk cId="0" sldId="300"/>
        </pc:sldMkLst>
        <pc:spChg chg="mod">
          <ac:chgData name="Al Montaner abuhuseein" userId="2fe45c76f27c6ebd" providerId="LiveId" clId="{25E32692-2B0A-424A-B576-7E3CAA713383}" dt="2026-06-24T17:49:32.934" v="213" actId="20577"/>
          <ac:spMkLst>
            <pc:docMk/>
            <pc:sldMk cId="0" sldId="300"/>
            <ac:spMk id="16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9:36.704" v="215" actId="20577"/>
        <pc:sldMkLst>
          <pc:docMk/>
          <pc:sldMk cId="0" sldId="302"/>
        </pc:sldMkLst>
        <pc:spChg chg="mod">
          <ac:chgData name="Al Montaner abuhuseein" userId="2fe45c76f27c6ebd" providerId="LiveId" clId="{25E32692-2B0A-424A-B576-7E3CAA713383}" dt="2026-06-24T17:49:36.704" v="215" actId="20577"/>
          <ac:spMkLst>
            <pc:docMk/>
            <pc:sldMk cId="0" sldId="302"/>
            <ac:spMk id="8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9:40.416" v="217" actId="20577"/>
        <pc:sldMkLst>
          <pc:docMk/>
          <pc:sldMk cId="0" sldId="303"/>
        </pc:sldMkLst>
        <pc:spChg chg="mod">
          <ac:chgData name="Al Montaner abuhuseein" userId="2fe45c76f27c6ebd" providerId="LiveId" clId="{25E32692-2B0A-424A-B576-7E3CAA713383}" dt="2026-06-24T17:34:30.035" v="0" actId="1076"/>
          <ac:spMkLst>
            <pc:docMk/>
            <pc:sldMk cId="0" sldId="30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5:14.508" v="10" actId="2710"/>
          <ac:spMkLst>
            <pc:docMk/>
            <pc:sldMk cId="0" sldId="303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9:40.416" v="217" actId="20577"/>
          <ac:spMkLst>
            <pc:docMk/>
            <pc:sldMk cId="0" sldId="303"/>
            <ac:spMk id="9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49:47.857" v="219" actId="20577"/>
        <pc:sldMkLst>
          <pc:docMk/>
          <pc:sldMk cId="0" sldId="304"/>
        </pc:sldMkLst>
        <pc:spChg chg="del">
          <ac:chgData name="Al Montaner abuhuseein" userId="2fe45c76f27c6ebd" providerId="LiveId" clId="{25E32692-2B0A-424A-B576-7E3CAA713383}" dt="2026-06-24T17:34:51.856" v="3" actId="478"/>
          <ac:spMkLst>
            <pc:docMk/>
            <pc:sldMk cId="0" sldId="30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5:06.071" v="9" actId="1076"/>
          <ac:spMkLst>
            <pc:docMk/>
            <pc:sldMk cId="0" sldId="30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5:02.903" v="8" actId="2710"/>
          <ac:spMkLst>
            <pc:docMk/>
            <pc:sldMk cId="0" sldId="304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4:51.856" v="3" actId="478"/>
          <ac:spMkLst>
            <pc:docMk/>
            <pc:sldMk cId="0" sldId="304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4:51.856" v="3" actId="478"/>
          <ac:spMkLst>
            <pc:docMk/>
            <pc:sldMk cId="0" sldId="304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9:47.857" v="219" actId="20577"/>
          <ac:spMkLst>
            <pc:docMk/>
            <pc:sldMk cId="0" sldId="304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4:48.052" v="2"/>
          <ac:spMkLst>
            <pc:docMk/>
            <pc:sldMk cId="0" sldId="304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49:51.868" v="221" actId="20577"/>
        <pc:sldMkLst>
          <pc:docMk/>
          <pc:sldMk cId="0" sldId="305"/>
        </pc:sldMkLst>
        <pc:spChg chg="del">
          <ac:chgData name="Al Montaner abuhuseein" userId="2fe45c76f27c6ebd" providerId="LiveId" clId="{25E32692-2B0A-424A-B576-7E3CAA713383}" dt="2026-06-24T17:35:31.535" v="13" actId="478"/>
          <ac:spMkLst>
            <pc:docMk/>
            <pc:sldMk cId="0" sldId="305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5:45.213" v="19" actId="1076"/>
          <ac:spMkLst>
            <pc:docMk/>
            <pc:sldMk cId="0" sldId="30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5:41.439" v="18" actId="13900"/>
          <ac:spMkLst>
            <pc:docMk/>
            <pc:sldMk cId="0" sldId="305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5:31.535" v="13" actId="478"/>
          <ac:spMkLst>
            <pc:docMk/>
            <pc:sldMk cId="0" sldId="305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5:31.535" v="13" actId="478"/>
          <ac:spMkLst>
            <pc:docMk/>
            <pc:sldMk cId="0" sldId="305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9:51.868" v="221" actId="20577"/>
          <ac:spMkLst>
            <pc:docMk/>
            <pc:sldMk cId="0" sldId="305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5:28.232" v="12"/>
          <ac:spMkLst>
            <pc:docMk/>
            <pc:sldMk cId="0" sldId="305"/>
            <ac:spMk id="11" creationId="{00000000-0000-0000-0000-000000000000}"/>
          </ac:spMkLst>
        </pc:spChg>
      </pc:sldChg>
      <pc:sldChg chg="addSp delSp modSp mod">
        <pc:chgData name="Al Montaner abuhuseein" userId="2fe45c76f27c6ebd" providerId="LiveId" clId="{25E32692-2B0A-424A-B576-7E3CAA713383}" dt="2026-06-24T17:49:56.263" v="223" actId="20577"/>
        <pc:sldMkLst>
          <pc:docMk/>
          <pc:sldMk cId="0" sldId="306"/>
        </pc:sldMkLst>
        <pc:spChg chg="del">
          <ac:chgData name="Al Montaner abuhuseein" userId="2fe45c76f27c6ebd" providerId="LiveId" clId="{25E32692-2B0A-424A-B576-7E3CAA713383}" dt="2026-06-24T17:37:03.831" v="36" actId="478"/>
          <ac:spMkLst>
            <pc:docMk/>
            <pc:sldMk cId="0" sldId="30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7:01.611" v="35" actId="1076"/>
          <ac:spMkLst>
            <pc:docMk/>
            <pc:sldMk cId="0" sldId="30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6:58.408" v="34" actId="2710"/>
          <ac:spMkLst>
            <pc:docMk/>
            <pc:sldMk cId="0" sldId="306"/>
            <ac:spMk id="4" creationId="{00000000-0000-0000-0000-000000000000}"/>
          </ac:spMkLst>
        </pc:spChg>
        <pc:spChg chg="del mod">
          <ac:chgData name="Al Montaner abuhuseein" userId="2fe45c76f27c6ebd" providerId="LiveId" clId="{25E32692-2B0A-424A-B576-7E3CAA713383}" dt="2026-06-24T17:36:39.361" v="29" actId="478"/>
          <ac:spMkLst>
            <pc:docMk/>
            <pc:sldMk cId="0" sldId="30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6:39.361" v="29" actId="478"/>
          <ac:spMkLst>
            <pc:docMk/>
            <pc:sldMk cId="0" sldId="306"/>
            <ac:spMk id="6" creationId="{00000000-0000-0000-0000-000000000000}"/>
          </ac:spMkLst>
        </pc:spChg>
        <pc:spChg chg="del mod">
          <ac:chgData name="Al Montaner abuhuseein" userId="2fe45c76f27c6ebd" providerId="LiveId" clId="{25E32692-2B0A-424A-B576-7E3CAA713383}" dt="2026-06-24T17:36:25.917" v="26" actId="478"/>
          <ac:spMkLst>
            <pc:docMk/>
            <pc:sldMk cId="0" sldId="306"/>
            <ac:spMk id="7" creationId="{00000000-0000-0000-0000-000000000000}"/>
          </ac:spMkLst>
        </pc:spChg>
        <pc:spChg chg="del mod">
          <ac:chgData name="Al Montaner abuhuseein" userId="2fe45c76f27c6ebd" providerId="LiveId" clId="{25E32692-2B0A-424A-B576-7E3CAA713383}" dt="2026-06-24T17:36:25.917" v="26" actId="478"/>
          <ac:spMkLst>
            <pc:docMk/>
            <pc:sldMk cId="0" sldId="306"/>
            <ac:spMk id="8" creationId="{00000000-0000-0000-0000-000000000000}"/>
          </ac:spMkLst>
        </pc:spChg>
        <pc:spChg chg="del mod">
          <ac:chgData name="Al Montaner abuhuseein" userId="2fe45c76f27c6ebd" providerId="LiveId" clId="{25E32692-2B0A-424A-B576-7E3CAA713383}" dt="2026-06-24T17:36:25.917" v="26" actId="478"/>
          <ac:spMkLst>
            <pc:docMk/>
            <pc:sldMk cId="0" sldId="306"/>
            <ac:spMk id="9" creationId="{00000000-0000-0000-0000-000000000000}"/>
          </ac:spMkLst>
        </pc:spChg>
        <pc:spChg chg="del mod">
          <ac:chgData name="Al Montaner abuhuseein" userId="2fe45c76f27c6ebd" providerId="LiveId" clId="{25E32692-2B0A-424A-B576-7E3CAA713383}" dt="2026-06-24T17:36:25.917" v="26" actId="478"/>
          <ac:spMkLst>
            <pc:docMk/>
            <pc:sldMk cId="0" sldId="306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9:56.263" v="223" actId="20577"/>
          <ac:spMkLst>
            <pc:docMk/>
            <pc:sldMk cId="0" sldId="306"/>
            <ac:spMk id="13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4T17:36:12.237" v="23" actId="22"/>
          <ac:spMkLst>
            <pc:docMk/>
            <pc:sldMk cId="0" sldId="306"/>
            <ac:spMk id="15" creationId="{03773CAA-45E4-942C-98E1-540742E87C08}"/>
          </ac:spMkLst>
        </pc:spChg>
        <pc:spChg chg="add mod">
          <ac:chgData name="Al Montaner abuhuseein" userId="2fe45c76f27c6ebd" providerId="LiveId" clId="{25E32692-2B0A-424A-B576-7E3CAA713383}" dt="2026-06-24T17:36:36.946" v="28"/>
          <ac:spMkLst>
            <pc:docMk/>
            <pc:sldMk cId="0" sldId="306"/>
            <ac:spMk id="17" creationId="{F6D52F63-AE42-777E-B45B-2841A20F8F83}"/>
          </ac:spMkLst>
        </pc:spChg>
      </pc:sldChg>
      <pc:sldChg chg="delSp modSp mod">
        <pc:chgData name="Al Montaner abuhuseein" userId="2fe45c76f27c6ebd" providerId="LiveId" clId="{25E32692-2B0A-424A-B576-7E3CAA713383}" dt="2026-06-24T17:49:59.743" v="225" actId="20577"/>
        <pc:sldMkLst>
          <pc:docMk/>
          <pc:sldMk cId="0" sldId="307"/>
        </pc:sldMkLst>
        <pc:spChg chg="del mod">
          <ac:chgData name="Al Montaner abuhuseein" userId="2fe45c76f27c6ebd" providerId="LiveId" clId="{25E32692-2B0A-424A-B576-7E3CAA713383}" dt="2026-06-24T17:37:34.124" v="48" actId="478"/>
          <ac:spMkLst>
            <pc:docMk/>
            <pc:sldMk cId="0" sldId="30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7:36.813" v="49" actId="1076"/>
          <ac:spMkLst>
            <pc:docMk/>
            <pc:sldMk cId="0" sldId="30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7:30.823" v="46" actId="13900"/>
          <ac:spMkLst>
            <pc:docMk/>
            <pc:sldMk cId="0" sldId="30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7:21.801" v="41" actId="478"/>
          <ac:spMkLst>
            <pc:docMk/>
            <pc:sldMk cId="0" sldId="30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7:21.801" v="41" actId="478"/>
          <ac:spMkLst>
            <pc:docMk/>
            <pc:sldMk cId="0" sldId="30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9:59.743" v="225" actId="20577"/>
          <ac:spMkLst>
            <pc:docMk/>
            <pc:sldMk cId="0" sldId="307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7:19.198" v="40"/>
          <ac:spMkLst>
            <pc:docMk/>
            <pc:sldMk cId="0" sldId="307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02.985" v="227" actId="20577"/>
        <pc:sldMkLst>
          <pc:docMk/>
          <pc:sldMk cId="0" sldId="308"/>
        </pc:sldMkLst>
        <pc:spChg chg="del">
          <ac:chgData name="Al Montaner abuhuseein" userId="2fe45c76f27c6ebd" providerId="LiveId" clId="{25E32692-2B0A-424A-B576-7E3CAA713383}" dt="2026-06-24T17:37:42.594" v="50" actId="478"/>
          <ac:spMkLst>
            <pc:docMk/>
            <pc:sldMk cId="0" sldId="30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8:06.516" v="59" actId="1076"/>
          <ac:spMkLst>
            <pc:docMk/>
            <pc:sldMk cId="0" sldId="30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8:11.719" v="60" actId="14100"/>
          <ac:spMkLst>
            <pc:docMk/>
            <pc:sldMk cId="0" sldId="308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7:54.035" v="53" actId="478"/>
          <ac:spMkLst>
            <pc:docMk/>
            <pc:sldMk cId="0" sldId="308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7:54.035" v="53" actId="478"/>
          <ac:spMkLst>
            <pc:docMk/>
            <pc:sldMk cId="0" sldId="308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02.985" v="227" actId="20577"/>
          <ac:spMkLst>
            <pc:docMk/>
            <pc:sldMk cId="0" sldId="308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7:51.557" v="52"/>
          <ac:spMkLst>
            <pc:docMk/>
            <pc:sldMk cId="0" sldId="308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06.591" v="229" actId="20577"/>
        <pc:sldMkLst>
          <pc:docMk/>
          <pc:sldMk cId="0" sldId="309"/>
        </pc:sldMkLst>
        <pc:spChg chg="del">
          <ac:chgData name="Al Montaner abuhuseein" userId="2fe45c76f27c6ebd" providerId="LiveId" clId="{25E32692-2B0A-424A-B576-7E3CAA713383}" dt="2026-06-24T17:38:29.272" v="64" actId="478"/>
          <ac:spMkLst>
            <pc:docMk/>
            <pc:sldMk cId="0" sldId="30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8:42.004" v="70" actId="1076"/>
          <ac:spMkLst>
            <pc:docMk/>
            <pc:sldMk cId="0" sldId="30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8:39.540" v="69" actId="13900"/>
          <ac:spMkLst>
            <pc:docMk/>
            <pc:sldMk cId="0" sldId="309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8:29.272" v="64" actId="478"/>
          <ac:spMkLst>
            <pc:docMk/>
            <pc:sldMk cId="0" sldId="309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8:29.272" v="64" actId="478"/>
          <ac:spMkLst>
            <pc:docMk/>
            <pc:sldMk cId="0" sldId="30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06.591" v="229" actId="20577"/>
          <ac:spMkLst>
            <pc:docMk/>
            <pc:sldMk cId="0" sldId="309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8:26.357" v="63"/>
          <ac:spMkLst>
            <pc:docMk/>
            <pc:sldMk cId="0" sldId="309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11.394" v="231" actId="20577"/>
        <pc:sldMkLst>
          <pc:docMk/>
          <pc:sldMk cId="0" sldId="310"/>
        </pc:sldMkLst>
        <pc:spChg chg="del">
          <ac:chgData name="Al Montaner abuhuseein" userId="2fe45c76f27c6ebd" providerId="LiveId" clId="{25E32692-2B0A-424A-B576-7E3CAA713383}" dt="2026-06-24T17:38:56.880" v="73" actId="478"/>
          <ac:spMkLst>
            <pc:docMk/>
            <pc:sldMk cId="0" sldId="31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9:12.900" v="80" actId="1076"/>
          <ac:spMkLst>
            <pc:docMk/>
            <pc:sldMk cId="0" sldId="31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9:09.731" v="79" actId="2710"/>
          <ac:spMkLst>
            <pc:docMk/>
            <pc:sldMk cId="0" sldId="310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8:56.880" v="73" actId="478"/>
          <ac:spMkLst>
            <pc:docMk/>
            <pc:sldMk cId="0" sldId="310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8:56.880" v="73" actId="478"/>
          <ac:spMkLst>
            <pc:docMk/>
            <pc:sldMk cId="0" sldId="31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11.394" v="231" actId="20577"/>
          <ac:spMkLst>
            <pc:docMk/>
            <pc:sldMk cId="0" sldId="310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8:53.811" v="72"/>
          <ac:spMkLst>
            <pc:docMk/>
            <pc:sldMk cId="0" sldId="310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14.896" v="233" actId="20577"/>
        <pc:sldMkLst>
          <pc:docMk/>
          <pc:sldMk cId="0" sldId="311"/>
        </pc:sldMkLst>
        <pc:spChg chg="del">
          <ac:chgData name="Al Montaner abuhuseein" userId="2fe45c76f27c6ebd" providerId="LiveId" clId="{25E32692-2B0A-424A-B576-7E3CAA713383}" dt="2026-06-24T17:39:20.080" v="81" actId="478"/>
          <ac:spMkLst>
            <pc:docMk/>
            <pc:sldMk cId="0" sldId="31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9:43.587" v="89" actId="1076"/>
          <ac:spMkLst>
            <pc:docMk/>
            <pc:sldMk cId="0" sldId="31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9:48.694" v="90" actId="2710"/>
          <ac:spMkLst>
            <pc:docMk/>
            <pc:sldMk cId="0" sldId="31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9:31.833" v="84" actId="478"/>
          <ac:spMkLst>
            <pc:docMk/>
            <pc:sldMk cId="0" sldId="31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39:31.833" v="84" actId="478"/>
          <ac:spMkLst>
            <pc:docMk/>
            <pc:sldMk cId="0" sldId="31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14.896" v="233" actId="20577"/>
          <ac:spMkLst>
            <pc:docMk/>
            <pc:sldMk cId="0" sldId="311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39:29.244" v="83"/>
          <ac:spMkLst>
            <pc:docMk/>
            <pc:sldMk cId="0" sldId="311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19.201" v="235" actId="20577"/>
        <pc:sldMkLst>
          <pc:docMk/>
          <pc:sldMk cId="0" sldId="312"/>
        </pc:sldMkLst>
        <pc:spChg chg="del">
          <ac:chgData name="Al Montaner abuhuseein" userId="2fe45c76f27c6ebd" providerId="LiveId" clId="{25E32692-2B0A-424A-B576-7E3CAA713383}" dt="2026-06-24T17:40:09.161" v="94" actId="478"/>
          <ac:spMkLst>
            <pc:docMk/>
            <pc:sldMk cId="0" sldId="31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0:15.749" v="96" actId="1076"/>
          <ac:spMkLst>
            <pc:docMk/>
            <pc:sldMk cId="0" sldId="31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0:25.081" v="100" actId="13900"/>
          <ac:spMkLst>
            <pc:docMk/>
            <pc:sldMk cId="0" sldId="312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07.075" v="93" actId="478"/>
          <ac:spMkLst>
            <pc:docMk/>
            <pc:sldMk cId="0" sldId="312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07.075" v="93" actId="478"/>
          <ac:spMkLst>
            <pc:docMk/>
            <pc:sldMk cId="0" sldId="312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19.201" v="235" actId="20577"/>
          <ac:spMkLst>
            <pc:docMk/>
            <pc:sldMk cId="0" sldId="312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0:04.937" v="92"/>
          <ac:spMkLst>
            <pc:docMk/>
            <pc:sldMk cId="0" sldId="312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24.080" v="237" actId="20577"/>
        <pc:sldMkLst>
          <pc:docMk/>
          <pc:sldMk cId="0" sldId="313"/>
        </pc:sldMkLst>
        <pc:spChg chg="mod">
          <ac:chgData name="Al Montaner abuhuseein" userId="2fe45c76f27c6ebd" providerId="LiveId" clId="{25E32692-2B0A-424A-B576-7E3CAA713383}" dt="2026-06-24T17:40:49.291" v="109" actId="1076"/>
          <ac:spMkLst>
            <pc:docMk/>
            <pc:sldMk cId="0" sldId="31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0:45.616" v="108" actId="2710"/>
          <ac:spMkLst>
            <pc:docMk/>
            <pc:sldMk cId="0" sldId="313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34.540" v="101" actId="478"/>
          <ac:spMkLst>
            <pc:docMk/>
            <pc:sldMk cId="0" sldId="313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36.028" v="102" actId="478"/>
          <ac:spMkLst>
            <pc:docMk/>
            <pc:sldMk cId="0" sldId="313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24.080" v="237" actId="20577"/>
          <ac:spMkLst>
            <pc:docMk/>
            <pc:sldMk cId="0" sldId="313"/>
            <ac:spMk id="9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37.762" v="104" actId="478"/>
          <ac:spMkLst>
            <pc:docMk/>
            <pc:sldMk cId="0" sldId="313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37.272" v="103" actId="478"/>
          <ac:spMkLst>
            <pc:docMk/>
            <pc:sldMk cId="0" sldId="313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30.137" v="239" actId="20577"/>
        <pc:sldMkLst>
          <pc:docMk/>
          <pc:sldMk cId="0" sldId="314"/>
        </pc:sldMkLst>
        <pc:spChg chg="mod">
          <ac:chgData name="Al Montaner abuhuseein" userId="2fe45c76f27c6ebd" providerId="LiveId" clId="{25E32692-2B0A-424A-B576-7E3CAA713383}" dt="2026-06-24T17:41:10.420" v="116" actId="1076"/>
          <ac:spMkLst>
            <pc:docMk/>
            <pc:sldMk cId="0" sldId="31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1:06.734" v="115" actId="13900"/>
          <ac:spMkLst>
            <pc:docMk/>
            <pc:sldMk cId="0" sldId="314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57.768" v="110" actId="478"/>
          <ac:spMkLst>
            <pc:docMk/>
            <pc:sldMk cId="0" sldId="314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57.768" v="110" actId="478"/>
          <ac:spMkLst>
            <pc:docMk/>
            <pc:sldMk cId="0" sldId="314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30.137" v="239" actId="20577"/>
          <ac:spMkLst>
            <pc:docMk/>
            <pc:sldMk cId="0" sldId="314"/>
            <ac:spMk id="9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57.768" v="110" actId="478"/>
          <ac:spMkLst>
            <pc:docMk/>
            <pc:sldMk cId="0" sldId="314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0:57.768" v="110" actId="478"/>
          <ac:spMkLst>
            <pc:docMk/>
            <pc:sldMk cId="0" sldId="314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34.008" v="241" actId="20577"/>
        <pc:sldMkLst>
          <pc:docMk/>
          <pc:sldMk cId="0" sldId="315"/>
        </pc:sldMkLst>
        <pc:spChg chg="mod">
          <ac:chgData name="Al Montaner abuhuseein" userId="2fe45c76f27c6ebd" providerId="LiveId" clId="{25E32692-2B0A-424A-B576-7E3CAA713383}" dt="2026-06-24T17:41:29.779" v="123" actId="1076"/>
          <ac:spMkLst>
            <pc:docMk/>
            <pc:sldMk cId="0" sldId="31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1:26.451" v="122" actId="13900"/>
          <ac:spMkLst>
            <pc:docMk/>
            <pc:sldMk cId="0" sldId="315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16.776" v="117" actId="478"/>
          <ac:spMkLst>
            <pc:docMk/>
            <pc:sldMk cId="0" sldId="315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16.776" v="117" actId="478"/>
          <ac:spMkLst>
            <pc:docMk/>
            <pc:sldMk cId="0" sldId="315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34.008" v="241" actId="20577"/>
          <ac:spMkLst>
            <pc:docMk/>
            <pc:sldMk cId="0" sldId="315"/>
            <ac:spMk id="9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16.776" v="117" actId="478"/>
          <ac:spMkLst>
            <pc:docMk/>
            <pc:sldMk cId="0" sldId="315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16.776" v="117" actId="478"/>
          <ac:spMkLst>
            <pc:docMk/>
            <pc:sldMk cId="0" sldId="315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38.562" v="243" actId="20577"/>
        <pc:sldMkLst>
          <pc:docMk/>
          <pc:sldMk cId="0" sldId="316"/>
        </pc:sldMkLst>
        <pc:spChg chg="mod">
          <ac:chgData name="Al Montaner abuhuseein" userId="2fe45c76f27c6ebd" providerId="LiveId" clId="{25E32692-2B0A-424A-B576-7E3CAA713383}" dt="2026-06-24T17:41:52.844" v="133" actId="1076"/>
          <ac:spMkLst>
            <pc:docMk/>
            <pc:sldMk cId="0" sldId="31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1:49.903" v="132" actId="2710"/>
          <ac:spMkLst>
            <pc:docMk/>
            <pc:sldMk cId="0" sldId="316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39.730" v="124" actId="478"/>
          <ac:spMkLst>
            <pc:docMk/>
            <pc:sldMk cId="0" sldId="31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39.730" v="124" actId="478"/>
          <ac:spMkLst>
            <pc:docMk/>
            <pc:sldMk cId="0" sldId="316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38.562" v="243" actId="20577"/>
          <ac:spMkLst>
            <pc:docMk/>
            <pc:sldMk cId="0" sldId="316"/>
            <ac:spMk id="9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39.730" v="124" actId="478"/>
          <ac:spMkLst>
            <pc:docMk/>
            <pc:sldMk cId="0" sldId="316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1:39.730" v="124" actId="478"/>
          <ac:spMkLst>
            <pc:docMk/>
            <pc:sldMk cId="0" sldId="316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41.352" v="245" actId="20577"/>
        <pc:sldMkLst>
          <pc:docMk/>
          <pc:sldMk cId="0" sldId="317"/>
        </pc:sldMkLst>
        <pc:spChg chg="mod">
          <ac:chgData name="Al Montaner abuhuseein" userId="2fe45c76f27c6ebd" providerId="LiveId" clId="{25E32692-2B0A-424A-B576-7E3CAA713383}" dt="2026-06-24T17:42:16.997" v="139" actId="1076"/>
          <ac:spMkLst>
            <pc:docMk/>
            <pc:sldMk cId="0" sldId="31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2:12.941" v="138" actId="2710"/>
          <ac:spMkLst>
            <pc:docMk/>
            <pc:sldMk cId="0" sldId="31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03.689" v="134" actId="478"/>
          <ac:spMkLst>
            <pc:docMk/>
            <pc:sldMk cId="0" sldId="31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03.689" v="134" actId="478"/>
          <ac:spMkLst>
            <pc:docMk/>
            <pc:sldMk cId="0" sldId="31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41.352" v="245" actId="20577"/>
          <ac:spMkLst>
            <pc:docMk/>
            <pc:sldMk cId="0" sldId="317"/>
            <ac:spMk id="9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03.689" v="134" actId="478"/>
          <ac:spMkLst>
            <pc:docMk/>
            <pc:sldMk cId="0" sldId="317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03.689" v="134" actId="478"/>
          <ac:spMkLst>
            <pc:docMk/>
            <pc:sldMk cId="0" sldId="317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45.096" v="247" actId="20577"/>
        <pc:sldMkLst>
          <pc:docMk/>
          <pc:sldMk cId="0" sldId="318"/>
        </pc:sldMkLst>
        <pc:spChg chg="del">
          <ac:chgData name="Al Montaner abuhuseein" userId="2fe45c76f27c6ebd" providerId="LiveId" clId="{25E32692-2B0A-424A-B576-7E3CAA713383}" dt="2026-06-24T17:42:28.943" v="140" actId="478"/>
          <ac:spMkLst>
            <pc:docMk/>
            <pc:sldMk cId="0" sldId="31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2:40.347" v="146" actId="1076"/>
          <ac:spMkLst>
            <pc:docMk/>
            <pc:sldMk cId="0" sldId="31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2:37.584" v="145" actId="13900"/>
          <ac:spMkLst>
            <pc:docMk/>
            <pc:sldMk cId="0" sldId="318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28.943" v="140" actId="478"/>
          <ac:spMkLst>
            <pc:docMk/>
            <pc:sldMk cId="0" sldId="318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28.943" v="140" actId="478"/>
          <ac:spMkLst>
            <pc:docMk/>
            <pc:sldMk cId="0" sldId="318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45.096" v="247" actId="20577"/>
          <ac:spMkLst>
            <pc:docMk/>
            <pc:sldMk cId="0" sldId="318"/>
            <ac:spMk id="9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28.943" v="140" actId="478"/>
          <ac:spMkLst>
            <pc:docMk/>
            <pc:sldMk cId="0" sldId="318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28.943" v="140" actId="478"/>
          <ac:spMkLst>
            <pc:docMk/>
            <pc:sldMk cId="0" sldId="318"/>
            <ac:spMk id="11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4T17:50:55.408" v="249" actId="20577"/>
        <pc:sldMkLst>
          <pc:docMk/>
          <pc:sldMk cId="0" sldId="319"/>
        </pc:sldMkLst>
        <pc:spChg chg="mod">
          <ac:chgData name="Al Montaner abuhuseein" userId="2fe45c76f27c6ebd" providerId="LiveId" clId="{25E32692-2B0A-424A-B576-7E3CAA713383}" dt="2026-06-24T17:43:14.781" v="158" actId="1076"/>
          <ac:spMkLst>
            <pc:docMk/>
            <pc:sldMk cId="0" sldId="31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3:10.869" v="157" actId="1076"/>
          <ac:spMkLst>
            <pc:docMk/>
            <pc:sldMk cId="0" sldId="319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53.472" v="149" actId="478"/>
          <ac:spMkLst>
            <pc:docMk/>
            <pc:sldMk cId="0" sldId="319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2:53.472" v="149" actId="478"/>
          <ac:spMkLst>
            <pc:docMk/>
            <pc:sldMk cId="0" sldId="31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50:55.408" v="249" actId="20577"/>
          <ac:spMkLst>
            <pc:docMk/>
            <pc:sldMk cId="0" sldId="319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4T17:42:51.185" v="148"/>
          <ac:spMkLst>
            <pc:docMk/>
            <pc:sldMk cId="0" sldId="319"/>
            <ac:spMk id="11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5T10:01:43.677" v="254" actId="20577"/>
        <pc:sldMkLst>
          <pc:docMk/>
          <pc:sldMk cId="1440214420" sldId="321"/>
        </pc:sldMkLst>
        <pc:spChg chg="mod">
          <ac:chgData name="Al Montaner abuhuseein" userId="2fe45c76f27c6ebd" providerId="LiveId" clId="{25E32692-2B0A-424A-B576-7E3CAA713383}" dt="2026-06-25T10:01:43.677" v="254" actId="20577"/>
          <ac:spMkLst>
            <pc:docMk/>
            <pc:sldMk cId="1440214420" sldId="321"/>
            <ac:spMk id="34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5T10:00:51.395" v="253" actId="20577"/>
        <pc:sldMkLst>
          <pc:docMk/>
          <pc:sldMk cId="1237096488" sldId="322"/>
        </pc:sldMkLst>
        <pc:spChg chg="mod">
          <ac:chgData name="Al Montaner abuhuseein" userId="2fe45c76f27c6ebd" providerId="LiveId" clId="{25E32692-2B0A-424A-B576-7E3CAA713383}" dt="2026-06-25T10:00:51.395" v="253" actId="20577"/>
          <ac:spMkLst>
            <pc:docMk/>
            <pc:sldMk cId="1237096488" sldId="322"/>
            <ac:spMk id="10" creationId="{00000000-0000-0000-0000-000000000000}"/>
          </ac:spMkLst>
        </pc:spChg>
      </pc:sldChg>
      <pc:sldChg chg="modSp mod">
        <pc:chgData name="Al Montaner abuhuseein" userId="2fe45c76f27c6ebd" providerId="LiveId" clId="{25E32692-2B0A-424A-B576-7E3CAA713383}" dt="2026-06-24T17:46:26.838" v="164" actId="20577"/>
        <pc:sldMkLst>
          <pc:docMk/>
          <pc:sldMk cId="309983676" sldId="323"/>
        </pc:sldMkLst>
        <pc:spChg chg="mod">
          <ac:chgData name="Al Montaner abuhuseein" userId="2fe45c76f27c6ebd" providerId="LiveId" clId="{25E32692-2B0A-424A-B576-7E3CAA713383}" dt="2026-06-24T17:46:26.838" v="164" actId="20577"/>
          <ac:spMkLst>
            <pc:docMk/>
            <pc:sldMk cId="309983676" sldId="323"/>
            <ac:spMk id="7" creationId="{34912690-70F6-743D-A3AE-BF74C37EA236}"/>
          </ac:spMkLst>
        </pc:spChg>
      </pc:sldChg>
      <pc:sldChg chg="addSp delSp modSp mod">
        <pc:chgData name="Al Montaner abuhuseein" userId="2fe45c76f27c6ebd" providerId="LiveId" clId="{25E32692-2B0A-424A-B576-7E3CAA713383}" dt="2026-06-24T17:46:51.427" v="168" actId="22"/>
        <pc:sldMkLst>
          <pc:docMk/>
          <pc:sldMk cId="208733542" sldId="324"/>
        </pc:sldMkLst>
        <pc:spChg chg="del">
          <ac:chgData name="Al Montaner abuhuseein" userId="2fe45c76f27c6ebd" providerId="LiveId" clId="{25E32692-2B0A-424A-B576-7E3CAA713383}" dt="2026-06-24T17:46:50.872" v="167" actId="478"/>
          <ac:spMkLst>
            <pc:docMk/>
            <pc:sldMk cId="208733542" sldId="324"/>
            <ac:spMk id="7" creationId="{E5F6775D-D68A-5EB4-5EB1-A07958B4D020}"/>
          </ac:spMkLst>
        </pc:spChg>
        <pc:spChg chg="add">
          <ac:chgData name="Al Montaner abuhuseein" userId="2fe45c76f27c6ebd" providerId="LiveId" clId="{25E32692-2B0A-424A-B576-7E3CAA713383}" dt="2026-06-24T17:46:51.427" v="168" actId="22"/>
          <ac:spMkLst>
            <pc:docMk/>
            <pc:sldMk cId="208733542" sldId="324"/>
            <ac:spMk id="8" creationId="{81CEA228-7766-A353-52A6-F8A1B8ED637B}"/>
          </ac:spMkLst>
        </pc:spChg>
        <pc:spChg chg="mod">
          <ac:chgData name="Al Montaner abuhuseein" userId="2fe45c76f27c6ebd" providerId="LiveId" clId="{25E32692-2B0A-424A-B576-7E3CAA713383}" dt="2026-06-24T17:46:31.807" v="165" actId="20577"/>
          <ac:spMkLst>
            <pc:docMk/>
            <pc:sldMk cId="208733542" sldId="324"/>
            <ac:spMk id="10" creationId="{9D4B3549-16FB-813E-7C0F-C9748E76EBE2}"/>
          </ac:spMkLst>
        </pc:spChg>
        <pc:spChg chg="mod">
          <ac:chgData name="Al Montaner abuhuseein" userId="2fe45c76f27c6ebd" providerId="LiveId" clId="{25E32692-2B0A-424A-B576-7E3CAA713383}" dt="2026-06-24T17:46:38.591" v="166" actId="403"/>
          <ac:spMkLst>
            <pc:docMk/>
            <pc:sldMk cId="208733542" sldId="324"/>
            <ac:spMk id="31" creationId="{00000000-0000-0000-0000-000000000000}"/>
          </ac:spMkLst>
        </pc:spChg>
      </pc:sldChg>
      <pc:sldChg chg="addSp delSp modSp mod">
        <pc:chgData name="Al Montaner abuhuseein" userId="2fe45c76f27c6ebd" providerId="LiveId" clId="{25E32692-2B0A-424A-B576-7E3CAA713383}" dt="2026-06-24T17:51:07.072" v="252" actId="20577"/>
        <pc:sldMkLst>
          <pc:docMk/>
          <pc:sldMk cId="2359062014" sldId="325"/>
        </pc:sldMkLst>
        <pc:spChg chg="mod">
          <ac:chgData name="Al Montaner abuhuseein" userId="2fe45c76f27c6ebd" providerId="LiveId" clId="{25E32692-2B0A-424A-B576-7E3CAA713383}" dt="2026-06-24T17:45:39.549" v="163" actId="1076"/>
          <ac:spMkLst>
            <pc:docMk/>
            <pc:sldMk cId="2359062014" sldId="325"/>
            <ac:spMk id="2" creationId="{C402619A-E0F3-AE39-082B-5459F607DD7B}"/>
          </ac:spMkLst>
        </pc:spChg>
        <pc:spChg chg="mod">
          <ac:chgData name="Al Montaner abuhuseein" userId="2fe45c76f27c6ebd" providerId="LiveId" clId="{25E32692-2B0A-424A-B576-7E3CAA713383}" dt="2026-06-24T17:45:12.515" v="161" actId="6549"/>
          <ac:spMkLst>
            <pc:docMk/>
            <pc:sldMk cId="2359062014" sldId="325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4T17:46:58.577" v="169" actId="478"/>
          <ac:spMkLst>
            <pc:docMk/>
            <pc:sldMk cId="2359062014" sldId="325"/>
            <ac:spMk id="8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4T17:46:58.889" v="170" actId="22"/>
          <ac:spMkLst>
            <pc:docMk/>
            <pc:sldMk cId="2359062014" sldId="325"/>
            <ac:spMk id="10" creationId="{F9F1C8E1-C44B-02F7-856A-9105D8A088CC}"/>
          </ac:spMkLst>
        </pc:spChg>
        <pc:spChg chg="add mod">
          <ac:chgData name="Al Montaner abuhuseein" userId="2fe45c76f27c6ebd" providerId="LiveId" clId="{25E32692-2B0A-424A-B576-7E3CAA713383}" dt="2026-06-24T17:51:07.072" v="252" actId="20577"/>
          <ac:spMkLst>
            <pc:docMk/>
            <pc:sldMk cId="2359062014" sldId="325"/>
            <ac:spMk id="13" creationId="{2C5433B3-1EE6-5026-755A-E767D9C5398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C23502-D57E-48BE-A228-3E60D6740F8B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B7FB3D-8977-4978-A276-BBF2520C38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680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4281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37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877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743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5F5A7D-4DCE-4A57-B5D2-26F621D7E8A2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989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523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78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490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8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32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852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697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628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24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050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208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72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1666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433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3164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623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982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6651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984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135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915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" y="0"/>
            <a:ext cx="12184601" cy="6858000"/>
          </a:xfrm>
          <a:prstGeom prst="rect">
            <a:avLst/>
          </a:prstGeom>
        </p:spPr>
      </p:pic>
      <p:sp>
        <p:nvSpPr>
          <p:cNvPr id="12" name="Rectangle: Rounded Corners 24"/>
          <p:cNvSpPr/>
          <p:nvPr userDrawn="1"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A9A131-C2FC-90DA-24A5-1C81878BD3AB}"/>
              </a:ext>
            </a:extLst>
          </p:cNvPr>
          <p:cNvSpPr txBox="1"/>
          <p:nvPr userDrawn="1"/>
        </p:nvSpPr>
        <p:spPr>
          <a:xfrm>
            <a:off x="942308" y="1032933"/>
            <a:ext cx="14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F70A3F-341D-558E-FC97-67F927DB7B65}"/>
              </a:ext>
            </a:extLst>
          </p:cNvPr>
          <p:cNvSpPr txBox="1"/>
          <p:nvPr userDrawn="1"/>
        </p:nvSpPr>
        <p:spPr>
          <a:xfrm>
            <a:off x="1234986" y="1289588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04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88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0037" y="3871827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</a:t>
            </a:r>
          </a:p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000">
                <a:latin typeface="Alexandria" charset="0"/>
                <a:cs typeface="Alexandria" charset="0"/>
              </a:rPr>
              <a:t>Al Montaser </a:t>
            </a:r>
            <a:r>
              <a:rPr lang="en-US" sz="2000" err="1">
                <a:latin typeface="Alexandria" charset="0"/>
                <a:cs typeface="Alexandria" charset="0"/>
              </a:rPr>
              <a:t>Abuhussein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347575"/>
            <a:ext cx="58544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Master Of Real Estate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4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6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610027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07816FF-2936-C7C9-41A5-B779692EB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4021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730"/>
    </mc:Choice>
    <mc:Fallback xmlns="">
      <p:transition spd="slow" advTm="50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44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000" b="1">
                <a:solidFill>
                  <a:srgbClr val="00B0F0"/>
                </a:solidFill>
                <a:latin typeface="Alexandria" charset="0"/>
                <a:cs typeface="Alexandria" charset="0"/>
              </a:rPr>
              <a:t>Master Of Real Estate</a:t>
            </a:r>
          </a:p>
          <a:p>
            <a:pPr lvl="0" defTabSz="914400">
              <a:defRPr/>
            </a:pPr>
            <a:r>
              <a:rPr lang="en-US" sz="40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529299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lvl="0"/>
            <a:endParaRPr lang="en-US" sz="2000">
              <a:solidFill>
                <a:prstClr val="black"/>
              </a:solidFill>
              <a:latin typeface="Alexandria" charset="0"/>
              <a:cs typeface="Alexandria" charset="0"/>
            </a:endParaRPr>
          </a:p>
          <a:p>
            <a:pPr lvl="0"/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011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Al Montaser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Abuhussein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9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1"/>
    </mc:Choice>
    <mc:Fallback xmlns="">
      <p:transition spd="slow" advTm="3100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4" b="8674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067888" y="1190934"/>
            <a:ext cx="57398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AI Implications for the Future of Work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74895" y="1337368"/>
            <a:ext cx="125627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lexandria"/>
                <a:cs typeface="Alexandria" charset="0"/>
              </a:rPr>
              <a:t>04</a:t>
            </a:r>
            <a:endParaRPr lang="en-US" sz="2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912690-70F6-743D-A3AE-BF74C37EA236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998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74"/>
    </mc:Choice>
    <mc:Fallback xmlns="">
      <p:transition spd="slow" advTm="39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662589" y="1238988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276696"/>
            <a:ext cx="7453681" cy="4055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Explain the main ways AI and digital transformation are reshaping the future of work.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Analyze digital transformation in the workplace and its effects on work organization, leadership, and HR practices.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Evaluate the labor-market impact of </a:t>
            </a:r>
            <a:r>
              <a:rPr lang="en-US" sz="1600" dirty="0" err="1">
                <a:latin typeface="Alexandria" charset="0"/>
                <a:cs typeface="Alexandria" charset="0"/>
              </a:rPr>
              <a:t>robotization</a:t>
            </a:r>
            <a:r>
              <a:rPr lang="en-US" sz="1600" dirty="0">
                <a:latin typeface="Alexandria" charset="0"/>
                <a:cs typeface="Alexandria" charset="0"/>
              </a:rPr>
              <a:t>, automation, teleworking, platform work, and Industry 4.0.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Identify new digital competencies and future workforce skills required in AI-led workplaces.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Apply future-of-work concepts to real estate management, smart buildings, </a:t>
            </a:r>
            <a:r>
              <a:rPr lang="en-US" sz="1600" dirty="0" err="1">
                <a:latin typeface="Alexandria" charset="0"/>
                <a:cs typeface="Alexandria" charset="0"/>
              </a:rPr>
              <a:t>PropTech</a:t>
            </a:r>
            <a:r>
              <a:rPr lang="en-US" sz="1600" dirty="0">
                <a:latin typeface="Alexandria" charset="0"/>
                <a:cs typeface="Alexandria" charset="0"/>
              </a:rPr>
              <a:t>, and property service organizations.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04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6CFB8B-FDE7-E0CC-AE9A-EE67FC68A052}"/>
              </a:ext>
            </a:extLst>
          </p:cNvPr>
          <p:cNvSpPr/>
          <p:nvPr/>
        </p:nvSpPr>
        <p:spPr>
          <a:xfrm>
            <a:off x="0" y="6565392"/>
            <a:ext cx="12191695" cy="27432"/>
          </a:xfrm>
          <a:prstGeom prst="rect">
            <a:avLst/>
          </a:prstGeom>
          <a:solidFill>
            <a:srgbClr val="C59A50"/>
          </a:solidFill>
          <a:ln>
            <a:solidFill>
              <a:srgbClr val="C59A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4B3549-16FB-813E-7C0F-C9748E76EBE2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 dirty="0"/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CEA228-7766-A353-52A6-F8A1B8ED637B}"/>
              </a:ext>
            </a:extLst>
          </p:cNvPr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rPr dirty="0"/>
              <a:t>Artificial Intelligence in Business | Chapter 4: AI Implications for the Future of Work</a:t>
            </a:r>
          </a:p>
        </p:txBody>
      </p:sp>
    </p:spTree>
    <p:extLst>
      <p:ext uri="{BB962C8B-B14F-4D97-AF65-F5344CB8AC3E}">
        <p14:creationId xmlns:p14="http://schemas.microsoft.com/office/powerpoint/2010/main" val="20873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298"/>
    </mc:Choice>
    <mc:Fallback xmlns="">
      <p:transition spd="slow" advTm="682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1226" y="1244600"/>
            <a:ext cx="670029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sz="2000" dirty="0">
                <a:solidFill>
                  <a:schemeClr val="accent1">
                    <a:lumMod val="50000"/>
                  </a:schemeClr>
                </a:solidFill>
              </a:rPr>
              <a:t>. Key Concepts in Understanding AI and the Future of 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1" y="2880360"/>
            <a:ext cx="997204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chemeClr val="accent1">
                    <a:lumMod val="50000"/>
                  </a:schemeClr>
                </a:solidFill>
              </a:rPr>
              <a:t>To understand AI’s impact on work, we must first understand digital transformation, algorithms, and AI-based decision-making.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rPr dirty="0"/>
              <a:t>Artificial Intelligence in Business | Chapter 4: AI Implications for the Future of 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5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82969"/>
            <a:ext cx="43027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Key </a:t>
            </a:r>
            <a:r>
              <a:rPr dirty="0">
                <a:solidFill>
                  <a:schemeClr val="accent1">
                    <a:lumMod val="50000"/>
                  </a:schemeClr>
                </a:solidFill>
              </a:rPr>
              <a:t>Concepts</a:t>
            </a:r>
            <a:r>
              <a:rPr dirty="0"/>
              <a:t> Matter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1921" y="2070231"/>
            <a:ext cx="7326473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Before studying how AI affects labor markets and education, the chapter emphasizes the importance of defining key concepts.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affects work through several related forces: digitalization, digital transformation, algorithmic systems, robotics, and machine learning.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These concepts are often used interchangeably, but they influence organizations in different ways.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Managers need conceptual clarity before designing policies, jobs, HR systems, and digital transformation strategies.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Without clear concepts, organizations may adopt technologies without understanding their work-related implications.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dirty="0"/>
              <a:t>Teaching note</a:t>
            </a:r>
            <a:endParaRPr lang="ar-JO" dirty="0"/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dirty="0"/>
              <a:t>Ask students to distinguish between digitizing documents, transforming work processes, and using AI to make decisions.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6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0607" y="118414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Digitalization vs Digital Transformation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9026" y="2192020"/>
            <a:ext cx="7237573" cy="36381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dirty="0"/>
              <a:t>• Digitalization refers to converting information and processes into digital formats and digital tools.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dirty="0"/>
              <a:t>• Digital transformation goes further: it changes how organizations work, create value, organize employees, serve customers, and manage decisions.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dirty="0"/>
              <a:t>• Digital transformation is not just the introduction of software; it is a redesign of business models, workflows, leadership, and culture.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dirty="0"/>
              <a:t>• In the workplace, digital transformation enables teleworking, flexible schedules, outsourcing, online platforms, and global supply chains.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dirty="0"/>
              <a:t>• AI accelerates digital transformation because it can automate decisions, analyze data, and learn from patterns.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7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849273"/>
            <a:ext cx="2440313" cy="1802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Digitization: converting lease documents to PDFs.</a:t>
            </a:r>
          </a:p>
          <a:p>
            <a:pPr algn="just"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Digital transformation: using AI, CRM, </a:t>
            </a:r>
            <a:r>
              <a:rPr lang="en-US" dirty="0" err="1"/>
              <a:t>IoT</a:t>
            </a:r>
            <a:r>
              <a:rPr lang="en-US" dirty="0"/>
              <a:t>, and analytics to automate leasing, maintenance, tenant services, and portfolio decisions.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46020" y="118491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Digital Transformation in the Workplace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5500" y="2052320"/>
            <a:ext cx="7670800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digital transformation of work has developed rapidly in recent decades.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Cloud computing, big data, mobile applications, geolocation, </a:t>
            </a:r>
            <a:r>
              <a:rPr sz="1600" dirty="0" err="1"/>
              <a:t>IoT</a:t>
            </a:r>
            <a:r>
              <a:rPr sz="1600" dirty="0"/>
              <a:t>, and mobile robots form the technological base of this transformation.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Workplaces now rely on digital tools for collaboration, monitoring, coordination, and communication.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New models of work include telework, function relocation, cross-border outsourcing, subcontracting, global supply chains, and </a:t>
            </a:r>
            <a:r>
              <a:rPr sz="1600" dirty="0" err="1"/>
              <a:t>crowdworking</a:t>
            </a:r>
            <a:r>
              <a:rPr sz="1600" dirty="0"/>
              <a:t>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These changes reshape the relationship between employees, managers, customers, and machines.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8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819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Digital transformation changes not only where work happens, but also how work is designed, measured, controlled, and evaluated.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4420" y="1223748"/>
            <a:ext cx="85603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sz="2000" dirty="0"/>
              <a:t>Organizational Challenges of Workplace Digital Transformation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034540"/>
            <a:ext cx="7392806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transformation creates major challenges for work and human resources management.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must balance remote work control with the right to privacy.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Different generations may have different levels of ICT skills and digital confidence.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Data protection, digital disconnection, and social media use at work create new governance issues.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transformation also changes job evaluation, productivity indicators, motivation systems, and organizational culture.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9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 property management company may monitor remote leasing agents through CRM activity, call logs, and response times, but must avoid excessive surveillance.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2520" y="1201266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New Digital Leadership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111094"/>
            <a:ext cx="751859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leadership is required to manage both face-to-face and remote teams.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Leaders must promote a culture of innovation, learning, and continuous improvement.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leaders should understand data, collaboration tools, AI opportunities, and ethical risks.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Leadership in digital workplaces also requires communication, trust-building, and employee engagement.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Managers must move from command-and-control supervision toward outcome-based leadership.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37392" y="6565392"/>
            <a:ext cx="50292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t>10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874673"/>
            <a:ext cx="2440313" cy="1819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Real estate managers leading hybrid teams must coordinate brokers, property managers, maintenance contractors, and digital customer-service teams.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4420" y="117693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AI for Work-Related Decision-Making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904" y="2060294"/>
            <a:ext cx="751859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is not science fiction; it is already part of daily life and organizational decision-making.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systems learn from data, generate patterns, and produce guidelines for action.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supports complex tasks with limited human intervention and can adapt to new circumstances.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In work contexts, AI can support decisions related to HR, safety, operations, customer service, and productivity.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AI’s ability to learn from experience makes it powerful but also difficult to govern if decisions are opaque.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11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819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AI can decide which maintenance issue should be prioritized based on urgency, tenant risk, building system data, and safety implications.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4420" y="1237996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Human-Like Capabilities of AI at 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060956"/>
            <a:ext cx="739280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imitates selected processes associated with human thought, such as learning, reasoning, planning, and self-correction.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Machine learning enables systems to teach themselves by analyzing large quantities of data.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recognize patterns, classify information, predict outcomes, and recommend actions.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This makes AI useful in complex environments where manual analysis is slow or inconsistent.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AI does not fully replace human judgment, especially in ethical, emotional, and socially sensitive situations.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12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AI can support judgment, but managers remain responsible for decisions affecting workers and customers.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79472" y="1130300"/>
            <a:ext cx="4766626" cy="6001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dirty="0">
                <a:solidFill>
                  <a:schemeClr val="accent1">
                    <a:lumMod val="50000"/>
                  </a:schemeClr>
                </a:solidFill>
              </a:rPr>
              <a:t>. AI in the World of 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77255" y="2880360"/>
            <a:ext cx="8214621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chemeClr val="accent1">
                    <a:lumMod val="50000"/>
                  </a:schemeClr>
                </a:solidFill>
              </a:rPr>
              <a:t>AI is changing how work is organized, who performs tasks, and what skills employees need.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13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2520" y="1148256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as a Driver of Economic and Productive Growth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904" y="2123794"/>
            <a:ext cx="751859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chapter describes AI as a major driver of economic and productive growth.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contribute to the sustainability and viability of industrial and service sectors.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changes how people work by increasing collaboration, flexibility, and automation.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Fourth Industrial Revolution expands automation across almost all activities.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adopt AI and robotics because they can improve speed, efficiency, and productivity.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14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887373"/>
            <a:ext cx="2440313" cy="1819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In property management, AI can improve response time, maintenance planning, energy efficiency, and tenant service quality.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2520" y="119116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Automation: Opportunity and Risk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5005" y="2099056"/>
            <a:ext cx="7518595" cy="3672800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Automation can replace people in many routine or repetitive tasks.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Robots and AI systems do not require rest, wages, holidays, or the same working conditions as humans.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This creates strong incentives for business owners to invest in automation.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However, AI adoption also creates risks: opacity, discrimination, privacy intrusion, job insecurity, and possible misuse.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/>
              <a:t>• Managers must balance efficiency with human dignity, fairness, and social responsibility.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15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Discussion point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Should organizations automate every task that can be automated, or should some work remain human-centered?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9820" y="1195095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Risks in the Workplace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9026" y="2052320"/>
            <a:ext cx="7326473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may cause tangible harm, such as health and safety risks, if systems fail or interact poorly with humans.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may also cause intangible harm, including loss of privacy, discrimination, reduced freedom, and damage to human dignity.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Technical limitations, consumer resistance, legal gaps, and moral debates can slow AI implementation.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increase precariousness if it reduces jobs to narrow tasks or weakens worker protections.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 flexible but responsible regulatory framework is necessary to minimize harm.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16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847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 smart security system may improve safety but also raise privacy concerns if tenant movement is excessively tracked.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2520" y="1216660"/>
            <a:ext cx="511043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2.1 Robotization and the Labor Market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039620"/>
            <a:ext cx="7392805" cy="4000454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One of the most complex questions is how </a:t>
            </a:r>
            <a:r>
              <a:rPr sz="1600" dirty="0" err="1"/>
              <a:t>robotization</a:t>
            </a:r>
            <a:r>
              <a:rPr sz="1600" dirty="0"/>
              <a:t> will affect weakened labor markets, unemployment, and job insecurity.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Although there is no full consensus, most studies agree that the impact will be considerable.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and robotics will change job content, making jobs less routine and more technology-oriented.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Highly qualified workers may increase in relative importance, while demand for routine manual and mental tasks may decline.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future labor market will reward workers who can adapt, learn, and combine technical and human skills.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17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 err="1"/>
              <a:t>Robotization</a:t>
            </a:r>
            <a:r>
              <a:rPr lang="en-US" dirty="0"/>
              <a:t> does not affect all workers equally; it affects tasks, occupations, and sectors differently.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57120" y="1176937"/>
            <a:ext cx="34579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2.2 New Ways of Working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3104" y="2192020"/>
            <a:ext cx="7518595" cy="3672800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New technologies create new ways of organizing work and production.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Some jobs become obsolete while new roles appear requiring new skills and aptitudes.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need to adapt current worker skills and recruit new digital profiles.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Continuous training becomes essential because technologies and work processes change quickly.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Adaptability becomes one of the most important qualities in recruitment and employee development.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18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Work is changing in terms of tasks, place, time, contracts, supervision, and required competencies.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0620" y="1177390"/>
            <a:ext cx="242867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2.2.1 Teleworking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085694"/>
            <a:ext cx="739280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Teleworking is a form of work organization enabled by information and communication technologies.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It allows work to be done from locations other than the traditional workplace.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Teleworking is not suitable for every job; it works best for tasks that can be performed through digital tools.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It requires redesigning work time, workspace, remuneration, safety, tools, methods, training, and control.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Teleworking changes the social relationship between organization and employee because physical presence is reduced.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19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849273"/>
            <a:ext cx="2440313" cy="1819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Property consultants can perform virtual consultations, online contract discussions, and digital customer follow-ups remotely.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7920" y="1144016"/>
            <a:ext cx="416793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2.2.2 Work on Digital Platforms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039620"/>
            <a:ext cx="739280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platforms connect business owners, workers, and customers in transactions of goods and services.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They create meeting places where users share, exchange, or provide services.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Platform work allows tasks to be divided into micro-tasks with specific duration and remuneration.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Workers may choose timetable, availability, location, and tasks, creating a sense of autonomy.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platform work also raises issues of surveillance, low wages, income instability, and job insecurity.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20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Examples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Ride-hailing, delivery platforms, freelance marketplaces, online property services, and short-term rental platforms.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4420" y="1215433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Risks of Digital Platform 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9026" y="2228335"/>
            <a:ext cx="7326473" cy="3672800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Platform work may generate harsh working conditions, low salaries, and job insecurity.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Traceability of every operation may reduce privacy.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Customer ratings can affect income and reputation, sometimes unfairly.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Platform surveillance can become invasive through geolocation, biometric control, browsing monitoring, or social media tracking.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and regulators must address these risks to protect workers.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21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847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Property service platforms should ensure fair rating systems for cleaners, maintenance workers, brokers, and service providers.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73397" y="1186983"/>
            <a:ext cx="46587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2.3 New Professions in Industry</a:t>
            </a:r>
            <a:r>
              <a:rPr lang="en-US" dirty="0"/>
              <a:t> 4.0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1011016" y="2065020"/>
            <a:ext cx="7509473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Technology is changing employment forms and creating new professions.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Although many fear massive unemployment, many jobs still require integrated human capabilities that machines cannot fully perform.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Machines often replace individual activities within jobs rather than entire jobs.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New technologies create demand for data analysts, scientists, software developers, e-commerce specialists, and social media experts.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Future professionals will need both technical skills and human-centered skills.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22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861973"/>
            <a:ext cx="2440313" cy="1822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Future real estate firms may employ data analysts, </a:t>
            </a:r>
            <a:r>
              <a:rPr lang="en-US" dirty="0" err="1"/>
              <a:t>PropTech</a:t>
            </a:r>
            <a:r>
              <a:rPr lang="en-US" dirty="0"/>
              <a:t> managers, smart building specialists, digital customer experience designers, and AI compliance officers.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8262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Complete Job Replacement Is Difficult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17168" y="2264156"/>
            <a:ext cx="9692132" cy="363112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Many jobs require combinations of non-routine tasks and capabilities.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Emotional skills, problem-solving, flexibility, and contextual judgment remain difficult for machines.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Machines may perform certain tasks but struggle to integrate different activities in socially intelligent ways.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Human workers are especially important where trust, negotiation, ethical judgment, and social communication are central.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This means the future of work is more about task transformation than simple job disappearance.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23</a:t>
            </a: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2520" y="115722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Technical Professions in Growing Demand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54760" y="2365756"/>
            <a:ext cx="9882632" cy="330346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Demand is expected to grow for data analysts, data scientists, software developers, and application developers.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E-commerce and social media specialists will become more important across sectors.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Cybersecurity specialists are needed because digitalization increases vulnerability.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and automation specialists will design, implement, and maintain intelligent systems.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also need leaders who can translate technological potential into business value.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24</a:t>
            </a: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2520" y="119453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Human-Centered Professions and Skills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1768" y="2276856"/>
            <a:ext cx="9945624" cy="330346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Technology increases the value of human skills that are difficult to automate.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Creativity, innovation, leadership, empathy, communication, and craftsmanship remain important.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Jobs involving unique products or individualized human service can remain resilient.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will seek people who can combine digital knowledge with human judgment.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Future employability requires both technical literacy and interpersonal intelligence.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25</a:t>
            </a:r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4420" y="1176937"/>
            <a:ext cx="534197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2.4 Digitalization and Worker Well-Being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0404" y="2192020"/>
            <a:ext cx="7518595" cy="3261790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Automation and robots can improve worker well-being by reducing exposure to dangerous substances and accidents.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Robots can perform repetitive, harmful, or physically demanding tasks.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Exoskeletons may allow older workers or workers with reduced mobility to perform physically demanding work.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Drones can reduce the need for work at heights or in dangerous places.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Technology can therefore reduce physical fatigue and improve health and safety.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26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Drones can inspect roofs, facades, and large sites without exposing workers to height-related risks.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0620" y="117693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Positive Effects of Robots on 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5004" y="2077720"/>
            <a:ext cx="7518595" cy="404213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Robots can relieve workers from physically exhausting or dangerous tasks.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They can improve safety in factories, warehouses, construction, and property inspection.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Automation can reduce repetitive strain injuries and exposure to hazardous environments.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Smart technologies can support workers with disabilities or physical limitations.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Used responsibly, AI and robotics can improve well-being rather than simply replace labor.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27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Robotic inspection, automated cleaning, smart safety systems, and predictive maintenance can reduce risk in buildings.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6820" y="122631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Technostress and Digital Fatigue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9322" y="2162556"/>
            <a:ext cx="9806177" cy="293413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Technostress is linked to physical, psychological, or social complaints caused by technology-related pressure.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Constant notifications, online meetings, monitoring, and digital multitasking can cause fatigue.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Employees may feel that they must be continuously available.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overload reduces concentration, satisfaction, and performance.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 should design healthy digital work practices and encourage digital disconnection.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18486" y="5107939"/>
            <a:ext cx="921257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Rules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544316" y="5272531"/>
            <a:ext cx="274320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4828796" y="5107939"/>
            <a:ext cx="921257" cy="493776"/>
          </a:xfrm>
          <a:prstGeom prst="roundRect">
            <a:avLst/>
          </a:prstGeom>
          <a:solidFill>
            <a:srgbClr val="E8F0FA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Breaks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5754626" y="5272531"/>
            <a:ext cx="274320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6039105" y="5107939"/>
            <a:ext cx="921257" cy="493776"/>
          </a:xfrm>
          <a:prstGeom prst="roundRect">
            <a:avLst/>
          </a:prstGeom>
          <a:solidFill>
            <a:srgbClr val="F2F6FB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Support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6977636" y="5272531"/>
            <a:ext cx="274320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7262115" y="5107939"/>
            <a:ext cx="921257" cy="493776"/>
          </a:xfrm>
          <a:prstGeom prst="roundRect">
            <a:avLst/>
          </a:prstGeom>
          <a:solidFill>
            <a:srgbClr val="E8F0FA"/>
          </a:solidFill>
          <a:ln>
            <a:solidFill>
              <a:srgbClr val="BECD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50" b="1">
                <a:solidFill>
                  <a:srgbClr val="122858"/>
                </a:solidFill>
              </a:defRPr>
            </a:pPr>
            <a:r>
              <a:t>Balance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28</a:t>
            </a:r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6262" y="1155700"/>
            <a:ext cx="432246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300" b="1">
                <a:solidFill>
                  <a:srgbClr val="FFFFFF"/>
                </a:solidFill>
              </a:defRPr>
            </a:pPr>
            <a:r>
              <a:rPr sz="2400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ar-SY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sz="2400" dirty="0">
                <a:solidFill>
                  <a:schemeClr val="accent1">
                    <a:lumMod val="50000"/>
                  </a:schemeClr>
                </a:solidFill>
              </a:rPr>
              <a:t> The Impact of AI on Education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4276" y="2903220"/>
            <a:ext cx="988314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chemeClr val="accent1">
                    <a:lumMod val="50000"/>
                  </a:schemeClr>
                </a:solidFill>
              </a:rPr>
              <a:t>AI transforms education because work is changing; future employees need new skills, continuous learning, and adaptive training.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29</a:t>
            </a:r>
            <a:endParaRPr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2680" y="117148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and the Transformation of Education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905" y="2228335"/>
            <a:ext cx="7644384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chapter states that AI will profoundly transform education systems.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Education must update methods, content, assessment, and access to knowledge.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Teacher training becomes fundamental because educators must use technology effectively.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support personalized teaching and adaptive learning environments.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Education must prepare students for digital labor markets and AI-driven organizations.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30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847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education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Real estate students can use AI simulations for investment decisions, property valuation, urban planning, and smart building management.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2200" y="116068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in Classrooms and Learning Systems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9026" y="2424176"/>
            <a:ext cx="7326473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AI, virtual reality, educational robotics, and smart tutoring systems are expected to become common in classrooms.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tools can gather and analyze student learning data.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Personalized learning can identify each student’s needs, strengths, and weaknesses.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provide automatic feedback and support individualized education.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These tools can increase learning efficiency but require ethical data governance.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31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318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AI can support teachers, but it does not eliminate the need for human teaching, mentoring, and academic judgment.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084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Adaptive and Personalized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08" y="2403856"/>
            <a:ext cx="7390892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Adaptive learning systems adjust content according to student performance.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Chatbots can simulate conversations and provide learning support through voice or text.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Automatic assessment tools can correct responses and generate different evaluation models.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Personalized learning helps students progress at different speeds.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education must avoid overdependence on automated evaluation without human interpretation.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32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An AI platform can give different case studies to students based on their understanding of investment analysis or property valuation.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8195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Digital Skills for the Future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5" y="2271776"/>
            <a:ext cx="7518594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education system must include skills that cannot be easily automated.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knowledge means functioning personally and professionally in the digital economy.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Information management includes searching, obtaining, evaluating, organizing, and sharing information digitally.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communication includes interacting and collaborating effectively in digital environments.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Online working includes cooperating through virtual platforms and digital tools.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33</a:t>
            </a:r>
            <a:endParaRPr dirty="0"/>
          </a:p>
        </p:txBody>
      </p:sp>
      <p:sp>
        <p:nvSpPr>
          <p:cNvPr id="15" name="Rounded Rectangle 9">
            <a:extLst>
              <a:ext uri="{FF2B5EF4-FFF2-40B4-BE49-F238E27FC236}">
                <a16:creationId xmlns:a16="http://schemas.microsoft.com/office/drawing/2014/main" id="{03773CAA-45E4-942C-98E1-540742E87C08}"/>
              </a:ext>
            </a:extLst>
          </p:cNvPr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6D52F63-AE42-777E-B45B-2841A20F8F83}"/>
              </a:ext>
            </a:extLst>
          </p:cNvPr>
          <p:cNvSpPr txBox="1"/>
          <p:nvPr/>
        </p:nvSpPr>
        <p:spPr>
          <a:xfrm>
            <a:off x="8697079" y="2963573"/>
            <a:ext cx="2440313" cy="1376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Skills framework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Digital knowledge</a:t>
            </a:r>
          </a:p>
          <a:p>
            <a:pPr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Information management</a:t>
            </a:r>
          </a:p>
          <a:p>
            <a:pPr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Digital communication</a:t>
            </a:r>
          </a:p>
          <a:p>
            <a:pPr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Online working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2200" y="123647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Strategic and Leadership Skills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9026" y="2192020"/>
            <a:ext cx="7326473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Continuous learning means managing one’s own learning and participating in digital learning communities.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Strategic vision means understanding the digital phenomenon and incorporating it into organizational projects.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Online leadership means coordinating distributed teams through digital environments.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Customer focus means understanding and meeting customer needs in digital contexts.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These skills are essential because future work will require both technical competence and organizational adaptability.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34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 future real estate manager must understand digital customers, AI tools, online teams, data dashboards, and smart building systems.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3160" y="1240363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Traditional Skills That Remain Important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07" y="2322576"/>
            <a:ext cx="7390893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Future work still requires creativity, complex problem-solving, critical thinking, and people management.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Coordination, decision-making, customer service, and emotional intelligence remain valuable.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automate many technical tasks, but human judgment remains necessary in complex social situations.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Education should therefore develop both digital and traditional professional skills.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Students must prepare for jobs where human and machine capabilities are combined.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35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318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Technical skills help students work with AI; human skills help them lead, interpret, and responsibly use AI.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01240" y="117693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Applications in Human Resources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192020"/>
            <a:ext cx="7392805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improve performance by analyzing objective data and supporting work organization.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analyze absenteeism patterns and help predict when absences may become more frequent.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support selection and recruitment by identifying candidates that match requirements and predicted performance.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help retain talent by identifying leadership potential, high-performance teams, and employees at risk of leaving.</a:t>
            </a:r>
          </a:p>
          <a:p>
            <a:pPr algn="just"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design training plans based on workforce needs and training outcomes.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36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HR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A property management firm can use AI to identify which leasing agents need training in customer service, digital tools, or negotiation.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3160" y="121148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in Recruitment: Beyond the CV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07" y="2192020"/>
            <a:ext cx="7516681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AI-based recruitment may evaluate more than the candidate’s CV.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Recruiters may use professional networks, social media, tests, and behavioral data.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help detect personal skills and predict future performance.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organizations must use only data that are truly relevant, lawful, and fair.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Human intelligence remains necessary to interpret results and prevent inappropriate use of data.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37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318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Ethical warning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Using irrelevant personal data in hiring can violate privacy and create discrimination risks.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3000" y="117693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Big Data in HR Departments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2694" y="2192020"/>
            <a:ext cx="7319145" cy="372691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Big data is used in HR for work-time records, flexible schedules, shifts, and performance supervision.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can help manage large workforces more efficiently.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Analytics can support scheduling, training, productivity measurement, and employee development.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the use of HR data must be transparent and proportionate.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Workers should understand how data are collected, analyzed, and used in decisions.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38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Large real estate groups may use workforce analytics for call centers, maintenance teams, sales teams, and facility management.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3320" y="116382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Maintaining Skills Through Continuous Training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08" y="2342896"/>
            <a:ext cx="7390892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It is not enough to assess workers only at the beginning of the labor relationship.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Skills must be maintained and updated throughout employment.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Flexible and agile training helps workers adapt to changing technologies.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Training is especially important for jobs vulnerable to automation.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Organizations, governments, and educational institutions share responsibility for workforce transition.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39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318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Reskilling is one of the central responses to AI-driven labor-market change.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47799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AI Recruitment System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78128" y="2353056"/>
            <a:ext cx="9572752" cy="274203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 company implements AI to screen thousands of job applications.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system reduces recruitment time and standardizes initial candidate screening.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historical data may cause the model to favor profiles similar to past hires.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organization must audit the model, remove biased variables, and maintain human oversight.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This case shows that efficiency gains must be balanced with fairness and accountability.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40</a:t>
            </a:r>
            <a:endParaRPr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345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Telework in a Real Estate Company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4768" y="2149856"/>
            <a:ext cx="9958832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 real estate company shifts many administrative and advisory roles to telework.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Digital tools allow employees to communicate with clients, schedule viewings, manage documents, and update CRM records remotely.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Benefits include reduced commuting, wider access to talent, and flexible customer service.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Challenges include cybersecurity, employee isolation, performance evaluation, and maintaining organizational culture.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company must design clear policies on time, space, tools, training, privacy, and digital disconnection.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41</a:t>
            </a:r>
            <a:endParaRPr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5159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Smart Building Workforce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5248" y="2170176"/>
            <a:ext cx="10042144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 smart commercial building uses AI, IoT sensors, and predictive maintenance systems.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Building managers no longer rely only on reactive maintenance requests.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Workers must interpret dashboards, manage alerts, coordinate contractors, and communicate digital service updates to tenants.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Some routine tasks are automated, but new technical and analytical tasks appear.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This shows how AI changes job content rather than simply removing workers.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42</a:t>
            </a:r>
            <a:endParaRPr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53640" y="118289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Platform Work in Property Services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5888" y="2292096"/>
            <a:ext cx="10001504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 digital platform connects property owners with cleaners, maintenance workers, photographers, and virtual-tour providers.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Workers gain access to flexible work opportunities and broader markets.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However, platform ratings, algorithmic ranking, and customer reviews affect income and reputation.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platform must ensure fairness, transparency, and protection against abusive ratings.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This case illustrates the double-edged nature of platform work.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43</a:t>
            </a:r>
            <a:endParaRPr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1365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Real Estate Workforce Transformation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5888" y="2271776"/>
            <a:ext cx="9829800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 changes real estate professions by automating valuation, marketing, leasing support, customer interaction, and maintenance routing.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Real estate professionals increasingly use AI dashboards, CRM analytics, virtual tours, and smart building systems.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Human professionals remain important for negotiation, trust, ethics, local knowledge, and complex decision-making.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The future real estate workforce needs both digital and interpersonal competencies.</a:t>
            </a:r>
          </a:p>
          <a:p>
            <a:pPr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Real estate education should prepare students for </a:t>
            </a:r>
            <a:r>
              <a:rPr sz="1600" dirty="0" err="1"/>
              <a:t>PropTech</a:t>
            </a:r>
            <a:r>
              <a:rPr sz="1600" dirty="0"/>
              <a:t>, smart cities, and AI-supported decision-making.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44</a:t>
            </a:r>
            <a:endParaRPr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1560" y="1223189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Managerial Recommendations for AI-Driven Workplaces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5088" y="2281936"/>
            <a:ext cx="9725152" cy="274203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Define which tasks AI should support and which decisions require human oversight.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Assess algorithmic systems for bias, transparency, privacy, and accountability.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Develop reskilling programs for workers whose tasks are vulnerable to automation.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Use digital tools to improve well-being, not only productivity.</a:t>
            </a:r>
          </a:p>
          <a:p>
            <a:pPr algn="just">
              <a:lnSpc>
                <a:spcPct val="20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Design teleworking and platform work policies that protect rights and maintain organizational performance.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45</a:t>
            </a:r>
            <a:endParaRPr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03353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Chapter 4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08" y="2248574"/>
            <a:ext cx="7390892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AI, digital transformation, robotics, and platforms are reshaping the future of work.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Robotization changes labor markets by reducing routine tasks and increasing demand for digital and human-centered skills.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Teleworking and platform work create flexibility but also raise concerns about privacy, insecurity, and monitoring.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Education and HR must adapt through continuous learning, digital skills, and responsible AI use.</a:t>
            </a:r>
          </a:p>
          <a:p>
            <a:pPr>
              <a:lnSpc>
                <a:spcPct val="150000"/>
              </a:lnSpc>
              <a:spcAft>
                <a:spcPts val="520"/>
              </a:spcAft>
              <a:defRPr sz="1425">
                <a:solidFill>
                  <a:srgbClr val="2D2D2D"/>
                </a:solidFill>
              </a:defRPr>
            </a:pPr>
            <a:r>
              <a:rPr sz="1600" dirty="0"/>
              <a:t>• For real estate, AI changes property management, smart buildings, customer service, and workforce competencies.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4: AI Implications for the Future of 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46</a:t>
            </a:r>
            <a:endParaRPr dirty="0"/>
          </a:p>
        </p:txBody>
      </p:sp>
      <p:sp>
        <p:nvSpPr>
          <p:cNvPr id="10" name="Rounded Rectangle 9"/>
          <p:cNvSpPr/>
          <p:nvPr/>
        </p:nvSpPr>
        <p:spPr>
          <a:xfrm>
            <a:off x="8571289" y="2748280"/>
            <a:ext cx="2691892" cy="202692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97079" y="2963573"/>
            <a:ext cx="2440313" cy="1596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Final takeaway</a:t>
            </a:r>
          </a:p>
          <a:p>
            <a:pPr algn="ctr">
              <a:spcAft>
                <a:spcPts val="500"/>
              </a:spcAft>
              <a:defRPr sz="120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lnSpc>
                <a:spcPct val="150000"/>
              </a:lnSpc>
              <a:spcAft>
                <a:spcPts val="270"/>
              </a:spcAft>
              <a:defRPr sz="1090">
                <a:solidFill>
                  <a:srgbClr val="2D2D2D"/>
                </a:solidFill>
              </a:defRPr>
            </a:pPr>
            <a:r>
              <a:rPr lang="en-US" dirty="0"/>
              <a:t>The future of work is not only about replacing humans; it is about redesigning work around responsible human-AI collaboration.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6528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Discussion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9640" y="2081784"/>
            <a:ext cx="6720840" cy="40039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 dirty="0"/>
              <a:t>• How does digital transformation change the meaning of work, supervision, and workplace boundaries?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 dirty="0"/>
              <a:t>• Which jobs in real estate are most vulnerable to automation, and which are likely to remain human-centered?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 dirty="0"/>
              <a:t>• How can organizations balance teleworking flexibility with productivity, privacy, and well-being?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 dirty="0"/>
              <a:t>• What digital and human skills should real estate management students develop for the AI era?</a:t>
            </a:r>
          </a:p>
          <a:p>
            <a:pPr algn="just">
              <a:lnSpc>
                <a:spcPct val="150000"/>
              </a:lnSpc>
              <a:spcAft>
                <a:spcPts val="500"/>
              </a:spcAft>
              <a:defRPr sz="1425">
                <a:solidFill>
                  <a:srgbClr val="2D2D2D"/>
                </a:solidFill>
              </a:defRPr>
            </a:pPr>
            <a:r>
              <a:rPr lang="en-US" sz="1600" dirty="0"/>
              <a:t>• How can smart buildings improve worker safety while creating new digital-skill requirements?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E0D7CC-8F0A-0D7C-8416-5C7D13C06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480" y="2081784"/>
            <a:ext cx="3733800" cy="37338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F1C8E1-C44B-02F7-856A-9105D8A088CC}"/>
              </a:ext>
            </a:extLst>
          </p:cNvPr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rPr dirty="0"/>
              <a:t>Artificial Intelligence in Business | Chapter 4: AI Implications for the Future of Work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5433B3-1EE6-5026-755A-E767D9C53980}"/>
              </a:ext>
            </a:extLst>
          </p:cNvPr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47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5906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07"/>
    </mc:Choice>
    <mc:Fallback xmlns="">
      <p:transition spd="slow" advTm="109407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8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597"/>
    </mc:Choice>
    <mc:Fallback xmlns="">
      <p:transition spd="slow" advTm="109597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"/>
      </a:majorFont>
      <a:minorFont>
        <a:latin typeface="Alexand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F3F222-E738-42FF-9000-DCB6A513EB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4922DDF-74C8-4A78-8194-28CF237E05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99CFBB-C7D8-4C7A-A551-5F1B6FD11FE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4955</Words>
  <Application>Microsoft Office PowerPoint</Application>
  <PresentationFormat>شاشة عريضة</PresentationFormat>
  <Paragraphs>461</Paragraphs>
  <Slides>48</Slides>
  <Notes>6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48</vt:i4>
      </vt:variant>
    </vt:vector>
  </HeadingPairs>
  <TitlesOfParts>
    <vt:vector size="54" baseType="lpstr">
      <vt:lpstr>Alexandria</vt:lpstr>
      <vt:lpstr>Arial</vt:lpstr>
      <vt:lpstr>Calibri</vt:lpstr>
      <vt:lpstr>Roboto Light</vt:lpstr>
      <vt:lpstr>Wingdings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>generated using python-pptx</dc:description>
  <cp:lastModifiedBy>Rahaf Darwish</cp:lastModifiedBy>
  <cp:revision>14</cp:revision>
  <dcterms:created xsi:type="dcterms:W3CDTF">2013-01-27T09:14:16Z</dcterms:created>
  <dcterms:modified xsi:type="dcterms:W3CDTF">2026-07-01T14:44:33Z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