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26" r:id="rId2"/>
    <p:sldId id="327" r:id="rId3"/>
    <p:sldId id="456" r:id="rId4"/>
    <p:sldId id="457" r:id="rId5"/>
    <p:sldId id="458" r:id="rId6"/>
    <p:sldId id="459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68" r:id="rId16"/>
    <p:sldId id="469" r:id="rId17"/>
    <p:sldId id="470" r:id="rId18"/>
    <p:sldId id="471" r:id="rId19"/>
    <p:sldId id="472" r:id="rId20"/>
    <p:sldId id="473" r:id="rId21"/>
    <p:sldId id="474" r:id="rId22"/>
    <p:sldId id="475" r:id="rId23"/>
    <p:sldId id="476" r:id="rId24"/>
    <p:sldId id="477" r:id="rId25"/>
    <p:sldId id="478" r:id="rId26"/>
    <p:sldId id="479" r:id="rId27"/>
    <p:sldId id="480" r:id="rId28"/>
    <p:sldId id="481" r:id="rId29"/>
    <p:sldId id="482" r:id="rId30"/>
    <p:sldId id="483" r:id="rId31"/>
    <p:sldId id="484" r:id="rId32"/>
    <p:sldId id="485" r:id="rId33"/>
    <p:sldId id="455" r:id="rId34"/>
    <p:sldId id="333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c9_Agenda" id="{25D72B9D-7524-42C5-989C-83443CC5465A}">
          <p14:sldIdLst>
            <p14:sldId id="326"/>
            <p14:sldId id="327"/>
          </p14:sldIdLst>
        </p14:section>
        <p14:section name="Chapter14" id="{516B8790-2154-4DCA-AE58-AC8D91C625E1}">
          <p14:sldIdLst>
            <p14:sldId id="456"/>
            <p14:sldId id="457"/>
            <p14:sldId id="458"/>
            <p14:sldId id="459"/>
            <p14:sldId id="460"/>
            <p14:sldId id="461"/>
            <p14:sldId id="462"/>
            <p14:sldId id="463"/>
            <p14:sldId id="464"/>
            <p14:sldId id="465"/>
            <p14:sldId id="466"/>
            <p14:sldId id="467"/>
            <p14:sldId id="468"/>
            <p14:sldId id="469"/>
            <p14:sldId id="470"/>
            <p14:sldId id="471"/>
            <p14:sldId id="472"/>
            <p14:sldId id="473"/>
            <p14:sldId id="474"/>
            <p14:sldId id="475"/>
            <p14:sldId id="476"/>
            <p14:sldId id="477"/>
            <p14:sldId id="478"/>
            <p14:sldId id="479"/>
            <p14:sldId id="480"/>
            <p14:sldId id="481"/>
            <p14:sldId id="482"/>
            <p14:sldId id="483"/>
            <p14:sldId id="484"/>
            <p14:sldId id="485"/>
            <p14:sldId id="455"/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6836" y="-17835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178352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2915751"/>
            <a:ext cx="7909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System Administration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92317" y="4649420"/>
            <a:ext cx="740926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pic>
        <p:nvPicPr>
          <p:cNvPr id="6" name="Picture 5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AFC5739-6E5D-2361-71BA-619F126EF1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7601584" y="5779269"/>
            <a:ext cx="4176252" cy="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362200" y="649967"/>
            <a:ext cx="8096250" cy="12155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2" y="2524356"/>
            <a:ext cx="11298531" cy="2092890"/>
          </a:xfrm>
        </p:spPr>
        <p:txBody>
          <a:bodyPr>
            <a:noAutofit/>
          </a:bodyPr>
          <a:lstStyle/>
          <a:p>
            <a:pPr>
              <a:lnSpc>
                <a:spcPct val="250000"/>
              </a:lnSpc>
            </a:pPr>
            <a:r>
              <a:rPr lang="en-US" sz="3600" b="1" dirty="0"/>
              <a:t>Chapter 14: Analyze Servers and Get Support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310902" y="300245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6CA851-2F27-9EE4-9336-7AB6D4EA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E9F1F5-A582-7AEF-0E8D-5281FA494F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88770"/>
            <a:ext cx="10905066" cy="3680458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DFECFC-9217-24C0-20C2-A54F0D8134E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66E2B7-E78A-4D44-9EBA-3BD98EAA1D99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A772E2-AAFC-F418-D828-41FCE9C4257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CE1347-BD5C-E84A-9349-CF6FB7AB97F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912380-EC4B-E62F-D36D-036B12EE6A9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3D3CAA1-E784-6C47-5D88-A23CD84ADA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036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5054B-3A79-3692-6818-E74DACE35F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34133"/>
            <a:ext cx="10905066" cy="318973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97E78D-0387-E25E-FEFD-621375B63B5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1496F8-6A3E-AAC0-09AD-68122464D04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D6F744-7BF5-765C-5980-000F211927FF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D3DE96-97C1-9604-E686-A47A760A32F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09A194-B710-1BEC-9E3C-2D635F1EA03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499661B-313A-3812-0001-6C9268FF91C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849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57B116-97DA-D345-7A82-34D9BBB09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956815"/>
            <a:ext cx="10905066" cy="294436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7E4860-7F18-1ED5-27A2-1CB46D2F1C5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5BE340-D905-CA58-9E06-E14C87F5D0F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033B5-CBDE-40AB-617F-141A1AEFF30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E496A7-9FF4-D625-879F-853DDA2A10F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B6C461-EEF0-F8F9-2E4B-CB037700A92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22F4682-AFE4-6C8B-1403-E87F6F17E2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647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B33CD6-D39F-C2E0-D1AA-A789B5C35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679" y="643467"/>
            <a:ext cx="9058642" cy="50524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5E0995-9C22-36D4-4045-5DB98FBA9C0A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424A89-8B64-4A5A-BC24-1E0681F89EF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3DD377-54D6-D151-0852-E7D951F4BCE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11B4E1-8612-94A3-E3B2-913F657B7CC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233315-56A9-E249-6B60-577120C774F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0835255-E040-516E-ACC8-5638E4ABAB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580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CE35E5-0D00-F9C4-978D-789C63325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61618"/>
            <a:ext cx="10905066" cy="433476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1C3EEE2-7478-D23A-9EAB-5DF0BD520D2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08C755-6B6A-EBAC-890E-DBC89EEBDCB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56FEBE-830A-362A-9186-AC0074383DF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423B7F-8024-1F21-ACF9-30C325EBF69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F81E87-1B8E-B65F-21E3-165482276EC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4F7F26E-228E-4772-A7E4-A0EA664503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874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E8365E-3E35-BB88-C0A5-F7E53730E9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57259"/>
            <a:ext cx="10905066" cy="507384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FFE267A-8921-0261-CF23-72C27784A85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C49AAA-D0E6-00A4-2780-9346AB8D3CE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B86EAC-7258-B111-DFC1-B6080B59326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887D088-47D1-5C25-D427-E7036634F3C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735EAB-D8DF-4FEC-91C4-F9DA6067D6E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2F580E3-0F46-5EED-7E2C-E2676E6A44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35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FA3F64-E269-D6E5-6214-3FB4C0004A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57259"/>
            <a:ext cx="10905066" cy="507384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2FB062-A33D-22B0-6904-E8015B757EB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55040F-DF1B-4CAF-BEA6-55FC41DF3DE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15BC6A-55D1-6566-3D99-810ED01C8EE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48BF8C9-FAD0-C11E-5C50-6D8E1F25A6D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F28921-454E-83EF-B78F-B5881FA5603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E93B2A-9DD3-CEC3-9FDD-615DEE7E45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289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B7601B-8BEC-0CD9-7A9E-F93DB40977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166198"/>
            <a:ext cx="10905066" cy="4525603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420CDB-34CD-165A-0E2A-F36C313ED55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1A5818-6CB8-4C72-2BC6-32E3DDC1BA3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C68A3D-6C33-9C63-393E-C4202EBB9FE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8895816-6BF7-5AD1-0050-5288E8E042B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B86717-B449-406C-756A-AE2BDDA483F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BEDADF-E5EC-A74E-92FB-9B34D63864A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972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50A7E6-F6EA-21DD-95CC-5CF758710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47654"/>
            <a:ext cx="10905066" cy="256269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8B2C7CB-9EB2-F32B-27CE-852614AF8F4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60C32E-F203-CEF4-1E17-CEFDA82667F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B2780E-4C3E-8FA9-D16B-54748AB98AA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459BD3-9629-F7AF-D142-3AED80737E7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FE57B2-DD91-AE45-0ADB-D14FF68C7F0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814D5D4-4820-18EE-0C38-1C5291FED1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855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C6B96D-4469-3E3E-A13D-90655ED22A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71" y="643467"/>
            <a:ext cx="10561258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01B948C-D03C-9F31-49ED-0733B691BE6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465997-C092-FB03-108B-16381EA71ED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4A5754-31BD-ACF8-BF58-85AAB52AE28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EBCEC0-AA15-DFF6-070E-5FE540ED165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D38B5D-6E09-2EC2-AA84-FF2D311102F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BB2B224-A886-63A0-3908-2D103C2999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741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DF9352-72F9-C77F-25AA-2F219FA21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20835"/>
            <a:ext cx="10905066" cy="491027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0A3D82-DCBF-39B0-678F-9196AD8E949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289BB5-E000-C636-9BA6-89399FADE5B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3EC2FC-1B5D-E22D-C2C1-43F6394245C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E4ABDF-ED30-D28E-93AD-923C57B1382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0EC929-1800-5197-6ED8-FEE40354E043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E480D2D-9838-055F-655D-6B8A4EE96A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35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BE1B6F-02D4-A747-ED38-62C33704C5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61840"/>
            <a:ext cx="10905066" cy="534843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AC0049-F118-46D5-76A5-290F477647F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FA4C65-7343-FD3B-673D-7493E3E21639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D4EEB8-36D1-17AE-3662-2659E0E383E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A5D629-AD80-13A9-77A7-DBE8A7EC005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6F4CC9-0A64-7D5B-5641-91311F65A34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42D1319-F6D2-4246-706B-C3F71A3CA6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1379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3F0E76-CF97-5E82-DB27-036CF3F05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16032"/>
            <a:ext cx="10905066" cy="362593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ADF23DB-99EA-D64A-7665-116676E56C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233A46-5C8A-048B-3FB5-247254D7E0C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B549B0-927D-5A85-8C7C-BFD2C463326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E58177-AB30-1BC1-FCBC-3B4E1F7CFAB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95FA3D-ABDD-2D6D-80F4-6B1A0F2CE25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33BCB49-F5F6-D301-774B-D35CC3B9B2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5251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37D10F-8FB4-0E68-3879-2C4230229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29996"/>
            <a:ext cx="10905066" cy="539800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F59CB5A-A05F-74CD-139C-0F94ECF311D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16A99B-BA07-2A14-A59D-2BED12E83BF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03A5E6-BB89-E44B-6A95-45FEFE191A2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D676409-B965-CE40-E16D-0CA130542B5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EB99E2-885A-D900-AC02-3258DDD469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964D56C-65FD-920A-382D-B2A36633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151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BE9DEE-123C-334D-29C4-1B07BEB11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88548"/>
            <a:ext cx="10905066" cy="248090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1E1EC30-A874-0935-C94B-ADA44CAC025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4425F3-2138-11E4-23B2-3CDCC5133A6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ECE2DC-3CD1-D15B-533C-E832002AC00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1A10F9-43AD-50C3-52DB-9E0BBE691F3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073D6B-E2E4-83DE-B6AA-AA583D607FC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2EC9AC1-BE07-2C63-DFFF-42F97E9AB2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573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1BC45A-A94F-AB7F-BA72-B598E30CC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223" y="643468"/>
            <a:ext cx="10611553" cy="502390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CA62BCB-C953-91DB-CB53-8A6CBD5F51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513947-346A-033E-EFDC-AAFDE92CA7B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579E56-C2B1-B480-EC7C-513B297FF34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3F63F5-D16D-2E83-F60D-7BAE98C09D4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666EF0-7E3E-C714-2AEC-F70ACD277DA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01602BD-0327-5541-88F8-FDE01F38E9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767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AF43D6-CCB9-641A-1597-5347904C2B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887" y="547079"/>
            <a:ext cx="9730409" cy="19221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B21AB1-8E44-83F6-6899-99D84DB25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938" y="2469259"/>
            <a:ext cx="7036905" cy="351887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5FD4CDD-058F-63D4-E751-8E9A26E1827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936A18-B3AF-ECC5-92BB-ECF3FF4E723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84C2DA-5BA5-C3C6-00F5-137C1139980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D001C9D-7E7F-ABFD-966B-97494002DBA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E47AF4-DCB5-2AA8-D7D7-D5172D2FB76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48DF1620-9DEF-5285-1260-6C48C999F58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49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F1FCBB-0826-1998-DFEF-9F5A93F3B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29664"/>
            <a:ext cx="10905066" cy="359867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8B4D92-14BE-2063-E2A7-A80385619B5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523D14-F463-93D8-FC1E-BC7F4D2D412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EB4215-96E0-85B6-EAF8-2689C847BBA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C6E470-C946-6A65-75E7-FE0D48071A6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8A8697-D2D3-D8AB-4697-7F295EA29FA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7A6CB6F-5093-2A19-05B9-60EE206C50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596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DEE227-8F1C-98E0-BC34-B40AC1677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079497"/>
            <a:ext cx="10905066" cy="269900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08B183-7BCE-20CC-0645-628F9A3A212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1DF374-2434-B6F3-9B28-824BCF258C4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91651F-58BD-3C43-5D73-6297F996B16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6C7A13-4A73-0A96-C567-FA20A1AEB1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613984-0EC0-5BF9-F254-5B9E4516D46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438258C-EE84-8C1F-AE6C-C748951FD12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9387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9A2FBA-B9E5-7C4C-FB3C-2499AF815D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70558"/>
            <a:ext cx="10905066" cy="351688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D227E8E-6C19-9A8E-42CF-07A6DC364BF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4CCE66-9F24-86D0-6465-0CB8C5F75AF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A6832D-D749-C72D-8106-5B5E9863797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DF0D025-8F05-9EAD-19E0-18FA9A0F8B0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037DDE-2E2C-3984-FE2F-C8EA67950328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E5AC17E-ED12-F951-B3EF-AF817E8B91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692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7C7108-1920-1A28-FC6E-256C75CF0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404" y="822589"/>
            <a:ext cx="9664846" cy="10389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8733CB-61EC-AB03-B064-2135E714A4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2614" y="1916509"/>
            <a:ext cx="7550426" cy="38174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90E1E36-95FE-0CAF-07B7-A4AB674214B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E8F1DE-404B-BDDB-74D5-EC6337E2CDB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ADF640-53F7-25E0-A055-83E50A54E9F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48B51D-76B8-4668-822B-FF5491CE7F8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50BA81F-D2DD-6355-7E01-7E25E9F8400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4" name="Picture 13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0162A1B-41C9-22D0-A255-BFB1D7C609A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0766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698506-B9B9-86A4-D4A3-9B6061F52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57259"/>
            <a:ext cx="10905066" cy="510450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DA74443-D92B-E22B-B859-CB7C11E7106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64CD9C-EF92-8466-8F78-9018914CA05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C54651-9D44-453F-9F28-4B3B1572EE1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FEB9D3-D21C-E34E-5CC5-632570A3421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73546C-F7B8-5449-CE80-BA6334D1C78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88011F7-EA3E-121D-631D-DABC25BF7F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2878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A6FF86-D421-BB6E-99D5-166863B2A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75470"/>
            <a:ext cx="10905066" cy="516036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94B379-B390-C303-E638-F828155A436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AC8A59-8E84-2E7A-83C1-E3F7712AED2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D31EB6-90B7-6299-6F69-66E269719F2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04E18D-E4FA-0838-492D-F3540005C93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9C4B7-2EF4-304E-785E-A37EC236989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042D4F4-E774-284E-ECE9-9BF969C5FB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245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9999D8-C034-B9C8-F21D-4B0B69266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29996"/>
            <a:ext cx="10905066" cy="5144011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4EC4EA-70C0-904E-F1A9-D5198A286A4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FFD5E3-D41D-1CB6-2A2F-9C8912DA937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096B6A-31E9-EBEE-3036-A64805F92DA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D61A85-B939-78CE-44BD-43EDC63E080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4D5980-99EB-43E3-2882-539CAB70628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ACA2CD7-00D1-B4C2-0DE9-F5257192BF5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230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3C84E5-8FEB-B68D-EEFA-EE972266D8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4432" y="643468"/>
            <a:ext cx="9363136" cy="530162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FB7DE0-3BFF-82B2-7DD8-ECAC24A9EC8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D4F94E-8D03-2C71-4999-A02C2EFFC24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372E0A-4C77-FA17-40AF-532F939ADDB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169232-CF3B-93DF-20C6-23E6A54C23A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F1ACD9-B4CB-8C08-4A46-5C834B49C73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800F223-4B45-689C-21F8-7F2624D3B7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270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743570-A4F9-8C45-FBFA-E54865852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07203"/>
            <a:ext cx="10905066" cy="504359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B6FBEF-D17A-EE6D-7866-580EB457261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81836B-8BA5-4217-56C2-5A4FAB5BD42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A9AD54-C02D-D010-5D10-6EC6581F8BF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8BDE2B-451A-CB21-2D40-35A805A0EF4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12016E-9697-F56F-01AA-75541558F38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AA57CAD-65A6-907B-F792-93088ADA2D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6509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D72B19-48E7-668F-4388-CDEB6A24C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312" y="643467"/>
            <a:ext cx="10083375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A6BFDA-0765-9026-6465-9E2FA12022B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995114-42D4-F1EF-7A0C-BD8B45DC202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FD035D-B587-85DF-409D-B387AC745AD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A29AFE-10C3-A14C-5DE6-1BA64630A95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B82B86-805B-F10B-D63C-90D95A5B0EBF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F45C41C-65FC-167F-DBDF-8F83C9F474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5859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A8844-7C67-D0BD-60B5-3DF448728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89102"/>
            <a:ext cx="10905066" cy="526469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F197D8F-B314-0DEA-0B31-AFF9B8E13C3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A418DB-45FB-17AE-ED42-CE7ED8E7324B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779D8B-6FBF-BFF3-4ACF-1AAE97BDFE8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246E061-BF0E-9E43-3A30-ACBBCFCD314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3AFE21-0992-373B-B27D-67C42359966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4469E13-1F62-0F27-BE0C-F6AACA8686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123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2C90CD-2B0B-810B-BC21-6DD738E6F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57258"/>
            <a:ext cx="10905066" cy="515834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4BA413-55D6-4BD3-119A-4000B39B23E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558198-EAEC-0777-53E4-D3B412B71FC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FB357E-C14F-C05C-1F1D-BF675692D8E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41C150-5140-4E85-9C8B-4DE6950A663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655636-0EDF-6591-14CB-65343EB6014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AAB2036-854D-0711-4C28-93EFF80E1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399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075B86-8B32-71DA-795F-BA5264290A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297599"/>
            <a:ext cx="10905066" cy="226280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A6A621-DAAF-F0BD-F43A-6421F464914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0425B5-D9C3-9FB6-A624-9B4C2695448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CED854-2521-DDEF-4FDA-2F7C06D6662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AB3327B-4D97-CC41-967E-C9607F4A9B9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95095F-3B46-3CC2-5308-633EFC1A34F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B214CDD-1BCC-D9C2-2DB8-2A4AC15834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9482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14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531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lose-up of a pen&#10;&#10;Description automatically generated with medium confidence">
            <a:extLst>
              <a:ext uri="{FF2B5EF4-FFF2-40B4-BE49-F238E27FC236}">
                <a16:creationId xmlns:a16="http://schemas.microsoft.com/office/drawing/2014/main" id="{3077E9F8-A6B0-C5C8-DFAD-A559E758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3" y="1653483"/>
            <a:ext cx="6246003" cy="3509459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6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20637</TotalTime>
  <Words>446</Words>
  <Application>Microsoft Office PowerPoint</Application>
  <PresentationFormat>Widescreen</PresentationFormat>
  <Paragraphs>106</Paragraphs>
  <Slides>34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د. جمال الدين ابراهيم الدسوقى</cp:lastModifiedBy>
  <cp:revision>134</cp:revision>
  <dcterms:created xsi:type="dcterms:W3CDTF">2023-05-27T09:20:30Z</dcterms:created>
  <dcterms:modified xsi:type="dcterms:W3CDTF">2023-08-09T15:51:19Z</dcterms:modified>
</cp:coreProperties>
</file>