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626" r:id="rId3"/>
    <p:sldId id="616" r:id="rId4"/>
    <p:sldId id="617" r:id="rId5"/>
    <p:sldId id="618" r:id="rId6"/>
    <p:sldId id="619" r:id="rId7"/>
    <p:sldId id="620" r:id="rId8"/>
    <p:sldId id="30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11.jp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W8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W8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498737"/>
            <a:ext cx="7132793" cy="1138773"/>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The Teamwork Checklist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11" name="Picture 10" descr="A picture containing background pattern&#10;&#10;Description automatically generated">
            <a:extLst>
              <a:ext uri="{FF2B5EF4-FFF2-40B4-BE49-F238E27FC236}">
                <a16:creationId xmlns:a16="http://schemas.microsoft.com/office/drawing/2014/main" id="{E5B6BCF7-6555-0BD3-2AE3-66FFE0EB03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1744" y="2759383"/>
            <a:ext cx="5438419" cy="3627383"/>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2989729"/>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Teamwork Checklist</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This checklist serves as an informal guide to diagnosing teamwork. Base your answers on whatever experiences you have in leading a team, at work or outside of work. Indicate whether your team has (or had) the following characteristics:</a:t>
            </a: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66713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Yes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No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1. Definite goals that each member knows and Understands </a:t>
            </a:r>
          </a:p>
          <a:p>
            <a:pPr algn="just"/>
            <a:r>
              <a:rPr lang="en-US" sz="2800" b="1" dirty="0">
                <a:solidFill>
                  <a:srgbClr val="0A1F61"/>
                </a:solidFill>
                <a:cs typeface="Tajawal ExtraBold" panose="00000800000000000000" pitchFamily="2" charset="-78"/>
              </a:rPr>
              <a:t>2. Clearly established roles and responsibilities </a:t>
            </a:r>
          </a:p>
          <a:p>
            <a:pPr algn="just"/>
            <a:r>
              <a:rPr lang="en-US" sz="2800" b="1" dirty="0">
                <a:solidFill>
                  <a:srgbClr val="0A1F61"/>
                </a:solidFill>
                <a:cs typeface="Tajawal ExtraBold" panose="00000800000000000000" pitchFamily="2" charset="-78"/>
              </a:rPr>
              <a:t>3. Members who work together very well without strong egos or personalities creating problems </a:t>
            </a:r>
          </a:p>
          <a:p>
            <a:pPr algn="just"/>
            <a:r>
              <a:rPr lang="en-US" sz="2800" b="1" dirty="0">
                <a:solidFill>
                  <a:srgbClr val="0A1F61"/>
                </a:solidFill>
                <a:cs typeface="Tajawal ExtraBold" panose="00000800000000000000" pitchFamily="2" charset="-78"/>
              </a:rPr>
              <a:t>4. Well-documented guidelines for behavior and ground rules</a:t>
            </a:r>
          </a:p>
          <a:p>
            <a:pPr algn="just"/>
            <a:r>
              <a:rPr lang="en-US" sz="2800" b="1" dirty="0">
                <a:solidFill>
                  <a:srgbClr val="0A1F61"/>
                </a:solidFill>
                <a:cs typeface="Tajawal ExtraBold" panose="00000800000000000000" pitchFamily="2" charset="-78"/>
              </a:rPr>
              <a:t>5. After a consensus is reached, every team member supporting it</a:t>
            </a:r>
          </a:p>
          <a:p>
            <a:pPr algn="just"/>
            <a:r>
              <a:rPr lang="en-US" sz="2800" b="1" dirty="0">
                <a:solidFill>
                  <a:srgbClr val="0A1F61"/>
                </a:solidFill>
                <a:cs typeface="Tajawal ExtraBold" panose="00000800000000000000" pitchFamily="2" charset="-78"/>
              </a:rPr>
              <a:t>6. Team being aware when it has achieved Success</a:t>
            </a:r>
          </a:p>
          <a:p>
            <a:pPr algn="just"/>
            <a:r>
              <a:rPr lang="en-US" sz="2800" b="1" dirty="0">
                <a:solidFill>
                  <a:srgbClr val="0A1F61"/>
                </a:solidFill>
                <a:cs typeface="Tajawal ExtraBold" panose="00000800000000000000" pitchFamily="2" charset="-78"/>
              </a:rPr>
              <a:t>7. Open communication in an atmosphere of trust</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Yes or No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8. Continuous learning and training in appropriate skills </a:t>
            </a:r>
          </a:p>
          <a:p>
            <a:pPr algn="just"/>
            <a:r>
              <a:rPr lang="en-US" sz="2800" b="1" dirty="0">
                <a:solidFill>
                  <a:srgbClr val="0A1F61"/>
                </a:solidFill>
                <a:cs typeface="Tajawal ExtraBold" panose="00000800000000000000" pitchFamily="2" charset="-78"/>
              </a:rPr>
              <a:t>9. Team members who are flexible, open-minded, and dependable 10. Team members who have an "all in it together" Attitude </a:t>
            </a:r>
          </a:p>
          <a:p>
            <a:pPr algn="just"/>
            <a:r>
              <a:rPr lang="en-US" sz="2800" b="1" dirty="0">
                <a:solidFill>
                  <a:srgbClr val="0A1F61"/>
                </a:solidFill>
                <a:cs typeface="Tajawal ExtraBold" panose="00000800000000000000" pitchFamily="2" charset="-78"/>
              </a:rPr>
              <a:t>11. Higher management's patience and support </a:t>
            </a:r>
          </a:p>
          <a:p>
            <a:pPr algn="just"/>
            <a:r>
              <a:rPr lang="en-US" sz="2800" b="1" dirty="0">
                <a:solidFill>
                  <a:srgbClr val="0A1F61"/>
                </a:solidFill>
                <a:cs typeface="Tajawal ExtraBold" panose="00000800000000000000" pitchFamily="2" charset="-78"/>
              </a:rPr>
              <a:t>12. Each member having pride in his or her work </a:t>
            </a:r>
          </a:p>
          <a:p>
            <a:pPr algn="just"/>
            <a:r>
              <a:rPr lang="en-US" sz="2800" b="1" dirty="0">
                <a:solidFill>
                  <a:srgbClr val="0A1F61"/>
                </a:solidFill>
                <a:cs typeface="Tajawal ExtraBold" panose="00000800000000000000" pitchFamily="2" charset="-78"/>
              </a:rPr>
              <a:t>13. Rewards tied to individual as well as team results</a:t>
            </a:r>
          </a:p>
          <a:p>
            <a:pPr algn="just"/>
            <a:r>
              <a:rPr lang="en-US" sz="2800" b="1" dirty="0">
                <a:solidFill>
                  <a:srgbClr val="0A1F61"/>
                </a:solidFill>
                <a:cs typeface="Tajawal ExtraBold" panose="00000800000000000000" pitchFamily="2" charset="-78"/>
              </a:rPr>
              <a:t>14. Team members who automatically provide backup and support for one another without the team leader's stepping in</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675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Yes or No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Scoring and interpretation: The larger the number of statements answered "mostly yes," the more likely it is that good teamwork is present, thus contributing to productivity. The answers will serve as discussion points among team members for improving teamwork and group effectiveness. Negative responses to the statements can be used as suggestions for taking action to improve teamwork in your group.</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72972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6093</TotalTime>
  <Words>342</Words>
  <Application>Microsoft Office PowerPoint</Application>
  <PresentationFormat>Widescreen</PresentationFormat>
  <Paragraphs>41</Paragraphs>
  <Slides>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154</cp:revision>
  <dcterms:created xsi:type="dcterms:W3CDTF">2021-08-03T13:03:26Z</dcterms:created>
  <dcterms:modified xsi:type="dcterms:W3CDTF">2023-03-23T21:53:04Z</dcterms:modified>
</cp:coreProperties>
</file>