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4"/>
  </p:notesMasterIdLst>
  <p:sldIdLst>
    <p:sldId id="502" r:id="rId5"/>
    <p:sldId id="503" r:id="rId6"/>
    <p:sldId id="501" r:id="rId7"/>
    <p:sldId id="370" r:id="rId8"/>
    <p:sldId id="799" r:id="rId9"/>
    <p:sldId id="839" r:id="rId10"/>
    <p:sldId id="840" r:id="rId11"/>
    <p:sldId id="841" r:id="rId12"/>
    <p:sldId id="842" r:id="rId13"/>
    <p:sldId id="843" r:id="rId14"/>
    <p:sldId id="844" r:id="rId15"/>
    <p:sldId id="808" r:id="rId16"/>
    <p:sldId id="845" r:id="rId17"/>
    <p:sldId id="846" r:id="rId18"/>
    <p:sldId id="847" r:id="rId19"/>
    <p:sldId id="848" r:id="rId20"/>
    <p:sldId id="849" r:id="rId21"/>
    <p:sldId id="851" r:id="rId22"/>
    <p:sldId id="850" r:id="rId23"/>
    <p:sldId id="852" r:id="rId24"/>
    <p:sldId id="853" r:id="rId25"/>
    <p:sldId id="854" r:id="rId26"/>
    <p:sldId id="855" r:id="rId27"/>
    <p:sldId id="856" r:id="rId28"/>
    <p:sldId id="857" r:id="rId29"/>
    <p:sldId id="858" r:id="rId30"/>
    <p:sldId id="860" r:id="rId31"/>
    <p:sldId id="859" r:id="rId32"/>
    <p:sldId id="861" r:id="rId33"/>
    <p:sldId id="862" r:id="rId34"/>
    <p:sldId id="863" r:id="rId35"/>
    <p:sldId id="864" r:id="rId36"/>
    <p:sldId id="867" r:id="rId37"/>
    <p:sldId id="871" r:id="rId38"/>
    <p:sldId id="868" r:id="rId39"/>
    <p:sldId id="870" r:id="rId40"/>
    <p:sldId id="869" r:id="rId41"/>
    <p:sldId id="665" r:id="rId42"/>
    <p:sldId id="349" r:id="rId43"/>
  </p:sldIdLst>
  <p:sldSz cx="12192000" cy="6858000"/>
  <p:notesSz cx="6858000" cy="9144000"/>
  <p:embeddedFontLst>
    <p:embeddedFont>
      <p:font typeface="Alexandria" pitchFamily="2" charset="-78"/>
      <p:regular r:id="rId45"/>
      <p:bold r:id="rId46"/>
    </p:embeddedFont>
    <p:embeddedFont>
      <p:font typeface="Alexandria Light" pitchFamily="2" charset="-78"/>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39"/>
            <p14:sldId id="840"/>
            <p14:sldId id="841"/>
            <p14:sldId id="842"/>
            <p14:sldId id="843"/>
            <p14:sldId id="844"/>
            <p14:sldId id="808"/>
            <p14:sldId id="845"/>
            <p14:sldId id="846"/>
            <p14:sldId id="847"/>
            <p14:sldId id="848"/>
            <p14:sldId id="849"/>
            <p14:sldId id="851"/>
            <p14:sldId id="850"/>
            <p14:sldId id="852"/>
            <p14:sldId id="853"/>
            <p14:sldId id="854"/>
            <p14:sldId id="855"/>
            <p14:sldId id="856"/>
            <p14:sldId id="857"/>
            <p14:sldId id="858"/>
            <p14:sldId id="860"/>
            <p14:sldId id="859"/>
            <p14:sldId id="861"/>
            <p14:sldId id="862"/>
            <p14:sldId id="863"/>
            <p14:sldId id="864"/>
            <p14:sldId id="867"/>
            <p14:sldId id="871"/>
            <p14:sldId id="868"/>
            <p14:sldId id="870"/>
            <p14:sldId id="869"/>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C822D6-C2B3-4778-99D8-325836A675C0}" v="95" dt="2024-11-13T12:55:04.995"/>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70" autoAdjust="0"/>
    <p:restoredTop sz="65860" autoAdjust="0"/>
  </p:normalViewPr>
  <p:slideViewPr>
    <p:cSldViewPr snapToGrid="0">
      <p:cViewPr varScale="1">
        <p:scale>
          <a:sx n="60" d="100"/>
          <a:sy n="60" d="100"/>
        </p:scale>
        <p:origin x="12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D8C822D6-C2B3-4778-99D8-325836A675C0}"/>
    <pc:docChg chg="undo custSel addSld delSld modSld sldOrd modSection">
      <pc:chgData name="ِAwatef B" userId="4c3a533462edbdd8" providerId="LiveId" clId="{D8C822D6-C2B3-4778-99D8-325836A675C0}" dt="2024-11-13T12:55:04.995" v="3102"/>
      <pc:docMkLst>
        <pc:docMk/>
      </pc:docMkLst>
      <pc:sldChg chg="modTransition">
        <pc:chgData name="ِAwatef B" userId="4c3a533462edbdd8" providerId="LiveId" clId="{D8C822D6-C2B3-4778-99D8-325836A675C0}" dt="2024-11-13T12:55:04.995" v="3102"/>
        <pc:sldMkLst>
          <pc:docMk/>
          <pc:sldMk cId="0" sldId="349"/>
        </pc:sldMkLst>
      </pc:sldChg>
      <pc:sldChg chg="modSp mod modTransition modAnim">
        <pc:chgData name="ِAwatef B" userId="4c3a533462edbdd8" providerId="LiveId" clId="{D8C822D6-C2B3-4778-99D8-325836A675C0}" dt="2024-11-13T12:55:04.995" v="3102"/>
        <pc:sldMkLst>
          <pc:docMk/>
          <pc:sldMk cId="2844625956" sldId="370"/>
        </pc:sldMkLst>
        <pc:spChg chg="mod">
          <ac:chgData name="ِAwatef B" userId="4c3a533462edbdd8" providerId="LiveId" clId="{D8C822D6-C2B3-4778-99D8-325836A675C0}" dt="2024-11-12T10:24:27.379" v="1173" actId="1076"/>
          <ac:spMkLst>
            <pc:docMk/>
            <pc:sldMk cId="2844625956" sldId="370"/>
            <ac:spMk id="3" creationId="{571164F4-6807-D434-2AC4-6A7AB2080EE8}"/>
          </ac:spMkLst>
        </pc:spChg>
        <pc:spChg chg="mod">
          <ac:chgData name="ِAwatef B" userId="4c3a533462edbdd8" providerId="LiveId" clId="{D8C822D6-C2B3-4778-99D8-325836A675C0}" dt="2024-11-12T10:24:20.862" v="1172" actId="1076"/>
          <ac:spMkLst>
            <pc:docMk/>
            <pc:sldMk cId="2844625956" sldId="370"/>
            <ac:spMk id="6" creationId="{E301E4EB-6725-EE88-A4AC-5AA22C82CCFC}"/>
          </ac:spMkLst>
        </pc:spChg>
        <pc:spChg chg="mod">
          <ac:chgData name="ِAwatef B" userId="4c3a533462edbdd8" providerId="LiveId" clId="{D8C822D6-C2B3-4778-99D8-325836A675C0}" dt="2024-11-12T10:24:20.862" v="1172" actId="1076"/>
          <ac:spMkLst>
            <pc:docMk/>
            <pc:sldMk cId="2844625956" sldId="370"/>
            <ac:spMk id="7" creationId="{D7E40114-B3AA-7AD0-0065-E7172B8E820D}"/>
          </ac:spMkLst>
        </pc:spChg>
        <pc:spChg chg="mod">
          <ac:chgData name="ِAwatef B" userId="4c3a533462edbdd8" providerId="LiveId" clId="{D8C822D6-C2B3-4778-99D8-325836A675C0}" dt="2024-11-12T10:24:27.379" v="1173" actId="1076"/>
          <ac:spMkLst>
            <pc:docMk/>
            <pc:sldMk cId="2844625956" sldId="370"/>
            <ac:spMk id="25" creationId="{2BC869EB-5623-4AA1-9123-4AF9DF916049}"/>
          </ac:spMkLst>
        </pc:spChg>
      </pc:sldChg>
      <pc:sldChg chg="modSp mod modTransition modAnim">
        <pc:chgData name="ِAwatef B" userId="4c3a533462edbdd8" providerId="LiveId" clId="{D8C822D6-C2B3-4778-99D8-325836A675C0}" dt="2024-11-13T12:55:04.995" v="3102"/>
        <pc:sldMkLst>
          <pc:docMk/>
          <pc:sldMk cId="3209221492" sldId="501"/>
        </pc:sldMkLst>
        <pc:spChg chg="mod">
          <ac:chgData name="ِAwatef B" userId="4c3a533462edbdd8" providerId="LiveId" clId="{D8C822D6-C2B3-4778-99D8-325836A675C0}" dt="2024-11-11T11:49:14.834" v="945" actId="20577"/>
          <ac:spMkLst>
            <pc:docMk/>
            <pc:sldMk cId="3209221492" sldId="501"/>
            <ac:spMk id="10" creationId="{00000000-0000-0000-0000-000000000000}"/>
          </ac:spMkLst>
        </pc:spChg>
      </pc:sldChg>
      <pc:sldChg chg="modSp mod modTransition modAnim modNotesTx">
        <pc:chgData name="ِAwatef B" userId="4c3a533462edbdd8" providerId="LiveId" clId="{D8C822D6-C2B3-4778-99D8-325836A675C0}" dt="2024-11-13T12:55:04.995" v="3102"/>
        <pc:sldMkLst>
          <pc:docMk/>
          <pc:sldMk cId="0" sldId="502"/>
        </pc:sldMkLst>
        <pc:spChg chg="mod">
          <ac:chgData name="ِAwatef B" userId="4c3a533462edbdd8" providerId="LiveId" clId="{D8C822D6-C2B3-4778-99D8-325836A675C0}" dt="2024-10-31T19:03:08.468" v="11" actId="20577"/>
          <ac:spMkLst>
            <pc:docMk/>
            <pc:sldMk cId="0" sldId="502"/>
            <ac:spMk id="3" creationId="{6D9AC4FC-D5AC-C002-168E-DF345744E9DD}"/>
          </ac:spMkLst>
        </pc:spChg>
        <pc:spChg chg="mod">
          <ac:chgData name="ِAwatef B" userId="4c3a533462edbdd8" providerId="LiveId" clId="{D8C822D6-C2B3-4778-99D8-325836A675C0}" dt="2024-10-31T19:03:02.213" v="6" actId="20577"/>
          <ac:spMkLst>
            <pc:docMk/>
            <pc:sldMk cId="0" sldId="502"/>
            <ac:spMk id="34" creationId="{00000000-0000-0000-0000-000000000000}"/>
          </ac:spMkLst>
        </pc:spChg>
        <pc:spChg chg="mod">
          <ac:chgData name="ِAwatef B" userId="4c3a533462edbdd8" providerId="LiveId" clId="{D8C822D6-C2B3-4778-99D8-325836A675C0}" dt="2024-11-04T22:48:36.829" v="38" actId="20577"/>
          <ac:spMkLst>
            <pc:docMk/>
            <pc:sldMk cId="0" sldId="502"/>
            <ac:spMk id="46" creationId="{00000000-0000-0000-0000-000000000000}"/>
          </ac:spMkLst>
        </pc:spChg>
      </pc:sldChg>
      <pc:sldChg chg="addSp delSp modSp mod modTransition delAnim modAnim">
        <pc:chgData name="ِAwatef B" userId="4c3a533462edbdd8" providerId="LiveId" clId="{D8C822D6-C2B3-4778-99D8-325836A675C0}" dt="2024-11-13T12:55:04.995" v="3102"/>
        <pc:sldMkLst>
          <pc:docMk/>
          <pc:sldMk cId="363843668" sldId="503"/>
        </pc:sldMkLst>
        <pc:spChg chg="mod">
          <ac:chgData name="ِAwatef B" userId="4c3a533462edbdd8" providerId="LiveId" clId="{D8C822D6-C2B3-4778-99D8-325836A675C0}" dt="2024-11-11T11:48:05.737" v="939" actId="20577"/>
          <ac:spMkLst>
            <pc:docMk/>
            <pc:sldMk cId="363843668" sldId="503"/>
            <ac:spMk id="46" creationId="{00000000-0000-0000-0000-000000000000}"/>
          </ac:spMkLst>
        </pc:spChg>
        <pc:picChg chg="mod">
          <ac:chgData name="ِAwatef B" userId="4c3a533462edbdd8" providerId="LiveId" clId="{D8C822D6-C2B3-4778-99D8-325836A675C0}" dt="2024-11-13T12:44:44.832" v="3090" actId="1076"/>
          <ac:picMkLst>
            <pc:docMk/>
            <pc:sldMk cId="363843668" sldId="503"/>
            <ac:picMk id="3" creationId="{17EA05E2-E4B8-47CE-C0D3-A637D93090B2}"/>
          </ac:picMkLst>
        </pc:picChg>
        <pc:picChg chg="add del mod">
          <ac:chgData name="ِAwatef B" userId="4c3a533462edbdd8" providerId="LiveId" clId="{D8C822D6-C2B3-4778-99D8-325836A675C0}" dt="2024-11-13T12:34:34.308" v="3086" actId="21"/>
          <ac:picMkLst>
            <pc:docMk/>
            <pc:sldMk cId="363843668" sldId="503"/>
            <ac:picMk id="3" creationId="{E49FB1B9-4CEA-9529-683C-0827D6D0A20B}"/>
          </ac:picMkLst>
        </pc:picChg>
        <pc:picChg chg="del mod">
          <ac:chgData name="ِAwatef B" userId="4c3a533462edbdd8" providerId="LiveId" clId="{D8C822D6-C2B3-4778-99D8-325836A675C0}" dt="2024-11-13T12:39:33.799" v="3089" actId="478"/>
          <ac:picMkLst>
            <pc:docMk/>
            <pc:sldMk cId="363843668" sldId="503"/>
            <ac:picMk id="5" creationId="{C923B0A8-F04C-27DD-896A-0DF297B51ACF}"/>
          </ac:picMkLst>
        </pc:picChg>
        <pc:picChg chg="add del mod">
          <ac:chgData name="ِAwatef B" userId="4c3a533462edbdd8" providerId="LiveId" clId="{D8C822D6-C2B3-4778-99D8-325836A675C0}" dt="2024-11-13T12:39:24.970" v="3088" actId="478"/>
          <ac:picMkLst>
            <pc:docMk/>
            <pc:sldMk cId="363843668" sldId="503"/>
            <ac:picMk id="6" creationId="{E49FB1B9-4CEA-9529-683C-0827D6D0A20B}"/>
          </ac:picMkLst>
        </pc:picChg>
      </pc:sldChg>
      <pc:sldChg chg="modTransition modAnim">
        <pc:chgData name="ِAwatef B" userId="4c3a533462edbdd8" providerId="LiveId" clId="{D8C822D6-C2B3-4778-99D8-325836A675C0}" dt="2024-11-13T12:55:04.995" v="3102"/>
        <pc:sldMkLst>
          <pc:docMk/>
          <pc:sldMk cId="1058915096" sldId="665"/>
        </pc:sldMkLst>
      </pc:sldChg>
      <pc:sldChg chg="del">
        <pc:chgData name="ِAwatef B" userId="4c3a533462edbdd8" providerId="LiveId" clId="{D8C822D6-C2B3-4778-99D8-325836A675C0}" dt="2024-11-11T11:41:35.256" v="835" actId="47"/>
        <pc:sldMkLst>
          <pc:docMk/>
          <pc:sldMk cId="2171021660" sldId="798"/>
        </pc:sldMkLst>
      </pc:sldChg>
      <pc:sldChg chg="addSp delSp modSp mod modTransition modAnim modNotesTx">
        <pc:chgData name="ِAwatef B" userId="4c3a533462edbdd8" providerId="LiveId" clId="{D8C822D6-C2B3-4778-99D8-325836A675C0}" dt="2024-11-13T12:55:04.995" v="3102"/>
        <pc:sldMkLst>
          <pc:docMk/>
          <pc:sldMk cId="1628360170" sldId="799"/>
        </pc:sldMkLst>
        <pc:spChg chg="add mod">
          <ac:chgData name="ِAwatef B" userId="4c3a533462edbdd8" providerId="LiveId" clId="{D8C822D6-C2B3-4778-99D8-325836A675C0}" dt="2024-11-12T10:23:23.674" v="1120" actId="1076"/>
          <ac:spMkLst>
            <pc:docMk/>
            <pc:sldMk cId="1628360170" sldId="799"/>
            <ac:spMk id="4" creationId="{270265D0-1305-6E23-105B-4C311F999D32}"/>
          </ac:spMkLst>
        </pc:spChg>
        <pc:spChg chg="add mod">
          <ac:chgData name="ِAwatef B" userId="4c3a533462edbdd8" providerId="LiveId" clId="{D8C822D6-C2B3-4778-99D8-325836A675C0}" dt="2024-11-12T15:07:15.879" v="1389" actId="14100"/>
          <ac:spMkLst>
            <pc:docMk/>
            <pc:sldMk cId="1628360170" sldId="799"/>
            <ac:spMk id="5" creationId="{5DFA3386-09A8-43B3-C426-7AFB2B9E2794}"/>
          </ac:spMkLst>
        </pc:spChg>
        <pc:spChg chg="mod">
          <ac:chgData name="ِAwatef B" userId="4c3a533462edbdd8" providerId="LiveId" clId="{D8C822D6-C2B3-4778-99D8-325836A675C0}" dt="2024-11-12T10:23:27.754" v="1121" actId="14100"/>
          <ac:spMkLst>
            <pc:docMk/>
            <pc:sldMk cId="1628360170" sldId="799"/>
            <ac:spMk id="25" creationId="{9CE0DB92-C4BF-CE79-3F1D-BF0AB6422424}"/>
          </ac:spMkLst>
        </pc:spChg>
        <pc:picChg chg="add del mod modCrop">
          <ac:chgData name="ِAwatef B" userId="4c3a533462edbdd8" providerId="LiveId" clId="{D8C822D6-C2B3-4778-99D8-325836A675C0}" dt="2024-11-12T15:05:54.475" v="1353" actId="478"/>
          <ac:picMkLst>
            <pc:docMk/>
            <pc:sldMk cId="1628360170" sldId="799"/>
            <ac:picMk id="3" creationId="{17CAD8F8-3F34-718D-8336-223C075DFA26}"/>
          </ac:picMkLst>
        </pc:picChg>
        <pc:picChg chg="mod">
          <ac:chgData name="ِAwatef B" userId="4c3a533462edbdd8" providerId="LiveId" clId="{D8C822D6-C2B3-4778-99D8-325836A675C0}" dt="2024-11-11T09:05:49.905" v="44" actId="1076"/>
          <ac:picMkLst>
            <pc:docMk/>
            <pc:sldMk cId="1628360170" sldId="799"/>
            <ac:picMk id="9" creationId="{009FFC58-1C78-FF68-3033-898F2DDB8803}"/>
          </ac:picMkLst>
        </pc:picChg>
      </pc:sldChg>
      <pc:sldChg chg="del">
        <pc:chgData name="ِAwatef B" userId="4c3a533462edbdd8" providerId="LiveId" clId="{D8C822D6-C2B3-4778-99D8-325836A675C0}" dt="2024-11-11T11:41:35.256" v="835" actId="47"/>
        <pc:sldMkLst>
          <pc:docMk/>
          <pc:sldMk cId="1531436029" sldId="807"/>
        </pc:sldMkLst>
      </pc:sldChg>
      <pc:sldChg chg="addSp delSp modSp mod modTransition modAnim modNotesTx">
        <pc:chgData name="ِAwatef B" userId="4c3a533462edbdd8" providerId="LiveId" clId="{D8C822D6-C2B3-4778-99D8-325836A675C0}" dt="2024-11-13T12:55:04.995" v="3102"/>
        <pc:sldMkLst>
          <pc:docMk/>
          <pc:sldMk cId="11161155" sldId="808"/>
        </pc:sldMkLst>
        <pc:spChg chg="mod">
          <ac:chgData name="ِAwatef B" userId="4c3a533462edbdd8" providerId="LiveId" clId="{D8C822D6-C2B3-4778-99D8-325836A675C0}" dt="2024-11-12T15:49:59.171" v="1777" actId="1036"/>
          <ac:spMkLst>
            <pc:docMk/>
            <pc:sldMk cId="11161155" sldId="808"/>
            <ac:spMk id="2" creationId="{7E49359C-3AFA-1324-3E18-580B0861CB61}"/>
          </ac:spMkLst>
        </pc:spChg>
        <pc:spChg chg="del">
          <ac:chgData name="ِAwatef B" userId="4c3a533462edbdd8" providerId="LiveId" clId="{D8C822D6-C2B3-4778-99D8-325836A675C0}" dt="2024-11-11T09:23:06.665" v="230" actId="478"/>
          <ac:spMkLst>
            <pc:docMk/>
            <pc:sldMk cId="11161155" sldId="808"/>
            <ac:spMk id="3" creationId="{DD8A9AE4-7149-4549-D9B2-D3BED7161E42}"/>
          </ac:spMkLst>
        </pc:spChg>
        <pc:spChg chg="add del">
          <ac:chgData name="ِAwatef B" userId="4c3a533462edbdd8" providerId="LiveId" clId="{D8C822D6-C2B3-4778-99D8-325836A675C0}" dt="2024-11-12T15:44:51.893" v="1678" actId="22"/>
          <ac:spMkLst>
            <pc:docMk/>
            <pc:sldMk cId="11161155" sldId="808"/>
            <ac:spMk id="7" creationId="{ADF1EEE8-A1D4-A608-6675-3D8376010116}"/>
          </ac:spMkLst>
        </pc:spChg>
        <pc:spChg chg="del mod">
          <ac:chgData name="ِAwatef B" userId="4c3a533462edbdd8" providerId="LiveId" clId="{D8C822D6-C2B3-4778-99D8-325836A675C0}" dt="2024-11-11T09:23:23.229" v="235" actId="478"/>
          <ac:spMkLst>
            <pc:docMk/>
            <pc:sldMk cId="11161155" sldId="808"/>
            <ac:spMk id="9" creationId="{6299B529-A611-E0FF-0C11-0AECC0AF065C}"/>
          </ac:spMkLst>
        </pc:spChg>
        <pc:spChg chg="add mod">
          <ac:chgData name="ِAwatef B" userId="4c3a533462edbdd8" providerId="LiveId" clId="{D8C822D6-C2B3-4778-99D8-325836A675C0}" dt="2024-11-12T15:49:34.453" v="1761" actId="207"/>
          <ac:spMkLst>
            <pc:docMk/>
            <pc:sldMk cId="11161155" sldId="808"/>
            <ac:spMk id="10" creationId="{0E35905B-5E59-5F77-7E0D-6ABA100E1388}"/>
          </ac:spMkLst>
        </pc:spChg>
        <pc:spChg chg="del">
          <ac:chgData name="ِAwatef B" userId="4c3a533462edbdd8" providerId="LiveId" clId="{D8C822D6-C2B3-4778-99D8-325836A675C0}" dt="2024-11-12T15:43:16.203" v="1663" actId="478"/>
          <ac:spMkLst>
            <pc:docMk/>
            <pc:sldMk cId="11161155" sldId="808"/>
            <ac:spMk id="12" creationId="{C028FA51-264D-939E-359E-52793684633B}"/>
          </ac:spMkLst>
        </pc:spChg>
        <pc:spChg chg="del">
          <ac:chgData name="ِAwatef B" userId="4c3a533462edbdd8" providerId="LiveId" clId="{D8C822D6-C2B3-4778-99D8-325836A675C0}" dt="2024-11-12T15:43:19.416" v="1664" actId="478"/>
          <ac:spMkLst>
            <pc:docMk/>
            <pc:sldMk cId="11161155" sldId="808"/>
            <ac:spMk id="13" creationId="{42C32D69-5351-6DC3-4D7D-A17758680B84}"/>
          </ac:spMkLst>
        </pc:spChg>
        <pc:picChg chg="mod">
          <ac:chgData name="ِAwatef B" userId="4c3a533462edbdd8" providerId="LiveId" clId="{D8C822D6-C2B3-4778-99D8-325836A675C0}" dt="2024-11-12T15:48:34.473" v="1749" actId="14100"/>
          <ac:picMkLst>
            <pc:docMk/>
            <pc:sldMk cId="11161155" sldId="808"/>
            <ac:picMk id="5" creationId="{63A0FC0E-EF2E-01C2-83C1-3B7261442040}"/>
          </ac:picMkLst>
        </pc:picChg>
        <pc:picChg chg="del">
          <ac:chgData name="ِAwatef B" userId="4c3a533462edbdd8" providerId="LiveId" clId="{D8C822D6-C2B3-4778-99D8-325836A675C0}" dt="2024-11-12T15:43:12.592" v="1662" actId="478"/>
          <ac:picMkLst>
            <pc:docMk/>
            <pc:sldMk cId="11161155" sldId="808"/>
            <ac:picMk id="6" creationId="{49FBAFD7-C2CB-ED12-5EC3-BC457696BAEB}"/>
          </ac:picMkLst>
        </pc:picChg>
        <pc:picChg chg="add del mod modCrop">
          <ac:chgData name="ِAwatef B" userId="4c3a533462edbdd8" providerId="LiveId" clId="{D8C822D6-C2B3-4778-99D8-325836A675C0}" dt="2024-11-12T15:47:53.040" v="1738" actId="478"/>
          <ac:picMkLst>
            <pc:docMk/>
            <pc:sldMk cId="11161155" sldId="808"/>
            <ac:picMk id="8" creationId="{6FD532A9-4AD6-E240-72FD-EF0EA2D691AA}"/>
          </ac:picMkLst>
        </pc:picChg>
      </pc:sldChg>
      <pc:sldChg chg="del">
        <pc:chgData name="ِAwatef B" userId="4c3a533462edbdd8" providerId="LiveId" clId="{D8C822D6-C2B3-4778-99D8-325836A675C0}" dt="2024-11-11T11:41:35.256" v="835" actId="47"/>
        <pc:sldMkLst>
          <pc:docMk/>
          <pc:sldMk cId="3068544396" sldId="809"/>
        </pc:sldMkLst>
      </pc:sldChg>
      <pc:sldChg chg="del">
        <pc:chgData name="ِAwatef B" userId="4c3a533462edbdd8" providerId="LiveId" clId="{D8C822D6-C2B3-4778-99D8-325836A675C0}" dt="2024-11-11T11:41:35.256" v="835" actId="47"/>
        <pc:sldMkLst>
          <pc:docMk/>
          <pc:sldMk cId="3251902608" sldId="810"/>
        </pc:sldMkLst>
      </pc:sldChg>
      <pc:sldChg chg="del">
        <pc:chgData name="ِAwatef B" userId="4c3a533462edbdd8" providerId="LiveId" clId="{D8C822D6-C2B3-4778-99D8-325836A675C0}" dt="2024-11-11T11:41:35.256" v="835" actId="47"/>
        <pc:sldMkLst>
          <pc:docMk/>
          <pc:sldMk cId="3064047632" sldId="811"/>
        </pc:sldMkLst>
      </pc:sldChg>
      <pc:sldChg chg="del">
        <pc:chgData name="ِAwatef B" userId="4c3a533462edbdd8" providerId="LiveId" clId="{D8C822D6-C2B3-4778-99D8-325836A675C0}" dt="2024-11-11T11:41:35.256" v="835" actId="47"/>
        <pc:sldMkLst>
          <pc:docMk/>
          <pc:sldMk cId="4064918566" sldId="812"/>
        </pc:sldMkLst>
      </pc:sldChg>
      <pc:sldChg chg="del">
        <pc:chgData name="ِAwatef B" userId="4c3a533462edbdd8" providerId="LiveId" clId="{D8C822D6-C2B3-4778-99D8-325836A675C0}" dt="2024-11-11T11:41:35.256" v="835" actId="47"/>
        <pc:sldMkLst>
          <pc:docMk/>
          <pc:sldMk cId="1404815497" sldId="813"/>
        </pc:sldMkLst>
      </pc:sldChg>
      <pc:sldChg chg="del">
        <pc:chgData name="ِAwatef B" userId="4c3a533462edbdd8" providerId="LiveId" clId="{D8C822D6-C2B3-4778-99D8-325836A675C0}" dt="2024-11-11T11:41:35.256" v="835" actId="47"/>
        <pc:sldMkLst>
          <pc:docMk/>
          <pc:sldMk cId="3996498813" sldId="814"/>
        </pc:sldMkLst>
      </pc:sldChg>
      <pc:sldChg chg="del">
        <pc:chgData name="ِAwatef B" userId="4c3a533462edbdd8" providerId="LiveId" clId="{D8C822D6-C2B3-4778-99D8-325836A675C0}" dt="2024-11-11T11:41:35.256" v="835" actId="47"/>
        <pc:sldMkLst>
          <pc:docMk/>
          <pc:sldMk cId="2406628233" sldId="815"/>
        </pc:sldMkLst>
      </pc:sldChg>
      <pc:sldChg chg="del">
        <pc:chgData name="ِAwatef B" userId="4c3a533462edbdd8" providerId="LiveId" clId="{D8C822D6-C2B3-4778-99D8-325836A675C0}" dt="2024-11-11T11:41:35.256" v="835" actId="47"/>
        <pc:sldMkLst>
          <pc:docMk/>
          <pc:sldMk cId="1958017527" sldId="816"/>
        </pc:sldMkLst>
      </pc:sldChg>
      <pc:sldChg chg="del">
        <pc:chgData name="ِAwatef B" userId="4c3a533462edbdd8" providerId="LiveId" clId="{D8C822D6-C2B3-4778-99D8-325836A675C0}" dt="2024-11-11T11:41:35.256" v="835" actId="47"/>
        <pc:sldMkLst>
          <pc:docMk/>
          <pc:sldMk cId="4198150081" sldId="817"/>
        </pc:sldMkLst>
      </pc:sldChg>
      <pc:sldChg chg="del">
        <pc:chgData name="ِAwatef B" userId="4c3a533462edbdd8" providerId="LiveId" clId="{D8C822D6-C2B3-4778-99D8-325836A675C0}" dt="2024-11-11T11:41:35.256" v="835" actId="47"/>
        <pc:sldMkLst>
          <pc:docMk/>
          <pc:sldMk cId="2857178608" sldId="818"/>
        </pc:sldMkLst>
      </pc:sldChg>
      <pc:sldChg chg="del">
        <pc:chgData name="ِAwatef B" userId="4c3a533462edbdd8" providerId="LiveId" clId="{D8C822D6-C2B3-4778-99D8-325836A675C0}" dt="2024-11-11T11:41:35.256" v="835" actId="47"/>
        <pc:sldMkLst>
          <pc:docMk/>
          <pc:sldMk cId="1355490693" sldId="819"/>
        </pc:sldMkLst>
      </pc:sldChg>
      <pc:sldChg chg="del">
        <pc:chgData name="ِAwatef B" userId="4c3a533462edbdd8" providerId="LiveId" clId="{D8C822D6-C2B3-4778-99D8-325836A675C0}" dt="2024-11-11T11:41:35.256" v="835" actId="47"/>
        <pc:sldMkLst>
          <pc:docMk/>
          <pc:sldMk cId="2034491507" sldId="820"/>
        </pc:sldMkLst>
      </pc:sldChg>
      <pc:sldChg chg="del">
        <pc:chgData name="ِAwatef B" userId="4c3a533462edbdd8" providerId="LiveId" clId="{D8C822D6-C2B3-4778-99D8-325836A675C0}" dt="2024-11-11T11:41:35.256" v="835" actId="47"/>
        <pc:sldMkLst>
          <pc:docMk/>
          <pc:sldMk cId="2776422381" sldId="821"/>
        </pc:sldMkLst>
      </pc:sldChg>
      <pc:sldChg chg="del">
        <pc:chgData name="ِAwatef B" userId="4c3a533462edbdd8" providerId="LiveId" clId="{D8C822D6-C2B3-4778-99D8-325836A675C0}" dt="2024-11-11T11:41:35.256" v="835" actId="47"/>
        <pc:sldMkLst>
          <pc:docMk/>
          <pc:sldMk cId="1134626345" sldId="822"/>
        </pc:sldMkLst>
      </pc:sldChg>
      <pc:sldChg chg="del">
        <pc:chgData name="ِAwatef B" userId="4c3a533462edbdd8" providerId="LiveId" clId="{D8C822D6-C2B3-4778-99D8-325836A675C0}" dt="2024-11-11T11:41:35.256" v="835" actId="47"/>
        <pc:sldMkLst>
          <pc:docMk/>
          <pc:sldMk cId="2091564327" sldId="823"/>
        </pc:sldMkLst>
      </pc:sldChg>
      <pc:sldChg chg="del">
        <pc:chgData name="ِAwatef B" userId="4c3a533462edbdd8" providerId="LiveId" clId="{D8C822D6-C2B3-4778-99D8-325836A675C0}" dt="2024-11-11T11:41:35.256" v="835" actId="47"/>
        <pc:sldMkLst>
          <pc:docMk/>
          <pc:sldMk cId="1705776700" sldId="824"/>
        </pc:sldMkLst>
      </pc:sldChg>
      <pc:sldChg chg="del">
        <pc:chgData name="ِAwatef B" userId="4c3a533462edbdd8" providerId="LiveId" clId="{D8C822D6-C2B3-4778-99D8-325836A675C0}" dt="2024-11-11T11:41:35.256" v="835" actId="47"/>
        <pc:sldMkLst>
          <pc:docMk/>
          <pc:sldMk cId="2442759244" sldId="825"/>
        </pc:sldMkLst>
      </pc:sldChg>
      <pc:sldChg chg="del">
        <pc:chgData name="ِAwatef B" userId="4c3a533462edbdd8" providerId="LiveId" clId="{D8C822D6-C2B3-4778-99D8-325836A675C0}" dt="2024-11-11T11:41:35.256" v="835" actId="47"/>
        <pc:sldMkLst>
          <pc:docMk/>
          <pc:sldMk cId="260726257" sldId="826"/>
        </pc:sldMkLst>
      </pc:sldChg>
      <pc:sldChg chg="del">
        <pc:chgData name="ِAwatef B" userId="4c3a533462edbdd8" providerId="LiveId" clId="{D8C822D6-C2B3-4778-99D8-325836A675C0}" dt="2024-11-11T11:41:35.256" v="835" actId="47"/>
        <pc:sldMkLst>
          <pc:docMk/>
          <pc:sldMk cId="856035299" sldId="827"/>
        </pc:sldMkLst>
      </pc:sldChg>
      <pc:sldChg chg="del">
        <pc:chgData name="ِAwatef B" userId="4c3a533462edbdd8" providerId="LiveId" clId="{D8C822D6-C2B3-4778-99D8-325836A675C0}" dt="2024-11-11T11:41:35.256" v="835" actId="47"/>
        <pc:sldMkLst>
          <pc:docMk/>
          <pc:sldMk cId="1658735925" sldId="828"/>
        </pc:sldMkLst>
      </pc:sldChg>
      <pc:sldChg chg="del">
        <pc:chgData name="ِAwatef B" userId="4c3a533462edbdd8" providerId="LiveId" clId="{D8C822D6-C2B3-4778-99D8-325836A675C0}" dt="2024-11-11T11:41:35.256" v="835" actId="47"/>
        <pc:sldMkLst>
          <pc:docMk/>
          <pc:sldMk cId="80293051" sldId="829"/>
        </pc:sldMkLst>
      </pc:sldChg>
      <pc:sldChg chg="del">
        <pc:chgData name="ِAwatef B" userId="4c3a533462edbdd8" providerId="LiveId" clId="{D8C822D6-C2B3-4778-99D8-325836A675C0}" dt="2024-11-11T11:41:35.256" v="835" actId="47"/>
        <pc:sldMkLst>
          <pc:docMk/>
          <pc:sldMk cId="1853094324" sldId="830"/>
        </pc:sldMkLst>
      </pc:sldChg>
      <pc:sldChg chg="del">
        <pc:chgData name="ِAwatef B" userId="4c3a533462edbdd8" providerId="LiveId" clId="{D8C822D6-C2B3-4778-99D8-325836A675C0}" dt="2024-11-11T11:41:35.256" v="835" actId="47"/>
        <pc:sldMkLst>
          <pc:docMk/>
          <pc:sldMk cId="4232456128" sldId="831"/>
        </pc:sldMkLst>
      </pc:sldChg>
      <pc:sldChg chg="del">
        <pc:chgData name="ِAwatef B" userId="4c3a533462edbdd8" providerId="LiveId" clId="{D8C822D6-C2B3-4778-99D8-325836A675C0}" dt="2024-11-11T11:41:35.256" v="835" actId="47"/>
        <pc:sldMkLst>
          <pc:docMk/>
          <pc:sldMk cId="2901141175" sldId="832"/>
        </pc:sldMkLst>
      </pc:sldChg>
      <pc:sldChg chg="del">
        <pc:chgData name="ِAwatef B" userId="4c3a533462edbdd8" providerId="LiveId" clId="{D8C822D6-C2B3-4778-99D8-325836A675C0}" dt="2024-11-11T11:41:35.256" v="835" actId="47"/>
        <pc:sldMkLst>
          <pc:docMk/>
          <pc:sldMk cId="964317117" sldId="833"/>
        </pc:sldMkLst>
      </pc:sldChg>
      <pc:sldChg chg="del">
        <pc:chgData name="ِAwatef B" userId="4c3a533462edbdd8" providerId="LiveId" clId="{D8C822D6-C2B3-4778-99D8-325836A675C0}" dt="2024-11-11T11:41:35.256" v="835" actId="47"/>
        <pc:sldMkLst>
          <pc:docMk/>
          <pc:sldMk cId="875047583" sldId="834"/>
        </pc:sldMkLst>
      </pc:sldChg>
      <pc:sldChg chg="del">
        <pc:chgData name="ِAwatef B" userId="4c3a533462edbdd8" providerId="LiveId" clId="{D8C822D6-C2B3-4778-99D8-325836A675C0}" dt="2024-11-11T11:41:35.256" v="835" actId="47"/>
        <pc:sldMkLst>
          <pc:docMk/>
          <pc:sldMk cId="3064974468" sldId="835"/>
        </pc:sldMkLst>
      </pc:sldChg>
      <pc:sldChg chg="del">
        <pc:chgData name="ِAwatef B" userId="4c3a533462edbdd8" providerId="LiveId" clId="{D8C822D6-C2B3-4778-99D8-325836A675C0}" dt="2024-11-11T11:41:35.256" v="835" actId="47"/>
        <pc:sldMkLst>
          <pc:docMk/>
          <pc:sldMk cId="62364871" sldId="837"/>
        </pc:sldMkLst>
      </pc:sldChg>
      <pc:sldChg chg="del">
        <pc:chgData name="ِAwatef B" userId="4c3a533462edbdd8" providerId="LiveId" clId="{D8C822D6-C2B3-4778-99D8-325836A675C0}" dt="2024-11-11T11:41:35.256" v="835" actId="47"/>
        <pc:sldMkLst>
          <pc:docMk/>
          <pc:sldMk cId="83106620" sldId="838"/>
        </pc:sldMkLst>
      </pc:sldChg>
      <pc:sldChg chg="addSp delSp modSp add mod modTransition modAnim">
        <pc:chgData name="ِAwatef B" userId="4c3a533462edbdd8" providerId="LiveId" clId="{D8C822D6-C2B3-4778-99D8-325836A675C0}" dt="2024-11-13T12:55:04.995" v="3102"/>
        <pc:sldMkLst>
          <pc:docMk/>
          <pc:sldMk cId="125118117" sldId="839"/>
        </pc:sldMkLst>
        <pc:spChg chg="ord">
          <ac:chgData name="ِAwatef B" userId="4c3a533462edbdd8" providerId="LiveId" clId="{D8C822D6-C2B3-4778-99D8-325836A675C0}" dt="2024-11-12T15:07:44.244" v="1394" actId="166"/>
          <ac:spMkLst>
            <pc:docMk/>
            <pc:sldMk cId="125118117" sldId="839"/>
            <ac:spMk id="4" creationId="{7D8C79A6-7B09-D3A7-A055-C981D77EE9E0}"/>
          </ac:spMkLst>
        </pc:spChg>
        <pc:picChg chg="del">
          <ac:chgData name="ِAwatef B" userId="4c3a533462edbdd8" providerId="LiveId" clId="{D8C822D6-C2B3-4778-99D8-325836A675C0}" dt="2024-11-11T09:08:12.217" v="99" actId="478"/>
          <ac:picMkLst>
            <pc:docMk/>
            <pc:sldMk cId="125118117" sldId="839"/>
            <ac:picMk id="3" creationId="{2B1E4A99-2164-7DA0-3522-A35BA0269E75}"/>
          </ac:picMkLst>
        </pc:picChg>
        <pc:picChg chg="add mod modCrop">
          <ac:chgData name="ِAwatef B" userId="4c3a533462edbdd8" providerId="LiveId" clId="{D8C822D6-C2B3-4778-99D8-325836A675C0}" dt="2024-11-12T15:07:33.424" v="1393" actId="14100"/>
          <ac:picMkLst>
            <pc:docMk/>
            <pc:sldMk cId="125118117" sldId="839"/>
            <ac:picMk id="5" creationId="{7A61E24F-AB7E-1691-298A-E2F78607E6DC}"/>
          </ac:picMkLst>
        </pc:picChg>
      </pc:sldChg>
      <pc:sldChg chg="addSp delSp modSp add mod modTransition modAnim modNotesTx">
        <pc:chgData name="ِAwatef B" userId="4c3a533462edbdd8" providerId="LiveId" clId="{D8C822D6-C2B3-4778-99D8-325836A675C0}" dt="2024-11-13T12:55:04.995" v="3102"/>
        <pc:sldMkLst>
          <pc:docMk/>
          <pc:sldMk cId="848931401" sldId="840"/>
        </pc:sldMkLst>
        <pc:spChg chg="del mod">
          <ac:chgData name="ِAwatef B" userId="4c3a533462edbdd8" providerId="LiveId" clId="{D8C822D6-C2B3-4778-99D8-325836A675C0}" dt="2024-11-12T15:22:03.706" v="1421" actId="478"/>
          <ac:spMkLst>
            <pc:docMk/>
            <pc:sldMk cId="848931401" sldId="840"/>
            <ac:spMk id="4" creationId="{FF47C4DD-DAAF-5817-3167-7E2074B8B91E}"/>
          </ac:spMkLst>
        </pc:spChg>
        <pc:spChg chg="add del">
          <ac:chgData name="ِAwatef B" userId="4c3a533462edbdd8" providerId="LiveId" clId="{D8C822D6-C2B3-4778-99D8-325836A675C0}" dt="2024-11-12T15:19:40.602" v="1398" actId="22"/>
          <ac:spMkLst>
            <pc:docMk/>
            <pc:sldMk cId="848931401" sldId="840"/>
            <ac:spMk id="8" creationId="{FBE0EEDE-1A23-A344-424D-5DD849B74968}"/>
          </ac:spMkLst>
        </pc:spChg>
        <pc:spChg chg="add mod">
          <ac:chgData name="ِAwatef B" userId="4c3a533462edbdd8" providerId="LiveId" clId="{D8C822D6-C2B3-4778-99D8-325836A675C0}" dt="2024-11-12T15:22:10.677" v="1423" actId="1076"/>
          <ac:spMkLst>
            <pc:docMk/>
            <pc:sldMk cId="848931401" sldId="840"/>
            <ac:spMk id="11" creationId="{7AC2816A-557F-6589-A7EC-2423F65B69EA}"/>
          </ac:spMkLst>
        </pc:spChg>
        <pc:spChg chg="mod">
          <ac:chgData name="ِAwatef B" userId="4c3a533462edbdd8" providerId="LiveId" clId="{D8C822D6-C2B3-4778-99D8-325836A675C0}" dt="2024-11-12T15:21:45.831" v="1416" actId="14100"/>
          <ac:spMkLst>
            <pc:docMk/>
            <pc:sldMk cId="848931401" sldId="840"/>
            <ac:spMk id="25" creationId="{95620BB7-D92D-4550-5012-08FE257C7484}"/>
          </ac:spMkLst>
        </pc:spChg>
        <pc:picChg chg="mod">
          <ac:chgData name="ِAwatef B" userId="4c3a533462edbdd8" providerId="LiveId" clId="{D8C822D6-C2B3-4778-99D8-325836A675C0}" dt="2024-11-13T12:49:22.822" v="3099" actId="1036"/>
          <ac:picMkLst>
            <pc:docMk/>
            <pc:sldMk cId="848931401" sldId="840"/>
            <ac:picMk id="2" creationId="{BC72C444-0753-E55A-D3F6-877344E665D7}"/>
          </ac:picMkLst>
        </pc:picChg>
        <pc:picChg chg="add del mod modCrop">
          <ac:chgData name="ِAwatef B" userId="4c3a533462edbdd8" providerId="LiveId" clId="{D8C822D6-C2B3-4778-99D8-325836A675C0}" dt="2024-11-12T15:21:26.187" v="1411" actId="478"/>
          <ac:picMkLst>
            <pc:docMk/>
            <pc:sldMk cId="848931401" sldId="840"/>
            <ac:picMk id="3" creationId="{095D0ED1-CAF8-2BF0-A914-90573E8763BC}"/>
          </ac:picMkLst>
        </pc:picChg>
        <pc:picChg chg="add del mod modCrop">
          <ac:chgData name="ِAwatef B" userId="4c3a533462edbdd8" providerId="LiveId" clId="{D8C822D6-C2B3-4778-99D8-325836A675C0}" dt="2024-11-12T15:21:27.525" v="1412" actId="478"/>
          <ac:picMkLst>
            <pc:docMk/>
            <pc:sldMk cId="848931401" sldId="840"/>
            <ac:picMk id="5" creationId="{3D50CDD3-5DC0-6123-D4C9-041F10E2226C}"/>
          </ac:picMkLst>
        </pc:picChg>
        <pc:picChg chg="del">
          <ac:chgData name="ِAwatef B" userId="4c3a533462edbdd8" providerId="LiveId" clId="{D8C822D6-C2B3-4778-99D8-325836A675C0}" dt="2024-11-12T15:22:07.277" v="1422" actId="478"/>
          <ac:picMkLst>
            <pc:docMk/>
            <pc:sldMk cId="848931401" sldId="840"/>
            <ac:picMk id="9" creationId="{5B9426E7-A33D-F9FB-F6D6-F78ED1FD9D34}"/>
          </ac:picMkLst>
        </pc:picChg>
      </pc:sldChg>
      <pc:sldChg chg="addSp delSp modSp add mod modTransition modAnim modNotesTx">
        <pc:chgData name="ِAwatef B" userId="4c3a533462edbdd8" providerId="LiveId" clId="{D8C822D6-C2B3-4778-99D8-325836A675C0}" dt="2024-11-13T12:55:04.995" v="3102"/>
        <pc:sldMkLst>
          <pc:docMk/>
          <pc:sldMk cId="299286769" sldId="841"/>
        </pc:sldMkLst>
        <pc:spChg chg="add del">
          <ac:chgData name="ِAwatef B" userId="4c3a533462edbdd8" providerId="LiveId" clId="{D8C822D6-C2B3-4778-99D8-325836A675C0}" dt="2024-11-12T15:28:28.719" v="1546" actId="478"/>
          <ac:spMkLst>
            <pc:docMk/>
            <pc:sldMk cId="299286769" sldId="841"/>
            <ac:spMk id="4" creationId="{895512A0-9A1A-1E71-9294-D7CA4663B653}"/>
          </ac:spMkLst>
        </pc:spChg>
        <pc:spChg chg="add del mod">
          <ac:chgData name="ِAwatef B" userId="4c3a533462edbdd8" providerId="LiveId" clId="{D8C822D6-C2B3-4778-99D8-325836A675C0}" dt="2024-11-12T15:28:13.332" v="1541" actId="22"/>
          <ac:spMkLst>
            <pc:docMk/>
            <pc:sldMk cId="299286769" sldId="841"/>
            <ac:spMk id="5" creationId="{AECC3DE4-9857-9E2F-1636-3D2E51FCB639}"/>
          </ac:spMkLst>
        </pc:spChg>
        <pc:spChg chg="add mod">
          <ac:chgData name="ِAwatef B" userId="4c3a533462edbdd8" providerId="LiveId" clId="{D8C822D6-C2B3-4778-99D8-325836A675C0}" dt="2024-11-12T15:28:34.979" v="1555" actId="1038"/>
          <ac:spMkLst>
            <pc:docMk/>
            <pc:sldMk cId="299286769" sldId="841"/>
            <ac:spMk id="10" creationId="{AECC3DE4-9857-9E2F-1636-3D2E51FCB639}"/>
          </ac:spMkLst>
        </pc:spChg>
        <pc:spChg chg="mod">
          <ac:chgData name="ِAwatef B" userId="4c3a533462edbdd8" providerId="LiveId" clId="{D8C822D6-C2B3-4778-99D8-325836A675C0}" dt="2024-11-12T10:35:19.008" v="1204" actId="14100"/>
          <ac:spMkLst>
            <pc:docMk/>
            <pc:sldMk cId="299286769" sldId="841"/>
            <ac:spMk id="25" creationId="{3178672B-2C3A-8C65-968C-A6AC6B7BDBF1}"/>
          </ac:spMkLst>
        </pc:spChg>
        <pc:picChg chg="add del mod modCrop">
          <ac:chgData name="ِAwatef B" userId="4c3a533462edbdd8" providerId="LiveId" clId="{D8C822D6-C2B3-4778-99D8-325836A675C0}" dt="2024-11-12T15:28:24.232" v="1545" actId="478"/>
          <ac:picMkLst>
            <pc:docMk/>
            <pc:sldMk cId="299286769" sldId="841"/>
            <ac:picMk id="3" creationId="{9B32F409-07D3-5BC7-B06B-DDD99E10B2AC}"/>
          </ac:picMkLst>
        </pc:picChg>
        <pc:picChg chg="del">
          <ac:chgData name="ِAwatef B" userId="4c3a533462edbdd8" providerId="LiveId" clId="{D8C822D6-C2B3-4778-99D8-325836A675C0}" dt="2024-11-11T09:11:10.702" v="131" actId="478"/>
          <ac:picMkLst>
            <pc:docMk/>
            <pc:sldMk cId="299286769" sldId="841"/>
            <ac:picMk id="5" creationId="{4F869B37-1EF9-863A-F3F7-EFBD33193E06}"/>
          </ac:picMkLst>
        </pc:picChg>
        <pc:picChg chg="add del mod modCrop">
          <ac:chgData name="ِAwatef B" userId="4c3a533462edbdd8" providerId="LiveId" clId="{D8C822D6-C2B3-4778-99D8-325836A675C0}" dt="2024-11-12T15:27:00.377" v="1481" actId="478"/>
          <ac:picMkLst>
            <pc:docMk/>
            <pc:sldMk cId="299286769" sldId="841"/>
            <ac:picMk id="8" creationId="{18587160-72C5-97BD-7241-AB287DD06E4C}"/>
          </ac:picMkLst>
        </pc:picChg>
        <pc:picChg chg="mod">
          <ac:chgData name="ِAwatef B" userId="4c3a533462edbdd8" providerId="LiveId" clId="{D8C822D6-C2B3-4778-99D8-325836A675C0}" dt="2024-11-12T10:35:15.439" v="1203" actId="14100"/>
          <ac:picMkLst>
            <pc:docMk/>
            <pc:sldMk cId="299286769" sldId="841"/>
            <ac:picMk id="9" creationId="{C1C8E6BC-87DC-26C4-C530-C041E6FFEA5B}"/>
          </ac:picMkLst>
        </pc:picChg>
      </pc:sldChg>
      <pc:sldChg chg="addSp delSp modSp add mod modTransition modAnim modNotesTx">
        <pc:chgData name="ِAwatef B" userId="4c3a533462edbdd8" providerId="LiveId" clId="{D8C822D6-C2B3-4778-99D8-325836A675C0}" dt="2024-11-13T12:55:04.995" v="3102"/>
        <pc:sldMkLst>
          <pc:docMk/>
          <pc:sldMk cId="3454434535" sldId="842"/>
        </pc:sldMkLst>
        <pc:spChg chg="add mod">
          <ac:chgData name="ِAwatef B" userId="4c3a533462edbdd8" providerId="LiveId" clId="{D8C822D6-C2B3-4778-99D8-325836A675C0}" dt="2024-11-12T15:33:11.006" v="1590"/>
          <ac:spMkLst>
            <pc:docMk/>
            <pc:sldMk cId="3454434535" sldId="842"/>
            <ac:spMk id="3" creationId="{CBC23EF1-482E-1B2C-3367-1DD3919C624C}"/>
          </ac:spMkLst>
        </pc:spChg>
        <pc:spChg chg="del ord">
          <ac:chgData name="ِAwatef B" userId="4c3a533462edbdd8" providerId="LiveId" clId="{D8C822D6-C2B3-4778-99D8-325836A675C0}" dt="2024-11-12T15:32:03.733" v="1585" actId="478"/>
          <ac:spMkLst>
            <pc:docMk/>
            <pc:sldMk cId="3454434535" sldId="842"/>
            <ac:spMk id="4" creationId="{B9F2AE1E-FFB6-07A7-E87E-78DC4CD89232}"/>
          </ac:spMkLst>
        </pc:spChg>
        <pc:spChg chg="mod">
          <ac:chgData name="ِAwatef B" userId="4c3a533462edbdd8" providerId="LiveId" clId="{D8C822D6-C2B3-4778-99D8-325836A675C0}" dt="2024-11-12T15:32:36.768" v="1588" actId="14100"/>
          <ac:spMkLst>
            <pc:docMk/>
            <pc:sldMk cId="3454434535" sldId="842"/>
            <ac:spMk id="6" creationId="{FD6B575B-F630-76FE-1A92-CA9C271AF8A5}"/>
          </ac:spMkLst>
        </pc:spChg>
        <pc:spChg chg="mod">
          <ac:chgData name="ِAwatef B" userId="4c3a533462edbdd8" providerId="LiveId" clId="{D8C822D6-C2B3-4778-99D8-325836A675C0}" dt="2024-11-12T15:32:29.283" v="1587" actId="14100"/>
          <ac:spMkLst>
            <pc:docMk/>
            <pc:sldMk cId="3454434535" sldId="842"/>
            <ac:spMk id="7" creationId="{F3CE7D01-A303-5EB3-B726-3410B0041AE2}"/>
          </ac:spMkLst>
        </pc:spChg>
        <pc:spChg chg="mod">
          <ac:chgData name="ِAwatef B" userId="4c3a533462edbdd8" providerId="LiveId" clId="{D8C822D6-C2B3-4778-99D8-325836A675C0}" dt="2024-11-12T10:39:43.682" v="1224" actId="14100"/>
          <ac:spMkLst>
            <pc:docMk/>
            <pc:sldMk cId="3454434535" sldId="842"/>
            <ac:spMk id="25" creationId="{7C3294B6-8D1B-20D4-CAF2-4F705DED44F8}"/>
          </ac:spMkLst>
        </pc:spChg>
        <pc:picChg chg="del">
          <ac:chgData name="ِAwatef B" userId="4c3a533462edbdd8" providerId="LiveId" clId="{D8C822D6-C2B3-4778-99D8-325836A675C0}" dt="2024-11-11T09:14:45.216" v="162" actId="478"/>
          <ac:picMkLst>
            <pc:docMk/>
            <pc:sldMk cId="3454434535" sldId="842"/>
            <ac:picMk id="3" creationId="{D1495936-53C6-9429-82C0-BF09C914785A}"/>
          </ac:picMkLst>
        </pc:picChg>
        <pc:picChg chg="add del mod modCrop">
          <ac:chgData name="ِAwatef B" userId="4c3a533462edbdd8" providerId="LiveId" clId="{D8C822D6-C2B3-4778-99D8-325836A675C0}" dt="2024-11-12T15:31:20.098" v="1578" actId="478"/>
          <ac:picMkLst>
            <pc:docMk/>
            <pc:sldMk cId="3454434535" sldId="842"/>
            <ac:picMk id="5" creationId="{0C62E3A0-86FD-5F35-149A-F9BEA35DCDFF}"/>
          </ac:picMkLst>
        </pc:picChg>
        <pc:picChg chg="del">
          <ac:chgData name="ِAwatef B" userId="4c3a533462edbdd8" providerId="LiveId" clId="{D8C822D6-C2B3-4778-99D8-325836A675C0}" dt="2024-11-11T09:14:43.758" v="161" actId="478"/>
          <ac:picMkLst>
            <pc:docMk/>
            <pc:sldMk cId="3454434535" sldId="842"/>
            <ac:picMk id="8" creationId="{5E180301-CCBE-319B-274E-A6AE678114EB}"/>
          </ac:picMkLst>
        </pc:picChg>
        <pc:picChg chg="del">
          <ac:chgData name="ِAwatef B" userId="4c3a533462edbdd8" providerId="LiveId" clId="{D8C822D6-C2B3-4778-99D8-325836A675C0}" dt="2024-11-12T15:33:23.309" v="1591" actId="478"/>
          <ac:picMkLst>
            <pc:docMk/>
            <pc:sldMk cId="3454434535" sldId="842"/>
            <ac:picMk id="9" creationId="{6A412288-27F5-814C-61DE-0F0BC9F79E6D}"/>
          </ac:picMkLst>
        </pc:picChg>
        <pc:picChg chg="add del">
          <ac:chgData name="ِAwatef B" userId="4c3a533462edbdd8" providerId="LiveId" clId="{D8C822D6-C2B3-4778-99D8-325836A675C0}" dt="2024-11-11T09:16:52.240" v="177" actId="22"/>
          <ac:picMkLst>
            <pc:docMk/>
            <pc:sldMk cId="3454434535" sldId="842"/>
            <ac:picMk id="11" creationId="{5804CFE9-C0F7-E2E5-059A-95B627B50298}"/>
          </ac:picMkLst>
        </pc:picChg>
        <pc:picChg chg="add del mod modCrop">
          <ac:chgData name="ِAwatef B" userId="4c3a533462edbdd8" providerId="LiveId" clId="{D8C822D6-C2B3-4778-99D8-325836A675C0}" dt="2024-11-12T15:32:23.428" v="1586" actId="21"/>
          <ac:picMkLst>
            <pc:docMk/>
            <pc:sldMk cId="3454434535" sldId="842"/>
            <ac:picMk id="13" creationId="{E75786C5-3F5F-6699-7281-C01CDD2C9542}"/>
          </ac:picMkLst>
        </pc:picChg>
      </pc:sldChg>
      <pc:sldChg chg="addSp delSp modSp add mod modTransition modAnim modNotesTx">
        <pc:chgData name="ِAwatef B" userId="4c3a533462edbdd8" providerId="LiveId" clId="{D8C822D6-C2B3-4778-99D8-325836A675C0}" dt="2024-11-13T12:55:04.995" v="3102"/>
        <pc:sldMkLst>
          <pc:docMk/>
          <pc:sldMk cId="1315979859" sldId="843"/>
        </pc:sldMkLst>
        <pc:spChg chg="add mod">
          <ac:chgData name="ِAwatef B" userId="4c3a533462edbdd8" providerId="LiveId" clId="{D8C822D6-C2B3-4778-99D8-325836A675C0}" dt="2024-11-12T15:36:28.769" v="1616" actId="207"/>
          <ac:spMkLst>
            <pc:docMk/>
            <pc:sldMk cId="1315979859" sldId="843"/>
            <ac:spMk id="3" creationId="{CDD1EAED-F1A2-EA95-7E0B-D74ECC8BA14F}"/>
          </ac:spMkLst>
        </pc:spChg>
        <pc:spChg chg="del">
          <ac:chgData name="ِAwatef B" userId="4c3a533462edbdd8" providerId="LiveId" clId="{D8C822D6-C2B3-4778-99D8-325836A675C0}" dt="2024-11-12T15:36:07.353" v="1607" actId="478"/>
          <ac:spMkLst>
            <pc:docMk/>
            <pc:sldMk cId="1315979859" sldId="843"/>
            <ac:spMk id="4" creationId="{CC4AF3F4-CEC7-3DB6-F24D-9209F6A6B99B}"/>
          </ac:spMkLst>
        </pc:spChg>
        <pc:spChg chg="mod">
          <ac:chgData name="ِAwatef B" userId="4c3a533462edbdd8" providerId="LiveId" clId="{D8C822D6-C2B3-4778-99D8-325836A675C0}" dt="2024-11-12T11:43:04.409" v="1228" actId="14100"/>
          <ac:spMkLst>
            <pc:docMk/>
            <pc:sldMk cId="1315979859" sldId="843"/>
            <ac:spMk id="25" creationId="{E4F8367B-2B94-1D4B-616C-10BF87707E6A}"/>
          </ac:spMkLst>
        </pc:spChg>
        <pc:picChg chg="del">
          <ac:chgData name="ِAwatef B" userId="4c3a533462edbdd8" providerId="LiveId" clId="{D8C822D6-C2B3-4778-99D8-325836A675C0}" dt="2024-11-11T09:18:13.054" v="196" actId="478"/>
          <ac:picMkLst>
            <pc:docMk/>
            <pc:sldMk cId="1315979859" sldId="843"/>
            <ac:picMk id="5" creationId="{848A2F12-01F5-73C5-1FC8-6F6C672598D1}"/>
          </ac:picMkLst>
        </pc:picChg>
        <pc:picChg chg="del">
          <ac:chgData name="ِAwatef B" userId="4c3a533462edbdd8" providerId="LiveId" clId="{D8C822D6-C2B3-4778-99D8-325836A675C0}" dt="2024-11-12T15:36:13.294" v="1609" actId="478"/>
          <ac:picMkLst>
            <pc:docMk/>
            <pc:sldMk cId="1315979859" sldId="843"/>
            <ac:picMk id="9" creationId="{61B90EFC-454F-974D-EC3B-11713D38BB47}"/>
          </ac:picMkLst>
        </pc:picChg>
        <pc:picChg chg="del mod modCrop">
          <ac:chgData name="ِAwatef B" userId="4c3a533462edbdd8" providerId="LiveId" clId="{D8C822D6-C2B3-4778-99D8-325836A675C0}" dt="2024-11-12T15:35:44.439" v="1598" actId="478"/>
          <ac:picMkLst>
            <pc:docMk/>
            <pc:sldMk cId="1315979859" sldId="843"/>
            <ac:picMk id="13" creationId="{5BD5F655-39F2-FCEF-1A57-A69F72998061}"/>
          </ac:picMkLst>
        </pc:picChg>
      </pc:sldChg>
      <pc:sldChg chg="addSp delSp modSp add mod modTransition modAnim modNotesTx">
        <pc:chgData name="ِAwatef B" userId="4c3a533462edbdd8" providerId="LiveId" clId="{D8C822D6-C2B3-4778-99D8-325836A675C0}" dt="2024-11-13T12:55:04.995" v="3102"/>
        <pc:sldMkLst>
          <pc:docMk/>
          <pc:sldMk cId="1598178396" sldId="844"/>
        </pc:sldMkLst>
        <pc:spChg chg="add mod">
          <ac:chgData name="ِAwatef B" userId="4c3a533462edbdd8" providerId="LiveId" clId="{D8C822D6-C2B3-4778-99D8-325836A675C0}" dt="2024-11-12T15:42:05.335" v="1655" actId="20577"/>
          <ac:spMkLst>
            <pc:docMk/>
            <pc:sldMk cId="1598178396" sldId="844"/>
            <ac:spMk id="5" creationId="{A95C77B0-6C2D-CD25-75A7-BAA2D2BF10F2}"/>
          </ac:spMkLst>
        </pc:spChg>
        <pc:picChg chg="add del mod modCrop">
          <ac:chgData name="ِAwatef B" userId="4c3a533462edbdd8" providerId="LiveId" clId="{D8C822D6-C2B3-4778-99D8-325836A675C0}" dt="2024-11-12T15:39:40.787" v="1643" actId="478"/>
          <ac:picMkLst>
            <pc:docMk/>
            <pc:sldMk cId="1598178396" sldId="844"/>
            <ac:picMk id="3" creationId="{9675780D-02C9-46D5-5820-DDD8D7532544}"/>
          </ac:picMkLst>
        </pc:picChg>
        <pc:picChg chg="add del mod modCrop">
          <ac:chgData name="ِAwatef B" userId="4c3a533462edbdd8" providerId="LiveId" clId="{D8C822D6-C2B3-4778-99D8-325836A675C0}" dt="2024-11-12T15:38:09.704" v="1629" actId="478"/>
          <ac:picMkLst>
            <pc:docMk/>
            <pc:sldMk cId="1598178396" sldId="844"/>
            <ac:picMk id="13" creationId="{1B11C7BE-1659-A45C-46F7-346BC146C72D}"/>
          </ac:picMkLst>
        </pc:picChg>
      </pc:sldChg>
      <pc:sldChg chg="addSp delSp modSp add mod ord modTransition modAnim modNotesTx">
        <pc:chgData name="ِAwatef B" userId="4c3a533462edbdd8" providerId="LiveId" clId="{D8C822D6-C2B3-4778-99D8-325836A675C0}" dt="2024-11-13T12:55:04.995" v="3102"/>
        <pc:sldMkLst>
          <pc:docMk/>
          <pc:sldMk cId="1694647740" sldId="845"/>
        </pc:sldMkLst>
        <pc:spChg chg="add mod">
          <ac:chgData name="ِAwatef B" userId="4c3a533462edbdd8" providerId="LiveId" clId="{D8C822D6-C2B3-4778-99D8-325836A675C0}" dt="2024-11-12T15:52:25.664" v="1811" actId="207"/>
          <ac:spMkLst>
            <pc:docMk/>
            <pc:sldMk cId="1694647740" sldId="845"/>
            <ac:spMk id="3" creationId="{43D6C80B-033D-CDDC-A8F0-6E9373C66635}"/>
          </ac:spMkLst>
        </pc:spChg>
        <pc:spChg chg="mod">
          <ac:chgData name="ِAwatef B" userId="4c3a533462edbdd8" providerId="LiveId" clId="{D8C822D6-C2B3-4778-99D8-325836A675C0}" dt="2024-11-12T15:52:54.213" v="1819" actId="404"/>
          <ac:spMkLst>
            <pc:docMk/>
            <pc:sldMk cId="1694647740" sldId="845"/>
            <ac:spMk id="4" creationId="{6289A948-7F59-CA9C-CDFF-DF98F5DFDBD7}"/>
          </ac:spMkLst>
        </pc:spChg>
        <pc:spChg chg="mod">
          <ac:chgData name="ِAwatef B" userId="4c3a533462edbdd8" providerId="LiveId" clId="{D8C822D6-C2B3-4778-99D8-325836A675C0}" dt="2024-11-12T15:52:36.863" v="1813" actId="14100"/>
          <ac:spMkLst>
            <pc:docMk/>
            <pc:sldMk cId="1694647740" sldId="845"/>
            <ac:spMk id="6" creationId="{5B1A4A8E-14CD-1090-2BC4-FB73A32D5BAC}"/>
          </ac:spMkLst>
        </pc:spChg>
        <pc:spChg chg="mod">
          <ac:chgData name="ِAwatef B" userId="4c3a533462edbdd8" providerId="LiveId" clId="{D8C822D6-C2B3-4778-99D8-325836A675C0}" dt="2024-11-12T15:52:29.609" v="1812" actId="14100"/>
          <ac:spMkLst>
            <pc:docMk/>
            <pc:sldMk cId="1694647740" sldId="845"/>
            <ac:spMk id="7" creationId="{284223EA-9104-4B06-A926-1FBFFBFF2AD2}"/>
          </ac:spMkLst>
        </pc:spChg>
        <pc:spChg chg="mod">
          <ac:chgData name="ِAwatef B" userId="4c3a533462edbdd8" providerId="LiveId" clId="{D8C822D6-C2B3-4778-99D8-325836A675C0}" dt="2024-11-12T15:52:06.734" v="1795" actId="14100"/>
          <ac:spMkLst>
            <pc:docMk/>
            <pc:sldMk cId="1694647740" sldId="845"/>
            <ac:spMk id="25" creationId="{8C10F656-04EA-F653-ED7F-236B6BFC84FF}"/>
          </ac:spMkLst>
        </pc:spChg>
        <pc:picChg chg="del">
          <ac:chgData name="ِAwatef B" userId="4c3a533462edbdd8" providerId="LiveId" clId="{D8C822D6-C2B3-4778-99D8-325836A675C0}" dt="2024-11-11T09:24:55.129" v="247" actId="478"/>
          <ac:picMkLst>
            <pc:docMk/>
            <pc:sldMk cId="1694647740" sldId="845"/>
            <ac:picMk id="3" creationId="{A3DCC502-34F3-E52C-0E0D-E9CF64EAF56F}"/>
          </ac:picMkLst>
        </pc:picChg>
        <pc:picChg chg="add del mod modCrop">
          <ac:chgData name="ِAwatef B" userId="4c3a533462edbdd8" providerId="LiveId" clId="{D8C822D6-C2B3-4778-99D8-325836A675C0}" dt="2024-11-12T15:51:45.467" v="1788" actId="478"/>
          <ac:picMkLst>
            <pc:docMk/>
            <pc:sldMk cId="1694647740" sldId="845"/>
            <ac:picMk id="5" creationId="{D79AB4E7-84A7-FBC5-988A-ACA8F9E7BC59}"/>
          </ac:picMkLst>
        </pc:picChg>
        <pc:picChg chg="del">
          <ac:chgData name="ِAwatef B" userId="4c3a533462edbdd8" providerId="LiveId" clId="{D8C822D6-C2B3-4778-99D8-325836A675C0}" dt="2024-11-12T11:58:42.116" v="1273" actId="478"/>
          <ac:picMkLst>
            <pc:docMk/>
            <pc:sldMk cId="1694647740" sldId="845"/>
            <ac:picMk id="9" creationId="{A89A33BA-C22B-4CD7-0BB3-0D44F45FE64A}"/>
          </ac:picMkLst>
        </pc:picChg>
        <pc:picChg chg="del">
          <ac:chgData name="ِAwatef B" userId="4c3a533462edbdd8" providerId="LiveId" clId="{D8C822D6-C2B3-4778-99D8-325836A675C0}" dt="2024-11-11T09:24:52.722" v="246" actId="478"/>
          <ac:picMkLst>
            <pc:docMk/>
            <pc:sldMk cId="1694647740" sldId="845"/>
            <ac:picMk id="13" creationId="{43C6C7A1-2CB1-F6B2-7A62-4837983BA1A0}"/>
          </ac:picMkLst>
        </pc:picChg>
      </pc:sldChg>
      <pc:sldChg chg="addSp delSp modSp add mod modTransition modAnim modNotesTx">
        <pc:chgData name="ِAwatef B" userId="4c3a533462edbdd8" providerId="LiveId" clId="{D8C822D6-C2B3-4778-99D8-325836A675C0}" dt="2024-11-13T12:55:04.995" v="3102"/>
        <pc:sldMkLst>
          <pc:docMk/>
          <pc:sldMk cId="2654956524" sldId="846"/>
        </pc:sldMkLst>
        <pc:spChg chg="add mod">
          <ac:chgData name="ِAwatef B" userId="4c3a533462edbdd8" providerId="LiveId" clId="{D8C822D6-C2B3-4778-99D8-325836A675C0}" dt="2024-11-12T15:56:36.483" v="1875" actId="1037"/>
          <ac:spMkLst>
            <pc:docMk/>
            <pc:sldMk cId="2654956524" sldId="846"/>
            <ac:spMk id="8" creationId="{D46EEF44-8FD9-62E9-10D5-DB571F0AD833}"/>
          </ac:spMkLst>
        </pc:spChg>
        <pc:picChg chg="add del mod modCrop">
          <ac:chgData name="ِAwatef B" userId="4c3a533462edbdd8" providerId="LiveId" clId="{D8C822D6-C2B3-4778-99D8-325836A675C0}" dt="2024-11-12T15:55:31.191" v="1831" actId="478"/>
          <ac:picMkLst>
            <pc:docMk/>
            <pc:sldMk cId="2654956524" sldId="846"/>
            <ac:picMk id="3" creationId="{D94201D8-A6E6-291D-7190-1AA3746A8BC6}"/>
          </ac:picMkLst>
        </pc:picChg>
        <pc:picChg chg="del mod modCrop">
          <ac:chgData name="ِAwatef B" userId="4c3a533462edbdd8" providerId="LiveId" clId="{D8C822D6-C2B3-4778-99D8-325836A675C0}" dt="2024-11-12T15:55:32.649" v="1832" actId="478"/>
          <ac:picMkLst>
            <pc:docMk/>
            <pc:sldMk cId="2654956524" sldId="846"/>
            <ac:picMk id="5" creationId="{2263E771-3EEC-B45C-B040-D7BC58C4420B}"/>
          </ac:picMkLst>
        </pc:picChg>
      </pc:sldChg>
      <pc:sldChg chg="addSp delSp modSp add mod modTransition modAnim modNotesTx">
        <pc:chgData name="ِAwatef B" userId="4c3a533462edbdd8" providerId="LiveId" clId="{D8C822D6-C2B3-4778-99D8-325836A675C0}" dt="2024-11-13T12:55:04.995" v="3102"/>
        <pc:sldMkLst>
          <pc:docMk/>
          <pc:sldMk cId="4119410463" sldId="847"/>
        </pc:sldMkLst>
        <pc:spChg chg="add mod">
          <ac:chgData name="ِAwatef B" userId="4c3a533462edbdd8" providerId="LiveId" clId="{D8C822D6-C2B3-4778-99D8-325836A675C0}" dt="2024-11-12T15:58:33.305" v="1891" actId="14100"/>
          <ac:spMkLst>
            <pc:docMk/>
            <pc:sldMk cId="4119410463" sldId="847"/>
            <ac:spMk id="3" creationId="{F21977A3-8AD9-A602-0B81-C8E89FAE9156}"/>
          </ac:spMkLst>
        </pc:spChg>
        <pc:picChg chg="del">
          <ac:chgData name="ِAwatef B" userId="4c3a533462edbdd8" providerId="LiveId" clId="{D8C822D6-C2B3-4778-99D8-325836A675C0}" dt="2024-11-11T09:29:09.039" v="301" actId="478"/>
          <ac:picMkLst>
            <pc:docMk/>
            <pc:sldMk cId="4119410463" sldId="847"/>
            <ac:picMk id="3" creationId="{F0A4E2BA-570E-63D5-CB7E-E9E9EB1332EE}"/>
          </ac:picMkLst>
        </pc:picChg>
        <pc:picChg chg="del">
          <ac:chgData name="ِAwatef B" userId="4c3a533462edbdd8" providerId="LiveId" clId="{D8C822D6-C2B3-4778-99D8-325836A675C0}" dt="2024-11-11T09:29:10.429" v="302" actId="478"/>
          <ac:picMkLst>
            <pc:docMk/>
            <pc:sldMk cId="4119410463" sldId="847"/>
            <ac:picMk id="5" creationId="{70C16545-0A07-F6EE-BA25-F9B2320F98CD}"/>
          </ac:picMkLst>
        </pc:picChg>
        <pc:picChg chg="add del mod modCrop">
          <ac:chgData name="ِAwatef B" userId="4c3a533462edbdd8" providerId="LiveId" clId="{D8C822D6-C2B3-4778-99D8-325836A675C0}" dt="2024-11-12T15:58:07.117" v="1884" actId="478"/>
          <ac:picMkLst>
            <pc:docMk/>
            <pc:sldMk cId="4119410463" sldId="847"/>
            <ac:picMk id="8" creationId="{423A2F30-8C21-B91C-472B-A7D8253692CC}"/>
          </ac:picMkLst>
        </pc:picChg>
      </pc:sldChg>
      <pc:sldChg chg="addSp delSp modSp add mod modTransition modAnim modNotesTx">
        <pc:chgData name="ِAwatef B" userId="4c3a533462edbdd8" providerId="LiveId" clId="{D8C822D6-C2B3-4778-99D8-325836A675C0}" dt="2024-11-13T12:55:04.995" v="3102"/>
        <pc:sldMkLst>
          <pc:docMk/>
          <pc:sldMk cId="2617823820" sldId="848"/>
        </pc:sldMkLst>
        <pc:spChg chg="del">
          <ac:chgData name="ِAwatef B" userId="4c3a533462edbdd8" providerId="LiveId" clId="{D8C822D6-C2B3-4778-99D8-325836A675C0}" dt="2024-11-12T16:03:15.615" v="1954" actId="478"/>
          <ac:spMkLst>
            <pc:docMk/>
            <pc:sldMk cId="2617823820" sldId="848"/>
            <ac:spMk id="4" creationId="{3C93E1A9-98FC-C906-1C44-5D897ED32CA5}"/>
          </ac:spMkLst>
        </pc:spChg>
        <pc:spChg chg="add mod">
          <ac:chgData name="ِAwatef B" userId="4c3a533462edbdd8" providerId="LiveId" clId="{D8C822D6-C2B3-4778-99D8-325836A675C0}" dt="2024-11-12T16:03:02.740" v="1952" actId="1036"/>
          <ac:spMkLst>
            <pc:docMk/>
            <pc:sldMk cId="2617823820" sldId="848"/>
            <ac:spMk id="5" creationId="{36D3C3D7-7B5E-2F76-BFD6-C1F88DDE3052}"/>
          </ac:spMkLst>
        </pc:spChg>
        <pc:spChg chg="mod">
          <ac:chgData name="ِAwatef B" userId="4c3a533462edbdd8" providerId="LiveId" clId="{D8C822D6-C2B3-4778-99D8-325836A675C0}" dt="2024-11-12T16:02:54.864" v="1934" actId="14100"/>
          <ac:spMkLst>
            <pc:docMk/>
            <pc:sldMk cId="2617823820" sldId="848"/>
            <ac:spMk id="25" creationId="{1AAA1C5B-E723-8ABA-D867-746CD6ACAEE1}"/>
          </ac:spMkLst>
        </pc:spChg>
        <pc:picChg chg="add del mod modCrop">
          <ac:chgData name="ِAwatef B" userId="4c3a533462edbdd8" providerId="LiveId" clId="{D8C822D6-C2B3-4778-99D8-325836A675C0}" dt="2024-11-12T16:02:28.500" v="1926" actId="478"/>
          <ac:picMkLst>
            <pc:docMk/>
            <pc:sldMk cId="2617823820" sldId="848"/>
            <ac:picMk id="3" creationId="{8F63A517-F523-B031-1430-893BECE3318F}"/>
          </ac:picMkLst>
        </pc:picChg>
        <pc:picChg chg="del mod modCrop">
          <ac:chgData name="ِAwatef B" userId="4c3a533462edbdd8" providerId="LiveId" clId="{D8C822D6-C2B3-4778-99D8-325836A675C0}" dt="2024-11-12T16:02:30.034" v="1927" actId="478"/>
          <ac:picMkLst>
            <pc:docMk/>
            <pc:sldMk cId="2617823820" sldId="848"/>
            <ac:picMk id="8" creationId="{D10EB745-AEEA-65A9-E3C3-EB91DA893A45}"/>
          </ac:picMkLst>
        </pc:picChg>
      </pc:sldChg>
      <pc:sldChg chg="addSp delSp modSp add mod modTransition modAnim modNotesTx">
        <pc:chgData name="ِAwatef B" userId="4c3a533462edbdd8" providerId="LiveId" clId="{D8C822D6-C2B3-4778-99D8-325836A675C0}" dt="2024-11-13T12:55:04.995" v="3102"/>
        <pc:sldMkLst>
          <pc:docMk/>
          <pc:sldMk cId="1883340706" sldId="849"/>
        </pc:sldMkLst>
        <pc:spChg chg="add mod">
          <ac:chgData name="ِAwatef B" userId="4c3a533462edbdd8" providerId="LiveId" clId="{D8C822D6-C2B3-4778-99D8-325836A675C0}" dt="2024-11-13T11:14:13.530" v="2906" actId="20577"/>
          <ac:spMkLst>
            <pc:docMk/>
            <pc:sldMk cId="1883340706" sldId="849"/>
            <ac:spMk id="3" creationId="{19B945B3-1D0C-63C7-68A0-3F170C21A421}"/>
          </ac:spMkLst>
        </pc:spChg>
        <pc:picChg chg="del">
          <ac:chgData name="ِAwatef B" userId="4c3a533462edbdd8" providerId="LiveId" clId="{D8C822D6-C2B3-4778-99D8-325836A675C0}" dt="2024-11-11T09:33:31.061" v="336" actId="478"/>
          <ac:picMkLst>
            <pc:docMk/>
            <pc:sldMk cId="1883340706" sldId="849"/>
            <ac:picMk id="3" creationId="{B1231D1D-0543-E836-FE00-DDB3D2B33359}"/>
          </ac:picMkLst>
        </pc:picChg>
        <pc:picChg chg="add del mod modCrop">
          <ac:chgData name="ِAwatef B" userId="4c3a533462edbdd8" providerId="LiveId" clId="{D8C822D6-C2B3-4778-99D8-325836A675C0}" dt="2024-11-12T16:11:28.108" v="1975" actId="478"/>
          <ac:picMkLst>
            <pc:docMk/>
            <pc:sldMk cId="1883340706" sldId="849"/>
            <ac:picMk id="5" creationId="{8DB120FB-13B0-19CA-4911-8387E84C0902}"/>
          </ac:picMkLst>
        </pc:picChg>
        <pc:picChg chg="del">
          <ac:chgData name="ِAwatef B" userId="4c3a533462edbdd8" providerId="LiveId" clId="{D8C822D6-C2B3-4778-99D8-325836A675C0}" dt="2024-11-11T09:33:32.743" v="337" actId="478"/>
          <ac:picMkLst>
            <pc:docMk/>
            <pc:sldMk cId="1883340706" sldId="849"/>
            <ac:picMk id="8" creationId="{2316B28E-F01F-69D3-EDB5-7BEAFA29B548}"/>
          </ac:picMkLst>
        </pc:picChg>
      </pc:sldChg>
      <pc:sldChg chg="addSp delSp modSp add mod modTransition modAnim modNotesTx">
        <pc:chgData name="ِAwatef B" userId="4c3a533462edbdd8" providerId="LiveId" clId="{D8C822D6-C2B3-4778-99D8-325836A675C0}" dt="2024-11-13T12:55:04.995" v="3102"/>
        <pc:sldMkLst>
          <pc:docMk/>
          <pc:sldMk cId="3080019697" sldId="850"/>
        </pc:sldMkLst>
        <pc:spChg chg="del">
          <ac:chgData name="ِAwatef B" userId="4c3a533462edbdd8" providerId="LiveId" clId="{D8C822D6-C2B3-4778-99D8-325836A675C0}" dt="2024-11-13T11:17:15.369" v="2909" actId="478"/>
          <ac:spMkLst>
            <pc:docMk/>
            <pc:sldMk cId="3080019697" sldId="850"/>
            <ac:spMk id="4" creationId="{5B8D8BD1-E2EE-AEBA-2E65-DE39F3569400}"/>
          </ac:spMkLst>
        </pc:spChg>
        <pc:spChg chg="add mod">
          <ac:chgData name="ِAwatef B" userId="4c3a533462edbdd8" providerId="LiveId" clId="{D8C822D6-C2B3-4778-99D8-325836A675C0}" dt="2024-11-13T11:17:19.830" v="2910" actId="14100"/>
          <ac:spMkLst>
            <pc:docMk/>
            <pc:sldMk cId="3080019697" sldId="850"/>
            <ac:spMk id="5" creationId="{6F5CF762-1C78-B2B7-1B2A-DB912A1CBF49}"/>
          </ac:spMkLst>
        </pc:spChg>
        <pc:spChg chg="mod">
          <ac:chgData name="ِAwatef B" userId="4c3a533462edbdd8" providerId="LiveId" clId="{D8C822D6-C2B3-4778-99D8-325836A675C0}" dt="2024-11-12T16:19:27.564" v="2074" actId="1076"/>
          <ac:spMkLst>
            <pc:docMk/>
            <pc:sldMk cId="3080019697" sldId="850"/>
            <ac:spMk id="25" creationId="{7C26A8B3-7904-DC5D-8266-DA8FF95DD288}"/>
          </ac:spMkLst>
        </pc:spChg>
        <pc:picChg chg="add del mod modCrop">
          <ac:chgData name="ِAwatef B" userId="4c3a533462edbdd8" providerId="LiveId" clId="{D8C822D6-C2B3-4778-99D8-325836A675C0}" dt="2024-11-12T16:18:54.466" v="2066" actId="478"/>
          <ac:picMkLst>
            <pc:docMk/>
            <pc:sldMk cId="3080019697" sldId="850"/>
            <ac:picMk id="3" creationId="{2B20988B-A3A2-0145-15CE-03714ABDD978}"/>
          </ac:picMkLst>
        </pc:picChg>
        <pc:picChg chg="del">
          <ac:chgData name="ِAwatef B" userId="4c3a533462edbdd8" providerId="LiveId" clId="{D8C822D6-C2B3-4778-99D8-325836A675C0}" dt="2024-11-11T09:34:59.465" v="348" actId="478"/>
          <ac:picMkLst>
            <pc:docMk/>
            <pc:sldMk cId="3080019697" sldId="850"/>
            <ac:picMk id="5" creationId="{F330B976-DFEB-9F1E-18AE-DABF71D28F01}"/>
          </ac:picMkLst>
        </pc:picChg>
      </pc:sldChg>
      <pc:sldChg chg="addSp delSp modSp add mod ord modTransition modAnim modNotesTx">
        <pc:chgData name="ِAwatef B" userId="4c3a533462edbdd8" providerId="LiveId" clId="{D8C822D6-C2B3-4778-99D8-325836A675C0}" dt="2024-11-13T12:55:04.995" v="3102"/>
        <pc:sldMkLst>
          <pc:docMk/>
          <pc:sldMk cId="652985227" sldId="851"/>
        </pc:sldMkLst>
        <pc:spChg chg="ord">
          <ac:chgData name="ِAwatef B" userId="4c3a533462edbdd8" providerId="LiveId" clId="{D8C822D6-C2B3-4778-99D8-325836A675C0}" dt="2024-11-11T09:35:52.848" v="367" actId="166"/>
          <ac:spMkLst>
            <pc:docMk/>
            <pc:sldMk cId="652985227" sldId="851"/>
            <ac:spMk id="4" creationId="{D2308EC1-4C1D-2F5F-1BA4-E1404B179510}"/>
          </ac:spMkLst>
        </pc:spChg>
        <pc:spChg chg="add del mod">
          <ac:chgData name="ِAwatef B" userId="4c3a533462edbdd8" providerId="LiveId" clId="{D8C822D6-C2B3-4778-99D8-325836A675C0}" dt="2024-11-12T16:13:53.424" v="2019" actId="22"/>
          <ac:spMkLst>
            <pc:docMk/>
            <pc:sldMk cId="652985227" sldId="851"/>
            <ac:spMk id="5" creationId="{8E6AFA82-5350-D946-DEE3-D23C9A0A7C5C}"/>
          </ac:spMkLst>
        </pc:spChg>
        <pc:spChg chg="add mod">
          <ac:chgData name="ِAwatef B" userId="4c3a533462edbdd8" providerId="LiveId" clId="{D8C822D6-C2B3-4778-99D8-325836A675C0}" dt="2024-11-12T16:16:21.089" v="2054" actId="20577"/>
          <ac:spMkLst>
            <pc:docMk/>
            <pc:sldMk cId="652985227" sldId="851"/>
            <ac:spMk id="10" creationId="{0F4C9170-8D16-52D1-6843-0497758D0004}"/>
          </ac:spMkLst>
        </pc:spChg>
        <pc:picChg chg="add del mod modCrop">
          <ac:chgData name="ِAwatef B" userId="4c3a533462edbdd8" providerId="LiveId" clId="{D8C822D6-C2B3-4778-99D8-325836A675C0}" dt="2024-11-12T16:15:25.668" v="2035" actId="478"/>
          <ac:picMkLst>
            <pc:docMk/>
            <pc:sldMk cId="652985227" sldId="851"/>
            <ac:picMk id="3" creationId="{82B9729F-4F0B-C7C3-E786-7E870A6D44FE}"/>
          </ac:picMkLst>
        </pc:picChg>
      </pc:sldChg>
      <pc:sldChg chg="addSp delSp modSp add mod modTransition modAnim modNotesTx">
        <pc:chgData name="ِAwatef B" userId="4c3a533462edbdd8" providerId="LiveId" clId="{D8C822D6-C2B3-4778-99D8-325836A675C0}" dt="2024-11-13T12:55:04.995" v="3102"/>
        <pc:sldMkLst>
          <pc:docMk/>
          <pc:sldMk cId="2360846878" sldId="852"/>
        </pc:sldMkLst>
        <pc:spChg chg="add mod">
          <ac:chgData name="ِAwatef B" userId="4c3a533462edbdd8" providerId="LiveId" clId="{D8C822D6-C2B3-4778-99D8-325836A675C0}" dt="2024-11-13T11:20:35.004" v="2937" actId="1036"/>
          <ac:spMkLst>
            <pc:docMk/>
            <pc:sldMk cId="2360846878" sldId="852"/>
            <ac:spMk id="3" creationId="{20678435-B15C-E303-7D92-A2265256F2FE}"/>
          </ac:spMkLst>
        </pc:spChg>
        <pc:spChg chg="del">
          <ac:chgData name="ِAwatef B" userId="4c3a533462edbdd8" providerId="LiveId" clId="{D8C822D6-C2B3-4778-99D8-325836A675C0}" dt="2024-11-12T16:21:23.912" v="2092" actId="478"/>
          <ac:spMkLst>
            <pc:docMk/>
            <pc:sldMk cId="2360846878" sldId="852"/>
            <ac:spMk id="4" creationId="{FD4D4F11-AA02-9D10-C770-FE2ED01C53FA}"/>
          </ac:spMkLst>
        </pc:spChg>
        <pc:spChg chg="mod">
          <ac:chgData name="ِAwatef B" userId="4c3a533462edbdd8" providerId="LiveId" clId="{D8C822D6-C2B3-4778-99D8-325836A675C0}" dt="2024-11-12T16:21:21.694" v="2091" actId="14100"/>
          <ac:spMkLst>
            <pc:docMk/>
            <pc:sldMk cId="2360846878" sldId="852"/>
            <ac:spMk id="25" creationId="{62F59781-A7F5-F76B-2A4D-3CD54470F89C}"/>
          </ac:spMkLst>
        </pc:spChg>
        <pc:picChg chg="del">
          <ac:chgData name="ِAwatef B" userId="4c3a533462edbdd8" providerId="LiveId" clId="{D8C822D6-C2B3-4778-99D8-325836A675C0}" dt="2024-11-11T10:48:48.128" v="379" actId="478"/>
          <ac:picMkLst>
            <pc:docMk/>
            <pc:sldMk cId="2360846878" sldId="852"/>
            <ac:picMk id="3" creationId="{79427545-DE2D-FE16-304E-83641A75D838}"/>
          </ac:picMkLst>
        </pc:picChg>
        <pc:picChg chg="add del mod modCrop">
          <ac:chgData name="ِAwatef B" userId="4c3a533462edbdd8" providerId="LiveId" clId="{D8C822D6-C2B3-4778-99D8-325836A675C0}" dt="2024-11-12T16:20:58.487" v="2084" actId="478"/>
          <ac:picMkLst>
            <pc:docMk/>
            <pc:sldMk cId="2360846878" sldId="852"/>
            <ac:picMk id="5" creationId="{7D9690CF-EF68-93A5-3133-DC3B7ABDF419}"/>
          </ac:picMkLst>
        </pc:picChg>
      </pc:sldChg>
      <pc:sldChg chg="addSp delSp modSp add mod modTransition modNotesTx">
        <pc:chgData name="ِAwatef B" userId="4c3a533462edbdd8" providerId="LiveId" clId="{D8C822D6-C2B3-4778-99D8-325836A675C0}" dt="2024-11-13T12:55:04.995" v="3102"/>
        <pc:sldMkLst>
          <pc:docMk/>
          <pc:sldMk cId="571413978" sldId="853"/>
        </pc:sldMkLst>
        <pc:spChg chg="mod ord">
          <ac:chgData name="ِAwatef B" userId="4c3a533462edbdd8" providerId="LiveId" clId="{D8C822D6-C2B3-4778-99D8-325836A675C0}" dt="2024-11-11T10:51:46.897" v="424" actId="1037"/>
          <ac:spMkLst>
            <pc:docMk/>
            <pc:sldMk cId="571413978" sldId="853"/>
            <ac:spMk id="4" creationId="{730728C4-DFF9-3940-109C-7A8277164E27}"/>
          </ac:spMkLst>
        </pc:spChg>
        <pc:spChg chg="ord">
          <ac:chgData name="ِAwatef B" userId="4c3a533462edbdd8" providerId="LiveId" clId="{D8C822D6-C2B3-4778-99D8-325836A675C0}" dt="2024-11-11T10:51:54.995" v="426" actId="166"/>
          <ac:spMkLst>
            <pc:docMk/>
            <pc:sldMk cId="571413978" sldId="853"/>
            <ac:spMk id="7" creationId="{0C137F42-2958-7E57-BD40-B55C4671E9DE}"/>
          </ac:spMkLst>
        </pc:spChg>
        <pc:spChg chg="mod">
          <ac:chgData name="ِAwatef B" userId="4c3a533462edbdd8" providerId="LiveId" clId="{D8C822D6-C2B3-4778-99D8-325836A675C0}" dt="2024-11-12T16:24:08.669" v="2112" actId="1076"/>
          <ac:spMkLst>
            <pc:docMk/>
            <pc:sldMk cId="571413978" sldId="853"/>
            <ac:spMk id="25" creationId="{D12E3C7E-42A2-8245-B8D0-6EC7CD22552B}"/>
          </ac:spMkLst>
        </pc:spChg>
        <pc:picChg chg="add mod">
          <ac:chgData name="ِAwatef B" userId="4c3a533462edbdd8" providerId="LiveId" clId="{D8C822D6-C2B3-4778-99D8-325836A675C0}" dt="2024-11-12T16:23:15.576" v="2102"/>
          <ac:picMkLst>
            <pc:docMk/>
            <pc:sldMk cId="571413978" sldId="853"/>
            <ac:picMk id="2" creationId="{30648CB4-B4C2-20A3-34FE-315013C43063}"/>
          </ac:picMkLst>
        </pc:picChg>
        <pc:picChg chg="add del mod modCrop">
          <ac:chgData name="ِAwatef B" userId="4c3a533462edbdd8" providerId="LiveId" clId="{D8C822D6-C2B3-4778-99D8-325836A675C0}" dt="2024-11-12T16:23:13.803" v="2101" actId="478"/>
          <ac:picMkLst>
            <pc:docMk/>
            <pc:sldMk cId="571413978" sldId="853"/>
            <ac:picMk id="3" creationId="{CC5DB620-6B10-DEAF-B704-72891F74D9FD}"/>
          </ac:picMkLst>
        </pc:picChg>
        <pc:picChg chg="del">
          <ac:chgData name="ِAwatef B" userId="4c3a533462edbdd8" providerId="LiveId" clId="{D8C822D6-C2B3-4778-99D8-325836A675C0}" dt="2024-11-11T10:50:27.513" v="395" actId="478"/>
          <ac:picMkLst>
            <pc:docMk/>
            <pc:sldMk cId="571413978" sldId="853"/>
            <ac:picMk id="5" creationId="{8ACBB433-9CD7-6899-D2D0-2D82723C5034}"/>
          </ac:picMkLst>
        </pc:picChg>
      </pc:sldChg>
      <pc:sldChg chg="addSp delSp modSp add mod modTransition modAnim modNotesTx">
        <pc:chgData name="ِAwatef B" userId="4c3a533462edbdd8" providerId="LiveId" clId="{D8C822D6-C2B3-4778-99D8-325836A675C0}" dt="2024-11-13T12:55:04.995" v="3102"/>
        <pc:sldMkLst>
          <pc:docMk/>
          <pc:sldMk cId="2235341761" sldId="854"/>
        </pc:sldMkLst>
        <pc:spChg chg="del">
          <ac:chgData name="ِAwatef B" userId="4c3a533462edbdd8" providerId="LiveId" clId="{D8C822D6-C2B3-4778-99D8-325836A675C0}" dt="2024-11-12T16:30:39.630" v="2167" actId="478"/>
          <ac:spMkLst>
            <pc:docMk/>
            <pc:sldMk cId="2235341761" sldId="854"/>
            <ac:spMk id="4" creationId="{AA5B7705-EC0F-B92E-1C92-322D0AF50616}"/>
          </ac:spMkLst>
        </pc:spChg>
        <pc:spChg chg="add mod">
          <ac:chgData name="ِAwatef B" userId="4c3a533462edbdd8" providerId="LiveId" clId="{D8C822D6-C2B3-4778-99D8-325836A675C0}" dt="2024-11-12T16:30:35.718" v="2166" actId="1037"/>
          <ac:spMkLst>
            <pc:docMk/>
            <pc:sldMk cId="2235341761" sldId="854"/>
            <ac:spMk id="8" creationId="{453F32BA-98BC-CEA7-5258-E4BB4B6566B1}"/>
          </ac:spMkLst>
        </pc:spChg>
        <pc:picChg chg="del mod modCrop">
          <ac:chgData name="ِAwatef B" userId="4c3a533462edbdd8" providerId="LiveId" clId="{D8C822D6-C2B3-4778-99D8-325836A675C0}" dt="2024-11-12T16:30:05.849" v="2120" actId="478"/>
          <ac:picMkLst>
            <pc:docMk/>
            <pc:sldMk cId="2235341761" sldId="854"/>
            <ac:picMk id="3" creationId="{A5D5B63B-511A-80D0-79C7-83101811E0E2}"/>
          </ac:picMkLst>
        </pc:picChg>
        <pc:picChg chg="add del mod modCrop">
          <ac:chgData name="ِAwatef B" userId="4c3a533462edbdd8" providerId="LiveId" clId="{D8C822D6-C2B3-4778-99D8-325836A675C0}" dt="2024-11-12T16:30:04.216" v="2119" actId="478"/>
          <ac:picMkLst>
            <pc:docMk/>
            <pc:sldMk cId="2235341761" sldId="854"/>
            <ac:picMk id="5" creationId="{6561A752-A8C1-37F7-CCD3-1584974159E2}"/>
          </ac:picMkLst>
        </pc:picChg>
      </pc:sldChg>
      <pc:sldChg chg="addSp delSp modSp add mod modTransition modNotesTx">
        <pc:chgData name="ِAwatef B" userId="4c3a533462edbdd8" providerId="LiveId" clId="{D8C822D6-C2B3-4778-99D8-325836A675C0}" dt="2024-11-13T12:55:04.995" v="3102"/>
        <pc:sldMkLst>
          <pc:docMk/>
          <pc:sldMk cId="3440900723" sldId="855"/>
        </pc:sldMkLst>
        <pc:spChg chg="add mod">
          <ac:chgData name="ِAwatef B" userId="4c3a533462edbdd8" providerId="LiveId" clId="{D8C822D6-C2B3-4778-99D8-325836A675C0}" dt="2024-11-12T16:34:28.151" v="2203" actId="1036"/>
          <ac:spMkLst>
            <pc:docMk/>
            <pc:sldMk cId="3440900723" sldId="855"/>
            <ac:spMk id="3" creationId="{AC3B432B-956A-FF50-BCF9-6ED42DAB99F9}"/>
          </ac:spMkLst>
        </pc:spChg>
        <pc:spChg chg="ord">
          <ac:chgData name="ِAwatef B" userId="4c3a533462edbdd8" providerId="LiveId" clId="{D8C822D6-C2B3-4778-99D8-325836A675C0}" dt="2024-11-11T10:56:00.043" v="482" actId="166"/>
          <ac:spMkLst>
            <pc:docMk/>
            <pc:sldMk cId="3440900723" sldId="855"/>
            <ac:spMk id="4" creationId="{2AEAE72D-F6FD-48C1-5D1F-018C1F0FD483}"/>
          </ac:spMkLst>
        </pc:spChg>
        <pc:picChg chg="del">
          <ac:chgData name="ِAwatef B" userId="4c3a533462edbdd8" providerId="LiveId" clId="{D8C822D6-C2B3-4778-99D8-325836A675C0}" dt="2024-11-11T10:54:21.315" v="466" actId="478"/>
          <ac:picMkLst>
            <pc:docMk/>
            <pc:sldMk cId="3440900723" sldId="855"/>
            <ac:picMk id="3" creationId="{3E11FF5D-3F92-8E98-9B51-844A5FA6CB8D}"/>
          </ac:picMkLst>
        </pc:picChg>
        <pc:picChg chg="del">
          <ac:chgData name="ِAwatef B" userId="4c3a533462edbdd8" providerId="LiveId" clId="{D8C822D6-C2B3-4778-99D8-325836A675C0}" dt="2024-11-11T10:54:19.857" v="465" actId="478"/>
          <ac:picMkLst>
            <pc:docMk/>
            <pc:sldMk cId="3440900723" sldId="855"/>
            <ac:picMk id="5" creationId="{7E9100A7-532E-B2E7-CB6D-B2FB884DF613}"/>
          </ac:picMkLst>
        </pc:picChg>
        <pc:picChg chg="add del">
          <ac:chgData name="ِAwatef B" userId="4c3a533462edbdd8" providerId="LiveId" clId="{D8C822D6-C2B3-4778-99D8-325836A675C0}" dt="2024-11-11T10:54:50.587" v="468" actId="478"/>
          <ac:picMkLst>
            <pc:docMk/>
            <pc:sldMk cId="3440900723" sldId="855"/>
            <ac:picMk id="8" creationId="{453B9FA4-7136-AF99-6185-488437D91A15}"/>
          </ac:picMkLst>
        </pc:picChg>
        <pc:picChg chg="add del mod modCrop">
          <ac:chgData name="ِAwatef B" userId="4c3a533462edbdd8" providerId="LiveId" clId="{D8C822D6-C2B3-4778-99D8-325836A675C0}" dt="2024-11-12T16:34:02.650" v="2193" actId="478"/>
          <ac:picMkLst>
            <pc:docMk/>
            <pc:sldMk cId="3440900723" sldId="855"/>
            <ac:picMk id="11" creationId="{819FCE2A-EE6B-3B57-0D16-7E9DE0EFA4D9}"/>
          </ac:picMkLst>
        </pc:picChg>
      </pc:sldChg>
      <pc:sldChg chg="addSp delSp modSp add mod modTransition modNotesTx">
        <pc:chgData name="ِAwatef B" userId="4c3a533462edbdd8" providerId="LiveId" clId="{D8C822D6-C2B3-4778-99D8-325836A675C0}" dt="2024-11-13T12:55:04.995" v="3102"/>
        <pc:sldMkLst>
          <pc:docMk/>
          <pc:sldMk cId="4080181393" sldId="856"/>
        </pc:sldMkLst>
        <pc:spChg chg="del">
          <ac:chgData name="ِAwatef B" userId="4c3a533462edbdd8" providerId="LiveId" clId="{D8C822D6-C2B3-4778-99D8-325836A675C0}" dt="2024-11-12T18:08:48.131" v="2237" actId="478"/>
          <ac:spMkLst>
            <pc:docMk/>
            <pc:sldMk cId="4080181393" sldId="856"/>
            <ac:spMk id="4" creationId="{F974D076-45B6-DBB6-14F3-063AF05CDD25}"/>
          </ac:spMkLst>
        </pc:spChg>
        <pc:spChg chg="add mod">
          <ac:chgData name="ِAwatef B" userId="4c3a533462edbdd8" providerId="LiveId" clId="{D8C822D6-C2B3-4778-99D8-325836A675C0}" dt="2024-11-12T18:08:44.523" v="2236" actId="1037"/>
          <ac:spMkLst>
            <pc:docMk/>
            <pc:sldMk cId="4080181393" sldId="856"/>
            <ac:spMk id="5" creationId="{AADB6C61-F4A5-5EE2-6F1A-41AE220090BD}"/>
          </ac:spMkLst>
        </pc:spChg>
        <pc:picChg chg="add del mod modCrop">
          <ac:chgData name="ِAwatef B" userId="4c3a533462edbdd8" providerId="LiveId" clId="{D8C822D6-C2B3-4778-99D8-325836A675C0}" dt="2024-11-12T18:08:17.935" v="2215" actId="478"/>
          <ac:picMkLst>
            <pc:docMk/>
            <pc:sldMk cId="4080181393" sldId="856"/>
            <ac:picMk id="3" creationId="{1FF1C56B-B1E7-4D59-D56B-8161A6AF5824}"/>
          </ac:picMkLst>
        </pc:picChg>
        <pc:picChg chg="del">
          <ac:chgData name="ِAwatef B" userId="4c3a533462edbdd8" providerId="LiveId" clId="{D8C822D6-C2B3-4778-99D8-325836A675C0}" dt="2024-11-11T10:56:19.303" v="484" actId="478"/>
          <ac:picMkLst>
            <pc:docMk/>
            <pc:sldMk cId="4080181393" sldId="856"/>
            <ac:picMk id="11" creationId="{8A9E72E7-9AFC-55F7-C594-CDEA5037E0FB}"/>
          </ac:picMkLst>
        </pc:picChg>
      </pc:sldChg>
      <pc:sldChg chg="addSp delSp modSp add mod modTransition delAnim modAnim modNotesTx">
        <pc:chgData name="ِAwatef B" userId="4c3a533462edbdd8" providerId="LiveId" clId="{D8C822D6-C2B3-4778-99D8-325836A675C0}" dt="2024-11-13T12:55:04.995" v="3102"/>
        <pc:sldMkLst>
          <pc:docMk/>
          <pc:sldMk cId="2589321421" sldId="857"/>
        </pc:sldMkLst>
        <pc:spChg chg="add mod">
          <ac:chgData name="ِAwatef B" userId="4c3a533462edbdd8" providerId="LiveId" clId="{D8C822D6-C2B3-4778-99D8-325836A675C0}" dt="2024-11-13T11:54:09.567" v="2961" actId="1076"/>
          <ac:spMkLst>
            <pc:docMk/>
            <pc:sldMk cId="2589321421" sldId="857"/>
            <ac:spMk id="3" creationId="{17DEA69A-733E-32EC-6C1D-C368841AEAFB}"/>
          </ac:spMkLst>
        </pc:spChg>
        <pc:spChg chg="del">
          <ac:chgData name="ِAwatef B" userId="4c3a533462edbdd8" providerId="LiveId" clId="{D8C822D6-C2B3-4778-99D8-325836A675C0}" dt="2024-11-12T18:11:07.811" v="2253" actId="478"/>
          <ac:spMkLst>
            <pc:docMk/>
            <pc:sldMk cId="2589321421" sldId="857"/>
            <ac:spMk id="4" creationId="{BDA6A990-9E22-F2E8-953B-D08475E6B5A0}"/>
          </ac:spMkLst>
        </pc:spChg>
        <pc:spChg chg="add mod">
          <ac:chgData name="ِAwatef B" userId="4c3a533462edbdd8" providerId="LiveId" clId="{D8C822D6-C2B3-4778-99D8-325836A675C0}" dt="2024-11-13T11:54:05.119" v="2960" actId="20577"/>
          <ac:spMkLst>
            <pc:docMk/>
            <pc:sldMk cId="2589321421" sldId="857"/>
            <ac:spMk id="5" creationId="{67B59487-3EFE-9CBF-3284-C15A464CD149}"/>
          </ac:spMkLst>
        </pc:spChg>
        <pc:spChg chg="mod">
          <ac:chgData name="ِAwatef B" userId="4c3a533462edbdd8" providerId="LiveId" clId="{D8C822D6-C2B3-4778-99D8-325836A675C0}" dt="2024-11-12T18:11:14.081" v="2264" actId="1036"/>
          <ac:spMkLst>
            <pc:docMk/>
            <pc:sldMk cId="2589321421" sldId="857"/>
            <ac:spMk id="25" creationId="{A9D0EE1E-D8A9-2C55-197C-8441378BDCF2}"/>
          </ac:spMkLst>
        </pc:spChg>
        <pc:picChg chg="del">
          <ac:chgData name="ِAwatef B" userId="4c3a533462edbdd8" providerId="LiveId" clId="{D8C822D6-C2B3-4778-99D8-325836A675C0}" dt="2024-11-11T10:57:10.935" v="493" actId="478"/>
          <ac:picMkLst>
            <pc:docMk/>
            <pc:sldMk cId="2589321421" sldId="857"/>
            <ac:picMk id="3" creationId="{E7797727-3400-C7CF-8E1C-95EC430CD109}"/>
          </ac:picMkLst>
        </pc:picChg>
        <pc:picChg chg="add del mod modCrop">
          <ac:chgData name="ِAwatef B" userId="4c3a533462edbdd8" providerId="LiveId" clId="{D8C822D6-C2B3-4778-99D8-325836A675C0}" dt="2024-11-12T18:10:29.346" v="2245" actId="478"/>
          <ac:picMkLst>
            <pc:docMk/>
            <pc:sldMk cId="2589321421" sldId="857"/>
            <ac:picMk id="5" creationId="{47845A60-6105-786D-3DF8-8124A69AFD3D}"/>
          </ac:picMkLst>
        </pc:picChg>
        <pc:picChg chg="mod">
          <ac:chgData name="ِAwatef B" userId="4c3a533462edbdd8" providerId="LiveId" clId="{D8C822D6-C2B3-4778-99D8-325836A675C0}" dt="2024-11-13T11:56:13.776" v="2965" actId="1038"/>
          <ac:picMkLst>
            <pc:docMk/>
            <pc:sldMk cId="2589321421" sldId="857"/>
            <ac:picMk id="8" creationId="{6E4DAC06-360F-CFBD-0474-E403586771EE}"/>
          </ac:picMkLst>
        </pc:picChg>
        <pc:picChg chg="add del mod modCrop">
          <ac:chgData name="ِAwatef B" userId="4c3a533462edbdd8" providerId="LiveId" clId="{D8C822D6-C2B3-4778-99D8-325836A675C0}" dt="2024-11-12T18:10:29.346" v="2245" actId="478"/>
          <ac:picMkLst>
            <pc:docMk/>
            <pc:sldMk cId="2589321421" sldId="857"/>
            <ac:picMk id="8" creationId="{7306D42A-2C35-5893-75E7-BA7D18294ADC}"/>
          </ac:picMkLst>
        </pc:picChg>
        <pc:picChg chg="del mod">
          <ac:chgData name="ِAwatef B" userId="4c3a533462edbdd8" providerId="LiveId" clId="{D8C822D6-C2B3-4778-99D8-325836A675C0}" dt="2024-11-13T11:56:07.303" v="2964" actId="478"/>
          <ac:picMkLst>
            <pc:docMk/>
            <pc:sldMk cId="2589321421" sldId="857"/>
            <ac:picMk id="10" creationId="{53E4F8A9-E7EE-9E87-D5BE-8A357265A93F}"/>
          </ac:picMkLst>
        </pc:picChg>
      </pc:sldChg>
      <pc:sldChg chg="addSp delSp modSp add mod modTransition modNotesTx">
        <pc:chgData name="ِAwatef B" userId="4c3a533462edbdd8" providerId="LiveId" clId="{D8C822D6-C2B3-4778-99D8-325836A675C0}" dt="2024-11-13T12:55:04.995" v="3102"/>
        <pc:sldMkLst>
          <pc:docMk/>
          <pc:sldMk cId="3912935267" sldId="858"/>
        </pc:sldMkLst>
        <pc:spChg chg="del mod ord">
          <ac:chgData name="ِAwatef B" userId="4c3a533462edbdd8" providerId="LiveId" clId="{D8C822D6-C2B3-4778-99D8-325836A675C0}" dt="2024-11-12T18:14:43.957" v="2302" actId="478"/>
          <ac:spMkLst>
            <pc:docMk/>
            <pc:sldMk cId="3912935267" sldId="858"/>
            <ac:spMk id="4" creationId="{41F776E8-3F44-93E9-C46E-B840D2115FE9}"/>
          </ac:spMkLst>
        </pc:spChg>
        <pc:spChg chg="add mod">
          <ac:chgData name="ِAwatef B" userId="4c3a533462edbdd8" providerId="LiveId" clId="{D8C822D6-C2B3-4778-99D8-325836A675C0}" dt="2024-11-13T11:56:41.710" v="2967" actId="1076"/>
          <ac:spMkLst>
            <pc:docMk/>
            <pc:sldMk cId="3912935267" sldId="858"/>
            <ac:spMk id="5" creationId="{96A740A2-C48B-8C02-E126-92F01977A330}"/>
          </ac:spMkLst>
        </pc:spChg>
        <pc:spChg chg="ord">
          <ac:chgData name="ِAwatef B" userId="4c3a533462edbdd8" providerId="LiveId" clId="{D8C822D6-C2B3-4778-99D8-325836A675C0}" dt="2024-11-11T10:59:42.305" v="545" actId="166"/>
          <ac:spMkLst>
            <pc:docMk/>
            <pc:sldMk cId="3912935267" sldId="858"/>
            <ac:spMk id="7" creationId="{95A8CB1E-358A-A0A5-EA4D-7C84A9850AE0}"/>
          </ac:spMkLst>
        </pc:spChg>
        <pc:picChg chg="add del mod modCrop">
          <ac:chgData name="ِAwatef B" userId="4c3a533462edbdd8" providerId="LiveId" clId="{D8C822D6-C2B3-4778-99D8-325836A675C0}" dt="2024-11-12T18:14:01.103" v="2287" actId="478"/>
          <ac:picMkLst>
            <pc:docMk/>
            <pc:sldMk cId="3912935267" sldId="858"/>
            <ac:picMk id="3" creationId="{FB377FDB-3366-3D91-A7C1-9E476D79D2A1}"/>
          </ac:picMkLst>
        </pc:picChg>
        <pc:picChg chg="del">
          <ac:chgData name="ِAwatef B" userId="4c3a533462edbdd8" providerId="LiveId" clId="{D8C822D6-C2B3-4778-99D8-325836A675C0}" dt="2024-11-11T10:58:47.815" v="514" actId="478"/>
          <ac:picMkLst>
            <pc:docMk/>
            <pc:sldMk cId="3912935267" sldId="858"/>
            <ac:picMk id="5" creationId="{D7200BEA-FFC2-C743-3088-91CE0E4BB1DC}"/>
          </ac:picMkLst>
        </pc:picChg>
        <pc:picChg chg="del">
          <ac:chgData name="ِAwatef B" userId="4c3a533462edbdd8" providerId="LiveId" clId="{D8C822D6-C2B3-4778-99D8-325836A675C0}" dt="2024-11-11T10:58:49.122" v="515" actId="478"/>
          <ac:picMkLst>
            <pc:docMk/>
            <pc:sldMk cId="3912935267" sldId="858"/>
            <ac:picMk id="8" creationId="{DB693F9D-DFA9-C3A1-74C5-905DFF6FCA06}"/>
          </ac:picMkLst>
        </pc:picChg>
        <pc:picChg chg="add del mod">
          <ac:chgData name="ِAwatef B" userId="4c3a533462edbdd8" providerId="LiveId" clId="{D8C822D6-C2B3-4778-99D8-325836A675C0}" dt="2024-11-12T18:14:03.081" v="2288" actId="478"/>
          <ac:picMkLst>
            <pc:docMk/>
            <pc:sldMk cId="3912935267" sldId="858"/>
            <ac:picMk id="10" creationId="{EBD2E5A9-2CCD-5214-01E2-E49DDF4EAE2C}"/>
          </ac:picMkLst>
        </pc:picChg>
      </pc:sldChg>
      <pc:sldChg chg="addSp delSp modSp add mod modTransition modAnim modNotesTx">
        <pc:chgData name="ِAwatef B" userId="4c3a533462edbdd8" providerId="LiveId" clId="{D8C822D6-C2B3-4778-99D8-325836A675C0}" dt="2024-11-13T12:55:04.995" v="3102"/>
        <pc:sldMkLst>
          <pc:docMk/>
          <pc:sldMk cId="109804348" sldId="859"/>
        </pc:sldMkLst>
        <pc:spChg chg="add mod">
          <ac:chgData name="ِAwatef B" userId="4c3a533462edbdd8" providerId="LiveId" clId="{D8C822D6-C2B3-4778-99D8-325836A675C0}" dt="2024-11-13T12:08:07.671" v="2997" actId="1036"/>
          <ac:spMkLst>
            <pc:docMk/>
            <pc:sldMk cId="109804348" sldId="859"/>
            <ac:spMk id="3" creationId="{EBAEB465-BDCD-06E7-DC72-746B3B72C949}"/>
          </ac:spMkLst>
        </pc:spChg>
        <pc:spChg chg="mod">
          <ac:chgData name="ِAwatef B" userId="4c3a533462edbdd8" providerId="LiveId" clId="{D8C822D6-C2B3-4778-99D8-325836A675C0}" dt="2024-11-12T18:19:59.033" v="2374" actId="1076"/>
          <ac:spMkLst>
            <pc:docMk/>
            <pc:sldMk cId="109804348" sldId="859"/>
            <ac:spMk id="25" creationId="{2EF4D4AA-0562-5AA6-A0E3-254A65A4FE00}"/>
          </ac:spMkLst>
        </pc:spChg>
        <pc:picChg chg="del">
          <ac:chgData name="ِAwatef B" userId="4c3a533462edbdd8" providerId="LiveId" clId="{D8C822D6-C2B3-4778-99D8-325836A675C0}" dt="2024-11-11T11:00:18.043" v="547" actId="478"/>
          <ac:picMkLst>
            <pc:docMk/>
            <pc:sldMk cId="109804348" sldId="859"/>
            <ac:picMk id="3" creationId="{8C08ABDC-6FCB-974C-5823-778F556294F3}"/>
          </ac:picMkLst>
        </pc:picChg>
        <pc:picChg chg="add del mod modCrop">
          <ac:chgData name="ِAwatef B" userId="4c3a533462edbdd8" providerId="LiveId" clId="{D8C822D6-C2B3-4778-99D8-325836A675C0}" dt="2024-11-11T11:00:43.424" v="553" actId="21"/>
          <ac:picMkLst>
            <pc:docMk/>
            <pc:sldMk cId="109804348" sldId="859"/>
            <ac:picMk id="5" creationId="{EBD2E5A9-2CCD-5214-01E2-E49DDF4EAE2C}"/>
          </ac:picMkLst>
        </pc:picChg>
        <pc:picChg chg="add del mod modCrop">
          <ac:chgData name="ِAwatef B" userId="4c3a533462edbdd8" providerId="LiveId" clId="{D8C822D6-C2B3-4778-99D8-325836A675C0}" dt="2024-11-12T18:19:35.207" v="2366" actId="478"/>
          <ac:picMkLst>
            <pc:docMk/>
            <pc:sldMk cId="109804348" sldId="859"/>
            <ac:picMk id="10" creationId="{FAEB2883-E87A-EB0E-75C2-55677E549955}"/>
          </ac:picMkLst>
        </pc:picChg>
        <pc:picChg chg="add del mod modCrop">
          <ac:chgData name="ِAwatef B" userId="4c3a533462edbdd8" providerId="LiveId" clId="{D8C822D6-C2B3-4778-99D8-325836A675C0}" dt="2024-11-12T18:19:36.992" v="2367" actId="478"/>
          <ac:picMkLst>
            <pc:docMk/>
            <pc:sldMk cId="109804348" sldId="859"/>
            <ac:picMk id="11" creationId="{238B2B96-BE2B-0F4A-EFA1-5DE8CA1208B5}"/>
          </ac:picMkLst>
        </pc:picChg>
      </pc:sldChg>
      <pc:sldChg chg="addSp delSp modSp add mod modTransition modAnim modNotesTx">
        <pc:chgData name="ِAwatef B" userId="4c3a533462edbdd8" providerId="LiveId" clId="{D8C822D6-C2B3-4778-99D8-325836A675C0}" dt="2024-11-13T12:55:04.995" v="3102"/>
        <pc:sldMkLst>
          <pc:docMk/>
          <pc:sldMk cId="1832709186" sldId="860"/>
        </pc:sldMkLst>
        <pc:spChg chg="add del">
          <ac:chgData name="ِAwatef B" userId="4c3a533462edbdd8" providerId="LiveId" clId="{D8C822D6-C2B3-4778-99D8-325836A675C0}" dt="2024-11-12T18:15:48.100" v="2306" actId="22"/>
          <ac:spMkLst>
            <pc:docMk/>
            <pc:sldMk cId="1832709186" sldId="860"/>
            <ac:spMk id="3" creationId="{E2C32545-8674-8570-A7A7-E49B70481C9A}"/>
          </ac:spMkLst>
        </pc:spChg>
        <pc:spChg chg="add mod">
          <ac:chgData name="ِAwatef B" userId="4c3a533462edbdd8" providerId="LiveId" clId="{D8C822D6-C2B3-4778-99D8-325836A675C0}" dt="2024-11-12T18:17:36.782" v="2345" actId="1036"/>
          <ac:spMkLst>
            <pc:docMk/>
            <pc:sldMk cId="1832709186" sldId="860"/>
            <ac:spMk id="10" creationId="{1938D29E-6473-D2B1-4A49-0C32FBD17F20}"/>
          </ac:spMkLst>
        </pc:spChg>
        <pc:picChg chg="del">
          <ac:chgData name="ِAwatef B" userId="4c3a533462edbdd8" providerId="LiveId" clId="{D8C822D6-C2B3-4778-99D8-325836A675C0}" dt="2024-11-11T11:06:01.236" v="561" actId="478"/>
          <ac:picMkLst>
            <pc:docMk/>
            <pc:sldMk cId="1832709186" sldId="860"/>
            <ac:picMk id="3" creationId="{821355CE-422B-A8A1-AE10-810F9DFAAD9A}"/>
          </ac:picMkLst>
        </pc:picChg>
        <pc:picChg chg="add del mod modCrop">
          <ac:chgData name="ِAwatef B" userId="4c3a533462edbdd8" providerId="LiveId" clId="{D8C822D6-C2B3-4778-99D8-325836A675C0}" dt="2024-11-12T18:17:13.050" v="2325" actId="478"/>
          <ac:picMkLst>
            <pc:docMk/>
            <pc:sldMk cId="1832709186" sldId="860"/>
            <ac:picMk id="5" creationId="{6E06EB3A-B3E2-5455-D9A6-E8116DACFBD3}"/>
          </ac:picMkLst>
        </pc:picChg>
        <pc:picChg chg="del">
          <ac:chgData name="ِAwatef B" userId="4c3a533462edbdd8" providerId="LiveId" clId="{D8C822D6-C2B3-4778-99D8-325836A675C0}" dt="2024-11-11T11:06:03.142" v="562" actId="478"/>
          <ac:picMkLst>
            <pc:docMk/>
            <pc:sldMk cId="1832709186" sldId="860"/>
            <ac:picMk id="10" creationId="{D70AD56D-1E64-04FD-FB61-73533A1ED242}"/>
          </ac:picMkLst>
        </pc:picChg>
      </pc:sldChg>
      <pc:sldChg chg="addSp delSp modSp add mod modTransition modAnim modNotesTx">
        <pc:chgData name="ِAwatef B" userId="4c3a533462edbdd8" providerId="LiveId" clId="{D8C822D6-C2B3-4778-99D8-325836A675C0}" dt="2024-11-13T12:55:04.995" v="3102"/>
        <pc:sldMkLst>
          <pc:docMk/>
          <pc:sldMk cId="3539313769" sldId="861"/>
        </pc:sldMkLst>
        <pc:spChg chg="add mod">
          <ac:chgData name="ِAwatef B" userId="4c3a533462edbdd8" providerId="LiveId" clId="{D8C822D6-C2B3-4778-99D8-325836A675C0}" dt="2024-11-13T12:11:40.574" v="3032" actId="1038"/>
          <ac:spMkLst>
            <pc:docMk/>
            <pc:sldMk cId="3539313769" sldId="861"/>
            <ac:spMk id="5" creationId="{67CF56AD-B3F9-29C7-8ADD-DAA959789D41}"/>
          </ac:spMkLst>
        </pc:spChg>
        <pc:spChg chg="mod">
          <ac:chgData name="ِAwatef B" userId="4c3a533462edbdd8" providerId="LiveId" clId="{D8C822D6-C2B3-4778-99D8-325836A675C0}" dt="2024-11-11T11:13:44.487" v="637" actId="1076"/>
          <ac:spMkLst>
            <pc:docMk/>
            <pc:sldMk cId="3539313769" sldId="861"/>
            <ac:spMk id="25" creationId="{811D3844-D553-F722-7C54-567C6AFAB29A}"/>
          </ac:spMkLst>
        </pc:spChg>
        <pc:picChg chg="add del mod modCrop">
          <ac:chgData name="ِAwatef B" userId="4c3a533462edbdd8" providerId="LiveId" clId="{D8C822D6-C2B3-4778-99D8-325836A675C0}" dt="2024-11-12T18:21:21.981" v="2386" actId="478"/>
          <ac:picMkLst>
            <pc:docMk/>
            <pc:sldMk cId="3539313769" sldId="861"/>
            <ac:picMk id="3" creationId="{EE111E47-86B8-F115-7F5B-5E222600F2F7}"/>
          </ac:picMkLst>
        </pc:picChg>
        <pc:picChg chg="del">
          <ac:chgData name="ِAwatef B" userId="4c3a533462edbdd8" providerId="LiveId" clId="{D8C822D6-C2B3-4778-99D8-325836A675C0}" dt="2024-11-11T11:11:42.123" v="622" actId="478"/>
          <ac:picMkLst>
            <pc:docMk/>
            <pc:sldMk cId="3539313769" sldId="861"/>
            <ac:picMk id="10" creationId="{B2FDCD28-18A3-5263-FA64-1622519EF78C}"/>
          </ac:picMkLst>
        </pc:picChg>
        <pc:picChg chg="del">
          <ac:chgData name="ِAwatef B" userId="4c3a533462edbdd8" providerId="LiveId" clId="{D8C822D6-C2B3-4778-99D8-325836A675C0}" dt="2024-11-11T11:11:44.487" v="623" actId="478"/>
          <ac:picMkLst>
            <pc:docMk/>
            <pc:sldMk cId="3539313769" sldId="861"/>
            <ac:picMk id="11" creationId="{1793C318-9BB5-0DC9-D121-BB7DC7942615}"/>
          </ac:picMkLst>
        </pc:picChg>
      </pc:sldChg>
      <pc:sldChg chg="addSp delSp modSp add mod modTransition modAnim modNotesTx">
        <pc:chgData name="ِAwatef B" userId="4c3a533462edbdd8" providerId="LiveId" clId="{D8C822D6-C2B3-4778-99D8-325836A675C0}" dt="2024-11-13T12:55:04.995" v="3102"/>
        <pc:sldMkLst>
          <pc:docMk/>
          <pc:sldMk cId="2465576557" sldId="862"/>
        </pc:sldMkLst>
        <pc:spChg chg="add mod">
          <ac:chgData name="ِAwatef B" userId="4c3a533462edbdd8" providerId="LiveId" clId="{D8C822D6-C2B3-4778-99D8-325836A675C0}" dt="2024-11-13T12:13:05.330" v="3064" actId="1038"/>
          <ac:spMkLst>
            <pc:docMk/>
            <pc:sldMk cId="2465576557" sldId="862"/>
            <ac:spMk id="3" creationId="{0469ED14-0770-DC86-C6D9-82B62144A8DA}"/>
          </ac:spMkLst>
        </pc:spChg>
        <pc:spChg chg="del">
          <ac:chgData name="ِAwatef B" userId="4c3a533462edbdd8" providerId="LiveId" clId="{D8C822D6-C2B3-4778-99D8-325836A675C0}" dt="2024-11-13T12:13:09.095" v="3065" actId="478"/>
          <ac:spMkLst>
            <pc:docMk/>
            <pc:sldMk cId="2465576557" sldId="862"/>
            <ac:spMk id="4" creationId="{D2251387-60AF-EC33-112E-F82FB323EB88}"/>
          </ac:spMkLst>
        </pc:spChg>
        <pc:spChg chg="ord">
          <ac:chgData name="ِAwatef B" userId="4c3a533462edbdd8" providerId="LiveId" clId="{D8C822D6-C2B3-4778-99D8-325836A675C0}" dt="2024-11-11T11:15:29.702" v="651" actId="166"/>
          <ac:spMkLst>
            <pc:docMk/>
            <pc:sldMk cId="2465576557" sldId="862"/>
            <ac:spMk id="6" creationId="{AEE61CBD-BDA7-2CFD-CF34-5FA87281FA84}"/>
          </ac:spMkLst>
        </pc:spChg>
        <pc:spChg chg="ord">
          <ac:chgData name="ِAwatef B" userId="4c3a533462edbdd8" providerId="LiveId" clId="{D8C822D6-C2B3-4778-99D8-325836A675C0}" dt="2024-11-11T11:15:34.728" v="652" actId="166"/>
          <ac:spMkLst>
            <pc:docMk/>
            <pc:sldMk cId="2465576557" sldId="862"/>
            <ac:spMk id="7" creationId="{A37019AD-687C-079A-A150-924DB56A7F9B}"/>
          </ac:spMkLst>
        </pc:spChg>
        <pc:picChg chg="del">
          <ac:chgData name="ِAwatef B" userId="4c3a533462edbdd8" providerId="LiveId" clId="{D8C822D6-C2B3-4778-99D8-325836A675C0}" dt="2024-11-11T11:14:24.520" v="642" actId="478"/>
          <ac:picMkLst>
            <pc:docMk/>
            <pc:sldMk cId="2465576557" sldId="862"/>
            <ac:picMk id="3" creationId="{F1682779-C1B4-64C6-C22F-65BDB3D9E3E8}"/>
          </ac:picMkLst>
        </pc:picChg>
        <pc:picChg chg="add del mod modCrop">
          <ac:chgData name="ِAwatef B" userId="4c3a533462edbdd8" providerId="LiveId" clId="{D8C822D6-C2B3-4778-99D8-325836A675C0}" dt="2024-11-12T18:23:44.845" v="2417" actId="478"/>
          <ac:picMkLst>
            <pc:docMk/>
            <pc:sldMk cId="2465576557" sldId="862"/>
            <ac:picMk id="5" creationId="{4183F4AF-1AA8-061F-7530-98B0F0663534}"/>
          </ac:picMkLst>
        </pc:picChg>
      </pc:sldChg>
      <pc:sldChg chg="addSp delSp modSp add mod modTransition modAnim modNotesTx">
        <pc:chgData name="ِAwatef B" userId="4c3a533462edbdd8" providerId="LiveId" clId="{D8C822D6-C2B3-4778-99D8-325836A675C0}" dt="2024-11-13T12:55:04.995" v="3102"/>
        <pc:sldMkLst>
          <pc:docMk/>
          <pc:sldMk cId="2916318531" sldId="863"/>
        </pc:sldMkLst>
        <pc:spChg chg="add mod">
          <ac:chgData name="ِAwatef B" userId="4c3a533462edbdd8" providerId="LiveId" clId="{D8C822D6-C2B3-4778-99D8-325836A675C0}" dt="2024-11-12T18:26:33.038" v="2470" actId="1037"/>
          <ac:spMkLst>
            <pc:docMk/>
            <pc:sldMk cId="2916318531" sldId="863"/>
            <ac:spMk id="5" creationId="{B02F6152-AFFE-A96A-DD31-9105A6BA7BC5}"/>
          </ac:spMkLst>
        </pc:spChg>
        <pc:picChg chg="add del mod modCrop">
          <ac:chgData name="ِAwatef B" userId="4c3a533462edbdd8" providerId="LiveId" clId="{D8C822D6-C2B3-4778-99D8-325836A675C0}" dt="2024-11-12T18:26:13.984" v="2445" actId="478"/>
          <ac:picMkLst>
            <pc:docMk/>
            <pc:sldMk cId="2916318531" sldId="863"/>
            <ac:picMk id="3" creationId="{562112C4-8B46-83C6-3865-544D5CFD16A5}"/>
          </ac:picMkLst>
        </pc:picChg>
        <pc:picChg chg="del">
          <ac:chgData name="ِAwatef B" userId="4c3a533462edbdd8" providerId="LiveId" clId="{D8C822D6-C2B3-4778-99D8-325836A675C0}" dt="2024-11-11T11:16:27.487" v="654" actId="478"/>
          <ac:picMkLst>
            <pc:docMk/>
            <pc:sldMk cId="2916318531" sldId="863"/>
            <ac:picMk id="5" creationId="{611406C8-B1D6-79F7-2BBF-873680AFD5EC}"/>
          </ac:picMkLst>
        </pc:picChg>
      </pc:sldChg>
      <pc:sldChg chg="addSp delSp modSp add mod modTransition modNotesTx">
        <pc:chgData name="ِAwatef B" userId="4c3a533462edbdd8" providerId="LiveId" clId="{D8C822D6-C2B3-4778-99D8-325836A675C0}" dt="2024-11-13T12:55:04.995" v="3102"/>
        <pc:sldMkLst>
          <pc:docMk/>
          <pc:sldMk cId="2802732469" sldId="864"/>
        </pc:sldMkLst>
        <pc:spChg chg="add mod">
          <ac:chgData name="ِAwatef B" userId="4c3a533462edbdd8" providerId="LiveId" clId="{D8C822D6-C2B3-4778-99D8-325836A675C0}" dt="2024-11-12T18:29:27.185" v="2520" actId="1076"/>
          <ac:spMkLst>
            <pc:docMk/>
            <pc:sldMk cId="2802732469" sldId="864"/>
            <ac:spMk id="3" creationId="{A274808D-34EC-6053-DB9B-7136047B4791}"/>
          </ac:spMkLst>
        </pc:spChg>
        <pc:spChg chg="ord">
          <ac:chgData name="ِAwatef B" userId="4c3a533462edbdd8" providerId="LiveId" clId="{D8C822D6-C2B3-4778-99D8-325836A675C0}" dt="2024-11-11T11:18:27.085" v="672" actId="166"/>
          <ac:spMkLst>
            <pc:docMk/>
            <pc:sldMk cId="2802732469" sldId="864"/>
            <ac:spMk id="4" creationId="{0C918C43-8C43-6094-C853-C4690650B3A0}"/>
          </ac:spMkLst>
        </pc:spChg>
        <pc:spChg chg="mod">
          <ac:chgData name="ِAwatef B" userId="4c3a533462edbdd8" providerId="LiveId" clId="{D8C822D6-C2B3-4778-99D8-325836A675C0}" dt="2024-11-11T11:18:15.933" v="669" actId="14100"/>
          <ac:spMkLst>
            <pc:docMk/>
            <pc:sldMk cId="2802732469" sldId="864"/>
            <ac:spMk id="25" creationId="{16523CAD-C5DF-7125-575D-6077C0487D9A}"/>
          </ac:spMkLst>
        </pc:spChg>
        <pc:picChg chg="del">
          <ac:chgData name="ِAwatef B" userId="4c3a533462edbdd8" providerId="LiveId" clId="{D8C822D6-C2B3-4778-99D8-325836A675C0}" dt="2024-11-11T11:17:29.456" v="662" actId="478"/>
          <ac:picMkLst>
            <pc:docMk/>
            <pc:sldMk cId="2802732469" sldId="864"/>
            <ac:picMk id="3" creationId="{A7C0882D-5A80-DA51-82C7-F53D60788DF5}"/>
          </ac:picMkLst>
        </pc:picChg>
        <pc:picChg chg="add del mod modCrop">
          <ac:chgData name="ِAwatef B" userId="4c3a533462edbdd8" providerId="LiveId" clId="{D8C822D6-C2B3-4778-99D8-325836A675C0}" dt="2024-11-12T18:28:56.817" v="2493" actId="478"/>
          <ac:picMkLst>
            <pc:docMk/>
            <pc:sldMk cId="2802732469" sldId="864"/>
            <ac:picMk id="5" creationId="{0792B600-CA6D-0940-C4E4-C4EFB31A5B16}"/>
          </ac:picMkLst>
        </pc:picChg>
        <pc:picChg chg="add del">
          <ac:chgData name="ِAwatef B" userId="4c3a533462edbdd8" providerId="LiveId" clId="{D8C822D6-C2B3-4778-99D8-325836A675C0}" dt="2024-11-11T11:18:34.770" v="674" actId="478"/>
          <ac:picMkLst>
            <pc:docMk/>
            <pc:sldMk cId="2802732469" sldId="864"/>
            <ac:picMk id="10" creationId="{845594AE-D403-458E-9C78-24DCEF1912D5}"/>
          </ac:picMkLst>
        </pc:picChg>
        <pc:picChg chg="add del mod modCrop">
          <ac:chgData name="ِAwatef B" userId="4c3a533462edbdd8" providerId="LiveId" clId="{D8C822D6-C2B3-4778-99D8-325836A675C0}" dt="2024-11-12T18:28:58.567" v="2494" actId="478"/>
          <ac:picMkLst>
            <pc:docMk/>
            <pc:sldMk cId="2802732469" sldId="864"/>
            <ac:picMk id="12" creationId="{5F59440F-EE66-9756-8BA1-7589A0B1CD6D}"/>
          </ac:picMkLst>
        </pc:picChg>
      </pc:sldChg>
      <pc:sldChg chg="addSp delSp modSp add del mod">
        <pc:chgData name="ِAwatef B" userId="4c3a533462edbdd8" providerId="LiveId" clId="{D8C822D6-C2B3-4778-99D8-325836A675C0}" dt="2024-11-13T12:32:52.120" v="3079" actId="47"/>
        <pc:sldMkLst>
          <pc:docMk/>
          <pc:sldMk cId="1628431607" sldId="865"/>
        </pc:sldMkLst>
        <pc:spChg chg="del ord">
          <ac:chgData name="ِAwatef B" userId="4c3a533462edbdd8" providerId="LiveId" clId="{D8C822D6-C2B3-4778-99D8-325836A675C0}" dt="2024-11-12T12:48:21.458" v="1307" actId="478"/>
          <ac:spMkLst>
            <pc:docMk/>
            <pc:sldMk cId="1628431607" sldId="865"/>
            <ac:spMk id="4" creationId="{F2D2B25B-512A-EAA5-393D-04B23AFEF127}"/>
          </ac:spMkLst>
        </pc:spChg>
        <pc:spChg chg="add mod">
          <ac:chgData name="ِAwatef B" userId="4c3a533462edbdd8" providerId="LiveId" clId="{D8C822D6-C2B3-4778-99D8-325836A675C0}" dt="2024-11-12T18:32:22.951" v="2561" actId="1076"/>
          <ac:spMkLst>
            <pc:docMk/>
            <pc:sldMk cId="1628431607" sldId="865"/>
            <ac:spMk id="5" creationId="{E682B8DB-6DE2-A6D8-1DDE-A38A06DE5EC8}"/>
          </ac:spMkLst>
        </pc:spChg>
        <pc:spChg chg="ord">
          <ac:chgData name="ِAwatef B" userId="4c3a533462edbdd8" providerId="LiveId" clId="{D8C822D6-C2B3-4778-99D8-325836A675C0}" dt="2024-11-11T11:20:26.834" v="723" actId="166"/>
          <ac:spMkLst>
            <pc:docMk/>
            <pc:sldMk cId="1628431607" sldId="865"/>
            <ac:spMk id="7" creationId="{6DBF88DA-9282-FC20-022B-596EAEEBC8DE}"/>
          </ac:spMkLst>
        </pc:spChg>
        <pc:spChg chg="add del mod">
          <ac:chgData name="ِAwatef B" userId="4c3a533462edbdd8" providerId="LiveId" clId="{D8C822D6-C2B3-4778-99D8-325836A675C0}" dt="2024-11-12T18:32:16.688" v="2559" actId="14100"/>
          <ac:spMkLst>
            <pc:docMk/>
            <pc:sldMk cId="1628431607" sldId="865"/>
            <ac:spMk id="25" creationId="{4A682B5F-1BF7-83A8-B3D8-27AAA1DCE303}"/>
          </ac:spMkLst>
        </pc:spChg>
        <pc:picChg chg="add del mod modCrop">
          <ac:chgData name="ِAwatef B" userId="4c3a533462edbdd8" providerId="LiveId" clId="{D8C822D6-C2B3-4778-99D8-325836A675C0}" dt="2024-11-12T18:31:03.750" v="2528" actId="478"/>
          <ac:picMkLst>
            <pc:docMk/>
            <pc:sldMk cId="1628431607" sldId="865"/>
            <ac:picMk id="2" creationId="{07D34352-9EB4-302B-32B3-2E57C9B5BE41}"/>
          </ac:picMkLst>
        </pc:picChg>
        <pc:picChg chg="add mod modCrop">
          <ac:chgData name="ِAwatef B" userId="4c3a533462edbdd8" providerId="LiveId" clId="{D8C822D6-C2B3-4778-99D8-325836A675C0}" dt="2024-11-12T18:33:33.368" v="2598" actId="14100"/>
          <ac:picMkLst>
            <pc:docMk/>
            <pc:sldMk cId="1628431607" sldId="865"/>
            <ac:picMk id="3" creationId="{97584C09-8261-C146-84A2-67F48BE337AC}"/>
          </ac:picMkLst>
        </pc:picChg>
        <pc:picChg chg="del">
          <ac:chgData name="ِAwatef B" userId="4c3a533462edbdd8" providerId="LiveId" clId="{D8C822D6-C2B3-4778-99D8-325836A675C0}" dt="2024-11-11T11:19:46.886" v="714" actId="478"/>
          <ac:picMkLst>
            <pc:docMk/>
            <pc:sldMk cId="1628431607" sldId="865"/>
            <ac:picMk id="5" creationId="{A234F626-6210-1D6C-FA85-1BECB4D90D2F}"/>
          </ac:picMkLst>
        </pc:picChg>
        <pc:picChg chg="del">
          <ac:chgData name="ِAwatef B" userId="4c3a533462edbdd8" providerId="LiveId" clId="{D8C822D6-C2B3-4778-99D8-325836A675C0}" dt="2024-11-12T18:32:09.947" v="2557" actId="478"/>
          <ac:picMkLst>
            <pc:docMk/>
            <pc:sldMk cId="1628431607" sldId="865"/>
            <ac:picMk id="9" creationId="{82B18730-F666-34C7-F97E-ED50584D54E4}"/>
          </ac:picMkLst>
        </pc:picChg>
        <pc:picChg chg="del">
          <ac:chgData name="ِAwatef B" userId="4c3a533462edbdd8" providerId="LiveId" clId="{D8C822D6-C2B3-4778-99D8-325836A675C0}" dt="2024-11-11T11:19:48.256" v="715" actId="478"/>
          <ac:picMkLst>
            <pc:docMk/>
            <pc:sldMk cId="1628431607" sldId="865"/>
            <ac:picMk id="12" creationId="{2B1D2EB4-CFEC-E592-8481-E26B3B10814E}"/>
          </ac:picMkLst>
        </pc:picChg>
      </pc:sldChg>
      <pc:sldChg chg="addSp delSp modSp add del mod">
        <pc:chgData name="ِAwatef B" userId="4c3a533462edbdd8" providerId="LiveId" clId="{D8C822D6-C2B3-4778-99D8-325836A675C0}" dt="2024-11-12T12:39:55.443" v="1279" actId="47"/>
        <pc:sldMkLst>
          <pc:docMk/>
          <pc:sldMk cId="2177941559" sldId="866"/>
        </pc:sldMkLst>
        <pc:picChg chg="del">
          <ac:chgData name="ِAwatef B" userId="4c3a533462edbdd8" providerId="LiveId" clId="{D8C822D6-C2B3-4778-99D8-325836A675C0}" dt="2024-11-11T11:21:24.028" v="726" actId="478"/>
          <ac:picMkLst>
            <pc:docMk/>
            <pc:sldMk cId="2177941559" sldId="866"/>
            <ac:picMk id="3" creationId="{00E64496-31F6-7F11-99E6-23095A2F7F62}"/>
          </ac:picMkLst>
        </pc:picChg>
        <pc:picChg chg="add mod modCrop">
          <ac:chgData name="ِAwatef B" userId="4c3a533462edbdd8" providerId="LiveId" clId="{D8C822D6-C2B3-4778-99D8-325836A675C0}" dt="2024-11-11T11:21:57.335" v="730" actId="1076"/>
          <ac:picMkLst>
            <pc:docMk/>
            <pc:sldMk cId="2177941559" sldId="866"/>
            <ac:picMk id="5" creationId="{92FAE97C-22B9-6A0E-BF82-B9A650EEB7EA}"/>
          </ac:picMkLst>
        </pc:picChg>
      </pc:sldChg>
      <pc:sldChg chg="addSp delSp modSp add mod modTransition modNotesTx">
        <pc:chgData name="ِAwatef B" userId="4c3a533462edbdd8" providerId="LiveId" clId="{D8C822D6-C2B3-4778-99D8-325836A675C0}" dt="2024-11-13T12:55:04.995" v="3102"/>
        <pc:sldMkLst>
          <pc:docMk/>
          <pc:sldMk cId="1114528727" sldId="867"/>
        </pc:sldMkLst>
        <pc:spChg chg="add mod">
          <ac:chgData name="ِAwatef B" userId="4c3a533462edbdd8" providerId="LiveId" clId="{D8C822D6-C2B3-4778-99D8-325836A675C0}" dt="2024-11-12T18:39:02.528" v="2656" actId="1037"/>
          <ac:spMkLst>
            <pc:docMk/>
            <pc:sldMk cId="1114528727" sldId="867"/>
            <ac:spMk id="4" creationId="{37E263F9-B6AB-7C9C-D362-523E00436AE1}"/>
          </ac:spMkLst>
        </pc:spChg>
        <pc:spChg chg="del">
          <ac:chgData name="ِAwatef B" userId="4c3a533462edbdd8" providerId="LiveId" clId="{D8C822D6-C2B3-4778-99D8-325836A675C0}" dt="2024-11-12T12:48:29.267" v="1308" actId="478"/>
          <ac:spMkLst>
            <pc:docMk/>
            <pc:sldMk cId="1114528727" sldId="867"/>
            <ac:spMk id="4" creationId="{50663589-318B-D6A6-6EE6-3B85BE284ABC}"/>
          </ac:spMkLst>
        </pc:spChg>
        <pc:spChg chg="mod">
          <ac:chgData name="ِAwatef B" userId="4c3a533462edbdd8" providerId="LiveId" clId="{D8C822D6-C2B3-4778-99D8-325836A675C0}" dt="2024-11-12T12:48:40.131" v="1323" actId="1035"/>
          <ac:spMkLst>
            <pc:docMk/>
            <pc:sldMk cId="1114528727" sldId="867"/>
            <ac:spMk id="25" creationId="{9CD1BA24-D889-BEC7-BA39-7394DBCB007D}"/>
          </ac:spMkLst>
        </pc:spChg>
        <pc:picChg chg="add del mod modCrop">
          <ac:chgData name="ِAwatef B" userId="4c3a533462edbdd8" providerId="LiveId" clId="{D8C822D6-C2B3-4778-99D8-325836A675C0}" dt="2024-11-12T18:38:22.752" v="2630" actId="478"/>
          <ac:picMkLst>
            <pc:docMk/>
            <pc:sldMk cId="1114528727" sldId="867"/>
            <ac:picMk id="3" creationId="{D110FF5B-B8C1-A9F6-0C33-5D4522772B78}"/>
          </ac:picMkLst>
        </pc:picChg>
        <pc:picChg chg="del">
          <ac:chgData name="ِAwatef B" userId="4c3a533462edbdd8" providerId="LiveId" clId="{D8C822D6-C2B3-4778-99D8-325836A675C0}" dt="2024-11-11T11:22:47.139" v="732" actId="478"/>
          <ac:picMkLst>
            <pc:docMk/>
            <pc:sldMk cId="1114528727" sldId="867"/>
            <ac:picMk id="5" creationId="{E797376E-60E8-F8DF-5CC9-0EF6DABB64E5}"/>
          </ac:picMkLst>
        </pc:picChg>
      </pc:sldChg>
      <pc:sldChg chg="addSp delSp modSp add mod modTransition delAnim modAnim modNotesTx">
        <pc:chgData name="ِAwatef B" userId="4c3a533462edbdd8" providerId="LiveId" clId="{D8C822D6-C2B3-4778-99D8-325836A675C0}" dt="2024-11-13T12:55:04.995" v="3102"/>
        <pc:sldMkLst>
          <pc:docMk/>
          <pc:sldMk cId="2050890703" sldId="868"/>
        </pc:sldMkLst>
        <pc:spChg chg="add mod">
          <ac:chgData name="ِAwatef B" userId="4c3a533462edbdd8" providerId="LiveId" clId="{D8C822D6-C2B3-4778-99D8-325836A675C0}" dt="2024-11-12T18:47:43.792" v="2785" actId="1076"/>
          <ac:spMkLst>
            <pc:docMk/>
            <pc:sldMk cId="2050890703" sldId="868"/>
            <ac:spMk id="3" creationId="{A5C889A4-7244-59FE-5D0E-35D046ADBD61}"/>
          </ac:spMkLst>
        </pc:spChg>
        <pc:spChg chg="del">
          <ac:chgData name="ِAwatef B" userId="4c3a533462edbdd8" providerId="LiveId" clId="{D8C822D6-C2B3-4778-99D8-325836A675C0}" dt="2024-11-12T18:47:30.542" v="2782" actId="478"/>
          <ac:spMkLst>
            <pc:docMk/>
            <pc:sldMk cId="2050890703" sldId="868"/>
            <ac:spMk id="4" creationId="{233F4388-EB78-BBB8-EC0B-F4A85BF4C8F5}"/>
          </ac:spMkLst>
        </pc:spChg>
        <pc:picChg chg="del">
          <ac:chgData name="ِAwatef B" userId="4c3a533462edbdd8" providerId="LiveId" clId="{D8C822D6-C2B3-4778-99D8-325836A675C0}" dt="2024-11-13T12:28:32.026" v="3076" actId="478"/>
          <ac:picMkLst>
            <pc:docMk/>
            <pc:sldMk cId="2050890703" sldId="868"/>
            <ac:picMk id="2" creationId="{3286105B-C533-8A44-37D0-EC51D8F53686}"/>
          </ac:picMkLst>
        </pc:picChg>
        <pc:picChg chg="del">
          <ac:chgData name="ِAwatef B" userId="4c3a533462edbdd8" providerId="LiveId" clId="{D8C822D6-C2B3-4778-99D8-325836A675C0}" dt="2024-11-11T11:24:47.431" v="740" actId="478"/>
          <ac:picMkLst>
            <pc:docMk/>
            <pc:sldMk cId="2050890703" sldId="868"/>
            <ac:picMk id="3" creationId="{7931A266-381C-5D7D-E9AF-D0725F80E36B}"/>
          </ac:picMkLst>
        </pc:picChg>
        <pc:picChg chg="add del mod modCrop">
          <ac:chgData name="ِAwatef B" userId="4c3a533462edbdd8" providerId="LiveId" clId="{D8C822D6-C2B3-4778-99D8-325836A675C0}" dt="2024-11-11T11:29:26.381" v="756" actId="478"/>
          <ac:picMkLst>
            <pc:docMk/>
            <pc:sldMk cId="2050890703" sldId="868"/>
            <ac:picMk id="5" creationId="{650AB6D3-ACFF-EE47-9DF8-DAB5D10AE54D}"/>
          </ac:picMkLst>
        </pc:picChg>
        <pc:picChg chg="add del mod modCrop">
          <ac:chgData name="ِAwatef B" userId="4c3a533462edbdd8" providerId="LiveId" clId="{D8C822D6-C2B3-4778-99D8-325836A675C0}" dt="2024-11-11T11:29:34.550" v="757" actId="478"/>
          <ac:picMkLst>
            <pc:docMk/>
            <pc:sldMk cId="2050890703" sldId="868"/>
            <ac:picMk id="8" creationId="{888C4090-7806-4F74-7A4B-0B10FD2DC956}"/>
          </ac:picMkLst>
        </pc:picChg>
        <pc:picChg chg="add del mod modCrop">
          <ac:chgData name="ِAwatef B" userId="4c3a533462edbdd8" providerId="LiveId" clId="{D8C822D6-C2B3-4778-99D8-325836A675C0}" dt="2024-11-12T18:47:07.833" v="2760" actId="478"/>
          <ac:picMkLst>
            <pc:docMk/>
            <pc:sldMk cId="2050890703" sldId="868"/>
            <ac:picMk id="11" creationId="{16F492C9-8046-CA85-60E8-114F575F8402}"/>
          </ac:picMkLst>
        </pc:picChg>
        <pc:picChg chg="add del mod modCrop">
          <ac:chgData name="ِAwatef B" userId="4c3a533462edbdd8" providerId="LiveId" clId="{D8C822D6-C2B3-4778-99D8-325836A675C0}" dt="2024-11-12T18:47:10.182" v="2761" actId="478"/>
          <ac:picMkLst>
            <pc:docMk/>
            <pc:sldMk cId="2050890703" sldId="868"/>
            <ac:picMk id="13" creationId="{88B25ACF-15CE-D682-033B-26538620FF12}"/>
          </ac:picMkLst>
        </pc:picChg>
      </pc:sldChg>
      <pc:sldChg chg="addSp delSp modSp add mod modTransition modAnim modNotesTx">
        <pc:chgData name="ِAwatef B" userId="4c3a533462edbdd8" providerId="LiveId" clId="{D8C822D6-C2B3-4778-99D8-325836A675C0}" dt="2024-11-13T12:55:04.995" v="3102"/>
        <pc:sldMkLst>
          <pc:docMk/>
          <pc:sldMk cId="355912033" sldId="869"/>
        </pc:sldMkLst>
        <pc:spChg chg="ord">
          <ac:chgData name="ِAwatef B" userId="4c3a533462edbdd8" providerId="LiveId" clId="{D8C822D6-C2B3-4778-99D8-325836A675C0}" dt="2024-11-11T11:34:19.400" v="802" actId="166"/>
          <ac:spMkLst>
            <pc:docMk/>
            <pc:sldMk cId="355912033" sldId="869"/>
            <ac:spMk id="4" creationId="{7FD3BF88-83FC-07AF-787B-FA2508DADE8C}"/>
          </ac:spMkLst>
        </pc:spChg>
        <pc:spChg chg="add mod">
          <ac:chgData name="ِAwatef B" userId="4c3a533462edbdd8" providerId="LiveId" clId="{D8C822D6-C2B3-4778-99D8-325836A675C0}" dt="2024-11-13T12:22:22.049" v="3073" actId="20577"/>
          <ac:spMkLst>
            <pc:docMk/>
            <pc:sldMk cId="355912033" sldId="869"/>
            <ac:spMk id="5" creationId="{E9BD58C9-3D86-E00F-7410-2A6388E3B4C9}"/>
          </ac:spMkLst>
        </pc:spChg>
        <pc:spChg chg="mod">
          <ac:chgData name="ِAwatef B" userId="4c3a533462edbdd8" providerId="LiveId" clId="{D8C822D6-C2B3-4778-99D8-325836A675C0}" dt="2024-11-12T18:53:56.194" v="2865" actId="14100"/>
          <ac:spMkLst>
            <pc:docMk/>
            <pc:sldMk cId="355912033" sldId="869"/>
            <ac:spMk id="25" creationId="{B7AAA34C-4964-C2B6-AB8F-5A3FEE33E939}"/>
          </ac:spMkLst>
        </pc:spChg>
        <pc:picChg chg="add del mod modCrop">
          <ac:chgData name="ِAwatef B" userId="4c3a533462edbdd8" providerId="LiveId" clId="{D8C822D6-C2B3-4778-99D8-325836A675C0}" dt="2024-11-12T18:53:35.164" v="2858" actId="478"/>
          <ac:picMkLst>
            <pc:docMk/>
            <pc:sldMk cId="355912033" sldId="869"/>
            <ac:picMk id="3" creationId="{81851FC8-B011-80EF-6C0C-A636CB389BD3}"/>
          </ac:picMkLst>
        </pc:picChg>
        <pc:picChg chg="del">
          <ac:chgData name="ِAwatef B" userId="4c3a533462edbdd8" providerId="LiveId" clId="{D8C822D6-C2B3-4778-99D8-325836A675C0}" dt="2024-11-11T11:33:11.301" v="789" actId="478"/>
          <ac:picMkLst>
            <pc:docMk/>
            <pc:sldMk cId="355912033" sldId="869"/>
            <ac:picMk id="11" creationId="{79EBAD19-F411-9941-A967-D050987742D3}"/>
          </ac:picMkLst>
        </pc:picChg>
        <pc:picChg chg="del">
          <ac:chgData name="ِAwatef B" userId="4c3a533462edbdd8" providerId="LiveId" clId="{D8C822D6-C2B3-4778-99D8-325836A675C0}" dt="2024-11-11T11:33:12.991" v="790" actId="478"/>
          <ac:picMkLst>
            <pc:docMk/>
            <pc:sldMk cId="355912033" sldId="869"/>
            <ac:picMk id="13" creationId="{D5007EC7-3E3F-A8E6-71B0-88F5459344BD}"/>
          </ac:picMkLst>
        </pc:picChg>
      </pc:sldChg>
      <pc:sldChg chg="addSp delSp modSp add mod modTransition modAnim modNotesTx">
        <pc:chgData name="ِAwatef B" userId="4c3a533462edbdd8" providerId="LiveId" clId="{D8C822D6-C2B3-4778-99D8-325836A675C0}" dt="2024-11-13T12:55:04.995" v="3102"/>
        <pc:sldMkLst>
          <pc:docMk/>
          <pc:sldMk cId="2238400595" sldId="870"/>
        </pc:sldMkLst>
        <pc:spChg chg="del ord">
          <ac:chgData name="ِAwatef B" userId="4c3a533462edbdd8" providerId="LiveId" clId="{D8C822D6-C2B3-4778-99D8-325836A675C0}" dt="2024-11-12T18:51:25.185" v="2847" actId="478"/>
          <ac:spMkLst>
            <pc:docMk/>
            <pc:sldMk cId="2238400595" sldId="870"/>
            <ac:spMk id="4" creationId="{FF25256A-7122-DCCA-4316-E835462E6A99}"/>
          </ac:spMkLst>
        </pc:spChg>
        <pc:spChg chg="add mod">
          <ac:chgData name="ِAwatef B" userId="4c3a533462edbdd8" providerId="LiveId" clId="{D8C822D6-C2B3-4778-99D8-325836A675C0}" dt="2024-11-12T18:51:15.658" v="2845" actId="20577"/>
          <ac:spMkLst>
            <pc:docMk/>
            <pc:sldMk cId="2238400595" sldId="870"/>
            <ac:spMk id="5" creationId="{9C7E5085-A4E3-D2F2-ABB6-3C59F57B5C8A}"/>
          </ac:spMkLst>
        </pc:spChg>
        <pc:spChg chg="mod">
          <ac:chgData name="ِAwatef B" userId="4c3a533462edbdd8" providerId="LiveId" clId="{D8C822D6-C2B3-4778-99D8-325836A675C0}" dt="2024-11-12T12:42:18.867" v="1285" actId="1036"/>
          <ac:spMkLst>
            <pc:docMk/>
            <pc:sldMk cId="2238400595" sldId="870"/>
            <ac:spMk id="25" creationId="{4A7EB978-57B6-7B08-05D4-0BF40D42580F}"/>
          </ac:spMkLst>
        </pc:spChg>
        <pc:picChg chg="add del mod modCrop">
          <ac:chgData name="ِAwatef B" userId="4c3a533462edbdd8" providerId="LiveId" clId="{D8C822D6-C2B3-4778-99D8-325836A675C0}" dt="2024-11-12T18:50:27.693" v="2817" actId="478"/>
          <ac:picMkLst>
            <pc:docMk/>
            <pc:sldMk cId="2238400595" sldId="870"/>
            <ac:picMk id="3" creationId="{B2D6A962-6D7A-2111-7E88-2FC782E4547B}"/>
          </ac:picMkLst>
        </pc:picChg>
        <pc:picChg chg="del">
          <ac:chgData name="ِAwatef B" userId="4c3a533462edbdd8" providerId="LiveId" clId="{D8C822D6-C2B3-4778-99D8-325836A675C0}" dt="2024-11-12T12:42:07.063" v="1282" actId="478"/>
          <ac:picMkLst>
            <pc:docMk/>
            <pc:sldMk cId="2238400595" sldId="870"/>
            <ac:picMk id="9" creationId="{6D61D63D-3A1E-1500-21D5-0C2A06A438A8}"/>
          </ac:picMkLst>
        </pc:picChg>
        <pc:picChg chg="del">
          <ac:chgData name="ِAwatef B" userId="4c3a533462edbdd8" providerId="LiveId" clId="{D8C822D6-C2B3-4778-99D8-325836A675C0}" dt="2024-11-11T11:36:26.243" v="804" actId="478"/>
          <ac:picMkLst>
            <pc:docMk/>
            <pc:sldMk cId="2238400595" sldId="870"/>
            <ac:picMk id="11" creationId="{B3328197-8B2A-86F1-F27F-5FC267B2320A}"/>
          </ac:picMkLst>
        </pc:picChg>
        <pc:picChg chg="del">
          <ac:chgData name="ِAwatef B" userId="4c3a533462edbdd8" providerId="LiveId" clId="{D8C822D6-C2B3-4778-99D8-325836A675C0}" dt="2024-11-11T11:36:28.504" v="805" actId="478"/>
          <ac:picMkLst>
            <pc:docMk/>
            <pc:sldMk cId="2238400595" sldId="870"/>
            <ac:picMk id="13" creationId="{0D645009-CA65-BF58-0571-DE62B5B0EC73}"/>
          </ac:picMkLst>
        </pc:picChg>
      </pc:sldChg>
      <pc:sldChg chg="addSp delSp modSp add mod modTransition modAnim modNotesTx">
        <pc:chgData name="ِAwatef B" userId="4c3a533462edbdd8" providerId="LiveId" clId="{D8C822D6-C2B3-4778-99D8-325836A675C0}" dt="2024-11-13T12:55:04.995" v="3102"/>
        <pc:sldMkLst>
          <pc:docMk/>
          <pc:sldMk cId="860537994" sldId="871"/>
        </pc:sldMkLst>
        <pc:spChg chg="add mod">
          <ac:chgData name="ِAwatef B" userId="4c3a533462edbdd8" providerId="LiveId" clId="{D8C822D6-C2B3-4778-99D8-325836A675C0}" dt="2024-11-12T18:42:00.010" v="2749" actId="14100"/>
          <ac:spMkLst>
            <pc:docMk/>
            <pc:sldMk cId="860537994" sldId="871"/>
            <ac:spMk id="3" creationId="{117A0AC1-56CF-FA8B-DFD6-4135FE01FA57}"/>
          </ac:spMkLst>
        </pc:spChg>
        <pc:picChg chg="del">
          <ac:chgData name="ِAwatef B" userId="4c3a533462edbdd8" providerId="LiveId" clId="{D8C822D6-C2B3-4778-99D8-325836A675C0}" dt="2024-11-11T11:38:51.309" v="816" actId="478"/>
          <ac:picMkLst>
            <pc:docMk/>
            <pc:sldMk cId="860537994" sldId="871"/>
            <ac:picMk id="3" creationId="{442EA2FE-AFC2-E2F3-AA34-F274C0FC8859}"/>
          </ac:picMkLst>
        </pc:picChg>
        <pc:picChg chg="add del">
          <ac:chgData name="ِAwatef B" userId="4c3a533462edbdd8" providerId="LiveId" clId="{D8C822D6-C2B3-4778-99D8-325836A675C0}" dt="2024-11-11T11:38:54.555" v="818" actId="22"/>
          <ac:picMkLst>
            <pc:docMk/>
            <pc:sldMk cId="860537994" sldId="871"/>
            <ac:picMk id="5" creationId="{063E584D-41A4-7F7D-7332-B08FAF418D31}"/>
          </ac:picMkLst>
        </pc:picChg>
        <pc:picChg chg="add del mod modCrop">
          <ac:chgData name="ِAwatef B" userId="4c3a533462edbdd8" providerId="LiveId" clId="{D8C822D6-C2B3-4778-99D8-325836A675C0}" dt="2024-11-12T18:41:24.744" v="2725" actId="478"/>
          <ac:picMkLst>
            <pc:docMk/>
            <pc:sldMk cId="860537994" sldId="871"/>
            <ac:picMk id="10" creationId="{D08FEA61-6B5A-9F42-3599-F4E85980CC0A}"/>
          </ac:picMkLst>
        </pc:picChg>
        <pc:picChg chg="add del mod modCrop">
          <ac:chgData name="ِAwatef B" userId="4c3a533462edbdd8" providerId="LiveId" clId="{D8C822D6-C2B3-4778-99D8-325836A675C0}" dt="2024-11-12T18:41:22.664" v="2724" actId="478"/>
          <ac:picMkLst>
            <pc:docMk/>
            <pc:sldMk cId="860537994" sldId="871"/>
            <ac:picMk id="11" creationId="{A33AF872-25D9-5A8C-470B-44520AC0DD36}"/>
          </ac:picMkLst>
        </pc:pic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F2F93E38-54C2-4B18-89B7-8901134CEF5B}"/>
    <pc:docChg chg="undo custSel addSld delSld modSld sldOrd modSection">
      <pc:chgData name="ِAwatef B" userId="4c3a533462edbdd8" providerId="LiveId" clId="{F2F93E38-54C2-4B18-89B7-8901134CEF5B}" dt="2024-10-31T18:51:52.459" v="1851" actId="1076"/>
      <pc:docMkLst>
        <pc:docMk/>
      </pc:docMkLst>
      <pc:sldChg chg="delSp modSp mod">
        <pc:chgData name="ِAwatef B" userId="4c3a533462edbdd8" providerId="LiveId" clId="{F2F93E38-54C2-4B18-89B7-8901134CEF5B}" dt="2024-10-30T19:19:02.426" v="66" actId="478"/>
        <pc:sldMkLst>
          <pc:docMk/>
          <pc:sldMk cId="2844625956" sldId="370"/>
        </pc:sldMkLst>
        <pc:spChg chg="del mod">
          <ac:chgData name="ِAwatef B" userId="4c3a533462edbdd8" providerId="LiveId" clId="{F2F93E38-54C2-4B18-89B7-8901134CEF5B}" dt="2024-10-30T19:19:02.426" v="66" actId="478"/>
          <ac:spMkLst>
            <pc:docMk/>
            <pc:sldMk cId="2844625956" sldId="370"/>
            <ac:spMk id="5" creationId="{1E9B58F9-D209-BBC2-C55F-4125F655B657}"/>
          </ac:spMkLst>
        </pc:spChg>
      </pc:sldChg>
      <pc:sldChg chg="del">
        <pc:chgData name="ِAwatef B" userId="4c3a533462edbdd8" providerId="LiveId" clId="{F2F93E38-54C2-4B18-89B7-8901134CEF5B}" dt="2024-10-31T12:44:21.181" v="241" actId="47"/>
        <pc:sldMkLst>
          <pc:docMk/>
          <pc:sldMk cId="4233355824" sldId="742"/>
        </pc:sldMkLst>
      </pc:sldChg>
      <pc:sldChg chg="del">
        <pc:chgData name="ِAwatef B" userId="4c3a533462edbdd8" providerId="LiveId" clId="{F2F93E38-54C2-4B18-89B7-8901134CEF5B}" dt="2024-10-31T12:44:21.181" v="241" actId="47"/>
        <pc:sldMkLst>
          <pc:docMk/>
          <pc:sldMk cId="4035259958" sldId="743"/>
        </pc:sldMkLst>
      </pc:sldChg>
      <pc:sldChg chg="del">
        <pc:chgData name="ِAwatef B" userId="4c3a533462edbdd8" providerId="LiveId" clId="{F2F93E38-54C2-4B18-89B7-8901134CEF5B}" dt="2024-10-31T12:44:21.181" v="241" actId="47"/>
        <pc:sldMkLst>
          <pc:docMk/>
          <pc:sldMk cId="1158465606" sldId="744"/>
        </pc:sldMkLst>
      </pc:sldChg>
      <pc:sldChg chg="del">
        <pc:chgData name="ِAwatef B" userId="4c3a533462edbdd8" providerId="LiveId" clId="{F2F93E38-54C2-4B18-89B7-8901134CEF5B}" dt="2024-10-31T12:44:21.181" v="241" actId="47"/>
        <pc:sldMkLst>
          <pc:docMk/>
          <pc:sldMk cId="1170918263" sldId="770"/>
        </pc:sldMkLst>
      </pc:sldChg>
      <pc:sldChg chg="del">
        <pc:chgData name="ِAwatef B" userId="4c3a533462edbdd8" providerId="LiveId" clId="{F2F93E38-54C2-4B18-89B7-8901134CEF5B}" dt="2024-10-31T12:44:21.181" v="241" actId="47"/>
        <pc:sldMkLst>
          <pc:docMk/>
          <pc:sldMk cId="2850666493" sldId="771"/>
        </pc:sldMkLst>
      </pc:sldChg>
      <pc:sldChg chg="del">
        <pc:chgData name="ِAwatef B" userId="4c3a533462edbdd8" providerId="LiveId" clId="{F2F93E38-54C2-4B18-89B7-8901134CEF5B}" dt="2024-10-31T12:44:21.181" v="241" actId="47"/>
        <pc:sldMkLst>
          <pc:docMk/>
          <pc:sldMk cId="326053570" sldId="772"/>
        </pc:sldMkLst>
      </pc:sldChg>
      <pc:sldChg chg="del">
        <pc:chgData name="ِAwatef B" userId="4c3a533462edbdd8" providerId="LiveId" clId="{F2F93E38-54C2-4B18-89B7-8901134CEF5B}" dt="2024-10-31T12:44:21.181" v="241" actId="47"/>
        <pc:sldMkLst>
          <pc:docMk/>
          <pc:sldMk cId="4268262528" sldId="773"/>
        </pc:sldMkLst>
      </pc:sldChg>
      <pc:sldChg chg="del">
        <pc:chgData name="ِAwatef B" userId="4c3a533462edbdd8" providerId="LiveId" clId="{F2F93E38-54C2-4B18-89B7-8901134CEF5B}" dt="2024-10-31T12:44:21.181" v="241" actId="47"/>
        <pc:sldMkLst>
          <pc:docMk/>
          <pc:sldMk cId="1525329377" sldId="774"/>
        </pc:sldMkLst>
      </pc:sldChg>
      <pc:sldChg chg="del">
        <pc:chgData name="ِAwatef B" userId="4c3a533462edbdd8" providerId="LiveId" clId="{F2F93E38-54C2-4B18-89B7-8901134CEF5B}" dt="2024-10-31T12:44:21.181" v="241" actId="47"/>
        <pc:sldMkLst>
          <pc:docMk/>
          <pc:sldMk cId="308744422" sldId="775"/>
        </pc:sldMkLst>
      </pc:sldChg>
      <pc:sldChg chg="del">
        <pc:chgData name="ِAwatef B" userId="4c3a533462edbdd8" providerId="LiveId" clId="{F2F93E38-54C2-4B18-89B7-8901134CEF5B}" dt="2024-10-31T12:44:21.181" v="241" actId="47"/>
        <pc:sldMkLst>
          <pc:docMk/>
          <pc:sldMk cId="3781579057" sldId="776"/>
        </pc:sldMkLst>
      </pc:sldChg>
      <pc:sldChg chg="del">
        <pc:chgData name="ِAwatef B" userId="4c3a533462edbdd8" providerId="LiveId" clId="{F2F93E38-54C2-4B18-89B7-8901134CEF5B}" dt="2024-10-31T12:44:21.181" v="241" actId="47"/>
        <pc:sldMkLst>
          <pc:docMk/>
          <pc:sldMk cId="2154863689" sldId="777"/>
        </pc:sldMkLst>
      </pc:sldChg>
      <pc:sldChg chg="del">
        <pc:chgData name="ِAwatef B" userId="4c3a533462edbdd8" providerId="LiveId" clId="{F2F93E38-54C2-4B18-89B7-8901134CEF5B}" dt="2024-10-31T12:44:21.181" v="241" actId="47"/>
        <pc:sldMkLst>
          <pc:docMk/>
          <pc:sldMk cId="3325160485" sldId="778"/>
        </pc:sldMkLst>
      </pc:sldChg>
      <pc:sldChg chg="del">
        <pc:chgData name="ِAwatef B" userId="4c3a533462edbdd8" providerId="LiveId" clId="{F2F93E38-54C2-4B18-89B7-8901134CEF5B}" dt="2024-10-31T12:44:21.181" v="241" actId="47"/>
        <pc:sldMkLst>
          <pc:docMk/>
          <pc:sldMk cId="2550454429" sldId="779"/>
        </pc:sldMkLst>
      </pc:sldChg>
      <pc:sldChg chg="del">
        <pc:chgData name="ِAwatef B" userId="4c3a533462edbdd8" providerId="LiveId" clId="{F2F93E38-54C2-4B18-89B7-8901134CEF5B}" dt="2024-10-31T12:44:21.181" v="241" actId="47"/>
        <pc:sldMkLst>
          <pc:docMk/>
          <pc:sldMk cId="4281208399" sldId="780"/>
        </pc:sldMkLst>
      </pc:sldChg>
      <pc:sldChg chg="del">
        <pc:chgData name="ِAwatef B" userId="4c3a533462edbdd8" providerId="LiveId" clId="{F2F93E38-54C2-4B18-89B7-8901134CEF5B}" dt="2024-10-31T12:44:21.181" v="241" actId="47"/>
        <pc:sldMkLst>
          <pc:docMk/>
          <pc:sldMk cId="2263816265" sldId="781"/>
        </pc:sldMkLst>
      </pc:sldChg>
      <pc:sldChg chg="del">
        <pc:chgData name="ِAwatef B" userId="4c3a533462edbdd8" providerId="LiveId" clId="{F2F93E38-54C2-4B18-89B7-8901134CEF5B}" dt="2024-10-31T12:44:21.181" v="241" actId="47"/>
        <pc:sldMkLst>
          <pc:docMk/>
          <pc:sldMk cId="1277875098" sldId="782"/>
        </pc:sldMkLst>
      </pc:sldChg>
      <pc:sldChg chg="del">
        <pc:chgData name="ِAwatef B" userId="4c3a533462edbdd8" providerId="LiveId" clId="{F2F93E38-54C2-4B18-89B7-8901134CEF5B}" dt="2024-10-31T12:44:21.181" v="241" actId="47"/>
        <pc:sldMkLst>
          <pc:docMk/>
          <pc:sldMk cId="741622618" sldId="783"/>
        </pc:sldMkLst>
      </pc:sldChg>
      <pc:sldChg chg="del">
        <pc:chgData name="ِAwatef B" userId="4c3a533462edbdd8" providerId="LiveId" clId="{F2F93E38-54C2-4B18-89B7-8901134CEF5B}" dt="2024-10-31T12:44:21.181" v="241" actId="47"/>
        <pc:sldMkLst>
          <pc:docMk/>
          <pc:sldMk cId="3982245676" sldId="784"/>
        </pc:sldMkLst>
      </pc:sldChg>
      <pc:sldChg chg="del">
        <pc:chgData name="ِAwatef B" userId="4c3a533462edbdd8" providerId="LiveId" clId="{F2F93E38-54C2-4B18-89B7-8901134CEF5B}" dt="2024-10-31T12:44:21.181" v="241" actId="47"/>
        <pc:sldMkLst>
          <pc:docMk/>
          <pc:sldMk cId="1313688651" sldId="785"/>
        </pc:sldMkLst>
      </pc:sldChg>
      <pc:sldChg chg="del">
        <pc:chgData name="ِAwatef B" userId="4c3a533462edbdd8" providerId="LiveId" clId="{F2F93E38-54C2-4B18-89B7-8901134CEF5B}" dt="2024-10-31T12:44:21.181" v="241" actId="47"/>
        <pc:sldMkLst>
          <pc:docMk/>
          <pc:sldMk cId="2362658527" sldId="786"/>
        </pc:sldMkLst>
      </pc:sldChg>
      <pc:sldChg chg="del">
        <pc:chgData name="ِAwatef B" userId="4c3a533462edbdd8" providerId="LiveId" clId="{F2F93E38-54C2-4B18-89B7-8901134CEF5B}" dt="2024-10-31T12:44:21.181" v="241" actId="47"/>
        <pc:sldMkLst>
          <pc:docMk/>
          <pc:sldMk cId="1161312913" sldId="787"/>
        </pc:sldMkLst>
      </pc:sldChg>
      <pc:sldChg chg="del">
        <pc:chgData name="ِAwatef B" userId="4c3a533462edbdd8" providerId="LiveId" clId="{F2F93E38-54C2-4B18-89B7-8901134CEF5B}" dt="2024-10-31T12:44:21.181" v="241" actId="47"/>
        <pc:sldMkLst>
          <pc:docMk/>
          <pc:sldMk cId="2607228538" sldId="788"/>
        </pc:sldMkLst>
      </pc:sldChg>
      <pc:sldChg chg="del">
        <pc:chgData name="ِAwatef B" userId="4c3a533462edbdd8" providerId="LiveId" clId="{F2F93E38-54C2-4B18-89B7-8901134CEF5B}" dt="2024-10-31T12:44:21.181" v="241" actId="47"/>
        <pc:sldMkLst>
          <pc:docMk/>
          <pc:sldMk cId="1409997956" sldId="789"/>
        </pc:sldMkLst>
      </pc:sldChg>
      <pc:sldChg chg="del">
        <pc:chgData name="ِAwatef B" userId="4c3a533462edbdd8" providerId="LiveId" clId="{F2F93E38-54C2-4B18-89B7-8901134CEF5B}" dt="2024-10-31T12:44:21.181" v="241" actId="47"/>
        <pc:sldMkLst>
          <pc:docMk/>
          <pc:sldMk cId="3536515703" sldId="790"/>
        </pc:sldMkLst>
      </pc:sldChg>
      <pc:sldChg chg="del">
        <pc:chgData name="ِAwatef B" userId="4c3a533462edbdd8" providerId="LiveId" clId="{F2F93E38-54C2-4B18-89B7-8901134CEF5B}" dt="2024-10-31T12:44:21.181" v="241" actId="47"/>
        <pc:sldMkLst>
          <pc:docMk/>
          <pc:sldMk cId="428217762" sldId="791"/>
        </pc:sldMkLst>
      </pc:sldChg>
      <pc:sldChg chg="del">
        <pc:chgData name="ِAwatef B" userId="4c3a533462edbdd8" providerId="LiveId" clId="{F2F93E38-54C2-4B18-89B7-8901134CEF5B}" dt="2024-10-31T12:44:21.181" v="241" actId="47"/>
        <pc:sldMkLst>
          <pc:docMk/>
          <pc:sldMk cId="4208237925" sldId="792"/>
        </pc:sldMkLst>
      </pc:sldChg>
      <pc:sldChg chg="del">
        <pc:chgData name="ِAwatef B" userId="4c3a533462edbdd8" providerId="LiveId" clId="{F2F93E38-54C2-4B18-89B7-8901134CEF5B}" dt="2024-10-31T12:44:21.181" v="241" actId="47"/>
        <pc:sldMkLst>
          <pc:docMk/>
          <pc:sldMk cId="2574729441" sldId="793"/>
        </pc:sldMkLst>
      </pc:sldChg>
      <pc:sldChg chg="del">
        <pc:chgData name="ِAwatef B" userId="4c3a533462edbdd8" providerId="LiveId" clId="{F2F93E38-54C2-4B18-89B7-8901134CEF5B}" dt="2024-10-31T12:44:21.181" v="241" actId="47"/>
        <pc:sldMkLst>
          <pc:docMk/>
          <pc:sldMk cId="4065016808" sldId="794"/>
        </pc:sldMkLst>
      </pc:sldChg>
      <pc:sldChg chg="del">
        <pc:chgData name="ِAwatef B" userId="4c3a533462edbdd8" providerId="LiveId" clId="{F2F93E38-54C2-4B18-89B7-8901134CEF5B}" dt="2024-10-31T12:44:21.181" v="241" actId="47"/>
        <pc:sldMkLst>
          <pc:docMk/>
          <pc:sldMk cId="1439142726" sldId="796"/>
        </pc:sldMkLst>
      </pc:sldChg>
      <pc:sldChg chg="del">
        <pc:chgData name="ِAwatef B" userId="4c3a533462edbdd8" providerId="LiveId" clId="{F2F93E38-54C2-4B18-89B7-8901134CEF5B}" dt="2024-10-31T12:44:21.181" v="241" actId="47"/>
        <pc:sldMkLst>
          <pc:docMk/>
          <pc:sldMk cId="3775649986" sldId="797"/>
        </pc:sldMkLst>
      </pc:sldChg>
      <pc:sldChg chg="modSp mod">
        <pc:chgData name="ِAwatef B" userId="4c3a533462edbdd8" providerId="LiveId" clId="{F2F93E38-54C2-4B18-89B7-8901134CEF5B}" dt="2024-10-31T12:46:52.868" v="283" actId="207"/>
        <pc:sldMkLst>
          <pc:docMk/>
          <pc:sldMk cId="2171021660" sldId="798"/>
        </pc:sldMkLst>
        <pc:spChg chg="mod">
          <ac:chgData name="ِAwatef B" userId="4c3a533462edbdd8" providerId="LiveId" clId="{F2F93E38-54C2-4B18-89B7-8901134CEF5B}" dt="2024-10-31T12:46:52.868" v="283" actId="207"/>
          <ac:spMkLst>
            <pc:docMk/>
            <pc:sldMk cId="2171021660" sldId="798"/>
            <ac:spMk id="3" creationId="{8E920FEA-2D76-62CD-F8E4-C2E2171FF4AB}"/>
          </ac:spMkLst>
        </pc:spChg>
      </pc:sldChg>
      <pc:sldChg chg="addSp delSp modSp mod delAnim">
        <pc:chgData name="ِAwatef B" userId="4c3a533462edbdd8" providerId="LiveId" clId="{F2F93E38-54C2-4B18-89B7-8901134CEF5B}" dt="2024-10-31T12:37:17.567" v="150" actId="20577"/>
        <pc:sldMkLst>
          <pc:docMk/>
          <pc:sldMk cId="1628360170" sldId="799"/>
        </pc:sldMkLst>
        <pc:spChg chg="del mod">
          <ac:chgData name="ِAwatef B" userId="4c3a533462edbdd8" providerId="LiveId" clId="{F2F93E38-54C2-4B18-89B7-8901134CEF5B}" dt="2024-10-30T19:19:31.360" v="71"/>
          <ac:spMkLst>
            <pc:docMk/>
            <pc:sldMk cId="1628360170" sldId="799"/>
            <ac:spMk id="3" creationId="{3502CC09-6263-0353-C292-6EA8A5F09F99}"/>
          </ac:spMkLst>
        </pc:spChg>
        <pc:spChg chg="del mod">
          <ac:chgData name="ِAwatef B" userId="4c3a533462edbdd8" providerId="LiveId" clId="{F2F93E38-54C2-4B18-89B7-8901134CEF5B}" dt="2024-10-30T19:18:59.055" v="65" actId="478"/>
          <ac:spMkLst>
            <pc:docMk/>
            <pc:sldMk cId="1628360170" sldId="799"/>
            <ac:spMk id="5" creationId="{7AE190EF-2F92-D49C-DCE3-03AC35E11929}"/>
          </ac:spMkLst>
        </pc:spChg>
        <pc:spChg chg="mod">
          <ac:chgData name="ِAwatef B" userId="4c3a533462edbdd8" providerId="LiveId" clId="{F2F93E38-54C2-4B18-89B7-8901134CEF5B}" dt="2024-10-31T12:37:17.567" v="150" actId="20577"/>
          <ac:spMkLst>
            <pc:docMk/>
            <pc:sldMk cId="1628360170" sldId="799"/>
            <ac:spMk id="25" creationId="{9CE0DB92-C4BF-CE79-3F1D-BF0AB6422424}"/>
          </ac:spMkLst>
        </pc:spChg>
        <pc:graphicFrameChg chg="add del mod">
          <ac:chgData name="ِAwatef B" userId="4c3a533462edbdd8" providerId="LiveId" clId="{F2F93E38-54C2-4B18-89B7-8901134CEF5B}" dt="2024-10-30T19:19:37.211" v="74" actId="478"/>
          <ac:graphicFrameMkLst>
            <pc:docMk/>
            <pc:sldMk cId="1628360170" sldId="799"/>
            <ac:graphicFrameMk id="2" creationId="{C71E10B3-8F8B-A3F0-7109-FC2469623308}"/>
          </ac:graphicFrameMkLst>
        </pc:graphicFrameChg>
        <pc:graphicFrameChg chg="add del mod">
          <ac:chgData name="ِAwatef B" userId="4c3a533462edbdd8" providerId="LiveId" clId="{F2F93E38-54C2-4B18-89B7-8901134CEF5B}" dt="2024-10-30T19:19:31.358" v="69" actId="478"/>
          <ac:graphicFrameMkLst>
            <pc:docMk/>
            <pc:sldMk cId="1628360170" sldId="799"/>
            <ac:graphicFrameMk id="8" creationId="{BFE29C5C-8541-3C7F-7125-9433ED0203F1}"/>
          </ac:graphicFrameMkLst>
        </pc:graphicFrameChg>
        <pc:picChg chg="del">
          <ac:chgData name="ِAwatef B" userId="4c3a533462edbdd8" providerId="LiveId" clId="{F2F93E38-54C2-4B18-89B7-8901134CEF5B}" dt="2024-10-30T19:19:33.050" v="72" actId="478"/>
          <ac:picMkLst>
            <pc:docMk/>
            <pc:sldMk cId="1628360170" sldId="799"/>
            <ac:picMk id="4" creationId="{2AFE91BF-7552-ABA3-ECF9-36C5CE04FE9F}"/>
          </ac:picMkLst>
        </pc:picChg>
      </pc:sldChg>
      <pc:sldChg chg="delSp modSp del mod">
        <pc:chgData name="ِAwatef B" userId="4c3a533462edbdd8" providerId="LiveId" clId="{F2F93E38-54C2-4B18-89B7-8901134CEF5B}" dt="2024-10-31T12:44:21.181" v="241" actId="47"/>
        <pc:sldMkLst>
          <pc:docMk/>
          <pc:sldMk cId="4104857232" sldId="800"/>
        </pc:sldMkLst>
        <pc:spChg chg="mod">
          <ac:chgData name="ِAwatef B" userId="4c3a533462edbdd8" providerId="LiveId" clId="{F2F93E38-54C2-4B18-89B7-8901134CEF5B}" dt="2024-10-30T19:23:01.516" v="79" actId="368"/>
          <ac:spMkLst>
            <pc:docMk/>
            <pc:sldMk cId="4104857232" sldId="800"/>
            <ac:spMk id="3" creationId="{24865C92-B8B8-B423-A881-5E8E66EAD95F}"/>
          </ac:spMkLst>
        </pc:spChg>
        <pc:spChg chg="del">
          <ac:chgData name="ِAwatef B" userId="4c3a533462edbdd8" providerId="LiveId" clId="{F2F93E38-54C2-4B18-89B7-8901134CEF5B}" dt="2024-10-30T19:18:46.771" v="62" actId="478"/>
          <ac:spMkLst>
            <pc:docMk/>
            <pc:sldMk cId="4104857232" sldId="800"/>
            <ac:spMk id="5" creationId="{4B542D4E-9E2C-59ED-003E-8F8C68F24BDF}"/>
          </ac:spMkLst>
        </pc:spChg>
      </pc:sldChg>
      <pc:sldChg chg="delSp modSp del mod">
        <pc:chgData name="ِAwatef B" userId="4c3a533462edbdd8" providerId="LiveId" clId="{F2F93E38-54C2-4B18-89B7-8901134CEF5B}" dt="2024-10-31T12:44:21.181" v="241" actId="47"/>
        <pc:sldMkLst>
          <pc:docMk/>
          <pc:sldMk cId="3840760382" sldId="802"/>
        </pc:sldMkLst>
        <pc:spChg chg="mod">
          <ac:chgData name="ِAwatef B" userId="4c3a533462edbdd8" providerId="LiveId" clId="{F2F93E38-54C2-4B18-89B7-8901134CEF5B}" dt="2024-10-30T19:24:51.881" v="81" actId="368"/>
          <ac:spMkLst>
            <pc:docMk/>
            <pc:sldMk cId="3840760382" sldId="802"/>
            <ac:spMk id="3" creationId="{0873A7B4-3891-13F6-73F9-40B0B3E789DE}"/>
          </ac:spMkLst>
        </pc:spChg>
        <pc:spChg chg="del">
          <ac:chgData name="ِAwatef B" userId="4c3a533462edbdd8" providerId="LiveId" clId="{F2F93E38-54C2-4B18-89B7-8901134CEF5B}" dt="2024-10-30T19:18:50.313" v="63" actId="478"/>
          <ac:spMkLst>
            <pc:docMk/>
            <pc:sldMk cId="3840760382" sldId="802"/>
            <ac:spMk id="5" creationId="{9D7E627B-44FF-7143-4C99-37F822ADB7C4}"/>
          </ac:spMkLst>
        </pc:spChg>
      </pc:sldChg>
      <pc:sldChg chg="delSp modSp del mod">
        <pc:chgData name="ِAwatef B" userId="4c3a533462edbdd8" providerId="LiveId" clId="{F2F93E38-54C2-4B18-89B7-8901134CEF5B}" dt="2024-10-31T12:44:21.181" v="241" actId="47"/>
        <pc:sldMkLst>
          <pc:docMk/>
          <pc:sldMk cId="4288057082" sldId="803"/>
        </pc:sldMkLst>
        <pc:spChg chg="mod">
          <ac:chgData name="ِAwatef B" userId="4c3a533462edbdd8" providerId="LiveId" clId="{F2F93E38-54C2-4B18-89B7-8901134CEF5B}" dt="2024-10-30T19:26:51.638" v="85" actId="368"/>
          <ac:spMkLst>
            <pc:docMk/>
            <pc:sldMk cId="4288057082" sldId="803"/>
            <ac:spMk id="3" creationId="{6AE89802-B994-DB12-68A9-49FDB185C6C3}"/>
          </ac:spMkLst>
        </pc:spChg>
        <pc:spChg chg="del">
          <ac:chgData name="ِAwatef B" userId="4c3a533462edbdd8" providerId="LiveId" clId="{F2F93E38-54C2-4B18-89B7-8901134CEF5B}" dt="2024-10-30T19:18:54.569" v="64" actId="478"/>
          <ac:spMkLst>
            <pc:docMk/>
            <pc:sldMk cId="4288057082" sldId="803"/>
            <ac:spMk id="5" creationId="{E7720445-A654-F8BB-7D5E-198AC398EFE9}"/>
          </ac:spMkLst>
        </pc:spChg>
      </pc:sldChg>
      <pc:sldChg chg="addSp delSp modSp add del mod">
        <pc:chgData name="ِAwatef B" userId="4c3a533462edbdd8" providerId="LiveId" clId="{F2F93E38-54C2-4B18-89B7-8901134CEF5B}" dt="2024-10-31T12:44:21.181" v="241" actId="47"/>
        <pc:sldMkLst>
          <pc:docMk/>
          <pc:sldMk cId="2644412436" sldId="804"/>
        </pc:sldMkLst>
        <pc:spChg chg="mod">
          <ac:chgData name="ِAwatef B" userId="4c3a533462edbdd8" providerId="LiveId" clId="{F2F93E38-54C2-4B18-89B7-8901134CEF5B}" dt="2024-10-30T19:29:13.582" v="89"/>
          <ac:spMkLst>
            <pc:docMk/>
            <pc:sldMk cId="2644412436" sldId="804"/>
            <ac:spMk id="3" creationId="{9DEC9918-7C1D-5E95-2A61-65BC04E99502}"/>
          </ac:spMkLst>
        </pc:spChg>
        <pc:picChg chg="add del">
          <ac:chgData name="ِAwatef B" userId="4c3a533462edbdd8" providerId="LiveId" clId="{F2F93E38-54C2-4B18-89B7-8901134CEF5B}" dt="2024-10-30T19:27:48.476" v="88" actId="22"/>
          <ac:picMkLst>
            <pc:docMk/>
            <pc:sldMk cId="2644412436" sldId="804"/>
            <ac:picMk id="4" creationId="{02C0B62E-3190-D94A-C03B-CBA284885711}"/>
          </ac:picMkLst>
        </pc:picChg>
      </pc:sldChg>
      <pc:sldChg chg="addSp delSp modSp add del mod">
        <pc:chgData name="ِAwatef B" userId="4c3a533462edbdd8" providerId="LiveId" clId="{F2F93E38-54C2-4B18-89B7-8901134CEF5B}" dt="2024-10-31T12:44:21.181" v="241" actId="47"/>
        <pc:sldMkLst>
          <pc:docMk/>
          <pc:sldMk cId="2196115624" sldId="805"/>
        </pc:sldMkLst>
        <pc:spChg chg="del">
          <ac:chgData name="ِAwatef B" userId="4c3a533462edbdd8" providerId="LiveId" clId="{F2F93E38-54C2-4B18-89B7-8901134CEF5B}" dt="2024-10-30T19:29:41.890" v="91" actId="478"/>
          <ac:spMkLst>
            <pc:docMk/>
            <pc:sldMk cId="2196115624" sldId="805"/>
            <ac:spMk id="3" creationId="{0BF6E0F7-C213-4B4C-A7DE-5E786C282C23}"/>
          </ac:spMkLst>
        </pc:spChg>
        <pc:picChg chg="add mod modCrop">
          <ac:chgData name="ِAwatef B" userId="4c3a533462edbdd8" providerId="LiveId" clId="{F2F93E38-54C2-4B18-89B7-8901134CEF5B}" dt="2024-10-30T19:30:05.775" v="96" actId="14100"/>
          <ac:picMkLst>
            <pc:docMk/>
            <pc:sldMk cId="2196115624" sldId="805"/>
            <ac:picMk id="4" creationId="{C2E92A55-D979-73B0-E0A5-C723D0F3B62E}"/>
          </ac:picMkLst>
        </pc:picChg>
      </pc:sldChg>
      <pc:sldChg chg="addSp delSp modSp add del mod">
        <pc:chgData name="ِAwatef B" userId="4c3a533462edbdd8" providerId="LiveId" clId="{F2F93E38-54C2-4B18-89B7-8901134CEF5B}" dt="2024-10-31T12:44:21.181" v="241" actId="47"/>
        <pc:sldMkLst>
          <pc:docMk/>
          <pc:sldMk cId="2131111764" sldId="806"/>
        </pc:sldMkLst>
        <pc:picChg chg="add mod modCrop">
          <ac:chgData name="ِAwatef B" userId="4c3a533462edbdd8" providerId="LiveId" clId="{F2F93E38-54C2-4B18-89B7-8901134CEF5B}" dt="2024-10-30T19:30:40.662" v="101" actId="732"/>
          <ac:picMkLst>
            <pc:docMk/>
            <pc:sldMk cId="2131111764" sldId="806"/>
            <ac:picMk id="3" creationId="{2551924D-BA72-2605-5DB1-748B83A91E30}"/>
          </ac:picMkLst>
        </pc:picChg>
        <pc:picChg chg="del">
          <ac:chgData name="ِAwatef B" userId="4c3a533462edbdd8" providerId="LiveId" clId="{F2F93E38-54C2-4B18-89B7-8901134CEF5B}" dt="2024-10-30T19:30:28.056" v="98" actId="478"/>
          <ac:picMkLst>
            <pc:docMk/>
            <pc:sldMk cId="2131111764" sldId="806"/>
            <ac:picMk id="4" creationId="{0B3576AF-0EEE-A9AE-8837-98B8C521BD2D}"/>
          </ac:picMkLst>
        </pc:picChg>
      </pc:sldChg>
      <pc:sldChg chg="modSp add mod">
        <pc:chgData name="ِAwatef B" userId="4c3a533462edbdd8" providerId="LiveId" clId="{F2F93E38-54C2-4B18-89B7-8901134CEF5B}" dt="2024-10-31T12:41:57.546" v="224" actId="21"/>
        <pc:sldMkLst>
          <pc:docMk/>
          <pc:sldMk cId="1531436029" sldId="807"/>
        </pc:sldMkLst>
        <pc:spChg chg="mod">
          <ac:chgData name="ِAwatef B" userId="4c3a533462edbdd8" providerId="LiveId" clId="{F2F93E38-54C2-4B18-89B7-8901134CEF5B}" dt="2024-10-31T12:40:36.276" v="219" actId="1076"/>
          <ac:spMkLst>
            <pc:docMk/>
            <pc:sldMk cId="1531436029" sldId="807"/>
            <ac:spMk id="6" creationId="{7379B476-844B-C2A9-A2AB-E7808FDE1542}"/>
          </ac:spMkLst>
        </pc:spChg>
        <pc:spChg chg="mod">
          <ac:chgData name="ِAwatef B" userId="4c3a533462edbdd8" providerId="LiveId" clId="{F2F93E38-54C2-4B18-89B7-8901134CEF5B}" dt="2024-10-31T12:40:36.276" v="219" actId="1076"/>
          <ac:spMkLst>
            <pc:docMk/>
            <pc:sldMk cId="1531436029" sldId="807"/>
            <ac:spMk id="7" creationId="{5AD440D2-0FBA-2D7B-4F0E-563A633B9FAA}"/>
          </ac:spMkLst>
        </pc:spChg>
        <pc:spChg chg="mod">
          <ac:chgData name="ِAwatef B" userId="4c3a533462edbdd8" providerId="LiveId" clId="{F2F93E38-54C2-4B18-89B7-8901134CEF5B}" dt="2024-10-31T12:41:57.546" v="224" actId="21"/>
          <ac:spMkLst>
            <pc:docMk/>
            <pc:sldMk cId="1531436029" sldId="807"/>
            <ac:spMk id="25" creationId="{7C531DD8-8E8F-0D1B-4AEF-5C9284C03A81}"/>
          </ac:spMkLst>
        </pc:spChg>
        <pc:picChg chg="mod">
          <ac:chgData name="ِAwatef B" userId="4c3a533462edbdd8" providerId="LiveId" clId="{F2F93E38-54C2-4B18-89B7-8901134CEF5B}" dt="2024-10-31T12:40:09.113" v="186" actId="1076"/>
          <ac:picMkLst>
            <pc:docMk/>
            <pc:sldMk cId="1531436029" sldId="807"/>
            <ac:picMk id="9" creationId="{5F7C98A5-30BB-BE37-B4C8-B0E5E604CD78}"/>
          </ac:picMkLst>
        </pc:picChg>
      </pc:sldChg>
      <pc:sldChg chg="delSp modSp add mod ord">
        <pc:chgData name="ِAwatef B" userId="4c3a533462edbdd8" providerId="LiveId" clId="{F2F93E38-54C2-4B18-89B7-8901134CEF5B}" dt="2024-10-31T12:39:18.709" v="183" actId="1076"/>
        <pc:sldMkLst>
          <pc:docMk/>
          <pc:sldMk cId="11161155" sldId="808"/>
        </pc:sldMkLst>
        <pc:spChg chg="mod">
          <ac:chgData name="ِAwatef B" userId="4c3a533462edbdd8" providerId="LiveId" clId="{F2F93E38-54C2-4B18-89B7-8901134CEF5B}" dt="2024-10-31T12:39:18.709" v="183" actId="1076"/>
          <ac:spMkLst>
            <pc:docMk/>
            <pc:sldMk cId="11161155" sldId="808"/>
            <ac:spMk id="9" creationId="{6299B529-A611-E0FF-0C11-0AECC0AF065C}"/>
          </ac:spMkLst>
        </pc:spChg>
        <pc:spChg chg="del">
          <ac:chgData name="ِAwatef B" userId="4c3a533462edbdd8" providerId="LiveId" clId="{F2F93E38-54C2-4B18-89B7-8901134CEF5B}" dt="2024-10-31T12:39:14.850" v="182" actId="478"/>
          <ac:spMkLst>
            <pc:docMk/>
            <pc:sldMk cId="11161155" sldId="808"/>
            <ac:spMk id="10" creationId="{E3D6A7C8-74D3-0D06-51DF-B06DDF6ECAC3}"/>
          </ac:spMkLst>
        </pc:spChg>
      </pc:sldChg>
      <pc:sldChg chg="modSp add mod">
        <pc:chgData name="ِAwatef B" userId="4c3a533462edbdd8" providerId="LiveId" clId="{F2F93E38-54C2-4B18-89B7-8901134CEF5B}" dt="2024-10-31T12:43:22.118" v="237" actId="1076"/>
        <pc:sldMkLst>
          <pc:docMk/>
          <pc:sldMk cId="3068544396" sldId="809"/>
        </pc:sldMkLst>
        <pc:spChg chg="mod">
          <ac:chgData name="ِAwatef B" userId="4c3a533462edbdd8" providerId="LiveId" clId="{F2F93E38-54C2-4B18-89B7-8901134CEF5B}" dt="2024-10-31T12:43:22.118" v="237" actId="1076"/>
          <ac:spMkLst>
            <pc:docMk/>
            <pc:sldMk cId="3068544396" sldId="809"/>
            <ac:spMk id="6" creationId="{89B53111-078D-16BD-305E-835584468866}"/>
          </ac:spMkLst>
        </pc:spChg>
        <pc:spChg chg="mod">
          <ac:chgData name="ِAwatef B" userId="4c3a533462edbdd8" providerId="LiveId" clId="{F2F93E38-54C2-4B18-89B7-8901134CEF5B}" dt="2024-10-31T12:43:22.118" v="237" actId="1076"/>
          <ac:spMkLst>
            <pc:docMk/>
            <pc:sldMk cId="3068544396" sldId="809"/>
            <ac:spMk id="7" creationId="{9D9C0A1B-A9D9-7317-7495-C7ED5F3D6384}"/>
          </ac:spMkLst>
        </pc:spChg>
        <pc:spChg chg="mod">
          <ac:chgData name="ِAwatef B" userId="4c3a533462edbdd8" providerId="LiveId" clId="{F2F93E38-54C2-4B18-89B7-8901134CEF5B}" dt="2024-10-31T12:43:13.885" v="236" actId="14100"/>
          <ac:spMkLst>
            <pc:docMk/>
            <pc:sldMk cId="3068544396" sldId="809"/>
            <ac:spMk id="25" creationId="{334375BC-77E4-EBC1-D1C8-94D5BCBB30E7}"/>
          </ac:spMkLst>
        </pc:spChg>
      </pc:sldChg>
      <pc:sldChg chg="modSp add mod ord">
        <pc:chgData name="ِAwatef B" userId="4c3a533462edbdd8" providerId="LiveId" clId="{F2F93E38-54C2-4B18-89B7-8901134CEF5B}" dt="2024-10-31T12:45:10.383" v="267" actId="20577"/>
        <pc:sldMkLst>
          <pc:docMk/>
          <pc:sldMk cId="3251902608" sldId="810"/>
        </pc:sldMkLst>
        <pc:spChg chg="mod">
          <ac:chgData name="ِAwatef B" userId="4c3a533462edbdd8" providerId="LiveId" clId="{F2F93E38-54C2-4B18-89B7-8901134CEF5B}" dt="2024-10-31T12:45:10.383" v="267" actId="20577"/>
          <ac:spMkLst>
            <pc:docMk/>
            <pc:sldMk cId="3251902608" sldId="810"/>
            <ac:spMk id="25" creationId="{D09CDB0E-FE42-064A-0483-233C72A47C7E}"/>
          </ac:spMkLst>
        </pc:spChg>
        <pc:picChg chg="mod">
          <ac:chgData name="ِAwatef B" userId="4c3a533462edbdd8" providerId="LiveId" clId="{F2F93E38-54C2-4B18-89B7-8901134CEF5B}" dt="2024-10-31T12:44:47.424" v="261" actId="1037"/>
          <ac:picMkLst>
            <pc:docMk/>
            <pc:sldMk cId="3251902608" sldId="810"/>
            <ac:picMk id="9" creationId="{9C4B3372-286D-7CAD-FC96-2C742968E24C}"/>
          </ac:picMkLst>
        </pc:picChg>
      </pc:sldChg>
      <pc:sldChg chg="modSp add mod">
        <pc:chgData name="ِAwatef B" userId="4c3a533462edbdd8" providerId="LiveId" clId="{F2F93E38-54C2-4B18-89B7-8901134CEF5B}" dt="2024-10-31T12:48:28.212" v="297" actId="1076"/>
        <pc:sldMkLst>
          <pc:docMk/>
          <pc:sldMk cId="3064047632" sldId="811"/>
        </pc:sldMkLst>
        <pc:spChg chg="mod">
          <ac:chgData name="ِAwatef B" userId="4c3a533462edbdd8" providerId="LiveId" clId="{F2F93E38-54C2-4B18-89B7-8901134CEF5B}" dt="2024-10-31T12:48:28.212" v="297" actId="1076"/>
          <ac:spMkLst>
            <pc:docMk/>
            <pc:sldMk cId="3064047632" sldId="811"/>
            <ac:spMk id="3" creationId="{0C152EAC-3FFC-7863-F67A-8CB34BBF3D83}"/>
          </ac:spMkLst>
        </pc:spChg>
      </pc:sldChg>
      <pc:sldChg chg="modSp add mod">
        <pc:chgData name="ِAwatef B" userId="4c3a533462edbdd8" providerId="LiveId" clId="{F2F93E38-54C2-4B18-89B7-8901134CEF5B}" dt="2024-10-31T12:51:40.270" v="346" actId="14100"/>
        <pc:sldMkLst>
          <pc:docMk/>
          <pc:sldMk cId="4064918566" sldId="812"/>
        </pc:sldMkLst>
        <pc:spChg chg="mod">
          <ac:chgData name="ِAwatef B" userId="4c3a533462edbdd8" providerId="LiveId" clId="{F2F93E38-54C2-4B18-89B7-8901134CEF5B}" dt="2024-10-31T12:51:40.270" v="346" actId="14100"/>
          <ac:spMkLst>
            <pc:docMk/>
            <pc:sldMk cId="4064918566" sldId="812"/>
            <ac:spMk id="2" creationId="{021B5353-A6C2-C1B1-E69C-5A1D5AA4C81F}"/>
          </ac:spMkLst>
        </pc:spChg>
        <pc:spChg chg="mod">
          <ac:chgData name="ِAwatef B" userId="4c3a533462edbdd8" providerId="LiveId" clId="{F2F93E38-54C2-4B18-89B7-8901134CEF5B}" dt="2024-10-31T12:51:34.862" v="345" actId="1076"/>
          <ac:spMkLst>
            <pc:docMk/>
            <pc:sldMk cId="4064918566" sldId="812"/>
            <ac:spMk id="3" creationId="{5D56D600-CEBD-0A8A-ACBA-F04B8691EDC9}"/>
          </ac:spMkLst>
        </pc:spChg>
        <pc:spChg chg="mod">
          <ac:chgData name="ِAwatef B" userId="4c3a533462edbdd8" providerId="LiveId" clId="{F2F93E38-54C2-4B18-89B7-8901134CEF5B}" dt="2024-10-31T12:50:46.708" v="336" actId="14100"/>
          <ac:spMkLst>
            <pc:docMk/>
            <pc:sldMk cId="4064918566" sldId="812"/>
            <ac:spMk id="7" creationId="{992DFBC7-4D1D-79FF-B482-03F32AD3D171}"/>
          </ac:spMkLst>
        </pc:spChg>
        <pc:spChg chg="mod">
          <ac:chgData name="ِAwatef B" userId="4c3a533462edbdd8" providerId="LiveId" clId="{F2F93E38-54C2-4B18-89B7-8901134CEF5B}" dt="2024-10-31T12:50:41.434" v="335" actId="14100"/>
          <ac:spMkLst>
            <pc:docMk/>
            <pc:sldMk cId="4064918566" sldId="812"/>
            <ac:spMk id="8" creationId="{DA8B842D-3B3A-0478-0242-07ACE5575F15}"/>
          </ac:spMkLst>
        </pc:spChg>
      </pc:sldChg>
      <pc:sldChg chg="modSp add mod">
        <pc:chgData name="ِAwatef B" userId="4c3a533462edbdd8" providerId="LiveId" clId="{F2F93E38-54C2-4B18-89B7-8901134CEF5B}" dt="2024-10-31T12:54:22.607" v="358" actId="207"/>
        <pc:sldMkLst>
          <pc:docMk/>
          <pc:sldMk cId="1404815497" sldId="813"/>
        </pc:sldMkLst>
        <pc:spChg chg="mod">
          <ac:chgData name="ِAwatef B" userId="4c3a533462edbdd8" providerId="LiveId" clId="{F2F93E38-54C2-4B18-89B7-8901134CEF5B}" dt="2024-10-31T12:54:22.607" v="358" actId="207"/>
          <ac:spMkLst>
            <pc:docMk/>
            <pc:sldMk cId="1404815497" sldId="813"/>
            <ac:spMk id="3" creationId="{FBD45563-A433-DC90-0791-A3EB19A8AEE4}"/>
          </ac:spMkLst>
        </pc:spChg>
      </pc:sldChg>
      <pc:sldChg chg="modSp add mod">
        <pc:chgData name="ِAwatef B" userId="4c3a533462edbdd8" providerId="LiveId" clId="{F2F93E38-54C2-4B18-89B7-8901134CEF5B}" dt="2024-10-31T12:58:00.401" v="377" actId="207"/>
        <pc:sldMkLst>
          <pc:docMk/>
          <pc:sldMk cId="3996498813" sldId="814"/>
        </pc:sldMkLst>
        <pc:spChg chg="mod">
          <ac:chgData name="ِAwatef B" userId="4c3a533462edbdd8" providerId="LiveId" clId="{F2F93E38-54C2-4B18-89B7-8901134CEF5B}" dt="2024-10-31T12:58:00.401" v="377" actId="207"/>
          <ac:spMkLst>
            <pc:docMk/>
            <pc:sldMk cId="3996498813" sldId="814"/>
            <ac:spMk id="3" creationId="{B18120F8-4F8D-58A1-4323-A10BDAD62B74}"/>
          </ac:spMkLst>
        </pc:spChg>
      </pc:sldChg>
      <pc:sldChg chg="modSp add mod">
        <pc:chgData name="ِAwatef B" userId="4c3a533462edbdd8" providerId="LiveId" clId="{F2F93E38-54C2-4B18-89B7-8901134CEF5B}" dt="2024-10-31T13:02:04.572" v="400" actId="207"/>
        <pc:sldMkLst>
          <pc:docMk/>
          <pc:sldMk cId="2406628233" sldId="815"/>
        </pc:sldMkLst>
        <pc:spChg chg="mod">
          <ac:chgData name="ِAwatef B" userId="4c3a533462edbdd8" providerId="LiveId" clId="{F2F93E38-54C2-4B18-89B7-8901134CEF5B}" dt="2024-10-31T13:00:22.721" v="393" actId="14100"/>
          <ac:spMkLst>
            <pc:docMk/>
            <pc:sldMk cId="2406628233" sldId="815"/>
            <ac:spMk id="2" creationId="{29401FB8-5620-C5B8-B9D5-17008FB723F9}"/>
          </ac:spMkLst>
        </pc:spChg>
        <pc:spChg chg="mod">
          <ac:chgData name="ِAwatef B" userId="4c3a533462edbdd8" providerId="LiveId" clId="{F2F93E38-54C2-4B18-89B7-8901134CEF5B}" dt="2024-10-31T13:02:04.572" v="400" actId="207"/>
          <ac:spMkLst>
            <pc:docMk/>
            <pc:sldMk cId="2406628233" sldId="815"/>
            <ac:spMk id="3" creationId="{E8B91010-41C4-6B23-00C5-CBC386B85303}"/>
          </ac:spMkLst>
        </pc:spChg>
      </pc:sldChg>
      <pc:sldChg chg="modSp add mod">
        <pc:chgData name="ِAwatef B" userId="4c3a533462edbdd8" providerId="LiveId" clId="{F2F93E38-54C2-4B18-89B7-8901134CEF5B}" dt="2024-10-31T13:04:48.421" v="414" actId="1076"/>
        <pc:sldMkLst>
          <pc:docMk/>
          <pc:sldMk cId="1958017527" sldId="816"/>
        </pc:sldMkLst>
        <pc:spChg chg="mod">
          <ac:chgData name="ِAwatef B" userId="4c3a533462edbdd8" providerId="LiveId" clId="{F2F93E38-54C2-4B18-89B7-8901134CEF5B}" dt="2024-10-31T13:04:48.421" v="414" actId="1076"/>
          <ac:spMkLst>
            <pc:docMk/>
            <pc:sldMk cId="1958017527" sldId="816"/>
            <ac:spMk id="2" creationId="{3C94163A-5EC7-32DF-4D5D-5D8A2E60B39F}"/>
          </ac:spMkLst>
        </pc:spChg>
        <pc:spChg chg="mod">
          <ac:chgData name="ِAwatef B" userId="4c3a533462edbdd8" providerId="LiveId" clId="{F2F93E38-54C2-4B18-89B7-8901134CEF5B}" dt="2024-10-31T13:04:45.346" v="413" actId="1076"/>
          <ac:spMkLst>
            <pc:docMk/>
            <pc:sldMk cId="1958017527" sldId="816"/>
            <ac:spMk id="3" creationId="{18DC8D9A-349B-823C-CEDE-99C2E192A0FC}"/>
          </ac:spMkLst>
        </pc:spChg>
      </pc:sldChg>
      <pc:sldChg chg="modSp add mod">
        <pc:chgData name="ِAwatef B" userId="4c3a533462edbdd8" providerId="LiveId" clId="{F2F93E38-54C2-4B18-89B7-8901134CEF5B}" dt="2024-10-31T14:12:15.938" v="459" actId="1076"/>
        <pc:sldMkLst>
          <pc:docMk/>
          <pc:sldMk cId="4198150081" sldId="817"/>
        </pc:sldMkLst>
        <pc:spChg chg="mod">
          <ac:chgData name="ِAwatef B" userId="4c3a533462edbdd8" providerId="LiveId" clId="{F2F93E38-54C2-4B18-89B7-8901134CEF5B}" dt="2024-10-31T14:10:19.034" v="443" actId="14100"/>
          <ac:spMkLst>
            <pc:docMk/>
            <pc:sldMk cId="4198150081" sldId="817"/>
            <ac:spMk id="2" creationId="{99EF3CFC-EA52-6CB3-B113-C8035758E396}"/>
          </ac:spMkLst>
        </pc:spChg>
        <pc:spChg chg="mod">
          <ac:chgData name="ِAwatef B" userId="4c3a533462edbdd8" providerId="LiveId" clId="{F2F93E38-54C2-4B18-89B7-8901134CEF5B}" dt="2024-10-31T14:12:15.938" v="459" actId="1076"/>
          <ac:spMkLst>
            <pc:docMk/>
            <pc:sldMk cId="4198150081" sldId="817"/>
            <ac:spMk id="3" creationId="{8CDF7ACF-BB19-484D-4718-EAA3BDEDE2F7}"/>
          </ac:spMkLst>
        </pc:spChg>
      </pc:sldChg>
      <pc:sldChg chg="addSp delSp modSp add mod">
        <pc:chgData name="ِAwatef B" userId="4c3a533462edbdd8" providerId="LiveId" clId="{F2F93E38-54C2-4B18-89B7-8901134CEF5B}" dt="2024-10-31T14:19:19.116" v="558" actId="20577"/>
        <pc:sldMkLst>
          <pc:docMk/>
          <pc:sldMk cId="2857178608" sldId="818"/>
        </pc:sldMkLst>
        <pc:spChg chg="mod">
          <ac:chgData name="ِAwatef B" userId="4c3a533462edbdd8" providerId="LiveId" clId="{F2F93E38-54C2-4B18-89B7-8901134CEF5B}" dt="2024-10-31T14:17:05.706" v="482" actId="14100"/>
          <ac:spMkLst>
            <pc:docMk/>
            <pc:sldMk cId="2857178608" sldId="818"/>
            <ac:spMk id="2" creationId="{D3DD6D2F-204B-9E6A-46D0-0F120460D929}"/>
          </ac:spMkLst>
        </pc:spChg>
        <pc:spChg chg="mod">
          <ac:chgData name="ِAwatef B" userId="4c3a533462edbdd8" providerId="LiveId" clId="{F2F93E38-54C2-4B18-89B7-8901134CEF5B}" dt="2024-10-31T14:19:19.116" v="558" actId="20577"/>
          <ac:spMkLst>
            <pc:docMk/>
            <pc:sldMk cId="2857178608" sldId="818"/>
            <ac:spMk id="3" creationId="{A3269A58-CA91-D7DE-B4CC-CC476510CBBD}"/>
          </ac:spMkLst>
        </pc:spChg>
        <pc:spChg chg="add">
          <ac:chgData name="ِAwatef B" userId="4c3a533462edbdd8" providerId="LiveId" clId="{F2F93E38-54C2-4B18-89B7-8901134CEF5B}" dt="2024-10-31T14:14:39.877" v="469"/>
          <ac:spMkLst>
            <pc:docMk/>
            <pc:sldMk cId="2857178608" sldId="818"/>
            <ac:spMk id="4" creationId="{0B235965-C595-D125-5822-0F7BCC29238B}"/>
          </ac:spMkLst>
        </pc:spChg>
        <pc:spChg chg="add del">
          <ac:chgData name="ِAwatef B" userId="4c3a533462edbdd8" providerId="LiveId" clId="{F2F93E38-54C2-4B18-89B7-8901134CEF5B}" dt="2024-10-31T14:15:21.357" v="471" actId="478"/>
          <ac:spMkLst>
            <pc:docMk/>
            <pc:sldMk cId="2857178608" sldId="818"/>
            <ac:spMk id="127" creationId="{820EF040-8FD1-CC19-E959-9D4F03E25E7F}"/>
          </ac:spMkLst>
        </pc:spChg>
        <pc:spChg chg="add">
          <ac:chgData name="ِAwatef B" userId="4c3a533462edbdd8" providerId="LiveId" clId="{F2F93E38-54C2-4B18-89B7-8901134CEF5B}" dt="2024-10-31T14:15:50.381" v="473"/>
          <ac:spMkLst>
            <pc:docMk/>
            <pc:sldMk cId="2857178608" sldId="818"/>
            <ac:spMk id="128" creationId="{A0051B36-308A-C0BC-A245-5F339E65163C}"/>
          </ac:spMkLst>
        </pc:spChg>
        <pc:spChg chg="add del mod">
          <ac:chgData name="ِAwatef B" userId="4c3a533462edbdd8" providerId="LiveId" clId="{F2F93E38-54C2-4B18-89B7-8901134CEF5B}" dt="2024-10-31T14:16:36.403" v="476" actId="478"/>
          <ac:spMkLst>
            <pc:docMk/>
            <pc:sldMk cId="2857178608" sldId="818"/>
            <ac:spMk id="249" creationId="{18953D28-5EA6-953B-11E5-E480956514D2}"/>
          </ac:spMkLst>
        </pc:spChg>
        <pc:grpChg chg="add del">
          <ac:chgData name="ِAwatef B" userId="4c3a533462edbdd8" providerId="LiveId" clId="{F2F93E38-54C2-4B18-89B7-8901134CEF5B}" dt="2024-10-31T14:15:16.257" v="470" actId="478"/>
          <ac:grpSpMkLst>
            <pc:docMk/>
            <pc:sldMk cId="2857178608" sldId="818"/>
            <ac:grpSpMk id="5" creationId="{9B633A3A-D989-1170-1D1B-4F205F025353}"/>
          </ac:grpSpMkLst>
        </pc:grpChg>
        <pc:grpChg chg="add del">
          <ac:chgData name="ِAwatef B" userId="4c3a533462edbdd8" providerId="LiveId" clId="{F2F93E38-54C2-4B18-89B7-8901134CEF5B}" dt="2024-10-31T14:16:11.813" v="474" actId="478"/>
          <ac:grpSpMkLst>
            <pc:docMk/>
            <pc:sldMk cId="2857178608" sldId="818"/>
            <ac:grpSpMk id="129" creationId="{B0ADE062-A6CA-7B91-7847-85913009B886}"/>
          </ac:grpSpMkLst>
        </pc:grpChg>
      </pc:sldChg>
      <pc:sldChg chg="addSp delSp modSp add mod">
        <pc:chgData name="ِAwatef B" userId="4c3a533462edbdd8" providerId="LiveId" clId="{F2F93E38-54C2-4B18-89B7-8901134CEF5B}" dt="2024-10-31T14:26:10.492" v="607" actId="207"/>
        <pc:sldMkLst>
          <pc:docMk/>
          <pc:sldMk cId="1355490693" sldId="819"/>
        </pc:sldMkLst>
        <pc:spChg chg="add del">
          <ac:chgData name="ِAwatef B" userId="4c3a533462edbdd8" providerId="LiveId" clId="{F2F93E38-54C2-4B18-89B7-8901134CEF5B}" dt="2024-10-31T14:19:58.087" v="562" actId="478"/>
          <ac:spMkLst>
            <pc:docMk/>
            <pc:sldMk cId="1355490693" sldId="819"/>
            <ac:spMk id="2" creationId="{960FAE0B-5664-8228-1183-EFA731E0DDED}"/>
          </ac:spMkLst>
        </pc:spChg>
        <pc:spChg chg="del">
          <ac:chgData name="ِAwatef B" userId="4c3a533462edbdd8" providerId="LiveId" clId="{F2F93E38-54C2-4B18-89B7-8901134CEF5B}" dt="2024-10-31T14:19:53.111" v="560" actId="478"/>
          <ac:spMkLst>
            <pc:docMk/>
            <pc:sldMk cId="1355490693" sldId="819"/>
            <ac:spMk id="3" creationId="{A5D8B6A5-1C63-3650-D791-40059AECE8E4}"/>
          </ac:spMkLst>
        </pc:spChg>
        <pc:spChg chg="add del mod">
          <ac:chgData name="ِAwatef B" userId="4c3a533462edbdd8" providerId="LiveId" clId="{F2F93E38-54C2-4B18-89B7-8901134CEF5B}" dt="2024-10-31T14:20:01.826" v="563" actId="478"/>
          <ac:spMkLst>
            <pc:docMk/>
            <pc:sldMk cId="1355490693" sldId="819"/>
            <ac:spMk id="6" creationId="{CCF1E1E5-92FC-224B-CC10-63FDC46B3484}"/>
          </ac:spMkLst>
        </pc:spChg>
        <pc:graphicFrameChg chg="add mod modGraphic">
          <ac:chgData name="ِAwatef B" userId="4c3a533462edbdd8" providerId="LiveId" clId="{F2F93E38-54C2-4B18-89B7-8901134CEF5B}" dt="2024-10-31T14:26:10.492" v="607" actId="207"/>
          <ac:graphicFrameMkLst>
            <pc:docMk/>
            <pc:sldMk cId="1355490693" sldId="819"/>
            <ac:graphicFrameMk id="9" creationId="{B6B36CFB-9B89-FF0A-4F95-B82185E85E21}"/>
          </ac:graphicFrameMkLst>
        </pc:graphicFrameChg>
      </pc:sldChg>
      <pc:sldChg chg="addSp delSp modSp add mod">
        <pc:chgData name="ِAwatef B" userId="4c3a533462edbdd8" providerId="LiveId" clId="{F2F93E38-54C2-4B18-89B7-8901134CEF5B}" dt="2024-10-31T14:42:25.087" v="671" actId="1076"/>
        <pc:sldMkLst>
          <pc:docMk/>
          <pc:sldMk cId="2034491507" sldId="820"/>
        </pc:sldMkLst>
        <pc:spChg chg="mod">
          <ac:chgData name="ِAwatef B" userId="4c3a533462edbdd8" providerId="LiveId" clId="{F2F93E38-54C2-4B18-89B7-8901134CEF5B}" dt="2024-10-31T14:26:45.745" v="610"/>
          <ac:spMkLst>
            <pc:docMk/>
            <pc:sldMk cId="2034491507" sldId="820"/>
            <ac:spMk id="6" creationId="{24FFCDB6-AAAE-A829-F17C-B8801AE3266F}"/>
          </ac:spMkLst>
        </pc:spChg>
        <pc:spChg chg="mod">
          <ac:chgData name="ِAwatef B" userId="4c3a533462edbdd8" providerId="LiveId" clId="{F2F93E38-54C2-4B18-89B7-8901134CEF5B}" dt="2024-10-31T14:26:45.745" v="610"/>
          <ac:spMkLst>
            <pc:docMk/>
            <pc:sldMk cId="2034491507" sldId="820"/>
            <ac:spMk id="11" creationId="{3B2D8ECD-014E-1CE2-E930-E464C721EE1F}"/>
          </ac:spMkLst>
        </pc:spChg>
        <pc:spChg chg="mod">
          <ac:chgData name="ِAwatef B" userId="4c3a533462edbdd8" providerId="LiveId" clId="{F2F93E38-54C2-4B18-89B7-8901134CEF5B}" dt="2024-10-31T14:26:45.745" v="610"/>
          <ac:spMkLst>
            <pc:docMk/>
            <pc:sldMk cId="2034491507" sldId="820"/>
            <ac:spMk id="12" creationId="{2128EE54-8BE9-DE67-8D8A-F83530EA9066}"/>
          </ac:spMkLst>
        </pc:spChg>
        <pc:spChg chg="mod">
          <ac:chgData name="ِAwatef B" userId="4c3a533462edbdd8" providerId="LiveId" clId="{F2F93E38-54C2-4B18-89B7-8901134CEF5B}" dt="2024-10-31T14:26:45.745" v="610"/>
          <ac:spMkLst>
            <pc:docMk/>
            <pc:sldMk cId="2034491507" sldId="820"/>
            <ac:spMk id="13" creationId="{5239A9FE-CA9E-EC66-EC9D-D958AA5C503D}"/>
          </ac:spMkLst>
        </pc:spChg>
        <pc:spChg chg="mod">
          <ac:chgData name="ِAwatef B" userId="4c3a533462edbdd8" providerId="LiveId" clId="{F2F93E38-54C2-4B18-89B7-8901134CEF5B}" dt="2024-10-31T14:26:45.745" v="610"/>
          <ac:spMkLst>
            <pc:docMk/>
            <pc:sldMk cId="2034491507" sldId="820"/>
            <ac:spMk id="14" creationId="{740C4699-AD17-61E4-2DA1-B1DC27076C27}"/>
          </ac:spMkLst>
        </pc:spChg>
        <pc:spChg chg="mod">
          <ac:chgData name="ِAwatef B" userId="4c3a533462edbdd8" providerId="LiveId" clId="{F2F93E38-54C2-4B18-89B7-8901134CEF5B}" dt="2024-10-31T14:26:45.745" v="610"/>
          <ac:spMkLst>
            <pc:docMk/>
            <pc:sldMk cId="2034491507" sldId="820"/>
            <ac:spMk id="15" creationId="{03FC8C19-B2F3-C50B-A466-222AD7BC8C83}"/>
          </ac:spMkLst>
        </pc:spChg>
        <pc:spChg chg="mod">
          <ac:chgData name="ِAwatef B" userId="4c3a533462edbdd8" providerId="LiveId" clId="{F2F93E38-54C2-4B18-89B7-8901134CEF5B}" dt="2024-10-31T14:26:45.745" v="610"/>
          <ac:spMkLst>
            <pc:docMk/>
            <pc:sldMk cId="2034491507" sldId="820"/>
            <ac:spMk id="16" creationId="{2AA0E824-67A5-F9CE-43B8-269CF37CD885}"/>
          </ac:spMkLst>
        </pc:spChg>
        <pc:spChg chg="mod">
          <ac:chgData name="ِAwatef B" userId="4c3a533462edbdd8" providerId="LiveId" clId="{F2F93E38-54C2-4B18-89B7-8901134CEF5B}" dt="2024-10-31T14:26:45.745" v="610"/>
          <ac:spMkLst>
            <pc:docMk/>
            <pc:sldMk cId="2034491507" sldId="820"/>
            <ac:spMk id="17" creationId="{ADDF0493-A4F0-9FF9-9718-538D0566210B}"/>
          </ac:spMkLst>
        </pc:spChg>
        <pc:spChg chg="mod">
          <ac:chgData name="ِAwatef B" userId="4c3a533462edbdd8" providerId="LiveId" clId="{F2F93E38-54C2-4B18-89B7-8901134CEF5B}" dt="2024-10-31T14:26:45.745" v="610"/>
          <ac:spMkLst>
            <pc:docMk/>
            <pc:sldMk cId="2034491507" sldId="820"/>
            <ac:spMk id="18" creationId="{073BBDAA-C430-24F2-B176-4D66D51E550A}"/>
          </ac:spMkLst>
        </pc:spChg>
        <pc:spChg chg="mod">
          <ac:chgData name="ِAwatef B" userId="4c3a533462edbdd8" providerId="LiveId" clId="{F2F93E38-54C2-4B18-89B7-8901134CEF5B}" dt="2024-10-31T14:26:45.745" v="610"/>
          <ac:spMkLst>
            <pc:docMk/>
            <pc:sldMk cId="2034491507" sldId="820"/>
            <ac:spMk id="19" creationId="{38A5AE42-7E35-2C73-5F0F-23725EEFDED3}"/>
          </ac:spMkLst>
        </pc:spChg>
        <pc:spChg chg="mod">
          <ac:chgData name="ِAwatef B" userId="4c3a533462edbdd8" providerId="LiveId" clId="{F2F93E38-54C2-4B18-89B7-8901134CEF5B}" dt="2024-10-31T14:26:45.745" v="610"/>
          <ac:spMkLst>
            <pc:docMk/>
            <pc:sldMk cId="2034491507" sldId="820"/>
            <ac:spMk id="21" creationId="{CD2825CE-BF56-9A91-1634-BAB088F2D9F5}"/>
          </ac:spMkLst>
        </pc:spChg>
        <pc:spChg chg="mod">
          <ac:chgData name="ِAwatef B" userId="4c3a533462edbdd8" providerId="LiveId" clId="{F2F93E38-54C2-4B18-89B7-8901134CEF5B}" dt="2024-10-31T14:26:45.745" v="610"/>
          <ac:spMkLst>
            <pc:docMk/>
            <pc:sldMk cId="2034491507" sldId="820"/>
            <ac:spMk id="22" creationId="{E704B097-27A1-639A-5E19-4E25607711BD}"/>
          </ac:spMkLst>
        </pc:spChg>
        <pc:spChg chg="mod">
          <ac:chgData name="ِAwatef B" userId="4c3a533462edbdd8" providerId="LiveId" clId="{F2F93E38-54C2-4B18-89B7-8901134CEF5B}" dt="2024-10-31T14:26:45.745" v="610"/>
          <ac:spMkLst>
            <pc:docMk/>
            <pc:sldMk cId="2034491507" sldId="820"/>
            <ac:spMk id="23" creationId="{D714C5CA-116F-4EFA-8E72-B9488C18343E}"/>
          </ac:spMkLst>
        </pc:spChg>
        <pc:grpChg chg="add del mod">
          <ac:chgData name="ِAwatef B" userId="4c3a533462edbdd8" providerId="LiveId" clId="{F2F93E38-54C2-4B18-89B7-8901134CEF5B}" dt="2024-10-31T14:27:03.913" v="611" actId="478"/>
          <ac:grpSpMkLst>
            <pc:docMk/>
            <pc:sldMk cId="2034491507" sldId="820"/>
            <ac:grpSpMk id="5" creationId="{F3429BD0-D2F4-405F-8F4A-EF419E7DD4B7}"/>
          </ac:grpSpMkLst>
        </pc:grpChg>
        <pc:grpChg chg="add del mod">
          <ac:chgData name="ِAwatef B" userId="4c3a533462edbdd8" providerId="LiveId" clId="{F2F93E38-54C2-4B18-89B7-8901134CEF5B}" dt="2024-10-31T14:27:08.493" v="612" actId="478"/>
          <ac:grpSpMkLst>
            <pc:docMk/>
            <pc:sldMk cId="2034491507" sldId="820"/>
            <ac:grpSpMk id="10" creationId="{02956C6C-DB42-5E84-9500-4C07486AB558}"/>
          </ac:grpSpMkLst>
        </pc:grpChg>
        <pc:grpChg chg="add del mod">
          <ac:chgData name="ِAwatef B" userId="4c3a533462edbdd8" providerId="LiveId" clId="{F2F93E38-54C2-4B18-89B7-8901134CEF5B}" dt="2024-10-31T14:27:12.742" v="613" actId="478"/>
          <ac:grpSpMkLst>
            <pc:docMk/>
            <pc:sldMk cId="2034491507" sldId="820"/>
            <ac:grpSpMk id="20" creationId="{103CD9B1-AC51-8849-0E0B-1DE1E0E4E533}"/>
          </ac:grpSpMkLst>
        </pc:grpChg>
        <pc:graphicFrameChg chg="add mod modGraphic">
          <ac:chgData name="ِAwatef B" userId="4c3a533462edbdd8" providerId="LiveId" clId="{F2F93E38-54C2-4B18-89B7-8901134CEF5B}" dt="2024-10-31T14:42:25.087" v="671" actId="1076"/>
          <ac:graphicFrameMkLst>
            <pc:docMk/>
            <pc:sldMk cId="2034491507" sldId="820"/>
            <ac:graphicFrameMk id="3" creationId="{D58774BB-FDF5-0561-303C-475FBB90B68C}"/>
          </ac:graphicFrameMkLst>
        </pc:graphicFrameChg>
        <pc:graphicFrameChg chg="del">
          <ac:chgData name="ِAwatef B" userId="4c3a533462edbdd8" providerId="LiveId" clId="{F2F93E38-54C2-4B18-89B7-8901134CEF5B}" dt="2024-10-31T14:26:39.418" v="609" actId="478"/>
          <ac:graphicFrameMkLst>
            <pc:docMk/>
            <pc:sldMk cId="2034491507" sldId="820"/>
            <ac:graphicFrameMk id="9" creationId="{FE1F6EF6-0C47-9D30-7536-16FFC9ADF239}"/>
          </ac:graphicFrameMkLst>
        </pc:graphicFrameChg>
      </pc:sldChg>
      <pc:sldChg chg="addSp delSp modSp add mod">
        <pc:chgData name="ِAwatef B" userId="4c3a533462edbdd8" providerId="LiveId" clId="{F2F93E38-54C2-4B18-89B7-8901134CEF5B}" dt="2024-10-31T15:07:00.335" v="775" actId="1076"/>
        <pc:sldMkLst>
          <pc:docMk/>
          <pc:sldMk cId="2776422381" sldId="821"/>
        </pc:sldMkLst>
        <pc:spChg chg="mod">
          <ac:chgData name="ِAwatef B" userId="4c3a533462edbdd8" providerId="LiveId" clId="{F2F93E38-54C2-4B18-89B7-8901134CEF5B}" dt="2024-10-31T14:46:33.578" v="705" actId="14100"/>
          <ac:spMkLst>
            <pc:docMk/>
            <pc:sldMk cId="2776422381" sldId="821"/>
            <ac:spMk id="2" creationId="{72A46006-C936-83C2-CCAE-6DC79BC908E3}"/>
          </ac:spMkLst>
        </pc:spChg>
        <pc:spChg chg="add mod">
          <ac:chgData name="ِAwatef B" userId="4c3a533462edbdd8" providerId="LiveId" clId="{F2F93E38-54C2-4B18-89B7-8901134CEF5B}" dt="2024-10-31T15:07:00.335" v="775" actId="1076"/>
          <ac:spMkLst>
            <pc:docMk/>
            <pc:sldMk cId="2776422381" sldId="821"/>
            <ac:spMk id="6" creationId="{20B93A98-765C-F1D3-CB81-2F01F262A2B8}"/>
          </ac:spMkLst>
        </pc:spChg>
        <pc:spChg chg="mod">
          <ac:chgData name="ِAwatef B" userId="4c3a533462edbdd8" providerId="LiveId" clId="{F2F93E38-54C2-4B18-89B7-8901134CEF5B}" dt="2024-10-31T14:46:46.652" v="707" actId="14100"/>
          <ac:spMkLst>
            <pc:docMk/>
            <pc:sldMk cId="2776422381" sldId="821"/>
            <ac:spMk id="7" creationId="{9B61C55E-262F-61B9-D37E-B7794B022846}"/>
          </ac:spMkLst>
        </pc:spChg>
        <pc:spChg chg="mod">
          <ac:chgData name="ِAwatef B" userId="4c3a533462edbdd8" providerId="LiveId" clId="{F2F93E38-54C2-4B18-89B7-8901134CEF5B}" dt="2024-10-31T14:46:39.534" v="706" actId="14100"/>
          <ac:spMkLst>
            <pc:docMk/>
            <pc:sldMk cId="2776422381" sldId="821"/>
            <ac:spMk id="8" creationId="{D2E34CEF-14F7-6DD2-6C31-5BB1F9A7C796}"/>
          </ac:spMkLst>
        </pc:spChg>
        <pc:spChg chg="add del mod">
          <ac:chgData name="ِAwatef B" userId="4c3a533462edbdd8" providerId="LiveId" clId="{F2F93E38-54C2-4B18-89B7-8901134CEF5B}" dt="2024-10-31T15:03:56.446" v="755" actId="478"/>
          <ac:spMkLst>
            <pc:docMk/>
            <pc:sldMk cId="2776422381" sldId="821"/>
            <ac:spMk id="9" creationId="{C817A4D3-461A-EBB4-72D3-A73E8CE2962E}"/>
          </ac:spMkLst>
        </pc:spChg>
        <pc:spChg chg="add del mod">
          <ac:chgData name="ِAwatef B" userId="4c3a533462edbdd8" providerId="LiveId" clId="{F2F93E38-54C2-4B18-89B7-8901134CEF5B}" dt="2024-10-31T15:04:35.636" v="761" actId="478"/>
          <ac:spMkLst>
            <pc:docMk/>
            <pc:sldMk cId="2776422381" sldId="821"/>
            <ac:spMk id="10" creationId="{7B8D1A1F-B45A-7094-3AA6-558E421A7D82}"/>
          </ac:spMkLst>
        </pc:spChg>
        <pc:graphicFrameChg chg="del">
          <ac:chgData name="ِAwatef B" userId="4c3a533462edbdd8" providerId="LiveId" clId="{F2F93E38-54C2-4B18-89B7-8901134CEF5B}" dt="2024-10-31T14:43:48.750" v="673" actId="478"/>
          <ac:graphicFrameMkLst>
            <pc:docMk/>
            <pc:sldMk cId="2776422381" sldId="821"/>
            <ac:graphicFrameMk id="3" creationId="{1A73C7BE-8F9B-AD2A-4735-D8211EA6327C}"/>
          </ac:graphicFrameMkLst>
        </pc:graphicFrameChg>
        <pc:picChg chg="add del">
          <ac:chgData name="ِAwatef B" userId="4c3a533462edbdd8" providerId="LiveId" clId="{F2F93E38-54C2-4B18-89B7-8901134CEF5B}" dt="2024-10-31T15:02:19.889" v="741" actId="478"/>
          <ac:picMkLst>
            <pc:docMk/>
            <pc:sldMk cId="2776422381" sldId="821"/>
            <ac:picMk id="5121" creationId="{7D39DC29-E8E7-08EE-9F5E-C665AD08CA97}"/>
          </ac:picMkLst>
        </pc:picChg>
      </pc:sldChg>
      <pc:sldChg chg="addSp modSp add mod">
        <pc:chgData name="ِAwatef B" userId="4c3a533462edbdd8" providerId="LiveId" clId="{F2F93E38-54C2-4B18-89B7-8901134CEF5B}" dt="2024-10-31T15:09:47.259" v="804" actId="1076"/>
        <pc:sldMkLst>
          <pc:docMk/>
          <pc:sldMk cId="1134626345" sldId="822"/>
        </pc:sldMkLst>
        <pc:spChg chg="mod">
          <ac:chgData name="ِAwatef B" userId="4c3a533462edbdd8" providerId="LiveId" clId="{F2F93E38-54C2-4B18-89B7-8901134CEF5B}" dt="2024-10-31T15:07:34.468" v="785" actId="207"/>
          <ac:spMkLst>
            <pc:docMk/>
            <pc:sldMk cId="1134626345" sldId="822"/>
            <ac:spMk id="6" creationId="{48F5FAA1-ABE0-A9C1-6B09-574FD2559689}"/>
          </ac:spMkLst>
        </pc:spChg>
        <pc:picChg chg="add mod modCrop">
          <ac:chgData name="ِAwatef B" userId="4c3a533462edbdd8" providerId="LiveId" clId="{F2F93E38-54C2-4B18-89B7-8901134CEF5B}" dt="2024-10-31T15:09:47.259" v="804" actId="1076"/>
          <ac:picMkLst>
            <pc:docMk/>
            <pc:sldMk cId="1134626345" sldId="822"/>
            <ac:picMk id="3" creationId="{FDDA19CC-F6DB-5C49-672B-5DE0EEFA54FF}"/>
          </ac:picMkLst>
        </pc:picChg>
        <pc:picChg chg="add mod modCrop">
          <ac:chgData name="ِAwatef B" userId="4c3a533462edbdd8" providerId="LiveId" clId="{F2F93E38-54C2-4B18-89B7-8901134CEF5B}" dt="2024-10-31T15:09:37.056" v="802" actId="14100"/>
          <ac:picMkLst>
            <pc:docMk/>
            <pc:sldMk cId="1134626345" sldId="822"/>
            <ac:picMk id="5" creationId="{E6F06293-52C4-D359-FF8F-B57E562E1EEE}"/>
          </ac:picMkLst>
        </pc:picChg>
      </pc:sldChg>
      <pc:sldChg chg="addSp delSp modSp add mod">
        <pc:chgData name="ِAwatef B" userId="4c3a533462edbdd8" providerId="LiveId" clId="{F2F93E38-54C2-4B18-89B7-8901134CEF5B}" dt="2024-10-31T18:09:16.325" v="1427" actId="1035"/>
        <pc:sldMkLst>
          <pc:docMk/>
          <pc:sldMk cId="2091564327" sldId="823"/>
        </pc:sldMkLst>
        <pc:spChg chg="mod">
          <ac:chgData name="ِAwatef B" userId="4c3a533462edbdd8" providerId="LiveId" clId="{F2F93E38-54C2-4B18-89B7-8901134CEF5B}" dt="2024-10-31T15:15:54.626" v="1037" actId="14100"/>
          <ac:spMkLst>
            <pc:docMk/>
            <pc:sldMk cId="2091564327" sldId="823"/>
            <ac:spMk id="2" creationId="{8A19A3E5-70C9-DF46-4778-C2C68BBB3A9E}"/>
          </ac:spMkLst>
        </pc:spChg>
        <pc:spChg chg="mod">
          <ac:chgData name="ِAwatef B" userId="4c3a533462edbdd8" providerId="LiveId" clId="{F2F93E38-54C2-4B18-89B7-8901134CEF5B}" dt="2024-10-31T18:09:16.325" v="1427" actId="1035"/>
          <ac:spMkLst>
            <pc:docMk/>
            <pc:sldMk cId="2091564327" sldId="823"/>
            <ac:spMk id="6" creationId="{8ABE1E17-39E5-681A-F570-8A718BD71BBA}"/>
          </ac:spMkLst>
        </pc:spChg>
        <pc:spChg chg="add mod">
          <ac:chgData name="ِAwatef B" userId="4c3a533462edbdd8" providerId="LiveId" clId="{F2F93E38-54C2-4B18-89B7-8901134CEF5B}" dt="2024-10-31T18:09:08.681" v="1425" actId="1038"/>
          <ac:spMkLst>
            <pc:docMk/>
            <pc:sldMk cId="2091564327" sldId="823"/>
            <ac:spMk id="10" creationId="{ADC4C1CD-DAC6-817E-FEEB-38044E3F26E5}"/>
          </ac:spMkLst>
        </pc:spChg>
        <pc:picChg chg="del">
          <ac:chgData name="ِAwatef B" userId="4c3a533462edbdd8" providerId="LiveId" clId="{F2F93E38-54C2-4B18-89B7-8901134CEF5B}" dt="2024-10-31T15:10:59.162" v="806" actId="478"/>
          <ac:picMkLst>
            <pc:docMk/>
            <pc:sldMk cId="2091564327" sldId="823"/>
            <ac:picMk id="3" creationId="{CA7202BC-6210-02CD-3D8B-173BC2587A27}"/>
          </ac:picMkLst>
        </pc:picChg>
        <pc:picChg chg="del">
          <ac:chgData name="ِAwatef B" userId="4c3a533462edbdd8" providerId="LiveId" clId="{F2F93E38-54C2-4B18-89B7-8901134CEF5B}" dt="2024-10-31T15:11:03.397" v="807" actId="478"/>
          <ac:picMkLst>
            <pc:docMk/>
            <pc:sldMk cId="2091564327" sldId="823"/>
            <ac:picMk id="5" creationId="{FDD1DFE6-2677-957F-4FD6-0882E81904AE}"/>
          </ac:picMkLst>
        </pc:picChg>
        <pc:picChg chg="add del mod modCrop">
          <ac:chgData name="ِAwatef B" userId="4c3a533462edbdd8" providerId="LiveId" clId="{F2F93E38-54C2-4B18-89B7-8901134CEF5B}" dt="2024-10-31T15:14:15.045" v="1020" actId="478"/>
          <ac:picMkLst>
            <pc:docMk/>
            <pc:sldMk cId="2091564327" sldId="823"/>
            <ac:picMk id="9" creationId="{353097B0-0D30-AFA9-D8DD-CE0D4801A6FB}"/>
          </ac:picMkLst>
        </pc:picChg>
      </pc:sldChg>
      <pc:sldChg chg="modSp add mod">
        <pc:chgData name="ِAwatef B" userId="4c3a533462edbdd8" providerId="LiveId" clId="{F2F93E38-54C2-4B18-89B7-8901134CEF5B}" dt="2024-10-31T18:10:59.641" v="1439" actId="1076"/>
        <pc:sldMkLst>
          <pc:docMk/>
          <pc:sldMk cId="1705776700" sldId="824"/>
        </pc:sldMkLst>
        <pc:spChg chg="mod">
          <ac:chgData name="ِAwatef B" userId="4c3a533462edbdd8" providerId="LiveId" clId="{F2F93E38-54C2-4B18-89B7-8901134CEF5B}" dt="2024-10-31T18:10:31.575" v="1431" actId="14100"/>
          <ac:spMkLst>
            <pc:docMk/>
            <pc:sldMk cId="1705776700" sldId="824"/>
            <ac:spMk id="2" creationId="{3D48A1F5-3ACD-BCD7-FE4C-A127C0A08BD2}"/>
          </ac:spMkLst>
        </pc:spChg>
        <pc:spChg chg="mod">
          <ac:chgData name="ِAwatef B" userId="4c3a533462edbdd8" providerId="LiveId" clId="{F2F93E38-54C2-4B18-89B7-8901134CEF5B}" dt="2024-10-31T18:10:59.641" v="1439" actId="1076"/>
          <ac:spMkLst>
            <pc:docMk/>
            <pc:sldMk cId="1705776700" sldId="824"/>
            <ac:spMk id="6" creationId="{ACFFF78B-8287-CEF6-CC1A-A8AE5D248332}"/>
          </ac:spMkLst>
        </pc:spChg>
        <pc:spChg chg="mod">
          <ac:chgData name="ِAwatef B" userId="4c3a533462edbdd8" providerId="LiveId" clId="{F2F93E38-54C2-4B18-89B7-8901134CEF5B}" dt="2024-10-31T18:10:37.520" v="1432" actId="14100"/>
          <ac:spMkLst>
            <pc:docMk/>
            <pc:sldMk cId="1705776700" sldId="824"/>
            <ac:spMk id="7" creationId="{32035CD6-0D01-DA69-E671-755623676A91}"/>
          </ac:spMkLst>
        </pc:spChg>
        <pc:spChg chg="mod">
          <ac:chgData name="ِAwatef B" userId="4c3a533462edbdd8" providerId="LiveId" clId="{F2F93E38-54C2-4B18-89B7-8901134CEF5B}" dt="2024-10-31T18:10:43.434" v="1433" actId="14100"/>
          <ac:spMkLst>
            <pc:docMk/>
            <pc:sldMk cId="1705776700" sldId="824"/>
            <ac:spMk id="8" creationId="{BB61D4E6-D876-1F5F-8F8C-33E4490D17E3}"/>
          </ac:spMkLst>
        </pc:spChg>
        <pc:spChg chg="mod">
          <ac:chgData name="ِAwatef B" userId="4c3a533462edbdd8" providerId="LiveId" clId="{F2F93E38-54C2-4B18-89B7-8901134CEF5B}" dt="2024-10-31T18:10:27.814" v="1430" actId="255"/>
          <ac:spMkLst>
            <pc:docMk/>
            <pc:sldMk cId="1705776700" sldId="824"/>
            <ac:spMk id="10" creationId="{AA4099A9-77C7-8398-0C96-35B1CC3C74F7}"/>
          </ac:spMkLst>
        </pc:spChg>
      </pc:sldChg>
      <pc:sldChg chg="modSp add mod">
        <pc:chgData name="ِAwatef B" userId="4c3a533462edbdd8" providerId="LiveId" clId="{F2F93E38-54C2-4B18-89B7-8901134CEF5B}" dt="2024-10-31T17:34:23.994" v="1258" actId="14100"/>
        <pc:sldMkLst>
          <pc:docMk/>
          <pc:sldMk cId="2442759244" sldId="825"/>
        </pc:sldMkLst>
        <pc:spChg chg="mod">
          <ac:chgData name="ِAwatef B" userId="4c3a533462edbdd8" providerId="LiveId" clId="{F2F93E38-54C2-4B18-89B7-8901134CEF5B}" dt="2024-10-31T17:34:05.059" v="1249" actId="14100"/>
          <ac:spMkLst>
            <pc:docMk/>
            <pc:sldMk cId="2442759244" sldId="825"/>
            <ac:spMk id="2" creationId="{7929681D-5FEE-BC42-9120-C1B2EADC9E76}"/>
          </ac:spMkLst>
        </pc:spChg>
        <pc:spChg chg="mod">
          <ac:chgData name="ِAwatef B" userId="4c3a533462edbdd8" providerId="LiveId" clId="{F2F93E38-54C2-4B18-89B7-8901134CEF5B}" dt="2024-10-31T17:34:10.177" v="1256" actId="1035"/>
          <ac:spMkLst>
            <pc:docMk/>
            <pc:sldMk cId="2442759244" sldId="825"/>
            <ac:spMk id="6" creationId="{1111DFE6-1C6A-4818-491B-6B155FA31022}"/>
          </ac:spMkLst>
        </pc:spChg>
        <pc:spChg chg="mod">
          <ac:chgData name="ِAwatef B" userId="4c3a533462edbdd8" providerId="LiveId" clId="{F2F93E38-54C2-4B18-89B7-8901134CEF5B}" dt="2024-10-31T17:34:17.401" v="1257" actId="14100"/>
          <ac:spMkLst>
            <pc:docMk/>
            <pc:sldMk cId="2442759244" sldId="825"/>
            <ac:spMk id="7" creationId="{E9F9D820-EBBA-0C53-C098-B8FC2619B1B0}"/>
          </ac:spMkLst>
        </pc:spChg>
        <pc:spChg chg="mod">
          <ac:chgData name="ِAwatef B" userId="4c3a533462edbdd8" providerId="LiveId" clId="{F2F93E38-54C2-4B18-89B7-8901134CEF5B}" dt="2024-10-31T17:34:23.994" v="1258" actId="14100"/>
          <ac:spMkLst>
            <pc:docMk/>
            <pc:sldMk cId="2442759244" sldId="825"/>
            <ac:spMk id="8" creationId="{BD8D8EA6-6B0B-FBF1-21AA-57C469CDBF41}"/>
          </ac:spMkLst>
        </pc:spChg>
        <pc:spChg chg="mod">
          <ac:chgData name="ِAwatef B" userId="4c3a533462edbdd8" providerId="LiveId" clId="{F2F93E38-54C2-4B18-89B7-8901134CEF5B}" dt="2024-10-31T17:34:01.583" v="1248" actId="1076"/>
          <ac:spMkLst>
            <pc:docMk/>
            <pc:sldMk cId="2442759244" sldId="825"/>
            <ac:spMk id="10" creationId="{011FAFE9-310E-0CF1-B1E0-88E621E70DC9}"/>
          </ac:spMkLst>
        </pc:spChg>
      </pc:sldChg>
      <pc:sldChg chg="modSp add mod">
        <pc:chgData name="ِAwatef B" userId="4c3a533462edbdd8" providerId="LiveId" clId="{F2F93E38-54C2-4B18-89B7-8901134CEF5B}" dt="2024-10-31T17:34:52.954" v="1272" actId="1038"/>
        <pc:sldMkLst>
          <pc:docMk/>
          <pc:sldMk cId="260726257" sldId="826"/>
        </pc:sldMkLst>
        <pc:spChg chg="mod">
          <ac:chgData name="ِAwatef B" userId="4c3a533462edbdd8" providerId="LiveId" clId="{F2F93E38-54C2-4B18-89B7-8901134CEF5B}" dt="2024-10-31T17:34:52.954" v="1272" actId="1038"/>
          <ac:spMkLst>
            <pc:docMk/>
            <pc:sldMk cId="260726257" sldId="826"/>
            <ac:spMk id="6" creationId="{051D9F7F-2957-873B-D9F4-0E962ED6E15B}"/>
          </ac:spMkLst>
        </pc:spChg>
        <pc:spChg chg="mod">
          <ac:chgData name="ِAwatef B" userId="4c3a533462edbdd8" providerId="LiveId" clId="{F2F93E38-54C2-4B18-89B7-8901134CEF5B}" dt="2024-10-31T17:34:45.795" v="1263" actId="1076"/>
          <ac:spMkLst>
            <pc:docMk/>
            <pc:sldMk cId="260726257" sldId="826"/>
            <ac:spMk id="10" creationId="{7C617EDD-8602-AF89-8CDD-3B993F58DB48}"/>
          </ac:spMkLst>
        </pc:spChg>
      </pc:sldChg>
      <pc:sldChg chg="modSp add mod ord">
        <pc:chgData name="ِAwatef B" userId="4c3a533462edbdd8" providerId="LiveId" clId="{F2F93E38-54C2-4B18-89B7-8901134CEF5B}" dt="2024-10-31T15:32:14.030" v="1188" actId="1035"/>
        <pc:sldMkLst>
          <pc:docMk/>
          <pc:sldMk cId="856035299" sldId="827"/>
        </pc:sldMkLst>
        <pc:spChg chg="mod">
          <ac:chgData name="ِAwatef B" userId="4c3a533462edbdd8" providerId="LiveId" clId="{F2F93E38-54C2-4B18-89B7-8901134CEF5B}" dt="2024-10-31T15:32:14.030" v="1188" actId="1035"/>
          <ac:spMkLst>
            <pc:docMk/>
            <pc:sldMk cId="856035299" sldId="827"/>
            <ac:spMk id="2" creationId="{40F12B94-CFF9-8883-5F2E-62CBFB7E5073}"/>
          </ac:spMkLst>
        </pc:spChg>
        <pc:spChg chg="mod">
          <ac:chgData name="ِAwatef B" userId="4c3a533462edbdd8" providerId="LiveId" clId="{F2F93E38-54C2-4B18-89B7-8901134CEF5B}" dt="2024-10-31T15:31:37.618" v="1178" actId="1076"/>
          <ac:spMkLst>
            <pc:docMk/>
            <pc:sldMk cId="856035299" sldId="827"/>
            <ac:spMk id="6" creationId="{49A65B4B-6BE2-BDCD-2362-4ED259FC7B33}"/>
          </ac:spMkLst>
        </pc:spChg>
        <pc:spChg chg="mod">
          <ac:chgData name="ِAwatef B" userId="4c3a533462edbdd8" providerId="LiveId" clId="{F2F93E38-54C2-4B18-89B7-8901134CEF5B}" dt="2024-10-31T15:31:51.212" v="1182" actId="1076"/>
          <ac:spMkLst>
            <pc:docMk/>
            <pc:sldMk cId="856035299" sldId="827"/>
            <ac:spMk id="7" creationId="{B15D69CF-343C-D8F8-2361-8D8565479C9B}"/>
          </ac:spMkLst>
        </pc:spChg>
        <pc:spChg chg="mod">
          <ac:chgData name="ِAwatef B" userId="4c3a533462edbdd8" providerId="LiveId" clId="{F2F93E38-54C2-4B18-89B7-8901134CEF5B}" dt="2024-10-31T15:32:09.395" v="1185" actId="1076"/>
          <ac:spMkLst>
            <pc:docMk/>
            <pc:sldMk cId="856035299" sldId="827"/>
            <ac:spMk id="8" creationId="{3E3600E0-2E2F-8C23-B625-21AEF11D2E64}"/>
          </ac:spMkLst>
        </pc:spChg>
      </pc:sldChg>
      <pc:sldChg chg="modSp add mod ord">
        <pc:chgData name="ِAwatef B" userId="4c3a533462edbdd8" providerId="LiveId" clId="{F2F93E38-54C2-4B18-89B7-8901134CEF5B}" dt="2024-10-31T15:31:20.241" v="1175" actId="14100"/>
        <pc:sldMkLst>
          <pc:docMk/>
          <pc:sldMk cId="1658735925" sldId="828"/>
        </pc:sldMkLst>
        <pc:spChg chg="mod">
          <ac:chgData name="ِAwatef B" userId="4c3a533462edbdd8" providerId="LiveId" clId="{F2F93E38-54C2-4B18-89B7-8901134CEF5B}" dt="2024-10-31T15:31:20.241" v="1175" actId="14100"/>
          <ac:spMkLst>
            <pc:docMk/>
            <pc:sldMk cId="1658735925" sldId="828"/>
            <ac:spMk id="2" creationId="{4D1445A6-8111-4A67-A25B-2631A9A7B72B}"/>
          </ac:spMkLst>
        </pc:spChg>
        <pc:spChg chg="mod">
          <ac:chgData name="ِAwatef B" userId="4c3a533462edbdd8" providerId="LiveId" clId="{F2F93E38-54C2-4B18-89B7-8901134CEF5B}" dt="2024-10-31T15:31:15.977" v="1174" actId="2710"/>
          <ac:spMkLst>
            <pc:docMk/>
            <pc:sldMk cId="1658735925" sldId="828"/>
            <ac:spMk id="6" creationId="{4A4715E4-A4E8-01AE-D88C-53EB6A7E0BA8}"/>
          </ac:spMkLst>
        </pc:spChg>
      </pc:sldChg>
      <pc:sldChg chg="modSp add mod ord">
        <pc:chgData name="ِAwatef B" userId="4c3a533462edbdd8" providerId="LiveId" clId="{F2F93E38-54C2-4B18-89B7-8901134CEF5B}" dt="2024-10-31T15:33:52.227" v="1217" actId="207"/>
        <pc:sldMkLst>
          <pc:docMk/>
          <pc:sldMk cId="80293051" sldId="829"/>
        </pc:sldMkLst>
        <pc:spChg chg="mod">
          <ac:chgData name="ِAwatef B" userId="4c3a533462edbdd8" providerId="LiveId" clId="{F2F93E38-54C2-4B18-89B7-8901134CEF5B}" dt="2024-10-31T15:33:52.227" v="1217" actId="207"/>
          <ac:spMkLst>
            <pc:docMk/>
            <pc:sldMk cId="80293051" sldId="829"/>
            <ac:spMk id="6" creationId="{D07471E0-6E33-198C-EE33-7E6AEFD0F0D5}"/>
          </ac:spMkLst>
        </pc:spChg>
      </pc:sldChg>
      <pc:sldChg chg="modSp add mod">
        <pc:chgData name="ِAwatef B" userId="4c3a533462edbdd8" providerId="LiveId" clId="{F2F93E38-54C2-4B18-89B7-8901134CEF5B}" dt="2024-10-31T17:32:34.956" v="1241" actId="1076"/>
        <pc:sldMkLst>
          <pc:docMk/>
          <pc:sldMk cId="1853094324" sldId="830"/>
        </pc:sldMkLst>
        <pc:spChg chg="mod">
          <ac:chgData name="ِAwatef B" userId="4c3a533462edbdd8" providerId="LiveId" clId="{F2F93E38-54C2-4B18-89B7-8901134CEF5B}" dt="2024-10-31T17:32:30.646" v="1240" actId="1076"/>
          <ac:spMkLst>
            <pc:docMk/>
            <pc:sldMk cId="1853094324" sldId="830"/>
            <ac:spMk id="2" creationId="{3003B61B-B6AD-BAB8-B920-E4C37F8CDABB}"/>
          </ac:spMkLst>
        </pc:spChg>
        <pc:spChg chg="mod">
          <ac:chgData name="ِAwatef B" userId="4c3a533462edbdd8" providerId="LiveId" clId="{F2F93E38-54C2-4B18-89B7-8901134CEF5B}" dt="2024-10-31T17:32:34.956" v="1241" actId="1076"/>
          <ac:spMkLst>
            <pc:docMk/>
            <pc:sldMk cId="1853094324" sldId="830"/>
            <ac:spMk id="6" creationId="{45C0F376-F7EE-3153-F1FE-2A0DF393552B}"/>
          </ac:spMkLst>
        </pc:spChg>
        <pc:spChg chg="mod">
          <ac:chgData name="ِAwatef B" userId="4c3a533462edbdd8" providerId="LiveId" clId="{F2F93E38-54C2-4B18-89B7-8901134CEF5B}" dt="2024-10-31T17:32:23.246" v="1238" actId="14100"/>
          <ac:spMkLst>
            <pc:docMk/>
            <pc:sldMk cId="1853094324" sldId="830"/>
            <ac:spMk id="7" creationId="{05BD90AB-C1A0-CA4F-1D60-CF505B14AD43}"/>
          </ac:spMkLst>
        </pc:spChg>
        <pc:spChg chg="mod">
          <ac:chgData name="ِAwatef B" userId="4c3a533462edbdd8" providerId="LiveId" clId="{F2F93E38-54C2-4B18-89B7-8901134CEF5B}" dt="2024-10-31T17:32:28.086" v="1239" actId="14100"/>
          <ac:spMkLst>
            <pc:docMk/>
            <pc:sldMk cId="1853094324" sldId="830"/>
            <ac:spMk id="8" creationId="{C5545436-0D24-4B57-8A63-44A114084AC5}"/>
          </ac:spMkLst>
        </pc:spChg>
      </pc:sldChg>
      <pc:sldChg chg="modSp add mod">
        <pc:chgData name="ِAwatef B" userId="4c3a533462edbdd8" providerId="LiveId" clId="{F2F93E38-54C2-4B18-89B7-8901134CEF5B}" dt="2024-10-31T17:58:18.503" v="1330" actId="1076"/>
        <pc:sldMkLst>
          <pc:docMk/>
          <pc:sldMk cId="4232456128" sldId="831"/>
        </pc:sldMkLst>
        <pc:spChg chg="mod">
          <ac:chgData name="ِAwatef B" userId="4c3a533462edbdd8" providerId="LiveId" clId="{F2F93E38-54C2-4B18-89B7-8901134CEF5B}" dt="2024-10-31T17:58:18.503" v="1330" actId="1076"/>
          <ac:spMkLst>
            <pc:docMk/>
            <pc:sldMk cId="4232456128" sldId="831"/>
            <ac:spMk id="2" creationId="{E60E071D-2C64-D23B-2723-67AAE9DB275F}"/>
          </ac:spMkLst>
        </pc:spChg>
        <pc:spChg chg="mod">
          <ac:chgData name="ِAwatef B" userId="4c3a533462edbdd8" providerId="LiveId" clId="{F2F93E38-54C2-4B18-89B7-8901134CEF5B}" dt="2024-10-31T17:58:08.463" v="1328" actId="1076"/>
          <ac:spMkLst>
            <pc:docMk/>
            <pc:sldMk cId="4232456128" sldId="831"/>
            <ac:spMk id="6" creationId="{9251410E-D914-B1F3-E7C8-B79F5732C0ED}"/>
          </ac:spMkLst>
        </pc:spChg>
        <pc:spChg chg="mod">
          <ac:chgData name="ِAwatef B" userId="4c3a533462edbdd8" providerId="LiveId" clId="{F2F93E38-54C2-4B18-89B7-8901134CEF5B}" dt="2024-10-31T17:57:54.564" v="1325" actId="14100"/>
          <ac:spMkLst>
            <pc:docMk/>
            <pc:sldMk cId="4232456128" sldId="831"/>
            <ac:spMk id="7" creationId="{004A2C78-9390-1EF0-7954-7BC10ADB3669}"/>
          </ac:spMkLst>
        </pc:spChg>
        <pc:spChg chg="mod">
          <ac:chgData name="ِAwatef B" userId="4c3a533462edbdd8" providerId="LiveId" clId="{F2F93E38-54C2-4B18-89B7-8901134CEF5B}" dt="2024-10-31T17:58:04.114" v="1327" actId="14100"/>
          <ac:spMkLst>
            <pc:docMk/>
            <pc:sldMk cId="4232456128" sldId="831"/>
            <ac:spMk id="8" creationId="{65C58B9B-F609-7BE9-9AB8-23A15A93CEFD}"/>
          </ac:spMkLst>
        </pc:spChg>
      </pc:sldChg>
      <pc:sldChg chg="modSp add mod">
        <pc:chgData name="ِAwatef B" userId="4c3a533462edbdd8" providerId="LiveId" clId="{F2F93E38-54C2-4B18-89B7-8901134CEF5B}" dt="2024-10-31T18:00:12.475" v="1347" actId="1076"/>
        <pc:sldMkLst>
          <pc:docMk/>
          <pc:sldMk cId="2901141175" sldId="832"/>
        </pc:sldMkLst>
        <pc:spChg chg="mod">
          <ac:chgData name="ِAwatef B" userId="4c3a533462edbdd8" providerId="LiveId" clId="{F2F93E38-54C2-4B18-89B7-8901134CEF5B}" dt="2024-10-31T17:59:26.089" v="1340" actId="1076"/>
          <ac:spMkLst>
            <pc:docMk/>
            <pc:sldMk cId="2901141175" sldId="832"/>
            <ac:spMk id="2" creationId="{7B884C8D-42D5-8917-73BE-F443CB75661D}"/>
          </ac:spMkLst>
        </pc:spChg>
        <pc:spChg chg="mod">
          <ac:chgData name="ِAwatef B" userId="4c3a533462edbdd8" providerId="LiveId" clId="{F2F93E38-54C2-4B18-89B7-8901134CEF5B}" dt="2024-10-31T18:00:12.475" v="1347" actId="1076"/>
          <ac:spMkLst>
            <pc:docMk/>
            <pc:sldMk cId="2901141175" sldId="832"/>
            <ac:spMk id="6" creationId="{05B1773D-44B9-5619-7D77-702B1387DCC6}"/>
          </ac:spMkLst>
        </pc:spChg>
        <pc:spChg chg="mod">
          <ac:chgData name="ِAwatef B" userId="4c3a533462edbdd8" providerId="LiveId" clId="{F2F93E38-54C2-4B18-89B7-8901134CEF5B}" dt="2024-10-31T17:59:10.859" v="1336" actId="14100"/>
          <ac:spMkLst>
            <pc:docMk/>
            <pc:sldMk cId="2901141175" sldId="832"/>
            <ac:spMk id="7" creationId="{A4902D3F-0997-2553-9AC4-21CB239A6E7D}"/>
          </ac:spMkLst>
        </pc:spChg>
        <pc:spChg chg="mod">
          <ac:chgData name="ِAwatef B" userId="4c3a533462edbdd8" providerId="LiveId" clId="{F2F93E38-54C2-4B18-89B7-8901134CEF5B}" dt="2024-10-31T17:59:17.994" v="1338" actId="14100"/>
          <ac:spMkLst>
            <pc:docMk/>
            <pc:sldMk cId="2901141175" sldId="832"/>
            <ac:spMk id="8" creationId="{2F70C46B-62AD-8189-DF8E-B20DAC87C075}"/>
          </ac:spMkLst>
        </pc:spChg>
      </pc:sldChg>
      <pc:sldChg chg="addSp delSp modSp add mod">
        <pc:chgData name="ِAwatef B" userId="4c3a533462edbdd8" providerId="LiveId" clId="{F2F93E38-54C2-4B18-89B7-8901134CEF5B}" dt="2024-10-31T18:08:20.928" v="1383" actId="167"/>
        <pc:sldMkLst>
          <pc:docMk/>
          <pc:sldMk cId="964317117" sldId="833"/>
        </pc:sldMkLst>
        <pc:spChg chg="add mod">
          <ac:chgData name="ِAwatef B" userId="4c3a533462edbdd8" providerId="LiveId" clId="{F2F93E38-54C2-4B18-89B7-8901134CEF5B}" dt="2024-10-31T18:03:31.817" v="1350"/>
          <ac:spMkLst>
            <pc:docMk/>
            <pc:sldMk cId="964317117" sldId="833"/>
            <ac:spMk id="5" creationId="{6850E031-7FCB-564B-1EFA-7A5DAC91A929}"/>
          </ac:spMkLst>
        </pc:spChg>
        <pc:spChg chg="del">
          <ac:chgData name="ِAwatef B" userId="4c3a533462edbdd8" providerId="LiveId" clId="{F2F93E38-54C2-4B18-89B7-8901134CEF5B}" dt="2024-10-31T18:01:20.368" v="1349" actId="478"/>
          <ac:spMkLst>
            <pc:docMk/>
            <pc:sldMk cId="964317117" sldId="833"/>
            <ac:spMk id="6" creationId="{FD0ABC43-35F4-0B13-9E28-A3DE3959455E}"/>
          </ac:spMkLst>
        </pc:spChg>
        <pc:spChg chg="ord">
          <ac:chgData name="ِAwatef B" userId="4c3a533462edbdd8" providerId="LiveId" clId="{F2F93E38-54C2-4B18-89B7-8901134CEF5B}" dt="2024-10-31T18:08:12.586" v="1381" actId="166"/>
          <ac:spMkLst>
            <pc:docMk/>
            <pc:sldMk cId="964317117" sldId="833"/>
            <ac:spMk id="7" creationId="{2C3D3ED7-B143-BAD8-E9EE-342E654A75D3}"/>
          </ac:spMkLst>
        </pc:spChg>
        <pc:spChg chg="ord">
          <ac:chgData name="ِAwatef B" userId="4c3a533462edbdd8" providerId="LiveId" clId="{F2F93E38-54C2-4B18-89B7-8901134CEF5B}" dt="2024-10-31T18:05:08.788" v="1363" actId="166"/>
          <ac:spMkLst>
            <pc:docMk/>
            <pc:sldMk cId="964317117" sldId="833"/>
            <ac:spMk id="8" creationId="{E2A82F8E-B692-6E81-167D-D0DF19348C66}"/>
          </ac:spMkLst>
        </pc:spChg>
        <pc:spChg chg="add mod">
          <ac:chgData name="ِAwatef B" userId="4c3a533462edbdd8" providerId="LiveId" clId="{F2F93E38-54C2-4B18-89B7-8901134CEF5B}" dt="2024-10-31T18:03:31.817" v="1350"/>
          <ac:spMkLst>
            <pc:docMk/>
            <pc:sldMk cId="964317117" sldId="833"/>
            <ac:spMk id="9" creationId="{C9943582-6D08-9E0D-5AD2-090196FC1651}"/>
          </ac:spMkLst>
        </pc:spChg>
        <pc:spChg chg="add mod">
          <ac:chgData name="ِAwatef B" userId="4c3a533462edbdd8" providerId="LiveId" clId="{F2F93E38-54C2-4B18-89B7-8901134CEF5B}" dt="2024-10-31T18:03:31.817" v="1350"/>
          <ac:spMkLst>
            <pc:docMk/>
            <pc:sldMk cId="964317117" sldId="833"/>
            <ac:spMk id="10" creationId="{F005F9F0-4476-414A-2F56-19C5F2F4E7C1}"/>
          </ac:spMkLst>
        </pc:spChg>
        <pc:spChg chg="add mod">
          <ac:chgData name="ِAwatef B" userId="4c3a533462edbdd8" providerId="LiveId" clId="{F2F93E38-54C2-4B18-89B7-8901134CEF5B}" dt="2024-10-31T18:03:31.817" v="1350"/>
          <ac:spMkLst>
            <pc:docMk/>
            <pc:sldMk cId="964317117" sldId="833"/>
            <ac:spMk id="11" creationId="{BFD31624-86A3-E38A-B204-C04B94BE91C4}"/>
          </ac:spMkLst>
        </pc:spChg>
        <pc:spChg chg="add mod">
          <ac:chgData name="ِAwatef B" userId="4c3a533462edbdd8" providerId="LiveId" clId="{F2F93E38-54C2-4B18-89B7-8901134CEF5B}" dt="2024-10-31T18:03:31.817" v="1350"/>
          <ac:spMkLst>
            <pc:docMk/>
            <pc:sldMk cId="964317117" sldId="833"/>
            <ac:spMk id="12" creationId="{E28D90BA-A513-4A31-DE3F-C9D1A545A0C5}"/>
          </ac:spMkLst>
        </pc:spChg>
        <pc:spChg chg="add mod">
          <ac:chgData name="ِAwatef B" userId="4c3a533462edbdd8" providerId="LiveId" clId="{F2F93E38-54C2-4B18-89B7-8901134CEF5B}" dt="2024-10-31T18:03:31.817" v="1350"/>
          <ac:spMkLst>
            <pc:docMk/>
            <pc:sldMk cId="964317117" sldId="833"/>
            <ac:spMk id="13" creationId="{2499E748-789D-BC21-20F1-981E20E03889}"/>
          </ac:spMkLst>
        </pc:spChg>
        <pc:spChg chg="add mod">
          <ac:chgData name="ِAwatef B" userId="4c3a533462edbdd8" providerId="LiveId" clId="{F2F93E38-54C2-4B18-89B7-8901134CEF5B}" dt="2024-10-31T18:03:31.817" v="1350"/>
          <ac:spMkLst>
            <pc:docMk/>
            <pc:sldMk cId="964317117" sldId="833"/>
            <ac:spMk id="14" creationId="{95D3E3C7-759B-505C-3297-4C9CC1814DC7}"/>
          </ac:spMkLst>
        </pc:spChg>
        <pc:spChg chg="add mod">
          <ac:chgData name="ِAwatef B" userId="4c3a533462edbdd8" providerId="LiveId" clId="{F2F93E38-54C2-4B18-89B7-8901134CEF5B}" dt="2024-10-31T18:03:31.817" v="1350"/>
          <ac:spMkLst>
            <pc:docMk/>
            <pc:sldMk cId="964317117" sldId="833"/>
            <ac:spMk id="15" creationId="{08D9624F-2B94-50B9-03AA-F8023BDF5FEB}"/>
          </ac:spMkLst>
        </pc:spChg>
        <pc:spChg chg="add mod">
          <ac:chgData name="ِAwatef B" userId="4c3a533462edbdd8" providerId="LiveId" clId="{F2F93E38-54C2-4B18-89B7-8901134CEF5B}" dt="2024-10-31T18:03:31.817" v="1350"/>
          <ac:spMkLst>
            <pc:docMk/>
            <pc:sldMk cId="964317117" sldId="833"/>
            <ac:spMk id="16" creationId="{D8064074-863C-CBC9-D2C9-B82F5E46FE86}"/>
          </ac:spMkLst>
        </pc:spChg>
        <pc:spChg chg="add mod">
          <ac:chgData name="ِAwatef B" userId="4c3a533462edbdd8" providerId="LiveId" clId="{F2F93E38-54C2-4B18-89B7-8901134CEF5B}" dt="2024-10-31T18:03:31.817" v="1350"/>
          <ac:spMkLst>
            <pc:docMk/>
            <pc:sldMk cId="964317117" sldId="833"/>
            <ac:spMk id="17" creationId="{1B46059D-7E6E-2E47-63CA-0CB46FA822F7}"/>
          </ac:spMkLst>
        </pc:spChg>
        <pc:spChg chg="add mod">
          <ac:chgData name="ِAwatef B" userId="4c3a533462edbdd8" providerId="LiveId" clId="{F2F93E38-54C2-4B18-89B7-8901134CEF5B}" dt="2024-10-31T18:03:31.817" v="1350"/>
          <ac:spMkLst>
            <pc:docMk/>
            <pc:sldMk cId="964317117" sldId="833"/>
            <ac:spMk id="18" creationId="{8862D2E1-DEFD-EFB3-E7A5-06D5766519E8}"/>
          </ac:spMkLst>
        </pc:spChg>
        <pc:spChg chg="add mod">
          <ac:chgData name="ِAwatef B" userId="4c3a533462edbdd8" providerId="LiveId" clId="{F2F93E38-54C2-4B18-89B7-8901134CEF5B}" dt="2024-10-31T18:03:31.817" v="1350"/>
          <ac:spMkLst>
            <pc:docMk/>
            <pc:sldMk cId="964317117" sldId="833"/>
            <ac:spMk id="19" creationId="{1F8796C3-345B-D560-E024-8490B7C29628}"/>
          </ac:spMkLst>
        </pc:spChg>
        <pc:spChg chg="add mod">
          <ac:chgData name="ِAwatef B" userId="4c3a533462edbdd8" providerId="LiveId" clId="{F2F93E38-54C2-4B18-89B7-8901134CEF5B}" dt="2024-10-31T18:03:31.817" v="1350"/>
          <ac:spMkLst>
            <pc:docMk/>
            <pc:sldMk cId="964317117" sldId="833"/>
            <ac:spMk id="20" creationId="{40922065-D30C-6648-9199-4B34D20C7852}"/>
          </ac:spMkLst>
        </pc:spChg>
        <pc:spChg chg="add mod">
          <ac:chgData name="ِAwatef B" userId="4c3a533462edbdd8" providerId="LiveId" clId="{F2F93E38-54C2-4B18-89B7-8901134CEF5B}" dt="2024-10-31T18:03:31.817" v="1350"/>
          <ac:spMkLst>
            <pc:docMk/>
            <pc:sldMk cId="964317117" sldId="833"/>
            <ac:spMk id="21" creationId="{94128474-212C-4918-DFE4-19ABF2EDE703}"/>
          </ac:spMkLst>
        </pc:spChg>
        <pc:spChg chg="add mod">
          <ac:chgData name="ِAwatef B" userId="4c3a533462edbdd8" providerId="LiveId" clId="{F2F93E38-54C2-4B18-89B7-8901134CEF5B}" dt="2024-10-31T18:03:31.817" v="1350"/>
          <ac:spMkLst>
            <pc:docMk/>
            <pc:sldMk cId="964317117" sldId="833"/>
            <ac:spMk id="22" creationId="{81F19C58-A08D-D95A-B881-18A7C8E95273}"/>
          </ac:spMkLst>
        </pc:spChg>
        <pc:spChg chg="add mod">
          <ac:chgData name="ِAwatef B" userId="4c3a533462edbdd8" providerId="LiveId" clId="{F2F93E38-54C2-4B18-89B7-8901134CEF5B}" dt="2024-10-31T18:03:31.817" v="1350"/>
          <ac:spMkLst>
            <pc:docMk/>
            <pc:sldMk cId="964317117" sldId="833"/>
            <ac:spMk id="23" creationId="{50D04EA4-15B3-ACB0-3B21-F7822CB79B2D}"/>
          </ac:spMkLst>
        </pc:spChg>
        <pc:spChg chg="add mod">
          <ac:chgData name="ِAwatef B" userId="4c3a533462edbdd8" providerId="LiveId" clId="{F2F93E38-54C2-4B18-89B7-8901134CEF5B}" dt="2024-10-31T18:03:31.817" v="1350"/>
          <ac:spMkLst>
            <pc:docMk/>
            <pc:sldMk cId="964317117" sldId="833"/>
            <ac:spMk id="24" creationId="{6F395396-EA65-5279-B3C9-358CA19ABB69}"/>
          </ac:spMkLst>
        </pc:spChg>
        <pc:spChg chg="add mod">
          <ac:chgData name="ِAwatef B" userId="4c3a533462edbdd8" providerId="LiveId" clId="{F2F93E38-54C2-4B18-89B7-8901134CEF5B}" dt="2024-10-31T18:03:31.817" v="1350"/>
          <ac:spMkLst>
            <pc:docMk/>
            <pc:sldMk cId="964317117" sldId="833"/>
            <ac:spMk id="25" creationId="{1EBE68AF-F56F-0BBB-BA8B-301BC57EDB46}"/>
          </ac:spMkLst>
        </pc:spChg>
        <pc:spChg chg="add mod">
          <ac:chgData name="ِAwatef B" userId="4c3a533462edbdd8" providerId="LiveId" clId="{F2F93E38-54C2-4B18-89B7-8901134CEF5B}" dt="2024-10-31T18:03:31.817" v="1350"/>
          <ac:spMkLst>
            <pc:docMk/>
            <pc:sldMk cId="964317117" sldId="833"/>
            <ac:spMk id="26" creationId="{62A7BA39-E16E-15A7-8B60-5085211F3D69}"/>
          </ac:spMkLst>
        </pc:spChg>
        <pc:spChg chg="add mod">
          <ac:chgData name="ِAwatef B" userId="4c3a533462edbdd8" providerId="LiveId" clId="{F2F93E38-54C2-4B18-89B7-8901134CEF5B}" dt="2024-10-31T18:03:31.817" v="1350"/>
          <ac:spMkLst>
            <pc:docMk/>
            <pc:sldMk cId="964317117" sldId="833"/>
            <ac:spMk id="27" creationId="{74EF5789-5EEA-9418-7DA0-9FEC35EE99AB}"/>
          </ac:spMkLst>
        </pc:spChg>
        <pc:spChg chg="add mod">
          <ac:chgData name="ِAwatef B" userId="4c3a533462edbdd8" providerId="LiveId" clId="{F2F93E38-54C2-4B18-89B7-8901134CEF5B}" dt="2024-10-31T18:03:31.817" v="1350"/>
          <ac:spMkLst>
            <pc:docMk/>
            <pc:sldMk cId="964317117" sldId="833"/>
            <ac:spMk id="28" creationId="{D03F369E-8E35-671B-BEA3-AB811FED5F75}"/>
          </ac:spMkLst>
        </pc:spChg>
        <pc:spChg chg="add mod">
          <ac:chgData name="ِAwatef B" userId="4c3a533462edbdd8" providerId="LiveId" clId="{F2F93E38-54C2-4B18-89B7-8901134CEF5B}" dt="2024-10-31T18:03:31.817" v="1350"/>
          <ac:spMkLst>
            <pc:docMk/>
            <pc:sldMk cId="964317117" sldId="833"/>
            <ac:spMk id="29" creationId="{9A9847BC-D687-65AE-6E64-8035C2C557EC}"/>
          </ac:spMkLst>
        </pc:spChg>
        <pc:spChg chg="add mod">
          <ac:chgData name="ِAwatef B" userId="4c3a533462edbdd8" providerId="LiveId" clId="{F2F93E38-54C2-4B18-89B7-8901134CEF5B}" dt="2024-10-31T18:03:31.817" v="1350"/>
          <ac:spMkLst>
            <pc:docMk/>
            <pc:sldMk cId="964317117" sldId="833"/>
            <ac:spMk id="30" creationId="{0041FE78-8BED-E7E8-A0A2-55C1232B9E9A}"/>
          </ac:spMkLst>
        </pc:spChg>
        <pc:spChg chg="add mod">
          <ac:chgData name="ِAwatef B" userId="4c3a533462edbdd8" providerId="LiveId" clId="{F2F93E38-54C2-4B18-89B7-8901134CEF5B}" dt="2024-10-31T18:03:31.817" v="1350"/>
          <ac:spMkLst>
            <pc:docMk/>
            <pc:sldMk cId="964317117" sldId="833"/>
            <ac:spMk id="31" creationId="{456DB3FD-C546-4992-7502-CE61C06AC24D}"/>
          </ac:spMkLst>
        </pc:spChg>
        <pc:spChg chg="add mod">
          <ac:chgData name="ِAwatef B" userId="4c3a533462edbdd8" providerId="LiveId" clId="{F2F93E38-54C2-4B18-89B7-8901134CEF5B}" dt="2024-10-31T18:03:31.817" v="1350"/>
          <ac:spMkLst>
            <pc:docMk/>
            <pc:sldMk cId="964317117" sldId="833"/>
            <ac:spMk id="32" creationId="{B10CC361-7281-2168-9BD1-1F73A5243B67}"/>
          </ac:spMkLst>
        </pc:spChg>
        <pc:spChg chg="add mod">
          <ac:chgData name="ِAwatef B" userId="4c3a533462edbdd8" providerId="LiveId" clId="{F2F93E38-54C2-4B18-89B7-8901134CEF5B}" dt="2024-10-31T18:03:31.817" v="1350"/>
          <ac:spMkLst>
            <pc:docMk/>
            <pc:sldMk cId="964317117" sldId="833"/>
            <ac:spMk id="33" creationId="{AEEC3A2C-CA4D-DCEB-5458-DAEFACFC283B}"/>
          </ac:spMkLst>
        </pc:spChg>
        <pc:spChg chg="add mod">
          <ac:chgData name="ِAwatef B" userId="4c3a533462edbdd8" providerId="LiveId" clId="{F2F93E38-54C2-4B18-89B7-8901134CEF5B}" dt="2024-10-31T18:03:31.817" v="1350"/>
          <ac:spMkLst>
            <pc:docMk/>
            <pc:sldMk cId="964317117" sldId="833"/>
            <ac:spMk id="34" creationId="{4DC616D1-9EBF-AFB8-D7C0-CFB01239CF87}"/>
          </ac:spMkLst>
        </pc:spChg>
        <pc:spChg chg="add mod">
          <ac:chgData name="ِAwatef B" userId="4c3a533462edbdd8" providerId="LiveId" clId="{F2F93E38-54C2-4B18-89B7-8901134CEF5B}" dt="2024-10-31T18:03:31.817" v="1350"/>
          <ac:spMkLst>
            <pc:docMk/>
            <pc:sldMk cId="964317117" sldId="833"/>
            <ac:spMk id="35" creationId="{7362056C-088C-6E72-5DDE-A9A073388712}"/>
          </ac:spMkLst>
        </pc:spChg>
        <pc:spChg chg="add mod">
          <ac:chgData name="ِAwatef B" userId="4c3a533462edbdd8" providerId="LiveId" clId="{F2F93E38-54C2-4B18-89B7-8901134CEF5B}" dt="2024-10-31T18:03:31.817" v="1350"/>
          <ac:spMkLst>
            <pc:docMk/>
            <pc:sldMk cId="964317117" sldId="833"/>
            <ac:spMk id="36" creationId="{8D305122-6AEE-AD73-367D-FC2B23F00854}"/>
          </ac:spMkLst>
        </pc:spChg>
        <pc:spChg chg="add mod">
          <ac:chgData name="ِAwatef B" userId="4c3a533462edbdd8" providerId="LiveId" clId="{F2F93E38-54C2-4B18-89B7-8901134CEF5B}" dt="2024-10-31T18:03:31.817" v="1350"/>
          <ac:spMkLst>
            <pc:docMk/>
            <pc:sldMk cId="964317117" sldId="833"/>
            <ac:spMk id="37" creationId="{1EBA25C2-BD28-1B53-CE92-9EAD57145846}"/>
          </ac:spMkLst>
        </pc:spChg>
        <pc:spChg chg="add mod">
          <ac:chgData name="ِAwatef B" userId="4c3a533462edbdd8" providerId="LiveId" clId="{F2F93E38-54C2-4B18-89B7-8901134CEF5B}" dt="2024-10-31T18:03:31.817" v="1350"/>
          <ac:spMkLst>
            <pc:docMk/>
            <pc:sldMk cId="964317117" sldId="833"/>
            <ac:spMk id="38" creationId="{026CA465-D6E9-7E56-E6AF-830D370AEA53}"/>
          </ac:spMkLst>
        </pc:spChg>
        <pc:spChg chg="add mod">
          <ac:chgData name="ِAwatef B" userId="4c3a533462edbdd8" providerId="LiveId" clId="{F2F93E38-54C2-4B18-89B7-8901134CEF5B}" dt="2024-10-31T18:03:31.817" v="1350"/>
          <ac:spMkLst>
            <pc:docMk/>
            <pc:sldMk cId="964317117" sldId="833"/>
            <ac:spMk id="39" creationId="{3CBD9E7E-2720-4473-8B08-E20F16C02C20}"/>
          </ac:spMkLst>
        </pc:spChg>
        <pc:spChg chg="add mod">
          <ac:chgData name="ِAwatef B" userId="4c3a533462edbdd8" providerId="LiveId" clId="{F2F93E38-54C2-4B18-89B7-8901134CEF5B}" dt="2024-10-31T18:03:31.817" v="1350"/>
          <ac:spMkLst>
            <pc:docMk/>
            <pc:sldMk cId="964317117" sldId="833"/>
            <ac:spMk id="40" creationId="{840073C5-8F6E-C276-290A-EE40B681ED9C}"/>
          </ac:spMkLst>
        </pc:spChg>
        <pc:spChg chg="add mod">
          <ac:chgData name="ِAwatef B" userId="4c3a533462edbdd8" providerId="LiveId" clId="{F2F93E38-54C2-4B18-89B7-8901134CEF5B}" dt="2024-10-31T18:03:31.817" v="1350"/>
          <ac:spMkLst>
            <pc:docMk/>
            <pc:sldMk cId="964317117" sldId="833"/>
            <ac:spMk id="41" creationId="{3AE6FD06-1B66-CB8B-6B1C-1ADF72DDF41C}"/>
          </ac:spMkLst>
        </pc:spChg>
        <pc:spChg chg="add mod">
          <ac:chgData name="ِAwatef B" userId="4c3a533462edbdd8" providerId="LiveId" clId="{F2F93E38-54C2-4B18-89B7-8901134CEF5B}" dt="2024-10-31T18:03:31.817" v="1350"/>
          <ac:spMkLst>
            <pc:docMk/>
            <pc:sldMk cId="964317117" sldId="833"/>
            <ac:spMk id="42" creationId="{EC7D0221-C05D-C8D5-F048-2E7793F66B5A}"/>
          </ac:spMkLst>
        </pc:spChg>
        <pc:spChg chg="add mod">
          <ac:chgData name="ِAwatef B" userId="4c3a533462edbdd8" providerId="LiveId" clId="{F2F93E38-54C2-4B18-89B7-8901134CEF5B}" dt="2024-10-31T18:03:31.817" v="1350"/>
          <ac:spMkLst>
            <pc:docMk/>
            <pc:sldMk cId="964317117" sldId="833"/>
            <ac:spMk id="43" creationId="{A72C4C2B-59FB-7FF4-6617-C42037E6A242}"/>
          </ac:spMkLst>
        </pc:spChg>
        <pc:spChg chg="add mod">
          <ac:chgData name="ِAwatef B" userId="4c3a533462edbdd8" providerId="LiveId" clId="{F2F93E38-54C2-4B18-89B7-8901134CEF5B}" dt="2024-10-31T18:03:31.817" v="1350"/>
          <ac:spMkLst>
            <pc:docMk/>
            <pc:sldMk cId="964317117" sldId="833"/>
            <ac:spMk id="44" creationId="{F05FB6F1-9887-6333-4FD5-AD66A5DC5231}"/>
          </ac:spMkLst>
        </pc:spChg>
        <pc:spChg chg="add mod">
          <ac:chgData name="ِAwatef B" userId="4c3a533462edbdd8" providerId="LiveId" clId="{F2F93E38-54C2-4B18-89B7-8901134CEF5B}" dt="2024-10-31T18:03:31.817" v="1350"/>
          <ac:spMkLst>
            <pc:docMk/>
            <pc:sldMk cId="964317117" sldId="833"/>
            <ac:spMk id="45" creationId="{19F330BA-ECFB-4BDE-5AF9-34383FE548A8}"/>
          </ac:spMkLst>
        </pc:spChg>
        <pc:spChg chg="add mod">
          <ac:chgData name="ِAwatef B" userId="4c3a533462edbdd8" providerId="LiveId" clId="{F2F93E38-54C2-4B18-89B7-8901134CEF5B}" dt="2024-10-31T18:03:31.817" v="1350"/>
          <ac:spMkLst>
            <pc:docMk/>
            <pc:sldMk cId="964317117" sldId="833"/>
            <ac:spMk id="46" creationId="{9F2CF84B-E4C0-C09C-71B0-22D6757681DC}"/>
          </ac:spMkLst>
        </pc:spChg>
        <pc:spChg chg="add mod">
          <ac:chgData name="ِAwatef B" userId="4c3a533462edbdd8" providerId="LiveId" clId="{F2F93E38-54C2-4B18-89B7-8901134CEF5B}" dt="2024-10-31T18:03:31.817" v="1350"/>
          <ac:spMkLst>
            <pc:docMk/>
            <pc:sldMk cId="964317117" sldId="833"/>
            <ac:spMk id="47" creationId="{E2D378ED-6EBC-CE36-67C0-4DE09B0FC43C}"/>
          </ac:spMkLst>
        </pc:spChg>
        <pc:spChg chg="add mod">
          <ac:chgData name="ِAwatef B" userId="4c3a533462edbdd8" providerId="LiveId" clId="{F2F93E38-54C2-4B18-89B7-8901134CEF5B}" dt="2024-10-31T18:03:31.817" v="1350"/>
          <ac:spMkLst>
            <pc:docMk/>
            <pc:sldMk cId="964317117" sldId="833"/>
            <ac:spMk id="48" creationId="{36804977-CAB7-D6AE-B3A6-59D61F097898}"/>
          </ac:spMkLst>
        </pc:spChg>
        <pc:spChg chg="add mod">
          <ac:chgData name="ِAwatef B" userId="4c3a533462edbdd8" providerId="LiveId" clId="{F2F93E38-54C2-4B18-89B7-8901134CEF5B}" dt="2024-10-31T18:03:31.817" v="1350"/>
          <ac:spMkLst>
            <pc:docMk/>
            <pc:sldMk cId="964317117" sldId="833"/>
            <ac:spMk id="49" creationId="{F3E190B9-C41F-31D9-A91B-3FAC331D5AA1}"/>
          </ac:spMkLst>
        </pc:spChg>
        <pc:spChg chg="add mod">
          <ac:chgData name="ِAwatef B" userId="4c3a533462edbdd8" providerId="LiveId" clId="{F2F93E38-54C2-4B18-89B7-8901134CEF5B}" dt="2024-10-31T18:03:31.817" v="1350"/>
          <ac:spMkLst>
            <pc:docMk/>
            <pc:sldMk cId="964317117" sldId="833"/>
            <ac:spMk id="50" creationId="{F6B95E3E-4EE1-FA48-CADD-FAF362182E78}"/>
          </ac:spMkLst>
        </pc:spChg>
        <pc:spChg chg="add mod">
          <ac:chgData name="ِAwatef B" userId="4c3a533462edbdd8" providerId="LiveId" clId="{F2F93E38-54C2-4B18-89B7-8901134CEF5B}" dt="2024-10-31T18:03:31.817" v="1350"/>
          <ac:spMkLst>
            <pc:docMk/>
            <pc:sldMk cId="964317117" sldId="833"/>
            <ac:spMk id="51" creationId="{E1765D9F-E35B-8570-6350-759E385BB204}"/>
          </ac:spMkLst>
        </pc:spChg>
        <pc:spChg chg="add mod">
          <ac:chgData name="ِAwatef B" userId="4c3a533462edbdd8" providerId="LiveId" clId="{F2F93E38-54C2-4B18-89B7-8901134CEF5B}" dt="2024-10-31T18:03:31.817" v="1350"/>
          <ac:spMkLst>
            <pc:docMk/>
            <pc:sldMk cId="964317117" sldId="833"/>
            <ac:spMk id="52" creationId="{A09C55E0-95F6-28C9-35A5-50809DA20510}"/>
          </ac:spMkLst>
        </pc:spChg>
        <pc:spChg chg="add mod">
          <ac:chgData name="ِAwatef B" userId="4c3a533462edbdd8" providerId="LiveId" clId="{F2F93E38-54C2-4B18-89B7-8901134CEF5B}" dt="2024-10-31T18:03:31.817" v="1350"/>
          <ac:spMkLst>
            <pc:docMk/>
            <pc:sldMk cId="964317117" sldId="833"/>
            <ac:spMk id="53" creationId="{82D63103-5BF8-CB5B-746D-7A5876E8110B}"/>
          </ac:spMkLst>
        </pc:spChg>
        <pc:spChg chg="add mod">
          <ac:chgData name="ِAwatef B" userId="4c3a533462edbdd8" providerId="LiveId" clId="{F2F93E38-54C2-4B18-89B7-8901134CEF5B}" dt="2024-10-31T18:03:31.817" v="1350"/>
          <ac:spMkLst>
            <pc:docMk/>
            <pc:sldMk cId="964317117" sldId="833"/>
            <ac:spMk id="54" creationId="{D1A7823E-588C-CBA8-D23F-C9A20E17E068}"/>
          </ac:spMkLst>
        </pc:spChg>
        <pc:spChg chg="add mod">
          <ac:chgData name="ِAwatef B" userId="4c3a533462edbdd8" providerId="LiveId" clId="{F2F93E38-54C2-4B18-89B7-8901134CEF5B}" dt="2024-10-31T18:03:31.817" v="1350"/>
          <ac:spMkLst>
            <pc:docMk/>
            <pc:sldMk cId="964317117" sldId="833"/>
            <ac:spMk id="55" creationId="{FBEC7B3D-DE4A-6D86-B0EF-470821957BCB}"/>
          </ac:spMkLst>
        </pc:spChg>
        <pc:spChg chg="add mod">
          <ac:chgData name="ِAwatef B" userId="4c3a533462edbdd8" providerId="LiveId" clId="{F2F93E38-54C2-4B18-89B7-8901134CEF5B}" dt="2024-10-31T18:03:31.817" v="1350"/>
          <ac:spMkLst>
            <pc:docMk/>
            <pc:sldMk cId="964317117" sldId="833"/>
            <ac:spMk id="56" creationId="{ED40A560-4215-7EFB-198C-FA57C5430AB0}"/>
          </ac:spMkLst>
        </pc:spChg>
        <pc:spChg chg="add mod">
          <ac:chgData name="ِAwatef B" userId="4c3a533462edbdd8" providerId="LiveId" clId="{F2F93E38-54C2-4B18-89B7-8901134CEF5B}" dt="2024-10-31T18:03:31.817" v="1350"/>
          <ac:spMkLst>
            <pc:docMk/>
            <pc:sldMk cId="964317117" sldId="833"/>
            <ac:spMk id="57" creationId="{6BBA5DB1-2238-853D-F251-8653062AE343}"/>
          </ac:spMkLst>
        </pc:spChg>
        <pc:spChg chg="add mod">
          <ac:chgData name="ِAwatef B" userId="4c3a533462edbdd8" providerId="LiveId" clId="{F2F93E38-54C2-4B18-89B7-8901134CEF5B}" dt="2024-10-31T18:03:31.817" v="1350"/>
          <ac:spMkLst>
            <pc:docMk/>
            <pc:sldMk cId="964317117" sldId="833"/>
            <ac:spMk id="58" creationId="{48697AE4-8633-C07A-2A42-C59F27131DAF}"/>
          </ac:spMkLst>
        </pc:spChg>
        <pc:spChg chg="add mod">
          <ac:chgData name="ِAwatef B" userId="4c3a533462edbdd8" providerId="LiveId" clId="{F2F93E38-54C2-4B18-89B7-8901134CEF5B}" dt="2024-10-31T18:03:31.817" v="1350"/>
          <ac:spMkLst>
            <pc:docMk/>
            <pc:sldMk cId="964317117" sldId="833"/>
            <ac:spMk id="59" creationId="{54B1CA43-8BFD-7666-C4C8-BABFC2E69454}"/>
          </ac:spMkLst>
        </pc:spChg>
        <pc:spChg chg="add mod">
          <ac:chgData name="ِAwatef B" userId="4c3a533462edbdd8" providerId="LiveId" clId="{F2F93E38-54C2-4B18-89B7-8901134CEF5B}" dt="2024-10-31T18:03:31.817" v="1350"/>
          <ac:spMkLst>
            <pc:docMk/>
            <pc:sldMk cId="964317117" sldId="833"/>
            <ac:spMk id="60" creationId="{777952B0-ACF4-60F0-EF57-C8547D4DDF04}"/>
          </ac:spMkLst>
        </pc:spChg>
        <pc:spChg chg="add mod">
          <ac:chgData name="ِAwatef B" userId="4c3a533462edbdd8" providerId="LiveId" clId="{F2F93E38-54C2-4B18-89B7-8901134CEF5B}" dt="2024-10-31T18:03:31.817" v="1350"/>
          <ac:spMkLst>
            <pc:docMk/>
            <pc:sldMk cId="964317117" sldId="833"/>
            <ac:spMk id="61" creationId="{DB569012-C128-DF97-7502-64B58BCE31E2}"/>
          </ac:spMkLst>
        </pc:spChg>
        <pc:spChg chg="add mod">
          <ac:chgData name="ِAwatef B" userId="4c3a533462edbdd8" providerId="LiveId" clId="{F2F93E38-54C2-4B18-89B7-8901134CEF5B}" dt="2024-10-31T18:03:31.817" v="1350"/>
          <ac:spMkLst>
            <pc:docMk/>
            <pc:sldMk cId="964317117" sldId="833"/>
            <ac:spMk id="62" creationId="{B9685DBD-B180-328C-DF72-4AC084F02B3E}"/>
          </ac:spMkLst>
        </pc:spChg>
        <pc:spChg chg="add mod">
          <ac:chgData name="ِAwatef B" userId="4c3a533462edbdd8" providerId="LiveId" clId="{F2F93E38-54C2-4B18-89B7-8901134CEF5B}" dt="2024-10-31T18:03:31.817" v="1350"/>
          <ac:spMkLst>
            <pc:docMk/>
            <pc:sldMk cId="964317117" sldId="833"/>
            <ac:spMk id="63" creationId="{C73E9C6F-A7EF-F287-6FF7-F3235283CF5A}"/>
          </ac:spMkLst>
        </pc:spChg>
        <pc:spChg chg="add mod">
          <ac:chgData name="ِAwatef B" userId="4c3a533462edbdd8" providerId="LiveId" clId="{F2F93E38-54C2-4B18-89B7-8901134CEF5B}" dt="2024-10-31T18:03:31.817" v="1350"/>
          <ac:spMkLst>
            <pc:docMk/>
            <pc:sldMk cId="964317117" sldId="833"/>
            <ac:spMk id="129" creationId="{6899828E-969D-F5FB-4894-FC7297F0FD0E}"/>
          </ac:spMkLst>
        </pc:spChg>
        <pc:spChg chg="add mod">
          <ac:chgData name="ِAwatef B" userId="4c3a533462edbdd8" providerId="LiveId" clId="{F2F93E38-54C2-4B18-89B7-8901134CEF5B}" dt="2024-10-31T18:03:31.817" v="1350"/>
          <ac:spMkLst>
            <pc:docMk/>
            <pc:sldMk cId="964317117" sldId="833"/>
            <ac:spMk id="130" creationId="{98FBCE41-4617-3E60-9224-71E63247E646}"/>
          </ac:spMkLst>
        </pc:spChg>
        <pc:spChg chg="add mod">
          <ac:chgData name="ِAwatef B" userId="4c3a533462edbdd8" providerId="LiveId" clId="{F2F93E38-54C2-4B18-89B7-8901134CEF5B}" dt="2024-10-31T18:03:31.817" v="1350"/>
          <ac:spMkLst>
            <pc:docMk/>
            <pc:sldMk cId="964317117" sldId="833"/>
            <ac:spMk id="131" creationId="{308BBCCF-D7C7-CFAA-BC68-CF23191B928D}"/>
          </ac:spMkLst>
        </pc:spChg>
        <pc:spChg chg="add mod">
          <ac:chgData name="ِAwatef B" userId="4c3a533462edbdd8" providerId="LiveId" clId="{F2F93E38-54C2-4B18-89B7-8901134CEF5B}" dt="2024-10-31T18:03:31.817" v="1350"/>
          <ac:spMkLst>
            <pc:docMk/>
            <pc:sldMk cId="964317117" sldId="833"/>
            <ac:spMk id="132" creationId="{D21DE556-96FE-F0AC-DA60-F4E6277C4822}"/>
          </ac:spMkLst>
        </pc:spChg>
        <pc:spChg chg="add mod">
          <ac:chgData name="ِAwatef B" userId="4c3a533462edbdd8" providerId="LiveId" clId="{F2F93E38-54C2-4B18-89B7-8901134CEF5B}" dt="2024-10-31T18:03:31.817" v="1350"/>
          <ac:spMkLst>
            <pc:docMk/>
            <pc:sldMk cId="964317117" sldId="833"/>
            <ac:spMk id="133" creationId="{F2D9C97B-5832-395E-1E4E-2C02C1F715C4}"/>
          </ac:spMkLst>
        </pc:spChg>
        <pc:spChg chg="add mod">
          <ac:chgData name="ِAwatef B" userId="4c3a533462edbdd8" providerId="LiveId" clId="{F2F93E38-54C2-4B18-89B7-8901134CEF5B}" dt="2024-10-31T18:03:31.817" v="1350"/>
          <ac:spMkLst>
            <pc:docMk/>
            <pc:sldMk cId="964317117" sldId="833"/>
            <ac:spMk id="134" creationId="{370DB424-8E35-519F-087D-CD5C8A26E4D4}"/>
          </ac:spMkLst>
        </pc:spChg>
        <pc:spChg chg="add mod">
          <ac:chgData name="ِAwatef B" userId="4c3a533462edbdd8" providerId="LiveId" clId="{F2F93E38-54C2-4B18-89B7-8901134CEF5B}" dt="2024-10-31T18:03:31.817" v="1350"/>
          <ac:spMkLst>
            <pc:docMk/>
            <pc:sldMk cId="964317117" sldId="833"/>
            <ac:spMk id="135" creationId="{4E99437E-A1F3-935A-DF62-988944C0D8D0}"/>
          </ac:spMkLst>
        </pc:spChg>
        <pc:spChg chg="add mod">
          <ac:chgData name="ِAwatef B" userId="4c3a533462edbdd8" providerId="LiveId" clId="{F2F93E38-54C2-4B18-89B7-8901134CEF5B}" dt="2024-10-31T18:03:31.817" v="1350"/>
          <ac:spMkLst>
            <pc:docMk/>
            <pc:sldMk cId="964317117" sldId="833"/>
            <ac:spMk id="136" creationId="{2AE3926E-F0DF-015A-B0B2-F0F986BE2823}"/>
          </ac:spMkLst>
        </pc:spChg>
        <pc:spChg chg="add mod">
          <ac:chgData name="ِAwatef B" userId="4c3a533462edbdd8" providerId="LiveId" clId="{F2F93E38-54C2-4B18-89B7-8901134CEF5B}" dt="2024-10-31T18:03:31.817" v="1350"/>
          <ac:spMkLst>
            <pc:docMk/>
            <pc:sldMk cId="964317117" sldId="833"/>
            <ac:spMk id="137" creationId="{762CEF06-32A4-EAD0-D896-742998984035}"/>
          </ac:spMkLst>
        </pc:spChg>
        <pc:spChg chg="add mod">
          <ac:chgData name="ِAwatef B" userId="4c3a533462edbdd8" providerId="LiveId" clId="{F2F93E38-54C2-4B18-89B7-8901134CEF5B}" dt="2024-10-31T18:03:31.817" v="1350"/>
          <ac:spMkLst>
            <pc:docMk/>
            <pc:sldMk cId="964317117" sldId="833"/>
            <ac:spMk id="138" creationId="{D9A5176C-9E2E-E990-A755-56FFB3273DD9}"/>
          </ac:spMkLst>
        </pc:spChg>
        <pc:spChg chg="add mod">
          <ac:chgData name="ِAwatef B" userId="4c3a533462edbdd8" providerId="LiveId" clId="{F2F93E38-54C2-4B18-89B7-8901134CEF5B}" dt="2024-10-31T18:03:31.817" v="1350"/>
          <ac:spMkLst>
            <pc:docMk/>
            <pc:sldMk cId="964317117" sldId="833"/>
            <ac:spMk id="139" creationId="{FD218BF0-B0DD-40CA-6A7B-2E34BC197B9B}"/>
          </ac:spMkLst>
        </pc:spChg>
        <pc:spChg chg="add mod">
          <ac:chgData name="ِAwatef B" userId="4c3a533462edbdd8" providerId="LiveId" clId="{F2F93E38-54C2-4B18-89B7-8901134CEF5B}" dt="2024-10-31T18:03:31.817" v="1350"/>
          <ac:spMkLst>
            <pc:docMk/>
            <pc:sldMk cId="964317117" sldId="833"/>
            <ac:spMk id="140" creationId="{40CD4754-F544-329C-7D87-D611F8F177C8}"/>
          </ac:spMkLst>
        </pc:spChg>
        <pc:spChg chg="add mod">
          <ac:chgData name="ِAwatef B" userId="4c3a533462edbdd8" providerId="LiveId" clId="{F2F93E38-54C2-4B18-89B7-8901134CEF5B}" dt="2024-10-31T18:03:31.817" v="1350"/>
          <ac:spMkLst>
            <pc:docMk/>
            <pc:sldMk cId="964317117" sldId="833"/>
            <ac:spMk id="141" creationId="{55EB3E72-930A-41B3-6DD2-8512951C9E51}"/>
          </ac:spMkLst>
        </pc:spChg>
        <pc:spChg chg="add mod">
          <ac:chgData name="ِAwatef B" userId="4c3a533462edbdd8" providerId="LiveId" clId="{F2F93E38-54C2-4B18-89B7-8901134CEF5B}" dt="2024-10-31T18:03:31.817" v="1350"/>
          <ac:spMkLst>
            <pc:docMk/>
            <pc:sldMk cId="964317117" sldId="833"/>
            <ac:spMk id="142" creationId="{B5B48BC4-6D8D-CBEB-FEEC-854BA76B8D60}"/>
          </ac:spMkLst>
        </pc:spChg>
        <pc:spChg chg="add mod">
          <ac:chgData name="ِAwatef B" userId="4c3a533462edbdd8" providerId="LiveId" clId="{F2F93E38-54C2-4B18-89B7-8901134CEF5B}" dt="2024-10-31T18:03:31.817" v="1350"/>
          <ac:spMkLst>
            <pc:docMk/>
            <pc:sldMk cId="964317117" sldId="833"/>
            <ac:spMk id="143" creationId="{5B841F04-9E3A-AB2A-B7BF-896327AC919F}"/>
          </ac:spMkLst>
        </pc:spChg>
        <pc:spChg chg="add mod">
          <ac:chgData name="ِAwatef B" userId="4c3a533462edbdd8" providerId="LiveId" clId="{F2F93E38-54C2-4B18-89B7-8901134CEF5B}" dt="2024-10-31T18:03:31.817" v="1350"/>
          <ac:spMkLst>
            <pc:docMk/>
            <pc:sldMk cId="964317117" sldId="833"/>
            <ac:spMk id="144" creationId="{2587264E-7808-CE27-1CC1-727CD0E0E300}"/>
          </ac:spMkLst>
        </pc:spChg>
        <pc:spChg chg="add mod">
          <ac:chgData name="ِAwatef B" userId="4c3a533462edbdd8" providerId="LiveId" clId="{F2F93E38-54C2-4B18-89B7-8901134CEF5B}" dt="2024-10-31T18:03:31.817" v="1350"/>
          <ac:spMkLst>
            <pc:docMk/>
            <pc:sldMk cId="964317117" sldId="833"/>
            <ac:spMk id="145" creationId="{26EA7FFC-B221-B92F-7C34-EBCF34DEBCE6}"/>
          </ac:spMkLst>
        </pc:spChg>
        <pc:spChg chg="add mod">
          <ac:chgData name="ِAwatef B" userId="4c3a533462edbdd8" providerId="LiveId" clId="{F2F93E38-54C2-4B18-89B7-8901134CEF5B}" dt="2024-10-31T18:03:31.817" v="1350"/>
          <ac:spMkLst>
            <pc:docMk/>
            <pc:sldMk cId="964317117" sldId="833"/>
            <ac:spMk id="146" creationId="{74684CEA-0C89-5780-94C1-54701D425A15}"/>
          </ac:spMkLst>
        </pc:spChg>
        <pc:spChg chg="add mod">
          <ac:chgData name="ِAwatef B" userId="4c3a533462edbdd8" providerId="LiveId" clId="{F2F93E38-54C2-4B18-89B7-8901134CEF5B}" dt="2024-10-31T18:03:31.817" v="1350"/>
          <ac:spMkLst>
            <pc:docMk/>
            <pc:sldMk cId="964317117" sldId="833"/>
            <ac:spMk id="147" creationId="{2858B8A3-5E32-DD81-7666-70B47389AE83}"/>
          </ac:spMkLst>
        </pc:spChg>
        <pc:spChg chg="add mod">
          <ac:chgData name="ِAwatef B" userId="4c3a533462edbdd8" providerId="LiveId" clId="{F2F93E38-54C2-4B18-89B7-8901134CEF5B}" dt="2024-10-31T18:03:31.817" v="1350"/>
          <ac:spMkLst>
            <pc:docMk/>
            <pc:sldMk cId="964317117" sldId="833"/>
            <ac:spMk id="148" creationId="{F213BF7B-A720-BD74-6652-C094CB129EA2}"/>
          </ac:spMkLst>
        </pc:spChg>
        <pc:spChg chg="add mod">
          <ac:chgData name="ِAwatef B" userId="4c3a533462edbdd8" providerId="LiveId" clId="{F2F93E38-54C2-4B18-89B7-8901134CEF5B}" dt="2024-10-31T18:03:31.817" v="1350"/>
          <ac:spMkLst>
            <pc:docMk/>
            <pc:sldMk cId="964317117" sldId="833"/>
            <ac:spMk id="149" creationId="{1BE7FBB4-FE37-FA5A-4FE6-F20B4C89C401}"/>
          </ac:spMkLst>
        </pc:spChg>
        <pc:spChg chg="add mod">
          <ac:chgData name="ِAwatef B" userId="4c3a533462edbdd8" providerId="LiveId" clId="{F2F93E38-54C2-4B18-89B7-8901134CEF5B}" dt="2024-10-31T18:03:31.817" v="1350"/>
          <ac:spMkLst>
            <pc:docMk/>
            <pc:sldMk cId="964317117" sldId="833"/>
            <ac:spMk id="150" creationId="{F99D9CBD-BF2C-40CC-38D1-F65273ADEB76}"/>
          </ac:spMkLst>
        </pc:spChg>
        <pc:spChg chg="add mod">
          <ac:chgData name="ِAwatef B" userId="4c3a533462edbdd8" providerId="LiveId" clId="{F2F93E38-54C2-4B18-89B7-8901134CEF5B}" dt="2024-10-31T18:03:31.817" v="1350"/>
          <ac:spMkLst>
            <pc:docMk/>
            <pc:sldMk cId="964317117" sldId="833"/>
            <ac:spMk id="151" creationId="{23AA3C5B-2AE8-E254-DFC4-88A1D75702C6}"/>
          </ac:spMkLst>
        </pc:spChg>
        <pc:spChg chg="add mod">
          <ac:chgData name="ِAwatef B" userId="4c3a533462edbdd8" providerId="LiveId" clId="{F2F93E38-54C2-4B18-89B7-8901134CEF5B}" dt="2024-10-31T18:03:31.817" v="1350"/>
          <ac:spMkLst>
            <pc:docMk/>
            <pc:sldMk cId="964317117" sldId="833"/>
            <ac:spMk id="152" creationId="{53AB4561-4D9B-8D78-D423-BA50D7D3AA1A}"/>
          </ac:spMkLst>
        </pc:spChg>
        <pc:spChg chg="add mod">
          <ac:chgData name="ِAwatef B" userId="4c3a533462edbdd8" providerId="LiveId" clId="{F2F93E38-54C2-4B18-89B7-8901134CEF5B}" dt="2024-10-31T18:03:31.817" v="1350"/>
          <ac:spMkLst>
            <pc:docMk/>
            <pc:sldMk cId="964317117" sldId="833"/>
            <ac:spMk id="153" creationId="{7A123E44-FB18-D095-1746-35F05B591809}"/>
          </ac:spMkLst>
        </pc:spChg>
        <pc:spChg chg="add mod">
          <ac:chgData name="ِAwatef B" userId="4c3a533462edbdd8" providerId="LiveId" clId="{F2F93E38-54C2-4B18-89B7-8901134CEF5B}" dt="2024-10-31T18:03:31.817" v="1350"/>
          <ac:spMkLst>
            <pc:docMk/>
            <pc:sldMk cId="964317117" sldId="833"/>
            <ac:spMk id="154" creationId="{8A64C435-1116-92C0-69DD-DB3FA6A61AB3}"/>
          </ac:spMkLst>
        </pc:spChg>
        <pc:spChg chg="add mod">
          <ac:chgData name="ِAwatef B" userId="4c3a533462edbdd8" providerId="LiveId" clId="{F2F93E38-54C2-4B18-89B7-8901134CEF5B}" dt="2024-10-31T18:03:31.817" v="1350"/>
          <ac:spMkLst>
            <pc:docMk/>
            <pc:sldMk cId="964317117" sldId="833"/>
            <ac:spMk id="155" creationId="{E9E84D78-9B0F-EEF9-98CC-C58F622B7214}"/>
          </ac:spMkLst>
        </pc:spChg>
        <pc:spChg chg="add mod">
          <ac:chgData name="ِAwatef B" userId="4c3a533462edbdd8" providerId="LiveId" clId="{F2F93E38-54C2-4B18-89B7-8901134CEF5B}" dt="2024-10-31T18:03:31.817" v="1350"/>
          <ac:spMkLst>
            <pc:docMk/>
            <pc:sldMk cId="964317117" sldId="833"/>
            <ac:spMk id="156" creationId="{38552B28-0B35-C481-22FE-73F56D1F2EE8}"/>
          </ac:spMkLst>
        </pc:spChg>
        <pc:spChg chg="add mod">
          <ac:chgData name="ِAwatef B" userId="4c3a533462edbdd8" providerId="LiveId" clId="{F2F93E38-54C2-4B18-89B7-8901134CEF5B}" dt="2024-10-31T18:03:31.817" v="1350"/>
          <ac:spMkLst>
            <pc:docMk/>
            <pc:sldMk cId="964317117" sldId="833"/>
            <ac:spMk id="157" creationId="{C9A09C16-27C2-9864-78D4-6C25E7CB31F1}"/>
          </ac:spMkLst>
        </pc:spChg>
        <pc:spChg chg="add mod">
          <ac:chgData name="ِAwatef B" userId="4c3a533462edbdd8" providerId="LiveId" clId="{F2F93E38-54C2-4B18-89B7-8901134CEF5B}" dt="2024-10-31T18:03:31.817" v="1350"/>
          <ac:spMkLst>
            <pc:docMk/>
            <pc:sldMk cId="964317117" sldId="833"/>
            <ac:spMk id="158" creationId="{806C569A-44DB-69E7-FF65-862DB48FC209}"/>
          </ac:spMkLst>
        </pc:spChg>
        <pc:spChg chg="add mod">
          <ac:chgData name="ِAwatef B" userId="4c3a533462edbdd8" providerId="LiveId" clId="{F2F93E38-54C2-4B18-89B7-8901134CEF5B}" dt="2024-10-31T18:03:31.817" v="1350"/>
          <ac:spMkLst>
            <pc:docMk/>
            <pc:sldMk cId="964317117" sldId="833"/>
            <ac:spMk id="159" creationId="{55C9028B-BA72-7A58-2C90-347519B0B4D3}"/>
          </ac:spMkLst>
        </pc:spChg>
        <pc:spChg chg="add mod">
          <ac:chgData name="ِAwatef B" userId="4c3a533462edbdd8" providerId="LiveId" clId="{F2F93E38-54C2-4B18-89B7-8901134CEF5B}" dt="2024-10-31T18:03:31.817" v="1350"/>
          <ac:spMkLst>
            <pc:docMk/>
            <pc:sldMk cId="964317117" sldId="833"/>
            <ac:spMk id="160" creationId="{BFB7856B-E32E-A8F8-E1C9-98FC070459C1}"/>
          </ac:spMkLst>
        </pc:spChg>
        <pc:spChg chg="add mod">
          <ac:chgData name="ِAwatef B" userId="4c3a533462edbdd8" providerId="LiveId" clId="{F2F93E38-54C2-4B18-89B7-8901134CEF5B}" dt="2024-10-31T18:03:31.817" v="1350"/>
          <ac:spMkLst>
            <pc:docMk/>
            <pc:sldMk cId="964317117" sldId="833"/>
            <ac:spMk id="161" creationId="{9A09D4B8-A1CC-2AC6-B097-284ADEF7FF58}"/>
          </ac:spMkLst>
        </pc:spChg>
        <pc:spChg chg="add mod">
          <ac:chgData name="ِAwatef B" userId="4c3a533462edbdd8" providerId="LiveId" clId="{F2F93E38-54C2-4B18-89B7-8901134CEF5B}" dt="2024-10-31T18:03:31.817" v="1350"/>
          <ac:spMkLst>
            <pc:docMk/>
            <pc:sldMk cId="964317117" sldId="833"/>
            <ac:spMk id="162" creationId="{F9A296C7-D9DC-8A41-3B5A-BDE2BC0DD92F}"/>
          </ac:spMkLst>
        </pc:spChg>
        <pc:spChg chg="add mod">
          <ac:chgData name="ِAwatef B" userId="4c3a533462edbdd8" providerId="LiveId" clId="{F2F93E38-54C2-4B18-89B7-8901134CEF5B}" dt="2024-10-31T18:03:31.817" v="1350"/>
          <ac:spMkLst>
            <pc:docMk/>
            <pc:sldMk cId="964317117" sldId="833"/>
            <ac:spMk id="163" creationId="{3652576B-1D6E-C479-EA8C-9FD2599093F1}"/>
          </ac:spMkLst>
        </pc:spChg>
        <pc:spChg chg="add mod">
          <ac:chgData name="ِAwatef B" userId="4c3a533462edbdd8" providerId="LiveId" clId="{F2F93E38-54C2-4B18-89B7-8901134CEF5B}" dt="2024-10-31T18:03:31.817" v="1350"/>
          <ac:spMkLst>
            <pc:docMk/>
            <pc:sldMk cId="964317117" sldId="833"/>
            <ac:spMk id="164" creationId="{42E6B60F-1A42-2451-A329-DD17F24B7F71}"/>
          </ac:spMkLst>
        </pc:spChg>
        <pc:spChg chg="add mod">
          <ac:chgData name="ِAwatef B" userId="4c3a533462edbdd8" providerId="LiveId" clId="{F2F93E38-54C2-4B18-89B7-8901134CEF5B}" dt="2024-10-31T18:03:31.817" v="1350"/>
          <ac:spMkLst>
            <pc:docMk/>
            <pc:sldMk cId="964317117" sldId="833"/>
            <ac:spMk id="165" creationId="{EA6747B4-5129-4A99-CBC9-FFD9C989E2E8}"/>
          </ac:spMkLst>
        </pc:spChg>
        <pc:spChg chg="add mod">
          <ac:chgData name="ِAwatef B" userId="4c3a533462edbdd8" providerId="LiveId" clId="{F2F93E38-54C2-4B18-89B7-8901134CEF5B}" dt="2024-10-31T18:03:31.817" v="1350"/>
          <ac:spMkLst>
            <pc:docMk/>
            <pc:sldMk cId="964317117" sldId="833"/>
            <ac:spMk id="166" creationId="{28A6BA3A-6A06-9741-387C-51A3FE90390D}"/>
          </ac:spMkLst>
        </pc:spChg>
        <pc:spChg chg="add mod">
          <ac:chgData name="ِAwatef B" userId="4c3a533462edbdd8" providerId="LiveId" clId="{F2F93E38-54C2-4B18-89B7-8901134CEF5B}" dt="2024-10-31T18:03:31.817" v="1350"/>
          <ac:spMkLst>
            <pc:docMk/>
            <pc:sldMk cId="964317117" sldId="833"/>
            <ac:spMk id="167" creationId="{40DF77E7-9F49-0E28-B628-C954B5F33987}"/>
          </ac:spMkLst>
        </pc:spChg>
        <pc:spChg chg="add mod">
          <ac:chgData name="ِAwatef B" userId="4c3a533462edbdd8" providerId="LiveId" clId="{F2F93E38-54C2-4B18-89B7-8901134CEF5B}" dt="2024-10-31T18:03:31.817" v="1350"/>
          <ac:spMkLst>
            <pc:docMk/>
            <pc:sldMk cId="964317117" sldId="833"/>
            <ac:spMk id="168" creationId="{51FDAA5F-140E-4DCA-BB72-51257EF59F73}"/>
          </ac:spMkLst>
        </pc:spChg>
        <pc:spChg chg="add mod">
          <ac:chgData name="ِAwatef B" userId="4c3a533462edbdd8" providerId="LiveId" clId="{F2F93E38-54C2-4B18-89B7-8901134CEF5B}" dt="2024-10-31T18:03:31.817" v="1350"/>
          <ac:spMkLst>
            <pc:docMk/>
            <pc:sldMk cId="964317117" sldId="833"/>
            <ac:spMk id="169" creationId="{76288471-5968-507B-0F17-E526EC5D5AC4}"/>
          </ac:spMkLst>
        </pc:spChg>
        <pc:spChg chg="add mod">
          <ac:chgData name="ِAwatef B" userId="4c3a533462edbdd8" providerId="LiveId" clId="{F2F93E38-54C2-4B18-89B7-8901134CEF5B}" dt="2024-10-31T18:03:31.817" v="1350"/>
          <ac:spMkLst>
            <pc:docMk/>
            <pc:sldMk cId="964317117" sldId="833"/>
            <ac:spMk id="170" creationId="{B52D5AF3-3CE8-A2A0-7005-66CCE1898790}"/>
          </ac:spMkLst>
        </pc:spChg>
        <pc:spChg chg="add mod">
          <ac:chgData name="ِAwatef B" userId="4c3a533462edbdd8" providerId="LiveId" clId="{F2F93E38-54C2-4B18-89B7-8901134CEF5B}" dt="2024-10-31T18:03:31.817" v="1350"/>
          <ac:spMkLst>
            <pc:docMk/>
            <pc:sldMk cId="964317117" sldId="833"/>
            <ac:spMk id="171" creationId="{9AA02523-2DA5-3D6A-D099-857C8D702339}"/>
          </ac:spMkLst>
        </pc:spChg>
        <pc:spChg chg="add mod">
          <ac:chgData name="ِAwatef B" userId="4c3a533462edbdd8" providerId="LiveId" clId="{F2F93E38-54C2-4B18-89B7-8901134CEF5B}" dt="2024-10-31T18:03:31.817" v="1350"/>
          <ac:spMkLst>
            <pc:docMk/>
            <pc:sldMk cId="964317117" sldId="833"/>
            <ac:spMk id="172" creationId="{9EEC40C3-1FF4-0375-8CB0-199B706A7ED0}"/>
          </ac:spMkLst>
        </pc:spChg>
        <pc:spChg chg="add mod">
          <ac:chgData name="ِAwatef B" userId="4c3a533462edbdd8" providerId="LiveId" clId="{F2F93E38-54C2-4B18-89B7-8901134CEF5B}" dt="2024-10-31T18:03:31.817" v="1350"/>
          <ac:spMkLst>
            <pc:docMk/>
            <pc:sldMk cId="964317117" sldId="833"/>
            <ac:spMk id="173" creationId="{4F26BE18-B7B2-888F-3741-1B114301BEA7}"/>
          </ac:spMkLst>
        </pc:spChg>
        <pc:spChg chg="add mod">
          <ac:chgData name="ِAwatef B" userId="4c3a533462edbdd8" providerId="LiveId" clId="{F2F93E38-54C2-4B18-89B7-8901134CEF5B}" dt="2024-10-31T18:03:31.817" v="1350"/>
          <ac:spMkLst>
            <pc:docMk/>
            <pc:sldMk cId="964317117" sldId="833"/>
            <ac:spMk id="174" creationId="{C30C2F9B-B4EB-8E29-2C53-03087D677248}"/>
          </ac:spMkLst>
        </pc:spChg>
        <pc:spChg chg="add mod">
          <ac:chgData name="ِAwatef B" userId="4c3a533462edbdd8" providerId="LiveId" clId="{F2F93E38-54C2-4B18-89B7-8901134CEF5B}" dt="2024-10-31T18:03:31.817" v="1350"/>
          <ac:spMkLst>
            <pc:docMk/>
            <pc:sldMk cId="964317117" sldId="833"/>
            <ac:spMk id="175" creationId="{221CCFAB-161F-D024-BD3A-7D81A9D2C0AE}"/>
          </ac:spMkLst>
        </pc:spChg>
        <pc:spChg chg="add mod">
          <ac:chgData name="ِAwatef B" userId="4c3a533462edbdd8" providerId="LiveId" clId="{F2F93E38-54C2-4B18-89B7-8901134CEF5B}" dt="2024-10-31T18:03:31.817" v="1350"/>
          <ac:spMkLst>
            <pc:docMk/>
            <pc:sldMk cId="964317117" sldId="833"/>
            <ac:spMk id="176" creationId="{3170CBB2-6790-2AAB-805A-6BE532AC16DE}"/>
          </ac:spMkLst>
        </pc:spChg>
        <pc:spChg chg="add mod">
          <ac:chgData name="ِAwatef B" userId="4c3a533462edbdd8" providerId="LiveId" clId="{F2F93E38-54C2-4B18-89B7-8901134CEF5B}" dt="2024-10-31T18:03:31.817" v="1350"/>
          <ac:spMkLst>
            <pc:docMk/>
            <pc:sldMk cId="964317117" sldId="833"/>
            <ac:spMk id="177" creationId="{9F26DDA1-662B-F2A1-24E2-45BEE6297865}"/>
          </ac:spMkLst>
        </pc:spChg>
        <pc:spChg chg="add mod">
          <ac:chgData name="ِAwatef B" userId="4c3a533462edbdd8" providerId="LiveId" clId="{F2F93E38-54C2-4B18-89B7-8901134CEF5B}" dt="2024-10-31T18:03:31.817" v="1350"/>
          <ac:spMkLst>
            <pc:docMk/>
            <pc:sldMk cId="964317117" sldId="833"/>
            <ac:spMk id="178" creationId="{855FDBB0-0202-AEC7-ECBA-B22C1F99D509}"/>
          </ac:spMkLst>
        </pc:spChg>
        <pc:spChg chg="add mod">
          <ac:chgData name="ِAwatef B" userId="4c3a533462edbdd8" providerId="LiveId" clId="{F2F93E38-54C2-4B18-89B7-8901134CEF5B}" dt="2024-10-31T18:03:31.817" v="1350"/>
          <ac:spMkLst>
            <pc:docMk/>
            <pc:sldMk cId="964317117" sldId="833"/>
            <ac:spMk id="179" creationId="{38A06AAA-1551-3055-18A4-EA17A5809FB2}"/>
          </ac:spMkLst>
        </pc:spChg>
        <pc:spChg chg="add mod">
          <ac:chgData name="ِAwatef B" userId="4c3a533462edbdd8" providerId="LiveId" clId="{F2F93E38-54C2-4B18-89B7-8901134CEF5B}" dt="2024-10-31T18:03:31.817" v="1350"/>
          <ac:spMkLst>
            <pc:docMk/>
            <pc:sldMk cId="964317117" sldId="833"/>
            <ac:spMk id="180" creationId="{D14F5540-AB1E-061B-21D9-0D68E9CE8CC6}"/>
          </ac:spMkLst>
        </pc:spChg>
        <pc:spChg chg="add mod">
          <ac:chgData name="ِAwatef B" userId="4c3a533462edbdd8" providerId="LiveId" clId="{F2F93E38-54C2-4B18-89B7-8901134CEF5B}" dt="2024-10-31T18:03:31.817" v="1350"/>
          <ac:spMkLst>
            <pc:docMk/>
            <pc:sldMk cId="964317117" sldId="833"/>
            <ac:spMk id="181" creationId="{4D7A37C2-F3BF-70BC-72C8-F6F6EB36BAC2}"/>
          </ac:spMkLst>
        </pc:spChg>
        <pc:spChg chg="add mod">
          <ac:chgData name="ِAwatef B" userId="4c3a533462edbdd8" providerId="LiveId" clId="{F2F93E38-54C2-4B18-89B7-8901134CEF5B}" dt="2024-10-31T18:03:31.817" v="1350"/>
          <ac:spMkLst>
            <pc:docMk/>
            <pc:sldMk cId="964317117" sldId="833"/>
            <ac:spMk id="182" creationId="{C1218305-A352-6EAE-17F4-C3D0E5B7F5EC}"/>
          </ac:spMkLst>
        </pc:spChg>
        <pc:spChg chg="add mod">
          <ac:chgData name="ِAwatef B" userId="4c3a533462edbdd8" providerId="LiveId" clId="{F2F93E38-54C2-4B18-89B7-8901134CEF5B}" dt="2024-10-31T18:03:31.817" v="1350"/>
          <ac:spMkLst>
            <pc:docMk/>
            <pc:sldMk cId="964317117" sldId="833"/>
            <ac:spMk id="183" creationId="{67303C30-3FB6-ABE3-D053-BCD80096B67A}"/>
          </ac:spMkLst>
        </pc:spChg>
        <pc:spChg chg="add mod">
          <ac:chgData name="ِAwatef B" userId="4c3a533462edbdd8" providerId="LiveId" clId="{F2F93E38-54C2-4B18-89B7-8901134CEF5B}" dt="2024-10-31T18:03:31.817" v="1350"/>
          <ac:spMkLst>
            <pc:docMk/>
            <pc:sldMk cId="964317117" sldId="833"/>
            <ac:spMk id="184" creationId="{738294E6-B32C-5166-CF1B-D4985CE34E84}"/>
          </ac:spMkLst>
        </pc:spChg>
        <pc:spChg chg="add mod">
          <ac:chgData name="ِAwatef B" userId="4c3a533462edbdd8" providerId="LiveId" clId="{F2F93E38-54C2-4B18-89B7-8901134CEF5B}" dt="2024-10-31T18:03:31.817" v="1350"/>
          <ac:spMkLst>
            <pc:docMk/>
            <pc:sldMk cId="964317117" sldId="833"/>
            <ac:spMk id="185" creationId="{ACFAE4D4-9780-0B7D-3AD9-90399A19C654}"/>
          </ac:spMkLst>
        </pc:spChg>
        <pc:spChg chg="add mod">
          <ac:chgData name="ِAwatef B" userId="4c3a533462edbdd8" providerId="LiveId" clId="{F2F93E38-54C2-4B18-89B7-8901134CEF5B}" dt="2024-10-31T18:03:31.817" v="1350"/>
          <ac:spMkLst>
            <pc:docMk/>
            <pc:sldMk cId="964317117" sldId="833"/>
            <ac:spMk id="186" creationId="{24A71A2C-CF16-3489-5C92-AFBADF8D9C53}"/>
          </ac:spMkLst>
        </pc:spChg>
        <pc:spChg chg="add mod">
          <ac:chgData name="ِAwatef B" userId="4c3a533462edbdd8" providerId="LiveId" clId="{F2F93E38-54C2-4B18-89B7-8901134CEF5B}" dt="2024-10-31T18:03:31.817" v="1350"/>
          <ac:spMkLst>
            <pc:docMk/>
            <pc:sldMk cId="964317117" sldId="833"/>
            <ac:spMk id="187" creationId="{AB141ABF-168B-658A-80D2-3015C3324A3D}"/>
          </ac:spMkLst>
        </pc:spChg>
        <pc:spChg chg="add mod">
          <ac:chgData name="ِAwatef B" userId="4c3a533462edbdd8" providerId="LiveId" clId="{F2F93E38-54C2-4B18-89B7-8901134CEF5B}" dt="2024-10-31T18:03:31.817" v="1350"/>
          <ac:spMkLst>
            <pc:docMk/>
            <pc:sldMk cId="964317117" sldId="833"/>
            <ac:spMk id="188" creationId="{7A7915A4-A35C-2031-1A88-4143F22E289A}"/>
          </ac:spMkLst>
        </pc:spChg>
        <pc:spChg chg="add mod">
          <ac:chgData name="ِAwatef B" userId="4c3a533462edbdd8" providerId="LiveId" clId="{F2F93E38-54C2-4B18-89B7-8901134CEF5B}" dt="2024-10-31T18:03:31.817" v="1350"/>
          <ac:spMkLst>
            <pc:docMk/>
            <pc:sldMk cId="964317117" sldId="833"/>
            <ac:spMk id="189" creationId="{345DF4A5-04E6-EA65-A734-0386B03D8451}"/>
          </ac:spMkLst>
        </pc:spChg>
        <pc:spChg chg="add mod">
          <ac:chgData name="ِAwatef B" userId="4c3a533462edbdd8" providerId="LiveId" clId="{F2F93E38-54C2-4B18-89B7-8901134CEF5B}" dt="2024-10-31T18:03:31.817" v="1350"/>
          <ac:spMkLst>
            <pc:docMk/>
            <pc:sldMk cId="964317117" sldId="833"/>
            <ac:spMk id="190" creationId="{EC414DA4-DA7C-2206-166B-D4EF7C7F8063}"/>
          </ac:spMkLst>
        </pc:spChg>
        <pc:spChg chg="add mod">
          <ac:chgData name="ِAwatef B" userId="4c3a533462edbdd8" providerId="LiveId" clId="{F2F93E38-54C2-4B18-89B7-8901134CEF5B}" dt="2024-10-31T18:03:31.817" v="1350"/>
          <ac:spMkLst>
            <pc:docMk/>
            <pc:sldMk cId="964317117" sldId="833"/>
            <ac:spMk id="191" creationId="{E882A8FF-797F-67BB-C792-F6CE2443FA9C}"/>
          </ac:spMkLst>
        </pc:spChg>
        <pc:spChg chg="add mod">
          <ac:chgData name="ِAwatef B" userId="4c3a533462edbdd8" providerId="LiveId" clId="{F2F93E38-54C2-4B18-89B7-8901134CEF5B}" dt="2024-10-31T18:03:31.817" v="1350"/>
          <ac:spMkLst>
            <pc:docMk/>
            <pc:sldMk cId="964317117" sldId="833"/>
            <ac:spMk id="192" creationId="{AFD3BB45-5F05-D52A-FC1A-F51220370AED}"/>
          </ac:spMkLst>
        </pc:spChg>
        <pc:spChg chg="add mod">
          <ac:chgData name="ِAwatef B" userId="4c3a533462edbdd8" providerId="LiveId" clId="{F2F93E38-54C2-4B18-89B7-8901134CEF5B}" dt="2024-10-31T18:03:31.817" v="1350"/>
          <ac:spMkLst>
            <pc:docMk/>
            <pc:sldMk cId="964317117" sldId="833"/>
            <ac:spMk id="193" creationId="{31AF71AE-99BB-4718-E55E-B378E9F9E0F0}"/>
          </ac:spMkLst>
        </pc:spChg>
        <pc:spChg chg="add mod">
          <ac:chgData name="ِAwatef B" userId="4c3a533462edbdd8" providerId="LiveId" clId="{F2F93E38-54C2-4B18-89B7-8901134CEF5B}" dt="2024-10-31T18:03:31.817" v="1350"/>
          <ac:spMkLst>
            <pc:docMk/>
            <pc:sldMk cId="964317117" sldId="833"/>
            <ac:spMk id="194" creationId="{9A88F06D-7AD2-8D06-9920-5F71100DF58F}"/>
          </ac:spMkLst>
        </pc:spChg>
        <pc:spChg chg="add mod">
          <ac:chgData name="ِAwatef B" userId="4c3a533462edbdd8" providerId="LiveId" clId="{F2F93E38-54C2-4B18-89B7-8901134CEF5B}" dt="2024-10-31T18:03:31.817" v="1350"/>
          <ac:spMkLst>
            <pc:docMk/>
            <pc:sldMk cId="964317117" sldId="833"/>
            <ac:spMk id="195" creationId="{68B5A131-6139-374B-8923-56240091EFA6}"/>
          </ac:spMkLst>
        </pc:spChg>
        <pc:spChg chg="add mod">
          <ac:chgData name="ِAwatef B" userId="4c3a533462edbdd8" providerId="LiveId" clId="{F2F93E38-54C2-4B18-89B7-8901134CEF5B}" dt="2024-10-31T18:03:31.817" v="1350"/>
          <ac:spMkLst>
            <pc:docMk/>
            <pc:sldMk cId="964317117" sldId="833"/>
            <ac:spMk id="196" creationId="{7308BE2D-8623-E3B3-8F29-7AECC175AE5F}"/>
          </ac:spMkLst>
        </pc:spChg>
        <pc:spChg chg="add mod">
          <ac:chgData name="ِAwatef B" userId="4c3a533462edbdd8" providerId="LiveId" clId="{F2F93E38-54C2-4B18-89B7-8901134CEF5B}" dt="2024-10-31T18:03:31.817" v="1350"/>
          <ac:spMkLst>
            <pc:docMk/>
            <pc:sldMk cId="964317117" sldId="833"/>
            <ac:spMk id="197" creationId="{941241DE-0CB2-DD85-32E7-AB48CB11DA3D}"/>
          </ac:spMkLst>
        </pc:spChg>
        <pc:spChg chg="add mod">
          <ac:chgData name="ِAwatef B" userId="4c3a533462edbdd8" providerId="LiveId" clId="{F2F93E38-54C2-4B18-89B7-8901134CEF5B}" dt="2024-10-31T18:03:31.817" v="1350"/>
          <ac:spMkLst>
            <pc:docMk/>
            <pc:sldMk cId="964317117" sldId="833"/>
            <ac:spMk id="198" creationId="{120A23F0-1BF6-F57D-4FB6-C24552777123}"/>
          </ac:spMkLst>
        </pc:spChg>
        <pc:spChg chg="add mod">
          <ac:chgData name="ِAwatef B" userId="4c3a533462edbdd8" providerId="LiveId" clId="{F2F93E38-54C2-4B18-89B7-8901134CEF5B}" dt="2024-10-31T18:03:31.817" v="1350"/>
          <ac:spMkLst>
            <pc:docMk/>
            <pc:sldMk cId="964317117" sldId="833"/>
            <ac:spMk id="199" creationId="{8412BBE8-F56C-04EF-E8EE-47111AD4D311}"/>
          </ac:spMkLst>
        </pc:spChg>
        <pc:spChg chg="add mod">
          <ac:chgData name="ِAwatef B" userId="4c3a533462edbdd8" providerId="LiveId" clId="{F2F93E38-54C2-4B18-89B7-8901134CEF5B}" dt="2024-10-31T18:03:31.817" v="1350"/>
          <ac:spMkLst>
            <pc:docMk/>
            <pc:sldMk cId="964317117" sldId="833"/>
            <ac:spMk id="200" creationId="{D2CCCA62-3EB3-146F-C5AD-CAD44923CDC1}"/>
          </ac:spMkLst>
        </pc:spChg>
        <pc:spChg chg="add mod">
          <ac:chgData name="ِAwatef B" userId="4c3a533462edbdd8" providerId="LiveId" clId="{F2F93E38-54C2-4B18-89B7-8901134CEF5B}" dt="2024-10-31T18:03:31.817" v="1350"/>
          <ac:spMkLst>
            <pc:docMk/>
            <pc:sldMk cId="964317117" sldId="833"/>
            <ac:spMk id="201" creationId="{D5C4338B-B160-2991-4C73-EF048524AAC8}"/>
          </ac:spMkLst>
        </pc:spChg>
        <pc:spChg chg="add mod">
          <ac:chgData name="ِAwatef B" userId="4c3a533462edbdd8" providerId="LiveId" clId="{F2F93E38-54C2-4B18-89B7-8901134CEF5B}" dt="2024-10-31T18:03:31.817" v="1350"/>
          <ac:spMkLst>
            <pc:docMk/>
            <pc:sldMk cId="964317117" sldId="833"/>
            <ac:spMk id="202" creationId="{BF797636-C832-549B-2526-9D71CFD456A4}"/>
          </ac:spMkLst>
        </pc:spChg>
        <pc:spChg chg="add mod">
          <ac:chgData name="ِAwatef B" userId="4c3a533462edbdd8" providerId="LiveId" clId="{F2F93E38-54C2-4B18-89B7-8901134CEF5B}" dt="2024-10-31T18:03:31.817" v="1350"/>
          <ac:spMkLst>
            <pc:docMk/>
            <pc:sldMk cId="964317117" sldId="833"/>
            <ac:spMk id="203" creationId="{DC88A910-345F-ED53-604A-3A8432CA0A30}"/>
          </ac:spMkLst>
        </pc:spChg>
        <pc:spChg chg="add mod">
          <ac:chgData name="ِAwatef B" userId="4c3a533462edbdd8" providerId="LiveId" clId="{F2F93E38-54C2-4B18-89B7-8901134CEF5B}" dt="2024-10-31T18:03:31.817" v="1350"/>
          <ac:spMkLst>
            <pc:docMk/>
            <pc:sldMk cId="964317117" sldId="833"/>
            <ac:spMk id="204" creationId="{969A35FB-6B73-FD39-662D-CA4E1E0138AE}"/>
          </ac:spMkLst>
        </pc:spChg>
        <pc:spChg chg="add mod">
          <ac:chgData name="ِAwatef B" userId="4c3a533462edbdd8" providerId="LiveId" clId="{F2F93E38-54C2-4B18-89B7-8901134CEF5B}" dt="2024-10-31T18:03:31.817" v="1350"/>
          <ac:spMkLst>
            <pc:docMk/>
            <pc:sldMk cId="964317117" sldId="833"/>
            <ac:spMk id="205" creationId="{F1846194-1CEA-C5C5-782A-6176F5E3F12D}"/>
          </ac:spMkLst>
        </pc:spChg>
        <pc:spChg chg="add mod">
          <ac:chgData name="ِAwatef B" userId="4c3a533462edbdd8" providerId="LiveId" clId="{F2F93E38-54C2-4B18-89B7-8901134CEF5B}" dt="2024-10-31T18:03:31.817" v="1350"/>
          <ac:spMkLst>
            <pc:docMk/>
            <pc:sldMk cId="964317117" sldId="833"/>
            <ac:spMk id="206" creationId="{7E23B2C0-A29D-F56E-D377-9C6B875AF49B}"/>
          </ac:spMkLst>
        </pc:spChg>
        <pc:spChg chg="add mod">
          <ac:chgData name="ِAwatef B" userId="4c3a533462edbdd8" providerId="LiveId" clId="{F2F93E38-54C2-4B18-89B7-8901134CEF5B}" dt="2024-10-31T18:03:31.817" v="1350"/>
          <ac:spMkLst>
            <pc:docMk/>
            <pc:sldMk cId="964317117" sldId="833"/>
            <ac:spMk id="207" creationId="{90DEECCC-F499-6695-69B7-F1F7CA2970A8}"/>
          </ac:spMkLst>
        </pc:spChg>
        <pc:spChg chg="add mod">
          <ac:chgData name="ِAwatef B" userId="4c3a533462edbdd8" providerId="LiveId" clId="{F2F93E38-54C2-4B18-89B7-8901134CEF5B}" dt="2024-10-31T18:03:31.817" v="1350"/>
          <ac:spMkLst>
            <pc:docMk/>
            <pc:sldMk cId="964317117" sldId="833"/>
            <ac:spMk id="208" creationId="{18A5C3BC-6B83-B63F-2F26-2A0609EEAB6C}"/>
          </ac:spMkLst>
        </pc:spChg>
        <pc:spChg chg="add mod">
          <ac:chgData name="ِAwatef B" userId="4c3a533462edbdd8" providerId="LiveId" clId="{F2F93E38-54C2-4B18-89B7-8901134CEF5B}" dt="2024-10-31T18:03:31.817" v="1350"/>
          <ac:spMkLst>
            <pc:docMk/>
            <pc:sldMk cId="964317117" sldId="833"/>
            <ac:spMk id="209" creationId="{CC58DAB6-3A0B-13BB-6E74-CF13250BA41F}"/>
          </ac:spMkLst>
        </pc:spChg>
        <pc:spChg chg="add mod">
          <ac:chgData name="ِAwatef B" userId="4c3a533462edbdd8" providerId="LiveId" clId="{F2F93E38-54C2-4B18-89B7-8901134CEF5B}" dt="2024-10-31T18:03:31.817" v="1350"/>
          <ac:spMkLst>
            <pc:docMk/>
            <pc:sldMk cId="964317117" sldId="833"/>
            <ac:spMk id="210" creationId="{89323691-E5BC-1B19-FF08-AD74E8BB9366}"/>
          </ac:spMkLst>
        </pc:spChg>
        <pc:spChg chg="add mod">
          <ac:chgData name="ِAwatef B" userId="4c3a533462edbdd8" providerId="LiveId" clId="{F2F93E38-54C2-4B18-89B7-8901134CEF5B}" dt="2024-10-31T18:03:31.817" v="1350"/>
          <ac:spMkLst>
            <pc:docMk/>
            <pc:sldMk cId="964317117" sldId="833"/>
            <ac:spMk id="211" creationId="{2A65BE77-B763-512B-B20F-0A69EB45EE8C}"/>
          </ac:spMkLst>
        </pc:spChg>
        <pc:spChg chg="add mod">
          <ac:chgData name="ِAwatef B" userId="4c3a533462edbdd8" providerId="LiveId" clId="{F2F93E38-54C2-4B18-89B7-8901134CEF5B}" dt="2024-10-31T18:03:31.817" v="1350"/>
          <ac:spMkLst>
            <pc:docMk/>
            <pc:sldMk cId="964317117" sldId="833"/>
            <ac:spMk id="212" creationId="{88407063-ECB1-4697-235E-A084C4AFBA18}"/>
          </ac:spMkLst>
        </pc:spChg>
        <pc:spChg chg="add mod">
          <ac:chgData name="ِAwatef B" userId="4c3a533462edbdd8" providerId="LiveId" clId="{F2F93E38-54C2-4B18-89B7-8901134CEF5B}" dt="2024-10-31T18:03:31.817" v="1350"/>
          <ac:spMkLst>
            <pc:docMk/>
            <pc:sldMk cId="964317117" sldId="833"/>
            <ac:spMk id="213" creationId="{642B87C6-91FC-6B8E-5F4A-57AFBFFE7CB5}"/>
          </ac:spMkLst>
        </pc:spChg>
        <pc:spChg chg="add mod">
          <ac:chgData name="ِAwatef B" userId="4c3a533462edbdd8" providerId="LiveId" clId="{F2F93E38-54C2-4B18-89B7-8901134CEF5B}" dt="2024-10-31T18:03:31.817" v="1350"/>
          <ac:spMkLst>
            <pc:docMk/>
            <pc:sldMk cId="964317117" sldId="833"/>
            <ac:spMk id="214" creationId="{6E5463B7-51FA-0754-C581-BF3111972FC5}"/>
          </ac:spMkLst>
        </pc:spChg>
        <pc:spChg chg="add mod">
          <ac:chgData name="ِAwatef B" userId="4c3a533462edbdd8" providerId="LiveId" clId="{F2F93E38-54C2-4B18-89B7-8901134CEF5B}" dt="2024-10-31T18:03:31.817" v="1350"/>
          <ac:spMkLst>
            <pc:docMk/>
            <pc:sldMk cId="964317117" sldId="833"/>
            <ac:spMk id="215" creationId="{9A2B89AA-5BE2-8FF5-1FC6-8DE21D6B8989}"/>
          </ac:spMkLst>
        </pc:spChg>
        <pc:spChg chg="add mod">
          <ac:chgData name="ِAwatef B" userId="4c3a533462edbdd8" providerId="LiveId" clId="{F2F93E38-54C2-4B18-89B7-8901134CEF5B}" dt="2024-10-31T18:03:31.817" v="1350"/>
          <ac:spMkLst>
            <pc:docMk/>
            <pc:sldMk cId="964317117" sldId="833"/>
            <ac:spMk id="216" creationId="{3F8A5107-9626-B3C1-7DE3-F1A050BA2F54}"/>
          </ac:spMkLst>
        </pc:spChg>
        <pc:spChg chg="add mod">
          <ac:chgData name="ِAwatef B" userId="4c3a533462edbdd8" providerId="LiveId" clId="{F2F93E38-54C2-4B18-89B7-8901134CEF5B}" dt="2024-10-31T18:03:31.817" v="1350"/>
          <ac:spMkLst>
            <pc:docMk/>
            <pc:sldMk cId="964317117" sldId="833"/>
            <ac:spMk id="217" creationId="{8E2D1724-9577-175E-CBDD-02C39A693FD4}"/>
          </ac:spMkLst>
        </pc:spChg>
        <pc:spChg chg="add mod">
          <ac:chgData name="ِAwatef B" userId="4c3a533462edbdd8" providerId="LiveId" clId="{F2F93E38-54C2-4B18-89B7-8901134CEF5B}" dt="2024-10-31T18:03:31.817" v="1350"/>
          <ac:spMkLst>
            <pc:docMk/>
            <pc:sldMk cId="964317117" sldId="833"/>
            <ac:spMk id="218" creationId="{6EE66026-31BC-74AB-C65A-F1FF740205C1}"/>
          </ac:spMkLst>
        </pc:spChg>
        <pc:spChg chg="add mod">
          <ac:chgData name="ِAwatef B" userId="4c3a533462edbdd8" providerId="LiveId" clId="{F2F93E38-54C2-4B18-89B7-8901134CEF5B}" dt="2024-10-31T18:03:31.817" v="1350"/>
          <ac:spMkLst>
            <pc:docMk/>
            <pc:sldMk cId="964317117" sldId="833"/>
            <ac:spMk id="219" creationId="{D462E0A4-C4C7-4DD1-9EAB-4DE6E7FE5DB4}"/>
          </ac:spMkLst>
        </pc:spChg>
        <pc:spChg chg="add mod">
          <ac:chgData name="ِAwatef B" userId="4c3a533462edbdd8" providerId="LiveId" clId="{F2F93E38-54C2-4B18-89B7-8901134CEF5B}" dt="2024-10-31T18:03:31.817" v="1350"/>
          <ac:spMkLst>
            <pc:docMk/>
            <pc:sldMk cId="964317117" sldId="833"/>
            <ac:spMk id="220" creationId="{B30E8B02-814C-E38B-E01F-1C107D3415D6}"/>
          </ac:spMkLst>
        </pc:spChg>
        <pc:spChg chg="add mod">
          <ac:chgData name="ِAwatef B" userId="4c3a533462edbdd8" providerId="LiveId" clId="{F2F93E38-54C2-4B18-89B7-8901134CEF5B}" dt="2024-10-31T18:03:31.817" v="1350"/>
          <ac:spMkLst>
            <pc:docMk/>
            <pc:sldMk cId="964317117" sldId="833"/>
            <ac:spMk id="221" creationId="{A25624E3-ED83-511F-5093-70767F719C93}"/>
          </ac:spMkLst>
        </pc:spChg>
        <pc:spChg chg="add mod">
          <ac:chgData name="ِAwatef B" userId="4c3a533462edbdd8" providerId="LiveId" clId="{F2F93E38-54C2-4B18-89B7-8901134CEF5B}" dt="2024-10-31T18:03:31.817" v="1350"/>
          <ac:spMkLst>
            <pc:docMk/>
            <pc:sldMk cId="964317117" sldId="833"/>
            <ac:spMk id="222" creationId="{A04FD7F7-C160-36A4-DAC2-0CE5213851F3}"/>
          </ac:spMkLst>
        </pc:spChg>
        <pc:spChg chg="add mod">
          <ac:chgData name="ِAwatef B" userId="4c3a533462edbdd8" providerId="LiveId" clId="{F2F93E38-54C2-4B18-89B7-8901134CEF5B}" dt="2024-10-31T18:03:31.817" v="1350"/>
          <ac:spMkLst>
            <pc:docMk/>
            <pc:sldMk cId="964317117" sldId="833"/>
            <ac:spMk id="223" creationId="{BD13F3E2-A65B-B65B-66E3-E2952585EA93}"/>
          </ac:spMkLst>
        </pc:spChg>
        <pc:spChg chg="add mod">
          <ac:chgData name="ِAwatef B" userId="4c3a533462edbdd8" providerId="LiveId" clId="{F2F93E38-54C2-4B18-89B7-8901134CEF5B}" dt="2024-10-31T18:03:31.817" v="1350"/>
          <ac:spMkLst>
            <pc:docMk/>
            <pc:sldMk cId="964317117" sldId="833"/>
            <ac:spMk id="224" creationId="{F54CE35C-54C4-D19F-8EBA-524D47DE5A51}"/>
          </ac:spMkLst>
        </pc:spChg>
        <pc:spChg chg="add mod">
          <ac:chgData name="ِAwatef B" userId="4c3a533462edbdd8" providerId="LiveId" clId="{F2F93E38-54C2-4B18-89B7-8901134CEF5B}" dt="2024-10-31T18:03:31.817" v="1350"/>
          <ac:spMkLst>
            <pc:docMk/>
            <pc:sldMk cId="964317117" sldId="833"/>
            <ac:spMk id="225" creationId="{930BD1FE-5C13-2763-E9A6-D306855C64BC}"/>
          </ac:spMkLst>
        </pc:spChg>
        <pc:spChg chg="add mod">
          <ac:chgData name="ِAwatef B" userId="4c3a533462edbdd8" providerId="LiveId" clId="{F2F93E38-54C2-4B18-89B7-8901134CEF5B}" dt="2024-10-31T18:03:31.817" v="1350"/>
          <ac:spMkLst>
            <pc:docMk/>
            <pc:sldMk cId="964317117" sldId="833"/>
            <ac:spMk id="226" creationId="{EB26B2CA-691A-49B0-CC71-3C3B782D18C1}"/>
          </ac:spMkLst>
        </pc:spChg>
        <pc:spChg chg="add mod">
          <ac:chgData name="ِAwatef B" userId="4c3a533462edbdd8" providerId="LiveId" clId="{F2F93E38-54C2-4B18-89B7-8901134CEF5B}" dt="2024-10-31T18:03:31.817" v="1350"/>
          <ac:spMkLst>
            <pc:docMk/>
            <pc:sldMk cId="964317117" sldId="833"/>
            <ac:spMk id="227" creationId="{225D7006-44B3-1964-6F12-502BE1233C94}"/>
          </ac:spMkLst>
        </pc:spChg>
        <pc:spChg chg="add mod">
          <ac:chgData name="ِAwatef B" userId="4c3a533462edbdd8" providerId="LiveId" clId="{F2F93E38-54C2-4B18-89B7-8901134CEF5B}" dt="2024-10-31T18:03:31.817" v="1350"/>
          <ac:spMkLst>
            <pc:docMk/>
            <pc:sldMk cId="964317117" sldId="833"/>
            <ac:spMk id="228" creationId="{CDD05BF0-6561-E726-8ABA-67612991BD07}"/>
          </ac:spMkLst>
        </pc:spChg>
        <pc:spChg chg="add mod">
          <ac:chgData name="ِAwatef B" userId="4c3a533462edbdd8" providerId="LiveId" clId="{F2F93E38-54C2-4B18-89B7-8901134CEF5B}" dt="2024-10-31T18:03:31.817" v="1350"/>
          <ac:spMkLst>
            <pc:docMk/>
            <pc:sldMk cId="964317117" sldId="833"/>
            <ac:spMk id="229" creationId="{5FB77761-30DA-72B1-33C3-D58BA2C47C06}"/>
          </ac:spMkLst>
        </pc:spChg>
        <pc:spChg chg="add mod">
          <ac:chgData name="ِAwatef B" userId="4c3a533462edbdd8" providerId="LiveId" clId="{F2F93E38-54C2-4B18-89B7-8901134CEF5B}" dt="2024-10-31T18:03:31.817" v="1350"/>
          <ac:spMkLst>
            <pc:docMk/>
            <pc:sldMk cId="964317117" sldId="833"/>
            <ac:spMk id="230" creationId="{5BCB9F61-1549-E37B-9BB9-EF7CDD035E1D}"/>
          </ac:spMkLst>
        </pc:spChg>
        <pc:spChg chg="add mod">
          <ac:chgData name="ِAwatef B" userId="4c3a533462edbdd8" providerId="LiveId" clId="{F2F93E38-54C2-4B18-89B7-8901134CEF5B}" dt="2024-10-31T18:03:31.817" v="1350"/>
          <ac:spMkLst>
            <pc:docMk/>
            <pc:sldMk cId="964317117" sldId="833"/>
            <ac:spMk id="231" creationId="{BEC5F949-EBF3-F02D-EEAB-A6661EF147CF}"/>
          </ac:spMkLst>
        </pc:spChg>
        <pc:spChg chg="add mod">
          <ac:chgData name="ِAwatef B" userId="4c3a533462edbdd8" providerId="LiveId" clId="{F2F93E38-54C2-4B18-89B7-8901134CEF5B}" dt="2024-10-31T18:03:31.817" v="1350"/>
          <ac:spMkLst>
            <pc:docMk/>
            <pc:sldMk cId="964317117" sldId="833"/>
            <ac:spMk id="232" creationId="{77E89253-EAB2-A789-63E2-BF29E7E1F503}"/>
          </ac:spMkLst>
        </pc:spChg>
        <pc:spChg chg="add mod">
          <ac:chgData name="ِAwatef B" userId="4c3a533462edbdd8" providerId="LiveId" clId="{F2F93E38-54C2-4B18-89B7-8901134CEF5B}" dt="2024-10-31T18:03:31.817" v="1350"/>
          <ac:spMkLst>
            <pc:docMk/>
            <pc:sldMk cId="964317117" sldId="833"/>
            <ac:spMk id="233" creationId="{BE54314F-FD3E-A9B5-383B-3EA73496E631}"/>
          </ac:spMkLst>
        </pc:spChg>
        <pc:spChg chg="add mod">
          <ac:chgData name="ِAwatef B" userId="4c3a533462edbdd8" providerId="LiveId" clId="{F2F93E38-54C2-4B18-89B7-8901134CEF5B}" dt="2024-10-31T18:03:31.817" v="1350"/>
          <ac:spMkLst>
            <pc:docMk/>
            <pc:sldMk cId="964317117" sldId="833"/>
            <ac:spMk id="234" creationId="{6975A7AE-36EE-4A19-78C8-579D9DD48A25}"/>
          </ac:spMkLst>
        </pc:spChg>
        <pc:spChg chg="add mod">
          <ac:chgData name="ِAwatef B" userId="4c3a533462edbdd8" providerId="LiveId" clId="{F2F93E38-54C2-4B18-89B7-8901134CEF5B}" dt="2024-10-31T18:03:31.817" v="1350"/>
          <ac:spMkLst>
            <pc:docMk/>
            <pc:sldMk cId="964317117" sldId="833"/>
            <ac:spMk id="235" creationId="{96F316ED-0F07-E384-5EFF-E6748397804D}"/>
          </ac:spMkLst>
        </pc:spChg>
        <pc:spChg chg="add mod">
          <ac:chgData name="ِAwatef B" userId="4c3a533462edbdd8" providerId="LiveId" clId="{F2F93E38-54C2-4B18-89B7-8901134CEF5B}" dt="2024-10-31T18:03:31.817" v="1350"/>
          <ac:spMkLst>
            <pc:docMk/>
            <pc:sldMk cId="964317117" sldId="833"/>
            <ac:spMk id="236" creationId="{11DD4F4E-ED46-45C4-12E2-9BF483D4AEA6}"/>
          </ac:spMkLst>
        </pc:spChg>
        <pc:spChg chg="add mod">
          <ac:chgData name="ِAwatef B" userId="4c3a533462edbdd8" providerId="LiveId" clId="{F2F93E38-54C2-4B18-89B7-8901134CEF5B}" dt="2024-10-31T18:03:31.817" v="1350"/>
          <ac:spMkLst>
            <pc:docMk/>
            <pc:sldMk cId="964317117" sldId="833"/>
            <ac:spMk id="237" creationId="{DE36BE2F-8EF5-735E-ECB0-FBDA0726C948}"/>
          </ac:spMkLst>
        </pc:spChg>
        <pc:spChg chg="add mod">
          <ac:chgData name="ِAwatef B" userId="4c3a533462edbdd8" providerId="LiveId" clId="{F2F93E38-54C2-4B18-89B7-8901134CEF5B}" dt="2024-10-31T18:03:31.817" v="1350"/>
          <ac:spMkLst>
            <pc:docMk/>
            <pc:sldMk cId="964317117" sldId="833"/>
            <ac:spMk id="238" creationId="{7DDC8E17-4AF6-4F16-034B-C33DC8C4A1AB}"/>
          </ac:spMkLst>
        </pc:spChg>
        <pc:spChg chg="add mod">
          <ac:chgData name="ِAwatef B" userId="4c3a533462edbdd8" providerId="LiveId" clId="{F2F93E38-54C2-4B18-89B7-8901134CEF5B}" dt="2024-10-31T18:03:31.817" v="1350"/>
          <ac:spMkLst>
            <pc:docMk/>
            <pc:sldMk cId="964317117" sldId="833"/>
            <ac:spMk id="239" creationId="{C913109D-E9CE-A51D-0D91-58FB18E2F2D1}"/>
          </ac:spMkLst>
        </pc:spChg>
        <pc:spChg chg="add mod">
          <ac:chgData name="ِAwatef B" userId="4c3a533462edbdd8" providerId="LiveId" clId="{F2F93E38-54C2-4B18-89B7-8901134CEF5B}" dt="2024-10-31T18:03:31.817" v="1350"/>
          <ac:spMkLst>
            <pc:docMk/>
            <pc:sldMk cId="964317117" sldId="833"/>
            <ac:spMk id="240" creationId="{83D67EF7-391F-A54D-D806-F9890819ADEF}"/>
          </ac:spMkLst>
        </pc:spChg>
        <pc:spChg chg="add mod">
          <ac:chgData name="ِAwatef B" userId="4c3a533462edbdd8" providerId="LiveId" clId="{F2F93E38-54C2-4B18-89B7-8901134CEF5B}" dt="2024-10-31T18:03:31.817" v="1350"/>
          <ac:spMkLst>
            <pc:docMk/>
            <pc:sldMk cId="964317117" sldId="833"/>
            <ac:spMk id="241" creationId="{49FECB24-2C98-A582-8162-3840545BDC54}"/>
          </ac:spMkLst>
        </pc:spChg>
        <pc:spChg chg="add mod">
          <ac:chgData name="ِAwatef B" userId="4c3a533462edbdd8" providerId="LiveId" clId="{F2F93E38-54C2-4B18-89B7-8901134CEF5B}" dt="2024-10-31T18:03:31.817" v="1350"/>
          <ac:spMkLst>
            <pc:docMk/>
            <pc:sldMk cId="964317117" sldId="833"/>
            <ac:spMk id="242" creationId="{A4CBACA8-1638-0A4B-F36C-F4B671927E3A}"/>
          </ac:spMkLst>
        </pc:spChg>
        <pc:spChg chg="add mod">
          <ac:chgData name="ِAwatef B" userId="4c3a533462edbdd8" providerId="LiveId" clId="{F2F93E38-54C2-4B18-89B7-8901134CEF5B}" dt="2024-10-31T18:03:31.817" v="1350"/>
          <ac:spMkLst>
            <pc:docMk/>
            <pc:sldMk cId="964317117" sldId="833"/>
            <ac:spMk id="243" creationId="{B378ACAC-7CE4-D7FE-2BBD-D6BE21AEC436}"/>
          </ac:spMkLst>
        </pc:spChg>
        <pc:spChg chg="add mod">
          <ac:chgData name="ِAwatef B" userId="4c3a533462edbdd8" providerId="LiveId" clId="{F2F93E38-54C2-4B18-89B7-8901134CEF5B}" dt="2024-10-31T18:03:31.817" v="1350"/>
          <ac:spMkLst>
            <pc:docMk/>
            <pc:sldMk cId="964317117" sldId="833"/>
            <ac:spMk id="244" creationId="{49BA1644-FF11-CE09-B6AF-605C22E29B47}"/>
          </ac:spMkLst>
        </pc:spChg>
        <pc:spChg chg="add mod">
          <ac:chgData name="ِAwatef B" userId="4c3a533462edbdd8" providerId="LiveId" clId="{F2F93E38-54C2-4B18-89B7-8901134CEF5B}" dt="2024-10-31T18:03:31.817" v="1350"/>
          <ac:spMkLst>
            <pc:docMk/>
            <pc:sldMk cId="964317117" sldId="833"/>
            <ac:spMk id="245" creationId="{0F959DE9-0C22-7086-DD75-67DE457D44C1}"/>
          </ac:spMkLst>
        </pc:spChg>
        <pc:spChg chg="add mod">
          <ac:chgData name="ِAwatef B" userId="4c3a533462edbdd8" providerId="LiveId" clId="{F2F93E38-54C2-4B18-89B7-8901134CEF5B}" dt="2024-10-31T18:03:31.817" v="1350"/>
          <ac:spMkLst>
            <pc:docMk/>
            <pc:sldMk cId="964317117" sldId="833"/>
            <ac:spMk id="246" creationId="{E4111024-0E80-FE4E-B3F6-F36E4F4DDF9E}"/>
          </ac:spMkLst>
        </pc:spChg>
        <pc:spChg chg="add mod">
          <ac:chgData name="ِAwatef B" userId="4c3a533462edbdd8" providerId="LiveId" clId="{F2F93E38-54C2-4B18-89B7-8901134CEF5B}" dt="2024-10-31T18:03:31.817" v="1350"/>
          <ac:spMkLst>
            <pc:docMk/>
            <pc:sldMk cId="964317117" sldId="833"/>
            <ac:spMk id="247" creationId="{2A53257C-99C5-BB55-6235-BAB530EFA8BD}"/>
          </ac:spMkLst>
        </pc:spChg>
        <pc:spChg chg="add mod">
          <ac:chgData name="ِAwatef B" userId="4c3a533462edbdd8" providerId="LiveId" clId="{F2F93E38-54C2-4B18-89B7-8901134CEF5B}" dt="2024-10-31T18:03:31.817" v="1350"/>
          <ac:spMkLst>
            <pc:docMk/>
            <pc:sldMk cId="964317117" sldId="833"/>
            <ac:spMk id="248" creationId="{791783D0-61C8-3230-6149-DD5A7CD586AB}"/>
          </ac:spMkLst>
        </pc:spChg>
        <pc:spChg chg="add mod">
          <ac:chgData name="ِAwatef B" userId="4c3a533462edbdd8" providerId="LiveId" clId="{F2F93E38-54C2-4B18-89B7-8901134CEF5B}" dt="2024-10-31T18:03:31.817" v="1350"/>
          <ac:spMkLst>
            <pc:docMk/>
            <pc:sldMk cId="964317117" sldId="833"/>
            <ac:spMk id="249" creationId="{19C53C9C-60FE-763A-8697-EAF33065A2CD}"/>
          </ac:spMkLst>
        </pc:spChg>
        <pc:spChg chg="add mod">
          <ac:chgData name="ِAwatef B" userId="4c3a533462edbdd8" providerId="LiveId" clId="{F2F93E38-54C2-4B18-89B7-8901134CEF5B}" dt="2024-10-31T18:03:31.817" v="1350"/>
          <ac:spMkLst>
            <pc:docMk/>
            <pc:sldMk cId="964317117" sldId="833"/>
            <ac:spMk id="250" creationId="{BC109CA4-F107-AE4F-7726-824FE1185B63}"/>
          </ac:spMkLst>
        </pc:spChg>
        <pc:spChg chg="add mod">
          <ac:chgData name="ِAwatef B" userId="4c3a533462edbdd8" providerId="LiveId" clId="{F2F93E38-54C2-4B18-89B7-8901134CEF5B}" dt="2024-10-31T18:03:31.817" v="1350"/>
          <ac:spMkLst>
            <pc:docMk/>
            <pc:sldMk cId="964317117" sldId="833"/>
            <ac:spMk id="251" creationId="{8A1D646D-0172-5DFC-3D24-563E2DA906E1}"/>
          </ac:spMkLst>
        </pc:spChg>
        <pc:spChg chg="add mod">
          <ac:chgData name="ِAwatef B" userId="4c3a533462edbdd8" providerId="LiveId" clId="{F2F93E38-54C2-4B18-89B7-8901134CEF5B}" dt="2024-10-31T18:03:31.817" v="1350"/>
          <ac:spMkLst>
            <pc:docMk/>
            <pc:sldMk cId="964317117" sldId="833"/>
            <ac:spMk id="252" creationId="{D80A5A1D-A578-48B0-507B-60777945DE83}"/>
          </ac:spMkLst>
        </pc:spChg>
        <pc:spChg chg="add mod">
          <ac:chgData name="ِAwatef B" userId="4c3a533462edbdd8" providerId="LiveId" clId="{F2F93E38-54C2-4B18-89B7-8901134CEF5B}" dt="2024-10-31T18:03:31.817" v="1350"/>
          <ac:spMkLst>
            <pc:docMk/>
            <pc:sldMk cId="964317117" sldId="833"/>
            <ac:spMk id="253" creationId="{CEE6144E-29A3-5778-1ED4-3A60D97A8D81}"/>
          </ac:spMkLst>
        </pc:spChg>
        <pc:spChg chg="add mod">
          <ac:chgData name="ِAwatef B" userId="4c3a533462edbdd8" providerId="LiveId" clId="{F2F93E38-54C2-4B18-89B7-8901134CEF5B}" dt="2024-10-31T18:03:31.817" v="1350"/>
          <ac:spMkLst>
            <pc:docMk/>
            <pc:sldMk cId="964317117" sldId="833"/>
            <ac:spMk id="254" creationId="{5BB5A50F-78A0-3564-38D6-B99BB7DB5124}"/>
          </ac:spMkLst>
        </pc:spChg>
        <pc:spChg chg="add mod">
          <ac:chgData name="ِAwatef B" userId="4c3a533462edbdd8" providerId="LiveId" clId="{F2F93E38-54C2-4B18-89B7-8901134CEF5B}" dt="2024-10-31T18:03:31.817" v="1350"/>
          <ac:spMkLst>
            <pc:docMk/>
            <pc:sldMk cId="964317117" sldId="833"/>
            <ac:spMk id="255" creationId="{672D3B44-7901-6ACF-EA7E-C836E6115519}"/>
          </ac:spMkLst>
        </pc:spChg>
        <pc:spChg chg="add mod">
          <ac:chgData name="ِAwatef B" userId="4c3a533462edbdd8" providerId="LiveId" clId="{F2F93E38-54C2-4B18-89B7-8901134CEF5B}" dt="2024-10-31T18:03:31.817" v="1350"/>
          <ac:spMkLst>
            <pc:docMk/>
            <pc:sldMk cId="964317117" sldId="833"/>
            <ac:spMk id="256" creationId="{833C149E-6BE4-4294-80D1-8CC2EB61EEB3}"/>
          </ac:spMkLst>
        </pc:spChg>
        <pc:spChg chg="add mod">
          <ac:chgData name="ِAwatef B" userId="4c3a533462edbdd8" providerId="LiveId" clId="{F2F93E38-54C2-4B18-89B7-8901134CEF5B}" dt="2024-10-31T18:03:31.817" v="1350"/>
          <ac:spMkLst>
            <pc:docMk/>
            <pc:sldMk cId="964317117" sldId="833"/>
            <ac:spMk id="257" creationId="{DEFE01BD-8D12-26B1-CB20-DCC4D2E550C0}"/>
          </ac:spMkLst>
        </pc:spChg>
        <pc:spChg chg="add mod">
          <ac:chgData name="ِAwatef B" userId="4c3a533462edbdd8" providerId="LiveId" clId="{F2F93E38-54C2-4B18-89B7-8901134CEF5B}" dt="2024-10-31T18:03:31.817" v="1350"/>
          <ac:spMkLst>
            <pc:docMk/>
            <pc:sldMk cId="964317117" sldId="833"/>
            <ac:spMk id="258" creationId="{493056C1-7D13-FC87-DC5A-1D9429342790}"/>
          </ac:spMkLst>
        </pc:spChg>
        <pc:spChg chg="add mod">
          <ac:chgData name="ِAwatef B" userId="4c3a533462edbdd8" providerId="LiveId" clId="{F2F93E38-54C2-4B18-89B7-8901134CEF5B}" dt="2024-10-31T18:03:31.817" v="1350"/>
          <ac:spMkLst>
            <pc:docMk/>
            <pc:sldMk cId="964317117" sldId="833"/>
            <ac:spMk id="259" creationId="{86CE8A2F-FC79-E29F-3826-402CC56AAADD}"/>
          </ac:spMkLst>
        </pc:spChg>
        <pc:spChg chg="add mod">
          <ac:chgData name="ِAwatef B" userId="4c3a533462edbdd8" providerId="LiveId" clId="{F2F93E38-54C2-4B18-89B7-8901134CEF5B}" dt="2024-10-31T18:03:31.817" v="1350"/>
          <ac:spMkLst>
            <pc:docMk/>
            <pc:sldMk cId="964317117" sldId="833"/>
            <ac:spMk id="260" creationId="{81614A8C-E036-0578-D292-356CE209E0A9}"/>
          </ac:spMkLst>
        </pc:spChg>
        <pc:spChg chg="add mod">
          <ac:chgData name="ِAwatef B" userId="4c3a533462edbdd8" providerId="LiveId" clId="{F2F93E38-54C2-4B18-89B7-8901134CEF5B}" dt="2024-10-31T18:03:31.817" v="1350"/>
          <ac:spMkLst>
            <pc:docMk/>
            <pc:sldMk cId="964317117" sldId="833"/>
            <ac:spMk id="261" creationId="{02BFE70A-A669-21A9-0FDF-AE4B92B324DF}"/>
          </ac:spMkLst>
        </pc:spChg>
        <pc:spChg chg="add mod">
          <ac:chgData name="ِAwatef B" userId="4c3a533462edbdd8" providerId="LiveId" clId="{F2F93E38-54C2-4B18-89B7-8901134CEF5B}" dt="2024-10-31T18:03:31.817" v="1350"/>
          <ac:spMkLst>
            <pc:docMk/>
            <pc:sldMk cId="964317117" sldId="833"/>
            <ac:spMk id="262" creationId="{C3D3B726-030C-277B-CAFF-C01EBCFEBAE5}"/>
          </ac:spMkLst>
        </pc:spChg>
        <pc:spChg chg="add mod">
          <ac:chgData name="ِAwatef B" userId="4c3a533462edbdd8" providerId="LiveId" clId="{F2F93E38-54C2-4B18-89B7-8901134CEF5B}" dt="2024-10-31T18:03:31.817" v="1350"/>
          <ac:spMkLst>
            <pc:docMk/>
            <pc:sldMk cId="964317117" sldId="833"/>
            <ac:spMk id="263" creationId="{C4906351-7686-9AFC-9A52-FDBA1CEA7721}"/>
          </ac:spMkLst>
        </pc:spChg>
        <pc:spChg chg="add mod">
          <ac:chgData name="ِAwatef B" userId="4c3a533462edbdd8" providerId="LiveId" clId="{F2F93E38-54C2-4B18-89B7-8901134CEF5B}" dt="2024-10-31T18:03:31.817" v="1350"/>
          <ac:spMkLst>
            <pc:docMk/>
            <pc:sldMk cId="964317117" sldId="833"/>
            <ac:spMk id="264" creationId="{91D76D08-150F-4683-9F3E-4D8ED56509E9}"/>
          </ac:spMkLst>
        </pc:spChg>
        <pc:spChg chg="add mod">
          <ac:chgData name="ِAwatef B" userId="4c3a533462edbdd8" providerId="LiveId" clId="{F2F93E38-54C2-4B18-89B7-8901134CEF5B}" dt="2024-10-31T18:03:31.817" v="1350"/>
          <ac:spMkLst>
            <pc:docMk/>
            <pc:sldMk cId="964317117" sldId="833"/>
            <ac:spMk id="265" creationId="{2899EB7B-0F64-EC80-4158-3ED82BE47C8C}"/>
          </ac:spMkLst>
        </pc:spChg>
        <pc:spChg chg="add mod">
          <ac:chgData name="ِAwatef B" userId="4c3a533462edbdd8" providerId="LiveId" clId="{F2F93E38-54C2-4B18-89B7-8901134CEF5B}" dt="2024-10-31T18:03:31.817" v="1350"/>
          <ac:spMkLst>
            <pc:docMk/>
            <pc:sldMk cId="964317117" sldId="833"/>
            <ac:spMk id="266" creationId="{D585A694-8EE1-FF19-78D6-73ED0213A3CA}"/>
          </ac:spMkLst>
        </pc:spChg>
        <pc:spChg chg="add mod">
          <ac:chgData name="ِAwatef B" userId="4c3a533462edbdd8" providerId="LiveId" clId="{F2F93E38-54C2-4B18-89B7-8901134CEF5B}" dt="2024-10-31T18:03:31.817" v="1350"/>
          <ac:spMkLst>
            <pc:docMk/>
            <pc:sldMk cId="964317117" sldId="833"/>
            <ac:spMk id="267" creationId="{61F8CBF6-8FCB-D0FE-ECC4-5F8624D1263F}"/>
          </ac:spMkLst>
        </pc:spChg>
        <pc:spChg chg="add mod">
          <ac:chgData name="ِAwatef B" userId="4c3a533462edbdd8" providerId="LiveId" clId="{F2F93E38-54C2-4B18-89B7-8901134CEF5B}" dt="2024-10-31T18:03:31.817" v="1350"/>
          <ac:spMkLst>
            <pc:docMk/>
            <pc:sldMk cId="964317117" sldId="833"/>
            <ac:spMk id="268" creationId="{8B0B4E55-C37F-E333-01DD-503891E1411C}"/>
          </ac:spMkLst>
        </pc:spChg>
        <pc:spChg chg="add mod">
          <ac:chgData name="ِAwatef B" userId="4c3a533462edbdd8" providerId="LiveId" clId="{F2F93E38-54C2-4B18-89B7-8901134CEF5B}" dt="2024-10-31T18:03:31.817" v="1350"/>
          <ac:spMkLst>
            <pc:docMk/>
            <pc:sldMk cId="964317117" sldId="833"/>
            <ac:spMk id="269" creationId="{AF96C6E5-1463-8DDA-6A8D-DBED600473F9}"/>
          </ac:spMkLst>
        </pc:spChg>
        <pc:spChg chg="add mod">
          <ac:chgData name="ِAwatef B" userId="4c3a533462edbdd8" providerId="LiveId" clId="{F2F93E38-54C2-4B18-89B7-8901134CEF5B}" dt="2024-10-31T18:03:31.817" v="1350"/>
          <ac:spMkLst>
            <pc:docMk/>
            <pc:sldMk cId="964317117" sldId="833"/>
            <ac:spMk id="270" creationId="{FF12BE69-210B-9970-8D6F-143C16A56DA8}"/>
          </ac:spMkLst>
        </pc:spChg>
        <pc:spChg chg="add mod">
          <ac:chgData name="ِAwatef B" userId="4c3a533462edbdd8" providerId="LiveId" clId="{F2F93E38-54C2-4B18-89B7-8901134CEF5B}" dt="2024-10-31T18:03:31.817" v="1350"/>
          <ac:spMkLst>
            <pc:docMk/>
            <pc:sldMk cId="964317117" sldId="833"/>
            <ac:spMk id="271" creationId="{A5E93131-5C5F-B383-948F-12AF8F00735D}"/>
          </ac:spMkLst>
        </pc:spChg>
        <pc:spChg chg="add mod">
          <ac:chgData name="ِAwatef B" userId="4c3a533462edbdd8" providerId="LiveId" clId="{F2F93E38-54C2-4B18-89B7-8901134CEF5B}" dt="2024-10-31T18:03:31.817" v="1350"/>
          <ac:spMkLst>
            <pc:docMk/>
            <pc:sldMk cId="964317117" sldId="833"/>
            <ac:spMk id="272" creationId="{C31FF151-E6E2-D1CC-3552-A2E434DD38D3}"/>
          </ac:spMkLst>
        </pc:spChg>
        <pc:spChg chg="add mod">
          <ac:chgData name="ِAwatef B" userId="4c3a533462edbdd8" providerId="LiveId" clId="{F2F93E38-54C2-4B18-89B7-8901134CEF5B}" dt="2024-10-31T18:03:31.817" v="1350"/>
          <ac:spMkLst>
            <pc:docMk/>
            <pc:sldMk cId="964317117" sldId="833"/>
            <ac:spMk id="273" creationId="{4DFD796B-453C-67B2-3C46-E74630904997}"/>
          </ac:spMkLst>
        </pc:spChg>
        <pc:spChg chg="add mod">
          <ac:chgData name="ِAwatef B" userId="4c3a533462edbdd8" providerId="LiveId" clId="{F2F93E38-54C2-4B18-89B7-8901134CEF5B}" dt="2024-10-31T18:03:31.817" v="1350"/>
          <ac:spMkLst>
            <pc:docMk/>
            <pc:sldMk cId="964317117" sldId="833"/>
            <ac:spMk id="274" creationId="{CC93D1A0-FE2B-68E5-4823-282C01D4BB32}"/>
          </ac:spMkLst>
        </pc:spChg>
        <pc:spChg chg="add mod">
          <ac:chgData name="ِAwatef B" userId="4c3a533462edbdd8" providerId="LiveId" clId="{F2F93E38-54C2-4B18-89B7-8901134CEF5B}" dt="2024-10-31T18:03:31.817" v="1350"/>
          <ac:spMkLst>
            <pc:docMk/>
            <pc:sldMk cId="964317117" sldId="833"/>
            <ac:spMk id="275" creationId="{05631418-2052-0FA3-4457-5BB5B93E7367}"/>
          </ac:spMkLst>
        </pc:spChg>
        <pc:spChg chg="add mod">
          <ac:chgData name="ِAwatef B" userId="4c3a533462edbdd8" providerId="LiveId" clId="{F2F93E38-54C2-4B18-89B7-8901134CEF5B}" dt="2024-10-31T18:03:31.817" v="1350"/>
          <ac:spMkLst>
            <pc:docMk/>
            <pc:sldMk cId="964317117" sldId="833"/>
            <ac:spMk id="276" creationId="{7AE6A590-231A-7319-E150-608A2D992887}"/>
          </ac:spMkLst>
        </pc:spChg>
        <pc:spChg chg="add mod">
          <ac:chgData name="ِAwatef B" userId="4c3a533462edbdd8" providerId="LiveId" clId="{F2F93E38-54C2-4B18-89B7-8901134CEF5B}" dt="2024-10-31T18:03:31.817" v="1350"/>
          <ac:spMkLst>
            <pc:docMk/>
            <pc:sldMk cId="964317117" sldId="833"/>
            <ac:spMk id="277" creationId="{A928C7EA-DC5C-98E6-08D5-B9480586DF25}"/>
          </ac:spMkLst>
        </pc:spChg>
        <pc:spChg chg="add mod">
          <ac:chgData name="ِAwatef B" userId="4c3a533462edbdd8" providerId="LiveId" clId="{F2F93E38-54C2-4B18-89B7-8901134CEF5B}" dt="2024-10-31T18:03:31.817" v="1350"/>
          <ac:spMkLst>
            <pc:docMk/>
            <pc:sldMk cId="964317117" sldId="833"/>
            <ac:spMk id="278" creationId="{328C6070-8FB1-BF32-8BF4-2A073973E462}"/>
          </ac:spMkLst>
        </pc:spChg>
        <pc:spChg chg="add mod">
          <ac:chgData name="ِAwatef B" userId="4c3a533462edbdd8" providerId="LiveId" clId="{F2F93E38-54C2-4B18-89B7-8901134CEF5B}" dt="2024-10-31T18:03:31.817" v="1350"/>
          <ac:spMkLst>
            <pc:docMk/>
            <pc:sldMk cId="964317117" sldId="833"/>
            <ac:spMk id="279" creationId="{F746D691-BCC9-C610-9FE5-63964E477B3A}"/>
          </ac:spMkLst>
        </pc:spChg>
        <pc:spChg chg="add mod">
          <ac:chgData name="ِAwatef B" userId="4c3a533462edbdd8" providerId="LiveId" clId="{F2F93E38-54C2-4B18-89B7-8901134CEF5B}" dt="2024-10-31T18:03:31.817" v="1350"/>
          <ac:spMkLst>
            <pc:docMk/>
            <pc:sldMk cId="964317117" sldId="833"/>
            <ac:spMk id="280" creationId="{758AB7BB-BA78-3DA2-057C-6AD361F48086}"/>
          </ac:spMkLst>
        </pc:spChg>
        <pc:spChg chg="add mod">
          <ac:chgData name="ِAwatef B" userId="4c3a533462edbdd8" providerId="LiveId" clId="{F2F93E38-54C2-4B18-89B7-8901134CEF5B}" dt="2024-10-31T18:03:31.817" v="1350"/>
          <ac:spMkLst>
            <pc:docMk/>
            <pc:sldMk cId="964317117" sldId="833"/>
            <ac:spMk id="281" creationId="{F6FF5A7D-A949-5CA8-3EDF-05A4FAF15DDB}"/>
          </ac:spMkLst>
        </pc:spChg>
        <pc:spChg chg="add mod">
          <ac:chgData name="ِAwatef B" userId="4c3a533462edbdd8" providerId="LiveId" clId="{F2F93E38-54C2-4B18-89B7-8901134CEF5B}" dt="2024-10-31T18:03:31.817" v="1350"/>
          <ac:spMkLst>
            <pc:docMk/>
            <pc:sldMk cId="964317117" sldId="833"/>
            <ac:spMk id="282" creationId="{B66B821E-25BB-6FF4-43BF-C675031434B2}"/>
          </ac:spMkLst>
        </pc:spChg>
        <pc:spChg chg="add mod">
          <ac:chgData name="ِAwatef B" userId="4c3a533462edbdd8" providerId="LiveId" clId="{F2F93E38-54C2-4B18-89B7-8901134CEF5B}" dt="2024-10-31T18:03:31.817" v="1350"/>
          <ac:spMkLst>
            <pc:docMk/>
            <pc:sldMk cId="964317117" sldId="833"/>
            <ac:spMk id="283" creationId="{2FEA7331-D132-04A8-5A55-C39F04ABDD94}"/>
          </ac:spMkLst>
        </pc:spChg>
        <pc:spChg chg="add mod">
          <ac:chgData name="ِAwatef B" userId="4c3a533462edbdd8" providerId="LiveId" clId="{F2F93E38-54C2-4B18-89B7-8901134CEF5B}" dt="2024-10-31T18:03:31.817" v="1350"/>
          <ac:spMkLst>
            <pc:docMk/>
            <pc:sldMk cId="964317117" sldId="833"/>
            <ac:spMk id="284" creationId="{0C83B199-2DB9-4D77-68F6-8451412405FF}"/>
          </ac:spMkLst>
        </pc:spChg>
        <pc:spChg chg="add mod">
          <ac:chgData name="ِAwatef B" userId="4c3a533462edbdd8" providerId="LiveId" clId="{F2F93E38-54C2-4B18-89B7-8901134CEF5B}" dt="2024-10-31T18:03:31.817" v="1350"/>
          <ac:spMkLst>
            <pc:docMk/>
            <pc:sldMk cId="964317117" sldId="833"/>
            <ac:spMk id="285" creationId="{B7DDFCBC-A1D2-9CB5-4956-BA956F579832}"/>
          </ac:spMkLst>
        </pc:spChg>
        <pc:spChg chg="add mod">
          <ac:chgData name="ِAwatef B" userId="4c3a533462edbdd8" providerId="LiveId" clId="{F2F93E38-54C2-4B18-89B7-8901134CEF5B}" dt="2024-10-31T18:03:31.817" v="1350"/>
          <ac:spMkLst>
            <pc:docMk/>
            <pc:sldMk cId="964317117" sldId="833"/>
            <ac:spMk id="286" creationId="{390D0719-9D35-9252-F7B8-53BCE5C5B5EB}"/>
          </ac:spMkLst>
        </pc:spChg>
        <pc:spChg chg="add mod">
          <ac:chgData name="ِAwatef B" userId="4c3a533462edbdd8" providerId="LiveId" clId="{F2F93E38-54C2-4B18-89B7-8901134CEF5B}" dt="2024-10-31T18:03:31.817" v="1350"/>
          <ac:spMkLst>
            <pc:docMk/>
            <pc:sldMk cId="964317117" sldId="833"/>
            <ac:spMk id="287" creationId="{62C4A5B8-CF33-4F05-5456-5C8FFDCAF359}"/>
          </ac:spMkLst>
        </pc:spChg>
        <pc:spChg chg="add mod">
          <ac:chgData name="ِAwatef B" userId="4c3a533462edbdd8" providerId="LiveId" clId="{F2F93E38-54C2-4B18-89B7-8901134CEF5B}" dt="2024-10-31T18:03:31.817" v="1350"/>
          <ac:spMkLst>
            <pc:docMk/>
            <pc:sldMk cId="964317117" sldId="833"/>
            <ac:spMk id="288" creationId="{9E1B3F32-8516-0EF7-7948-A6D706AEAED5}"/>
          </ac:spMkLst>
        </pc:spChg>
        <pc:spChg chg="add mod">
          <ac:chgData name="ِAwatef B" userId="4c3a533462edbdd8" providerId="LiveId" clId="{F2F93E38-54C2-4B18-89B7-8901134CEF5B}" dt="2024-10-31T18:03:31.817" v="1350"/>
          <ac:spMkLst>
            <pc:docMk/>
            <pc:sldMk cId="964317117" sldId="833"/>
            <ac:spMk id="289" creationId="{BC00EA4D-6CB9-04BA-8C87-76A74CFFE7D9}"/>
          </ac:spMkLst>
        </pc:spChg>
        <pc:spChg chg="add mod">
          <ac:chgData name="ِAwatef B" userId="4c3a533462edbdd8" providerId="LiveId" clId="{F2F93E38-54C2-4B18-89B7-8901134CEF5B}" dt="2024-10-31T18:03:31.817" v="1350"/>
          <ac:spMkLst>
            <pc:docMk/>
            <pc:sldMk cId="964317117" sldId="833"/>
            <ac:spMk id="290" creationId="{5FB425A5-0356-11CB-745B-EAD8A9D25EF4}"/>
          </ac:spMkLst>
        </pc:spChg>
        <pc:spChg chg="add mod">
          <ac:chgData name="ِAwatef B" userId="4c3a533462edbdd8" providerId="LiveId" clId="{F2F93E38-54C2-4B18-89B7-8901134CEF5B}" dt="2024-10-31T18:03:31.817" v="1350"/>
          <ac:spMkLst>
            <pc:docMk/>
            <pc:sldMk cId="964317117" sldId="833"/>
            <ac:spMk id="291" creationId="{DEB36469-9828-5901-98BF-0958A0F7452A}"/>
          </ac:spMkLst>
        </pc:spChg>
        <pc:spChg chg="add mod">
          <ac:chgData name="ِAwatef B" userId="4c3a533462edbdd8" providerId="LiveId" clId="{F2F93E38-54C2-4B18-89B7-8901134CEF5B}" dt="2024-10-31T18:03:31.817" v="1350"/>
          <ac:spMkLst>
            <pc:docMk/>
            <pc:sldMk cId="964317117" sldId="833"/>
            <ac:spMk id="292" creationId="{F47E0563-CBB9-31C9-03F6-58ED1061F363}"/>
          </ac:spMkLst>
        </pc:spChg>
        <pc:spChg chg="add mod">
          <ac:chgData name="ِAwatef B" userId="4c3a533462edbdd8" providerId="LiveId" clId="{F2F93E38-54C2-4B18-89B7-8901134CEF5B}" dt="2024-10-31T18:03:31.817" v="1350"/>
          <ac:spMkLst>
            <pc:docMk/>
            <pc:sldMk cId="964317117" sldId="833"/>
            <ac:spMk id="293" creationId="{81157C2D-5793-39D1-E660-D4A20085FBB3}"/>
          </ac:spMkLst>
        </pc:spChg>
        <pc:spChg chg="add mod">
          <ac:chgData name="ِAwatef B" userId="4c3a533462edbdd8" providerId="LiveId" clId="{F2F93E38-54C2-4B18-89B7-8901134CEF5B}" dt="2024-10-31T18:03:31.817" v="1350"/>
          <ac:spMkLst>
            <pc:docMk/>
            <pc:sldMk cId="964317117" sldId="833"/>
            <ac:spMk id="294" creationId="{FBCB4E56-50C7-BA7A-8218-26E1F235A89B}"/>
          </ac:spMkLst>
        </pc:spChg>
        <pc:spChg chg="add mod">
          <ac:chgData name="ِAwatef B" userId="4c3a533462edbdd8" providerId="LiveId" clId="{F2F93E38-54C2-4B18-89B7-8901134CEF5B}" dt="2024-10-31T18:03:31.817" v="1350"/>
          <ac:spMkLst>
            <pc:docMk/>
            <pc:sldMk cId="964317117" sldId="833"/>
            <ac:spMk id="295" creationId="{E9B08F4C-9BE5-EC06-399F-6DB7114E3A52}"/>
          </ac:spMkLst>
        </pc:spChg>
        <pc:spChg chg="add mod">
          <ac:chgData name="ِAwatef B" userId="4c3a533462edbdd8" providerId="LiveId" clId="{F2F93E38-54C2-4B18-89B7-8901134CEF5B}" dt="2024-10-31T18:03:31.817" v="1350"/>
          <ac:spMkLst>
            <pc:docMk/>
            <pc:sldMk cId="964317117" sldId="833"/>
            <ac:spMk id="296" creationId="{1D19928C-D7EA-2A1F-EF4C-BCC84CD32AA0}"/>
          </ac:spMkLst>
        </pc:spChg>
        <pc:grpChg chg="add del mod">
          <ac:chgData name="ِAwatef B" userId="4c3a533462edbdd8" providerId="LiveId" clId="{F2F93E38-54C2-4B18-89B7-8901134CEF5B}" dt="2024-10-31T18:03:58.944" v="1351" actId="478"/>
          <ac:grpSpMkLst>
            <pc:docMk/>
            <pc:sldMk cId="964317117" sldId="833"/>
            <ac:grpSpMk id="3" creationId="{196C1BC0-D2D1-B9D3-70AD-0CA8F5ADF117}"/>
          </ac:grpSpMkLst>
        </pc:grpChg>
        <pc:picChg chg="add mod ord modCrop">
          <ac:chgData name="ِAwatef B" userId="4c3a533462edbdd8" providerId="LiveId" clId="{F2F93E38-54C2-4B18-89B7-8901134CEF5B}" dt="2024-10-31T18:08:20.928" v="1383" actId="167"/>
          <ac:picMkLst>
            <pc:docMk/>
            <pc:sldMk cId="964317117" sldId="833"/>
            <ac:picMk id="298" creationId="{4469303D-6911-9013-4864-0C0AA57EA80D}"/>
          </ac:picMkLst>
        </pc:picChg>
        <pc:picChg chg="add mod modCrop">
          <ac:chgData name="ِAwatef B" userId="4c3a533462edbdd8" providerId="LiveId" clId="{F2F93E38-54C2-4B18-89B7-8901134CEF5B}" dt="2024-10-31T18:07:37.448" v="1378" actId="1076"/>
          <ac:picMkLst>
            <pc:docMk/>
            <pc:sldMk cId="964317117" sldId="833"/>
            <ac:picMk id="299" creationId="{CC64A86B-DA62-A4D3-6147-9CE87D93FDD6}"/>
          </ac:picMkLst>
        </pc:picChg>
      </pc:sldChg>
      <pc:sldChg chg="addSp delSp modSp add mod">
        <pc:chgData name="ِAwatef B" userId="4c3a533462edbdd8" providerId="LiveId" clId="{F2F93E38-54C2-4B18-89B7-8901134CEF5B}" dt="2024-10-31T18:22:13.041" v="1469" actId="207"/>
        <pc:sldMkLst>
          <pc:docMk/>
          <pc:sldMk cId="875047583" sldId="834"/>
        </pc:sldMkLst>
        <pc:spChg chg="mod">
          <ac:chgData name="ِAwatef B" userId="4c3a533462edbdd8" providerId="LiveId" clId="{F2F93E38-54C2-4B18-89B7-8901134CEF5B}" dt="2024-10-31T18:20:36.085" v="1454" actId="14100"/>
          <ac:spMkLst>
            <pc:docMk/>
            <pc:sldMk cId="875047583" sldId="834"/>
            <ac:spMk id="2" creationId="{1D9DFC6D-7895-AF9E-FE04-929722B9D327}"/>
          </ac:spMkLst>
        </pc:spChg>
        <pc:spChg chg="add mod">
          <ac:chgData name="ِAwatef B" userId="4c3a533462edbdd8" providerId="LiveId" clId="{F2F93E38-54C2-4B18-89B7-8901134CEF5B}" dt="2024-10-31T18:22:13.041" v="1469" actId="207"/>
          <ac:spMkLst>
            <pc:docMk/>
            <pc:sldMk cId="875047583" sldId="834"/>
            <ac:spMk id="5" creationId="{2C53108A-AB4D-2B80-E512-2B7261E87297}"/>
          </ac:spMkLst>
        </pc:spChg>
        <pc:picChg chg="del">
          <ac:chgData name="ِAwatef B" userId="4c3a533462edbdd8" providerId="LiveId" clId="{F2F93E38-54C2-4B18-89B7-8901134CEF5B}" dt="2024-10-31T18:18:00.818" v="1441" actId="478"/>
          <ac:picMkLst>
            <pc:docMk/>
            <pc:sldMk cId="875047583" sldId="834"/>
            <ac:picMk id="298" creationId="{0BAE46EE-7906-6A2A-E161-4B254B057342}"/>
          </ac:picMkLst>
        </pc:picChg>
        <pc:picChg chg="del">
          <ac:chgData name="ِAwatef B" userId="4c3a533462edbdd8" providerId="LiveId" clId="{F2F93E38-54C2-4B18-89B7-8901134CEF5B}" dt="2024-10-31T18:18:03.484" v="1442" actId="478"/>
          <ac:picMkLst>
            <pc:docMk/>
            <pc:sldMk cId="875047583" sldId="834"/>
            <ac:picMk id="299" creationId="{CD42EFA7-393D-AEEE-2217-E201DC980F27}"/>
          </ac:picMkLst>
        </pc:picChg>
      </pc:sldChg>
      <pc:sldChg chg="modSp add mod">
        <pc:chgData name="ِAwatef B" userId="4c3a533462edbdd8" providerId="LiveId" clId="{F2F93E38-54C2-4B18-89B7-8901134CEF5B}" dt="2024-10-31T18:29:18.217" v="1546" actId="1036"/>
        <pc:sldMkLst>
          <pc:docMk/>
          <pc:sldMk cId="3064974468" sldId="835"/>
        </pc:sldMkLst>
        <pc:spChg chg="mod">
          <ac:chgData name="ِAwatef B" userId="4c3a533462edbdd8" providerId="LiveId" clId="{F2F93E38-54C2-4B18-89B7-8901134CEF5B}" dt="2024-10-31T18:29:18.217" v="1546" actId="1036"/>
          <ac:spMkLst>
            <pc:docMk/>
            <pc:sldMk cId="3064974468" sldId="835"/>
            <ac:spMk id="2" creationId="{C15871F8-2459-21F4-AAD9-B8AF90C20BF7}"/>
          </ac:spMkLst>
        </pc:spChg>
        <pc:spChg chg="mod">
          <ac:chgData name="ِAwatef B" userId="4c3a533462edbdd8" providerId="LiveId" clId="{F2F93E38-54C2-4B18-89B7-8901134CEF5B}" dt="2024-10-31T18:25:52.871" v="1515" actId="207"/>
          <ac:spMkLst>
            <pc:docMk/>
            <pc:sldMk cId="3064974468" sldId="835"/>
            <ac:spMk id="5" creationId="{19696B80-81AA-2061-7A97-0F3E5E06714D}"/>
          </ac:spMkLst>
        </pc:spChg>
      </pc:sldChg>
      <pc:sldChg chg="add del">
        <pc:chgData name="ِAwatef B" userId="4c3a533462edbdd8" providerId="LiveId" clId="{F2F93E38-54C2-4B18-89B7-8901134CEF5B}" dt="2024-10-31T18:28:29.217" v="1539" actId="47"/>
        <pc:sldMkLst>
          <pc:docMk/>
          <pc:sldMk cId="581179033" sldId="836"/>
        </pc:sldMkLst>
      </pc:sldChg>
      <pc:sldChg chg="modSp add mod">
        <pc:chgData name="ِAwatef B" userId="4c3a533462edbdd8" providerId="LiveId" clId="{F2F93E38-54C2-4B18-89B7-8901134CEF5B}" dt="2024-10-31T18:28:16.380" v="1538" actId="14100"/>
        <pc:sldMkLst>
          <pc:docMk/>
          <pc:sldMk cId="62364871" sldId="837"/>
        </pc:sldMkLst>
        <pc:spChg chg="mod">
          <ac:chgData name="ِAwatef B" userId="4c3a533462edbdd8" providerId="LiveId" clId="{F2F93E38-54C2-4B18-89B7-8901134CEF5B}" dt="2024-10-31T18:28:16.380" v="1538" actId="14100"/>
          <ac:spMkLst>
            <pc:docMk/>
            <pc:sldMk cId="62364871" sldId="837"/>
            <ac:spMk id="5" creationId="{D7B26631-AB56-5C1B-C816-EEEEF4CB9917}"/>
          </ac:spMkLst>
        </pc:spChg>
        <pc:spChg chg="mod">
          <ac:chgData name="ِAwatef B" userId="4c3a533462edbdd8" providerId="LiveId" clId="{F2F93E38-54C2-4B18-89B7-8901134CEF5B}" dt="2024-10-31T18:28:09.704" v="1537" actId="14100"/>
          <ac:spMkLst>
            <pc:docMk/>
            <pc:sldMk cId="62364871" sldId="837"/>
            <ac:spMk id="7" creationId="{DB560458-05A5-95DF-8699-1E0AB730426B}"/>
          </ac:spMkLst>
        </pc:spChg>
        <pc:spChg chg="mod">
          <ac:chgData name="ِAwatef B" userId="4c3a533462edbdd8" providerId="LiveId" clId="{F2F93E38-54C2-4B18-89B7-8901134CEF5B}" dt="2024-10-31T18:27:50.917" v="1533" actId="14100"/>
          <ac:spMkLst>
            <pc:docMk/>
            <pc:sldMk cId="62364871" sldId="837"/>
            <ac:spMk id="8" creationId="{A0AFCE36-F822-8DB5-7889-D40D8674D773}"/>
          </ac:spMkLst>
        </pc:spChg>
      </pc:sldChg>
      <pc:sldChg chg="addSp delSp modSp add mod">
        <pc:chgData name="ِAwatef B" userId="4c3a533462edbdd8" providerId="LiveId" clId="{F2F93E38-54C2-4B18-89B7-8901134CEF5B}" dt="2024-10-31T18:51:52.459" v="1851" actId="1076"/>
        <pc:sldMkLst>
          <pc:docMk/>
          <pc:sldMk cId="83106620" sldId="838"/>
        </pc:sldMkLst>
        <pc:spChg chg="mod">
          <ac:chgData name="ِAwatef B" userId="4c3a533462edbdd8" providerId="LiveId" clId="{F2F93E38-54C2-4B18-89B7-8901134CEF5B}" dt="2024-10-31T18:34:37.107" v="1760" actId="14100"/>
          <ac:spMkLst>
            <pc:docMk/>
            <pc:sldMk cId="83106620" sldId="838"/>
            <ac:spMk id="2" creationId="{E8D73DF1-64BA-6C51-E436-1F3F5D181992}"/>
          </ac:spMkLst>
        </pc:spChg>
        <pc:spChg chg="add mod">
          <ac:chgData name="ِAwatef B" userId="4c3a533462edbdd8" providerId="LiveId" clId="{F2F93E38-54C2-4B18-89B7-8901134CEF5B}" dt="2024-10-31T18:39:45.445" v="1800" actId="14100"/>
          <ac:spMkLst>
            <pc:docMk/>
            <pc:sldMk cId="83106620" sldId="838"/>
            <ac:spMk id="6" creationId="{B74431A3-8458-C73C-2F6D-5796AD1E85DF}"/>
          </ac:spMkLst>
        </pc:spChg>
        <pc:spChg chg="mod ord">
          <ac:chgData name="ِAwatef B" userId="4c3a533462edbdd8" providerId="LiveId" clId="{F2F93E38-54C2-4B18-89B7-8901134CEF5B}" dt="2024-10-31T18:51:32.145" v="1840" actId="1035"/>
          <ac:spMkLst>
            <pc:docMk/>
            <pc:sldMk cId="83106620" sldId="838"/>
            <ac:spMk id="7" creationId="{4006E1EE-FFC6-7734-0439-7147FC288F73}"/>
          </ac:spMkLst>
        </pc:spChg>
        <pc:spChg chg="mod ord">
          <ac:chgData name="ِAwatef B" userId="4c3a533462edbdd8" providerId="LiveId" clId="{F2F93E38-54C2-4B18-89B7-8901134CEF5B}" dt="2024-10-31T18:51:43.173" v="1849" actId="1035"/>
          <ac:spMkLst>
            <pc:docMk/>
            <pc:sldMk cId="83106620" sldId="838"/>
            <ac:spMk id="8" creationId="{DB2A6CF0-78A1-C4A3-7813-41FFFCD79BDC}"/>
          </ac:spMkLst>
        </pc:spChg>
        <pc:spChg chg="add mod">
          <ac:chgData name="ِAwatef B" userId="4c3a533462edbdd8" providerId="LiveId" clId="{F2F93E38-54C2-4B18-89B7-8901134CEF5B}" dt="2024-10-31T18:51:52.459" v="1851" actId="1076"/>
          <ac:spMkLst>
            <pc:docMk/>
            <pc:sldMk cId="83106620" sldId="838"/>
            <ac:spMk id="16" creationId="{381AB40C-CBED-6AFB-B8CA-0974D0055A7C}"/>
          </ac:spMkLst>
        </pc:spChg>
        <pc:picChg chg="add del mod modCrop">
          <ac:chgData name="ِAwatef B" userId="4c3a533462edbdd8" providerId="LiveId" clId="{F2F93E38-54C2-4B18-89B7-8901134CEF5B}" dt="2024-10-31T18:34:13.637" v="1754" actId="478"/>
          <ac:picMkLst>
            <pc:docMk/>
            <pc:sldMk cId="83106620" sldId="838"/>
            <ac:picMk id="5" creationId="{6F4DD6F7-9618-7571-0024-0BACC21F5FE2}"/>
          </ac:picMkLst>
        </pc:picChg>
        <pc:picChg chg="add mod modCrop">
          <ac:chgData name="ِAwatef B" userId="4c3a533462edbdd8" providerId="LiveId" clId="{F2F93E38-54C2-4B18-89B7-8901134CEF5B}" dt="2024-10-31T18:51:48.313" v="1850" actId="14100"/>
          <ac:picMkLst>
            <pc:docMk/>
            <pc:sldMk cId="83106620" sldId="838"/>
            <ac:picMk id="10" creationId="{96FB661E-08C2-F040-97CF-E8D360F61062}"/>
          </ac:picMkLst>
        </pc:picChg>
        <pc:picChg chg="del">
          <ac:chgData name="ِAwatef B" userId="4c3a533462edbdd8" providerId="LiveId" clId="{F2F93E38-54C2-4B18-89B7-8901134CEF5B}" dt="2024-10-31T18:30:58.389" v="1548" actId="478"/>
          <ac:picMkLst>
            <pc:docMk/>
            <pc:sldMk cId="83106620" sldId="838"/>
            <ac:picMk id="298" creationId="{52E23D18-B689-5A14-CE77-CA6E6F76F87E}"/>
          </ac:picMkLst>
        </pc:picChg>
        <pc:picChg chg="del">
          <ac:chgData name="ِAwatef B" userId="4c3a533462edbdd8" providerId="LiveId" clId="{F2F93E38-54C2-4B18-89B7-8901134CEF5B}" dt="2024-10-31T18:31:01.399" v="1549" actId="478"/>
          <ac:picMkLst>
            <pc:docMk/>
            <pc:sldMk cId="83106620" sldId="838"/>
            <ac:picMk id="299" creationId="{9EBA3075-6BCE-520C-B77F-D99E32CDDA94}"/>
          </ac:picMkLst>
        </pc:picChg>
        <pc:inkChg chg="add del">
          <ac:chgData name="ِAwatef B" userId="4c3a533462edbdd8" providerId="LiveId" clId="{F2F93E38-54C2-4B18-89B7-8901134CEF5B}" dt="2024-10-31T18:39:39.747" v="1799" actId="478"/>
          <ac:inkMkLst>
            <pc:docMk/>
            <pc:sldMk cId="83106620" sldId="838"/>
            <ac:inkMk id="11" creationId="{E0303E75-ACB5-8D29-AAB0-82FA9196C514}"/>
          </ac:inkMkLst>
        </pc:inkChg>
        <pc:inkChg chg="add del">
          <ac:chgData name="ِAwatef B" userId="4c3a533462edbdd8" providerId="LiveId" clId="{F2F93E38-54C2-4B18-89B7-8901134CEF5B}" dt="2024-10-31T18:38:24.270" v="1777" actId="9405"/>
          <ac:inkMkLst>
            <pc:docMk/>
            <pc:sldMk cId="83106620" sldId="838"/>
            <ac:inkMk id="12" creationId="{A510381B-F7FD-4A69-C2D7-55D4853B12B9}"/>
          </ac:inkMkLst>
        </pc:inkChg>
        <pc:inkChg chg="add del mod">
          <ac:chgData name="ِAwatef B" userId="4c3a533462edbdd8" providerId="LiveId" clId="{F2F93E38-54C2-4B18-89B7-8901134CEF5B}" dt="2024-10-31T18:47:20.235" v="1801" actId="478"/>
          <ac:inkMkLst>
            <pc:docMk/>
            <pc:sldMk cId="83106620" sldId="838"/>
            <ac:inkMk id="13" creationId="{F889A4A2-83DE-D266-FF90-69DEBE887E9C}"/>
          </ac:inkMkLst>
        </pc:inkChg>
        <pc:inkChg chg="add del">
          <ac:chgData name="ِAwatef B" userId="4c3a533462edbdd8" providerId="LiveId" clId="{F2F93E38-54C2-4B18-89B7-8901134CEF5B}" dt="2024-10-31T18:47:36.308" v="1803" actId="9405"/>
          <ac:inkMkLst>
            <pc:docMk/>
            <pc:sldMk cId="83106620" sldId="838"/>
            <ac:inkMk id="14" creationId="{37288B4B-9C53-B389-A8A5-BE9D611B7E17}"/>
          </ac:inkMkLst>
        </pc:inkChg>
        <pc:inkChg chg="add del mod">
          <ac:chgData name="ِAwatef B" userId="4c3a533462edbdd8" providerId="LiveId" clId="{F2F93E38-54C2-4B18-89B7-8901134CEF5B}" dt="2024-10-31T18:48:49.320" v="1814" actId="478"/>
          <ac:inkMkLst>
            <pc:docMk/>
            <pc:sldMk cId="83106620" sldId="838"/>
            <ac:inkMk id="15" creationId="{A14F8D25-40EA-A15D-89E2-0549DEBC04A0}"/>
          </ac:inkMkLst>
        </pc:inkChg>
      </pc:sldChg>
    </pc:docChg>
  </pc:docChgLst>
  <pc:docChgLst>
    <pc:chgData name="ِAwatef B" userId="4c3a533462edbdd8" providerId="LiveId" clId="{EE7DE461-C1CF-4760-9952-AA1D1BFDBFBE}"/>
    <pc:docChg chg="custSel modSld">
      <pc:chgData name="ِAwatef B" userId="4c3a533462edbdd8" providerId="LiveId" clId="{EE7DE461-C1CF-4760-9952-AA1D1BFDBFBE}" dt="2024-11-13T17:58:49.226" v="39" actId="478"/>
      <pc:docMkLst>
        <pc:docMk/>
      </pc:docMkLst>
      <pc:sldChg chg="delSp mod delAnim">
        <pc:chgData name="ِAwatef B" userId="4c3a533462edbdd8" providerId="LiveId" clId="{EE7DE461-C1CF-4760-9952-AA1D1BFDBFBE}" dt="2024-11-13T17:45:33.931" v="4" actId="478"/>
        <pc:sldMkLst>
          <pc:docMk/>
          <pc:sldMk cId="2844625956" sldId="370"/>
        </pc:sldMkLst>
        <pc:picChg chg="del">
          <ac:chgData name="ِAwatef B" userId="4c3a533462edbdd8" providerId="LiveId" clId="{EE7DE461-C1CF-4760-9952-AA1D1BFDBFBE}" dt="2024-11-13T17:45:33.931" v="4" actId="478"/>
          <ac:picMkLst>
            <pc:docMk/>
            <pc:sldMk cId="2844625956" sldId="370"/>
            <ac:picMk id="2" creationId="{5F81248F-D603-86AF-9F12-CCC855090FBB}"/>
          </ac:picMkLst>
        </pc:picChg>
      </pc:sldChg>
      <pc:sldChg chg="delSp mod delAnim">
        <pc:chgData name="ِAwatef B" userId="4c3a533462edbdd8" providerId="LiveId" clId="{EE7DE461-C1CF-4760-9952-AA1D1BFDBFBE}" dt="2024-11-13T17:45:30.495" v="3" actId="478"/>
        <pc:sldMkLst>
          <pc:docMk/>
          <pc:sldMk cId="3209221492" sldId="501"/>
        </pc:sldMkLst>
        <pc:picChg chg="del">
          <ac:chgData name="ِAwatef B" userId="4c3a533462edbdd8" providerId="LiveId" clId="{EE7DE461-C1CF-4760-9952-AA1D1BFDBFBE}" dt="2024-11-13T17:45:30.495" v="3" actId="478"/>
          <ac:picMkLst>
            <pc:docMk/>
            <pc:sldMk cId="3209221492" sldId="501"/>
            <ac:picMk id="7" creationId="{252B20A3-7524-DB5F-CB76-7AF2AE428E36}"/>
          </ac:picMkLst>
        </pc:picChg>
      </pc:sldChg>
      <pc:sldChg chg="delSp mod delAnim">
        <pc:chgData name="ِAwatef B" userId="4c3a533462edbdd8" providerId="LiveId" clId="{EE7DE461-C1CF-4760-9952-AA1D1BFDBFBE}" dt="2024-11-13T17:58:00.235" v="33" actId="478"/>
        <pc:sldMkLst>
          <pc:docMk/>
          <pc:sldMk cId="1058915096" sldId="665"/>
        </pc:sldMkLst>
        <pc:picChg chg="del">
          <ac:chgData name="ِAwatef B" userId="4c3a533462edbdd8" providerId="LiveId" clId="{EE7DE461-C1CF-4760-9952-AA1D1BFDBFBE}" dt="2024-11-13T17:58:00.235" v="33" actId="478"/>
          <ac:picMkLst>
            <pc:docMk/>
            <pc:sldMk cId="1058915096" sldId="665"/>
            <ac:picMk id="3" creationId="{D0228F5B-AD48-D484-A7A3-F314172F08B5}"/>
          </ac:picMkLst>
        </pc:picChg>
      </pc:sldChg>
      <pc:sldChg chg="delSp mod delAnim">
        <pc:chgData name="ِAwatef B" userId="4c3a533462edbdd8" providerId="LiveId" clId="{EE7DE461-C1CF-4760-9952-AA1D1BFDBFBE}" dt="2024-11-13T17:45:54.272" v="5" actId="478"/>
        <pc:sldMkLst>
          <pc:docMk/>
          <pc:sldMk cId="1628360170" sldId="799"/>
        </pc:sldMkLst>
        <pc:picChg chg="del">
          <ac:chgData name="ِAwatef B" userId="4c3a533462edbdd8" providerId="LiveId" clId="{EE7DE461-C1CF-4760-9952-AA1D1BFDBFBE}" dt="2024-11-13T17:45:54.272" v="5" actId="478"/>
          <ac:picMkLst>
            <pc:docMk/>
            <pc:sldMk cId="1628360170" sldId="799"/>
            <ac:picMk id="2" creationId="{6E40DBF3-6769-C4F5-D280-8BE3974D1933}"/>
          </ac:picMkLst>
        </pc:picChg>
      </pc:sldChg>
      <pc:sldChg chg="delSp mod delAnim">
        <pc:chgData name="ِAwatef B" userId="4c3a533462edbdd8" providerId="LiveId" clId="{EE7DE461-C1CF-4760-9952-AA1D1BFDBFBE}" dt="2024-11-13T17:46:32.050" v="12" actId="478"/>
        <pc:sldMkLst>
          <pc:docMk/>
          <pc:sldMk cId="11161155" sldId="808"/>
        </pc:sldMkLst>
        <pc:picChg chg="del">
          <ac:chgData name="ِAwatef B" userId="4c3a533462edbdd8" providerId="LiveId" clId="{EE7DE461-C1CF-4760-9952-AA1D1BFDBFBE}" dt="2024-11-13T17:46:32.050" v="12" actId="478"/>
          <ac:picMkLst>
            <pc:docMk/>
            <pc:sldMk cId="11161155" sldId="808"/>
            <ac:picMk id="3" creationId="{44CC581A-565B-30B1-A966-D3B282922B6C}"/>
          </ac:picMkLst>
        </pc:picChg>
      </pc:sldChg>
      <pc:sldChg chg="delSp mod delAnim">
        <pc:chgData name="ِAwatef B" userId="4c3a533462edbdd8" providerId="LiveId" clId="{EE7DE461-C1CF-4760-9952-AA1D1BFDBFBE}" dt="2024-11-13T17:45:59.102" v="6" actId="478"/>
        <pc:sldMkLst>
          <pc:docMk/>
          <pc:sldMk cId="125118117" sldId="839"/>
        </pc:sldMkLst>
        <pc:picChg chg="del">
          <ac:chgData name="ِAwatef B" userId="4c3a533462edbdd8" providerId="LiveId" clId="{EE7DE461-C1CF-4760-9952-AA1D1BFDBFBE}" dt="2024-11-13T17:45:59.102" v="6" actId="478"/>
          <ac:picMkLst>
            <pc:docMk/>
            <pc:sldMk cId="125118117" sldId="839"/>
            <ac:picMk id="2" creationId="{5A59ECE6-242B-6048-78C5-86F83E0B4351}"/>
          </ac:picMkLst>
        </pc:picChg>
      </pc:sldChg>
      <pc:sldChg chg="delSp mod delAnim">
        <pc:chgData name="ِAwatef B" userId="4c3a533462edbdd8" providerId="LiveId" clId="{EE7DE461-C1CF-4760-9952-AA1D1BFDBFBE}" dt="2024-11-13T17:46:03.274" v="7" actId="478"/>
        <pc:sldMkLst>
          <pc:docMk/>
          <pc:sldMk cId="848931401" sldId="840"/>
        </pc:sldMkLst>
        <pc:picChg chg="del">
          <ac:chgData name="ِAwatef B" userId="4c3a533462edbdd8" providerId="LiveId" clId="{EE7DE461-C1CF-4760-9952-AA1D1BFDBFBE}" dt="2024-11-13T17:46:03.274" v="7" actId="478"/>
          <ac:picMkLst>
            <pc:docMk/>
            <pc:sldMk cId="848931401" sldId="840"/>
            <ac:picMk id="2" creationId="{BC72C444-0753-E55A-D3F6-877344E665D7}"/>
          </ac:picMkLst>
        </pc:picChg>
      </pc:sldChg>
      <pc:sldChg chg="delSp mod delAnim">
        <pc:chgData name="ِAwatef B" userId="4c3a533462edbdd8" providerId="LiveId" clId="{EE7DE461-C1CF-4760-9952-AA1D1BFDBFBE}" dt="2024-11-13T17:46:06.544" v="8" actId="478"/>
        <pc:sldMkLst>
          <pc:docMk/>
          <pc:sldMk cId="299286769" sldId="841"/>
        </pc:sldMkLst>
        <pc:picChg chg="del">
          <ac:chgData name="ِAwatef B" userId="4c3a533462edbdd8" providerId="LiveId" clId="{EE7DE461-C1CF-4760-9952-AA1D1BFDBFBE}" dt="2024-11-13T17:46:06.544" v="8" actId="478"/>
          <ac:picMkLst>
            <pc:docMk/>
            <pc:sldMk cId="299286769" sldId="841"/>
            <ac:picMk id="2" creationId="{5DDACEDD-5D68-230D-CA07-106C31621698}"/>
          </ac:picMkLst>
        </pc:picChg>
      </pc:sldChg>
      <pc:sldChg chg="delSp mod delAnim">
        <pc:chgData name="ِAwatef B" userId="4c3a533462edbdd8" providerId="LiveId" clId="{EE7DE461-C1CF-4760-9952-AA1D1BFDBFBE}" dt="2024-11-13T17:46:11.892" v="9" actId="478"/>
        <pc:sldMkLst>
          <pc:docMk/>
          <pc:sldMk cId="3454434535" sldId="842"/>
        </pc:sldMkLst>
        <pc:picChg chg="del">
          <ac:chgData name="ِAwatef B" userId="4c3a533462edbdd8" providerId="LiveId" clId="{EE7DE461-C1CF-4760-9952-AA1D1BFDBFBE}" dt="2024-11-13T17:46:11.892" v="9" actId="478"/>
          <ac:picMkLst>
            <pc:docMk/>
            <pc:sldMk cId="3454434535" sldId="842"/>
            <ac:picMk id="2" creationId="{B236448E-AE22-B15D-4812-9F960FC64A0C}"/>
          </ac:picMkLst>
        </pc:picChg>
      </pc:sldChg>
      <pc:sldChg chg="delSp mod delAnim">
        <pc:chgData name="ِAwatef B" userId="4c3a533462edbdd8" providerId="LiveId" clId="{EE7DE461-C1CF-4760-9952-AA1D1BFDBFBE}" dt="2024-11-13T17:46:21.410" v="10" actId="478"/>
        <pc:sldMkLst>
          <pc:docMk/>
          <pc:sldMk cId="1315979859" sldId="843"/>
        </pc:sldMkLst>
        <pc:picChg chg="del">
          <ac:chgData name="ِAwatef B" userId="4c3a533462edbdd8" providerId="LiveId" clId="{EE7DE461-C1CF-4760-9952-AA1D1BFDBFBE}" dt="2024-11-13T17:46:21.410" v="10" actId="478"/>
          <ac:picMkLst>
            <pc:docMk/>
            <pc:sldMk cId="1315979859" sldId="843"/>
            <ac:picMk id="2" creationId="{A16F69B4-AD1B-8330-5280-95C010F9AD74}"/>
          </ac:picMkLst>
        </pc:picChg>
      </pc:sldChg>
      <pc:sldChg chg="delSp mod delAnim">
        <pc:chgData name="ِAwatef B" userId="4c3a533462edbdd8" providerId="LiveId" clId="{EE7DE461-C1CF-4760-9952-AA1D1BFDBFBE}" dt="2024-11-13T17:46:26.024" v="11" actId="478"/>
        <pc:sldMkLst>
          <pc:docMk/>
          <pc:sldMk cId="1598178396" sldId="844"/>
        </pc:sldMkLst>
        <pc:picChg chg="del">
          <ac:chgData name="ِAwatef B" userId="4c3a533462edbdd8" providerId="LiveId" clId="{EE7DE461-C1CF-4760-9952-AA1D1BFDBFBE}" dt="2024-11-13T17:46:26.024" v="11" actId="478"/>
          <ac:picMkLst>
            <pc:docMk/>
            <pc:sldMk cId="1598178396" sldId="844"/>
            <ac:picMk id="2" creationId="{9BEA208A-83E0-BCD2-EAE9-1F17111D0D9A}"/>
          </ac:picMkLst>
        </pc:picChg>
      </pc:sldChg>
      <pc:sldChg chg="delSp mod delAnim">
        <pc:chgData name="ِAwatef B" userId="4c3a533462edbdd8" providerId="LiveId" clId="{EE7DE461-C1CF-4760-9952-AA1D1BFDBFBE}" dt="2024-11-13T17:46:35.880" v="13" actId="478"/>
        <pc:sldMkLst>
          <pc:docMk/>
          <pc:sldMk cId="1694647740" sldId="845"/>
        </pc:sldMkLst>
        <pc:picChg chg="del">
          <ac:chgData name="ِAwatef B" userId="4c3a533462edbdd8" providerId="LiveId" clId="{EE7DE461-C1CF-4760-9952-AA1D1BFDBFBE}" dt="2024-11-13T17:46:35.880" v="13" actId="478"/>
          <ac:picMkLst>
            <pc:docMk/>
            <pc:sldMk cId="1694647740" sldId="845"/>
            <ac:picMk id="2" creationId="{72C1695B-BC23-2A04-BA28-CF7AF7DC9BC9}"/>
          </ac:picMkLst>
        </pc:picChg>
      </pc:sldChg>
      <pc:sldChg chg="delSp mod delAnim">
        <pc:chgData name="ِAwatef B" userId="4c3a533462edbdd8" providerId="LiveId" clId="{EE7DE461-C1CF-4760-9952-AA1D1BFDBFBE}" dt="2024-11-13T17:46:39.815" v="14" actId="478"/>
        <pc:sldMkLst>
          <pc:docMk/>
          <pc:sldMk cId="2654956524" sldId="846"/>
        </pc:sldMkLst>
        <pc:picChg chg="del">
          <ac:chgData name="ِAwatef B" userId="4c3a533462edbdd8" providerId="LiveId" clId="{EE7DE461-C1CF-4760-9952-AA1D1BFDBFBE}" dt="2024-11-13T17:46:39.815" v="14" actId="478"/>
          <ac:picMkLst>
            <pc:docMk/>
            <pc:sldMk cId="2654956524" sldId="846"/>
            <ac:picMk id="2" creationId="{09C3C575-3803-FA43-8E12-FF97C3059A73}"/>
          </ac:picMkLst>
        </pc:picChg>
      </pc:sldChg>
      <pc:sldChg chg="delSp mod delAnim">
        <pc:chgData name="ِAwatef B" userId="4c3a533462edbdd8" providerId="LiveId" clId="{EE7DE461-C1CF-4760-9952-AA1D1BFDBFBE}" dt="2024-11-13T17:46:53.281" v="15" actId="478"/>
        <pc:sldMkLst>
          <pc:docMk/>
          <pc:sldMk cId="4119410463" sldId="847"/>
        </pc:sldMkLst>
        <pc:picChg chg="del">
          <ac:chgData name="ِAwatef B" userId="4c3a533462edbdd8" providerId="LiveId" clId="{EE7DE461-C1CF-4760-9952-AA1D1BFDBFBE}" dt="2024-11-13T17:46:53.281" v="15" actId="478"/>
          <ac:picMkLst>
            <pc:docMk/>
            <pc:sldMk cId="4119410463" sldId="847"/>
            <ac:picMk id="2" creationId="{E7BA68A5-AF2B-4D76-DCCB-BE3A37E2906C}"/>
          </ac:picMkLst>
        </pc:picChg>
      </pc:sldChg>
      <pc:sldChg chg="delSp mod delAnim">
        <pc:chgData name="ِAwatef B" userId="4c3a533462edbdd8" providerId="LiveId" clId="{EE7DE461-C1CF-4760-9952-AA1D1BFDBFBE}" dt="2024-11-13T17:46:57.048" v="16" actId="478"/>
        <pc:sldMkLst>
          <pc:docMk/>
          <pc:sldMk cId="2617823820" sldId="848"/>
        </pc:sldMkLst>
        <pc:picChg chg="del">
          <ac:chgData name="ِAwatef B" userId="4c3a533462edbdd8" providerId="LiveId" clId="{EE7DE461-C1CF-4760-9952-AA1D1BFDBFBE}" dt="2024-11-13T17:46:57.048" v="16" actId="478"/>
          <ac:picMkLst>
            <pc:docMk/>
            <pc:sldMk cId="2617823820" sldId="848"/>
            <ac:picMk id="2" creationId="{21CBCD70-8776-5A8E-8573-316AC7AD5EAD}"/>
          </ac:picMkLst>
        </pc:picChg>
      </pc:sldChg>
      <pc:sldChg chg="delSp mod delAnim">
        <pc:chgData name="ِAwatef B" userId="4c3a533462edbdd8" providerId="LiveId" clId="{EE7DE461-C1CF-4760-9952-AA1D1BFDBFBE}" dt="2024-11-13T17:47:05.625" v="17" actId="478"/>
        <pc:sldMkLst>
          <pc:docMk/>
          <pc:sldMk cId="1883340706" sldId="849"/>
        </pc:sldMkLst>
        <pc:picChg chg="del">
          <ac:chgData name="ِAwatef B" userId="4c3a533462edbdd8" providerId="LiveId" clId="{EE7DE461-C1CF-4760-9952-AA1D1BFDBFBE}" dt="2024-11-13T17:47:05.625" v="17" actId="478"/>
          <ac:picMkLst>
            <pc:docMk/>
            <pc:sldMk cId="1883340706" sldId="849"/>
            <ac:picMk id="2" creationId="{F635AD86-9FB6-4FA5-93B7-A816031F44CA}"/>
          </ac:picMkLst>
        </pc:picChg>
      </pc:sldChg>
      <pc:sldChg chg="delSp mod delAnim">
        <pc:chgData name="ِAwatef B" userId="4c3a533462edbdd8" providerId="LiveId" clId="{EE7DE461-C1CF-4760-9952-AA1D1BFDBFBE}" dt="2024-11-13T17:47:13.770" v="19" actId="478"/>
        <pc:sldMkLst>
          <pc:docMk/>
          <pc:sldMk cId="3080019697" sldId="850"/>
        </pc:sldMkLst>
        <pc:picChg chg="del">
          <ac:chgData name="ِAwatef B" userId="4c3a533462edbdd8" providerId="LiveId" clId="{EE7DE461-C1CF-4760-9952-AA1D1BFDBFBE}" dt="2024-11-13T17:47:13.770" v="19" actId="478"/>
          <ac:picMkLst>
            <pc:docMk/>
            <pc:sldMk cId="3080019697" sldId="850"/>
            <ac:picMk id="2" creationId="{A69840D6-0A52-F1DA-3EFB-FA4270D1E57C}"/>
          </ac:picMkLst>
        </pc:picChg>
      </pc:sldChg>
      <pc:sldChg chg="delSp mod delAnim">
        <pc:chgData name="ِAwatef B" userId="4c3a533462edbdd8" providerId="LiveId" clId="{EE7DE461-C1CF-4760-9952-AA1D1BFDBFBE}" dt="2024-11-13T17:47:09.951" v="18" actId="478"/>
        <pc:sldMkLst>
          <pc:docMk/>
          <pc:sldMk cId="652985227" sldId="851"/>
        </pc:sldMkLst>
        <pc:picChg chg="del">
          <ac:chgData name="ِAwatef B" userId="4c3a533462edbdd8" providerId="LiveId" clId="{EE7DE461-C1CF-4760-9952-AA1D1BFDBFBE}" dt="2024-11-13T17:47:09.951" v="18" actId="478"/>
          <ac:picMkLst>
            <pc:docMk/>
            <pc:sldMk cId="652985227" sldId="851"/>
            <ac:picMk id="2" creationId="{3E68D87E-DFF8-01E6-73CE-29FA58143FEA}"/>
          </ac:picMkLst>
        </pc:picChg>
      </pc:sldChg>
      <pc:sldChg chg="delSp mod delAnim">
        <pc:chgData name="ِAwatef B" userId="4c3a533462edbdd8" providerId="LiveId" clId="{EE7DE461-C1CF-4760-9952-AA1D1BFDBFBE}" dt="2024-11-13T17:47:18.069" v="20" actId="478"/>
        <pc:sldMkLst>
          <pc:docMk/>
          <pc:sldMk cId="2360846878" sldId="852"/>
        </pc:sldMkLst>
        <pc:picChg chg="del">
          <ac:chgData name="ِAwatef B" userId="4c3a533462edbdd8" providerId="LiveId" clId="{EE7DE461-C1CF-4760-9952-AA1D1BFDBFBE}" dt="2024-11-13T17:47:18.069" v="20" actId="478"/>
          <ac:picMkLst>
            <pc:docMk/>
            <pc:sldMk cId="2360846878" sldId="852"/>
            <ac:picMk id="2" creationId="{521BCEE1-002D-37C6-D671-FCDFEBF1BCC9}"/>
          </ac:picMkLst>
        </pc:picChg>
      </pc:sldChg>
      <pc:sldChg chg="delSp mod delAnim">
        <pc:chgData name="ِAwatef B" userId="4c3a533462edbdd8" providerId="LiveId" clId="{EE7DE461-C1CF-4760-9952-AA1D1BFDBFBE}" dt="2024-11-13T17:50:44.735" v="21" actId="478"/>
        <pc:sldMkLst>
          <pc:docMk/>
          <pc:sldMk cId="571413978" sldId="853"/>
        </pc:sldMkLst>
        <pc:picChg chg="del">
          <ac:chgData name="ِAwatef B" userId="4c3a533462edbdd8" providerId="LiveId" clId="{EE7DE461-C1CF-4760-9952-AA1D1BFDBFBE}" dt="2024-11-13T17:50:44.735" v="21" actId="478"/>
          <ac:picMkLst>
            <pc:docMk/>
            <pc:sldMk cId="571413978" sldId="853"/>
            <ac:picMk id="2" creationId="{3F76650C-7A64-6C05-D67D-4F998C7A9B02}"/>
          </ac:picMkLst>
        </pc:picChg>
      </pc:sldChg>
      <pc:sldChg chg="delSp mod delAnim">
        <pc:chgData name="ِAwatef B" userId="4c3a533462edbdd8" providerId="LiveId" clId="{EE7DE461-C1CF-4760-9952-AA1D1BFDBFBE}" dt="2024-11-13T17:50:48.681" v="22" actId="478"/>
        <pc:sldMkLst>
          <pc:docMk/>
          <pc:sldMk cId="2235341761" sldId="854"/>
        </pc:sldMkLst>
        <pc:picChg chg="del">
          <ac:chgData name="ِAwatef B" userId="4c3a533462edbdd8" providerId="LiveId" clId="{EE7DE461-C1CF-4760-9952-AA1D1BFDBFBE}" dt="2024-11-13T17:50:48.681" v="22" actId="478"/>
          <ac:picMkLst>
            <pc:docMk/>
            <pc:sldMk cId="2235341761" sldId="854"/>
            <ac:picMk id="2" creationId="{D47E6CD1-FF20-D4C4-63CF-B9F6D485AAC1}"/>
          </ac:picMkLst>
        </pc:picChg>
      </pc:sldChg>
      <pc:sldChg chg="delSp mod delAnim">
        <pc:chgData name="ِAwatef B" userId="4c3a533462edbdd8" providerId="LiveId" clId="{EE7DE461-C1CF-4760-9952-AA1D1BFDBFBE}" dt="2024-11-13T17:50:54.920" v="23" actId="478"/>
        <pc:sldMkLst>
          <pc:docMk/>
          <pc:sldMk cId="3440900723" sldId="855"/>
        </pc:sldMkLst>
        <pc:picChg chg="del">
          <ac:chgData name="ِAwatef B" userId="4c3a533462edbdd8" providerId="LiveId" clId="{EE7DE461-C1CF-4760-9952-AA1D1BFDBFBE}" dt="2024-11-13T17:50:54.920" v="23" actId="478"/>
          <ac:picMkLst>
            <pc:docMk/>
            <pc:sldMk cId="3440900723" sldId="855"/>
            <ac:picMk id="2" creationId="{B3592DBA-1714-967D-C05F-779E5F3ED2F1}"/>
          </ac:picMkLst>
        </pc:picChg>
      </pc:sldChg>
      <pc:sldChg chg="delSp mod delAnim">
        <pc:chgData name="ِAwatef B" userId="4c3a533462edbdd8" providerId="LiveId" clId="{EE7DE461-C1CF-4760-9952-AA1D1BFDBFBE}" dt="2024-11-13T17:50:58.884" v="24" actId="478"/>
        <pc:sldMkLst>
          <pc:docMk/>
          <pc:sldMk cId="4080181393" sldId="856"/>
        </pc:sldMkLst>
        <pc:picChg chg="del">
          <ac:chgData name="ِAwatef B" userId="4c3a533462edbdd8" providerId="LiveId" clId="{EE7DE461-C1CF-4760-9952-AA1D1BFDBFBE}" dt="2024-11-13T17:50:58.884" v="24" actId="478"/>
          <ac:picMkLst>
            <pc:docMk/>
            <pc:sldMk cId="4080181393" sldId="856"/>
            <ac:picMk id="2" creationId="{2B87EFDF-9E83-E56C-49D1-7B499700F5F4}"/>
          </ac:picMkLst>
        </pc:picChg>
      </pc:sldChg>
      <pc:sldChg chg="delSp mod delAnim">
        <pc:chgData name="ِAwatef B" userId="4c3a533462edbdd8" providerId="LiveId" clId="{EE7DE461-C1CF-4760-9952-AA1D1BFDBFBE}" dt="2024-11-13T17:51:05.551" v="26" actId="478"/>
        <pc:sldMkLst>
          <pc:docMk/>
          <pc:sldMk cId="2589321421" sldId="857"/>
        </pc:sldMkLst>
        <pc:picChg chg="del">
          <ac:chgData name="ِAwatef B" userId="4c3a533462edbdd8" providerId="LiveId" clId="{EE7DE461-C1CF-4760-9952-AA1D1BFDBFBE}" dt="2024-11-13T17:51:03.461" v="25" actId="478"/>
          <ac:picMkLst>
            <pc:docMk/>
            <pc:sldMk cId="2589321421" sldId="857"/>
            <ac:picMk id="2" creationId="{3747AB1D-BF43-F66D-13EE-48DF2C7C194F}"/>
          </ac:picMkLst>
        </pc:picChg>
        <pc:picChg chg="del">
          <ac:chgData name="ِAwatef B" userId="4c3a533462edbdd8" providerId="LiveId" clId="{EE7DE461-C1CF-4760-9952-AA1D1BFDBFBE}" dt="2024-11-13T17:51:05.551" v="26" actId="478"/>
          <ac:picMkLst>
            <pc:docMk/>
            <pc:sldMk cId="2589321421" sldId="857"/>
            <ac:picMk id="8" creationId="{6E4DAC06-360F-CFBD-0474-E403586771EE}"/>
          </ac:picMkLst>
        </pc:picChg>
      </pc:sldChg>
      <pc:sldChg chg="delSp mod delAnim">
        <pc:chgData name="ِAwatef B" userId="4c3a533462edbdd8" providerId="LiveId" clId="{EE7DE461-C1CF-4760-9952-AA1D1BFDBFBE}" dt="2024-11-13T17:55:18.299" v="27" actId="478"/>
        <pc:sldMkLst>
          <pc:docMk/>
          <pc:sldMk cId="3912935267" sldId="858"/>
        </pc:sldMkLst>
        <pc:picChg chg="del">
          <ac:chgData name="ِAwatef B" userId="4c3a533462edbdd8" providerId="LiveId" clId="{EE7DE461-C1CF-4760-9952-AA1D1BFDBFBE}" dt="2024-11-13T17:55:18.299" v="27" actId="478"/>
          <ac:picMkLst>
            <pc:docMk/>
            <pc:sldMk cId="3912935267" sldId="858"/>
            <ac:picMk id="2" creationId="{A2A4B3CB-CA7C-5FA1-11FE-AF243BA20FCE}"/>
          </ac:picMkLst>
        </pc:picChg>
      </pc:sldChg>
      <pc:sldChg chg="delSp mod delAnim">
        <pc:chgData name="ِAwatef B" userId="4c3a533462edbdd8" providerId="LiveId" clId="{EE7DE461-C1CF-4760-9952-AA1D1BFDBFBE}" dt="2024-11-13T17:55:59.148" v="29" actId="478"/>
        <pc:sldMkLst>
          <pc:docMk/>
          <pc:sldMk cId="109804348" sldId="859"/>
        </pc:sldMkLst>
        <pc:picChg chg="del">
          <ac:chgData name="ِAwatef B" userId="4c3a533462edbdd8" providerId="LiveId" clId="{EE7DE461-C1CF-4760-9952-AA1D1BFDBFBE}" dt="2024-11-13T17:55:59.148" v="29" actId="478"/>
          <ac:picMkLst>
            <pc:docMk/>
            <pc:sldMk cId="109804348" sldId="859"/>
            <ac:picMk id="2" creationId="{99C05C7B-0A84-C6A8-3C30-8F1730610E23}"/>
          </ac:picMkLst>
        </pc:picChg>
      </pc:sldChg>
      <pc:sldChg chg="delSp mod delAnim">
        <pc:chgData name="ِAwatef B" userId="4c3a533462edbdd8" providerId="LiveId" clId="{EE7DE461-C1CF-4760-9952-AA1D1BFDBFBE}" dt="2024-11-13T17:55:54.973" v="28" actId="478"/>
        <pc:sldMkLst>
          <pc:docMk/>
          <pc:sldMk cId="1832709186" sldId="860"/>
        </pc:sldMkLst>
        <pc:picChg chg="del">
          <ac:chgData name="ِAwatef B" userId="4c3a533462edbdd8" providerId="LiveId" clId="{EE7DE461-C1CF-4760-9952-AA1D1BFDBFBE}" dt="2024-11-13T17:55:54.973" v="28" actId="478"/>
          <ac:picMkLst>
            <pc:docMk/>
            <pc:sldMk cId="1832709186" sldId="860"/>
            <ac:picMk id="2" creationId="{BDD7544C-68C6-FE7B-D79E-83311EA0EE0E}"/>
          </ac:picMkLst>
        </pc:picChg>
      </pc:sldChg>
      <pc:sldChg chg="delSp mod delAnim">
        <pc:chgData name="ِAwatef B" userId="4c3a533462edbdd8" providerId="LiveId" clId="{EE7DE461-C1CF-4760-9952-AA1D1BFDBFBE}" dt="2024-11-13T17:56:04.055" v="30" actId="478"/>
        <pc:sldMkLst>
          <pc:docMk/>
          <pc:sldMk cId="3539313769" sldId="861"/>
        </pc:sldMkLst>
        <pc:picChg chg="del">
          <ac:chgData name="ِAwatef B" userId="4c3a533462edbdd8" providerId="LiveId" clId="{EE7DE461-C1CF-4760-9952-AA1D1BFDBFBE}" dt="2024-11-13T17:56:04.055" v="30" actId="478"/>
          <ac:picMkLst>
            <pc:docMk/>
            <pc:sldMk cId="3539313769" sldId="861"/>
            <ac:picMk id="2" creationId="{CE86CCD0-2904-D37E-DF1C-0EB311BAFABF}"/>
          </ac:picMkLst>
        </pc:picChg>
      </pc:sldChg>
      <pc:sldChg chg="delSp mod delAnim">
        <pc:chgData name="ِAwatef B" userId="4c3a533462edbdd8" providerId="LiveId" clId="{EE7DE461-C1CF-4760-9952-AA1D1BFDBFBE}" dt="2024-11-13T17:56:14.326" v="31" actId="478"/>
        <pc:sldMkLst>
          <pc:docMk/>
          <pc:sldMk cId="2465576557" sldId="862"/>
        </pc:sldMkLst>
        <pc:picChg chg="del">
          <ac:chgData name="ِAwatef B" userId="4c3a533462edbdd8" providerId="LiveId" clId="{EE7DE461-C1CF-4760-9952-AA1D1BFDBFBE}" dt="2024-11-13T17:56:14.326" v="31" actId="478"/>
          <ac:picMkLst>
            <pc:docMk/>
            <pc:sldMk cId="2465576557" sldId="862"/>
            <ac:picMk id="2" creationId="{25F7892C-FDB9-B923-C2E3-049092599FE3}"/>
          </ac:picMkLst>
        </pc:picChg>
      </pc:sldChg>
      <pc:sldChg chg="delSp mod delAnim">
        <pc:chgData name="ِAwatef B" userId="4c3a533462edbdd8" providerId="LiveId" clId="{EE7DE461-C1CF-4760-9952-AA1D1BFDBFBE}" dt="2024-11-13T17:56:18.642" v="32" actId="478"/>
        <pc:sldMkLst>
          <pc:docMk/>
          <pc:sldMk cId="2916318531" sldId="863"/>
        </pc:sldMkLst>
        <pc:picChg chg="del">
          <ac:chgData name="ِAwatef B" userId="4c3a533462edbdd8" providerId="LiveId" clId="{EE7DE461-C1CF-4760-9952-AA1D1BFDBFBE}" dt="2024-11-13T17:56:18.642" v="32" actId="478"/>
          <ac:picMkLst>
            <pc:docMk/>
            <pc:sldMk cId="2916318531" sldId="863"/>
            <ac:picMk id="2" creationId="{1D6F9494-F123-BED3-12D1-0BF6A7EB486F}"/>
          </ac:picMkLst>
        </pc:picChg>
      </pc:sldChg>
      <pc:sldChg chg="delSp mod delAnim">
        <pc:chgData name="ِAwatef B" userId="4c3a533462edbdd8" providerId="LiveId" clId="{EE7DE461-C1CF-4760-9952-AA1D1BFDBFBE}" dt="2024-11-13T17:58:49.226" v="39" actId="478"/>
        <pc:sldMkLst>
          <pc:docMk/>
          <pc:sldMk cId="2802732469" sldId="864"/>
        </pc:sldMkLst>
        <pc:picChg chg="del">
          <ac:chgData name="ِAwatef B" userId="4c3a533462edbdd8" providerId="LiveId" clId="{EE7DE461-C1CF-4760-9952-AA1D1BFDBFBE}" dt="2024-11-13T17:58:49.226" v="39" actId="478"/>
          <ac:picMkLst>
            <pc:docMk/>
            <pc:sldMk cId="2802732469" sldId="864"/>
            <ac:picMk id="2" creationId="{43668019-B421-25B7-2CA6-02B698D4CDBE}"/>
          </ac:picMkLst>
        </pc:picChg>
      </pc:sldChg>
      <pc:sldChg chg="delSp mod delAnim">
        <pc:chgData name="ِAwatef B" userId="4c3a533462edbdd8" providerId="LiveId" clId="{EE7DE461-C1CF-4760-9952-AA1D1BFDBFBE}" dt="2024-11-13T17:58:36.624" v="37" actId="478"/>
        <pc:sldMkLst>
          <pc:docMk/>
          <pc:sldMk cId="1114528727" sldId="867"/>
        </pc:sldMkLst>
        <pc:picChg chg="del">
          <ac:chgData name="ِAwatef B" userId="4c3a533462edbdd8" providerId="LiveId" clId="{EE7DE461-C1CF-4760-9952-AA1D1BFDBFBE}" dt="2024-11-13T17:58:36.624" v="37" actId="478"/>
          <ac:picMkLst>
            <pc:docMk/>
            <pc:sldMk cId="1114528727" sldId="867"/>
            <ac:picMk id="2" creationId="{46F6298D-088D-C763-8EDC-966290E14FEC}"/>
          </ac:picMkLst>
        </pc:picChg>
      </pc:sldChg>
      <pc:sldChg chg="delSp mod delAnim">
        <pc:chgData name="ِAwatef B" userId="4c3a533462edbdd8" providerId="LiveId" clId="{EE7DE461-C1CF-4760-9952-AA1D1BFDBFBE}" dt="2024-11-13T17:58:16.487" v="36" actId="478"/>
        <pc:sldMkLst>
          <pc:docMk/>
          <pc:sldMk cId="2050890703" sldId="868"/>
        </pc:sldMkLst>
        <pc:picChg chg="del">
          <ac:chgData name="ِAwatef B" userId="4c3a533462edbdd8" providerId="LiveId" clId="{EE7DE461-C1CF-4760-9952-AA1D1BFDBFBE}" dt="2024-11-13T17:58:16.487" v="36" actId="478"/>
          <ac:picMkLst>
            <pc:docMk/>
            <pc:sldMk cId="2050890703" sldId="868"/>
            <ac:picMk id="4" creationId="{E461EC68-2501-8E2A-407A-1C8030BC9DEC}"/>
          </ac:picMkLst>
        </pc:picChg>
      </pc:sldChg>
      <pc:sldChg chg="delSp mod delAnim">
        <pc:chgData name="ِAwatef B" userId="4c3a533462edbdd8" providerId="LiveId" clId="{EE7DE461-C1CF-4760-9952-AA1D1BFDBFBE}" dt="2024-11-13T17:58:08.295" v="34" actId="478"/>
        <pc:sldMkLst>
          <pc:docMk/>
          <pc:sldMk cId="355912033" sldId="869"/>
        </pc:sldMkLst>
        <pc:picChg chg="del">
          <ac:chgData name="ِAwatef B" userId="4c3a533462edbdd8" providerId="LiveId" clId="{EE7DE461-C1CF-4760-9952-AA1D1BFDBFBE}" dt="2024-11-13T17:58:08.295" v="34" actId="478"/>
          <ac:picMkLst>
            <pc:docMk/>
            <pc:sldMk cId="355912033" sldId="869"/>
            <ac:picMk id="2" creationId="{E4A65FDF-086C-79B0-6F1C-BD45C823AA8B}"/>
          </ac:picMkLst>
        </pc:picChg>
      </pc:sldChg>
      <pc:sldChg chg="delSp mod delAnim">
        <pc:chgData name="ِAwatef B" userId="4c3a533462edbdd8" providerId="LiveId" clId="{EE7DE461-C1CF-4760-9952-AA1D1BFDBFBE}" dt="2024-11-13T17:58:11.887" v="35" actId="478"/>
        <pc:sldMkLst>
          <pc:docMk/>
          <pc:sldMk cId="2238400595" sldId="870"/>
        </pc:sldMkLst>
        <pc:picChg chg="del">
          <ac:chgData name="ِAwatef B" userId="4c3a533462edbdd8" providerId="LiveId" clId="{EE7DE461-C1CF-4760-9952-AA1D1BFDBFBE}" dt="2024-11-13T17:58:11.887" v="35" actId="478"/>
          <ac:picMkLst>
            <pc:docMk/>
            <pc:sldMk cId="2238400595" sldId="870"/>
            <ac:picMk id="2" creationId="{0A2ACF07-B890-1DAF-D7EC-EC3CA0B292D9}"/>
          </ac:picMkLst>
        </pc:picChg>
      </pc:sldChg>
      <pc:sldChg chg="delSp mod delAnim">
        <pc:chgData name="ِAwatef B" userId="4c3a533462edbdd8" providerId="LiveId" clId="{EE7DE461-C1CF-4760-9952-AA1D1BFDBFBE}" dt="2024-11-13T17:58:41.434" v="38" actId="478"/>
        <pc:sldMkLst>
          <pc:docMk/>
          <pc:sldMk cId="860537994" sldId="871"/>
        </pc:sldMkLst>
        <pc:picChg chg="del">
          <ac:chgData name="ِAwatef B" userId="4c3a533462edbdd8" providerId="LiveId" clId="{EE7DE461-C1CF-4760-9952-AA1D1BFDBFBE}" dt="2024-11-13T17:58:41.434" v="38" actId="478"/>
          <ac:picMkLst>
            <pc:docMk/>
            <pc:sldMk cId="860537994" sldId="871"/>
            <ac:picMk id="2" creationId="{9D0ED8A9-51A4-DBF9-4656-F8DF3B8E5829}"/>
          </ac:picMkLst>
        </pc:picChg>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14:44:37.525" v="1870" actId="1076"/>
      <pc:docMkLst>
        <pc:docMk/>
      </pc:docMkLst>
      <pc:sldChg chg="modSp mod">
        <pc:chgData name="ِAwatef B" userId="4c3a533462edbdd8" providerId="LiveId" clId="{FE9CA47E-3CA5-4541-98CF-E66856EAC599}" dt="2024-10-28T19:24:48.280" v="1839" actId="20577"/>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ldChg>
      <pc:sldChg chg="del">
        <pc:chgData name="ِAwatef B" userId="4c3a533462edbdd8" providerId="LiveId" clId="{FE9CA47E-3CA5-4541-98CF-E66856EAC599}" dt="2024-10-28T08:42:49.097" v="336" actId="47"/>
        <pc:sldMkLst>
          <pc:docMk/>
          <pc:sldMk cId="1750087695" sldId="385"/>
        </pc:sldMkLst>
      </pc:sldChg>
      <pc:sldChg chg="modSp mod">
        <pc:chgData name="ِAwatef B" userId="4c3a533462edbdd8" providerId="LiveId" clId="{FE9CA47E-3CA5-4541-98CF-E66856EAC599}" dt="2024-10-27T04:15:04.284" v="59" actId="20577"/>
        <pc:sldMkLst>
          <pc:docMk/>
          <pc:sldMk cId="3209221492" sldId="501"/>
        </pc:sldMkLst>
        <pc:spChg chg="mod">
          <ac:chgData name="ِAwatef B" userId="4c3a533462edbdd8" providerId="LiveId" clId="{FE9CA47E-3CA5-4541-98CF-E66856EAC599}" dt="2024-10-27T04:15:04.284" v="59" actId="20577"/>
          <ac:spMkLst>
            <pc:docMk/>
            <pc:sldMk cId="3209221492" sldId="501"/>
            <ac:spMk id="10" creationId="{00000000-0000-0000-0000-000000000000}"/>
          </ac:spMkLst>
        </pc:spChg>
      </pc:sldChg>
      <pc:sldChg chg="modSp mod">
        <pc:chgData name="ِAwatef B" userId="4c3a533462edbdd8" providerId="LiveId" clId="{FE9CA47E-3CA5-4541-98CF-E66856EAC599}" dt="2024-10-27T04:14:52.438" v="49" actId="20577"/>
        <pc:sldMkLst>
          <pc:docMk/>
          <pc:sldMk cId="0" sldId="502"/>
        </pc:sldMkLst>
        <pc:spChg chg="mod">
          <ac:chgData name="ِAwatef B" userId="4c3a533462edbdd8" providerId="LiveId" clId="{FE9CA47E-3CA5-4541-98CF-E66856EAC599}" dt="2024-10-27T04:14:52.438" v="49" actId="20577"/>
          <ac:spMkLst>
            <pc:docMk/>
            <pc:sldMk cId="0" sldId="502"/>
            <ac:spMk id="3" creationId="{6D9AC4FC-D5AC-C002-168E-DF345744E9DD}"/>
          </ac:spMkLst>
        </pc:spChg>
        <pc:spChg chg="mod">
          <ac:chgData name="ِAwatef B" userId="4c3a533462edbdd8" providerId="LiveId" clId="{FE9CA47E-3CA5-4541-98CF-E66856EAC599}" dt="2024-10-27T04:13:53.784" v="9" actId="20577"/>
          <ac:spMkLst>
            <pc:docMk/>
            <pc:sldMk cId="0" sldId="502"/>
            <ac:spMk id="34" creationId="{00000000-0000-0000-0000-000000000000}"/>
          </ac:spMkLst>
        </pc:spChg>
        <pc:spChg chg="mod">
          <ac:chgData name="ِAwatef B" userId="4c3a533462edbdd8" providerId="LiveId" clId="{FE9CA47E-3CA5-4541-98CF-E66856EAC599}" dt="2024-10-27T04:14:44.394" v="39" actId="20577"/>
          <ac:spMkLst>
            <pc:docMk/>
            <pc:sldMk cId="0" sldId="502"/>
            <ac:spMk id="46" creationId="{00000000-0000-0000-0000-000000000000}"/>
          </ac:spMkLst>
        </pc:spChg>
      </pc:sldChg>
      <pc:sldChg chg="modSp mod">
        <pc:chgData name="ِAwatef B" userId="4c3a533462edbdd8" providerId="LiveId" clId="{FE9CA47E-3CA5-4541-98CF-E66856EAC599}" dt="2024-10-28T19:11:34.170" v="1554" actId="20577"/>
        <pc:sldMkLst>
          <pc:docMk/>
          <pc:sldMk cId="363843668" sldId="503"/>
        </pc:sldMkLst>
        <pc:spChg chg="mod">
          <ac:chgData name="ِAwatef B" userId="4c3a533462edbdd8" providerId="LiveId" clId="{FE9CA47E-3CA5-4541-98CF-E66856EAC599}" dt="2024-10-28T19:11:34.170" v="1554" actId="20577"/>
          <ac:spMkLst>
            <pc:docMk/>
            <pc:sldMk cId="363843668" sldId="503"/>
            <ac:spMk id="46" creationId="{00000000-0000-0000-0000-000000000000}"/>
          </ac:spMkLst>
        </pc:spChg>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pc:chgData name="ِAwatef B" userId="4c3a533462edbdd8" providerId="LiveId" clId="{FE9CA47E-3CA5-4541-98CF-E66856EAC599}" dt="2024-10-28T19:23:15.376" v="1778" actId="14100"/>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pc:chgData name="ِAwatef B" userId="4c3a533462edbdd8" providerId="LiveId" clId="{FE9CA47E-3CA5-4541-98CF-E66856EAC599}" dt="2024-10-28T19:23:02.565" v="1776" actId="20577"/>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pc:chgData name="ِAwatef B" userId="4c3a533462edbdd8" providerId="LiveId" clId="{FE9CA47E-3CA5-4541-98CF-E66856EAC599}" dt="2024-10-28T11:11:52.240" v="1401" actId="20577"/>
        <pc:sldMkLst>
          <pc:docMk/>
          <pc:sldMk cId="1158465606" sldId="744"/>
        </pc:sldMkLst>
        <pc:spChg chg="mod">
          <ac:chgData name="ِAwatef B" userId="4c3a533462edbdd8" providerId="LiveId" clId="{FE9CA47E-3CA5-4541-98CF-E66856EAC599}" dt="2024-10-28T11:11:52.240" v="1401"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pc:chgData name="ِAwatef B" userId="4c3a533462edbdd8" providerId="LiveId" clId="{FE9CA47E-3CA5-4541-98CF-E66856EAC599}" dt="2024-10-28T19:23:36.592" v="1782" actId="1076"/>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pc:chgData name="ِAwatef B" userId="4c3a533462edbdd8" providerId="LiveId" clId="{FE9CA47E-3CA5-4541-98CF-E66856EAC599}" dt="2024-10-28T15:40:51.925" v="1490" actId="20577"/>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28T15:40:51.925" v="1490"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pc:chgData name="ِAwatef B" userId="4c3a533462edbdd8" providerId="LiveId" clId="{FE9CA47E-3CA5-4541-98CF-E66856EAC599}" dt="2024-10-28T15:42:28.381" v="1491" actId="207"/>
        <pc:sldMkLst>
          <pc:docMk/>
          <pc:sldMk cId="326053570" sldId="772"/>
        </pc:sldMkLst>
        <pc:spChg chg="mod">
          <ac:chgData name="ِAwatef B" userId="4c3a533462edbdd8" providerId="LiveId" clId="{FE9CA47E-3CA5-4541-98CF-E66856EAC599}" dt="2024-10-28T10:09:41.703" v="590" actId="14100"/>
          <ac:spMkLst>
            <pc:docMk/>
            <pc:sldMk cId="326053570" sldId="772"/>
            <ac:spMk id="2" creationId="{5C73D1F7-AC01-9968-2C78-9096219D3FE0}"/>
          </ac:spMkLst>
        </pc:spChg>
        <pc:spChg chg="mod">
          <ac:chgData name="ِAwatef B" userId="4c3a533462edbdd8" providerId="LiveId" clId="{FE9CA47E-3CA5-4541-98CF-E66856EAC599}" dt="2024-10-28T15:42:28.381" v="1491" actId="20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pc:chgData name="ِAwatef B" userId="4c3a533462edbdd8" providerId="LiveId" clId="{FE9CA47E-3CA5-4541-98CF-E66856EAC599}" dt="2024-10-28T10:14:53.704" v="698" actId="1076"/>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pc:chgData name="ِAwatef B" userId="4c3a533462edbdd8" providerId="LiveId" clId="{FE9CA47E-3CA5-4541-98CF-E66856EAC599}" dt="2024-10-28T10:16:35.690" v="745" actId="1076"/>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pc:chgData name="ِAwatef B" userId="4c3a533462edbdd8" providerId="LiveId" clId="{FE9CA47E-3CA5-4541-98CF-E66856EAC599}" dt="2024-10-28T10:25:16.940" v="852" actId="14100"/>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pc:chgData name="ِAwatef B" userId="4c3a533462edbdd8" providerId="LiveId" clId="{FE9CA47E-3CA5-4541-98CF-E66856EAC599}" dt="2024-10-28T11:21:57.926" v="1473" actId="20577"/>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pc:chgData name="ِAwatef B" userId="4c3a533462edbdd8" providerId="LiveId" clId="{FE9CA47E-3CA5-4541-98CF-E66856EAC599}" dt="2024-10-28T16:11:28.506" v="1493" actId="20577"/>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pc:chgData name="ِAwatef B" userId="4c3a533462edbdd8" providerId="LiveId" clId="{FE9CA47E-3CA5-4541-98CF-E66856EAC599}" dt="2024-10-28T10:46:16.461" v="1074" actId="20577"/>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pc:chgData name="ِAwatef B" userId="4c3a533462edbdd8" providerId="LiveId" clId="{FE9CA47E-3CA5-4541-98CF-E66856EAC599}" dt="2024-10-28T10:52:25.760" v="1166" actId="20577"/>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pc:chgData name="ِAwatef B" userId="4c3a533462edbdd8" providerId="LiveId" clId="{FE9CA47E-3CA5-4541-98CF-E66856EAC599}" dt="2024-10-28T11:02:57.851" v="1265" actId="1035"/>
        <pc:sldMkLst>
          <pc:docMk/>
          <pc:sldMk cId="4281208399" sldId="780"/>
        </pc:sldMkLst>
        <pc:spChg chg="mod">
          <ac:chgData name="ِAwatef B" userId="4c3a533462edbdd8" providerId="LiveId" clId="{FE9CA47E-3CA5-4541-98CF-E66856EAC599}" dt="2024-10-28T11:02:57.851" v="1265" actId="1035"/>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pc:chgData name="ِAwatef B" userId="4c3a533462edbdd8" providerId="LiveId" clId="{FE9CA47E-3CA5-4541-98CF-E66856EAC599}" dt="2024-10-28T19:23:25.029" v="1780" actId="1076"/>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28T19:23:25.029" v="1780" actId="1076"/>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pc:chgData name="ِAwatef B" userId="4c3a533462edbdd8" providerId="LiveId" clId="{FE9CA47E-3CA5-4541-98CF-E66856EAC599}" dt="2024-10-28T08:50:54.025" v="464"/>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pc:chgData name="ِAwatef B" userId="4c3a533462edbdd8" providerId="LiveId" clId="{FE9CA47E-3CA5-4541-98CF-E66856EAC599}" dt="2024-10-28T09:00:22.977" v="544" actId="2710"/>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pc:chgData name="ِAwatef B" userId="4c3a533462edbdd8" providerId="LiveId" clId="{FE9CA47E-3CA5-4541-98CF-E66856EAC599}" dt="2024-10-28T10:15:19.699" v="702" actId="2711"/>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pc:chgData name="ِAwatef B" userId="4c3a533462edbdd8" providerId="LiveId" clId="{FE9CA47E-3CA5-4541-98CF-E66856EAC599}" dt="2024-10-28T10:19:35.775" v="793" actId="1036"/>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pc:chgData name="ِAwatef B" userId="4c3a533462edbdd8" providerId="LiveId" clId="{FE9CA47E-3CA5-4541-98CF-E66856EAC599}" dt="2024-10-28T16:36:42.283" v="1507" actId="20577"/>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pc:chgData name="ِAwatef B" userId="4c3a533462edbdd8" providerId="LiveId" clId="{FE9CA47E-3CA5-4541-98CF-E66856EAC599}" dt="2024-10-28T11:25:06.266" v="1482" actId="1076"/>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pc:chgData name="ِAwatef B" userId="4c3a533462edbdd8" providerId="LiveId" clId="{FE9CA47E-3CA5-4541-98CF-E66856EAC599}" dt="2024-10-28T10:46:26.528" v="1076" actId="14100"/>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pc:chgData name="ِAwatef B" userId="4c3a533462edbdd8" providerId="LiveId" clId="{FE9CA47E-3CA5-4541-98CF-E66856EAC599}" dt="2024-10-28T16:36:18.147" v="1495" actId="207"/>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pc:chgData name="ِAwatef B" userId="4c3a533462edbdd8" providerId="LiveId" clId="{FE9CA47E-3CA5-4541-98CF-E66856EAC599}" dt="2024-10-28T10:49:36.885" v="1142" actId="14100"/>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pc:chgData name="ِAwatef B" userId="4c3a533462edbdd8" providerId="LiveId" clId="{FE9CA47E-3CA5-4541-98CF-E66856EAC599}" dt="2024-10-28T16:52:41.504" v="1508" actId="20577"/>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pc:chgData name="ِAwatef B" userId="4c3a533462edbdd8" providerId="LiveId" clId="{FE9CA47E-3CA5-4541-98CF-E66856EAC599}" dt="2024-10-28T10:56:43.748" v="1220" actId="207"/>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pc:chgData name="ِAwatef B" userId="4c3a533462edbdd8" providerId="LiveId" clId="{FE9CA47E-3CA5-4541-98CF-E66856EAC599}" dt="2024-10-28T11:19:39.890" v="1461" actId="403"/>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pc:chgData name="ِAwatef B" userId="4c3a533462edbdd8" providerId="LiveId" clId="{FE9CA47E-3CA5-4541-98CF-E66856EAC599}" dt="2024-10-28T11:10:59.199" v="1390" actId="20577"/>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sldChg>
      <pc:sldChg chg="new del">
        <pc:chgData name="ِAwatef B" userId="4c3a533462edbdd8" providerId="LiveId" clId="{FE9CA47E-3CA5-4541-98CF-E66856EAC599}" dt="2024-10-28T11:19:11.543" v="1459" actId="47"/>
        <pc:sldMkLst>
          <pc:docMk/>
          <pc:sldMk cId="390694593" sldId="795"/>
        </pc:sldMkLst>
      </pc:sldChg>
      <pc:sldChg chg="delSp modSp add mod">
        <pc:chgData name="ِAwatef B" userId="4c3a533462edbdd8" providerId="LiveId" clId="{FE9CA47E-3CA5-4541-98CF-E66856EAC599}" dt="2024-10-28T11:16:01.306" v="1442" actId="14100"/>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pc:chgData name="ِAwatef B" userId="4c3a533462edbdd8" providerId="LiveId" clId="{FE9CA47E-3CA5-4541-98CF-E66856EAC599}" dt="2024-10-28T11:17:05.436" v="1452" actId="1076"/>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pc:chgData name="ِAwatef B" userId="4c3a533462edbdd8" providerId="LiveId" clId="{FE9CA47E-3CA5-4541-98CF-E66856EAC599}" dt="2024-10-28T11:17:45.291" v="1458" actId="20577"/>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delAnim">
        <pc:chgData name="ِAwatef B" userId="4c3a533462edbdd8" providerId="LiveId" clId="{FE9CA47E-3CA5-4541-98CF-E66856EAC599}" dt="2024-10-30T14:38:05.062" v="1840" actId="478"/>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modSp add mod">
        <pc:chgData name="ِAwatef B" userId="4c3a533462edbdd8" providerId="LiveId" clId="{FE9CA47E-3CA5-4541-98CF-E66856EAC599}" dt="2024-10-30T14:44:37.525" v="1870" actId="1076"/>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modSp add mod">
        <pc:chgData name="ِAwatef B" userId="4c3a533462edbdd8" providerId="LiveId" clId="{FE9CA47E-3CA5-4541-98CF-E66856EAC599}" dt="2024-10-28T19:19:38.176" v="1634" actId="14100"/>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modSp add mod">
        <pc:chgData name="ِAwatef B" userId="4c3a533462edbdd8" providerId="LiveId" clId="{FE9CA47E-3CA5-4541-98CF-E66856EAC599}" dt="2024-10-28T19:21:09.039" v="1662" actId="1076"/>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90978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594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28469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02346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03276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231A5-46CB-D834-A5C1-DCD3E92A27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DCE0FE-F5C0-323F-D316-0AEA68189E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EB5959-1CA8-D671-5ADB-9D7EF69DA4E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B26506E-745E-49A0-B30F-48BD10D415D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47224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60584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394741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94842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248723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47132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4830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84819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312061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200000"/>
              </a:lnSpc>
            </a:pPr>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32766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544771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0653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148997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958458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26126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001040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025611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812850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a:endParaRPr lang="ar-SA" sz="1800"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359745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78771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367448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42F48-8813-462F-3B7E-5B293415D1C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E25D3C0-5493-2714-3C12-79CBBEE6CC8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E88C4CA-1F57-7F1E-5B8C-7A20AB2ECD9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F7F0C61A-6C7F-8460-C69C-345BB4F2472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38300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B0FE8-D28D-EFDE-913E-4E32F5E48BF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6B253638-5657-DAD9-D012-CBD60912D4B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A3D2887-2432-3A22-3F1A-C03DB669A759}"/>
              </a:ext>
            </a:extLst>
          </p:cNvPr>
          <p:cNvSpPr>
            <a:spLocks noGrp="1"/>
          </p:cNvSpPr>
          <p:nvPr>
            <p:ph type="body" idx="1"/>
          </p:nvPr>
        </p:nvSpPr>
        <p:spPr/>
        <p:txBody>
          <a:bodyPr/>
          <a:lstStyle/>
          <a:p>
            <a:pPr algn="r" rtl="1"/>
            <a:endParaRPr lang="ar-SA" dirty="0">
              <a:latin typeface="Alexandria Light" pitchFamily="2" charset="-78"/>
              <a:cs typeface="Alexandria Light" pitchFamily="2" charset="-78"/>
            </a:endParaRPr>
          </a:p>
        </p:txBody>
      </p:sp>
      <p:sp>
        <p:nvSpPr>
          <p:cNvPr id="4" name="عنصر نائب لرقم الشريحة 3">
            <a:extLst>
              <a:ext uri="{FF2B5EF4-FFF2-40B4-BE49-F238E27FC236}">
                <a16:creationId xmlns:a16="http://schemas.microsoft.com/office/drawing/2014/main" id="{49BFE59B-42A5-4E9F-1106-612092FCB8A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083665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D4408-9BBF-3957-81E7-B513F55E414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C9BF1DE-81FF-B23E-78A7-092AEB8B5B8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A8CB1A1-7BC3-18C4-EDCA-CA764913FF4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EC9E0B59-8FD3-E7F7-FA80-A6927277DB2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598658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CD7880-E55C-1011-84F0-09715140B386}"/>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B8FE8702-B448-D0DD-FF00-80B67B6F1A0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DC826CB-E204-804A-FFEB-55C61153DFB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AAD71730-56D4-A9E6-F3DD-E8EAF1165F5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903238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59D7F-F95D-84E7-3F37-472E564616C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7C286957-97D2-FEF4-42CE-1889AF43B65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CF12992-94DC-936A-8F47-C8C79D30862D}"/>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CBA57D5A-3A80-DF80-1D6C-EDFDF6A1F13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0995093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7.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السابعة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6058788" y="3473660"/>
            <a:ext cx="4250356"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نظريات </a:t>
            </a:r>
            <a:r>
              <a:rPr lang="ar-SA" sz="2800">
                <a:solidFill>
                  <a:schemeClr val="accent5">
                    <a:lumMod val="75000"/>
                  </a:schemeClr>
                </a:solidFill>
                <a:effectLst/>
                <a:latin typeface="Alexandria" pitchFamily="2" charset="-78"/>
                <a:ea typeface="Times New Roman" panose="02020603050405020304" pitchFamily="18" charset="0"/>
                <a:cs typeface="Alexandria" pitchFamily="2" charset="-78"/>
              </a:rPr>
              <a:t>واستراتيجيات التغيير</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a:ln>
                  <a:noFill/>
                </a:ln>
                <a:solidFill>
                  <a:srgbClr val="2D3956"/>
                </a:solidFill>
                <a:effectLst/>
                <a:uLnTx/>
                <a:uFillTx/>
                <a:latin typeface="Alexandria Light" pitchFamily="2" charset="-78"/>
                <a:cs typeface="Alexandria Light" pitchFamily="2" charset="-78"/>
                <a:sym typeface="Tajawal Medium"/>
              </a:rPr>
              <a:t>سابعة</a:t>
            </a:r>
            <a:r>
              <a:rPr kumimoji="0" lang="ar-EG" sz="1400" i="0" u="none" strike="noStrike" kern="0" cap="none" spc="0" normalizeH="0" baseline="0" noProof="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197088" y="1096059"/>
            <a:ext cx="8836171" cy="5631542"/>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سادسة بعنوان </a:t>
            </a:r>
            <a:r>
              <a:rPr lang="ar-SA" dirty="0">
                <a:solidFill>
                  <a:schemeClr val="accent1"/>
                </a:solidFill>
                <a:effectLst/>
                <a:latin typeface="Alexandria" pitchFamily="2" charset="-78"/>
                <a:ea typeface="Times New Roman" panose="02020603050405020304" pitchFamily="18" charset="0"/>
                <a:cs typeface="Alexandria" pitchFamily="2" charset="-78"/>
              </a:rPr>
              <a:t>أنماط التغيير ومجالاته وأنواعه</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marL="457200" indent="-457200" algn="r" rtl="1">
              <a:lnSpc>
                <a:spcPct val="200000"/>
              </a:lnSpc>
              <a:buClr>
                <a:srgbClr val="000000"/>
              </a:buClr>
              <a:buFont typeface="+mj-lt"/>
              <a:buAutoNum type="arabicParenR"/>
            </a:pPr>
            <a:r>
              <a:rPr lang="ar-SA" sz="2000" kern="0" dirty="0">
                <a:latin typeface="Alexandria Light" pitchFamily="2" charset="-78"/>
                <a:ea typeface="Calibri" panose="020F0502020204030204" pitchFamily="34" charset="0"/>
                <a:cs typeface="Alexandria Light" pitchFamily="2" charset="-78"/>
                <a:sym typeface="Arial"/>
              </a:rPr>
              <a:t>تصنيف التغير وفقاً للتعلم .</a:t>
            </a:r>
          </a:p>
          <a:p>
            <a:pPr marL="457835" indent="-457200" algn="r" rtl="1">
              <a:lnSpc>
                <a:spcPct val="200000"/>
              </a:lnSpc>
              <a:spcAft>
                <a:spcPts val="715"/>
              </a:spcAft>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العمق والمضمون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kern="1200" dirty="0">
                <a:effectLst/>
                <a:latin typeface="Alexandria Light" pitchFamily="2" charset="-78"/>
                <a:ea typeface="Calibri" panose="020F0502020204030204" pitchFamily="34" charset="0"/>
                <a:cs typeface="Alexandria Light" pitchFamily="2" charset="-78"/>
              </a:rPr>
              <a:t>تصنيف التغيير من حيث حدوده: </a:t>
            </a:r>
            <a:endParaRPr lang="ar-SA" sz="2000" dirty="0">
              <a:effectLst/>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السرعة: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وفقًا للمنهج:</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المستوى:</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مجالات التغيير:</a:t>
            </a:r>
            <a:endParaRPr lang="ar-SA" sz="2000" kern="0" dirty="0">
              <a:latin typeface="Alexandria Light" pitchFamily="2" charset="-78"/>
              <a:ea typeface="Calibri" panose="020F0502020204030204" pitchFamily="34" charset="0"/>
              <a:cs typeface="Alexandria Light" pitchFamily="2" charset="-78"/>
              <a:sym typeface="Arial"/>
            </a:endParaRP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نظريات واستراتيجيات التغيير.</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السابعة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4796" y="1633718"/>
            <a:ext cx="5561427" cy="3801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3328416" y="1534413"/>
            <a:ext cx="4560838" cy="3785611"/>
          </a:xfrm>
          <a:prstGeom prst="rect">
            <a:avLst/>
          </a:prstGeom>
          <a:noFill/>
          <a:ln>
            <a:noFill/>
          </a:ln>
        </p:spPr>
        <p:txBody>
          <a:bodyPr spcFirstLastPara="1" wrap="square" lIns="91425" tIns="45700" rIns="91425" bIns="45700" anchor="t" anchorCtr="0">
            <a:spAutoFit/>
          </a:bodyPr>
          <a:lstStyle/>
          <a:p>
            <a:pPr algn="r" rtl="1">
              <a:lnSpc>
                <a:spcPct val="3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مفهوم استراتيجية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المدخل التكاملي لاستراتيجيات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تصنيف استراتيجيات التغيير. </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أبرز استراتيجيات التغيير.</a:t>
            </a:r>
          </a:p>
        </p:txBody>
      </p:sp>
      <p:sp>
        <p:nvSpPr>
          <p:cNvPr id="6" name="Oval 17">
            <a:extLst>
              <a:ext uri="{FF2B5EF4-FFF2-40B4-BE49-F238E27FC236}">
                <a16:creationId xmlns:a16="http://schemas.microsoft.com/office/drawing/2014/main"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1530096" y="3960356"/>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70225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70265D0-1305-6E23-105B-4C311F999D32}"/>
              </a:ext>
            </a:extLst>
          </p:cNvPr>
          <p:cNvSpPr txBox="1">
            <a:spLocks/>
          </p:cNvSpPr>
          <p:nvPr/>
        </p:nvSpPr>
        <p:spPr>
          <a:xfrm>
            <a:off x="3936560" y="13508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مفهوم استراتيجيات التغيير</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5DFA3386-09A8-43B3-C426-7AFB2B9E2794}"/>
              </a:ext>
            </a:extLst>
          </p:cNvPr>
          <p:cNvSpPr txBox="1"/>
          <p:nvPr/>
        </p:nvSpPr>
        <p:spPr>
          <a:xfrm>
            <a:off x="1071563" y="962207"/>
            <a:ext cx="10115031" cy="5744393"/>
          </a:xfrm>
          <a:prstGeom prst="rect">
            <a:avLst/>
          </a:prstGeom>
          <a:noFill/>
        </p:spPr>
        <p:txBody>
          <a:bodyPr wrap="square">
            <a:spAutoFit/>
          </a:bodyPr>
          <a:lstStyle/>
          <a:p>
            <a:pPr algn="r" rtl="1">
              <a:lnSpc>
                <a:spcPct val="150000"/>
              </a:lnSpc>
            </a:pPr>
            <a:r>
              <a:rPr lang="ar-SA" sz="1900" dirty="0">
                <a:latin typeface="Alexandria Light" pitchFamily="2" charset="-78"/>
                <a:cs typeface="Alexandria Light" pitchFamily="2" charset="-78"/>
              </a:rPr>
              <a:t>يعرف كل من </a:t>
            </a:r>
            <a:r>
              <a:rPr lang="en-US" sz="1900" dirty="0">
                <a:latin typeface="Alexandria Light" pitchFamily="2" charset="-78"/>
                <a:cs typeface="Alexandria Light" pitchFamily="2" charset="-78"/>
              </a:rPr>
              <a:t>Harvey &amp; Brown (2001) </a:t>
            </a:r>
            <a:r>
              <a:rPr lang="ar-SA" sz="1900" dirty="0">
                <a:latin typeface="Alexandria Light" pitchFamily="2" charset="-78"/>
                <a:cs typeface="Alexandria Light" pitchFamily="2" charset="-78"/>
              </a:rPr>
              <a:t> استراتيجية التغيير بالخطـة التي تتعلق بأنشطة التحسين التنظيمية المختلفة خلال فترة زمنية معينة لتحقيق الأهداف، أو هي بمثابة الخطة الكلية أو التوجيه الذي يسير ضمنه برنامج التغيير، كما تعتبر عملية تحديد استراتيجية التغيير الكلية نقطة البداية في أي برنامج تغيير. ومن المعلوم، أن المنظمات تسعى للتغيير من أجل زيادة كفاءتها التنظيمية، كما تعتبر إدارة التغيير التنظيمي من الوظائف الهامة والمعقدة على الصعيد التنظيمي.</a:t>
            </a:r>
          </a:p>
          <a:p>
            <a:pPr algn="r" rtl="1">
              <a:lnSpc>
                <a:spcPct val="150000"/>
              </a:lnSpc>
            </a:pPr>
            <a:r>
              <a:rPr lang="ar-SA" sz="1900" dirty="0">
                <a:latin typeface="Alexandria Light" pitchFamily="2" charset="-78"/>
                <a:cs typeface="Alexandria Light" pitchFamily="2" charset="-78"/>
              </a:rPr>
              <a:t>وتصنف استراتيجيات التغيير كما هي مبينة في الشكل التالي إلى ثلاث فئات رئيسية: استراتيجيات هيكلية، وأخرى تكنولوجية، وثالثة سلوكية. حيث تهتم الاستراتيجية الهيكلية بالهيكل التنظيمي وطرق التصميم والعلاقات بين الوحدات والوظائف. بينما تركز الاستراتيجية التكنولوجية على التطورات والعمليات الجديدة المرتكزة على الاختراعات والإبداعات التكنولوجية. في حين تعنى الاستراتيجية السلوكية بالقيم والتوجهات الجديدة والمسلكيات التي تهدف إلى تحسين أداء الموارد البشرية كتفويض اتخاذ القرار للإدارة الإشرافية دون أخذ الموافقة من المستوى الإداري الأعلى. كما يشير الشكل إلى المدخل التكاملي للتغيير من خلال تكامل هذه الاستراتيجيات التي تؤدي في النهاية إلى تحسين الأداء. </a:t>
            </a: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pic>
        <p:nvPicPr>
          <p:cNvPr id="5" name="صورة 4">
            <a:extLst>
              <a:ext uri="{FF2B5EF4-FFF2-40B4-BE49-F238E27FC236}">
                <a16:creationId xmlns:a16="http://schemas.microsoft.com/office/drawing/2014/main" id="{7A61E24F-AB7E-1691-298A-E2F78607E6DC}"/>
              </a:ext>
            </a:extLst>
          </p:cNvPr>
          <p:cNvPicPr>
            <a:picLocks noChangeAspect="1"/>
          </p:cNvPicPr>
          <p:nvPr/>
        </p:nvPicPr>
        <p:blipFill>
          <a:blip r:embed="rId4"/>
          <a:srcRect l="34074" t="26805" r="37037" b="40833"/>
          <a:stretch/>
        </p:blipFill>
        <p:spPr>
          <a:xfrm>
            <a:off x="1671638" y="866774"/>
            <a:ext cx="9101137" cy="5476875"/>
          </a:xfrm>
          <a:prstGeom prst="rect">
            <a:avLst/>
          </a:prstGeom>
        </p:spPr>
      </p:pic>
      <p:sp>
        <p:nvSpPr>
          <p:cNvPr id="4" name="عنصر نائب للمحتوى 2">
            <a:extLst>
              <a:ext uri="{FF2B5EF4-FFF2-40B4-BE49-F238E27FC236}">
                <a16:creationId xmlns:a16="http://schemas.microsoft.com/office/drawing/2014/main" id="{7D8C79A6-7B09-D3A7-A055-C981D77EE9E0}"/>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26B75-EF2E-A7CE-A30D-BC9532CF4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620BB7-D92D-4550-5012-08FE257C7484}"/>
              </a:ext>
            </a:extLst>
          </p:cNvPr>
          <p:cNvSpPr/>
          <p:nvPr/>
        </p:nvSpPr>
        <p:spPr>
          <a:xfrm>
            <a:off x="617280" y="605642"/>
            <a:ext cx="10812720" cy="58808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8F83D70-DA22-9DE1-2C3A-4FD8539DAB2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385CF40-CB1F-DA5E-CF81-BDEC7841161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11" name="مربع نص 10">
            <a:extLst>
              <a:ext uri="{FF2B5EF4-FFF2-40B4-BE49-F238E27FC236}">
                <a16:creationId xmlns:a16="http://schemas.microsoft.com/office/drawing/2014/main" id="{7AC2816A-557F-6589-A7EC-2423F65B69EA}"/>
              </a:ext>
            </a:extLst>
          </p:cNvPr>
          <p:cNvSpPr txBox="1"/>
          <p:nvPr/>
        </p:nvSpPr>
        <p:spPr>
          <a:xfrm>
            <a:off x="826715" y="805418"/>
            <a:ext cx="10158413" cy="5446940"/>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ويصنف </a:t>
            </a:r>
            <a:r>
              <a:rPr lang="en-US" dirty="0">
                <a:latin typeface="Alexandria Light" pitchFamily="2" charset="-78"/>
                <a:cs typeface="Alexandria Light" pitchFamily="2" charset="-78"/>
              </a:rPr>
              <a:t>Dunphy and Stace (1992) </a:t>
            </a:r>
            <a:r>
              <a:rPr lang="ar-SA" dirty="0">
                <a:latin typeface="Alexandria Light" pitchFamily="2" charset="-78"/>
                <a:cs typeface="Alexandria Light" pitchFamily="2" charset="-78"/>
              </a:rPr>
              <a:t>استراتيجيات التغيير إلى أربعة مداخل استناداً إلى مستوى مشاركة العاملين في عملية التخطيط والتنفيذ وهي: المدخل التعاوني، والمدخل التشاوري، والمدخل التوجيهي، والمدخل القسري. كما يرى </a:t>
            </a:r>
            <a:r>
              <a:rPr lang="en-US" dirty="0">
                <a:latin typeface="Alexandria Light" pitchFamily="2" charset="-78"/>
                <a:cs typeface="Alexandria Light" pitchFamily="2" charset="-78"/>
              </a:rPr>
              <a:t>Kother (1992) </a:t>
            </a:r>
            <a:r>
              <a:rPr lang="ar-SA" dirty="0">
                <a:latin typeface="Alexandria Light" pitchFamily="2" charset="-78"/>
                <a:cs typeface="Alexandria Light" pitchFamily="2" charset="-78"/>
              </a:rPr>
              <a:t>بأن للتغيير مداخل واستراتيجيات متعددة من أهمها:</a:t>
            </a:r>
          </a:p>
          <a:p>
            <a:pPr algn="r" rtl="1">
              <a:lnSpc>
                <a:spcPct val="150000"/>
              </a:lnSpc>
            </a:pPr>
            <a:r>
              <a:rPr lang="ar-SA" dirty="0">
                <a:latin typeface="Alexandria Light" pitchFamily="2" charset="-78"/>
                <a:cs typeface="Alexandria Light" pitchFamily="2" charset="-78"/>
              </a:rPr>
              <a:t>1- الهيكل التنظيمي.</a:t>
            </a:r>
          </a:p>
          <a:p>
            <a:pPr algn="r" rtl="1">
              <a:lnSpc>
                <a:spcPct val="150000"/>
              </a:lnSpc>
            </a:pPr>
            <a:r>
              <a:rPr lang="ar-SA" dirty="0">
                <a:latin typeface="Alexandria Light" pitchFamily="2" charset="-78"/>
                <a:cs typeface="Alexandria Light" pitchFamily="2" charset="-78"/>
              </a:rPr>
              <a:t>2- العمليات التنظيمية.</a:t>
            </a:r>
          </a:p>
          <a:p>
            <a:pPr algn="r" rtl="1">
              <a:lnSpc>
                <a:spcPct val="150000"/>
              </a:lnSpc>
            </a:pPr>
            <a:r>
              <a:rPr lang="ar-SA" dirty="0">
                <a:latin typeface="Alexandria Light" pitchFamily="2" charset="-78"/>
                <a:cs typeface="Alexandria Light" pitchFamily="2" charset="-78"/>
              </a:rPr>
              <a:t>3- المدخل الإنساني الذي يؤكد على انسجام أو تطابق الأهـداف الفرديـة مـع الأهداف التنظيمية.</a:t>
            </a:r>
          </a:p>
          <a:p>
            <a:pPr algn="r" rtl="1">
              <a:lnSpc>
                <a:spcPct val="150000"/>
              </a:lnSpc>
            </a:pPr>
            <a:r>
              <a:rPr lang="ar-SA" dirty="0">
                <a:latin typeface="Alexandria Light" pitchFamily="2" charset="-78"/>
                <a:cs typeface="Alexandria Light" pitchFamily="2" charset="-78"/>
              </a:rPr>
              <a:t>4- المدخل السياسي الذي يشترط العدالة في تقسيم السلطة والموارد النادرة. </a:t>
            </a:r>
          </a:p>
          <a:p>
            <a:pPr algn="r" rtl="1">
              <a:lnSpc>
                <a:spcPct val="150000"/>
              </a:lnSpc>
            </a:pPr>
            <a:r>
              <a:rPr lang="ar-SA" dirty="0">
                <a:latin typeface="Alexandria Light" pitchFamily="2" charset="-78"/>
                <a:cs typeface="Alexandria Light" pitchFamily="2" charset="-78"/>
              </a:rPr>
              <a:t>5- المدخل النظمي الذي يشترط توافر الرؤى المشتركة والخطط الاستراتيجية، حيث يتألف هذا المدخل من مجموعة من الأدوات للتعريف بالنظام وتشخيص المشكلة وتحليل أجزاء النظام ثم صياغة الحلول.</a:t>
            </a:r>
          </a:p>
          <a:p>
            <a:pPr algn="r" rtl="1">
              <a:lnSpc>
                <a:spcPct val="150000"/>
              </a:lnSpc>
            </a:pPr>
            <a:r>
              <a:rPr lang="ar-SA" dirty="0">
                <a:latin typeface="Alexandria Light" pitchFamily="2" charset="-78"/>
                <a:cs typeface="Alexandria Light" pitchFamily="2" charset="-78"/>
              </a:rPr>
              <a:t>6- مدخل الإدارة الاستراتيجية في التغيير التي ترتكز على عامل المنافسة والسعي نحو الاستثمار.</a:t>
            </a:r>
          </a:p>
          <a:p>
            <a:pPr algn="r" rtl="1">
              <a:lnSpc>
                <a:spcPct val="150000"/>
              </a:lnSpc>
            </a:pPr>
            <a:r>
              <a:rPr lang="ar-SA" dirty="0">
                <a:latin typeface="Alexandria Light" pitchFamily="2" charset="-78"/>
                <a:cs typeface="Alexandria Light" pitchFamily="2" charset="-78"/>
              </a:rPr>
              <a:t>7- مدخل الرؤيا التنظيمية، حيث تتطلب تغيير الرؤيا تغييرات جذرية في القيم والثقافة التنظيمية.</a:t>
            </a:r>
          </a:p>
          <a:p>
            <a:pPr algn="r" rtl="1">
              <a:lnSpc>
                <a:spcPct val="150000"/>
              </a:lnSpc>
            </a:pPr>
            <a:r>
              <a:rPr lang="ar-SA" dirty="0">
                <a:latin typeface="Alexandria Light" pitchFamily="2" charset="-78"/>
                <a:cs typeface="Alexandria Light" pitchFamily="2" charset="-78"/>
              </a:rPr>
              <a:t>8- المدخل التكنولوجي حيث يستند هذا المدخل على الاعتقاد بأن عملية التجديد تعتمد على توفر التكنولوجيا في المنظمة.</a:t>
            </a:r>
          </a:p>
        </p:txBody>
      </p:sp>
    </p:spTree>
    <p:extLst>
      <p:ext uri="{BB962C8B-B14F-4D97-AF65-F5344CB8AC3E}">
        <p14:creationId xmlns:p14="http://schemas.microsoft.com/office/powerpoint/2010/main" val="84893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1A0B8-2FF5-6588-6BC8-B32DFDB0B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78672B-2C3A-8C65-968C-A6AC6B7BDBF1}"/>
              </a:ext>
            </a:extLst>
          </p:cNvPr>
          <p:cNvSpPr/>
          <p:nvPr/>
        </p:nvSpPr>
        <p:spPr>
          <a:xfrm>
            <a:off x="617280" y="552451"/>
            <a:ext cx="10812720" cy="5919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41309FB-A13A-1D43-1C55-10577CD79A4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C973C81-52CD-C214-EEAC-658A53B9E73B}"/>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1C8E6BC-87DC-26C4-C530-C041E6FFEA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846833"/>
          </a:xfrm>
          <a:prstGeom prst="rect">
            <a:avLst/>
          </a:prstGeom>
        </p:spPr>
      </p:pic>
      <p:sp>
        <p:nvSpPr>
          <p:cNvPr id="10" name="مربع نص 9">
            <a:extLst>
              <a:ext uri="{FF2B5EF4-FFF2-40B4-BE49-F238E27FC236}">
                <a16:creationId xmlns:a16="http://schemas.microsoft.com/office/drawing/2014/main" id="{AECC3DE4-9857-9E2F-1636-3D2E51FCB639}"/>
              </a:ext>
            </a:extLst>
          </p:cNvPr>
          <p:cNvSpPr txBox="1"/>
          <p:nvPr/>
        </p:nvSpPr>
        <p:spPr>
          <a:xfrm>
            <a:off x="1094455" y="913279"/>
            <a:ext cx="10229850" cy="5031442"/>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في حين يرى كل من </a:t>
            </a:r>
            <a:r>
              <a:rPr lang="en-US" dirty="0">
                <a:latin typeface="Alexandria Light" pitchFamily="2" charset="-78"/>
                <a:cs typeface="Alexandria Light" pitchFamily="2" charset="-78"/>
              </a:rPr>
              <a:t>Stewart &amp; </a:t>
            </a:r>
            <a:r>
              <a:rPr lang="en-US" dirty="0" err="1">
                <a:latin typeface="Alexandria Light" pitchFamily="2" charset="-78"/>
                <a:cs typeface="Alexandria Light" pitchFamily="2" charset="-78"/>
              </a:rPr>
              <a:t>Kringas</a:t>
            </a:r>
            <a:r>
              <a:rPr lang="en-US" dirty="0">
                <a:latin typeface="Alexandria Light" pitchFamily="2" charset="-78"/>
                <a:cs typeface="Alexandria Light" pitchFamily="2" charset="-78"/>
              </a:rPr>
              <a:t> (2003) </a:t>
            </a:r>
            <a:r>
              <a:rPr lang="ar-SA" dirty="0">
                <a:latin typeface="Alexandria Light" pitchFamily="2" charset="-78"/>
                <a:cs typeface="Alexandria Light" pitchFamily="2" charset="-78"/>
              </a:rPr>
              <a:t> بأن تنفيذ عملية التغيير يتم وفق استراتيجيات ثلاث هي:</a:t>
            </a:r>
          </a:p>
          <a:p>
            <a:pPr algn="r" rtl="1">
              <a:lnSpc>
                <a:spcPct val="150000"/>
              </a:lnSpc>
            </a:pPr>
            <a:r>
              <a:rPr lang="ar-SA" dirty="0">
                <a:latin typeface="Alexandria Light" pitchFamily="2" charset="-78"/>
                <a:cs typeface="Alexandria Light" pitchFamily="2" charset="-78"/>
              </a:rPr>
              <a:t>(1) استراتيجية من الأعلى للأسفل أو من الأسفل إلى الأعلى.</a:t>
            </a:r>
            <a:endParaRPr lang="en-US" dirty="0">
              <a:latin typeface="Alexandria Light" pitchFamily="2" charset="-78"/>
              <a:cs typeface="Alexandria Light" pitchFamily="2" charset="-78"/>
            </a:endParaRPr>
          </a:p>
          <a:p>
            <a:pPr algn="r" rtl="1">
              <a:lnSpc>
                <a:spcPct val="150000"/>
              </a:lnSpc>
            </a:pPr>
            <a:r>
              <a:rPr lang="en-US" dirty="0">
                <a:latin typeface="Alexandria Light" pitchFamily="2" charset="-78"/>
                <a:cs typeface="Alexandria Light" pitchFamily="2" charset="-78"/>
              </a:rPr>
              <a:t>(2) </a:t>
            </a:r>
            <a:r>
              <a:rPr lang="ar-SA" dirty="0">
                <a:latin typeface="Alexandria Light" pitchFamily="2" charset="-78"/>
                <a:cs typeface="Alexandria Light" pitchFamily="2" charset="-78"/>
              </a:rPr>
              <a:t>استراتيجية تفاوضية أو مفروضة.</a:t>
            </a:r>
            <a:endParaRPr lang="en-US" dirty="0">
              <a:latin typeface="Alexandria Light" pitchFamily="2" charset="-78"/>
              <a:cs typeface="Alexandria Light" pitchFamily="2" charset="-78"/>
            </a:endParaRPr>
          </a:p>
          <a:p>
            <a:pPr algn="r" rtl="1">
              <a:lnSpc>
                <a:spcPct val="150000"/>
              </a:lnSpc>
            </a:pPr>
            <a:r>
              <a:rPr lang="en-US" dirty="0">
                <a:latin typeface="Alexandria Light" pitchFamily="2" charset="-78"/>
                <a:cs typeface="Alexandria Light" pitchFamily="2" charset="-78"/>
              </a:rPr>
              <a:t>(3) </a:t>
            </a:r>
            <a:r>
              <a:rPr lang="ar-SA" dirty="0">
                <a:latin typeface="Alexandria Light" pitchFamily="2" charset="-78"/>
                <a:cs typeface="Alexandria Light" pitchFamily="2" charset="-78"/>
              </a:rPr>
              <a:t>استراتيجية متدرجة قائمة على التدرّجية من جهة أو بالجملة قائمة على المفاجأة والحدية من جهة أخرى.</a:t>
            </a:r>
          </a:p>
          <a:p>
            <a:pPr algn="r" rtl="1">
              <a:lnSpc>
                <a:spcPct val="150000"/>
              </a:lnSpc>
            </a:pPr>
            <a:r>
              <a:rPr lang="ar-SA" dirty="0">
                <a:latin typeface="Alexandria Light" pitchFamily="2" charset="-78"/>
                <a:cs typeface="Alexandria Light" pitchFamily="2" charset="-78"/>
              </a:rPr>
              <a:t>وفي ذلك دلالة على أن بناء وتنفيذ استراتيجية التغيير يختلف من بيئة لأخرى، وحسب طبيعة وسرعة المتغيرات في بيئة العمل القواسمة ويعد إحداث التغيير الفاعل من سمات المؤسسات الناجحة، والذي تقتضيه ظروف العمل ولمـا كـان يتحكم في عملية تغيير الزمان والمكان والقرار الإداري الصائب، لذا أصبح التغيير سمة متكررة الحدوث، وتختلف الاستجابة الفعالة إليـه وفقاً للموقف، إذ لا توجد طريقة أو صفة واحدة يمكن اعتمادها للمساعدة على نجاحه، كما أن التعامل مع مواقف التغيير بصورة سلبية قد ينتج عنه مواقف خطيرة.</a:t>
            </a:r>
          </a:p>
          <a:p>
            <a:pPr algn="r" rtl="1">
              <a:lnSpc>
                <a:spcPct val="150000"/>
              </a:lnSpc>
            </a:pPr>
            <a:r>
              <a:rPr lang="ar-SA" dirty="0">
                <a:latin typeface="Alexandria Light" pitchFamily="2" charset="-78"/>
                <a:cs typeface="Alexandria Light" pitchFamily="2" charset="-78"/>
              </a:rPr>
              <a:t>على الأفراد والمؤسسات مثل: إفشال الخطط المرسومة، وزيادة نفقات التنفيذ، وفقدان المنافع المتوقعة من التغيير، وانخفاض الحماسة والروح المعنوية داخل المؤسسة، مما يؤدي إلى ارتفاع مقاومة التغيير.</a:t>
            </a:r>
          </a:p>
        </p:txBody>
      </p:sp>
    </p:spTree>
    <p:extLst>
      <p:ext uri="{BB962C8B-B14F-4D97-AF65-F5344CB8AC3E}">
        <p14:creationId xmlns:p14="http://schemas.microsoft.com/office/powerpoint/2010/main" val="29928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E5423-AC87-4A44-7555-C54E1A7B3D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294B6-8D1B-20D4-CAF2-4F705DED44F8}"/>
              </a:ext>
            </a:extLst>
          </p:cNvPr>
          <p:cNvSpPr/>
          <p:nvPr/>
        </p:nvSpPr>
        <p:spPr>
          <a:xfrm>
            <a:off x="617280" y="486888"/>
            <a:ext cx="10812720" cy="6270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6B575B-F630-76FE-1A92-CA9C271AF8A5}"/>
              </a:ext>
            </a:extLst>
          </p:cNvPr>
          <p:cNvSpPr/>
          <p:nvPr/>
        </p:nvSpPr>
        <p:spPr>
          <a:xfrm>
            <a:off x="111708" y="5500688"/>
            <a:ext cx="1133150" cy="13573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3CE7D01-A303-5EB3-B726-3410B0041AE2}"/>
              </a:ext>
            </a:extLst>
          </p:cNvPr>
          <p:cNvSpPr/>
          <p:nvPr/>
        </p:nvSpPr>
        <p:spPr>
          <a:xfrm>
            <a:off x="111707" y="5629274"/>
            <a:ext cx="988431" cy="1213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CBC23EF1-482E-1B2C-3367-1DD3919C624C}"/>
              </a:ext>
            </a:extLst>
          </p:cNvPr>
          <p:cNvSpPr txBox="1"/>
          <p:nvPr/>
        </p:nvSpPr>
        <p:spPr>
          <a:xfrm>
            <a:off x="762000" y="672949"/>
            <a:ext cx="10121127" cy="5862439"/>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ومن يمكن الإشارة إلى أهـم الأدوات التي ينبغي تبنيهـا لإحداث عمليــة التغيير:</a:t>
            </a:r>
          </a:p>
          <a:p>
            <a:pPr algn="r" rtl="1">
              <a:lnSpc>
                <a:spcPct val="150000"/>
              </a:lnSpc>
            </a:pPr>
            <a:r>
              <a:rPr lang="ar-SA" b="1" dirty="0">
                <a:latin typeface="Alexandria Light" pitchFamily="2" charset="-78"/>
                <a:cs typeface="Alexandria Light" pitchFamily="2" charset="-78"/>
              </a:rPr>
              <a:t>1- جعل الاستراتيجية فعلاً حقيقية: </a:t>
            </a:r>
          </a:p>
          <a:p>
            <a:pPr algn="r" rtl="1">
              <a:lnSpc>
                <a:spcPct val="150000"/>
              </a:lnSpc>
            </a:pPr>
            <a:r>
              <a:rPr lang="ar-SA" dirty="0">
                <a:latin typeface="Alexandria Light" pitchFamily="2" charset="-78"/>
                <a:cs typeface="Alexandria Light" pitchFamily="2" charset="-78"/>
              </a:rPr>
              <a:t>قدم </a:t>
            </a:r>
            <a:r>
              <a:rPr lang="en-US" dirty="0" err="1">
                <a:latin typeface="Alexandria Light" pitchFamily="2" charset="-78"/>
                <a:cs typeface="Alexandria Light" pitchFamily="2" charset="-78"/>
              </a:rPr>
              <a:t>Jary</a:t>
            </a:r>
            <a:r>
              <a:rPr lang="en-US" dirty="0">
                <a:latin typeface="Alexandria Light" pitchFamily="2" charset="-78"/>
                <a:cs typeface="Alexandria Light" pitchFamily="2" charset="-78"/>
              </a:rPr>
              <a:t> Hamble) </a:t>
            </a:r>
            <a:r>
              <a:rPr lang="ar-SA" dirty="0">
                <a:latin typeface="Alexandria Light" pitchFamily="2" charset="-78"/>
                <a:cs typeface="Alexandria Light" pitchFamily="2" charset="-78"/>
              </a:rPr>
              <a:t> ) مفهوماً جديداً للاستراتيجية، فهو رأى أن وظيفة الإدارة العليا ليست بناء وتطوير الاستراتيجيات، بل بناء مؤسسة ذات مناخ وثقافة خلاقة صالحة لرعاية سياق استراتيجي متواصل، وليس مجرد صياغة استراتيجية ذات الفاظ براقة، ومن ثم ينتقد المديرين الذين يحاولون تصميم خط ورسم سياسات استراتيجية، وإلزام العاملين بها، وذلك بدلاً من تهيئة الأحوال المناسبة التي تجعل العاملين يشقون طرقهم بأنفسهم، ويسلكون دروب التطوير والتغيير التي يرونها، ويقـول إن المديرين يقضون معظم وقتهم وهم يعملون على تطوير الاستراتيجية، بدلاً من العمـل علـى خلق ثقافة ابتكارية تجعل استراتيجية النمـو والتميـز فعـلاً داخليـاً وتلقائياً لا يقبل الاحتمالات أو الجدل. ولتحقيق ذلك يقول أنه يجب أن يصبح الإبداع إمكانية وقدرة علمية داخل التنظيمي المؤسسي، ولن يحدث مثل هذا الأمر إلا إذا أدرك – ليس كـل </a:t>
            </a:r>
            <a:r>
              <a:rPr lang="ar-SA" dirty="0" err="1">
                <a:latin typeface="Alexandria Light" pitchFamily="2" charset="-78"/>
                <a:cs typeface="Alexandria Light" pitchFamily="2" charset="-78"/>
              </a:rPr>
              <a:t>مدیر</a:t>
            </a:r>
            <a:r>
              <a:rPr lang="ar-SA" dirty="0">
                <a:latin typeface="Alexandria Light" pitchFamily="2" charset="-78"/>
                <a:cs typeface="Alexandria Light" pitchFamily="2" charset="-78"/>
              </a:rPr>
              <a:t> فحسب – بل كل فرد من أفراد المؤسسة الأمور المهمة الآتية:</a:t>
            </a:r>
          </a:p>
          <a:p>
            <a:pPr algn="r" rtl="1">
              <a:lnSpc>
                <a:spcPct val="150000"/>
              </a:lnSpc>
            </a:pPr>
            <a:r>
              <a:rPr lang="ar-SA" dirty="0">
                <a:latin typeface="Alexandria Light" pitchFamily="2" charset="-78"/>
                <a:cs typeface="Alexandria Light" pitchFamily="2" charset="-78"/>
              </a:rPr>
              <a:t>أ- أن التغيير الجريء والجــذري حتمية إداريـة وأن التحسن المرحلي والجزئي للوضع القائم لن يجدي نفعاً.</a:t>
            </a:r>
          </a:p>
          <a:p>
            <a:pPr algn="r" rtl="1">
              <a:lnSpc>
                <a:spcPct val="150000"/>
              </a:lnSpc>
            </a:pPr>
            <a:r>
              <a:rPr lang="ar-SA" dirty="0">
                <a:latin typeface="Alexandria Light" pitchFamily="2" charset="-78"/>
                <a:cs typeface="Alexandria Light" pitchFamily="2" charset="-78"/>
              </a:rPr>
              <a:t>ب- أن يناصر كل فرد في التنظيم التغيير ويدفعه إلى الأمام بقوة.</a:t>
            </a:r>
          </a:p>
          <a:p>
            <a:pPr algn="r" rtl="1">
              <a:lnSpc>
                <a:spcPct val="150000"/>
              </a:lnSpc>
            </a:pPr>
            <a:r>
              <a:rPr lang="ar-SA" dirty="0">
                <a:latin typeface="Alexandria Light" pitchFamily="2" charset="-78"/>
                <a:cs typeface="Alexandria Light" pitchFamily="2" charset="-78"/>
              </a:rPr>
              <a:t>ج- أن التغيير الجذري أو الجزئي يجب أن يستند إلى قواعد واضحة وثابتة عرفهـا الصغير قبل الكبير.</a:t>
            </a:r>
          </a:p>
        </p:txBody>
      </p:sp>
    </p:spTree>
    <p:extLst>
      <p:ext uri="{BB962C8B-B14F-4D97-AF65-F5344CB8AC3E}">
        <p14:creationId xmlns:p14="http://schemas.microsoft.com/office/powerpoint/2010/main" val="345443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377AC-551A-CC4B-10AF-2C9D76E01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F8367B-2B94-1D4B-616C-10BF87707E6A}"/>
              </a:ext>
            </a:extLst>
          </p:cNvPr>
          <p:cNvSpPr/>
          <p:nvPr/>
        </p:nvSpPr>
        <p:spPr>
          <a:xfrm>
            <a:off x="617280" y="463139"/>
            <a:ext cx="10812720" cy="6258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7398342-63DA-9747-24DE-2F96C089597A}"/>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AA826C5-9BCB-EB9B-3D7B-85B59AB8B69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CDD1EAED-F1A2-EA95-7E0B-D74ECC8BA14F}"/>
              </a:ext>
            </a:extLst>
          </p:cNvPr>
          <p:cNvSpPr txBox="1"/>
          <p:nvPr/>
        </p:nvSpPr>
        <p:spPr>
          <a:xfrm>
            <a:off x="828673" y="463139"/>
            <a:ext cx="10387013" cy="6041910"/>
          </a:xfrm>
          <a:prstGeom prst="rect">
            <a:avLst/>
          </a:prstGeom>
          <a:noFill/>
        </p:spPr>
        <p:txBody>
          <a:bodyPr wrap="square">
            <a:spAutoFit/>
          </a:bodyPr>
          <a:lstStyle/>
          <a:p>
            <a:pPr algn="r" rtl="1">
              <a:lnSpc>
                <a:spcPct val="150000"/>
              </a:lnSpc>
            </a:pPr>
            <a:r>
              <a:rPr lang="ar-SA" sz="2000" b="1" dirty="0">
                <a:solidFill>
                  <a:srgbClr val="0070C0"/>
                </a:solidFill>
                <a:latin typeface="Alexandria Light" pitchFamily="2" charset="-78"/>
                <a:cs typeface="Alexandria Light" pitchFamily="2" charset="-78"/>
              </a:rPr>
              <a:t>2- تحديد درجة الحاجة إلى التغيير:</a:t>
            </a:r>
          </a:p>
          <a:p>
            <a:pPr algn="r" rtl="1">
              <a:lnSpc>
                <a:spcPct val="150000"/>
              </a:lnSpc>
            </a:pPr>
            <a:r>
              <a:rPr lang="ar-SA" sz="2000" dirty="0">
                <a:latin typeface="Alexandria Light" pitchFamily="2" charset="-78"/>
                <a:cs typeface="Alexandria Light" pitchFamily="2" charset="-78"/>
              </a:rPr>
              <a:t>تختلف درجة الحاجة إلى التغيير من وقت لآخر، فقد تكون الحاجة إليه عاجلة وملحة، وقد تكون غير عاجلة، إلا أنه كلما كانت درجة الإلحاح للتغيير أكبر كـان الاتجاه إلى التغيير أكبر وأكثر سرعة، كما أن درجة المقاومة والتأييد تلعب دوراً مهماً في عملية إحداث التغيير، إذ كلما كانت المقاومة أقوى أخر ذلك إحداث التغيير على الرغم من الحاجة إليه وكلما كان التأييد أقوى ساعد ذلك في إحداث التغيير ودعم فكرة الحاجة إليه بسهولة أكبر، ولكن الأمر الأكبر أهمية في عملية تقدير ضرورة الحاجة وأهمية التغيير هو دور الإدارة العليا في ذلك، إذ كلما كانت مقاومة الإدارة العليا أقوى صعب إحداث التغيير رغم الحاجة إليه، وكلما كانت قليلة سهل إحداث التغيير.</a:t>
            </a:r>
          </a:p>
          <a:p>
            <a:pPr algn="r" rtl="1">
              <a:lnSpc>
                <a:spcPct val="150000"/>
              </a:lnSpc>
            </a:pPr>
            <a:r>
              <a:rPr lang="ar-SA" sz="2000" dirty="0">
                <a:latin typeface="Alexandria Light" pitchFamily="2" charset="-78"/>
                <a:cs typeface="Alexandria Light" pitchFamily="2" charset="-78"/>
              </a:rPr>
              <a:t>وتختلف الاستراتيجيات للتعامل مع التغيير، فهناك الأسلوب الدكتاتوري، وهناك الأسلوب التشاوري، إلا أنه وقبل تداول هذه الاستراتيجيات، هناك بعـض الأسئلة التي يجب أخذها بعين الاعتبار وهي:</a:t>
            </a:r>
          </a:p>
          <a:p>
            <a:pPr algn="r" rtl="1">
              <a:lnSpc>
                <a:spcPct val="150000"/>
              </a:lnSpc>
            </a:pPr>
            <a:r>
              <a:rPr lang="ar-SA" sz="2000" dirty="0">
                <a:latin typeface="Alexandria Light" pitchFamily="2" charset="-78"/>
                <a:cs typeface="Alexandria Light" pitchFamily="2" charset="-78"/>
              </a:rPr>
              <a:t>أ- ما مهارات وقدرات الأشخاص الذي يؤثر عليهم إحداث التغيير؟</a:t>
            </a:r>
          </a:p>
          <a:p>
            <a:pPr algn="r" rtl="1">
              <a:lnSpc>
                <a:spcPct val="150000"/>
              </a:lnSpc>
            </a:pPr>
            <a:r>
              <a:rPr lang="ar-SA" sz="2000" dirty="0">
                <a:latin typeface="Alexandria Light" pitchFamily="2" charset="-78"/>
                <a:cs typeface="Alexandria Light" pitchFamily="2" charset="-78"/>
              </a:rPr>
              <a:t>ب هل الأشخاص متحمسون للتغيير أم لا؟</a:t>
            </a:r>
          </a:p>
          <a:p>
            <a:pPr algn="r" rtl="1">
              <a:lnSpc>
                <a:spcPct val="150000"/>
              </a:lnSpc>
            </a:pPr>
            <a:r>
              <a:rPr lang="ar-SA" sz="2000" dirty="0">
                <a:latin typeface="Alexandria Light" pitchFamily="2" charset="-78"/>
                <a:cs typeface="Alexandria Light" pitchFamily="2" charset="-78"/>
              </a:rPr>
              <a:t>ج- كم عدد الأشخاص الذين يؤثر عليهم التغيير؟</a:t>
            </a:r>
          </a:p>
        </p:txBody>
      </p:sp>
    </p:spTree>
    <p:extLst>
      <p:ext uri="{BB962C8B-B14F-4D97-AF65-F5344CB8AC3E}">
        <p14:creationId xmlns:p14="http://schemas.microsoft.com/office/powerpoint/2010/main" val="131597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757F3-81E9-457F-F7D7-BA914AC3E2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EFA303-1775-DFCE-B3A3-B328420EAAE5}"/>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38C0B1B-9CB8-E7F3-9BEB-1FE1B5FA0B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AF9FB24-955F-9628-BF54-9CB9F94F74A5}"/>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37599CD-C373-2519-F8A2-73B6AD8C9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C50E43F4-1AD5-1234-EDC5-4CECF8B2939A}"/>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A95C77B0-6C2D-CD25-75A7-BAA2D2BF10F2}"/>
              </a:ext>
            </a:extLst>
          </p:cNvPr>
          <p:cNvSpPr txBox="1"/>
          <p:nvPr/>
        </p:nvSpPr>
        <p:spPr>
          <a:xfrm>
            <a:off x="1671802" y="1122121"/>
            <a:ext cx="9415463" cy="5118581"/>
          </a:xfrm>
          <a:prstGeom prst="rect">
            <a:avLst/>
          </a:prstGeom>
          <a:noFill/>
        </p:spPr>
        <p:txBody>
          <a:bodyPr wrap="square">
            <a:spAutoFit/>
          </a:bodyPr>
          <a:lstStyle/>
          <a:p>
            <a:pPr algn="r" rtl="1">
              <a:lnSpc>
                <a:spcPct val="150000"/>
              </a:lnSpc>
            </a:pPr>
            <a:r>
              <a:rPr lang="ar-SA" sz="2000" dirty="0">
                <a:solidFill>
                  <a:srgbClr val="0070C0"/>
                </a:solidFill>
                <a:latin typeface="Alexandria Light" pitchFamily="2" charset="-78"/>
                <a:cs typeface="Alexandria Light" pitchFamily="2" charset="-78"/>
              </a:rPr>
              <a:t>3- الاستراتيجيات المستخدمة في عملية التغيير:</a:t>
            </a:r>
          </a:p>
          <a:p>
            <a:pPr algn="r" rtl="1">
              <a:lnSpc>
                <a:spcPct val="150000"/>
              </a:lnSpc>
            </a:pPr>
            <a:r>
              <a:rPr lang="ar-SA" sz="2000" dirty="0">
                <a:latin typeface="Alexandria Light" pitchFamily="2" charset="-78"/>
                <a:cs typeface="Alexandria Light" pitchFamily="2" charset="-78"/>
              </a:rPr>
              <a:t>كان ينصح في الماضي بعدم الاستجابة السريعة للتغيير وكانت الفكرة السائدة أن يقلل من تكرار حدوث التغيير بقدر الإمكان حتى يمكن التحكم بالتغيير بصورة أكبر وبالتالي يقلل من الاضطراب داخل المؤسسات، أما في ظل الظروف الحديثة، فإن عدم الاستجابة للتغيير المتسارع لا يتناسب مع السرعة الفائقة التي تحدث بها الأمور الإدارية والاقتصادية والسياسية، لذا نجد المؤسسات العامة والخاصة تقـوم بتغييرات مهمة بصورة متكررة، وفي أوقات لا يترك للمؤسسات اختيار إجراء التغيير عندما تريد ذلك.</a:t>
            </a:r>
          </a:p>
          <a:p>
            <a:pPr algn="r" rtl="1">
              <a:lnSpc>
                <a:spcPct val="150000"/>
              </a:lnSpc>
            </a:pPr>
            <a:r>
              <a:rPr lang="ar-SA" sz="2000" dirty="0">
                <a:latin typeface="Alexandria Light" pitchFamily="2" charset="-78"/>
                <a:cs typeface="Alexandria Light" pitchFamily="2" charset="-78"/>
              </a:rPr>
              <a:t>وبناء على ما تقدم يلاحظ أن نجاح المؤسسة في إحداث التغيير أو فشله سواء أكان مخططاً له بصورة مسبقة ومتأنية أم بصورة مفاجئة وطارئة، يعتمد علـى الاستراتيجية المتبعة في إحداثه.</a:t>
            </a:r>
          </a:p>
          <a:p>
            <a:pPr algn="r" rtl="1">
              <a:lnSpc>
                <a:spcPct val="150000"/>
              </a:lnSpc>
            </a:pPr>
            <a:endParaRPr lang="ar-SA"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5981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E0C5C-4945-7E87-14BD-E25A845A2B9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79A2E6C-0801-9871-7381-27CF96F60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E49359C-3AFA-1324-3E18-580B0861CB61}"/>
              </a:ext>
            </a:extLst>
          </p:cNvPr>
          <p:cNvSpPr/>
          <p:nvPr/>
        </p:nvSpPr>
        <p:spPr>
          <a:xfrm flipV="1">
            <a:off x="-50800" y="7253"/>
            <a:ext cx="12192001" cy="69015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63A0FC0E-EF2E-01C2-83C1-3B7261442040}"/>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2"/>
            <a:ext cx="3629368" cy="2486705"/>
          </a:xfrm>
        </p:spPr>
      </p:pic>
      <p:sp>
        <p:nvSpPr>
          <p:cNvPr id="10" name="مربع نص 9">
            <a:extLst>
              <a:ext uri="{FF2B5EF4-FFF2-40B4-BE49-F238E27FC236}">
                <a16:creationId xmlns:a16="http://schemas.microsoft.com/office/drawing/2014/main" id="{0E35905B-5E59-5F77-7E0D-6ABA100E1388}"/>
              </a:ext>
            </a:extLst>
          </p:cNvPr>
          <p:cNvSpPr txBox="1"/>
          <p:nvPr/>
        </p:nvSpPr>
        <p:spPr>
          <a:xfrm>
            <a:off x="457201" y="136243"/>
            <a:ext cx="10594640" cy="6503575"/>
          </a:xfrm>
          <a:prstGeom prst="rect">
            <a:avLst/>
          </a:prstGeom>
          <a:noFill/>
        </p:spPr>
        <p:txBody>
          <a:bodyPr wrap="square">
            <a:spAutoFit/>
          </a:bodyPr>
          <a:lstStyle/>
          <a:p>
            <a:pPr algn="r" rtl="1">
              <a:lnSpc>
                <a:spcPct val="150000"/>
              </a:lnSpc>
            </a:pPr>
            <a:r>
              <a:rPr lang="ar-SA" sz="2000" dirty="0">
                <a:solidFill>
                  <a:schemeClr val="accent5">
                    <a:lumMod val="50000"/>
                  </a:schemeClr>
                </a:solidFill>
                <a:latin typeface="Alexandria Light" pitchFamily="2" charset="-78"/>
                <a:cs typeface="Alexandria Light" pitchFamily="2" charset="-78"/>
              </a:rPr>
              <a:t>استراتيجيات إحداث التغيير:</a:t>
            </a:r>
          </a:p>
          <a:p>
            <a:pPr algn="r" rtl="1">
              <a:lnSpc>
                <a:spcPct val="150000"/>
              </a:lnSpc>
            </a:pPr>
            <a:r>
              <a:rPr lang="ar-SA" sz="2000" dirty="0">
                <a:solidFill>
                  <a:srgbClr val="0070C0"/>
                </a:solidFill>
                <a:latin typeface="Alexandria Light" pitchFamily="2" charset="-78"/>
                <a:cs typeface="Alexandria Light" pitchFamily="2" charset="-78"/>
              </a:rPr>
              <a:t>1- إستراتيجية القوة- الإكراه </a:t>
            </a:r>
          </a:p>
          <a:p>
            <a:pPr algn="r" rtl="1">
              <a:lnSpc>
                <a:spcPct val="150000"/>
              </a:lnSpc>
            </a:pPr>
            <a:r>
              <a:rPr lang="ar-SA" sz="2000" dirty="0">
                <a:latin typeface="Alexandria Light" pitchFamily="2" charset="-78"/>
                <a:cs typeface="Alexandria Light" pitchFamily="2" charset="-78"/>
              </a:rPr>
              <a:t>- تستخدم القوة الشرعية والمكافآت والعقوبات لإحداث التغيير</a:t>
            </a:r>
          </a:p>
          <a:p>
            <a:pPr algn="r" rtl="1">
              <a:lnSpc>
                <a:spcPct val="150000"/>
              </a:lnSpc>
            </a:pPr>
            <a:r>
              <a:rPr lang="ar-SA" sz="2000" dirty="0">
                <a:latin typeface="Alexandria Light" pitchFamily="2" charset="-78"/>
                <a:cs typeface="Alexandria Light" pitchFamily="2" charset="-78"/>
              </a:rPr>
              <a:t>- نتائجها محدودة ومؤقتة</a:t>
            </a:r>
          </a:p>
          <a:p>
            <a:pPr algn="r" rtl="1">
              <a:lnSpc>
                <a:spcPct val="150000"/>
              </a:lnSpc>
            </a:pPr>
            <a:r>
              <a:rPr lang="ar-SA" sz="2000" dirty="0">
                <a:latin typeface="Alexandria Light" pitchFamily="2" charset="-78"/>
                <a:cs typeface="Alexandria Light" pitchFamily="2" charset="-78"/>
              </a:rPr>
              <a:t>- أكثر ملائمة في مرحلة التهيئة</a:t>
            </a:r>
          </a:p>
          <a:p>
            <a:pPr algn="r" rtl="1">
              <a:lnSpc>
                <a:spcPct val="150000"/>
              </a:lnSpc>
            </a:pPr>
            <a:r>
              <a:rPr lang="ar-SA" sz="2000" dirty="0">
                <a:solidFill>
                  <a:srgbClr val="0070C0"/>
                </a:solidFill>
                <a:latin typeface="Alexandria Light" pitchFamily="2" charset="-78"/>
                <a:cs typeface="Alexandria Light" pitchFamily="2" charset="-78"/>
              </a:rPr>
              <a:t>2- إستراتيجية الإقناع العقلاني:</a:t>
            </a:r>
          </a:p>
          <a:p>
            <a:pPr algn="r" rtl="1">
              <a:lnSpc>
                <a:spcPct val="150000"/>
              </a:lnSpc>
            </a:pPr>
            <a:r>
              <a:rPr lang="ar-SA" sz="2000" dirty="0">
                <a:latin typeface="Alexandria Light" pitchFamily="2" charset="-78"/>
                <a:cs typeface="Alexandria Light" pitchFamily="2" charset="-78"/>
              </a:rPr>
              <a:t>- تحدث التغيير من خلال الاقناع المدعوم بالمعـارف اللازمة، البيانات التجريبية والحوار العقلاني</a:t>
            </a:r>
          </a:p>
          <a:p>
            <a:pPr marL="171450" indent="-171450" algn="r" rtl="1">
              <a:lnSpc>
                <a:spcPct val="150000"/>
              </a:lnSpc>
              <a:buFontTx/>
              <a:buChar char="-"/>
            </a:pPr>
            <a:r>
              <a:rPr lang="ar-SA" sz="2000" dirty="0">
                <a:latin typeface="Alexandria Light" pitchFamily="2" charset="-78"/>
                <a:cs typeface="Alexandria Light" pitchFamily="2" charset="-78"/>
              </a:rPr>
              <a:t>تعتمد على قوة المعرفة والخبرة</a:t>
            </a:r>
          </a:p>
          <a:p>
            <a:pPr marL="171450" indent="-171450" algn="r" rtl="1">
              <a:lnSpc>
                <a:spcPct val="150000"/>
              </a:lnSpc>
              <a:buFontTx/>
              <a:buChar char="-"/>
            </a:pPr>
            <a:r>
              <a:rPr lang="ar-SA" sz="2000" dirty="0">
                <a:latin typeface="Alexandria Light" pitchFamily="2" charset="-78"/>
                <a:cs typeface="Alexandria Light" pitchFamily="2" charset="-78"/>
              </a:rPr>
              <a:t>مناسبة في مرحلتي التهيئة وإعادة الجمود.</a:t>
            </a:r>
          </a:p>
          <a:p>
            <a:pPr marL="171450" indent="-171450" algn="r" rtl="1">
              <a:lnSpc>
                <a:spcPct val="150000"/>
              </a:lnSpc>
              <a:buFontTx/>
              <a:buChar char="-"/>
            </a:pPr>
            <a:r>
              <a:rPr lang="ar-SA" sz="2000" dirty="0">
                <a:latin typeface="Alexandria Light" pitchFamily="2" charset="-78"/>
                <a:cs typeface="Alexandria Light" pitchFamily="2" charset="-78"/>
              </a:rPr>
              <a:t>نتائجها أطول مدى وتتأصل بالناس.</a:t>
            </a:r>
          </a:p>
          <a:p>
            <a:pPr algn="r" rtl="1">
              <a:lnSpc>
                <a:spcPct val="150000"/>
              </a:lnSpc>
            </a:pPr>
            <a:r>
              <a:rPr lang="ar-SA" sz="2000" dirty="0">
                <a:solidFill>
                  <a:srgbClr val="0070C0"/>
                </a:solidFill>
                <a:latin typeface="Alexandria Light" pitchFamily="2" charset="-78"/>
                <a:cs typeface="Alexandria Light" pitchFamily="2" charset="-78"/>
              </a:rPr>
              <a:t>3- استراتيجية المشاركة بالقوة:</a:t>
            </a:r>
            <a:endParaRPr lang="en-US" sz="2000" dirty="0">
              <a:solidFill>
                <a:srgbClr val="0070C0"/>
              </a:solidFill>
              <a:latin typeface="Alexandria Light" pitchFamily="2" charset="-78"/>
              <a:cs typeface="Alexandria Light" pitchFamily="2" charset="-78"/>
            </a:endParaRPr>
          </a:p>
          <a:p>
            <a:pPr algn="r" rtl="1">
              <a:lnSpc>
                <a:spcPct val="150000"/>
              </a:lnSpc>
            </a:pPr>
            <a:r>
              <a:rPr lang="ar-SA" sz="2000" dirty="0">
                <a:latin typeface="Alexandria Light" pitchFamily="2" charset="-78"/>
                <a:cs typeface="Alexandria Light" pitchFamily="2" charset="-78"/>
              </a:rPr>
              <a:t>- تدخل الناس في عملية تعاونية لتحديد القيم والافتراضات والاهداف بما يدعم عملية التغيير.</a:t>
            </a:r>
          </a:p>
          <a:p>
            <a:pPr algn="r" rtl="1">
              <a:lnSpc>
                <a:spcPct val="150000"/>
              </a:lnSpc>
            </a:pPr>
            <a:r>
              <a:rPr lang="ar-SA" sz="2000" dirty="0">
                <a:latin typeface="Alexandria Light" pitchFamily="2" charset="-78"/>
                <a:cs typeface="Alexandria Light" pitchFamily="2" charset="-78"/>
              </a:rPr>
              <a:t>- تحدث التزاما عاليا.</a:t>
            </a:r>
          </a:p>
          <a:p>
            <a:pPr algn="r" rtl="1">
              <a:lnSpc>
                <a:spcPct val="150000"/>
              </a:lnSpc>
            </a:pPr>
            <a:r>
              <a:rPr lang="ar-SA" sz="2000" dirty="0">
                <a:latin typeface="Alexandria Light" pitchFamily="2" charset="-78"/>
                <a:cs typeface="Alexandria Light" pitchFamily="2" charset="-78"/>
              </a:rPr>
              <a:t>- تعتمد على القوة الشخصية والمهارات الشخصية بالتعامل مع الآخرين.</a:t>
            </a: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1161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F763F-6256-FC6B-D59B-6E20512DA0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10F656-04EA-F653-ED7F-236B6BFC84FF}"/>
              </a:ext>
            </a:extLst>
          </p:cNvPr>
          <p:cNvSpPr/>
          <p:nvPr/>
        </p:nvSpPr>
        <p:spPr>
          <a:xfrm>
            <a:off x="617280" y="296883"/>
            <a:ext cx="11463012" cy="6474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B1A4A8E-14CD-1090-2BC4-FB73A32D5BAC}"/>
              </a:ext>
            </a:extLst>
          </p:cNvPr>
          <p:cNvSpPr/>
          <p:nvPr/>
        </p:nvSpPr>
        <p:spPr>
          <a:xfrm>
            <a:off x="111708" y="5300132"/>
            <a:ext cx="1073625" cy="15578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84223EA-9104-4B06-A926-1FBFFBFF2AD2}"/>
              </a:ext>
            </a:extLst>
          </p:cNvPr>
          <p:cNvSpPr/>
          <p:nvPr/>
        </p:nvSpPr>
        <p:spPr>
          <a:xfrm>
            <a:off x="111707" y="5486400"/>
            <a:ext cx="1073626" cy="135649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عنصر نائب للمحتوى 2">
            <a:extLst>
              <a:ext uri="{FF2B5EF4-FFF2-40B4-BE49-F238E27FC236}">
                <a16:creationId xmlns:a16="http://schemas.microsoft.com/office/drawing/2014/main" id="{6289A948-7F59-CA9C-CDFF-DF98F5DFDBD7}"/>
              </a:ext>
            </a:extLst>
          </p:cNvPr>
          <p:cNvSpPr txBox="1">
            <a:spLocks/>
          </p:cNvSpPr>
          <p:nvPr/>
        </p:nvSpPr>
        <p:spPr>
          <a:xfrm rot="19216932">
            <a:off x="-717535" y="751238"/>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400" b="1" dirty="0">
                <a:solidFill>
                  <a:schemeClr val="accent5">
                    <a:lumMod val="75000"/>
                  </a:schemeClr>
                </a:solidFill>
                <a:latin typeface="Alexandria" charset="0"/>
                <a:cs typeface="Alexandria" charset="0"/>
              </a:rPr>
              <a:t>استراتيجيات التغيير</a:t>
            </a:r>
            <a:endParaRPr lang="en-US" sz="2400"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43D6C80B-033D-CDDC-A8F0-6E9373C66635}"/>
              </a:ext>
            </a:extLst>
          </p:cNvPr>
          <p:cNvSpPr txBox="1"/>
          <p:nvPr/>
        </p:nvSpPr>
        <p:spPr>
          <a:xfrm>
            <a:off x="922079" y="435496"/>
            <a:ext cx="10795787" cy="5862439"/>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ومن الاستراتيجيات التي يمكن اعتمادها عند إحداث التغيير ما يأتي:</a:t>
            </a:r>
          </a:p>
          <a:p>
            <a:pPr algn="r" rtl="1">
              <a:lnSpc>
                <a:spcPct val="150000"/>
              </a:lnSpc>
            </a:pPr>
            <a:r>
              <a:rPr lang="ar-SA" b="1" dirty="0">
                <a:solidFill>
                  <a:srgbClr val="0070C0"/>
                </a:solidFill>
                <a:latin typeface="Alexandria Light" pitchFamily="2" charset="-78"/>
                <a:cs typeface="Alexandria Light" pitchFamily="2" charset="-78"/>
              </a:rPr>
              <a:t>أولاً: استراتيجية التغيير المتدرج:</a:t>
            </a:r>
          </a:p>
          <a:p>
            <a:pPr algn="r" rtl="1">
              <a:lnSpc>
                <a:spcPct val="150000"/>
              </a:lnSpc>
            </a:pPr>
            <a:r>
              <a:rPr lang="ar-SA" dirty="0">
                <a:latin typeface="Alexandria Light" pitchFamily="2" charset="-78"/>
                <a:cs typeface="Alexandria Light" pitchFamily="2" charset="-78"/>
              </a:rPr>
              <a:t>تعد استراتيجية التغيير المتدرج من الطرق الفعالة للتعامل مع التغيير سواء أكان ذلك التغيير المراد إحداثه مخططاً له مسبقاً أم فرضته ظروف طارئة، إلا أن هـذه الاستراتيجية تتأثر بعوامل عديدة منها: مهارات العاملين وقدراتهم، ورغبـة العـاملين بالمشاركة، وثقافة المؤسسة والتشجيع المستمر، وعليه يمكن استخدام الأساليب التالية لضمان نجاح استراتيجية التغيير المتدرج وهي:</a:t>
            </a:r>
          </a:p>
          <a:p>
            <a:pPr marL="228600" indent="-228600" algn="r" rtl="1">
              <a:lnSpc>
                <a:spcPct val="150000"/>
              </a:lnSpc>
              <a:buAutoNum type="arabic1Minus"/>
            </a:pPr>
            <a:r>
              <a:rPr lang="ar-SA" b="1" dirty="0">
                <a:solidFill>
                  <a:srgbClr val="0070C0"/>
                </a:solidFill>
                <a:latin typeface="Alexandria Light" pitchFamily="2" charset="-78"/>
                <a:cs typeface="Alexandria Light" pitchFamily="2" charset="-78"/>
              </a:rPr>
              <a:t>المشاركة واسعة النطاق: </a:t>
            </a:r>
            <a:r>
              <a:rPr lang="ar-SA" dirty="0">
                <a:latin typeface="Alexandria Light" pitchFamily="2" charset="-78"/>
                <a:cs typeface="Alexandria Light" pitchFamily="2" charset="-78"/>
              </a:rPr>
              <a:t>يمكن استخدام هذا الأسلوب عنـدما تكون مقاومـة التغيير منخفضة وكذلك ضرورة التغيير منخفضة، إذ يمكن من خلال هذا الأسلوب السماح للأفراد الذين قد يؤثر عليهم التغيير أن يلعبوا دوراً كبيراً في تحديد ما هو التغيير وكيفية إحداثه، إذ إن المشاركة الواسعة تجعل الأفراد الذين يؤثر عليهم التغيير عارفين بتفاصيل التغيير، مما يساعد على زيادة التحفيـز مــن جانبهم ويساعد في تنفيذ التغيير.</a:t>
            </a:r>
          </a:p>
          <a:p>
            <a:pPr marL="228600" indent="-228600" algn="r" rtl="1">
              <a:lnSpc>
                <a:spcPct val="150000"/>
              </a:lnSpc>
              <a:buAutoNum type="arabic1Minus"/>
            </a:pPr>
            <a:r>
              <a:rPr lang="ar-SA" b="1" dirty="0">
                <a:solidFill>
                  <a:srgbClr val="0070C0"/>
                </a:solidFill>
                <a:latin typeface="Alexandria Light" pitchFamily="2" charset="-78"/>
                <a:cs typeface="Alexandria Light" pitchFamily="2" charset="-78"/>
              </a:rPr>
              <a:t>المشاركة المركزة: </a:t>
            </a:r>
            <a:r>
              <a:rPr lang="ar-SA" dirty="0">
                <a:latin typeface="Alexandria Light" pitchFamily="2" charset="-78"/>
                <a:cs typeface="Alexandria Light" pitchFamily="2" charset="-78"/>
              </a:rPr>
              <a:t>يستخدم هذا الأسلوب عندما تكـون درجـة إلحاح التغيير عالية، ودرجة مقاومة التغيير منخفضة، وفي هذه الحالة لا يوجد لدى المدير أو القائد الوقت الكافي بحيث يشرك جميع العاملين، وهذا يتطلب منه اتباع أسلوب المشاركة المركزة، بحيث يجتهد الأفراد المهمون والحاسمون في إنجاح عمليــة التغيير، والحصول على مشاركتهم، وفي نفس الوقت التركيز على اتصــال حقيقي مع باقي أفراد المؤسسة.</a:t>
            </a:r>
          </a:p>
        </p:txBody>
      </p:sp>
    </p:spTree>
    <p:extLst>
      <p:ext uri="{BB962C8B-B14F-4D97-AF65-F5344CB8AC3E}">
        <p14:creationId xmlns:p14="http://schemas.microsoft.com/office/powerpoint/2010/main" val="169464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24AF5-CC3A-B294-9266-E424019698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A10F33-F33F-C3B1-C05A-2E3D07D3A388}"/>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F0147D7-AA04-CF9A-3B03-ADE4BBAC2CB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702A475-5BAB-FCC8-44B5-20A19F45FD79}"/>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D70AC67-8B27-F9F1-3998-1F0DE6A810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8AB6AADE-74AB-1C0B-5DA4-C3CC8F0A55EB}"/>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8" name="مربع نص 7">
            <a:extLst>
              <a:ext uri="{FF2B5EF4-FFF2-40B4-BE49-F238E27FC236}">
                <a16:creationId xmlns:a16="http://schemas.microsoft.com/office/drawing/2014/main" id="{D46EEF44-8FD9-62E9-10D5-DB571F0AD833}"/>
              </a:ext>
            </a:extLst>
          </p:cNvPr>
          <p:cNvSpPr txBox="1"/>
          <p:nvPr/>
        </p:nvSpPr>
        <p:spPr>
          <a:xfrm>
            <a:off x="1490923" y="1168476"/>
            <a:ext cx="9600411" cy="4926220"/>
          </a:xfrm>
          <a:prstGeom prst="rect">
            <a:avLst/>
          </a:prstGeom>
          <a:noFill/>
        </p:spPr>
        <p:txBody>
          <a:bodyPr wrap="square">
            <a:spAutoFit/>
          </a:bodyPr>
          <a:lstStyle/>
          <a:p>
            <a:pPr algn="r" rtl="1">
              <a:lnSpc>
                <a:spcPct val="200000"/>
              </a:lnSpc>
            </a:pPr>
            <a:r>
              <a:rPr lang="ar-SA" sz="2000" b="1" dirty="0">
                <a:solidFill>
                  <a:srgbClr val="0070C0"/>
                </a:solidFill>
                <a:latin typeface="Alexandria Light" pitchFamily="2" charset="-78"/>
                <a:cs typeface="Alexandria Light" pitchFamily="2" charset="-78"/>
              </a:rPr>
              <a:t>ج) أسلوب الإقناع: </a:t>
            </a:r>
            <a:r>
              <a:rPr lang="ar-SA" sz="2000" dirty="0">
                <a:latin typeface="Alexandria Light" pitchFamily="2" charset="-78"/>
                <a:cs typeface="Alexandria Light" pitchFamily="2" charset="-78"/>
              </a:rPr>
              <a:t>يستخدم هذا الأسلوب عندما تكون درجة المقاومة عاليـة ودرجة الإلحاح منخفضة، ففي هذه الحالة يوصى بأسلوب الإقناع، حيث يتم إقناع الأفراد الذين يؤثر عليهم التغيير بضرورة قبوله من خلال خلق رؤية مشتركة للحالة المنشودة، وبالتالي العثور على أفضل الحلول من خلال العاملين في المؤسسة.</a:t>
            </a:r>
          </a:p>
          <a:p>
            <a:pPr algn="r" rtl="1">
              <a:lnSpc>
                <a:spcPct val="200000"/>
              </a:lnSpc>
            </a:pPr>
            <a:r>
              <a:rPr lang="ar-SA" sz="2000" b="1" dirty="0">
                <a:solidFill>
                  <a:srgbClr val="0070C0"/>
                </a:solidFill>
                <a:latin typeface="Alexandria Light" pitchFamily="2" charset="-78"/>
                <a:cs typeface="Alexandria Light" pitchFamily="2" charset="-78"/>
              </a:rPr>
              <a:t>د) أسلوب الإجبار:</a:t>
            </a:r>
            <a:r>
              <a:rPr lang="ar-SA" sz="2000" dirty="0">
                <a:latin typeface="Alexandria Light" pitchFamily="2" charset="-78"/>
                <a:cs typeface="Alexandria Light" pitchFamily="2" charset="-78"/>
              </a:rPr>
              <a:t> يستخدم هذا الأسلوب عندما تكون هناك ضرورة ملحة لإحداث التغيير وهناك مقاومة عالية للتغيير وتكون الحالة بالنسبة للمدير أو القائد عندما رأى أن طرق الإقناع لا تفيد أو أنها تستغرق وقتاً طويلاً، ففي هذه الحالة يفضل اتخاذ الأسلوب الجبري مع عدم نسيان دوام الاتصال بالعاملين لتوضيح الأهداف والرؤية المشتركة لأهمية التغيير</a:t>
            </a:r>
          </a:p>
        </p:txBody>
      </p:sp>
    </p:spTree>
    <p:extLst>
      <p:ext uri="{BB962C8B-B14F-4D97-AF65-F5344CB8AC3E}">
        <p14:creationId xmlns:p14="http://schemas.microsoft.com/office/powerpoint/2010/main" val="2654956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A46DB-F7A2-38E7-04CC-8A4269FF78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0FD380-E473-1763-EBC6-F34ED5DAE87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0819D10-ECAA-EDD8-906C-C8D94FD060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D7221F8-51FE-A415-43A2-B8F4E4F1DFB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02F326D-BED2-A7C7-8880-2AB99B0F1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ED230971-400C-38EB-65AA-868ABA7F4C48}"/>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F21977A3-8AD9-A602-0B81-C8E89FAE9156}"/>
              </a:ext>
            </a:extLst>
          </p:cNvPr>
          <p:cNvSpPr txBox="1"/>
          <p:nvPr/>
        </p:nvSpPr>
        <p:spPr>
          <a:xfrm>
            <a:off x="1541722" y="1005994"/>
            <a:ext cx="9283247" cy="5118581"/>
          </a:xfrm>
          <a:prstGeom prst="rect">
            <a:avLst/>
          </a:prstGeom>
          <a:noFill/>
        </p:spPr>
        <p:txBody>
          <a:bodyPr wrap="square">
            <a:spAutoFit/>
          </a:bodyPr>
          <a:lstStyle/>
          <a:p>
            <a:pPr algn="r" rtl="1">
              <a:lnSpc>
                <a:spcPct val="150000"/>
              </a:lnSpc>
            </a:pPr>
            <a:r>
              <a:rPr lang="ar-SA" sz="2000" b="1" dirty="0">
                <a:solidFill>
                  <a:srgbClr val="0070C0"/>
                </a:solidFill>
                <a:latin typeface="Alexandria Light" pitchFamily="2" charset="-78"/>
                <a:cs typeface="Alexandria Light" pitchFamily="2" charset="-78"/>
              </a:rPr>
              <a:t>ثانياً : استراتيجية التغيير البنيوي:</a:t>
            </a:r>
          </a:p>
          <a:p>
            <a:pPr algn="r" rtl="1">
              <a:lnSpc>
                <a:spcPct val="150000"/>
              </a:lnSpc>
            </a:pPr>
            <a:r>
              <a:rPr lang="ar-SA" sz="2000" dirty="0">
                <a:latin typeface="Alexandria Light" pitchFamily="2" charset="-78"/>
                <a:cs typeface="Alexandria Light" pitchFamily="2" charset="-78"/>
              </a:rPr>
              <a:t>يعد الإقدام على إحداث التغيير البنيوي من قبل الإدارة من الأمور المهمة والتي يجب التخطيط لها بعناية فائقة ودقة عالية كما يجب الانتباه عند القيام بهذا النوع من التغيير أنه قد يهدد أمن العاملين أو قد يفقدهم وظائفهم، إذ بعد حدوث مثل هذا التغيير تصبح المؤسسة شيئاً مختلفاً تماماً عما كان معهوداً، ولنجاح استراتيجية التغيير البنيوي يمكن اتباع الأساليب القيادية التالية:</a:t>
            </a:r>
          </a:p>
          <a:p>
            <a:pPr algn="r" rtl="1">
              <a:lnSpc>
                <a:spcPct val="150000"/>
              </a:lnSpc>
            </a:pPr>
            <a:r>
              <a:rPr lang="ar-SA" sz="2000" b="1" dirty="0">
                <a:solidFill>
                  <a:srgbClr val="0070C0"/>
                </a:solidFill>
                <a:latin typeface="Alexandria Light" pitchFamily="2" charset="-78"/>
                <a:cs typeface="Alexandria Light" pitchFamily="2" charset="-78"/>
              </a:rPr>
              <a:t> أ- استراتيجية البراعة القيادية:</a:t>
            </a:r>
            <a:r>
              <a:rPr lang="ar-SA" sz="2000" dirty="0">
                <a:latin typeface="Alexandria Light" pitchFamily="2" charset="-78"/>
                <a:cs typeface="Alexandria Light" pitchFamily="2" charset="-78"/>
              </a:rPr>
              <a:t> يستخدم هذا الأسلوب عندما تكون درجة مقاومة التغيير منخفضة ولا تعيش المؤسسة في أزمة فيبادر أحد الأفراد القياديين والذي يتمتع بقدرة إدارية والحائز على ثقة العاملين لطرح فكرة التغيير بتعزيز القدرة الدافعة له، إلا أن هذا الأمر لا يكفي، بل لا بد من توفر قدر كبير من التخطيط والتوجيه للوصول إلى الهدف المطلوب.</a:t>
            </a:r>
          </a:p>
        </p:txBody>
      </p:sp>
    </p:spTree>
    <p:extLst>
      <p:ext uri="{BB962C8B-B14F-4D97-AF65-F5344CB8AC3E}">
        <p14:creationId xmlns:p14="http://schemas.microsoft.com/office/powerpoint/2010/main" val="411941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22B79-D2DA-C43E-59A4-FFB0BACEF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1C5B-E723-8ABA-D867-746CD6ACAEE1}"/>
              </a:ext>
            </a:extLst>
          </p:cNvPr>
          <p:cNvSpPr/>
          <p:nvPr/>
        </p:nvSpPr>
        <p:spPr>
          <a:xfrm>
            <a:off x="617280" y="733425"/>
            <a:ext cx="111683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7B38DBF-BFA0-5A51-8F38-0681B831F8B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9C7A192-229E-EEC8-E9F5-12383BFFA44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44A897A-30FA-6C80-1898-2E273A54CA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5" name="مربع نص 4">
            <a:extLst>
              <a:ext uri="{FF2B5EF4-FFF2-40B4-BE49-F238E27FC236}">
                <a16:creationId xmlns:a16="http://schemas.microsoft.com/office/drawing/2014/main" id="{36D3C3D7-7B5E-2F76-BFD6-C1F88DDE3052}"/>
              </a:ext>
            </a:extLst>
          </p:cNvPr>
          <p:cNvSpPr txBox="1"/>
          <p:nvPr/>
        </p:nvSpPr>
        <p:spPr>
          <a:xfrm>
            <a:off x="982133" y="870512"/>
            <a:ext cx="10541787" cy="5744393"/>
          </a:xfrm>
          <a:prstGeom prst="rect">
            <a:avLst/>
          </a:prstGeom>
          <a:noFill/>
        </p:spPr>
        <p:txBody>
          <a:bodyPr wrap="square">
            <a:spAutoFit/>
          </a:bodyPr>
          <a:lstStyle/>
          <a:p>
            <a:pPr algn="r" rtl="1">
              <a:lnSpc>
                <a:spcPct val="150000"/>
              </a:lnSpc>
            </a:pPr>
            <a:r>
              <a:rPr lang="ar-SA" sz="1900" b="1" dirty="0">
                <a:solidFill>
                  <a:srgbClr val="0070C0"/>
                </a:solidFill>
                <a:latin typeface="Alexandria Light" pitchFamily="2" charset="-78"/>
                <a:cs typeface="Alexandria Light" pitchFamily="2" charset="-78"/>
              </a:rPr>
              <a:t>ب- استراتيجية الإقناع:</a:t>
            </a:r>
            <a:r>
              <a:rPr lang="ar-SA" sz="1900" dirty="0">
                <a:latin typeface="Alexandria Light" pitchFamily="2" charset="-78"/>
                <a:cs typeface="Alexandria Light" pitchFamily="2" charset="-78"/>
              </a:rPr>
              <a:t> يستخدم هذا الأسلوب عندما تكون المؤسسة في أزمة، وجميع العاملين في المؤسسة يعرفون ويدركون هذه الأزمة، ومقاومة التغيير لتخطي هذه الأزمة تكون منخفضة وهنا لا بد من القيام بشيء سريع لتخطي الأزمة، وتكون الصفة الغالبة لهذا الأسلوب هو غرس الثقة والأمل في نفوس العاملين في المستقبل الأفضل وأن ما تنوي الإدارة القيام بـه للمؤسسة والعاملين بها.</a:t>
            </a:r>
          </a:p>
          <a:p>
            <a:pPr algn="r" rtl="1">
              <a:lnSpc>
                <a:spcPct val="150000"/>
              </a:lnSpc>
            </a:pPr>
            <a:r>
              <a:rPr lang="ar-SA" sz="1900" b="1" dirty="0">
                <a:solidFill>
                  <a:srgbClr val="0070C0"/>
                </a:solidFill>
                <a:latin typeface="Alexandria Light" pitchFamily="2" charset="-78"/>
                <a:cs typeface="Alexandria Light" pitchFamily="2" charset="-78"/>
              </a:rPr>
              <a:t>ج- استراتيجية الإلزام: </a:t>
            </a:r>
            <a:r>
              <a:rPr lang="ar-SA" sz="1900" dirty="0">
                <a:latin typeface="Alexandria Light" pitchFamily="2" charset="-78"/>
                <a:cs typeface="Alexandria Light" pitchFamily="2" charset="-78"/>
              </a:rPr>
              <a:t>يستخدم هذا الأسلوب عندما تكون درجة المقاومة عالية، إلا أن المؤسسة في هذه الحالة ليست في حالة أزمة، وهنا يوصى باتباع أسلوب الإجبار، بسبب عدم توفر متسع من الوقت لاتباع أسلوب المشاركة الواسعة النطاق أو أسلوب الإقناع، ويجب على القائد هنا أن ينفذ حالة التغيير محققـاً</a:t>
            </a:r>
          </a:p>
          <a:p>
            <a:pPr algn="r" rtl="1">
              <a:lnSpc>
                <a:spcPct val="150000"/>
              </a:lnSpc>
            </a:pPr>
            <a:r>
              <a:rPr lang="ar-SA" sz="1900" dirty="0">
                <a:latin typeface="Alexandria Light" pitchFamily="2" charset="-78"/>
                <a:cs typeface="Alexandria Light" pitchFamily="2" charset="-78"/>
              </a:rPr>
              <a:t>الاتحاد بين العاملين مما يقتضي خلق الثقة بين كافة المستويات الإدارية.</a:t>
            </a:r>
          </a:p>
          <a:p>
            <a:pPr algn="r" rtl="1">
              <a:lnSpc>
                <a:spcPct val="150000"/>
              </a:lnSpc>
            </a:pPr>
            <a:r>
              <a:rPr lang="ar-SA" sz="1900" b="1" dirty="0">
                <a:solidFill>
                  <a:srgbClr val="0070C0"/>
                </a:solidFill>
                <a:latin typeface="Alexandria Light" pitchFamily="2" charset="-78"/>
                <a:cs typeface="Alexandria Light" pitchFamily="2" charset="-78"/>
              </a:rPr>
              <a:t>د- الاستراتيجية الديكتاتورية (القسرية):</a:t>
            </a:r>
            <a:r>
              <a:rPr lang="ar-SA" sz="1900" dirty="0">
                <a:latin typeface="Alexandria Light" pitchFamily="2" charset="-78"/>
                <a:cs typeface="Alexandria Light" pitchFamily="2" charset="-78"/>
              </a:rPr>
              <a:t> يستخدم هذا الأسلوب عنـدمـا تكـون المقاومة للتغيير قوية والمؤسسة توشك على الوقوع في كارثة، وهنا يكـون هـذا الأسلوب هو الأنسب لإحداث التغيير لإنقاذ المؤسسة، حيث قد يتضمن هـذا الأسلوب بعض القسوة التي قد تضر بالروح المعنوية للعاملين، إلا أنـه عنـدما يستدعي الأمر ضرورة إحراز نتائج سريعة من أجل النقاء فيعد هذا الأسلوب أكثر ضرورة من الاهتمام بالروح المعنوية للعاملين.</a:t>
            </a:r>
          </a:p>
        </p:txBody>
      </p:sp>
    </p:spTree>
    <p:extLst>
      <p:ext uri="{BB962C8B-B14F-4D97-AF65-F5344CB8AC3E}">
        <p14:creationId xmlns:p14="http://schemas.microsoft.com/office/powerpoint/2010/main" val="2617823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C606C-5085-9A52-060C-E72800213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4AA949-D8E6-E837-5180-7C2C8DCD4B5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BA641DF-F54F-A846-75A6-00A8A4AD5160}"/>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E2674B1-1B14-99C7-DAD9-EE5C1EE75B4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7B51148-ACD4-11B0-84C7-2D3CD7F112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5DE5246F-BD3C-A613-EBE1-94CC1332250C}"/>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19B945B3-1D0C-63C7-68A0-3F170C21A421}"/>
              </a:ext>
            </a:extLst>
          </p:cNvPr>
          <p:cNvSpPr txBox="1"/>
          <p:nvPr/>
        </p:nvSpPr>
        <p:spPr>
          <a:xfrm>
            <a:off x="1422400" y="1066876"/>
            <a:ext cx="9581609" cy="4926220"/>
          </a:xfrm>
          <a:prstGeom prst="rect">
            <a:avLst/>
          </a:prstGeom>
          <a:noFill/>
        </p:spPr>
        <p:txBody>
          <a:bodyPr wrap="square">
            <a:spAutoFit/>
          </a:bodyPr>
          <a:lstStyle/>
          <a:p>
            <a:pPr algn="r" rtl="1">
              <a:lnSpc>
                <a:spcPct val="200000"/>
              </a:lnSpc>
            </a:pPr>
            <a:r>
              <a:rPr lang="ar-SA" sz="2000" dirty="0">
                <a:latin typeface="Alexandria Light" pitchFamily="2" charset="-78"/>
                <a:cs typeface="Alexandria Light" pitchFamily="2" charset="-78"/>
              </a:rPr>
              <a:t>وهناك أيضاً ثلاثة استراتيجيات للتغيير وهي:</a:t>
            </a:r>
          </a:p>
          <a:p>
            <a:pPr algn="r" rtl="1">
              <a:lnSpc>
                <a:spcPct val="200000"/>
              </a:lnSpc>
            </a:pPr>
            <a:r>
              <a:rPr lang="ar-SA" sz="2000" b="1" dirty="0">
                <a:solidFill>
                  <a:srgbClr val="0070C0"/>
                </a:solidFill>
                <a:latin typeface="Alexandria Light" pitchFamily="2" charset="-78"/>
                <a:cs typeface="Alexandria Light" pitchFamily="2" charset="-78"/>
              </a:rPr>
              <a:t>(1) الاستراتيجية التي تعتمد على طرف واحد:</a:t>
            </a:r>
            <a:r>
              <a:rPr lang="ar-SA" sz="2000" dirty="0">
                <a:solidFill>
                  <a:srgbClr val="0070C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وتؤكد هذه الاستراتيجية على دور الشخص في موقع السلطة لإحداث التغيير وقد تتخذ الأشكال التالية: إصدار قانون أو مرسوم أو قرار.</a:t>
            </a:r>
          </a:p>
          <a:p>
            <a:pPr algn="r" rtl="1">
              <a:lnSpc>
                <a:spcPct val="200000"/>
              </a:lnSpc>
            </a:pPr>
            <a:r>
              <a:rPr lang="ar-SA" sz="2000" b="1" dirty="0">
                <a:solidFill>
                  <a:srgbClr val="0070C0"/>
                </a:solidFill>
                <a:latin typeface="Alexandria Light" pitchFamily="2" charset="-78"/>
                <a:cs typeface="Alexandria Light" pitchFamily="2" charset="-78"/>
              </a:rPr>
              <a:t>(2) استراتيجية المشاركة في السلطة:</a:t>
            </a:r>
            <a:r>
              <a:rPr lang="ar-SA" sz="2000" dirty="0">
                <a:latin typeface="Alexandria Light" pitchFamily="2" charset="-78"/>
                <a:cs typeface="Alexandria Light" pitchFamily="2" charset="-78"/>
              </a:rPr>
              <a:t> وتتخذ هذه الاستراتيجية عادة شكلين وهما: اتخاذ القرارات من قبل الجماعة، أو حل المشكلات بواسطة الجماعة.</a:t>
            </a:r>
          </a:p>
          <a:p>
            <a:pPr algn="r" rtl="1">
              <a:lnSpc>
                <a:spcPct val="200000"/>
              </a:lnSpc>
            </a:pPr>
            <a:r>
              <a:rPr lang="ar-SA" sz="2000" b="1" dirty="0">
                <a:solidFill>
                  <a:srgbClr val="0070C0"/>
                </a:solidFill>
                <a:latin typeface="Alexandria Light" pitchFamily="2" charset="-78"/>
                <a:cs typeface="Alexandria Light" pitchFamily="2" charset="-78"/>
              </a:rPr>
              <a:t>(3) استراتيجية السلطة المفوضة:</a:t>
            </a:r>
            <a:r>
              <a:rPr lang="ar-SA" sz="2000" dirty="0">
                <a:latin typeface="Alexandria Light" pitchFamily="2" charset="-78"/>
                <a:cs typeface="Alexandria Light" pitchFamily="2" charset="-78"/>
              </a:rPr>
              <a:t> وهنا تعهد مسؤولية تعريف المشكلات عن </a:t>
            </a:r>
            <a:r>
              <a:rPr lang="ar-SA" sz="2000" dirty="0" err="1">
                <a:latin typeface="Alexandria Light" pitchFamily="2" charset="-78"/>
                <a:cs typeface="Alexandria Light" pitchFamily="2" charset="-78"/>
              </a:rPr>
              <a:t>طریق</a:t>
            </a:r>
            <a:r>
              <a:rPr lang="ar-SA" sz="2000" dirty="0">
                <a:latin typeface="Alexandria Light" pitchFamily="2" charset="-78"/>
                <a:cs typeface="Alexandria Light" pitchFamily="2" charset="-78"/>
              </a:rPr>
              <a:t> دراسة الحالة وتدريب الأفراد وجماعات العمل، وبالتالي تركز هذه الاستراتيجية على العلاقة بين الأفراد.</a:t>
            </a:r>
          </a:p>
        </p:txBody>
      </p:sp>
    </p:spTree>
    <p:extLst>
      <p:ext uri="{BB962C8B-B14F-4D97-AF65-F5344CB8AC3E}">
        <p14:creationId xmlns:p14="http://schemas.microsoft.com/office/powerpoint/2010/main" val="1883340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EEA60-B226-BE07-C3C7-98C02E3C8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38E84E-3564-BEE2-166F-9BDAA3F3F2F0}"/>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2FB7C271-89B8-497C-ECCA-AFFFA0C2AB8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2C81D8F-10DC-0C30-8F7F-B0BD0994BC79}"/>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1451B1B-D834-9AF4-ED13-FBDD34FCCE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D2308EC1-4C1D-2F5F-1BA4-E1404B179510}"/>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10" name="مربع نص 9">
            <a:extLst>
              <a:ext uri="{FF2B5EF4-FFF2-40B4-BE49-F238E27FC236}">
                <a16:creationId xmlns:a16="http://schemas.microsoft.com/office/drawing/2014/main" id="{0F4C9170-8D16-52D1-6843-0497758D0004}"/>
              </a:ext>
            </a:extLst>
          </p:cNvPr>
          <p:cNvSpPr txBox="1"/>
          <p:nvPr/>
        </p:nvSpPr>
        <p:spPr>
          <a:xfrm>
            <a:off x="1541722" y="1182638"/>
            <a:ext cx="9570444" cy="4926220"/>
          </a:xfrm>
          <a:prstGeom prst="rect">
            <a:avLst/>
          </a:prstGeom>
          <a:noFill/>
        </p:spPr>
        <p:txBody>
          <a:bodyPr wrap="square">
            <a:spAutoFit/>
          </a:bodyPr>
          <a:lstStyle/>
          <a:p>
            <a:pPr algn="r" rtl="1">
              <a:lnSpc>
                <a:spcPct val="200000"/>
              </a:lnSpc>
            </a:pPr>
            <a:r>
              <a:rPr lang="ar-SA" sz="2000" dirty="0">
                <a:latin typeface="Alexandria Light" pitchFamily="2" charset="-78"/>
                <a:cs typeface="Alexandria Light" pitchFamily="2" charset="-78"/>
              </a:rPr>
              <a:t>ولقد اقترح ( 1993 </a:t>
            </a:r>
            <a:r>
              <a:rPr lang="en-US" sz="2000" dirty="0">
                <a:latin typeface="Alexandria Light" pitchFamily="2" charset="-78"/>
                <a:cs typeface="Alexandria Light" pitchFamily="2" charset="-78"/>
              </a:rPr>
              <a:t>Patrick </a:t>
            </a:r>
            <a:r>
              <a:rPr lang="ar-SA" sz="2000" dirty="0">
                <a:latin typeface="Alexandria Light" pitchFamily="2" charset="-78"/>
                <a:cs typeface="Alexandria Light" pitchFamily="2" charset="-78"/>
              </a:rPr>
              <a:t>) استراتيجيات التغيير على أساس كيفية إحداث التغيير، إلى ثلاث فئات رئيسية وهي:</a:t>
            </a:r>
          </a:p>
          <a:p>
            <a:pPr algn="r" rtl="1">
              <a:lnSpc>
                <a:spcPct val="200000"/>
              </a:lnSpc>
            </a:pPr>
            <a:r>
              <a:rPr lang="ar-SA" sz="2000" b="1" dirty="0">
                <a:solidFill>
                  <a:srgbClr val="0070C0"/>
                </a:solidFill>
                <a:latin typeface="Alexandria Light" pitchFamily="2" charset="-78"/>
                <a:cs typeface="Alexandria Light" pitchFamily="2" charset="-78"/>
              </a:rPr>
              <a:t>(1) استراتيجية القوة أو الإكراه:</a:t>
            </a:r>
            <a:r>
              <a:rPr lang="ar-SA" sz="2000" dirty="0">
                <a:latin typeface="Alexandria Light" pitchFamily="2" charset="-78"/>
                <a:cs typeface="Alexandria Light" pitchFamily="2" charset="-78"/>
              </a:rPr>
              <a:t> وتستخدم الشرعية، والمكافآت والعوائد والعقوبات حافزاً رئيساً للتغيير.</a:t>
            </a:r>
          </a:p>
          <a:p>
            <a:pPr algn="r" rtl="1">
              <a:lnSpc>
                <a:spcPct val="200000"/>
              </a:lnSpc>
            </a:pPr>
            <a:r>
              <a:rPr lang="ar-SA" sz="2000" b="1" dirty="0">
                <a:solidFill>
                  <a:srgbClr val="0070C0"/>
                </a:solidFill>
                <a:latin typeface="Alexandria Light" pitchFamily="2" charset="-78"/>
                <a:cs typeface="Alexandria Light" pitchFamily="2" charset="-78"/>
              </a:rPr>
              <a:t>(2) استراتيجيات الإقناع العقلاني:</a:t>
            </a:r>
            <a:r>
              <a:rPr lang="ar-SA" sz="2000" dirty="0">
                <a:solidFill>
                  <a:srgbClr val="0070C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وتتم في هذه الاستراتيجيات استخدام المعرفة المتخصصة، والدعم التجريبي، والحكم العقلاني الراشد لإحداث عملية التغيير.</a:t>
            </a:r>
          </a:p>
          <a:p>
            <a:pPr algn="r" rtl="1">
              <a:lnSpc>
                <a:spcPct val="200000"/>
              </a:lnSpc>
            </a:pPr>
            <a:r>
              <a:rPr lang="ar-SA" sz="2000" b="1" dirty="0">
                <a:solidFill>
                  <a:srgbClr val="0070C0"/>
                </a:solidFill>
                <a:latin typeface="Alexandria Light" pitchFamily="2" charset="-78"/>
                <a:cs typeface="Alexandria Light" pitchFamily="2" charset="-78"/>
              </a:rPr>
              <a:t>(3) استراتيجيات المشاركة بالنفوذ والسلطة </a:t>
            </a:r>
            <a:r>
              <a:rPr lang="ar-SA" sz="2000" dirty="0">
                <a:latin typeface="Alexandria Light" pitchFamily="2" charset="-78"/>
                <a:cs typeface="Alexandria Light" pitchFamily="2" charset="-78"/>
              </a:rPr>
              <a:t>وفي هذه الاستراتيجيات تتم مشاركة الأفراد الذين سيتأثرون بعملية التغيير.</a:t>
            </a:r>
          </a:p>
        </p:txBody>
      </p:sp>
    </p:spTree>
    <p:extLst>
      <p:ext uri="{BB962C8B-B14F-4D97-AF65-F5344CB8AC3E}">
        <p14:creationId xmlns:p14="http://schemas.microsoft.com/office/powerpoint/2010/main" val="652985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A919C-A860-AEA8-E175-B5C1562B3C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26A8B3-7904-DC5D-8266-DA8FF95DD288}"/>
              </a:ext>
            </a:extLst>
          </p:cNvPr>
          <p:cNvSpPr/>
          <p:nvPr/>
        </p:nvSpPr>
        <p:spPr>
          <a:xfrm>
            <a:off x="617280" y="535619"/>
            <a:ext cx="10812720" cy="6224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05F60FC-0D3F-C390-C7F4-27933FF2FB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8A1E74C-436A-8046-E85E-15C54969E77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B7B6083-8449-8AA5-B44E-478F5A775A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5" name="مربع نص 4">
            <a:extLst>
              <a:ext uri="{FF2B5EF4-FFF2-40B4-BE49-F238E27FC236}">
                <a16:creationId xmlns:a16="http://schemas.microsoft.com/office/drawing/2014/main" id="{6F5CF762-1C78-B2B7-1B2A-DB912A1CBF49}"/>
              </a:ext>
            </a:extLst>
          </p:cNvPr>
          <p:cNvSpPr txBox="1"/>
          <p:nvPr/>
        </p:nvSpPr>
        <p:spPr>
          <a:xfrm>
            <a:off x="1244813" y="866775"/>
            <a:ext cx="9914254" cy="5580246"/>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وكما يحتاج التغيير إلى السير في مراحل لإحداثه وتثبيته فإنه يحتاج إلى اتباع استراتيجية تتبناها الإدارة لإدخال التغيير، وهناك عدة استراتيجيات لإجراء التغيير في المنظمة. وقد أشار بدر (1987) إلى الاستراتيجيات التالية:</a:t>
            </a:r>
          </a:p>
          <a:p>
            <a:pPr marL="228600" indent="-228600" algn="r" rtl="1">
              <a:lnSpc>
                <a:spcPct val="150000"/>
              </a:lnSpc>
              <a:buAutoNum type="arabicPeriod"/>
            </a:pPr>
            <a:r>
              <a:rPr lang="ar-SA" sz="2000" b="1" dirty="0">
                <a:solidFill>
                  <a:srgbClr val="0070C0"/>
                </a:solidFill>
                <a:latin typeface="Alexandria Light" pitchFamily="2" charset="-78"/>
                <a:cs typeface="Alexandria Light" pitchFamily="2" charset="-78"/>
              </a:rPr>
              <a:t>استخدام السلطة الفردية:</a:t>
            </a:r>
            <a:r>
              <a:rPr lang="ar-SA" sz="2000" dirty="0">
                <a:latin typeface="Alexandria Light" pitchFamily="2" charset="-78"/>
                <a:cs typeface="Alexandria Light" pitchFamily="2" charset="-78"/>
              </a:rPr>
              <a:t> وهذه الاستراتيجية قائمة على إدخال التغيير في المنظمة بقرار من الإدارة العليا، ويمكن أن يتم ذلك بعدة أساليب وهي:</a:t>
            </a:r>
          </a:p>
          <a:p>
            <a:pPr marL="0" indent="0" algn="r" rtl="1">
              <a:lnSpc>
                <a:spcPct val="150000"/>
              </a:lnSpc>
              <a:buNone/>
            </a:pPr>
            <a:r>
              <a:rPr lang="ar-SA" sz="2000" dirty="0">
                <a:latin typeface="Alexandria Light" pitchFamily="2" charset="-78"/>
                <a:cs typeface="Alexandria Light" pitchFamily="2" charset="-78"/>
              </a:rPr>
              <a:t> (أ) تتخذ الإدارة العليا قرارات التغيير وتضع خطة التغيير وتحدد كيفية تنفيذها من خلال سلطاتها الرسمية وبقرارات إدارية تطلب من العاملين في المنظمة تنفيذ خطة التغيير في مجالات عمل العاملين.</a:t>
            </a:r>
          </a:p>
          <a:p>
            <a:pPr algn="r" rtl="1">
              <a:lnSpc>
                <a:spcPct val="150000"/>
              </a:lnSpc>
            </a:pPr>
            <a:r>
              <a:rPr lang="ar-SA" sz="2000" dirty="0">
                <a:latin typeface="Alexandria Light" pitchFamily="2" charset="-78"/>
                <a:cs typeface="Alexandria Light" pitchFamily="2" charset="-78"/>
              </a:rPr>
              <a:t>(ب) تقوم الإدارة العليا باستبدال الأفراد ذوي المراكز الحساسة والمطلوب إدخال تغيير في إداراتهم بأفراد ذوي أفكار جديدة وقدرات ابتكارية أفضل، حيث إن تغيير الأفراد يعمل على التغيير للأصلح في المنظمة، وقـد يـرتبط تغيير هؤلاء الأفراد بأفراد جدد يطلب منهم بموجب قرارات صادرة من الإدارة العليا تنفيذ خطة موضوعية للتغيير بواسطة الإدارة.</a:t>
            </a:r>
          </a:p>
        </p:txBody>
      </p:sp>
    </p:spTree>
    <p:extLst>
      <p:ext uri="{BB962C8B-B14F-4D97-AF65-F5344CB8AC3E}">
        <p14:creationId xmlns:p14="http://schemas.microsoft.com/office/powerpoint/2010/main" val="3080019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62A15-37D6-6E88-63C9-05DDA3548B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F59781-A7F5-F76B-2A4D-3CD54470F89C}"/>
              </a:ext>
            </a:extLst>
          </p:cNvPr>
          <p:cNvSpPr/>
          <p:nvPr/>
        </p:nvSpPr>
        <p:spPr>
          <a:xfrm>
            <a:off x="837453" y="1219200"/>
            <a:ext cx="10812720" cy="5158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3D197DA-76DD-2F1D-938A-08CA96392DB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1A590B9-86EA-3E01-56C7-00380EEF2601}"/>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8421211-AC36-AAB9-5CA2-13D08FD3F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id="{20678435-B15C-E303-7D92-A2265256F2FE}"/>
              </a:ext>
            </a:extLst>
          </p:cNvPr>
          <p:cNvSpPr txBox="1"/>
          <p:nvPr/>
        </p:nvSpPr>
        <p:spPr>
          <a:xfrm>
            <a:off x="1778000" y="1508456"/>
            <a:ext cx="9381067" cy="4310667"/>
          </a:xfrm>
          <a:prstGeom prst="rect">
            <a:avLst/>
          </a:prstGeom>
          <a:noFill/>
        </p:spPr>
        <p:txBody>
          <a:bodyPr wrap="square">
            <a:spAutoFit/>
          </a:bodyPr>
          <a:lstStyle/>
          <a:p>
            <a:pPr algn="r" rtl="1">
              <a:lnSpc>
                <a:spcPct val="200000"/>
              </a:lnSpc>
            </a:pPr>
            <a:r>
              <a:rPr lang="ar-SA" sz="2000" dirty="0">
                <a:latin typeface="Alexandria Light" pitchFamily="2" charset="-78"/>
                <a:cs typeface="Alexandria Light" pitchFamily="2" charset="-78"/>
              </a:rPr>
              <a:t>(ج) إعادة تصميم هيكل المنظمة وتحديد علاقات جديدة بين الأقسام. فمن المتوقع أن يعمل التصميم الجديد لهيكل المنظمة على إدخال التغيير فيها.</a:t>
            </a:r>
          </a:p>
          <a:p>
            <a:pPr algn="r" rtl="1">
              <a:lnSpc>
                <a:spcPct val="200000"/>
              </a:lnSpc>
            </a:pPr>
            <a:r>
              <a:rPr lang="ar-SA" sz="2000" dirty="0">
                <a:latin typeface="Alexandria Light" pitchFamily="2" charset="-78"/>
                <a:cs typeface="Alexandria Light" pitchFamily="2" charset="-78"/>
              </a:rPr>
              <a:t>ويلاحظ أنه في هذه الاستراتيجية لا يتم مشاركة العاملين في اتخاذ قرارات التغيير والتخطيط له، كما أن معلوماتهم عن مبررات التغيير، وكيفية تنفيذه قد تكون محدودة، وقناعتهم بالتغيير في الغالب تكون كذلك. ولذلك غالباً ما يظهر عند استخدام هذه الاستراتيجية مقاومة شديدة من العاملين للتغيير، وربما تؤدي هذه الاستراتيجية إلى إفشال إدخال التغيير في المنظمة.</a:t>
            </a:r>
          </a:p>
        </p:txBody>
      </p:sp>
    </p:spTree>
    <p:extLst>
      <p:ext uri="{BB962C8B-B14F-4D97-AF65-F5344CB8AC3E}">
        <p14:creationId xmlns:p14="http://schemas.microsoft.com/office/powerpoint/2010/main" val="2360846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1445D-6693-EFBC-6BD5-DDAD9DDCD8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2E3C7E-42A2-8245-B8D0-6EC7CD22552B}"/>
              </a:ext>
            </a:extLst>
          </p:cNvPr>
          <p:cNvSpPr/>
          <p:nvPr/>
        </p:nvSpPr>
        <p:spPr>
          <a:xfrm>
            <a:off x="826715" y="962207"/>
            <a:ext cx="10812720" cy="5511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SA" sz="2000" dirty="0">
                <a:solidFill>
                  <a:schemeClr val="accent5">
                    <a:lumMod val="75000"/>
                  </a:schemeClr>
                </a:solidFill>
                <a:latin typeface="Alexandria Light" pitchFamily="2" charset="-78"/>
                <a:cs typeface="Alexandria Light" pitchFamily="2" charset="-78"/>
              </a:rPr>
              <a:t>2. استراتيجية مشاركة العاملين في التغيير: </a:t>
            </a:r>
            <a:r>
              <a:rPr lang="ar-SA" sz="2000" dirty="0">
                <a:solidFill>
                  <a:schemeClr val="tx1"/>
                </a:solidFill>
                <a:latin typeface="Alexandria Light" pitchFamily="2" charset="-78"/>
                <a:cs typeface="Alexandria Light" pitchFamily="2" charset="-78"/>
              </a:rPr>
              <a:t>وفي هذه الاستراتيجية قد تنشأ فكرة التغيير لدى الإدارة أو العاملين أو الجهاز المسؤول عن التطوير والابتكار وتقوم الإدارة بإشراك العاملين أو ممثلين عنهم في جميع مراحل التغيير سواء مرحلة دراسة فكرة التغيير، أو مرحلة التخطيط للتغيير، أو مرحلة تنفيذ التغيير، أو مرحلة متابعة التنفيذ ويشترك العاملون في جميع القرارات المتعلقة بالتغيير. ولا شك أن هذه الاستراتيجية أفضل في إدخال التغيير عن استراتيجية فرض التغيير بقرار إداري، حيث إن الأفراد يكون لديهم رغبة في إنجاح التغيير كمـا تقـل مقاومة التغيير إلى درجة كبيرة.</a:t>
            </a:r>
          </a:p>
        </p:txBody>
      </p:sp>
      <p:sp>
        <p:nvSpPr>
          <p:cNvPr id="6" name="Oval 17">
            <a:extLst>
              <a:ext uri="{FF2B5EF4-FFF2-40B4-BE49-F238E27FC236}">
                <a16:creationId xmlns:a16="http://schemas.microsoft.com/office/drawing/2014/main" id="{971B5DC2-5655-83E8-4989-199DFC0C916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0E5E3AF8-7257-539D-781A-5CBE2DEA2F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730728C4-DFF9-3940-109C-7A8277164E27}"/>
              </a:ext>
            </a:extLst>
          </p:cNvPr>
          <p:cNvSpPr txBox="1">
            <a:spLocks/>
          </p:cNvSpPr>
          <p:nvPr/>
        </p:nvSpPr>
        <p:spPr>
          <a:xfrm rot="19216932">
            <a:off x="-624543" y="96819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7" name="Oval 13">
            <a:extLst>
              <a:ext uri="{FF2B5EF4-FFF2-40B4-BE49-F238E27FC236}">
                <a16:creationId xmlns:a16="http://schemas.microsoft.com/office/drawing/2014/main" id="{0C137F42-2958-7E57-BD40-B55C4671E9DE}"/>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57141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A5394-1131-B07F-F6F9-DED8BC3E10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5B4FDB-1695-2CC5-3B94-0D86D9CBF48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1688D04-0851-E94C-E4D4-5D1C9A92355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1E9A0A4-7A3C-1A4F-8107-CB79C071A64E}"/>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55606D1-F8D4-CF51-92A2-88B42FC9FF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8" name="مربع نص 7">
            <a:extLst>
              <a:ext uri="{FF2B5EF4-FFF2-40B4-BE49-F238E27FC236}">
                <a16:creationId xmlns:a16="http://schemas.microsoft.com/office/drawing/2014/main" id="{453F32BA-98BC-CEA7-5258-E4BB4B6566B1}"/>
              </a:ext>
            </a:extLst>
          </p:cNvPr>
          <p:cNvSpPr txBox="1"/>
          <p:nvPr/>
        </p:nvSpPr>
        <p:spPr>
          <a:xfrm>
            <a:off x="778939" y="864443"/>
            <a:ext cx="10515599" cy="5446940"/>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وقد حددت دراسة </a:t>
            </a:r>
            <a:r>
              <a:rPr lang="en-US" dirty="0">
                <a:latin typeface="Alexandria Light" pitchFamily="2" charset="-78"/>
                <a:cs typeface="Alexandria Light" pitchFamily="2" charset="-78"/>
              </a:rPr>
              <a:t>Wasson (2003) </a:t>
            </a:r>
            <a:r>
              <a:rPr lang="ar-SA" dirty="0">
                <a:latin typeface="Alexandria Light" pitchFamily="2" charset="-78"/>
                <a:cs typeface="Alexandria Light" pitchFamily="2" charset="-78"/>
              </a:rPr>
              <a:t>عدة طرق أو استراتيجيات للإدارة الفاعلة للتغيير تمثلت بما يلي:</a:t>
            </a:r>
          </a:p>
          <a:p>
            <a:pPr algn="r" rtl="1">
              <a:lnSpc>
                <a:spcPct val="150000"/>
              </a:lnSpc>
            </a:pPr>
            <a:r>
              <a:rPr lang="ar-SA" dirty="0">
                <a:latin typeface="Alexandria Light" pitchFamily="2" charset="-78"/>
                <a:cs typeface="Alexandria Light" pitchFamily="2" charset="-78"/>
              </a:rPr>
              <a:t>1- فهم جوانب العمل المراد إجراء التغير عليهـا مـن خـلال التشخيص الفعلي للمسبب والأثر السلبي أو الإيجابي المتوقع بعد التغيير.</a:t>
            </a:r>
          </a:p>
          <a:p>
            <a:pPr algn="r" rtl="1">
              <a:lnSpc>
                <a:spcPct val="150000"/>
              </a:lnSpc>
            </a:pPr>
            <a:r>
              <a:rPr lang="ar-SA" dirty="0">
                <a:latin typeface="Alexandria Light" pitchFamily="2" charset="-78"/>
                <a:cs typeface="Alexandria Light" pitchFamily="2" charset="-78"/>
              </a:rPr>
              <a:t>2- فهم عملية التغيير والإلمام بجميع عناصرها ومتغيراتها وآثارها. فإن قررت المنظمة إدخال تكنولوجيا المعلومات مثلاً، فقد يتطلب ذلك إجراء تغيير على الهيكل التنظيمي، وكذلك على كل من استراتيجية التدريب والأفراد ومعايير الأداء والتكنولوجيا والعمليات. كما تتطلـب هـذه الخطوة التفكير في سرعة التغيير، ووضع خطط العمل المناسبة.</a:t>
            </a:r>
          </a:p>
          <a:p>
            <a:pPr algn="r" rtl="1">
              <a:lnSpc>
                <a:spcPct val="150000"/>
              </a:lnSpc>
            </a:pPr>
            <a:r>
              <a:rPr lang="ar-SA" dirty="0">
                <a:latin typeface="Alexandria Light" pitchFamily="2" charset="-78"/>
                <a:cs typeface="Alexandria Light" pitchFamily="2" charset="-78"/>
              </a:rPr>
              <a:t>3- تخصيص الموارد المطلوبة، وبخاصة البشرية منها، كالمديرين الأكفاء، والتأكد من حيازتهم على القدرات والمهارات المختلفة الفنية منها والإدارية، ولا بأس أن تستعين المنظمة بالخبرات الخارجية في مجال التغيير.</a:t>
            </a:r>
          </a:p>
          <a:p>
            <a:pPr algn="r" rtl="1">
              <a:lnSpc>
                <a:spcPct val="150000"/>
              </a:lnSpc>
            </a:pPr>
            <a:r>
              <a:rPr lang="ar-SA" dirty="0">
                <a:latin typeface="Alexandria Light" pitchFamily="2" charset="-78"/>
                <a:cs typeface="Alexandria Light" pitchFamily="2" charset="-78"/>
              </a:rPr>
              <a:t>4- الاهتمام بالجانب الإنساني المتعلق بالعاملين ابتداء بتوضيح ضرورة التغيير للحد من مقاومته، والمحافظة على المكتسبات المادية والمعنويـة، والاعتراف بأن للتغيير مقاومين بحاجة لسماع آرائهم.</a:t>
            </a:r>
          </a:p>
          <a:p>
            <a:pPr algn="r" rtl="1">
              <a:lnSpc>
                <a:spcPct val="150000"/>
              </a:lnSpc>
            </a:pPr>
            <a:r>
              <a:rPr lang="ar-SA" dirty="0">
                <a:latin typeface="Alexandria Light" pitchFamily="2" charset="-78"/>
                <a:cs typeface="Alexandria Light" pitchFamily="2" charset="-78"/>
              </a:rPr>
              <a:t>5- دعم الإدارة العليا ومشاركتها الفاعلة في برامج التغيير، واعتبار التغيير عمليــة مستمرة، وإن كان من المناسب أن يشمل التغيير الإدارة العليا، فإنه ينصــح بـأن يتم في المرحلة الأولى من التغيير.</a:t>
            </a:r>
          </a:p>
        </p:txBody>
      </p:sp>
    </p:spTree>
    <p:extLst>
      <p:ext uri="{BB962C8B-B14F-4D97-AF65-F5344CB8AC3E}">
        <p14:creationId xmlns:p14="http://schemas.microsoft.com/office/powerpoint/2010/main" val="2235341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5DB18-3F4A-B30C-FBD4-5EE876422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41457-DBE6-A3E7-D851-60F8A8B1971A}"/>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4E23301-F270-187C-4643-E8BD800D94A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C2C4AAB-CBF2-8DDC-EA2D-04732CCF2CF2}"/>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6294D52-13C7-63EB-61C0-95097B2233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AEAE72D-F6FD-48C1-5D1F-018C1F0FD483}"/>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AC3B432B-956A-FF50-BCF9-6ED42DAB99F9}"/>
              </a:ext>
            </a:extLst>
          </p:cNvPr>
          <p:cNvSpPr txBox="1"/>
          <p:nvPr/>
        </p:nvSpPr>
        <p:spPr>
          <a:xfrm>
            <a:off x="1541722" y="1359673"/>
            <a:ext cx="9330265" cy="4656916"/>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ومن الاستراتيجيات المعروفة لإحداث التغيير على مستوى العمل الدولي التي تحد من مقاومة التغيير وتسهم في نجاحه، والتي يمكن تطبيقها والاستفادة منها في بيئات العمل المختلفة، تتمثل بما يلي:</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1-النظام القيمي، </a:t>
            </a:r>
            <a:r>
              <a:rPr lang="ar-SA" sz="2000" dirty="0">
                <a:latin typeface="Alexandria Light" pitchFamily="2" charset="-78"/>
                <a:cs typeface="Alexandria Light" pitchFamily="2" charset="-78"/>
              </a:rPr>
              <a:t>حيث يشير هذا التوجه إلى صعوبة التغير حين يتحدى الفرد أو يتعرض للنظام القيمـي لـه. حيث تزداد المقاومة لهذا التغيير كلما تعرض التغيير لقيم الفرد الأساسية.</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2- الفائدة أو التكلفة المتحققة من التغيير، </a:t>
            </a:r>
            <a:r>
              <a:rPr lang="ar-SA" sz="2000" dirty="0">
                <a:latin typeface="Alexandria Light" pitchFamily="2" charset="-78"/>
                <a:cs typeface="Alexandria Light" pitchFamily="2" charset="-78"/>
              </a:rPr>
              <a:t>حيث يشير المصدر بأن التأقلم مع الثقافة الأجنبية قد يكون باهظ التكلفة أحياناً، أو قليل التكلفة في أحيان أخرى. كما يؤكد المصدر نفسه بأن التأقلم الثقافي يسهم في زيادة الإنتاجية وتحسين الأداء، أو ربما يؤدي إلى عكس ذلك.</a:t>
            </a:r>
          </a:p>
        </p:txBody>
      </p:sp>
    </p:spTree>
    <p:extLst>
      <p:ext uri="{BB962C8B-B14F-4D97-AF65-F5344CB8AC3E}">
        <p14:creationId xmlns:p14="http://schemas.microsoft.com/office/powerpoint/2010/main" val="3440900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86155-D2E2-906A-35E8-60F285FCA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BBCA9E-0308-3DB7-BBB0-6DC2289B4AD4}"/>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65AFF97-0128-F723-81DB-2A81518C9BC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92ACEE5-5502-C958-0692-48451499562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C8760B5-BAA4-A0DC-B55E-D64B47680C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5" name="مربع نص 4">
            <a:extLst>
              <a:ext uri="{FF2B5EF4-FFF2-40B4-BE49-F238E27FC236}">
                <a16:creationId xmlns:a16="http://schemas.microsoft.com/office/drawing/2014/main" id="{AADB6C61-F4A5-5EE2-6F1A-41AE220090BD}"/>
              </a:ext>
            </a:extLst>
          </p:cNvPr>
          <p:cNvSpPr txBox="1"/>
          <p:nvPr/>
        </p:nvSpPr>
        <p:spPr>
          <a:xfrm>
            <a:off x="1100670" y="1212209"/>
            <a:ext cx="10193866" cy="5031442"/>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3- التغيير الكبير يواجه مقاومة كبيرة، حيث تكون المقاومة أقل في حالة إحداث تغييرات بسيطة.</a:t>
            </a:r>
          </a:p>
          <a:p>
            <a:pPr algn="r" rtl="1">
              <a:lnSpc>
                <a:spcPct val="150000"/>
              </a:lnSpc>
            </a:pPr>
            <a:r>
              <a:rPr lang="ar-SA" dirty="0">
                <a:latin typeface="Alexandria Light" pitchFamily="2" charset="-78"/>
                <a:cs typeface="Alexandria Light" pitchFamily="2" charset="-78"/>
              </a:rPr>
              <a:t>4- المشاركة، حيث يشير المصدر إلى نجاح عملية التغيير حين يسمح للعاملين بالمشاركة في قرارات أو برامج التغيير.</a:t>
            </a:r>
          </a:p>
          <a:p>
            <a:pPr algn="r" rtl="1">
              <a:lnSpc>
                <a:spcPct val="150000"/>
              </a:lnSpc>
            </a:pPr>
            <a:r>
              <a:rPr lang="ar-SA" dirty="0">
                <a:latin typeface="Alexandria Light" pitchFamily="2" charset="-78"/>
                <a:cs typeface="Alexandria Light" pitchFamily="2" charset="-78"/>
              </a:rPr>
              <a:t>5- مكافأة التغيير، حيث يكون الأفراد أكثر حرصاً على دعم برامج التغيير عندما تكون هنالك مكافأة فردية أو جماعية بانتظارهم.</a:t>
            </a:r>
          </a:p>
          <a:p>
            <a:pPr algn="r" rtl="1">
              <a:lnSpc>
                <a:spcPct val="150000"/>
              </a:lnSpc>
            </a:pPr>
            <a:r>
              <a:rPr lang="ar-SA" dirty="0">
                <a:latin typeface="Alexandria Light" pitchFamily="2" charset="-78"/>
                <a:cs typeface="Alexandria Light" pitchFamily="2" charset="-78"/>
              </a:rPr>
              <a:t>6- فائدة الرأي، حيث يلجأ مديرو التغيير إلى اختيار من لديهم القدرة في التأثير على الآخرين، لأن التغيير عادة يبدأ بالقادة من خلال إيمانهم وتقيـدهـم بـه وقدرتهم في التأثير على الآخرين.</a:t>
            </a:r>
          </a:p>
          <a:p>
            <a:pPr algn="r" rtl="1">
              <a:lnSpc>
                <a:spcPct val="150000"/>
              </a:lnSpc>
            </a:pPr>
            <a:r>
              <a:rPr lang="ar-SA" dirty="0">
                <a:latin typeface="Alexandria Light" pitchFamily="2" charset="-78"/>
                <a:cs typeface="Alexandria Light" pitchFamily="2" charset="-78"/>
              </a:rPr>
              <a:t>7- التوقيت، لأن التوقيت المناسب، كأن تكون المقاومة ضعيفة وقبل أن تزداد حدتها، يسهل من عملية التغيير.</a:t>
            </a:r>
          </a:p>
          <a:p>
            <a:pPr algn="r" rtl="1">
              <a:lnSpc>
                <a:spcPct val="150000"/>
              </a:lnSpc>
            </a:pPr>
            <a:r>
              <a:rPr lang="ar-SA" dirty="0">
                <a:latin typeface="Alexandria Light" pitchFamily="2" charset="-78"/>
                <a:cs typeface="Alexandria Light" pitchFamily="2" charset="-78"/>
              </a:rPr>
              <a:t>8- التعلم الدولي، حيث تسهم منظمة الأعمال الدولية في التأثير على مجتمع البلد المضيف، في حين تتأثر أيضاً هي بتوجهات هذا المجتمع. كما يمكن للمنظمة الدولية أن تتعلم الكثير من البلد الأجنبي ليكون ذا فائدة في بلد المنشأ، أو في عملياتها الخارجية الأخرى.</a:t>
            </a:r>
          </a:p>
        </p:txBody>
      </p:sp>
    </p:spTree>
    <p:extLst>
      <p:ext uri="{BB962C8B-B14F-4D97-AF65-F5344CB8AC3E}">
        <p14:creationId xmlns:p14="http://schemas.microsoft.com/office/powerpoint/2010/main" val="408018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38163-440D-9A54-C513-3B7AC6DD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0EE1E-D8A9-2C55-197C-8441378BDCF2}"/>
              </a:ext>
            </a:extLst>
          </p:cNvPr>
          <p:cNvSpPr/>
          <p:nvPr/>
        </p:nvSpPr>
        <p:spPr>
          <a:xfrm>
            <a:off x="617280" y="1055158"/>
            <a:ext cx="10812720" cy="5514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6B9F747-7338-EB7E-3BB3-737A7689719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8AD3B1E9-33D0-0FAE-2A21-F5D8E4193C3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E8DE829-E13F-4971-E1CE-E5676D665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id="{17DEA69A-733E-32EC-6C1D-C368841AEAFB}"/>
              </a:ext>
            </a:extLst>
          </p:cNvPr>
          <p:cNvSpPr txBox="1"/>
          <p:nvPr/>
        </p:nvSpPr>
        <p:spPr>
          <a:xfrm>
            <a:off x="826715" y="1196320"/>
            <a:ext cx="10058399" cy="4656916"/>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ويضيف كل من </a:t>
            </a:r>
            <a:r>
              <a:rPr lang="en-US" sz="2000" dirty="0">
                <a:latin typeface="Alexandria Light" pitchFamily="2" charset="-78"/>
                <a:cs typeface="Alexandria Light" pitchFamily="2" charset="-78"/>
              </a:rPr>
              <a:t>Harvey &amp; Brown (2001) </a:t>
            </a:r>
            <a:r>
              <a:rPr lang="ar-SA" sz="2000" dirty="0">
                <a:latin typeface="Alexandria Light" pitchFamily="2" charset="-78"/>
                <a:cs typeface="Alexandria Light" pitchFamily="2" charset="-78"/>
              </a:rPr>
              <a:t>بأن التغيير الإداري الذي يهدف إلى تحسين وتطوير استراتيجية التنظيم، لا يمكن أن يكون ناجحاً إذا لم يتم تحديد وإدارة القوى التي تشكل ثقافة التنظيم. ومن أهم العوامل التي يجب توفرها من أجل رفع سوية الاستجابة التنظيمية المعلومات لدورها في تسهيل عملية اتخاذ القرار، والدعم الذي يتلقاه الفرد أو الفريق من الإدارة أو النظراء أو المرؤوسين، والموارد المالية والبشرية والتكنولوجية اللازمة لتنفيذ مشروع التغيير. فمن المعلوم أن الثقافة الراسخة تحول دون إجراء عمليات التغيير على المستوى التنظيمي. إلا أنه يمكن تسليط الضوء على مجموعة من الخطوات أو العوامل التي تساعد في إجراء التغيير الثقافي على مستوى التنظيم وهي فهم الثقافة الحالية، وتشجيع العاملين على التغيير، والاقتداء بالوحدات الرائدة، وعدم فرض التغيير الثقافي والقيادة من خلال الرؤيا التنظيمية والإدراك بأن التغيير الكبير يتطلب وقتاً طويلاً، وممارسة الثقافة الجديدة.</a:t>
            </a:r>
          </a:p>
        </p:txBody>
      </p:sp>
      <p:sp>
        <p:nvSpPr>
          <p:cNvPr id="5" name="مربع نص 4">
            <a:extLst>
              <a:ext uri="{FF2B5EF4-FFF2-40B4-BE49-F238E27FC236}">
                <a16:creationId xmlns:a16="http://schemas.microsoft.com/office/drawing/2014/main" id="{67B59487-3EFE-9CBF-3284-C15A464CD149}"/>
              </a:ext>
            </a:extLst>
          </p:cNvPr>
          <p:cNvSpPr txBox="1"/>
          <p:nvPr/>
        </p:nvSpPr>
        <p:spPr>
          <a:xfrm>
            <a:off x="1940967" y="6141103"/>
            <a:ext cx="6135700" cy="369332"/>
          </a:xfrm>
          <a:prstGeom prst="rect">
            <a:avLst/>
          </a:prstGeom>
          <a:noFill/>
        </p:spPr>
        <p:txBody>
          <a:bodyPr wrap="square">
            <a:spAutoFit/>
          </a:bodyPr>
          <a:lstStyle/>
          <a:p>
            <a:r>
              <a:rPr lang="ar-SA" dirty="0">
                <a:solidFill>
                  <a:schemeClr val="accent5">
                    <a:lumMod val="75000"/>
                  </a:schemeClr>
                </a:solidFill>
                <a:latin typeface="Alexandria Light" pitchFamily="2" charset="-78"/>
                <a:cs typeface="Alexandria Light" pitchFamily="2" charset="-78"/>
              </a:rPr>
              <a:t>وهناك عدة استراتيجيات للتغيير الموجـه برأيك ماهي أبرزها؟</a:t>
            </a:r>
            <a:endParaRPr lang="ar-SA" dirty="0"/>
          </a:p>
        </p:txBody>
      </p:sp>
    </p:spTree>
    <p:extLst>
      <p:ext uri="{BB962C8B-B14F-4D97-AF65-F5344CB8AC3E}">
        <p14:creationId xmlns:p14="http://schemas.microsoft.com/office/powerpoint/2010/main" val="258932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0680F-5349-CEF5-525B-154156253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469575-C105-A98C-ED4C-296A3DE7FA49}"/>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CFD1BB2-A0E5-B159-897C-EF0D152A2D1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F6905A72-6BEA-C691-2951-499B6583C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95A8CB1E-358A-A0A5-EA4D-7C84A9850AE0}"/>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96A740A2-C48B-8C02-E126-92F01977A330}"/>
              </a:ext>
            </a:extLst>
          </p:cNvPr>
          <p:cNvSpPr txBox="1"/>
          <p:nvPr/>
        </p:nvSpPr>
        <p:spPr>
          <a:xfrm>
            <a:off x="826715" y="913279"/>
            <a:ext cx="10447866" cy="5031442"/>
          </a:xfrm>
          <a:prstGeom prst="rect">
            <a:avLst/>
          </a:prstGeom>
          <a:noFill/>
        </p:spPr>
        <p:txBody>
          <a:bodyPr wrap="square">
            <a:spAutoFit/>
          </a:bodyPr>
          <a:lstStyle/>
          <a:p>
            <a:pPr algn="r" rtl="1">
              <a:lnSpc>
                <a:spcPct val="150000"/>
              </a:lnSpc>
            </a:pPr>
            <a:r>
              <a:rPr lang="ar-SA" dirty="0">
                <a:solidFill>
                  <a:schemeClr val="accent5">
                    <a:lumMod val="75000"/>
                  </a:schemeClr>
                </a:solidFill>
                <a:latin typeface="Alexandria Light" pitchFamily="2" charset="-78"/>
                <a:cs typeface="Alexandria Light" pitchFamily="2" charset="-78"/>
              </a:rPr>
              <a:t>وهناك عدة استراتيجيات للتغيير الموجـه أهمها:</a:t>
            </a:r>
          </a:p>
          <a:p>
            <a:pPr algn="r" rtl="1">
              <a:lnSpc>
                <a:spcPct val="150000"/>
              </a:lnSpc>
            </a:pPr>
            <a:r>
              <a:rPr lang="ar-SA" dirty="0">
                <a:latin typeface="Alexandria Light" pitchFamily="2" charset="-78"/>
                <a:cs typeface="Alexandria Light" pitchFamily="2" charset="-78"/>
              </a:rPr>
              <a:t>1-</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الاستراتيجية العقلانية الميدانية: وهـي تقـوم عـلـى افتراض أن أهـم معوقات التغيير هي الجهل والخرافة، وبالتالي فإنها تنظر إلى التعليم والبحوث العلميـة والدراسات على أنها العامل الرئيس الذي يقوم عليه التغيير، فالتعليم وسيلة لنشر المعرفة العلمية، أما على مستوى المؤسسة فهي تتضمن وضع برامج تدريبية تركز بشكل رئيس على تزويد المتـدربين بالمعلومات وكـذلك تشجيع البعثات الدراسية والبحوث والدراسات العلمية.</a:t>
            </a:r>
          </a:p>
          <a:p>
            <a:pPr algn="r" rtl="1">
              <a:lnSpc>
                <a:spcPct val="150000"/>
              </a:lnSpc>
            </a:pPr>
            <a:r>
              <a:rPr lang="ar-SA" dirty="0">
                <a:latin typeface="Alexandria Light" pitchFamily="2" charset="-78"/>
                <a:cs typeface="Alexandria Light" pitchFamily="2" charset="-78"/>
              </a:rPr>
              <a:t>2- استراتيجية التثقيف والتوعية الموجهة: تفترض هـذه الاستراتيجية أن الحاجز الرئيس أمام التغيير ليس نقص المعلومـات أو عـدم توافرهـا، بـل عـدم اقتناع الأشخاص أو المؤسسات بضرورة التغيير أو عدم رغبتهم فيه أو خوفهم منه، فقد يكون في التغيير تهديد لمصالح بعض الأشخاص أو تضارب مع قيمهم ومعتقداتهم، وبالتالي فإنهم يقاومونه ولا يقبلونه، ومن ثم يحاول القائـد الـذي يرغب في إحداث التغيير أن يتغلـب عـلـى هـذه المقاومة عن طريق التوعية والتثقيف وإزالة المخاوف وتنمية الولاء للتغيير المنـوي إحداثـه بحـيـث يصبح الناس قابلين للتغيير وراغبين فيه بدلاً من أن يكونوا رافضين ومقاومين له، ومن الأساليب المستخدمة في ذلك التدريب والذي يهدف إلى تغيير اتجاهات الفرد ومواقفه.</a:t>
            </a:r>
          </a:p>
        </p:txBody>
      </p:sp>
    </p:spTree>
    <p:extLst>
      <p:ext uri="{BB962C8B-B14F-4D97-AF65-F5344CB8AC3E}">
        <p14:creationId xmlns:p14="http://schemas.microsoft.com/office/powerpoint/2010/main" val="3912935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252ED-4C0C-15A1-8E98-3B3C29AE95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1D8842-9DC1-29B3-0736-A6B30197322B}"/>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F68EEF4-05EC-6CD6-8E45-C3F13F8C4CC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98102C2F-2F0F-B450-032F-1251C5B8BB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A1840765-7CAD-6AEA-96BA-03A3B7C8CFA0}"/>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7" name="Oval 13">
            <a:extLst>
              <a:ext uri="{FF2B5EF4-FFF2-40B4-BE49-F238E27FC236}">
                <a16:creationId xmlns:a16="http://schemas.microsoft.com/office/drawing/2014/main" id="{693D02B6-ED24-1B94-6ADA-482D5737DE3B}"/>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10" name="مربع نص 9">
            <a:extLst>
              <a:ext uri="{FF2B5EF4-FFF2-40B4-BE49-F238E27FC236}">
                <a16:creationId xmlns:a16="http://schemas.microsoft.com/office/drawing/2014/main" id="{1938D29E-6473-D2B1-4A49-0C32FBD17F20}"/>
              </a:ext>
            </a:extLst>
          </p:cNvPr>
          <p:cNvSpPr txBox="1"/>
          <p:nvPr/>
        </p:nvSpPr>
        <p:spPr>
          <a:xfrm>
            <a:off x="1100667" y="1021289"/>
            <a:ext cx="9971307" cy="5118581"/>
          </a:xfrm>
          <a:prstGeom prst="rect">
            <a:avLst/>
          </a:prstGeom>
          <a:noFill/>
        </p:spPr>
        <p:txBody>
          <a:bodyPr wrap="square">
            <a:spAutoFit/>
          </a:bodyPr>
          <a:lstStyle/>
          <a:p>
            <a:pPr algn="r" rtl="1">
              <a:lnSpc>
                <a:spcPct val="150000"/>
              </a:lnSpc>
            </a:pPr>
            <a:r>
              <a:rPr lang="ar-SA" sz="2000" b="1" dirty="0">
                <a:solidFill>
                  <a:schemeClr val="accent5">
                    <a:lumMod val="75000"/>
                  </a:schemeClr>
                </a:solidFill>
                <a:latin typeface="Alexandria Light" pitchFamily="2" charset="-78"/>
                <a:cs typeface="Alexandria Light" pitchFamily="2" charset="-78"/>
              </a:rPr>
              <a:t>3- استراتيجية القوة والقسر: </a:t>
            </a:r>
            <a:r>
              <a:rPr lang="ar-SA" sz="2000" dirty="0">
                <a:latin typeface="Alexandria Light" pitchFamily="2" charset="-78"/>
                <a:cs typeface="Alexandria Light" pitchFamily="2" charset="-78"/>
              </a:rPr>
              <a:t>وفقاً لهذه الاستراتيجية، فإنه يتم استخدام كافة الأساليب والوسائل في إحداث التغيير، فالتغيير يفرض على الناس ويتم تنفيذه بالقوة ويتم كذلك التغلب على كافة أشكال المقاومة باستخدام العقوبات والجزاءات لكل من يخالف أو يقاوم، وهذه الاستراتيجية قد تكون فعالة في بعض الظروف وفي بعض الحالات الطارئة ولكنها غير مقبولة وغير فعالة في المدى البعيد لأنها لا تضمن ولاء الناس ودعمهم للتغيير.</a:t>
            </a:r>
          </a:p>
          <a:p>
            <a:pPr algn="r" rtl="1">
              <a:lnSpc>
                <a:spcPct val="150000"/>
              </a:lnSpc>
            </a:pPr>
            <a:r>
              <a:rPr lang="ar-SA" sz="2000" dirty="0" err="1">
                <a:latin typeface="Alexandria Light" pitchFamily="2" charset="-78"/>
                <a:cs typeface="Alexandria Light" pitchFamily="2" charset="-78"/>
              </a:rPr>
              <a:t>ویری</a:t>
            </a:r>
            <a:r>
              <a:rPr lang="ar-SA" sz="2000" dirty="0">
                <a:latin typeface="Alexandria Light" pitchFamily="2" charset="-78"/>
                <a:cs typeface="Alexandria Light" pitchFamily="2" charset="-78"/>
              </a:rPr>
              <a:t> </a:t>
            </a:r>
            <a:r>
              <a:rPr lang="ar-SA" sz="2000" dirty="0" err="1">
                <a:latin typeface="Alexandria Light" pitchFamily="2" charset="-78"/>
                <a:cs typeface="Alexandria Light" pitchFamily="2" charset="-78"/>
              </a:rPr>
              <a:t>موسی</a:t>
            </a:r>
            <a:r>
              <a:rPr lang="ar-SA" sz="2000" dirty="0">
                <a:latin typeface="Alexandria Light" pitchFamily="2" charset="-78"/>
                <a:cs typeface="Alexandria Light" pitchFamily="2" charset="-78"/>
              </a:rPr>
              <a:t> (2003) أن وضع استراتيجية للتغيير يعني الاهتمام بالتخطيط لأن التغيير المستند على التخطيط هو أكثر شمولاً واتساعاً من التغيير العفوي أو التلقائي، وتعتمد استراتيجية التغيير التربوي إلى بعدين أساسيين هما: معرفة عوامل التنفيذ من ناحية، ومعرفة معوقات التغيير من ناحية أخرى، كما أن استراتيجية التغيير التربوي يجب أن تبنى على أساس من المعرفة التامة بعوامل التغيير الاجتماعي ومعوقاته. وهناك العديد من استراتيجيات التغيير ومن بين هذه الاستراتيجيات ما يلي:</a:t>
            </a:r>
          </a:p>
        </p:txBody>
      </p:sp>
    </p:spTree>
    <p:extLst>
      <p:ext uri="{BB962C8B-B14F-4D97-AF65-F5344CB8AC3E}">
        <p14:creationId xmlns:p14="http://schemas.microsoft.com/office/powerpoint/2010/main" val="1832709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5495-E42C-02FD-4421-93901F4D5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F4D4AA-0562-5AA6-A0E3-254A65A4FE00}"/>
              </a:ext>
            </a:extLst>
          </p:cNvPr>
          <p:cNvSpPr/>
          <p:nvPr/>
        </p:nvSpPr>
        <p:spPr>
          <a:xfrm>
            <a:off x="1108346" y="1236133"/>
            <a:ext cx="10338587" cy="4986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7EAA5F0-F57E-0386-4F2F-FDA5616260BA}"/>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E80D6C34-4206-E35F-E01E-25BADD6C7A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EFE7CA4-5BAF-E96F-2807-B8A67721B577}"/>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7" name="Oval 13">
            <a:extLst>
              <a:ext uri="{FF2B5EF4-FFF2-40B4-BE49-F238E27FC236}">
                <a16:creationId xmlns:a16="http://schemas.microsoft.com/office/drawing/2014/main" id="{B5FC96E4-E3DC-854E-0AF0-057CB46AD82A}"/>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EBAEB465-BDCD-06E7-DC72-746B3B72C949}"/>
              </a:ext>
            </a:extLst>
          </p:cNvPr>
          <p:cNvSpPr txBox="1"/>
          <p:nvPr/>
        </p:nvSpPr>
        <p:spPr>
          <a:xfrm>
            <a:off x="1582912" y="1335612"/>
            <a:ext cx="9377798" cy="4310667"/>
          </a:xfrm>
          <a:prstGeom prst="rect">
            <a:avLst/>
          </a:prstGeom>
          <a:noFill/>
        </p:spPr>
        <p:txBody>
          <a:bodyPr wrap="square">
            <a:spAutoFit/>
          </a:bodyPr>
          <a:lstStyle/>
          <a:p>
            <a:pPr algn="r" rtl="1">
              <a:lnSpc>
                <a:spcPct val="200000"/>
              </a:lnSpc>
            </a:pPr>
            <a:r>
              <a:rPr lang="ar-SA" sz="2000" b="1" dirty="0">
                <a:solidFill>
                  <a:schemeClr val="accent5">
                    <a:lumMod val="75000"/>
                  </a:schemeClr>
                </a:solidFill>
                <a:latin typeface="Alexandria Light" pitchFamily="2" charset="-78"/>
                <a:cs typeface="Alexandria Light" pitchFamily="2" charset="-78"/>
              </a:rPr>
              <a:t>1- استراتيجية التغيير العقلانية التجريبية:</a:t>
            </a:r>
          </a:p>
          <a:p>
            <a:pPr algn="r" rtl="1">
              <a:lnSpc>
                <a:spcPct val="200000"/>
              </a:lnSpc>
            </a:pPr>
            <a:r>
              <a:rPr lang="ar-SA" sz="2000" dirty="0">
                <a:latin typeface="Alexandria Light" pitchFamily="2" charset="-78"/>
                <a:cs typeface="Alexandria Light" pitchFamily="2" charset="-78"/>
              </a:rPr>
              <a:t>في هذه الاستراتيجية يقترح التغيير من قبل بعض الأشخاص أو مجموعة من الأشخاص تعرف الحالة المرغوبة لدى الفرد أو المجموعة، أو المؤسسة أو المجتمع، ومن المفترض أن تتسم المجموعة بالعقلانية وأن تتبنى التغيير المقترح إذا كان مبرراً عقلانياً وإذا أوضح مقترح التغيير أن الفرد أو المجموعة أو المؤسسة ستكسب من هذا التغيير، وتبدأ هذه الاستراتيجية بإيجاد ربط بين البحوث وممارسات العمليات بهدف إحداث التغيير العشوائي بالتغيير المدروس، وقد تم تطوير العديد من النماذج لتطبيق هذه الاستراتيجية.</a:t>
            </a:r>
          </a:p>
        </p:txBody>
      </p:sp>
    </p:spTree>
    <p:extLst>
      <p:ext uri="{BB962C8B-B14F-4D97-AF65-F5344CB8AC3E}">
        <p14:creationId xmlns:p14="http://schemas.microsoft.com/office/powerpoint/2010/main" val="10980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5AE72-C158-0AE6-275B-D5F6F97F91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1D3844-D553-F722-7C54-567C6AFAB29A}"/>
              </a:ext>
            </a:extLst>
          </p:cNvPr>
          <p:cNvSpPr/>
          <p:nvPr/>
        </p:nvSpPr>
        <p:spPr>
          <a:xfrm>
            <a:off x="518190" y="1171576"/>
            <a:ext cx="10812720" cy="5162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FFEC351-66FE-41BB-E659-D81E1E79E71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41F2932C-3F8E-3505-0AC1-170D5386A0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49D5C0A4-FFF3-BEB6-621F-CB6071E386BE}"/>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7" name="Oval 13">
            <a:extLst>
              <a:ext uri="{FF2B5EF4-FFF2-40B4-BE49-F238E27FC236}">
                <a16:creationId xmlns:a16="http://schemas.microsoft.com/office/drawing/2014/main" id="{9E97071C-D9C5-84BA-75F2-05576378DF36}"/>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67CF56AD-B3F9-29C7-8ADD-DAA959789D41}"/>
              </a:ext>
            </a:extLst>
          </p:cNvPr>
          <p:cNvSpPr txBox="1"/>
          <p:nvPr/>
        </p:nvSpPr>
        <p:spPr>
          <a:xfrm>
            <a:off x="1566024" y="1225234"/>
            <a:ext cx="9113110" cy="4926220"/>
          </a:xfrm>
          <a:prstGeom prst="rect">
            <a:avLst/>
          </a:prstGeom>
          <a:noFill/>
        </p:spPr>
        <p:txBody>
          <a:bodyPr wrap="square">
            <a:spAutoFit/>
          </a:bodyPr>
          <a:lstStyle/>
          <a:p>
            <a:pPr algn="r" rtl="1">
              <a:lnSpc>
                <a:spcPct val="200000"/>
              </a:lnSpc>
            </a:pPr>
            <a:r>
              <a:rPr lang="ar-SA" sz="2000" b="1" dirty="0">
                <a:solidFill>
                  <a:schemeClr val="accent5">
                    <a:lumMod val="75000"/>
                  </a:schemeClr>
                </a:solidFill>
                <a:latin typeface="Alexandria Light" pitchFamily="2" charset="-78"/>
                <a:cs typeface="Alexandria Light" pitchFamily="2" charset="-78"/>
              </a:rPr>
              <a:t>2- استراتيجية تغيير معيارية تثقيفية:</a:t>
            </a:r>
          </a:p>
          <a:p>
            <a:pPr algn="r" rtl="1">
              <a:lnSpc>
                <a:spcPct val="200000"/>
              </a:lnSpc>
            </a:pPr>
            <a:r>
              <a:rPr lang="ar-SA" sz="2000" dirty="0">
                <a:latin typeface="Alexandria Light" pitchFamily="2" charset="-78"/>
                <a:cs typeface="Alexandria Light" pitchFamily="2" charset="-78"/>
              </a:rPr>
              <a:t>تنطلق هذه الاستراتيجية من وجود الحاجة إلى بذل جهد في إحداث تغيير في المعايير الاجتماعية والثقافية وفي التزامات العاملين ولا تنكر هذه الاستراتيجية الحاجة إلى العقلانية والحكمة وبذل جهد صادق لمساعدة العاملين في النظام على تعديل اتجاهاتهم </a:t>
            </a:r>
            <a:r>
              <a:rPr lang="ar-SA" sz="2000" dirty="0" err="1">
                <a:latin typeface="Alexandria Light" pitchFamily="2" charset="-78"/>
                <a:cs typeface="Alexandria Light" pitchFamily="2" charset="-78"/>
              </a:rPr>
              <a:t>وسلوكاتهم</a:t>
            </a:r>
            <a:r>
              <a:rPr lang="ar-SA" sz="2000" dirty="0">
                <a:latin typeface="Alexandria Light" pitchFamily="2" charset="-78"/>
                <a:cs typeface="Alexandria Light" pitchFamily="2" charset="-78"/>
              </a:rPr>
              <a:t> من خلال التعرف على المعايير المناسبة وتثقيفهم بها، وتؤمن هذه الاستراتيجية بعقلانية الفرد وذكائه تماماً كالاستراتيجيات التجريبية العقلانية وفي الوقت نفسه تؤكد على المعايير الاجتماعية الثقافية وعلى اتجاهات وقيم النظام الذي ينتمي إليه الأفراد.</a:t>
            </a:r>
          </a:p>
        </p:txBody>
      </p:sp>
    </p:spTree>
    <p:extLst>
      <p:ext uri="{BB962C8B-B14F-4D97-AF65-F5344CB8AC3E}">
        <p14:creationId xmlns:p14="http://schemas.microsoft.com/office/powerpoint/2010/main" val="3539313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E0A85-9C55-717E-36BA-8E209C0215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EB458D-009C-1512-1D0B-1F97AE9898C7}"/>
              </a:ext>
            </a:extLst>
          </p:cNvPr>
          <p:cNvSpPr/>
          <p:nvPr/>
        </p:nvSpPr>
        <p:spPr>
          <a:xfrm>
            <a:off x="518190" y="1171576"/>
            <a:ext cx="10812720" cy="5162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EE61CBD-BDA7-2CFD-CF34-5FA87281FA8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388D9F8E-957E-CF3E-9A39-C8B5D471F1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A37019AD-687C-079A-A150-924DB56A7F9B}"/>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0469ED14-0770-DC86-C6D9-82B62144A8DA}"/>
              </a:ext>
            </a:extLst>
          </p:cNvPr>
          <p:cNvSpPr txBox="1"/>
          <p:nvPr/>
        </p:nvSpPr>
        <p:spPr>
          <a:xfrm>
            <a:off x="1068558" y="1148168"/>
            <a:ext cx="9925443" cy="4926220"/>
          </a:xfrm>
          <a:prstGeom prst="rect">
            <a:avLst/>
          </a:prstGeom>
          <a:noFill/>
        </p:spPr>
        <p:txBody>
          <a:bodyPr wrap="square">
            <a:spAutoFit/>
          </a:bodyPr>
          <a:lstStyle/>
          <a:p>
            <a:pPr algn="r" rtl="1">
              <a:lnSpc>
                <a:spcPct val="200000"/>
              </a:lnSpc>
            </a:pPr>
            <a:r>
              <a:rPr lang="ar-SA" sz="2000" dirty="0">
                <a:solidFill>
                  <a:schemeClr val="accent5">
                    <a:lumMod val="75000"/>
                  </a:schemeClr>
                </a:solidFill>
                <a:latin typeface="Alexandria Light" pitchFamily="2" charset="-78"/>
                <a:cs typeface="Alexandria Light" pitchFamily="2" charset="-78"/>
              </a:rPr>
              <a:t>3- استراتيجيات القوة القهرية:</a:t>
            </a:r>
          </a:p>
          <a:p>
            <a:pPr algn="r" rtl="1">
              <a:lnSpc>
                <a:spcPct val="200000"/>
              </a:lnSpc>
            </a:pPr>
            <a:r>
              <a:rPr lang="ar-SA" sz="2000" dirty="0">
                <a:latin typeface="Alexandria Light" pitchFamily="2" charset="-78"/>
                <a:cs typeface="Alexandria Light" pitchFamily="2" charset="-78"/>
              </a:rPr>
              <a:t>تتميز هذه الاستراتيجية بالسماح باستخدام أو التهديد باستخدام العقوبات للحصول على إطاعة من سيثبتون التغيير وترى هذه الاستراتيجية أن العقلانية والمحاكمة والعلاقات الإنسانية أمور ثانوية من حيث قدرتها في التأثير على التغيير مقابل الاستخدام المباشر للسلطة.</a:t>
            </a:r>
          </a:p>
          <a:p>
            <a:pPr algn="r" rtl="1">
              <a:lnSpc>
                <a:spcPct val="200000"/>
              </a:lnSpc>
            </a:pPr>
            <a:r>
              <a:rPr lang="ar-SA" sz="2000" dirty="0">
                <a:latin typeface="Alexandria Light" pitchFamily="2" charset="-78"/>
                <a:cs typeface="Alexandria Light" pitchFamily="2" charset="-78"/>
              </a:rPr>
              <a:t>وقد أشار الطويل (1998) إلى الاستراتيجيات التالية التي يمكن استخدامها في التغيير:</a:t>
            </a:r>
          </a:p>
          <a:p>
            <a:pPr algn="r" rtl="1">
              <a:lnSpc>
                <a:spcPct val="200000"/>
              </a:lnSpc>
            </a:pPr>
            <a:r>
              <a:rPr lang="ar-SA" sz="2000" b="1" dirty="0">
                <a:solidFill>
                  <a:schemeClr val="accent5">
                    <a:lumMod val="75000"/>
                  </a:schemeClr>
                </a:solidFill>
                <a:latin typeface="Alexandria Light" pitchFamily="2" charset="-78"/>
                <a:cs typeface="Alexandria Light" pitchFamily="2" charset="-78"/>
              </a:rPr>
              <a:t>1- استراتيجية الزمالة:</a:t>
            </a:r>
            <a:r>
              <a:rPr lang="ar-SA" sz="2000" b="1" dirty="0">
                <a:latin typeface="Alexandria Light" pitchFamily="2" charset="-78"/>
                <a:cs typeface="Alexandria Light" pitchFamily="2" charset="-78"/>
              </a:rPr>
              <a:t> </a:t>
            </a:r>
            <a:r>
              <a:rPr lang="ar-SA" sz="2000" dirty="0">
                <a:latin typeface="Alexandria Light" pitchFamily="2" charset="-78"/>
                <a:cs typeface="Alexandria Light" pitchFamily="2" charset="-78"/>
              </a:rPr>
              <a:t>تقوم هذه الاستراتيجية على التفاعل الاجتماعي البعيد عن الصراع الذي يعتمد على روح الزمالة والألفة.</a:t>
            </a:r>
          </a:p>
          <a:p>
            <a:pPr algn="r" rtl="1">
              <a:lnSpc>
                <a:spcPct val="200000"/>
              </a:lnSpc>
            </a:pPr>
            <a:r>
              <a:rPr lang="ar-SA" sz="2000" b="1" dirty="0">
                <a:solidFill>
                  <a:schemeClr val="accent5">
                    <a:lumMod val="75000"/>
                  </a:schemeClr>
                </a:solidFill>
                <a:latin typeface="Alexandria Light" pitchFamily="2" charset="-78"/>
                <a:cs typeface="Alexandria Light" pitchFamily="2" charset="-78"/>
              </a:rPr>
              <a:t>2- استراتيجية الاستقطاب: </a:t>
            </a:r>
            <a:r>
              <a:rPr lang="ar-SA" sz="2000" dirty="0">
                <a:latin typeface="Alexandria Light" pitchFamily="2" charset="-78"/>
                <a:cs typeface="Alexandria Light" pitchFamily="2" charset="-78"/>
              </a:rPr>
              <a:t>وتقوم على استقطاب أحد المتنفذين لتبني التغيير.</a:t>
            </a:r>
          </a:p>
        </p:txBody>
      </p:sp>
    </p:spTree>
    <p:extLst>
      <p:ext uri="{BB962C8B-B14F-4D97-AF65-F5344CB8AC3E}">
        <p14:creationId xmlns:p14="http://schemas.microsoft.com/office/powerpoint/2010/main" val="246557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B0136-D0AA-BEFF-D4B5-4B5081AACE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DE50DE-FC5F-D381-3F52-5CE5AC141B94}"/>
              </a:ext>
            </a:extLst>
          </p:cNvPr>
          <p:cNvSpPr/>
          <p:nvPr/>
        </p:nvSpPr>
        <p:spPr>
          <a:xfrm>
            <a:off x="518190" y="1171576"/>
            <a:ext cx="10812720" cy="5162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50F4B97-0B39-9349-CECF-D12708D58C10}"/>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3F80032C-64B0-8A35-7168-1D38E1435F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363FB9E6-0C65-6D65-B9B0-38CD642B684F}"/>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7" name="Oval 13">
            <a:extLst>
              <a:ext uri="{FF2B5EF4-FFF2-40B4-BE49-F238E27FC236}">
                <a16:creationId xmlns:a16="http://schemas.microsoft.com/office/drawing/2014/main" id="{EDA8E8DE-0BEA-5547-B824-CD9C38C575A0}"/>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B02F6152-AFFE-A96A-DD31-9105A6BA7BC5}"/>
              </a:ext>
            </a:extLst>
          </p:cNvPr>
          <p:cNvSpPr txBox="1"/>
          <p:nvPr/>
        </p:nvSpPr>
        <p:spPr>
          <a:xfrm>
            <a:off x="1643405" y="1424507"/>
            <a:ext cx="9382705" cy="4615944"/>
          </a:xfrm>
          <a:prstGeom prst="rect">
            <a:avLst/>
          </a:prstGeom>
          <a:noFill/>
        </p:spPr>
        <p:txBody>
          <a:bodyPr wrap="square">
            <a:spAutoFit/>
          </a:bodyPr>
          <a:lstStyle/>
          <a:p>
            <a:pPr algn="r" rtl="1">
              <a:lnSpc>
                <a:spcPct val="150000"/>
              </a:lnSpc>
            </a:pPr>
            <a:r>
              <a:rPr lang="ar-SA" b="1" dirty="0">
                <a:solidFill>
                  <a:schemeClr val="accent5">
                    <a:lumMod val="75000"/>
                  </a:schemeClr>
                </a:solidFill>
                <a:latin typeface="Alexandria Light" pitchFamily="2" charset="-78"/>
                <a:cs typeface="Alexandria Light" pitchFamily="2" charset="-78"/>
              </a:rPr>
              <a:t>3- الاستراتيجية الاقتصادية: </a:t>
            </a:r>
            <a:r>
              <a:rPr lang="ar-SA" dirty="0">
                <a:latin typeface="Alexandria Light" pitchFamily="2" charset="-78"/>
                <a:cs typeface="Alexandria Light" pitchFamily="2" charset="-78"/>
              </a:rPr>
              <a:t>ترتبط هذه الاستراتيجية التغيير بتحسين الأوضاع الاقتصادية والتقليل من النفقات.</a:t>
            </a:r>
          </a:p>
          <a:p>
            <a:pPr algn="r" rtl="1">
              <a:lnSpc>
                <a:spcPct val="150000"/>
              </a:lnSpc>
            </a:pPr>
            <a:r>
              <a:rPr lang="ar-SA" b="1" dirty="0">
                <a:solidFill>
                  <a:schemeClr val="accent5">
                    <a:lumMod val="75000"/>
                  </a:schemeClr>
                </a:solidFill>
                <a:latin typeface="Alexandria Light" pitchFamily="2" charset="-78"/>
                <a:cs typeface="Alexandria Light" pitchFamily="2" charset="-78"/>
              </a:rPr>
              <a:t>4- الاستراتيجية الأكاديمية: </a:t>
            </a:r>
            <a:r>
              <a:rPr lang="ar-SA" dirty="0">
                <a:latin typeface="Alexandria Light" pitchFamily="2" charset="-78"/>
                <a:cs typeface="Alexandria Light" pitchFamily="2" charset="-78"/>
              </a:rPr>
              <a:t>تقوم هذه الاستراتيجية على التداول العقلاني للأمور والسعي لمسايرة أحدث ما توصلت إليه الدراسات الأكاديمية.</a:t>
            </a:r>
          </a:p>
          <a:p>
            <a:pPr algn="r" rtl="1">
              <a:lnSpc>
                <a:spcPct val="150000"/>
              </a:lnSpc>
            </a:pPr>
            <a:r>
              <a:rPr lang="ar-SA" b="1" dirty="0">
                <a:solidFill>
                  <a:schemeClr val="accent5">
                    <a:lumMod val="75000"/>
                  </a:schemeClr>
                </a:solidFill>
                <a:latin typeface="Alexandria Light" pitchFamily="2" charset="-78"/>
                <a:cs typeface="Alexandria Light" pitchFamily="2" charset="-78"/>
              </a:rPr>
              <a:t>5- الاستراتيجيات الهندسية:</a:t>
            </a:r>
            <a:r>
              <a:rPr lang="ar-SA" dirty="0">
                <a:latin typeface="Alexandria Light" pitchFamily="2" charset="-78"/>
                <a:cs typeface="Alexandria Light" pitchFamily="2" charset="-78"/>
              </a:rPr>
              <a:t> تركز هذه الاستراتيجية على البعد البنيوي للنظـام وإعادة هندسته مع افتراض أن تغيير الأفراد سيتبع تغيير البنية.</a:t>
            </a:r>
          </a:p>
          <a:p>
            <a:pPr algn="r" rtl="1">
              <a:lnSpc>
                <a:spcPct val="150000"/>
              </a:lnSpc>
            </a:pPr>
            <a:r>
              <a:rPr lang="ar-SA" b="1" dirty="0">
                <a:solidFill>
                  <a:schemeClr val="accent5">
                    <a:lumMod val="75000"/>
                  </a:schemeClr>
                </a:solidFill>
                <a:latin typeface="Alexandria Light" pitchFamily="2" charset="-78"/>
                <a:cs typeface="Alexandria Light" pitchFamily="2" charset="-78"/>
              </a:rPr>
              <a:t>6- الاستراتيجية العسكرية:</a:t>
            </a:r>
            <a:r>
              <a:rPr lang="ar-SA" dirty="0">
                <a:latin typeface="Alexandria Light" pitchFamily="2" charset="-78"/>
                <a:cs typeface="Alexandria Light" pitchFamily="2" charset="-78"/>
              </a:rPr>
              <a:t> تعتمد هذه الاستراتيجية على القوة بشكل أو بآخر وهذه الاستراتيجية لا يوجد لها مكان حقيقي في برامج تطوير المنظمة الرسمي، ويمكن اللجوء إليها في حالة التسيب والفوضى العامة في النظام.</a:t>
            </a:r>
          </a:p>
          <a:p>
            <a:pPr algn="r" rtl="1">
              <a:lnSpc>
                <a:spcPct val="150000"/>
              </a:lnSpc>
            </a:pPr>
            <a:r>
              <a:rPr lang="ar-SA" b="1" dirty="0">
                <a:solidFill>
                  <a:schemeClr val="accent5">
                    <a:lumMod val="75000"/>
                  </a:schemeClr>
                </a:solidFill>
                <a:latin typeface="Alexandria Light" pitchFamily="2" charset="-78"/>
                <a:cs typeface="Alexandria Light" pitchFamily="2" charset="-78"/>
              </a:rPr>
              <a:t>7- استراتيجية المواجهة:</a:t>
            </a:r>
            <a:r>
              <a:rPr lang="ar-SA" dirty="0">
                <a:latin typeface="Alexandria Light" pitchFamily="2" charset="-78"/>
                <a:cs typeface="Alexandria Light" pitchFamily="2" charset="-78"/>
              </a:rPr>
              <a:t> يمكن استخدام هذه الاستراتيجية في مواقف تتميز بدرجة عالية من الصراع حيث تتم المواجهة عن طريق تدريب مجموعة معينة كمبرر لتسهيل إحداث التغيير.</a:t>
            </a:r>
          </a:p>
        </p:txBody>
      </p:sp>
    </p:spTree>
    <p:extLst>
      <p:ext uri="{BB962C8B-B14F-4D97-AF65-F5344CB8AC3E}">
        <p14:creationId xmlns:p14="http://schemas.microsoft.com/office/powerpoint/2010/main" val="2916318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3D62C-D72B-EC26-1E72-222EEC69C2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523CAD-C5DF-7125-575D-6077C0487D9A}"/>
              </a:ext>
            </a:extLst>
          </p:cNvPr>
          <p:cNvSpPr/>
          <p:nvPr/>
        </p:nvSpPr>
        <p:spPr>
          <a:xfrm>
            <a:off x="518190" y="790575"/>
            <a:ext cx="10812720" cy="5543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E1AE276C-904E-DD3B-2357-67B30D60AC3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4AECE0B4-74C8-60EA-D98A-5BC9338DDD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CD297D7F-E389-6AB0-901E-8C80EA75639A}"/>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عنصر نائب للمحتوى 2">
            <a:extLst>
              <a:ext uri="{FF2B5EF4-FFF2-40B4-BE49-F238E27FC236}">
                <a16:creationId xmlns:a16="http://schemas.microsoft.com/office/drawing/2014/main" id="{0C918C43-8C43-6094-C853-C4690650B3A0}"/>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A274808D-34EC-6053-DB9B-7136047B4791}"/>
              </a:ext>
            </a:extLst>
          </p:cNvPr>
          <p:cNvSpPr txBox="1"/>
          <p:nvPr/>
        </p:nvSpPr>
        <p:spPr>
          <a:xfrm>
            <a:off x="1257637" y="1502825"/>
            <a:ext cx="9567332" cy="4195251"/>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وقد صنف لاري كراينر (</a:t>
            </a:r>
            <a:r>
              <a:rPr lang="en-US" sz="2000" dirty="0" err="1">
                <a:latin typeface="Alexandria Light" pitchFamily="2" charset="-78"/>
                <a:cs typeface="Alexandria Light" pitchFamily="2" charset="-78"/>
              </a:rPr>
              <a:t>Larre</a:t>
            </a:r>
            <a:r>
              <a:rPr lang="en-US" sz="2000" dirty="0">
                <a:latin typeface="Alexandria Light" pitchFamily="2" charset="-78"/>
                <a:cs typeface="Alexandria Light" pitchFamily="2" charset="-78"/>
              </a:rPr>
              <a:t> Greiner) </a:t>
            </a:r>
            <a:r>
              <a:rPr lang="ar-SA" sz="2000" dirty="0">
                <a:latin typeface="Alexandria Light" pitchFamily="2" charset="-78"/>
                <a:cs typeface="Alexandria Light" pitchFamily="2" charset="-78"/>
              </a:rPr>
              <a:t>استراتيجيات التغيير إلى ثلاث استراتيجيات عامة: </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أ- الاستراتيجية التي تعتمد على طرف واحد: </a:t>
            </a:r>
            <a:r>
              <a:rPr lang="ar-SA" sz="2000" dirty="0">
                <a:latin typeface="Alexandria Light" pitchFamily="2" charset="-78"/>
                <a:cs typeface="Alexandria Light" pitchFamily="2" charset="-78"/>
              </a:rPr>
              <a:t>تؤكد هذه الاستراتيجية على دور الشخص في موقع السلطة لإحداث التغيير، وقد تتخذ الأشكال الآتية: إصدار قانون أو مرسوم أو قـرار أو استبدال أو تعديل الهيكل التنظيمي.</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ب استراتيجية المشاركة في القوة: </a:t>
            </a:r>
            <a:r>
              <a:rPr lang="ar-SA" sz="2000" dirty="0">
                <a:latin typeface="Alexandria Light" pitchFamily="2" charset="-78"/>
                <a:cs typeface="Alexandria Light" pitchFamily="2" charset="-78"/>
              </a:rPr>
              <a:t>تستخدم هذه الاستراتيجية في صورتين: اتخاذ القرارات مـن قبـل الجماعـة (بالمشاركة)، وحل المشكلات بواسطة الجماعة.</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ج استراتيجية السلطة المفوضة: </a:t>
            </a:r>
            <a:r>
              <a:rPr lang="ar-SA" sz="2000" dirty="0">
                <a:latin typeface="Alexandria Light" pitchFamily="2" charset="-78"/>
                <a:cs typeface="Alexandria Light" pitchFamily="2" charset="-78"/>
              </a:rPr>
              <a:t>في هذه الاستراتيجية تعهد مسؤولية تعريف المشكلات ومعالجتها للجماعة عن طريق دراسة الحالة، وتدريب الحساسية، وتدريب الجماعة، حيث التركيز على العلاقات بين الأفراد.</a:t>
            </a:r>
          </a:p>
        </p:txBody>
      </p:sp>
    </p:spTree>
    <p:extLst>
      <p:ext uri="{BB962C8B-B14F-4D97-AF65-F5344CB8AC3E}">
        <p14:creationId xmlns:p14="http://schemas.microsoft.com/office/powerpoint/2010/main" val="280273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8EC69-2026-DD1C-E9D4-B9D64C521F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D1BA24-D889-BEC7-BA39-7394DBCB007D}"/>
              </a:ext>
            </a:extLst>
          </p:cNvPr>
          <p:cNvSpPr/>
          <p:nvPr/>
        </p:nvSpPr>
        <p:spPr>
          <a:xfrm>
            <a:off x="518190" y="594630"/>
            <a:ext cx="10812720" cy="5858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39848FA-0AEE-DCEC-1683-1597D00781A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4B08D949-6508-2FF4-72EC-52D6BEE1CB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7863E5F1-DC79-DF4C-1980-F1D1AF89A59E}"/>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مربع نص 3">
            <a:extLst>
              <a:ext uri="{FF2B5EF4-FFF2-40B4-BE49-F238E27FC236}">
                <a16:creationId xmlns:a16="http://schemas.microsoft.com/office/drawing/2014/main" id="{37E263F9-B6AB-7C9C-D362-523E00436AE1}"/>
              </a:ext>
            </a:extLst>
          </p:cNvPr>
          <p:cNvSpPr txBox="1"/>
          <p:nvPr/>
        </p:nvSpPr>
        <p:spPr>
          <a:xfrm>
            <a:off x="1151469" y="994556"/>
            <a:ext cx="9908509" cy="5118581"/>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وهناك بعض العوامل التي تؤثر في اختيار استراتيجية التغيير المناسبة أهداف التغيير والجهة المستهدفة من التغيير الفرد أم الجماعة أم المنظمة)، والموارد المتاحة، والفرص والقوى المؤيدة والمساندة والقوى المضادة، ووكيل التغيير:</a:t>
            </a:r>
          </a:p>
          <a:p>
            <a:pPr algn="r" rtl="1">
              <a:lnSpc>
                <a:spcPct val="150000"/>
              </a:lnSpc>
            </a:pPr>
            <a:r>
              <a:rPr lang="ar-SA" sz="2000" dirty="0">
                <a:latin typeface="Alexandria Light" pitchFamily="2" charset="-78"/>
                <a:cs typeface="Alexandria Light" pitchFamily="2" charset="-78"/>
              </a:rPr>
              <a:t>ويجب أن تفي أية استراتيجية تفي بثلاثة شروط رئيسية وهي:</a:t>
            </a:r>
          </a:p>
          <a:p>
            <a:pPr algn="r" rtl="1">
              <a:lnSpc>
                <a:spcPct val="150000"/>
              </a:lnSpc>
            </a:pPr>
            <a:r>
              <a:rPr lang="ar-SA" sz="2000" b="1" dirty="0">
                <a:latin typeface="Alexandria Light" pitchFamily="2" charset="-78"/>
                <a:cs typeface="Alexandria Light" pitchFamily="2" charset="-78"/>
              </a:rPr>
              <a:t>1- </a:t>
            </a:r>
            <a:r>
              <a:rPr lang="ar-SA" sz="2000" b="1" dirty="0">
                <a:solidFill>
                  <a:schemeClr val="accent5">
                    <a:lumMod val="75000"/>
                  </a:schemeClr>
                </a:solidFill>
                <a:latin typeface="Alexandria Light" pitchFamily="2" charset="-78"/>
                <a:cs typeface="Alexandria Light" pitchFamily="2" charset="-78"/>
              </a:rPr>
              <a:t>الشرط الأول: </a:t>
            </a:r>
            <a:r>
              <a:rPr lang="ar-SA" sz="2000" dirty="0">
                <a:latin typeface="Alexandria Light" pitchFamily="2" charset="-78"/>
                <a:cs typeface="Alexandria Light" pitchFamily="2" charset="-78"/>
              </a:rPr>
              <a:t>وهي الحصول على المعلومات الصحيحة الصادقة فبدون المعلومات الصادقة سيكون من الصعب على المنظمة المعنية بالتغيير ويصعب على الوسيط تقديم المساعدة الناجحة.</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2- الشرط الثاني: </a:t>
            </a:r>
            <a:r>
              <a:rPr lang="ar-SA" sz="2000" dirty="0">
                <a:latin typeface="Alexandria Light" pitchFamily="2" charset="-78"/>
                <a:cs typeface="Alexandria Light" pitchFamily="2" charset="-78"/>
              </a:rPr>
              <a:t>الاختيار الحر المبني على المعلومات.</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3- الشرط الثالث:</a:t>
            </a:r>
            <a:r>
              <a:rPr lang="ar-SA" sz="2000" dirty="0">
                <a:latin typeface="Alexandria Light" pitchFamily="2" charset="-78"/>
                <a:cs typeface="Alexandria Light" pitchFamily="2" charset="-78"/>
              </a:rPr>
              <a:t> التزام المنظمة بالتعلم والتغيير والتزامها بالخيارات التي تتخذها.</a:t>
            </a:r>
          </a:p>
          <a:p>
            <a:pPr algn="r" rtl="1">
              <a:lnSpc>
                <a:spcPct val="150000"/>
              </a:lnSpc>
            </a:pPr>
            <a:r>
              <a:rPr lang="ar-SA" sz="2000" dirty="0">
                <a:latin typeface="Alexandria Light" pitchFamily="2" charset="-78"/>
                <a:cs typeface="Alexandria Light" pitchFamily="2" charset="-78"/>
              </a:rPr>
              <a:t>وتعد هذه الشروط جزءاً رئيسياً لا يتجزأ من أي نشاط تغييري في المنظمة بغض النظر عن مضمون الأهداف.</a:t>
            </a:r>
          </a:p>
        </p:txBody>
      </p:sp>
    </p:spTree>
    <p:extLst>
      <p:ext uri="{BB962C8B-B14F-4D97-AF65-F5344CB8AC3E}">
        <p14:creationId xmlns:p14="http://schemas.microsoft.com/office/powerpoint/2010/main" val="1114528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84C40-FED6-31AE-00D2-E9CFEFA936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4B7450-CCF5-ECCA-A2E9-E8095D318827}"/>
              </a:ext>
            </a:extLst>
          </p:cNvPr>
          <p:cNvSpPr/>
          <p:nvPr/>
        </p:nvSpPr>
        <p:spPr>
          <a:xfrm>
            <a:off x="518190" y="790575"/>
            <a:ext cx="10812720" cy="5543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55174E7-C508-DB43-72DB-FF5F7EFEA52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AE122674-6889-A7AF-F825-326109638A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69FA21EB-BD8A-A0F8-1227-F02D23C855EA}"/>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عنصر نائب للمحتوى 2">
            <a:extLst>
              <a:ext uri="{FF2B5EF4-FFF2-40B4-BE49-F238E27FC236}">
                <a16:creationId xmlns:a16="http://schemas.microsoft.com/office/drawing/2014/main" id="{8381D227-B064-6F98-DBED-0942B540D0DE}"/>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3" name="مربع نص 2">
            <a:extLst>
              <a:ext uri="{FF2B5EF4-FFF2-40B4-BE49-F238E27FC236}">
                <a16:creationId xmlns:a16="http://schemas.microsoft.com/office/drawing/2014/main" id="{117A0AC1-56CF-FA8B-DFD6-4135FE01FA57}"/>
              </a:ext>
            </a:extLst>
          </p:cNvPr>
          <p:cNvSpPr txBox="1"/>
          <p:nvPr/>
        </p:nvSpPr>
        <p:spPr>
          <a:xfrm>
            <a:off x="1286933" y="1025943"/>
            <a:ext cx="9719733" cy="4656916"/>
          </a:xfrm>
          <a:prstGeom prst="rect">
            <a:avLst/>
          </a:prstGeom>
          <a:noFill/>
        </p:spPr>
        <p:txBody>
          <a:bodyPr wrap="square">
            <a:spAutoFit/>
          </a:bodyPr>
          <a:lstStyle/>
          <a:p>
            <a:pPr algn="r" rtl="1">
              <a:lnSpc>
                <a:spcPct val="150000"/>
              </a:lnSpc>
            </a:pPr>
            <a:r>
              <a:rPr lang="ar-SA" sz="2000" dirty="0">
                <a:latin typeface="Alexandria Light" pitchFamily="2" charset="-78"/>
                <a:cs typeface="Alexandria Light" pitchFamily="2" charset="-78"/>
              </a:rPr>
              <a:t>وهناك عدة استراتيجيات للتغيير الموجه من أهمها:</a:t>
            </a:r>
          </a:p>
          <a:p>
            <a:pPr algn="r" rtl="1">
              <a:lnSpc>
                <a:spcPct val="150000"/>
              </a:lnSpc>
            </a:pPr>
            <a:r>
              <a:rPr lang="ar-SA" sz="2000" b="1" dirty="0">
                <a:solidFill>
                  <a:schemeClr val="accent5">
                    <a:lumMod val="75000"/>
                  </a:schemeClr>
                </a:solidFill>
                <a:latin typeface="Alexandria Light" pitchFamily="2" charset="-78"/>
                <a:cs typeface="Alexandria Light" pitchFamily="2" charset="-78"/>
              </a:rPr>
              <a:t>1- استراتيجية العقلانية الميدانية:</a:t>
            </a:r>
          </a:p>
          <a:p>
            <a:pPr algn="r" rtl="1">
              <a:lnSpc>
                <a:spcPct val="150000"/>
              </a:lnSpc>
            </a:pPr>
            <a:r>
              <a:rPr lang="ar-SA" sz="2000" dirty="0">
                <a:latin typeface="Alexandria Light" pitchFamily="2" charset="-78"/>
                <a:cs typeface="Alexandria Light" pitchFamily="2" charset="-78"/>
              </a:rPr>
              <a:t>وهذه تقوم على افتراض أن العدو الرئيسي للتغيير هو الجهل وعدم الوعي والخرافات وبالتالي فإنها تنظر للتعليم والبحوث العلمية والدراسات) على أنها العامل الرئيسي الذي يقوم عليه التغيير فالتعليم وسيلة لنشر المعرفة العلمية، لذلك تقوم المنظمات بتصميم برامج تدريبية تركز بشكل رئيسي على تزويد المتدربين بالمعلومات وكذلك تشجيع البعثات الدراسية والبحوث والدراسات العلمية.</a:t>
            </a:r>
          </a:p>
          <a:p>
            <a:pPr algn="r" rtl="1">
              <a:lnSpc>
                <a:spcPct val="150000"/>
              </a:lnSpc>
            </a:pPr>
            <a:r>
              <a:rPr lang="ar-SA" sz="2000" dirty="0">
                <a:latin typeface="Alexandria Light" pitchFamily="2" charset="-78"/>
                <a:cs typeface="Alexandria Light" pitchFamily="2" charset="-78"/>
              </a:rPr>
              <a:t>كل استراتيجية هي الأنسب. وأهم العوامل التي تؤثر في اختيار استراتيجية التغيير المناسبة هي: أهداف التغيير والوحدة أو الجهة المستهدفة من التغيير، والموارد المتاحة والفرص / الإمكانات المتاحة (القوى المؤيدة والمساندة والقوى المضادة (القيود) وهي كالتالي:</a:t>
            </a:r>
          </a:p>
        </p:txBody>
      </p:sp>
    </p:spTree>
    <p:extLst>
      <p:ext uri="{BB962C8B-B14F-4D97-AF65-F5344CB8AC3E}">
        <p14:creationId xmlns:p14="http://schemas.microsoft.com/office/powerpoint/2010/main" val="86053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A9D34-D1A9-B528-B2EE-16A240B6E1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3F48B-5C1B-6771-F9F1-66F629730331}"/>
              </a:ext>
            </a:extLst>
          </p:cNvPr>
          <p:cNvSpPr/>
          <p:nvPr/>
        </p:nvSpPr>
        <p:spPr>
          <a:xfrm>
            <a:off x="518190" y="790575"/>
            <a:ext cx="10812720" cy="5543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CD960B5-F180-390F-F683-96C0443A825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28EE1E29-10E4-6B70-DD07-934362FFC4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147C135A-87E3-08E8-881A-9B2B5DD2F56E}"/>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A5C889A4-7244-59FE-5D0E-35D046ADBD61}"/>
              </a:ext>
            </a:extLst>
          </p:cNvPr>
          <p:cNvSpPr txBox="1"/>
          <p:nvPr/>
        </p:nvSpPr>
        <p:spPr>
          <a:xfrm>
            <a:off x="1563224" y="1121028"/>
            <a:ext cx="9261745" cy="4615944"/>
          </a:xfrm>
          <a:prstGeom prst="rect">
            <a:avLst/>
          </a:prstGeom>
          <a:noFill/>
        </p:spPr>
        <p:txBody>
          <a:bodyPr wrap="square">
            <a:spAutoFit/>
          </a:bodyPr>
          <a:lstStyle/>
          <a:p>
            <a:pPr algn="r" rtl="1">
              <a:lnSpc>
                <a:spcPct val="150000"/>
              </a:lnSpc>
            </a:pPr>
            <a:r>
              <a:rPr lang="ar-SA" dirty="0">
                <a:solidFill>
                  <a:schemeClr val="accent5">
                    <a:lumMod val="75000"/>
                  </a:schemeClr>
                </a:solidFill>
                <a:latin typeface="Alexandria Light" pitchFamily="2" charset="-78"/>
                <a:cs typeface="Alexandria Light" pitchFamily="2" charset="-78"/>
              </a:rPr>
              <a:t>1. أهداف التغيير:</a:t>
            </a:r>
            <a:endParaRPr lang="en-US" dirty="0">
              <a:solidFill>
                <a:schemeClr val="accent5">
                  <a:lumMod val="75000"/>
                </a:schemeClr>
              </a:solidFill>
              <a:latin typeface="Alexandria Light" pitchFamily="2" charset="-78"/>
              <a:cs typeface="Alexandria Light" pitchFamily="2" charset="-78"/>
            </a:endParaRPr>
          </a:p>
          <a:p>
            <a:pPr algn="r" rtl="1">
              <a:lnSpc>
                <a:spcPct val="150000"/>
              </a:lnSpc>
            </a:pPr>
            <a:r>
              <a:rPr lang="ar-SA" dirty="0">
                <a:latin typeface="Alexandria Light" pitchFamily="2" charset="-78"/>
                <a:cs typeface="Alexandria Light" pitchFamily="2" charset="-78"/>
              </a:rPr>
              <a:t>يعتبر تحديد أهداف التغيير من أصعب وأهم جوانب عملية التغيير وقليل من جوانب عملية التغيير يواجه الصعوبات التي تواجهها مرحلة تحديد الأهداف. نعم أن الهدف النهائي للتغيير </a:t>
            </a:r>
            <a:r>
              <a:rPr lang="ar-SA" dirty="0" err="1">
                <a:latin typeface="Alexandria Light" pitchFamily="2" charset="-78"/>
                <a:cs typeface="Alexandria Light" pitchFamily="2" charset="-78"/>
              </a:rPr>
              <a:t>المنظمي</a:t>
            </a:r>
            <a:r>
              <a:rPr lang="ar-SA" dirty="0">
                <a:latin typeface="Alexandria Light" pitchFamily="2" charset="-78"/>
                <a:cs typeface="Alexandria Light" pitchFamily="2" charset="-78"/>
              </a:rPr>
              <a:t> هو المساعدة على إيجاد منظمـة حيوية، ومتجددة، ومبدعة ومتكيفة، ولكن التضارب والتعارض بين هذه الأهداف أمر محتمل جداً وهو ما يشكل تحدياً لوسيط التغيير.</a:t>
            </a:r>
          </a:p>
          <a:p>
            <a:pPr algn="r" rtl="1">
              <a:lnSpc>
                <a:spcPct val="150000"/>
              </a:lnSpc>
            </a:pPr>
            <a:r>
              <a:rPr lang="ar-SA" dirty="0">
                <a:latin typeface="Alexandria Light" pitchFamily="2" charset="-78"/>
                <a:cs typeface="Alexandria Light" pitchFamily="2" charset="-78"/>
              </a:rPr>
              <a:t>وفي عملية تحديد الأهداف لابد لوسيط للتغيير أو الجهة المبادرة للتغيير من الآخذ في الاعتبار </a:t>
            </a:r>
            <a:r>
              <a:rPr lang="ar-SA" dirty="0">
                <a:solidFill>
                  <a:schemeClr val="accent5">
                    <a:lumMod val="75000"/>
                  </a:schemeClr>
                </a:solidFill>
                <a:latin typeface="Alexandria Light" pitchFamily="2" charset="-78"/>
                <a:cs typeface="Alexandria Light" pitchFamily="2" charset="-78"/>
              </a:rPr>
              <a:t>بعدين هامين:</a:t>
            </a:r>
          </a:p>
          <a:p>
            <a:pPr algn="r" rtl="1">
              <a:lnSpc>
                <a:spcPct val="150000"/>
              </a:lnSpc>
            </a:pPr>
            <a:r>
              <a:rPr lang="ar-SA" dirty="0">
                <a:latin typeface="Alexandria Light" pitchFamily="2" charset="-78"/>
                <a:cs typeface="Alexandria Light" pitchFamily="2" charset="-78"/>
              </a:rPr>
              <a:t>1. مضمون الأهداف.</a:t>
            </a:r>
          </a:p>
          <a:p>
            <a:pPr algn="r" rtl="1">
              <a:lnSpc>
                <a:spcPct val="150000"/>
              </a:lnSpc>
            </a:pPr>
            <a:r>
              <a:rPr lang="ar-SA" dirty="0">
                <a:latin typeface="Alexandria Light" pitchFamily="2" charset="-78"/>
                <a:cs typeface="Alexandria Light" pitchFamily="2" charset="-78"/>
              </a:rPr>
              <a:t>2. كيفية تحديد الأهداف.</a:t>
            </a:r>
          </a:p>
          <a:p>
            <a:pPr algn="r" rtl="1">
              <a:lnSpc>
                <a:spcPct val="150000"/>
              </a:lnSpc>
            </a:pPr>
            <a:r>
              <a:rPr lang="ar-SA" b="0" i="0" dirty="0">
                <a:solidFill>
                  <a:srgbClr val="333333"/>
                </a:solidFill>
                <a:effectLst/>
                <a:latin typeface="Alexandria Light" pitchFamily="2" charset="-78"/>
                <a:cs typeface="Alexandria Light" pitchFamily="2" charset="-78"/>
              </a:rPr>
              <a:t>إذ أن تحديد الأهداف من قبل وسيط التغيير، أو الإدارة العليـا أو بمشاركة العاملين سيؤثر على قرار اختيار استراتيجية التغيير. فلكل طريقة في تحديد الأهداف استراتيجية مناسبة.</a:t>
            </a:r>
            <a:endParaRPr lang="ar-SA" dirty="0">
              <a:latin typeface="Alexandria Light" pitchFamily="2" charset="-78"/>
              <a:cs typeface="Alexandria Light" pitchFamily="2" charset="-78"/>
            </a:endParaRPr>
          </a:p>
        </p:txBody>
      </p:sp>
    </p:spTree>
    <p:extLst>
      <p:ext uri="{BB962C8B-B14F-4D97-AF65-F5344CB8AC3E}">
        <p14:creationId xmlns:p14="http://schemas.microsoft.com/office/powerpoint/2010/main" val="2050890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864DF-A95D-BFCE-1F30-69C13D9BD2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7EB978-57B6-7B08-05D4-0BF40D42580F}"/>
              </a:ext>
            </a:extLst>
          </p:cNvPr>
          <p:cNvSpPr/>
          <p:nvPr/>
        </p:nvSpPr>
        <p:spPr>
          <a:xfrm>
            <a:off x="518190" y="143693"/>
            <a:ext cx="10812720" cy="6473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46ECB9D-8448-A7AF-6819-D2E23B7B979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6757752-3FB6-7DFC-8871-DB36ABB87C4F}"/>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9C7E5085-A4E3-D2F2-ABB6-3C59F57B5C8A}"/>
              </a:ext>
            </a:extLst>
          </p:cNvPr>
          <p:cNvSpPr txBox="1"/>
          <p:nvPr/>
        </p:nvSpPr>
        <p:spPr>
          <a:xfrm>
            <a:off x="518190" y="497780"/>
            <a:ext cx="10623942" cy="5446940"/>
          </a:xfrm>
          <a:prstGeom prst="rect">
            <a:avLst/>
          </a:prstGeom>
          <a:noFill/>
        </p:spPr>
        <p:txBody>
          <a:bodyPr wrap="square">
            <a:spAutoFit/>
          </a:bodyPr>
          <a:lstStyle/>
          <a:p>
            <a:pPr algn="r" rtl="1">
              <a:lnSpc>
                <a:spcPct val="150000"/>
              </a:lnSpc>
            </a:pPr>
            <a:r>
              <a:rPr lang="ar-SA" b="1" dirty="0">
                <a:solidFill>
                  <a:schemeClr val="accent5">
                    <a:lumMod val="75000"/>
                  </a:schemeClr>
                </a:solidFill>
                <a:latin typeface="Alexandria Light" pitchFamily="2" charset="-78"/>
                <a:cs typeface="Alexandria Light" pitchFamily="2" charset="-78"/>
              </a:rPr>
              <a:t>2. الوحدة/ الجهة المستهدفة من التغيير:</a:t>
            </a:r>
            <a:endParaRPr lang="en-US" b="1" dirty="0">
              <a:solidFill>
                <a:schemeClr val="accent5">
                  <a:lumMod val="75000"/>
                </a:schemeClr>
              </a:solidFill>
              <a:latin typeface="Alexandria Light" pitchFamily="2" charset="-78"/>
              <a:cs typeface="Alexandria Light" pitchFamily="2" charset="-78"/>
            </a:endParaRPr>
          </a:p>
          <a:p>
            <a:pPr algn="r" rtl="1">
              <a:lnSpc>
                <a:spcPct val="150000"/>
              </a:lnSpc>
            </a:pPr>
            <a:r>
              <a:rPr lang="ar-SA" dirty="0">
                <a:latin typeface="Alexandria Light" pitchFamily="2" charset="-78"/>
                <a:cs typeface="Alexandria Light" pitchFamily="2" charset="-78"/>
              </a:rPr>
              <a:t>يمكن أن تكون الوحدة الجهة التي يستهدفها التغيير </a:t>
            </a:r>
            <a:r>
              <a:rPr lang="ar-SA" dirty="0" err="1">
                <a:latin typeface="Alexandria Light" pitchFamily="2" charset="-78"/>
                <a:cs typeface="Alexandria Light" pitchFamily="2" charset="-78"/>
              </a:rPr>
              <a:t>المنظمي</a:t>
            </a:r>
            <a:r>
              <a:rPr lang="ar-SA" dirty="0">
                <a:latin typeface="Alexandria Light" pitchFamily="2" charset="-78"/>
                <a:cs typeface="Alexandria Light" pitchFamily="2" charset="-78"/>
              </a:rPr>
              <a:t> أحد الجهات الثلاث التالية (أو جهتين أو جميعهـا)، وهي: الفـرد، والجماعة، والمنظمة، وهـذا الموضوع- تحديد الجهة المستهدفة من التغيير - قد نال اهتمام العديد من الباحثين والكتاب والممارسين، ولا يزال محور نقاش مستمر فهناك من يؤكد على أهمية تغيير الفرد، ومجموعة أخرى تركز على تغيير الجماعة، وفئة ثالثة تركز على تغيير المنظمة. ولكن من منظور المدى البعيد لا تكون المسألة هذا أو ذاك. إذ أن التغيير سيتناول الوحدات المجالات الثلاث، ولكـن القـرار الحساس الهـام هـو فيما يتعلـق بالجهـة المستهدفة من التغيير في المدى القصير، وهذا القـرار سيكون لـه تـأثير علـى اختيـار استراتيجية التغيير والتطور.</a:t>
            </a:r>
          </a:p>
          <a:p>
            <a:pPr algn="r" rtl="1">
              <a:lnSpc>
                <a:spcPct val="150000"/>
              </a:lnSpc>
            </a:pPr>
            <a:r>
              <a:rPr lang="ar-SA" b="1" dirty="0">
                <a:solidFill>
                  <a:schemeClr val="accent5">
                    <a:lumMod val="75000"/>
                  </a:schemeClr>
                </a:solidFill>
                <a:latin typeface="Alexandria Light" pitchFamily="2" charset="-78"/>
                <a:cs typeface="Alexandria Light" pitchFamily="2" charset="-78"/>
              </a:rPr>
              <a:t>3. الفرص المواتية والقيود:  </a:t>
            </a:r>
            <a:r>
              <a:rPr lang="ar-SA" dirty="0">
                <a:latin typeface="Alexandria Light" pitchFamily="2" charset="-78"/>
                <a:cs typeface="Alexandria Light" pitchFamily="2" charset="-78"/>
              </a:rPr>
              <a:t>إن التعرف على الفرص، والقيود أمر في غاية الأهمية، والذي سيكون له أثر في اختيار أحد استراتيجيات التغيير والتطوير سابقة الذكر.</a:t>
            </a:r>
          </a:p>
          <a:p>
            <a:pPr algn="r" rtl="1">
              <a:lnSpc>
                <a:spcPct val="150000"/>
              </a:lnSpc>
            </a:pPr>
            <a:r>
              <a:rPr lang="ar-SA" b="1" dirty="0">
                <a:solidFill>
                  <a:schemeClr val="accent5">
                    <a:lumMod val="75000"/>
                  </a:schemeClr>
                </a:solidFill>
                <a:latin typeface="Alexandria Light" pitchFamily="2" charset="-78"/>
                <a:cs typeface="Alexandria Light" pitchFamily="2" charset="-78"/>
              </a:rPr>
              <a:t>4. وسيط التغيير  </a:t>
            </a:r>
            <a:r>
              <a:rPr lang="ar-SA" dirty="0">
                <a:latin typeface="Alexandria Light" pitchFamily="2" charset="-78"/>
                <a:cs typeface="Alexandria Light" pitchFamily="2" charset="-78"/>
              </a:rPr>
              <a:t>ووسيط التغيير هو مهني يتمثل دوره في مساعدة المنظمـة علـى التغيير، وقـد يكون وسيط التغيير فرد أو جماعة أو منظمة وقد يكون من داخل المنظمة التي يشملها التغيير والتطوير. وبذلك فإن الاختيار الصائب لاستراتيجية التغيير يعتمد على وسيط التغيير.</a:t>
            </a:r>
          </a:p>
        </p:txBody>
      </p:sp>
    </p:spTree>
    <p:extLst>
      <p:ext uri="{BB962C8B-B14F-4D97-AF65-F5344CB8AC3E}">
        <p14:creationId xmlns:p14="http://schemas.microsoft.com/office/powerpoint/2010/main" val="2238400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B2C98-555C-847F-655D-2681BEB586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AAA34C-4964-C2B6-AB8F-5A3FEE33E939}"/>
              </a:ext>
            </a:extLst>
          </p:cNvPr>
          <p:cNvSpPr/>
          <p:nvPr/>
        </p:nvSpPr>
        <p:spPr>
          <a:xfrm>
            <a:off x="518189" y="790575"/>
            <a:ext cx="11436743" cy="5847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249140E5-F62D-38C6-9FEB-334F430322F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28386BED-F90C-4787-1E40-C3B76E55C6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FEFEE232-8718-8713-4DBA-869FC6A18CD2}"/>
              </a:ext>
            </a:extLst>
          </p:cNvPr>
          <p:cNvSpPr/>
          <p:nvPr/>
        </p:nvSpPr>
        <p:spPr>
          <a:xfrm>
            <a:off x="111707" y="5209692"/>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عنصر نائب للمحتوى 2">
            <a:extLst>
              <a:ext uri="{FF2B5EF4-FFF2-40B4-BE49-F238E27FC236}">
                <a16:creationId xmlns:a16="http://schemas.microsoft.com/office/drawing/2014/main" id="{7FD3BF88-83FC-07AF-787B-FA2508DADE8C}"/>
              </a:ext>
            </a:extLst>
          </p:cNvPr>
          <p:cNvSpPr txBox="1">
            <a:spLocks/>
          </p:cNvSpPr>
          <p:nvPr/>
        </p:nvSpPr>
        <p:spPr>
          <a:xfrm rot="19216932">
            <a:off x="-662643" y="93962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E9BD58C9-3D86-E00F-7410-2A6388E3B4C9}"/>
              </a:ext>
            </a:extLst>
          </p:cNvPr>
          <p:cNvSpPr txBox="1"/>
          <p:nvPr/>
        </p:nvSpPr>
        <p:spPr>
          <a:xfrm>
            <a:off x="1337732" y="962207"/>
            <a:ext cx="10322799" cy="5446940"/>
          </a:xfrm>
          <a:prstGeom prst="rect">
            <a:avLst/>
          </a:prstGeom>
          <a:noFill/>
        </p:spPr>
        <p:txBody>
          <a:bodyPr wrap="square">
            <a:spAutoFit/>
          </a:bodyPr>
          <a:lstStyle/>
          <a:p>
            <a:pPr algn="r" rtl="1">
              <a:lnSpc>
                <a:spcPct val="150000"/>
              </a:lnSpc>
            </a:pPr>
            <a:r>
              <a:rPr lang="ar-SA" dirty="0">
                <a:solidFill>
                  <a:schemeClr val="accent5">
                    <a:lumMod val="75000"/>
                  </a:schemeClr>
                </a:solidFill>
                <a:latin typeface="Alexandria Light" pitchFamily="2" charset="-78"/>
                <a:cs typeface="Alexandria Light" pitchFamily="2" charset="-78"/>
              </a:rPr>
              <a:t>2. استراتيجية التثقيف والتوعية الموجهة:</a:t>
            </a:r>
          </a:p>
          <a:p>
            <a:pPr algn="r" rtl="1">
              <a:lnSpc>
                <a:spcPct val="150000"/>
              </a:lnSpc>
            </a:pPr>
            <a:r>
              <a:rPr lang="ar-SA" dirty="0">
                <a:latin typeface="Alexandria Light" pitchFamily="2" charset="-78"/>
                <a:cs typeface="Alexandria Light" pitchFamily="2" charset="-78"/>
              </a:rPr>
              <a:t>تفترض هذه الاستراتيجية أن الحاجز الرئيس أمام التغيير ليس نقص المعلومات أو عدم توافرها، بل عدم اقتناع الأشخاص أو المنظمات بضرورة التغيير أو رغبتهم فيه أو خوفهم منه، فقد يكون في التغيير تهديد لمصالح بعض الأشخاص أو تضارب مع قيمهم ومعتقداتهم وبالتالي فإنهم يقاومونه ولا يقبلونه.</a:t>
            </a:r>
          </a:p>
          <a:p>
            <a:pPr algn="r" rtl="1">
              <a:lnSpc>
                <a:spcPct val="150000"/>
              </a:lnSpc>
            </a:pPr>
            <a:r>
              <a:rPr lang="ar-SA" dirty="0">
                <a:latin typeface="Alexandria Light" pitchFamily="2" charset="-78"/>
                <a:cs typeface="Alexandria Light" pitchFamily="2" charset="-78"/>
              </a:rPr>
              <a:t>يحاول القائد الذي يرغب في إحداث التغيير أن يتغلب على هذه المقاومة عن (طريق التوعية والتثقيف) وإزالة المخاوف وتنمية الولاء للتغيير المعني إحداثه، بحيث يصبح الناس قابلين للتغيير وراغبين فيه بدلاً من أن يكونوا رافضين ومقاومين له.</a:t>
            </a:r>
          </a:p>
          <a:p>
            <a:pPr algn="r" rtl="1">
              <a:lnSpc>
                <a:spcPct val="150000"/>
              </a:lnSpc>
            </a:pPr>
            <a:r>
              <a:rPr lang="ar-SA" dirty="0">
                <a:solidFill>
                  <a:schemeClr val="accent5">
                    <a:lumMod val="75000"/>
                  </a:schemeClr>
                </a:solidFill>
                <a:latin typeface="Alexandria Light" pitchFamily="2" charset="-78"/>
                <a:cs typeface="Alexandria Light" pitchFamily="2" charset="-78"/>
              </a:rPr>
              <a:t>3. استراتيجية القوة القسرية:</a:t>
            </a:r>
            <a:r>
              <a:rPr lang="ar-SA" dirty="0">
                <a:latin typeface="Alexandria Light" pitchFamily="2" charset="-78"/>
                <a:cs typeface="Alexandria Light" pitchFamily="2" charset="-78"/>
              </a:rPr>
              <a:t> وفقاً لهذه الاستراتيجية فإنه يتم استخدام كافة الأساليب والوسائل في إحـداث التغيير والتطوير وذلك بفرضه على الجهات المعنية بالقوة. ويتم التغلب على كافة أشكال المقاومة باستخدام العقوبات والجزاءات لكل من يخالف أو يقاوم. أما العوامل التي تحدد اختيار استراتيجية التغيير فهي:</a:t>
            </a:r>
          </a:p>
          <a:p>
            <a:pPr algn="r" rtl="1">
              <a:lnSpc>
                <a:spcPct val="150000"/>
              </a:lnSpc>
            </a:pPr>
            <a:r>
              <a:rPr lang="ar-SA" dirty="0">
                <a:latin typeface="Alexandria Light" pitchFamily="2" charset="-78"/>
                <a:cs typeface="Alexandria Light" pitchFamily="2" charset="-78"/>
              </a:rPr>
              <a:t>لقد حاول بعض الكتاب والباحثين والمختصين بالتغيير التنظيمي، دراسة الظروف والحالات التي تصلح فيها كل من الاستراتيجيات والمناهج المختلفة السابق ذكرها، ولا تزال الحاجة تدعو إلى مزيد من التجارب والأبحاث في هذا الصدد حتـى يمكن التحديد بدقة متى تكون.</a:t>
            </a:r>
          </a:p>
        </p:txBody>
      </p:sp>
    </p:spTree>
    <p:extLst>
      <p:ext uri="{BB962C8B-B14F-4D97-AF65-F5344CB8AC3E}">
        <p14:creationId xmlns:p14="http://schemas.microsoft.com/office/powerpoint/2010/main" val="355912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5EB2E83-7316-4398-A7C5-4DEECEC27FD8}"/>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www.w3.org/XML/1998/namespace"/>
    <ds:schemaRef ds:uri="http://purl.org/dc/terms/"/>
    <ds:schemaRef ds:uri="aca13214-df29-4e3c-a050-857c0bf7bd8e"/>
    <ds:schemaRef ds:uri="http://schemas.openxmlformats.org/package/2006/metadata/core-properties"/>
    <ds:schemaRef ds:uri="http://schemas.microsoft.com/office/infopath/2007/PartnerControls"/>
    <ds:schemaRef ds:uri="688354b5-287c-4cda-825e-1d7935aea40e"/>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16431</TotalTime>
  <Words>4700</Words>
  <Application>Microsoft Office PowerPoint</Application>
  <PresentationFormat>شاشة عريضة</PresentationFormat>
  <Paragraphs>225</Paragraphs>
  <Slides>39</Slides>
  <Notes>37</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39</vt:i4>
      </vt:variant>
    </vt:vector>
  </HeadingPairs>
  <TitlesOfParts>
    <vt:vector size="45" baseType="lpstr">
      <vt:lpstr>Alexandria Light</vt:lpstr>
      <vt:lpstr>Arial</vt:lpstr>
      <vt:lpstr>Calibri</vt:lpstr>
      <vt:lpstr>Alexandria</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41</cp:revision>
  <dcterms:created xsi:type="dcterms:W3CDTF">2023-04-29T09:08:00Z</dcterms:created>
  <dcterms:modified xsi:type="dcterms:W3CDTF">2024-11-13T17:58:57Z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