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19" r:id="rId2"/>
    <p:sldId id="257" r:id="rId3"/>
    <p:sldId id="258" r:id="rId4"/>
    <p:sldId id="259" r:id="rId5"/>
    <p:sldId id="260" r:id="rId6"/>
    <p:sldId id="261" r:id="rId7"/>
    <p:sldId id="262" r:id="rId8"/>
    <p:sldId id="263" r:id="rId9"/>
    <p:sldId id="427" r:id="rId10"/>
    <p:sldId id="264" r:id="rId11"/>
    <p:sldId id="428" r:id="rId12"/>
    <p:sldId id="265" r:id="rId13"/>
    <p:sldId id="266" r:id="rId14"/>
    <p:sldId id="267" r:id="rId15"/>
    <p:sldId id="268" r:id="rId16"/>
    <p:sldId id="269" r:id="rId17"/>
    <p:sldId id="270" r:id="rId18"/>
    <p:sldId id="420" r:id="rId19"/>
    <p:sldId id="272" r:id="rId20"/>
    <p:sldId id="273" r:id="rId21"/>
    <p:sldId id="274" r:id="rId22"/>
    <p:sldId id="275" r:id="rId23"/>
    <p:sldId id="430" r:id="rId24"/>
    <p:sldId id="276" r:id="rId25"/>
    <p:sldId id="277" r:id="rId26"/>
    <p:sldId id="278" r:id="rId27"/>
    <p:sldId id="432" r:id="rId28"/>
    <p:sldId id="279" r:id="rId29"/>
    <p:sldId id="280" r:id="rId30"/>
    <p:sldId id="433" r:id="rId31"/>
    <p:sldId id="281" r:id="rId32"/>
    <p:sldId id="284" r:id="rId33"/>
    <p:sldId id="421" r:id="rId34"/>
    <p:sldId id="286" r:id="rId35"/>
    <p:sldId id="287" r:id="rId36"/>
    <p:sldId id="288" r:id="rId37"/>
    <p:sldId id="289" r:id="rId38"/>
    <p:sldId id="422" r:id="rId39"/>
    <p:sldId id="423" r:id="rId40"/>
    <p:sldId id="424" r:id="rId41"/>
    <p:sldId id="436" r:id="rId42"/>
    <p:sldId id="437" r:id="rId43"/>
    <p:sldId id="438" r:id="rId44"/>
    <p:sldId id="439" r:id="rId45"/>
    <p:sldId id="440" r:id="rId46"/>
    <p:sldId id="441"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19"/>
            <p14:sldId id="257"/>
            <p14:sldId id="258"/>
            <p14:sldId id="259"/>
            <p14:sldId id="260"/>
            <p14:sldId id="261"/>
            <p14:sldId id="262"/>
            <p14:sldId id="263"/>
            <p14:sldId id="427"/>
            <p14:sldId id="264"/>
            <p14:sldId id="428"/>
            <p14:sldId id="265"/>
            <p14:sldId id="266"/>
            <p14:sldId id="267"/>
            <p14:sldId id="268"/>
            <p14:sldId id="269"/>
            <p14:sldId id="270"/>
            <p14:sldId id="420"/>
            <p14:sldId id="272"/>
            <p14:sldId id="273"/>
            <p14:sldId id="274"/>
            <p14:sldId id="275"/>
            <p14:sldId id="430"/>
            <p14:sldId id="276"/>
            <p14:sldId id="277"/>
            <p14:sldId id="278"/>
            <p14:sldId id="432"/>
            <p14:sldId id="279"/>
            <p14:sldId id="280"/>
            <p14:sldId id="433"/>
            <p14:sldId id="281"/>
            <p14:sldId id="284"/>
            <p14:sldId id="421"/>
            <p14:sldId id="286"/>
            <p14:sldId id="287"/>
            <p14:sldId id="288"/>
            <p14:sldId id="289"/>
            <p14:sldId id="422"/>
            <p14:sldId id="423"/>
            <p14:sldId id="424"/>
            <p14:sldId id="436"/>
            <p14:sldId id="437"/>
            <p14:sldId id="438"/>
            <p14:sldId id="439"/>
            <p14:sldId id="440"/>
            <p14:sldId id="44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65" autoAdjust="0"/>
    <p:restoredTop sz="93738" autoAdjust="0"/>
  </p:normalViewPr>
  <p:slideViewPr>
    <p:cSldViewPr snapToGrid="0">
      <p:cViewPr varScale="1">
        <p:scale>
          <a:sx n="67" d="100"/>
          <a:sy n="67" d="100"/>
        </p:scale>
        <p:origin x="88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9866165-89B9-4870-AA64-2FD8427248E8}" type="doc">
      <dgm:prSet loTypeId="urn:microsoft.com/office/officeart/2005/8/layout/pyramid2" loCatId="list" qsTypeId="urn:microsoft.com/office/officeart/2005/8/quickstyle/simple1" qsCatId="simple" csTypeId="urn:microsoft.com/office/officeart/2005/8/colors/accent1_2" csCatId="accent1" phldr="1"/>
      <dgm:spPr/>
    </dgm:pt>
    <dgm:pt modelId="{9C1F3792-2DDA-4C72-A732-0A9CE24D6061}">
      <dgm:prSet phldrT="[Text]" custT="1"/>
      <dgm:spPr/>
      <dgm:t>
        <a:bodyPr/>
        <a:lstStyle/>
        <a:p>
          <a:r>
            <a:rPr lang="ar-EG" sz="2800" b="1" i="0" u="none" strike="noStrike" baseline="0" dirty="0">
              <a:latin typeface="Sakkal Majalla" panose="02000000000000000000" pitchFamily="2" charset="-78"/>
              <a:cs typeface="Sakkal Majalla" panose="02000000000000000000" pitchFamily="2" charset="-78"/>
            </a:rPr>
            <a:t>الغنية العليا</a:t>
          </a:r>
          <a:endParaRPr lang="en-US" sz="2800" u="none" dirty="0"/>
        </a:p>
      </dgm:t>
    </dgm:pt>
    <dgm:pt modelId="{B71DD978-0856-48F1-A014-C218898408CB}" type="parTrans" cxnId="{73745BF7-3145-4EE3-A642-2AA2126AAF40}">
      <dgm:prSet/>
      <dgm:spPr/>
      <dgm:t>
        <a:bodyPr/>
        <a:lstStyle/>
        <a:p>
          <a:endParaRPr lang="en-US"/>
        </a:p>
      </dgm:t>
    </dgm:pt>
    <dgm:pt modelId="{5BB8E443-F406-4117-B0F7-0C8DBB65948B}" type="sibTrans" cxnId="{73745BF7-3145-4EE3-A642-2AA2126AAF40}">
      <dgm:prSet/>
      <dgm:spPr/>
      <dgm:t>
        <a:bodyPr/>
        <a:lstStyle/>
        <a:p>
          <a:endParaRPr lang="en-US"/>
        </a:p>
      </dgm:t>
    </dgm:pt>
    <dgm:pt modelId="{80E66028-4B6C-4A74-987B-533A5DAA88E0}">
      <dgm:prSet phldrT="[Text]" custT="1"/>
      <dgm:spPr/>
      <dgm:t>
        <a:bodyPr/>
        <a:lstStyle/>
        <a:p>
          <a:r>
            <a:rPr lang="ar-EG" sz="2800" b="1" i="0" u="none" strike="noStrike" baseline="0" dirty="0">
              <a:latin typeface="Sakkal Majalla" panose="02000000000000000000" pitchFamily="2" charset="-78"/>
              <a:cs typeface="Sakkal Majalla" panose="02000000000000000000" pitchFamily="2" charset="-78"/>
            </a:rPr>
            <a:t>الغنية الدنيا</a:t>
          </a:r>
          <a:endParaRPr lang="en-US" sz="2800" u="none" dirty="0"/>
        </a:p>
      </dgm:t>
    </dgm:pt>
    <dgm:pt modelId="{17C9B291-454D-4CEC-9D05-C3A3817DE46B}" type="parTrans" cxnId="{1412A816-B9FB-433C-8C31-A93253CCD2E4}">
      <dgm:prSet/>
      <dgm:spPr/>
      <dgm:t>
        <a:bodyPr/>
        <a:lstStyle/>
        <a:p>
          <a:endParaRPr lang="en-US"/>
        </a:p>
      </dgm:t>
    </dgm:pt>
    <dgm:pt modelId="{098FB1E3-E285-4EBD-B8B2-B1EBDA294F8E}" type="sibTrans" cxnId="{1412A816-B9FB-433C-8C31-A93253CCD2E4}">
      <dgm:prSet/>
      <dgm:spPr/>
      <dgm:t>
        <a:bodyPr/>
        <a:lstStyle/>
        <a:p>
          <a:endParaRPr lang="en-US"/>
        </a:p>
      </dgm:t>
    </dgm:pt>
    <dgm:pt modelId="{400B2B85-DBA8-44D9-B48E-7B278857DA9E}">
      <dgm:prSet phldrT="[Text]" custT="1"/>
      <dgm:spPr/>
      <dgm:t>
        <a:bodyPr/>
        <a:lstStyle/>
        <a:p>
          <a:r>
            <a:rPr lang="ar-EG" sz="2800" b="1" i="0" u="none" strike="noStrike" baseline="0" dirty="0">
              <a:latin typeface="Sakkal Majalla" panose="02000000000000000000" pitchFamily="2" charset="-78"/>
              <a:cs typeface="Sakkal Majalla" panose="02000000000000000000" pitchFamily="2" charset="-78"/>
            </a:rPr>
            <a:t>الوسطى العليا</a:t>
          </a:r>
          <a:endParaRPr lang="en-US" sz="2800" u="none" dirty="0"/>
        </a:p>
      </dgm:t>
    </dgm:pt>
    <dgm:pt modelId="{D9CA6C4E-1FA1-43CD-B0CC-F6F387838E1D}" type="parTrans" cxnId="{E87C1FF5-0B11-4846-B2EC-D043481137A3}">
      <dgm:prSet/>
      <dgm:spPr/>
      <dgm:t>
        <a:bodyPr/>
        <a:lstStyle/>
        <a:p>
          <a:endParaRPr lang="en-US"/>
        </a:p>
      </dgm:t>
    </dgm:pt>
    <dgm:pt modelId="{BD34015E-F2E3-4F9D-BA95-A44101E09FDF}" type="sibTrans" cxnId="{E87C1FF5-0B11-4846-B2EC-D043481137A3}">
      <dgm:prSet/>
      <dgm:spPr/>
      <dgm:t>
        <a:bodyPr/>
        <a:lstStyle/>
        <a:p>
          <a:endParaRPr lang="en-US"/>
        </a:p>
      </dgm:t>
    </dgm:pt>
    <dgm:pt modelId="{EB0C0A7D-4952-4C9D-8E65-31BED9BD2EEC}">
      <dgm:prSet phldrT="[Text]" custT="1"/>
      <dgm:spPr/>
      <dgm:t>
        <a:bodyPr/>
        <a:lstStyle/>
        <a:p>
          <a:r>
            <a:rPr lang="ar-EG" sz="2800" b="1" i="0" u="none" strike="noStrike" baseline="0" dirty="0">
              <a:latin typeface="Sakkal Majalla" panose="02000000000000000000" pitchFamily="2" charset="-78"/>
              <a:cs typeface="Sakkal Majalla" panose="02000000000000000000" pitchFamily="2" charset="-78"/>
            </a:rPr>
            <a:t>الوسطى الدنيا</a:t>
          </a:r>
          <a:endParaRPr lang="en-US" sz="2800" u="none" dirty="0"/>
        </a:p>
      </dgm:t>
    </dgm:pt>
    <dgm:pt modelId="{7C1C2759-6C07-4CDD-AE80-7DCF00252CCD}" type="parTrans" cxnId="{D13F685C-43BA-4274-845C-D45ECA45569D}">
      <dgm:prSet/>
      <dgm:spPr/>
      <dgm:t>
        <a:bodyPr/>
        <a:lstStyle/>
        <a:p>
          <a:endParaRPr lang="en-US"/>
        </a:p>
      </dgm:t>
    </dgm:pt>
    <dgm:pt modelId="{D8F254E3-06AE-44FF-8C54-9DC48F4515C2}" type="sibTrans" cxnId="{D13F685C-43BA-4274-845C-D45ECA45569D}">
      <dgm:prSet/>
      <dgm:spPr/>
      <dgm:t>
        <a:bodyPr/>
        <a:lstStyle/>
        <a:p>
          <a:endParaRPr lang="en-US"/>
        </a:p>
      </dgm:t>
    </dgm:pt>
    <dgm:pt modelId="{C6DB63C5-7800-4EC0-96B5-9B0C75F8CAB1}">
      <dgm:prSet phldrT="[Text]" custT="1"/>
      <dgm:spPr/>
      <dgm:t>
        <a:bodyPr/>
        <a:lstStyle/>
        <a:p>
          <a:r>
            <a:rPr lang="ar-EG" sz="2800" b="1" i="0" u="none" strike="noStrike" baseline="0" dirty="0">
              <a:latin typeface="Sakkal Majalla" panose="02000000000000000000" pitchFamily="2" charset="-78"/>
              <a:cs typeface="Sakkal Majalla" panose="02000000000000000000" pitchFamily="2" charset="-78"/>
            </a:rPr>
            <a:t>الفقيرة العليا</a:t>
          </a:r>
          <a:endParaRPr lang="en-US" sz="2800" u="none" dirty="0"/>
        </a:p>
      </dgm:t>
    </dgm:pt>
    <dgm:pt modelId="{7F316945-A15A-4757-8F4F-73162C5B4012}" type="parTrans" cxnId="{C8B3C376-C282-448F-83CC-7AB3802CAE41}">
      <dgm:prSet/>
      <dgm:spPr/>
      <dgm:t>
        <a:bodyPr/>
        <a:lstStyle/>
        <a:p>
          <a:endParaRPr lang="en-US"/>
        </a:p>
      </dgm:t>
    </dgm:pt>
    <dgm:pt modelId="{F5639E14-4930-448F-95AB-204C1D2A3AF6}" type="sibTrans" cxnId="{C8B3C376-C282-448F-83CC-7AB3802CAE41}">
      <dgm:prSet/>
      <dgm:spPr/>
      <dgm:t>
        <a:bodyPr/>
        <a:lstStyle/>
        <a:p>
          <a:endParaRPr lang="en-US"/>
        </a:p>
      </dgm:t>
    </dgm:pt>
    <dgm:pt modelId="{6EC6480B-B08E-457D-A8EF-9A1A13A3ABBB}">
      <dgm:prSet phldrT="[Text]" custT="1"/>
      <dgm:spPr/>
      <dgm:t>
        <a:bodyPr/>
        <a:lstStyle/>
        <a:p>
          <a:r>
            <a:rPr lang="ar-EG" sz="2800" b="1" i="0" u="none" strike="noStrike" baseline="0" dirty="0">
              <a:latin typeface="Sakkal Majalla" panose="02000000000000000000" pitchFamily="2" charset="-78"/>
              <a:cs typeface="Sakkal Majalla" panose="02000000000000000000" pitchFamily="2" charset="-78"/>
            </a:rPr>
            <a:t>الفقيرة الدنيا</a:t>
          </a:r>
          <a:endParaRPr lang="en-US" sz="2800" u="none" dirty="0"/>
        </a:p>
      </dgm:t>
    </dgm:pt>
    <dgm:pt modelId="{61EC3147-14F4-4F73-BB08-DD8EE4962967}" type="parTrans" cxnId="{967E1B0B-DB95-4D1D-BDB2-200445BB89E7}">
      <dgm:prSet/>
      <dgm:spPr/>
      <dgm:t>
        <a:bodyPr/>
        <a:lstStyle/>
        <a:p>
          <a:endParaRPr lang="en-US"/>
        </a:p>
      </dgm:t>
    </dgm:pt>
    <dgm:pt modelId="{15D10573-779D-4B09-81DA-284124ADA90D}" type="sibTrans" cxnId="{967E1B0B-DB95-4D1D-BDB2-200445BB89E7}">
      <dgm:prSet/>
      <dgm:spPr/>
      <dgm:t>
        <a:bodyPr/>
        <a:lstStyle/>
        <a:p>
          <a:endParaRPr lang="en-US"/>
        </a:p>
      </dgm:t>
    </dgm:pt>
    <dgm:pt modelId="{93B8F0A0-0569-4F1B-8512-28329F448CBB}" type="pres">
      <dgm:prSet presAssocID="{59866165-89B9-4870-AA64-2FD8427248E8}" presName="compositeShape" presStyleCnt="0">
        <dgm:presLayoutVars>
          <dgm:dir/>
          <dgm:resizeHandles/>
        </dgm:presLayoutVars>
      </dgm:prSet>
      <dgm:spPr/>
    </dgm:pt>
    <dgm:pt modelId="{89E91D41-A758-4AD1-98BF-325DFBD33039}" type="pres">
      <dgm:prSet presAssocID="{59866165-89B9-4870-AA64-2FD8427248E8}" presName="pyramid" presStyleLbl="node1" presStyleIdx="0" presStyleCnt="1" custLinFactNeighborX="31836"/>
      <dgm:spPr/>
    </dgm:pt>
    <dgm:pt modelId="{4A07EA38-E1A5-4BF5-BBAD-0CCBCDA9ACAE}" type="pres">
      <dgm:prSet presAssocID="{59866165-89B9-4870-AA64-2FD8427248E8}" presName="theList" presStyleCnt="0"/>
      <dgm:spPr/>
    </dgm:pt>
    <dgm:pt modelId="{A7EBB778-D3FC-42FE-8526-CA4CE77C8536}" type="pres">
      <dgm:prSet presAssocID="{9C1F3792-2DDA-4C72-A732-0A9CE24D6061}" presName="aNode" presStyleLbl="fgAcc1" presStyleIdx="0" presStyleCnt="6">
        <dgm:presLayoutVars>
          <dgm:bulletEnabled val="1"/>
        </dgm:presLayoutVars>
      </dgm:prSet>
      <dgm:spPr/>
    </dgm:pt>
    <dgm:pt modelId="{1C86234B-875D-448D-8E0A-33549BA0DBD3}" type="pres">
      <dgm:prSet presAssocID="{9C1F3792-2DDA-4C72-A732-0A9CE24D6061}" presName="aSpace" presStyleCnt="0"/>
      <dgm:spPr/>
    </dgm:pt>
    <dgm:pt modelId="{306C5A4B-71D4-4CF7-B398-7E902B94BE48}" type="pres">
      <dgm:prSet presAssocID="{80E66028-4B6C-4A74-987B-533A5DAA88E0}" presName="aNode" presStyleLbl="fgAcc1" presStyleIdx="1" presStyleCnt="6">
        <dgm:presLayoutVars>
          <dgm:bulletEnabled val="1"/>
        </dgm:presLayoutVars>
      </dgm:prSet>
      <dgm:spPr/>
    </dgm:pt>
    <dgm:pt modelId="{8883FDAD-B03E-4C78-8E0D-77692A023422}" type="pres">
      <dgm:prSet presAssocID="{80E66028-4B6C-4A74-987B-533A5DAA88E0}" presName="aSpace" presStyleCnt="0"/>
      <dgm:spPr/>
    </dgm:pt>
    <dgm:pt modelId="{5C5CFE67-B577-4627-A064-AAB69C38C3F6}" type="pres">
      <dgm:prSet presAssocID="{400B2B85-DBA8-44D9-B48E-7B278857DA9E}" presName="aNode" presStyleLbl="fgAcc1" presStyleIdx="2" presStyleCnt="6">
        <dgm:presLayoutVars>
          <dgm:bulletEnabled val="1"/>
        </dgm:presLayoutVars>
      </dgm:prSet>
      <dgm:spPr/>
    </dgm:pt>
    <dgm:pt modelId="{2C041A02-BC88-403C-8C2A-764B9B7B30C0}" type="pres">
      <dgm:prSet presAssocID="{400B2B85-DBA8-44D9-B48E-7B278857DA9E}" presName="aSpace" presStyleCnt="0"/>
      <dgm:spPr/>
    </dgm:pt>
    <dgm:pt modelId="{C01B09E0-E8E1-488A-9D5A-480DC798924B}" type="pres">
      <dgm:prSet presAssocID="{EB0C0A7D-4952-4C9D-8E65-31BED9BD2EEC}" presName="aNode" presStyleLbl="fgAcc1" presStyleIdx="3" presStyleCnt="6">
        <dgm:presLayoutVars>
          <dgm:bulletEnabled val="1"/>
        </dgm:presLayoutVars>
      </dgm:prSet>
      <dgm:spPr/>
    </dgm:pt>
    <dgm:pt modelId="{CDA1B671-D126-45E8-AF35-B7794686CE36}" type="pres">
      <dgm:prSet presAssocID="{EB0C0A7D-4952-4C9D-8E65-31BED9BD2EEC}" presName="aSpace" presStyleCnt="0"/>
      <dgm:spPr/>
    </dgm:pt>
    <dgm:pt modelId="{D50EABA3-C612-41E0-8C84-FC709E4B9FFE}" type="pres">
      <dgm:prSet presAssocID="{C6DB63C5-7800-4EC0-96B5-9B0C75F8CAB1}" presName="aNode" presStyleLbl="fgAcc1" presStyleIdx="4" presStyleCnt="6">
        <dgm:presLayoutVars>
          <dgm:bulletEnabled val="1"/>
        </dgm:presLayoutVars>
      </dgm:prSet>
      <dgm:spPr/>
    </dgm:pt>
    <dgm:pt modelId="{B0DC6428-3DEA-4E1D-ADFE-9150A62A91E5}" type="pres">
      <dgm:prSet presAssocID="{C6DB63C5-7800-4EC0-96B5-9B0C75F8CAB1}" presName="aSpace" presStyleCnt="0"/>
      <dgm:spPr/>
    </dgm:pt>
    <dgm:pt modelId="{AC586FA6-9185-49B3-A9DE-25E48E5CEB81}" type="pres">
      <dgm:prSet presAssocID="{6EC6480B-B08E-457D-A8EF-9A1A13A3ABBB}" presName="aNode" presStyleLbl="fgAcc1" presStyleIdx="5" presStyleCnt="6">
        <dgm:presLayoutVars>
          <dgm:bulletEnabled val="1"/>
        </dgm:presLayoutVars>
      </dgm:prSet>
      <dgm:spPr/>
    </dgm:pt>
    <dgm:pt modelId="{FD2B3ACB-2991-4C86-B781-1922DECC8F94}" type="pres">
      <dgm:prSet presAssocID="{6EC6480B-B08E-457D-A8EF-9A1A13A3ABBB}" presName="aSpace" presStyleCnt="0"/>
      <dgm:spPr/>
    </dgm:pt>
  </dgm:ptLst>
  <dgm:cxnLst>
    <dgm:cxn modelId="{35D28B01-CF35-4BE5-9B72-51518283616D}" type="presOf" srcId="{C6DB63C5-7800-4EC0-96B5-9B0C75F8CAB1}" destId="{D50EABA3-C612-41E0-8C84-FC709E4B9FFE}" srcOrd="0" destOrd="0" presId="urn:microsoft.com/office/officeart/2005/8/layout/pyramid2"/>
    <dgm:cxn modelId="{967E1B0B-DB95-4D1D-BDB2-200445BB89E7}" srcId="{59866165-89B9-4870-AA64-2FD8427248E8}" destId="{6EC6480B-B08E-457D-A8EF-9A1A13A3ABBB}" srcOrd="5" destOrd="0" parTransId="{61EC3147-14F4-4F73-BB08-DD8EE4962967}" sibTransId="{15D10573-779D-4B09-81DA-284124ADA90D}"/>
    <dgm:cxn modelId="{1412A816-B9FB-433C-8C31-A93253CCD2E4}" srcId="{59866165-89B9-4870-AA64-2FD8427248E8}" destId="{80E66028-4B6C-4A74-987B-533A5DAA88E0}" srcOrd="1" destOrd="0" parTransId="{17C9B291-454D-4CEC-9D05-C3A3817DE46B}" sibTransId="{098FB1E3-E285-4EBD-B8B2-B1EBDA294F8E}"/>
    <dgm:cxn modelId="{58824E1A-D483-40A4-898C-613838CC1A8C}" type="presOf" srcId="{59866165-89B9-4870-AA64-2FD8427248E8}" destId="{93B8F0A0-0569-4F1B-8512-28329F448CBB}" srcOrd="0" destOrd="0" presId="urn:microsoft.com/office/officeart/2005/8/layout/pyramid2"/>
    <dgm:cxn modelId="{45487736-BADF-4C9E-852C-0C9C009725CB}" type="presOf" srcId="{9C1F3792-2DDA-4C72-A732-0A9CE24D6061}" destId="{A7EBB778-D3FC-42FE-8526-CA4CE77C8536}" srcOrd="0" destOrd="0" presId="urn:microsoft.com/office/officeart/2005/8/layout/pyramid2"/>
    <dgm:cxn modelId="{D13F685C-43BA-4274-845C-D45ECA45569D}" srcId="{59866165-89B9-4870-AA64-2FD8427248E8}" destId="{EB0C0A7D-4952-4C9D-8E65-31BED9BD2EEC}" srcOrd="3" destOrd="0" parTransId="{7C1C2759-6C07-4CDD-AE80-7DCF00252CCD}" sibTransId="{D8F254E3-06AE-44FF-8C54-9DC48F4515C2}"/>
    <dgm:cxn modelId="{7FA0ED63-3DAE-44E7-B5FE-572DBBAE1726}" type="presOf" srcId="{80E66028-4B6C-4A74-987B-533A5DAA88E0}" destId="{306C5A4B-71D4-4CF7-B398-7E902B94BE48}" srcOrd="0" destOrd="0" presId="urn:microsoft.com/office/officeart/2005/8/layout/pyramid2"/>
    <dgm:cxn modelId="{C8B3C376-C282-448F-83CC-7AB3802CAE41}" srcId="{59866165-89B9-4870-AA64-2FD8427248E8}" destId="{C6DB63C5-7800-4EC0-96B5-9B0C75F8CAB1}" srcOrd="4" destOrd="0" parTransId="{7F316945-A15A-4757-8F4F-73162C5B4012}" sibTransId="{F5639E14-4930-448F-95AB-204C1D2A3AF6}"/>
    <dgm:cxn modelId="{132747C7-377A-4615-8AB0-5D4BE545B227}" type="presOf" srcId="{6EC6480B-B08E-457D-A8EF-9A1A13A3ABBB}" destId="{AC586FA6-9185-49B3-A9DE-25E48E5CEB81}" srcOrd="0" destOrd="0" presId="urn:microsoft.com/office/officeart/2005/8/layout/pyramid2"/>
    <dgm:cxn modelId="{4FA184EA-7490-4BF3-8B99-3F279DF69329}" type="presOf" srcId="{400B2B85-DBA8-44D9-B48E-7B278857DA9E}" destId="{5C5CFE67-B577-4627-A064-AAB69C38C3F6}" srcOrd="0" destOrd="0" presId="urn:microsoft.com/office/officeart/2005/8/layout/pyramid2"/>
    <dgm:cxn modelId="{E87C1FF5-0B11-4846-B2EC-D043481137A3}" srcId="{59866165-89B9-4870-AA64-2FD8427248E8}" destId="{400B2B85-DBA8-44D9-B48E-7B278857DA9E}" srcOrd="2" destOrd="0" parTransId="{D9CA6C4E-1FA1-43CD-B0CC-F6F387838E1D}" sibTransId="{BD34015E-F2E3-4F9D-BA95-A44101E09FDF}"/>
    <dgm:cxn modelId="{73745BF7-3145-4EE3-A642-2AA2126AAF40}" srcId="{59866165-89B9-4870-AA64-2FD8427248E8}" destId="{9C1F3792-2DDA-4C72-A732-0A9CE24D6061}" srcOrd="0" destOrd="0" parTransId="{B71DD978-0856-48F1-A014-C218898408CB}" sibTransId="{5BB8E443-F406-4117-B0F7-0C8DBB65948B}"/>
    <dgm:cxn modelId="{42DD6DF8-7EC0-4A6D-9273-3C7A8793279E}" type="presOf" srcId="{EB0C0A7D-4952-4C9D-8E65-31BED9BD2EEC}" destId="{C01B09E0-E8E1-488A-9D5A-480DC798924B}" srcOrd="0" destOrd="0" presId="urn:microsoft.com/office/officeart/2005/8/layout/pyramid2"/>
    <dgm:cxn modelId="{096943C3-CE8C-4892-AD51-320385B9195A}" type="presParOf" srcId="{93B8F0A0-0569-4F1B-8512-28329F448CBB}" destId="{89E91D41-A758-4AD1-98BF-325DFBD33039}" srcOrd="0" destOrd="0" presId="urn:microsoft.com/office/officeart/2005/8/layout/pyramid2"/>
    <dgm:cxn modelId="{846B2C5D-1297-4270-9B72-A246F376F863}" type="presParOf" srcId="{93B8F0A0-0569-4F1B-8512-28329F448CBB}" destId="{4A07EA38-E1A5-4BF5-BBAD-0CCBCDA9ACAE}" srcOrd="1" destOrd="0" presId="urn:microsoft.com/office/officeart/2005/8/layout/pyramid2"/>
    <dgm:cxn modelId="{641AEA39-1F4E-40AC-9D50-60FCE7834E05}" type="presParOf" srcId="{4A07EA38-E1A5-4BF5-BBAD-0CCBCDA9ACAE}" destId="{A7EBB778-D3FC-42FE-8526-CA4CE77C8536}" srcOrd="0" destOrd="0" presId="urn:microsoft.com/office/officeart/2005/8/layout/pyramid2"/>
    <dgm:cxn modelId="{23DB02EC-AFE2-4457-AC5E-55EAAAAF9FCA}" type="presParOf" srcId="{4A07EA38-E1A5-4BF5-BBAD-0CCBCDA9ACAE}" destId="{1C86234B-875D-448D-8E0A-33549BA0DBD3}" srcOrd="1" destOrd="0" presId="urn:microsoft.com/office/officeart/2005/8/layout/pyramid2"/>
    <dgm:cxn modelId="{70C9FF57-5B7E-4303-B9D6-8D1B8AFE6A23}" type="presParOf" srcId="{4A07EA38-E1A5-4BF5-BBAD-0CCBCDA9ACAE}" destId="{306C5A4B-71D4-4CF7-B398-7E902B94BE48}" srcOrd="2" destOrd="0" presId="urn:microsoft.com/office/officeart/2005/8/layout/pyramid2"/>
    <dgm:cxn modelId="{18C639EB-F97F-47BF-A112-A2A86B53BE16}" type="presParOf" srcId="{4A07EA38-E1A5-4BF5-BBAD-0CCBCDA9ACAE}" destId="{8883FDAD-B03E-4C78-8E0D-77692A023422}" srcOrd="3" destOrd="0" presId="urn:microsoft.com/office/officeart/2005/8/layout/pyramid2"/>
    <dgm:cxn modelId="{E608C715-E9BB-4CED-BE9F-9A4A5F73AD67}" type="presParOf" srcId="{4A07EA38-E1A5-4BF5-BBAD-0CCBCDA9ACAE}" destId="{5C5CFE67-B577-4627-A064-AAB69C38C3F6}" srcOrd="4" destOrd="0" presId="urn:microsoft.com/office/officeart/2005/8/layout/pyramid2"/>
    <dgm:cxn modelId="{3F025517-E92B-4F02-8AB6-26B93795BFBF}" type="presParOf" srcId="{4A07EA38-E1A5-4BF5-BBAD-0CCBCDA9ACAE}" destId="{2C041A02-BC88-403C-8C2A-764B9B7B30C0}" srcOrd="5" destOrd="0" presId="urn:microsoft.com/office/officeart/2005/8/layout/pyramid2"/>
    <dgm:cxn modelId="{371D2300-FE5E-4E6A-B126-9348406A2423}" type="presParOf" srcId="{4A07EA38-E1A5-4BF5-BBAD-0CCBCDA9ACAE}" destId="{C01B09E0-E8E1-488A-9D5A-480DC798924B}" srcOrd="6" destOrd="0" presId="urn:microsoft.com/office/officeart/2005/8/layout/pyramid2"/>
    <dgm:cxn modelId="{3C31034C-3EF9-4D60-81E4-456512C0E91B}" type="presParOf" srcId="{4A07EA38-E1A5-4BF5-BBAD-0CCBCDA9ACAE}" destId="{CDA1B671-D126-45E8-AF35-B7794686CE36}" srcOrd="7" destOrd="0" presId="urn:microsoft.com/office/officeart/2005/8/layout/pyramid2"/>
    <dgm:cxn modelId="{BE87172E-C500-481F-84B1-F1AD8D06384E}" type="presParOf" srcId="{4A07EA38-E1A5-4BF5-BBAD-0CCBCDA9ACAE}" destId="{D50EABA3-C612-41E0-8C84-FC709E4B9FFE}" srcOrd="8" destOrd="0" presId="urn:microsoft.com/office/officeart/2005/8/layout/pyramid2"/>
    <dgm:cxn modelId="{B1B9DF6F-64F5-4356-B196-C11FD0AEAC00}" type="presParOf" srcId="{4A07EA38-E1A5-4BF5-BBAD-0CCBCDA9ACAE}" destId="{B0DC6428-3DEA-4E1D-ADFE-9150A62A91E5}" srcOrd="9" destOrd="0" presId="urn:microsoft.com/office/officeart/2005/8/layout/pyramid2"/>
    <dgm:cxn modelId="{BA29D8B4-D0DB-4B77-903E-024440816EB5}" type="presParOf" srcId="{4A07EA38-E1A5-4BF5-BBAD-0CCBCDA9ACAE}" destId="{AC586FA6-9185-49B3-A9DE-25E48E5CEB81}" srcOrd="10" destOrd="0" presId="urn:microsoft.com/office/officeart/2005/8/layout/pyramid2"/>
    <dgm:cxn modelId="{037FBAB0-44CA-4539-B928-F5EFA3D22B6C}" type="presParOf" srcId="{4A07EA38-E1A5-4BF5-BBAD-0CCBCDA9ACAE}" destId="{FD2B3ACB-2991-4C86-B781-1922DECC8F94}" srcOrd="11"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9866165-89B9-4870-AA64-2FD8427248E8}" type="doc">
      <dgm:prSet loTypeId="urn:microsoft.com/office/officeart/2005/8/layout/pyramid2" loCatId="list" qsTypeId="urn:microsoft.com/office/officeart/2005/8/quickstyle/simple1" qsCatId="simple" csTypeId="urn:microsoft.com/office/officeart/2005/8/colors/accent1_2" csCatId="accent1" phldr="1"/>
      <dgm:spPr/>
    </dgm:pt>
    <dgm:pt modelId="{400B2B85-DBA8-44D9-B48E-7B278857DA9E}">
      <dgm:prSet phldrT="[Text]" custT="1"/>
      <dgm:spPr/>
      <dgm:t>
        <a:bodyPr/>
        <a:lstStyle/>
        <a:p>
          <a:r>
            <a:rPr lang="ar-EG" sz="2800" b="1" i="0" u="none" strike="noStrike" baseline="0" dirty="0">
              <a:latin typeface="Sakkal Majalla" panose="02000000000000000000" pitchFamily="2" charset="-78"/>
              <a:cs typeface="Sakkal Majalla" panose="02000000000000000000" pitchFamily="2" charset="-78"/>
            </a:rPr>
            <a:t>الوسطى العليا</a:t>
          </a:r>
          <a:endParaRPr lang="en-US" sz="2800" u="none" dirty="0"/>
        </a:p>
      </dgm:t>
    </dgm:pt>
    <dgm:pt modelId="{D9CA6C4E-1FA1-43CD-B0CC-F6F387838E1D}" type="parTrans" cxnId="{E87C1FF5-0B11-4846-B2EC-D043481137A3}">
      <dgm:prSet/>
      <dgm:spPr/>
      <dgm:t>
        <a:bodyPr/>
        <a:lstStyle/>
        <a:p>
          <a:endParaRPr lang="en-US"/>
        </a:p>
      </dgm:t>
    </dgm:pt>
    <dgm:pt modelId="{BD34015E-F2E3-4F9D-BA95-A44101E09FDF}" type="sibTrans" cxnId="{E87C1FF5-0B11-4846-B2EC-D043481137A3}">
      <dgm:prSet/>
      <dgm:spPr/>
      <dgm:t>
        <a:bodyPr/>
        <a:lstStyle/>
        <a:p>
          <a:endParaRPr lang="en-US"/>
        </a:p>
      </dgm:t>
    </dgm:pt>
    <dgm:pt modelId="{EB0C0A7D-4952-4C9D-8E65-31BED9BD2EEC}">
      <dgm:prSet phldrT="[Text]" custT="1"/>
      <dgm:spPr/>
      <dgm:t>
        <a:bodyPr/>
        <a:lstStyle/>
        <a:p>
          <a:r>
            <a:rPr lang="ar-EG" sz="2800" b="1" i="0" u="none" strike="noStrike" baseline="0" dirty="0">
              <a:latin typeface="Sakkal Majalla" panose="02000000000000000000" pitchFamily="2" charset="-78"/>
              <a:cs typeface="Sakkal Majalla" panose="02000000000000000000" pitchFamily="2" charset="-78"/>
            </a:rPr>
            <a:t>الوسطى الدنيا</a:t>
          </a:r>
          <a:endParaRPr lang="en-US" sz="2800" u="none" dirty="0"/>
        </a:p>
      </dgm:t>
    </dgm:pt>
    <dgm:pt modelId="{7C1C2759-6C07-4CDD-AE80-7DCF00252CCD}" type="parTrans" cxnId="{D13F685C-43BA-4274-845C-D45ECA45569D}">
      <dgm:prSet/>
      <dgm:spPr/>
      <dgm:t>
        <a:bodyPr/>
        <a:lstStyle/>
        <a:p>
          <a:endParaRPr lang="en-US"/>
        </a:p>
      </dgm:t>
    </dgm:pt>
    <dgm:pt modelId="{D8F254E3-06AE-44FF-8C54-9DC48F4515C2}" type="sibTrans" cxnId="{D13F685C-43BA-4274-845C-D45ECA45569D}">
      <dgm:prSet/>
      <dgm:spPr/>
      <dgm:t>
        <a:bodyPr/>
        <a:lstStyle/>
        <a:p>
          <a:endParaRPr lang="en-US"/>
        </a:p>
      </dgm:t>
    </dgm:pt>
    <dgm:pt modelId="{93B8F0A0-0569-4F1B-8512-28329F448CBB}" type="pres">
      <dgm:prSet presAssocID="{59866165-89B9-4870-AA64-2FD8427248E8}" presName="compositeShape" presStyleCnt="0">
        <dgm:presLayoutVars>
          <dgm:dir/>
          <dgm:resizeHandles/>
        </dgm:presLayoutVars>
      </dgm:prSet>
      <dgm:spPr/>
    </dgm:pt>
    <dgm:pt modelId="{89E91D41-A758-4AD1-98BF-325DFBD33039}" type="pres">
      <dgm:prSet presAssocID="{59866165-89B9-4870-AA64-2FD8427248E8}" presName="pyramid" presStyleLbl="node1" presStyleIdx="0" presStyleCnt="1"/>
      <dgm:spPr/>
    </dgm:pt>
    <dgm:pt modelId="{4A07EA38-E1A5-4BF5-BBAD-0CCBCDA9ACAE}" type="pres">
      <dgm:prSet presAssocID="{59866165-89B9-4870-AA64-2FD8427248E8}" presName="theList" presStyleCnt="0"/>
      <dgm:spPr/>
    </dgm:pt>
    <dgm:pt modelId="{5C5CFE67-B577-4627-A064-AAB69C38C3F6}" type="pres">
      <dgm:prSet presAssocID="{400B2B85-DBA8-44D9-B48E-7B278857DA9E}" presName="aNode" presStyleLbl="fgAcc1" presStyleIdx="0" presStyleCnt="2">
        <dgm:presLayoutVars>
          <dgm:bulletEnabled val="1"/>
        </dgm:presLayoutVars>
      </dgm:prSet>
      <dgm:spPr/>
    </dgm:pt>
    <dgm:pt modelId="{2C041A02-BC88-403C-8C2A-764B9B7B30C0}" type="pres">
      <dgm:prSet presAssocID="{400B2B85-DBA8-44D9-B48E-7B278857DA9E}" presName="aSpace" presStyleCnt="0"/>
      <dgm:spPr/>
    </dgm:pt>
    <dgm:pt modelId="{C01B09E0-E8E1-488A-9D5A-480DC798924B}" type="pres">
      <dgm:prSet presAssocID="{EB0C0A7D-4952-4C9D-8E65-31BED9BD2EEC}" presName="aNode" presStyleLbl="fgAcc1" presStyleIdx="1" presStyleCnt="2">
        <dgm:presLayoutVars>
          <dgm:bulletEnabled val="1"/>
        </dgm:presLayoutVars>
      </dgm:prSet>
      <dgm:spPr/>
    </dgm:pt>
    <dgm:pt modelId="{CDA1B671-D126-45E8-AF35-B7794686CE36}" type="pres">
      <dgm:prSet presAssocID="{EB0C0A7D-4952-4C9D-8E65-31BED9BD2EEC}" presName="aSpace" presStyleCnt="0"/>
      <dgm:spPr/>
    </dgm:pt>
  </dgm:ptLst>
  <dgm:cxnLst>
    <dgm:cxn modelId="{58824E1A-D483-40A4-898C-613838CC1A8C}" type="presOf" srcId="{59866165-89B9-4870-AA64-2FD8427248E8}" destId="{93B8F0A0-0569-4F1B-8512-28329F448CBB}" srcOrd="0" destOrd="0" presId="urn:microsoft.com/office/officeart/2005/8/layout/pyramid2"/>
    <dgm:cxn modelId="{D13F685C-43BA-4274-845C-D45ECA45569D}" srcId="{59866165-89B9-4870-AA64-2FD8427248E8}" destId="{EB0C0A7D-4952-4C9D-8E65-31BED9BD2EEC}" srcOrd="1" destOrd="0" parTransId="{7C1C2759-6C07-4CDD-AE80-7DCF00252CCD}" sibTransId="{D8F254E3-06AE-44FF-8C54-9DC48F4515C2}"/>
    <dgm:cxn modelId="{4FA184EA-7490-4BF3-8B99-3F279DF69329}" type="presOf" srcId="{400B2B85-DBA8-44D9-B48E-7B278857DA9E}" destId="{5C5CFE67-B577-4627-A064-AAB69C38C3F6}" srcOrd="0" destOrd="0" presId="urn:microsoft.com/office/officeart/2005/8/layout/pyramid2"/>
    <dgm:cxn modelId="{E87C1FF5-0B11-4846-B2EC-D043481137A3}" srcId="{59866165-89B9-4870-AA64-2FD8427248E8}" destId="{400B2B85-DBA8-44D9-B48E-7B278857DA9E}" srcOrd="0" destOrd="0" parTransId="{D9CA6C4E-1FA1-43CD-B0CC-F6F387838E1D}" sibTransId="{BD34015E-F2E3-4F9D-BA95-A44101E09FDF}"/>
    <dgm:cxn modelId="{42DD6DF8-7EC0-4A6D-9273-3C7A8793279E}" type="presOf" srcId="{EB0C0A7D-4952-4C9D-8E65-31BED9BD2EEC}" destId="{C01B09E0-E8E1-488A-9D5A-480DC798924B}" srcOrd="0" destOrd="0" presId="urn:microsoft.com/office/officeart/2005/8/layout/pyramid2"/>
    <dgm:cxn modelId="{096943C3-CE8C-4892-AD51-320385B9195A}" type="presParOf" srcId="{93B8F0A0-0569-4F1B-8512-28329F448CBB}" destId="{89E91D41-A758-4AD1-98BF-325DFBD33039}" srcOrd="0" destOrd="0" presId="urn:microsoft.com/office/officeart/2005/8/layout/pyramid2"/>
    <dgm:cxn modelId="{846B2C5D-1297-4270-9B72-A246F376F863}" type="presParOf" srcId="{93B8F0A0-0569-4F1B-8512-28329F448CBB}" destId="{4A07EA38-E1A5-4BF5-BBAD-0CCBCDA9ACAE}" srcOrd="1" destOrd="0" presId="urn:microsoft.com/office/officeart/2005/8/layout/pyramid2"/>
    <dgm:cxn modelId="{E608C715-E9BB-4CED-BE9F-9A4A5F73AD67}" type="presParOf" srcId="{4A07EA38-E1A5-4BF5-BBAD-0CCBCDA9ACAE}" destId="{5C5CFE67-B577-4627-A064-AAB69C38C3F6}" srcOrd="0" destOrd="0" presId="urn:microsoft.com/office/officeart/2005/8/layout/pyramid2"/>
    <dgm:cxn modelId="{3F025517-E92B-4F02-8AB6-26B93795BFBF}" type="presParOf" srcId="{4A07EA38-E1A5-4BF5-BBAD-0CCBCDA9ACAE}" destId="{2C041A02-BC88-403C-8C2A-764B9B7B30C0}" srcOrd="1" destOrd="0" presId="urn:microsoft.com/office/officeart/2005/8/layout/pyramid2"/>
    <dgm:cxn modelId="{371D2300-FE5E-4E6A-B126-9348406A2423}" type="presParOf" srcId="{4A07EA38-E1A5-4BF5-BBAD-0CCBCDA9ACAE}" destId="{C01B09E0-E8E1-488A-9D5A-480DC798924B}" srcOrd="2" destOrd="0" presId="urn:microsoft.com/office/officeart/2005/8/layout/pyramid2"/>
    <dgm:cxn modelId="{3C31034C-3EF9-4D60-81E4-456512C0E91B}" type="presParOf" srcId="{4A07EA38-E1A5-4BF5-BBAD-0CCBCDA9ACAE}" destId="{CDA1B671-D126-45E8-AF35-B7794686CE36}" srcOrd="3"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9866165-89B9-4870-AA64-2FD8427248E8}" type="doc">
      <dgm:prSet loTypeId="urn:microsoft.com/office/officeart/2005/8/layout/pyramid2" loCatId="list" qsTypeId="urn:microsoft.com/office/officeart/2005/8/quickstyle/simple1" qsCatId="simple" csTypeId="urn:microsoft.com/office/officeart/2005/8/colors/accent1_2" csCatId="accent1" phldr="1"/>
      <dgm:spPr/>
    </dgm:pt>
    <dgm:pt modelId="{C6DB63C5-7800-4EC0-96B5-9B0C75F8CAB1}">
      <dgm:prSet phldrT="[Text]" custT="1"/>
      <dgm:spPr/>
      <dgm:t>
        <a:bodyPr/>
        <a:lstStyle/>
        <a:p>
          <a:r>
            <a:rPr lang="ar-EG" sz="2800" b="1" i="0" u="none" strike="noStrike" baseline="0" dirty="0">
              <a:latin typeface="Sakkal Majalla" panose="02000000000000000000" pitchFamily="2" charset="-78"/>
              <a:cs typeface="Sakkal Majalla" panose="02000000000000000000" pitchFamily="2" charset="-78"/>
            </a:rPr>
            <a:t>الفقيرة العليا</a:t>
          </a:r>
          <a:endParaRPr lang="en-US" sz="2800" u="none" dirty="0"/>
        </a:p>
      </dgm:t>
    </dgm:pt>
    <dgm:pt modelId="{7F316945-A15A-4757-8F4F-73162C5B4012}" type="parTrans" cxnId="{C8B3C376-C282-448F-83CC-7AB3802CAE41}">
      <dgm:prSet/>
      <dgm:spPr/>
      <dgm:t>
        <a:bodyPr/>
        <a:lstStyle/>
        <a:p>
          <a:endParaRPr lang="en-US"/>
        </a:p>
      </dgm:t>
    </dgm:pt>
    <dgm:pt modelId="{F5639E14-4930-448F-95AB-204C1D2A3AF6}" type="sibTrans" cxnId="{C8B3C376-C282-448F-83CC-7AB3802CAE41}">
      <dgm:prSet/>
      <dgm:spPr/>
      <dgm:t>
        <a:bodyPr/>
        <a:lstStyle/>
        <a:p>
          <a:endParaRPr lang="en-US"/>
        </a:p>
      </dgm:t>
    </dgm:pt>
    <dgm:pt modelId="{6EC6480B-B08E-457D-A8EF-9A1A13A3ABBB}">
      <dgm:prSet phldrT="[Text]" custT="1"/>
      <dgm:spPr/>
      <dgm:t>
        <a:bodyPr/>
        <a:lstStyle/>
        <a:p>
          <a:r>
            <a:rPr lang="ar-EG" sz="2800" b="1" i="0" u="none" strike="noStrike" baseline="0" dirty="0">
              <a:latin typeface="Sakkal Majalla" panose="02000000000000000000" pitchFamily="2" charset="-78"/>
              <a:cs typeface="Sakkal Majalla" panose="02000000000000000000" pitchFamily="2" charset="-78"/>
            </a:rPr>
            <a:t>الفقيرة الدنيا</a:t>
          </a:r>
          <a:endParaRPr lang="en-US" sz="2800" u="none" dirty="0"/>
        </a:p>
      </dgm:t>
    </dgm:pt>
    <dgm:pt modelId="{61EC3147-14F4-4F73-BB08-DD8EE4962967}" type="parTrans" cxnId="{967E1B0B-DB95-4D1D-BDB2-200445BB89E7}">
      <dgm:prSet/>
      <dgm:spPr/>
      <dgm:t>
        <a:bodyPr/>
        <a:lstStyle/>
        <a:p>
          <a:endParaRPr lang="en-US"/>
        </a:p>
      </dgm:t>
    </dgm:pt>
    <dgm:pt modelId="{15D10573-779D-4B09-81DA-284124ADA90D}" type="sibTrans" cxnId="{967E1B0B-DB95-4D1D-BDB2-200445BB89E7}">
      <dgm:prSet/>
      <dgm:spPr/>
      <dgm:t>
        <a:bodyPr/>
        <a:lstStyle/>
        <a:p>
          <a:endParaRPr lang="en-US"/>
        </a:p>
      </dgm:t>
    </dgm:pt>
    <dgm:pt modelId="{93B8F0A0-0569-4F1B-8512-28329F448CBB}" type="pres">
      <dgm:prSet presAssocID="{59866165-89B9-4870-AA64-2FD8427248E8}" presName="compositeShape" presStyleCnt="0">
        <dgm:presLayoutVars>
          <dgm:dir/>
          <dgm:resizeHandles/>
        </dgm:presLayoutVars>
      </dgm:prSet>
      <dgm:spPr/>
    </dgm:pt>
    <dgm:pt modelId="{89E91D41-A758-4AD1-98BF-325DFBD33039}" type="pres">
      <dgm:prSet presAssocID="{59866165-89B9-4870-AA64-2FD8427248E8}" presName="pyramid" presStyleLbl="node1" presStyleIdx="0" presStyleCnt="1"/>
      <dgm:spPr/>
    </dgm:pt>
    <dgm:pt modelId="{4A07EA38-E1A5-4BF5-BBAD-0CCBCDA9ACAE}" type="pres">
      <dgm:prSet presAssocID="{59866165-89B9-4870-AA64-2FD8427248E8}" presName="theList" presStyleCnt="0"/>
      <dgm:spPr/>
    </dgm:pt>
    <dgm:pt modelId="{D50EABA3-C612-41E0-8C84-FC709E4B9FFE}" type="pres">
      <dgm:prSet presAssocID="{C6DB63C5-7800-4EC0-96B5-9B0C75F8CAB1}" presName="aNode" presStyleLbl="fgAcc1" presStyleIdx="0" presStyleCnt="2">
        <dgm:presLayoutVars>
          <dgm:bulletEnabled val="1"/>
        </dgm:presLayoutVars>
      </dgm:prSet>
      <dgm:spPr/>
    </dgm:pt>
    <dgm:pt modelId="{B0DC6428-3DEA-4E1D-ADFE-9150A62A91E5}" type="pres">
      <dgm:prSet presAssocID="{C6DB63C5-7800-4EC0-96B5-9B0C75F8CAB1}" presName="aSpace" presStyleCnt="0"/>
      <dgm:spPr/>
    </dgm:pt>
    <dgm:pt modelId="{AC586FA6-9185-49B3-A9DE-25E48E5CEB81}" type="pres">
      <dgm:prSet presAssocID="{6EC6480B-B08E-457D-A8EF-9A1A13A3ABBB}" presName="aNode" presStyleLbl="fgAcc1" presStyleIdx="1" presStyleCnt="2">
        <dgm:presLayoutVars>
          <dgm:bulletEnabled val="1"/>
        </dgm:presLayoutVars>
      </dgm:prSet>
      <dgm:spPr/>
    </dgm:pt>
    <dgm:pt modelId="{FD2B3ACB-2991-4C86-B781-1922DECC8F94}" type="pres">
      <dgm:prSet presAssocID="{6EC6480B-B08E-457D-A8EF-9A1A13A3ABBB}" presName="aSpace" presStyleCnt="0"/>
      <dgm:spPr/>
    </dgm:pt>
  </dgm:ptLst>
  <dgm:cxnLst>
    <dgm:cxn modelId="{35D28B01-CF35-4BE5-9B72-51518283616D}" type="presOf" srcId="{C6DB63C5-7800-4EC0-96B5-9B0C75F8CAB1}" destId="{D50EABA3-C612-41E0-8C84-FC709E4B9FFE}" srcOrd="0" destOrd="0" presId="urn:microsoft.com/office/officeart/2005/8/layout/pyramid2"/>
    <dgm:cxn modelId="{967E1B0B-DB95-4D1D-BDB2-200445BB89E7}" srcId="{59866165-89B9-4870-AA64-2FD8427248E8}" destId="{6EC6480B-B08E-457D-A8EF-9A1A13A3ABBB}" srcOrd="1" destOrd="0" parTransId="{61EC3147-14F4-4F73-BB08-DD8EE4962967}" sibTransId="{15D10573-779D-4B09-81DA-284124ADA90D}"/>
    <dgm:cxn modelId="{58824E1A-D483-40A4-898C-613838CC1A8C}" type="presOf" srcId="{59866165-89B9-4870-AA64-2FD8427248E8}" destId="{93B8F0A0-0569-4F1B-8512-28329F448CBB}" srcOrd="0" destOrd="0" presId="urn:microsoft.com/office/officeart/2005/8/layout/pyramid2"/>
    <dgm:cxn modelId="{C8B3C376-C282-448F-83CC-7AB3802CAE41}" srcId="{59866165-89B9-4870-AA64-2FD8427248E8}" destId="{C6DB63C5-7800-4EC0-96B5-9B0C75F8CAB1}" srcOrd="0" destOrd="0" parTransId="{7F316945-A15A-4757-8F4F-73162C5B4012}" sibTransId="{F5639E14-4930-448F-95AB-204C1D2A3AF6}"/>
    <dgm:cxn modelId="{132747C7-377A-4615-8AB0-5D4BE545B227}" type="presOf" srcId="{6EC6480B-B08E-457D-A8EF-9A1A13A3ABBB}" destId="{AC586FA6-9185-49B3-A9DE-25E48E5CEB81}" srcOrd="0" destOrd="0" presId="urn:microsoft.com/office/officeart/2005/8/layout/pyramid2"/>
    <dgm:cxn modelId="{096943C3-CE8C-4892-AD51-320385B9195A}" type="presParOf" srcId="{93B8F0A0-0569-4F1B-8512-28329F448CBB}" destId="{89E91D41-A758-4AD1-98BF-325DFBD33039}" srcOrd="0" destOrd="0" presId="urn:microsoft.com/office/officeart/2005/8/layout/pyramid2"/>
    <dgm:cxn modelId="{846B2C5D-1297-4270-9B72-A246F376F863}" type="presParOf" srcId="{93B8F0A0-0569-4F1B-8512-28329F448CBB}" destId="{4A07EA38-E1A5-4BF5-BBAD-0CCBCDA9ACAE}" srcOrd="1" destOrd="0" presId="urn:microsoft.com/office/officeart/2005/8/layout/pyramid2"/>
    <dgm:cxn modelId="{BE87172E-C500-481F-84B1-F1AD8D06384E}" type="presParOf" srcId="{4A07EA38-E1A5-4BF5-BBAD-0CCBCDA9ACAE}" destId="{D50EABA3-C612-41E0-8C84-FC709E4B9FFE}" srcOrd="0" destOrd="0" presId="urn:microsoft.com/office/officeart/2005/8/layout/pyramid2"/>
    <dgm:cxn modelId="{B1B9DF6F-64F5-4356-B196-C11FD0AEAC00}" type="presParOf" srcId="{4A07EA38-E1A5-4BF5-BBAD-0CCBCDA9ACAE}" destId="{B0DC6428-3DEA-4E1D-ADFE-9150A62A91E5}" srcOrd="1" destOrd="0" presId="urn:microsoft.com/office/officeart/2005/8/layout/pyramid2"/>
    <dgm:cxn modelId="{BA29D8B4-D0DB-4B77-903E-024440816EB5}" type="presParOf" srcId="{4A07EA38-E1A5-4BF5-BBAD-0CCBCDA9ACAE}" destId="{AC586FA6-9185-49B3-A9DE-25E48E5CEB81}" srcOrd="2" destOrd="0" presId="urn:microsoft.com/office/officeart/2005/8/layout/pyramid2"/>
    <dgm:cxn modelId="{037FBAB0-44CA-4539-B928-F5EFA3D22B6C}" type="presParOf" srcId="{4A07EA38-E1A5-4BF5-BBAD-0CCBCDA9ACAE}" destId="{FD2B3ACB-2991-4C86-B781-1922DECC8F94}" srcOrd="3"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49DFCBE-5740-44E5-A906-F3AFECBC207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CCE72D38-C7E2-43A3-88F7-BE22CED436D6}">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سلوك الزبائن وحل المشكلات</a:t>
          </a:r>
          <a:endParaRPr lang="en-US" dirty="0">
            <a:solidFill>
              <a:schemeClr val="bg1"/>
            </a:solidFill>
          </a:endParaRPr>
        </a:p>
      </dgm:t>
    </dgm:pt>
    <dgm:pt modelId="{01BF1ABA-F2BC-4F8C-8F51-88F564B598C3}" type="parTrans" cxnId="{FEFEFC2E-6423-44D6-8912-9965212A6513}">
      <dgm:prSet/>
      <dgm:spPr/>
      <dgm:t>
        <a:bodyPr/>
        <a:lstStyle/>
        <a:p>
          <a:endParaRPr lang="en-US"/>
        </a:p>
      </dgm:t>
    </dgm:pt>
    <dgm:pt modelId="{2BEE5B96-9575-4CDF-A515-60C4D546C153}" type="sibTrans" cxnId="{FEFEFC2E-6423-44D6-8912-9965212A6513}">
      <dgm:prSet/>
      <dgm:spPr/>
      <dgm:t>
        <a:bodyPr/>
        <a:lstStyle/>
        <a:p>
          <a:endParaRPr lang="en-US"/>
        </a:p>
      </dgm:t>
    </dgm:pt>
    <dgm:pt modelId="{FA609CF7-7488-4F30-BD03-7459F74307F0}">
      <dgm:prSet phldrT="[Text]"/>
      <dgm:spPr/>
      <dgm:t>
        <a:bodyPr/>
        <a:lstStyle/>
        <a:p>
          <a:pPr rtl="1"/>
          <a:r>
            <a:rPr lang="ar-EG" b="1" i="0" u="none" strike="noStrike" baseline="0" dirty="0">
              <a:solidFill>
                <a:schemeClr val="bg1"/>
              </a:solidFill>
              <a:latin typeface="Cairo-Bold"/>
            </a:rPr>
            <a:t> البحث عن المعلومات واستيعابها</a:t>
          </a:r>
          <a:endParaRPr lang="en-US" dirty="0">
            <a:solidFill>
              <a:schemeClr val="bg1"/>
            </a:solidFill>
          </a:endParaRPr>
        </a:p>
      </dgm:t>
    </dgm:pt>
    <dgm:pt modelId="{3675C668-FDC0-42D6-B69F-887B2477C791}" type="parTrans" cxnId="{8837A88C-FCCC-4A45-AEAF-525057F01F35}">
      <dgm:prSet/>
      <dgm:spPr/>
      <dgm:t>
        <a:bodyPr/>
        <a:lstStyle/>
        <a:p>
          <a:endParaRPr lang="en-US"/>
        </a:p>
      </dgm:t>
    </dgm:pt>
    <dgm:pt modelId="{D7869F5A-B400-4CB5-85BF-898B8EA8290A}" type="sibTrans" cxnId="{8837A88C-FCCC-4A45-AEAF-525057F01F35}">
      <dgm:prSet/>
      <dgm:spPr/>
      <dgm:t>
        <a:bodyPr/>
        <a:lstStyle/>
        <a:p>
          <a:endParaRPr lang="en-US"/>
        </a:p>
      </dgm:t>
    </dgm:pt>
    <dgm:pt modelId="{BD8AE194-B945-4193-BEA9-D90AC67588C8}">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 التعرّف على الحاجة</a:t>
          </a:r>
          <a:endParaRPr lang="en-US" dirty="0">
            <a:solidFill>
              <a:schemeClr val="bg1"/>
            </a:solidFill>
          </a:endParaRPr>
        </a:p>
      </dgm:t>
    </dgm:pt>
    <dgm:pt modelId="{9A76532A-B54B-47BB-8136-1E545BA31F98}" type="parTrans" cxnId="{7282FCFC-86B6-4928-810F-8C15449020F4}">
      <dgm:prSet/>
      <dgm:spPr/>
      <dgm:t>
        <a:bodyPr/>
        <a:lstStyle/>
        <a:p>
          <a:endParaRPr lang="en-US"/>
        </a:p>
      </dgm:t>
    </dgm:pt>
    <dgm:pt modelId="{4A386924-C882-4755-A655-A1C4F47C684E}" type="sibTrans" cxnId="{7282FCFC-86B6-4928-810F-8C15449020F4}">
      <dgm:prSet/>
      <dgm:spPr/>
      <dgm:t>
        <a:bodyPr/>
        <a:lstStyle/>
        <a:p>
          <a:endParaRPr lang="en-US"/>
        </a:p>
      </dgm:t>
    </dgm:pt>
    <dgm:pt modelId="{7BD42C5C-4211-48AF-BF8B-0D65975DD214}">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آلية اتخاذ القرار</a:t>
          </a:r>
          <a:endParaRPr lang="en-US" dirty="0">
            <a:solidFill>
              <a:schemeClr val="bg1"/>
            </a:solidFill>
          </a:endParaRPr>
        </a:p>
      </dgm:t>
    </dgm:pt>
    <dgm:pt modelId="{B489CA36-C86D-48D4-99D7-61A7BAAAE1D0}" type="parTrans" cxnId="{17C6C3DB-9DCC-4DDE-9730-DFF69001E4AA}">
      <dgm:prSet/>
      <dgm:spPr/>
      <dgm:t>
        <a:bodyPr/>
        <a:lstStyle/>
        <a:p>
          <a:endParaRPr lang="en-US"/>
        </a:p>
      </dgm:t>
    </dgm:pt>
    <dgm:pt modelId="{9FE61E48-80AF-4A57-8752-B5ACDF36E0D9}" type="sibTrans" cxnId="{17C6C3DB-9DCC-4DDE-9730-DFF69001E4AA}">
      <dgm:prSet/>
      <dgm:spPr/>
      <dgm:t>
        <a:bodyPr/>
        <a:lstStyle/>
        <a:p>
          <a:endParaRPr lang="en-US"/>
        </a:p>
      </dgm:t>
    </dgm:pt>
    <dgm:pt modelId="{3131F8DD-027F-4A70-B4E0-76BA17AF0205}">
      <dgm:prSet/>
      <dgm:spPr/>
      <dgm:t>
        <a:bodyPr/>
        <a:lstStyle/>
        <a:p>
          <a:pPr rtl="1"/>
          <a:r>
            <a:rPr lang="ar-EG" b="1" i="0" u="none" strike="noStrike" baseline="0" dirty="0">
              <a:solidFill>
                <a:schemeClr val="bg1"/>
              </a:solidFill>
              <a:latin typeface="Cairo-Bold"/>
            </a:rPr>
            <a:t>أ.  تحليل واستيعاب المعلومات</a:t>
          </a:r>
          <a:endParaRPr lang="en-US" dirty="0">
            <a:solidFill>
              <a:schemeClr val="bg1"/>
            </a:solidFill>
            <a:latin typeface="Sakkal Majalla" panose="02000000000000000000" pitchFamily="2" charset="-78"/>
            <a:cs typeface="Sakkal Majalla" panose="02000000000000000000" pitchFamily="2" charset="-78"/>
          </a:endParaRPr>
        </a:p>
      </dgm:t>
    </dgm:pt>
    <dgm:pt modelId="{ADF8A2CC-9578-4E9B-AF05-8C2CAB1D6BC0}" type="parTrans" cxnId="{B85682C4-6450-4F3F-AB84-F17B7BC38460}">
      <dgm:prSet/>
      <dgm:spPr/>
      <dgm:t>
        <a:bodyPr/>
        <a:lstStyle/>
        <a:p>
          <a:endParaRPr lang="en-US"/>
        </a:p>
      </dgm:t>
    </dgm:pt>
    <dgm:pt modelId="{B728FBC3-A328-4EE9-97C8-7A81C347E725}" type="sibTrans" cxnId="{B85682C4-6450-4F3F-AB84-F17B7BC38460}">
      <dgm:prSet/>
      <dgm:spPr/>
      <dgm:t>
        <a:bodyPr/>
        <a:lstStyle/>
        <a:p>
          <a:endParaRPr lang="en-US"/>
        </a:p>
      </dgm:t>
    </dgm:pt>
    <dgm:pt modelId="{7CE710F1-FBDF-4585-8605-7646AB06491E}" type="pres">
      <dgm:prSet presAssocID="{D49DFCBE-5740-44E5-A906-F3AFECBC2078}" presName="hierChild1" presStyleCnt="0">
        <dgm:presLayoutVars>
          <dgm:orgChart val="1"/>
          <dgm:chPref val="1"/>
          <dgm:dir/>
          <dgm:animOne val="branch"/>
          <dgm:animLvl val="lvl"/>
          <dgm:resizeHandles/>
        </dgm:presLayoutVars>
      </dgm:prSet>
      <dgm:spPr/>
    </dgm:pt>
    <dgm:pt modelId="{83ECDFFE-CA6F-439C-B58F-0DFBE7F8D5C0}" type="pres">
      <dgm:prSet presAssocID="{CCE72D38-C7E2-43A3-88F7-BE22CED436D6}" presName="hierRoot1" presStyleCnt="0">
        <dgm:presLayoutVars>
          <dgm:hierBranch val="init"/>
        </dgm:presLayoutVars>
      </dgm:prSet>
      <dgm:spPr/>
    </dgm:pt>
    <dgm:pt modelId="{A7A0CB0D-5602-4DB5-AE53-D48E9178ABD0}" type="pres">
      <dgm:prSet presAssocID="{CCE72D38-C7E2-43A3-88F7-BE22CED436D6}" presName="rootComposite1" presStyleCnt="0"/>
      <dgm:spPr/>
    </dgm:pt>
    <dgm:pt modelId="{DA664068-34EA-45AE-AB23-370B32649EE8}" type="pres">
      <dgm:prSet presAssocID="{CCE72D38-C7E2-43A3-88F7-BE22CED436D6}" presName="rootText1" presStyleLbl="node0" presStyleIdx="0" presStyleCnt="1">
        <dgm:presLayoutVars>
          <dgm:chPref val="3"/>
        </dgm:presLayoutVars>
      </dgm:prSet>
      <dgm:spPr/>
    </dgm:pt>
    <dgm:pt modelId="{B55C4AAF-4148-49FF-AF20-0B0B45A08B74}" type="pres">
      <dgm:prSet presAssocID="{CCE72D38-C7E2-43A3-88F7-BE22CED436D6}" presName="rootConnector1" presStyleLbl="node1" presStyleIdx="0" presStyleCnt="0"/>
      <dgm:spPr/>
    </dgm:pt>
    <dgm:pt modelId="{4CD041D9-150F-44DD-BB95-5760F3EF45FA}" type="pres">
      <dgm:prSet presAssocID="{CCE72D38-C7E2-43A3-88F7-BE22CED436D6}" presName="hierChild2" presStyleCnt="0"/>
      <dgm:spPr/>
    </dgm:pt>
    <dgm:pt modelId="{EB257469-DE9E-4509-9B84-268E339B4E5C}" type="pres">
      <dgm:prSet presAssocID="{3675C668-FDC0-42D6-B69F-887B2477C791}" presName="Name37" presStyleLbl="parChTrans1D2" presStyleIdx="0" presStyleCnt="4"/>
      <dgm:spPr/>
    </dgm:pt>
    <dgm:pt modelId="{08F50B56-200A-4668-A4EF-26E0608568AC}" type="pres">
      <dgm:prSet presAssocID="{FA609CF7-7488-4F30-BD03-7459F74307F0}" presName="hierRoot2" presStyleCnt="0">
        <dgm:presLayoutVars>
          <dgm:hierBranch val="init"/>
        </dgm:presLayoutVars>
      </dgm:prSet>
      <dgm:spPr/>
    </dgm:pt>
    <dgm:pt modelId="{EDC7C1CD-9B09-4498-BEC0-4FCEA0E64784}" type="pres">
      <dgm:prSet presAssocID="{FA609CF7-7488-4F30-BD03-7459F74307F0}" presName="rootComposite" presStyleCnt="0"/>
      <dgm:spPr/>
    </dgm:pt>
    <dgm:pt modelId="{2AF350B8-2752-4392-8A5E-7CEA15E67A13}" type="pres">
      <dgm:prSet presAssocID="{FA609CF7-7488-4F30-BD03-7459F74307F0}" presName="rootText" presStyleLbl="node2" presStyleIdx="0" presStyleCnt="4">
        <dgm:presLayoutVars>
          <dgm:chPref val="3"/>
        </dgm:presLayoutVars>
      </dgm:prSet>
      <dgm:spPr/>
    </dgm:pt>
    <dgm:pt modelId="{5E61BDB1-4704-44C1-A0E0-99EBBFA5FF61}" type="pres">
      <dgm:prSet presAssocID="{FA609CF7-7488-4F30-BD03-7459F74307F0}" presName="rootConnector" presStyleLbl="node2" presStyleIdx="0" presStyleCnt="4"/>
      <dgm:spPr/>
    </dgm:pt>
    <dgm:pt modelId="{1BAF01E8-33AB-4763-B08A-736E14D9536B}" type="pres">
      <dgm:prSet presAssocID="{FA609CF7-7488-4F30-BD03-7459F74307F0}" presName="hierChild4" presStyleCnt="0"/>
      <dgm:spPr/>
    </dgm:pt>
    <dgm:pt modelId="{1C6F94B8-EF17-4945-B046-025E18040CB6}" type="pres">
      <dgm:prSet presAssocID="{FA609CF7-7488-4F30-BD03-7459F74307F0}" presName="hierChild5" presStyleCnt="0"/>
      <dgm:spPr/>
    </dgm:pt>
    <dgm:pt modelId="{8082873A-5F98-461F-BD50-CABFFD7FF2F7}" type="pres">
      <dgm:prSet presAssocID="{ADF8A2CC-9578-4E9B-AF05-8C2CAB1D6BC0}" presName="Name37" presStyleLbl="parChTrans1D2" presStyleIdx="1" presStyleCnt="4"/>
      <dgm:spPr/>
    </dgm:pt>
    <dgm:pt modelId="{2AC43BF0-AC9F-4350-A689-FC1867C874E6}" type="pres">
      <dgm:prSet presAssocID="{3131F8DD-027F-4A70-B4E0-76BA17AF0205}" presName="hierRoot2" presStyleCnt="0">
        <dgm:presLayoutVars>
          <dgm:hierBranch val="init"/>
        </dgm:presLayoutVars>
      </dgm:prSet>
      <dgm:spPr/>
    </dgm:pt>
    <dgm:pt modelId="{E19F2CAB-321A-4A2E-98DA-F4406EB224B1}" type="pres">
      <dgm:prSet presAssocID="{3131F8DD-027F-4A70-B4E0-76BA17AF0205}" presName="rootComposite" presStyleCnt="0"/>
      <dgm:spPr/>
    </dgm:pt>
    <dgm:pt modelId="{429D809C-A8FB-41B6-8114-BF1A934042F1}" type="pres">
      <dgm:prSet presAssocID="{3131F8DD-027F-4A70-B4E0-76BA17AF0205}" presName="rootText" presStyleLbl="node2" presStyleIdx="1" presStyleCnt="4" custLinFactX="-20577" custLinFactY="27095" custLinFactNeighborX="-100000" custLinFactNeighborY="100000">
        <dgm:presLayoutVars>
          <dgm:chPref val="3"/>
        </dgm:presLayoutVars>
      </dgm:prSet>
      <dgm:spPr/>
    </dgm:pt>
    <dgm:pt modelId="{ACCF9C2A-F479-4956-9C37-2ED069119DF4}" type="pres">
      <dgm:prSet presAssocID="{3131F8DD-027F-4A70-B4E0-76BA17AF0205}" presName="rootConnector" presStyleLbl="node2" presStyleIdx="1" presStyleCnt="4"/>
      <dgm:spPr/>
    </dgm:pt>
    <dgm:pt modelId="{7982D5C4-9383-4D1E-92E9-3E51E8CE3375}" type="pres">
      <dgm:prSet presAssocID="{3131F8DD-027F-4A70-B4E0-76BA17AF0205}" presName="hierChild4" presStyleCnt="0"/>
      <dgm:spPr/>
    </dgm:pt>
    <dgm:pt modelId="{E7E8B390-E91F-4B63-89B2-8B37712ABF66}" type="pres">
      <dgm:prSet presAssocID="{3131F8DD-027F-4A70-B4E0-76BA17AF0205}" presName="hierChild5" presStyleCnt="0"/>
      <dgm:spPr/>
    </dgm:pt>
    <dgm:pt modelId="{9E0F532F-1EA7-4E98-A1C4-7C382AD8CE69}" type="pres">
      <dgm:prSet presAssocID="{9A76532A-B54B-47BB-8136-1E545BA31F98}" presName="Name37" presStyleLbl="parChTrans1D2" presStyleIdx="2" presStyleCnt="4"/>
      <dgm:spPr/>
    </dgm:pt>
    <dgm:pt modelId="{9E0A582C-CF85-4028-AD4E-86F6215F89F7}" type="pres">
      <dgm:prSet presAssocID="{BD8AE194-B945-4193-BEA9-D90AC67588C8}" presName="hierRoot2" presStyleCnt="0">
        <dgm:presLayoutVars>
          <dgm:hierBranch val="init"/>
        </dgm:presLayoutVars>
      </dgm:prSet>
      <dgm:spPr/>
    </dgm:pt>
    <dgm:pt modelId="{3CF62416-F39F-45C2-8CC5-65E5A6B892FD}" type="pres">
      <dgm:prSet presAssocID="{BD8AE194-B945-4193-BEA9-D90AC67588C8}" presName="rootComposite" presStyleCnt="0"/>
      <dgm:spPr/>
    </dgm:pt>
    <dgm:pt modelId="{362D7B78-7005-4B2A-A1E1-BB55EEA2EAD3}" type="pres">
      <dgm:prSet presAssocID="{BD8AE194-B945-4193-BEA9-D90AC67588C8}" presName="rootText" presStyleLbl="node2" presStyleIdx="2" presStyleCnt="4">
        <dgm:presLayoutVars>
          <dgm:chPref val="3"/>
        </dgm:presLayoutVars>
      </dgm:prSet>
      <dgm:spPr/>
    </dgm:pt>
    <dgm:pt modelId="{2F4AF1AE-25C7-4C3B-9E7B-7F391A75BCD5}" type="pres">
      <dgm:prSet presAssocID="{BD8AE194-B945-4193-BEA9-D90AC67588C8}" presName="rootConnector" presStyleLbl="node2" presStyleIdx="2" presStyleCnt="4"/>
      <dgm:spPr/>
    </dgm:pt>
    <dgm:pt modelId="{25869510-E0CD-41C3-A844-B3877A9ECED2}" type="pres">
      <dgm:prSet presAssocID="{BD8AE194-B945-4193-BEA9-D90AC67588C8}" presName="hierChild4" presStyleCnt="0"/>
      <dgm:spPr/>
    </dgm:pt>
    <dgm:pt modelId="{91DED0C3-F1CD-4050-84FA-079EC3D847C1}" type="pres">
      <dgm:prSet presAssocID="{BD8AE194-B945-4193-BEA9-D90AC67588C8}" presName="hierChild5" presStyleCnt="0"/>
      <dgm:spPr/>
    </dgm:pt>
    <dgm:pt modelId="{45E9A600-255F-4AE2-995C-1C62962BEDD4}" type="pres">
      <dgm:prSet presAssocID="{B489CA36-C86D-48D4-99D7-61A7BAAAE1D0}" presName="Name37" presStyleLbl="parChTrans1D2" presStyleIdx="3" presStyleCnt="4"/>
      <dgm:spPr/>
    </dgm:pt>
    <dgm:pt modelId="{06AF64E3-0EFF-4623-BDB5-837E0537A61F}" type="pres">
      <dgm:prSet presAssocID="{7BD42C5C-4211-48AF-BF8B-0D65975DD214}" presName="hierRoot2" presStyleCnt="0">
        <dgm:presLayoutVars>
          <dgm:hierBranch val="init"/>
        </dgm:presLayoutVars>
      </dgm:prSet>
      <dgm:spPr/>
    </dgm:pt>
    <dgm:pt modelId="{D7F7E135-A4CE-46D0-A56D-C09AF567FA09}" type="pres">
      <dgm:prSet presAssocID="{7BD42C5C-4211-48AF-BF8B-0D65975DD214}" presName="rootComposite" presStyleCnt="0"/>
      <dgm:spPr/>
    </dgm:pt>
    <dgm:pt modelId="{4993A77D-BEF5-4CF2-A243-F3237FE37E47}" type="pres">
      <dgm:prSet presAssocID="{7BD42C5C-4211-48AF-BF8B-0D65975DD214}" presName="rootText" presStyleLbl="node2" presStyleIdx="3" presStyleCnt="4">
        <dgm:presLayoutVars>
          <dgm:chPref val="3"/>
        </dgm:presLayoutVars>
      </dgm:prSet>
      <dgm:spPr/>
    </dgm:pt>
    <dgm:pt modelId="{5015F95F-1334-4B97-BD18-858B7BA06182}" type="pres">
      <dgm:prSet presAssocID="{7BD42C5C-4211-48AF-BF8B-0D65975DD214}" presName="rootConnector" presStyleLbl="node2" presStyleIdx="3" presStyleCnt="4"/>
      <dgm:spPr/>
    </dgm:pt>
    <dgm:pt modelId="{B3259005-612B-451E-A57E-FD5B18FFAF7D}" type="pres">
      <dgm:prSet presAssocID="{7BD42C5C-4211-48AF-BF8B-0D65975DD214}" presName="hierChild4" presStyleCnt="0"/>
      <dgm:spPr/>
    </dgm:pt>
    <dgm:pt modelId="{55BC205E-8AFC-4263-9A33-0AD7F1D40C69}" type="pres">
      <dgm:prSet presAssocID="{7BD42C5C-4211-48AF-BF8B-0D65975DD214}" presName="hierChild5" presStyleCnt="0"/>
      <dgm:spPr/>
    </dgm:pt>
    <dgm:pt modelId="{E408C123-8523-4518-A735-8972BF1B9BC8}" type="pres">
      <dgm:prSet presAssocID="{CCE72D38-C7E2-43A3-88F7-BE22CED436D6}" presName="hierChild3" presStyleCnt="0"/>
      <dgm:spPr/>
    </dgm:pt>
  </dgm:ptLst>
  <dgm:cxnLst>
    <dgm:cxn modelId="{8BA1A70C-4DDD-4F54-AA93-6F08F98E5579}" type="presOf" srcId="{BD8AE194-B945-4193-BEA9-D90AC67588C8}" destId="{2F4AF1AE-25C7-4C3B-9E7B-7F391A75BCD5}" srcOrd="1" destOrd="0" presId="urn:microsoft.com/office/officeart/2005/8/layout/orgChart1"/>
    <dgm:cxn modelId="{B3EE9317-F40C-4BED-AC84-BB9505CE9830}" type="presOf" srcId="{D49DFCBE-5740-44E5-A906-F3AFECBC2078}" destId="{7CE710F1-FBDF-4585-8605-7646AB06491E}" srcOrd="0" destOrd="0" presId="urn:microsoft.com/office/officeart/2005/8/layout/orgChart1"/>
    <dgm:cxn modelId="{5393912E-CBD0-4E57-9A13-FE5BB3BAFD14}" type="presOf" srcId="{CCE72D38-C7E2-43A3-88F7-BE22CED436D6}" destId="{B55C4AAF-4148-49FF-AF20-0B0B45A08B74}" srcOrd="1" destOrd="0" presId="urn:microsoft.com/office/officeart/2005/8/layout/orgChart1"/>
    <dgm:cxn modelId="{FEFEFC2E-6423-44D6-8912-9965212A6513}" srcId="{D49DFCBE-5740-44E5-A906-F3AFECBC2078}" destId="{CCE72D38-C7E2-43A3-88F7-BE22CED436D6}" srcOrd="0" destOrd="0" parTransId="{01BF1ABA-F2BC-4F8C-8F51-88F564B598C3}" sibTransId="{2BEE5B96-9575-4CDF-A515-60C4D546C153}"/>
    <dgm:cxn modelId="{37F4F36D-72CE-4F18-BF3A-FA150331F48C}" type="presOf" srcId="{ADF8A2CC-9578-4E9B-AF05-8C2CAB1D6BC0}" destId="{8082873A-5F98-461F-BD50-CABFFD7FF2F7}" srcOrd="0" destOrd="0" presId="urn:microsoft.com/office/officeart/2005/8/layout/orgChart1"/>
    <dgm:cxn modelId="{46FD7755-8760-4FF1-A813-62F229B05120}" type="presOf" srcId="{CCE72D38-C7E2-43A3-88F7-BE22CED436D6}" destId="{DA664068-34EA-45AE-AB23-370B32649EE8}" srcOrd="0" destOrd="0" presId="urn:microsoft.com/office/officeart/2005/8/layout/orgChart1"/>
    <dgm:cxn modelId="{10C9C986-2F3C-4006-8283-523483CF5E2D}" type="presOf" srcId="{FA609CF7-7488-4F30-BD03-7459F74307F0}" destId="{5E61BDB1-4704-44C1-A0E0-99EBBFA5FF61}" srcOrd="1" destOrd="0" presId="urn:microsoft.com/office/officeart/2005/8/layout/orgChart1"/>
    <dgm:cxn modelId="{6ADDDA89-1F57-4299-AA8C-4BA4DD8D7137}" type="presOf" srcId="{B489CA36-C86D-48D4-99D7-61A7BAAAE1D0}" destId="{45E9A600-255F-4AE2-995C-1C62962BEDD4}" srcOrd="0" destOrd="0" presId="urn:microsoft.com/office/officeart/2005/8/layout/orgChart1"/>
    <dgm:cxn modelId="{09176F8A-4079-4FBE-B985-0F34FF455109}" type="presOf" srcId="{7BD42C5C-4211-48AF-BF8B-0D65975DD214}" destId="{5015F95F-1334-4B97-BD18-858B7BA06182}" srcOrd="1" destOrd="0" presId="urn:microsoft.com/office/officeart/2005/8/layout/orgChart1"/>
    <dgm:cxn modelId="{8837A88C-FCCC-4A45-AEAF-525057F01F35}" srcId="{CCE72D38-C7E2-43A3-88F7-BE22CED436D6}" destId="{FA609CF7-7488-4F30-BD03-7459F74307F0}" srcOrd="0" destOrd="0" parTransId="{3675C668-FDC0-42D6-B69F-887B2477C791}" sibTransId="{D7869F5A-B400-4CB5-85BF-898B8EA8290A}"/>
    <dgm:cxn modelId="{294350A0-3C49-43D6-94DB-B2DD0B79D449}" type="presOf" srcId="{FA609CF7-7488-4F30-BD03-7459F74307F0}" destId="{2AF350B8-2752-4392-8A5E-7CEA15E67A13}" srcOrd="0" destOrd="0" presId="urn:microsoft.com/office/officeart/2005/8/layout/orgChart1"/>
    <dgm:cxn modelId="{DBE198AA-F27B-45EB-99A2-6D8E844E1707}" type="presOf" srcId="{3131F8DD-027F-4A70-B4E0-76BA17AF0205}" destId="{429D809C-A8FB-41B6-8114-BF1A934042F1}" srcOrd="0" destOrd="0" presId="urn:microsoft.com/office/officeart/2005/8/layout/orgChart1"/>
    <dgm:cxn modelId="{21EBE7AA-7CEB-43BC-A4E5-EAB5449EE13B}" type="presOf" srcId="{BD8AE194-B945-4193-BEA9-D90AC67588C8}" destId="{362D7B78-7005-4B2A-A1E1-BB55EEA2EAD3}" srcOrd="0" destOrd="0" presId="urn:microsoft.com/office/officeart/2005/8/layout/orgChart1"/>
    <dgm:cxn modelId="{B85682C4-6450-4F3F-AB84-F17B7BC38460}" srcId="{CCE72D38-C7E2-43A3-88F7-BE22CED436D6}" destId="{3131F8DD-027F-4A70-B4E0-76BA17AF0205}" srcOrd="1" destOrd="0" parTransId="{ADF8A2CC-9578-4E9B-AF05-8C2CAB1D6BC0}" sibTransId="{B728FBC3-A328-4EE9-97C8-7A81C347E725}"/>
    <dgm:cxn modelId="{D4ABEDCA-20F4-4368-A6DA-B23B98F0DC7B}" type="presOf" srcId="{3675C668-FDC0-42D6-B69F-887B2477C791}" destId="{EB257469-DE9E-4509-9B84-268E339B4E5C}" srcOrd="0" destOrd="0" presId="urn:microsoft.com/office/officeart/2005/8/layout/orgChart1"/>
    <dgm:cxn modelId="{99DF74D6-21C8-428B-9109-580BCAAC2C39}" type="presOf" srcId="{7BD42C5C-4211-48AF-BF8B-0D65975DD214}" destId="{4993A77D-BEF5-4CF2-A243-F3237FE37E47}" srcOrd="0" destOrd="0" presId="urn:microsoft.com/office/officeart/2005/8/layout/orgChart1"/>
    <dgm:cxn modelId="{391775D9-7878-4A0D-B4C1-0CC6966422D0}" type="presOf" srcId="{3131F8DD-027F-4A70-B4E0-76BA17AF0205}" destId="{ACCF9C2A-F479-4956-9C37-2ED069119DF4}" srcOrd="1" destOrd="0" presId="urn:microsoft.com/office/officeart/2005/8/layout/orgChart1"/>
    <dgm:cxn modelId="{17C6C3DB-9DCC-4DDE-9730-DFF69001E4AA}" srcId="{CCE72D38-C7E2-43A3-88F7-BE22CED436D6}" destId="{7BD42C5C-4211-48AF-BF8B-0D65975DD214}" srcOrd="3" destOrd="0" parTransId="{B489CA36-C86D-48D4-99D7-61A7BAAAE1D0}" sibTransId="{9FE61E48-80AF-4A57-8752-B5ACDF36E0D9}"/>
    <dgm:cxn modelId="{5FA9A0E7-9B0D-4B74-A2D7-A778C7C723AC}" type="presOf" srcId="{9A76532A-B54B-47BB-8136-1E545BA31F98}" destId="{9E0F532F-1EA7-4E98-A1C4-7C382AD8CE69}" srcOrd="0" destOrd="0" presId="urn:microsoft.com/office/officeart/2005/8/layout/orgChart1"/>
    <dgm:cxn modelId="{7282FCFC-86B6-4928-810F-8C15449020F4}" srcId="{CCE72D38-C7E2-43A3-88F7-BE22CED436D6}" destId="{BD8AE194-B945-4193-BEA9-D90AC67588C8}" srcOrd="2" destOrd="0" parTransId="{9A76532A-B54B-47BB-8136-1E545BA31F98}" sibTransId="{4A386924-C882-4755-A655-A1C4F47C684E}"/>
    <dgm:cxn modelId="{F05DBC54-5E35-4024-93E0-F3FA6C7C8E92}" type="presParOf" srcId="{7CE710F1-FBDF-4585-8605-7646AB06491E}" destId="{83ECDFFE-CA6F-439C-B58F-0DFBE7F8D5C0}" srcOrd="0" destOrd="0" presId="urn:microsoft.com/office/officeart/2005/8/layout/orgChart1"/>
    <dgm:cxn modelId="{BE2E3D89-FD65-400D-B65A-31974C701CEF}" type="presParOf" srcId="{83ECDFFE-CA6F-439C-B58F-0DFBE7F8D5C0}" destId="{A7A0CB0D-5602-4DB5-AE53-D48E9178ABD0}" srcOrd="0" destOrd="0" presId="urn:microsoft.com/office/officeart/2005/8/layout/orgChart1"/>
    <dgm:cxn modelId="{32D67BDE-750B-48A4-8A3E-97D19E7BF1F6}" type="presParOf" srcId="{A7A0CB0D-5602-4DB5-AE53-D48E9178ABD0}" destId="{DA664068-34EA-45AE-AB23-370B32649EE8}" srcOrd="0" destOrd="0" presId="urn:microsoft.com/office/officeart/2005/8/layout/orgChart1"/>
    <dgm:cxn modelId="{57772CFE-CD4F-4B3F-A1EC-AF6B067B9219}" type="presParOf" srcId="{A7A0CB0D-5602-4DB5-AE53-D48E9178ABD0}" destId="{B55C4AAF-4148-49FF-AF20-0B0B45A08B74}" srcOrd="1" destOrd="0" presId="urn:microsoft.com/office/officeart/2005/8/layout/orgChart1"/>
    <dgm:cxn modelId="{04B8CE8A-8E3E-4673-A18D-EC3459770BD0}" type="presParOf" srcId="{83ECDFFE-CA6F-439C-B58F-0DFBE7F8D5C0}" destId="{4CD041D9-150F-44DD-BB95-5760F3EF45FA}" srcOrd="1" destOrd="0" presId="urn:microsoft.com/office/officeart/2005/8/layout/orgChart1"/>
    <dgm:cxn modelId="{69624120-7F49-4F9B-AE3A-813DCADAE77D}" type="presParOf" srcId="{4CD041D9-150F-44DD-BB95-5760F3EF45FA}" destId="{EB257469-DE9E-4509-9B84-268E339B4E5C}" srcOrd="0" destOrd="0" presId="urn:microsoft.com/office/officeart/2005/8/layout/orgChart1"/>
    <dgm:cxn modelId="{3902735F-2031-4EFD-8644-7A2AD7462080}" type="presParOf" srcId="{4CD041D9-150F-44DD-BB95-5760F3EF45FA}" destId="{08F50B56-200A-4668-A4EF-26E0608568AC}" srcOrd="1" destOrd="0" presId="urn:microsoft.com/office/officeart/2005/8/layout/orgChart1"/>
    <dgm:cxn modelId="{C5511E46-34AC-4202-B189-7D98F78E2A07}" type="presParOf" srcId="{08F50B56-200A-4668-A4EF-26E0608568AC}" destId="{EDC7C1CD-9B09-4498-BEC0-4FCEA0E64784}" srcOrd="0" destOrd="0" presId="urn:microsoft.com/office/officeart/2005/8/layout/orgChart1"/>
    <dgm:cxn modelId="{155AA2E5-2909-435A-BA15-EEB1BFC0FC6A}" type="presParOf" srcId="{EDC7C1CD-9B09-4498-BEC0-4FCEA0E64784}" destId="{2AF350B8-2752-4392-8A5E-7CEA15E67A13}" srcOrd="0" destOrd="0" presId="urn:microsoft.com/office/officeart/2005/8/layout/orgChart1"/>
    <dgm:cxn modelId="{2EAD4B5A-C270-4559-83D7-5ACB513D181F}" type="presParOf" srcId="{EDC7C1CD-9B09-4498-BEC0-4FCEA0E64784}" destId="{5E61BDB1-4704-44C1-A0E0-99EBBFA5FF61}" srcOrd="1" destOrd="0" presId="urn:microsoft.com/office/officeart/2005/8/layout/orgChart1"/>
    <dgm:cxn modelId="{7AF10BD9-1E4F-438F-8108-87F687D7E08D}" type="presParOf" srcId="{08F50B56-200A-4668-A4EF-26E0608568AC}" destId="{1BAF01E8-33AB-4763-B08A-736E14D9536B}" srcOrd="1" destOrd="0" presId="urn:microsoft.com/office/officeart/2005/8/layout/orgChart1"/>
    <dgm:cxn modelId="{C2B0116C-ABF3-4F62-B4E2-3019B378BF4C}" type="presParOf" srcId="{08F50B56-200A-4668-A4EF-26E0608568AC}" destId="{1C6F94B8-EF17-4945-B046-025E18040CB6}" srcOrd="2" destOrd="0" presId="urn:microsoft.com/office/officeart/2005/8/layout/orgChart1"/>
    <dgm:cxn modelId="{623F442A-7E9F-407F-9821-E0778F69C82E}" type="presParOf" srcId="{4CD041D9-150F-44DD-BB95-5760F3EF45FA}" destId="{8082873A-5F98-461F-BD50-CABFFD7FF2F7}" srcOrd="2" destOrd="0" presId="urn:microsoft.com/office/officeart/2005/8/layout/orgChart1"/>
    <dgm:cxn modelId="{7F20AC6B-F0E1-426D-B4A1-0C5CF18571D8}" type="presParOf" srcId="{4CD041D9-150F-44DD-BB95-5760F3EF45FA}" destId="{2AC43BF0-AC9F-4350-A689-FC1867C874E6}" srcOrd="3" destOrd="0" presId="urn:microsoft.com/office/officeart/2005/8/layout/orgChart1"/>
    <dgm:cxn modelId="{11CEEF7B-282A-438C-B3D4-B0C36272DF5D}" type="presParOf" srcId="{2AC43BF0-AC9F-4350-A689-FC1867C874E6}" destId="{E19F2CAB-321A-4A2E-98DA-F4406EB224B1}" srcOrd="0" destOrd="0" presId="urn:microsoft.com/office/officeart/2005/8/layout/orgChart1"/>
    <dgm:cxn modelId="{DF8687FC-AB36-486E-971A-8A7C01C17F23}" type="presParOf" srcId="{E19F2CAB-321A-4A2E-98DA-F4406EB224B1}" destId="{429D809C-A8FB-41B6-8114-BF1A934042F1}" srcOrd="0" destOrd="0" presId="urn:microsoft.com/office/officeart/2005/8/layout/orgChart1"/>
    <dgm:cxn modelId="{A56C7A0C-C8E9-482B-A3D0-74C690ADEA6B}" type="presParOf" srcId="{E19F2CAB-321A-4A2E-98DA-F4406EB224B1}" destId="{ACCF9C2A-F479-4956-9C37-2ED069119DF4}" srcOrd="1" destOrd="0" presId="urn:microsoft.com/office/officeart/2005/8/layout/orgChart1"/>
    <dgm:cxn modelId="{53DB70D1-5649-4AD3-A8E1-55A33F6F9D12}" type="presParOf" srcId="{2AC43BF0-AC9F-4350-A689-FC1867C874E6}" destId="{7982D5C4-9383-4D1E-92E9-3E51E8CE3375}" srcOrd="1" destOrd="0" presId="urn:microsoft.com/office/officeart/2005/8/layout/orgChart1"/>
    <dgm:cxn modelId="{B581EB64-7077-4C4E-99DE-8550682B5C8C}" type="presParOf" srcId="{2AC43BF0-AC9F-4350-A689-FC1867C874E6}" destId="{E7E8B390-E91F-4B63-89B2-8B37712ABF66}" srcOrd="2" destOrd="0" presId="urn:microsoft.com/office/officeart/2005/8/layout/orgChart1"/>
    <dgm:cxn modelId="{90771C1C-3BC7-4782-831D-67BB3C4EB0A5}" type="presParOf" srcId="{4CD041D9-150F-44DD-BB95-5760F3EF45FA}" destId="{9E0F532F-1EA7-4E98-A1C4-7C382AD8CE69}" srcOrd="4" destOrd="0" presId="urn:microsoft.com/office/officeart/2005/8/layout/orgChart1"/>
    <dgm:cxn modelId="{A88E3A87-9653-4FFA-868F-831C8F99D3F8}" type="presParOf" srcId="{4CD041D9-150F-44DD-BB95-5760F3EF45FA}" destId="{9E0A582C-CF85-4028-AD4E-86F6215F89F7}" srcOrd="5" destOrd="0" presId="urn:microsoft.com/office/officeart/2005/8/layout/orgChart1"/>
    <dgm:cxn modelId="{4433C1FC-9BD6-4EC1-9A24-9597CB5F3577}" type="presParOf" srcId="{9E0A582C-CF85-4028-AD4E-86F6215F89F7}" destId="{3CF62416-F39F-45C2-8CC5-65E5A6B892FD}" srcOrd="0" destOrd="0" presId="urn:microsoft.com/office/officeart/2005/8/layout/orgChart1"/>
    <dgm:cxn modelId="{B050E67B-165E-4C7A-9586-BED04E994C15}" type="presParOf" srcId="{3CF62416-F39F-45C2-8CC5-65E5A6B892FD}" destId="{362D7B78-7005-4B2A-A1E1-BB55EEA2EAD3}" srcOrd="0" destOrd="0" presId="urn:microsoft.com/office/officeart/2005/8/layout/orgChart1"/>
    <dgm:cxn modelId="{2A8D6A32-87FF-46F5-9603-E3A81D2E1704}" type="presParOf" srcId="{3CF62416-F39F-45C2-8CC5-65E5A6B892FD}" destId="{2F4AF1AE-25C7-4C3B-9E7B-7F391A75BCD5}" srcOrd="1" destOrd="0" presId="urn:microsoft.com/office/officeart/2005/8/layout/orgChart1"/>
    <dgm:cxn modelId="{CAC1C87D-8F00-49B9-8C5B-6C545968AC34}" type="presParOf" srcId="{9E0A582C-CF85-4028-AD4E-86F6215F89F7}" destId="{25869510-E0CD-41C3-A844-B3877A9ECED2}" srcOrd="1" destOrd="0" presId="urn:microsoft.com/office/officeart/2005/8/layout/orgChart1"/>
    <dgm:cxn modelId="{3404C8C7-D4D7-4B87-A694-C07A643A0833}" type="presParOf" srcId="{9E0A582C-CF85-4028-AD4E-86F6215F89F7}" destId="{91DED0C3-F1CD-4050-84FA-079EC3D847C1}" srcOrd="2" destOrd="0" presId="urn:microsoft.com/office/officeart/2005/8/layout/orgChart1"/>
    <dgm:cxn modelId="{FFDC49D4-4AAE-4DAA-94D3-AF365D047077}" type="presParOf" srcId="{4CD041D9-150F-44DD-BB95-5760F3EF45FA}" destId="{45E9A600-255F-4AE2-995C-1C62962BEDD4}" srcOrd="6" destOrd="0" presId="urn:microsoft.com/office/officeart/2005/8/layout/orgChart1"/>
    <dgm:cxn modelId="{060E61C3-B56D-4632-9D83-F858EB0FE4A8}" type="presParOf" srcId="{4CD041D9-150F-44DD-BB95-5760F3EF45FA}" destId="{06AF64E3-0EFF-4623-BDB5-837E0537A61F}" srcOrd="7" destOrd="0" presId="urn:microsoft.com/office/officeart/2005/8/layout/orgChart1"/>
    <dgm:cxn modelId="{214B4770-BEAA-4649-90AB-43C2F610425C}" type="presParOf" srcId="{06AF64E3-0EFF-4623-BDB5-837E0537A61F}" destId="{D7F7E135-A4CE-46D0-A56D-C09AF567FA09}" srcOrd="0" destOrd="0" presId="urn:microsoft.com/office/officeart/2005/8/layout/orgChart1"/>
    <dgm:cxn modelId="{6CE6CF90-5E6B-4363-B5BE-7C055C081514}" type="presParOf" srcId="{D7F7E135-A4CE-46D0-A56D-C09AF567FA09}" destId="{4993A77D-BEF5-4CF2-A243-F3237FE37E47}" srcOrd="0" destOrd="0" presId="urn:microsoft.com/office/officeart/2005/8/layout/orgChart1"/>
    <dgm:cxn modelId="{456A5D9F-4B0E-489D-BC7F-3A46F37F0994}" type="presParOf" srcId="{D7F7E135-A4CE-46D0-A56D-C09AF567FA09}" destId="{5015F95F-1334-4B97-BD18-858B7BA06182}" srcOrd="1" destOrd="0" presId="urn:microsoft.com/office/officeart/2005/8/layout/orgChart1"/>
    <dgm:cxn modelId="{0913AA1E-070A-4957-BE63-0B5386EFEA9F}" type="presParOf" srcId="{06AF64E3-0EFF-4623-BDB5-837E0537A61F}" destId="{B3259005-612B-451E-A57E-FD5B18FFAF7D}" srcOrd="1" destOrd="0" presId="urn:microsoft.com/office/officeart/2005/8/layout/orgChart1"/>
    <dgm:cxn modelId="{F382640F-FC25-4F20-8F51-030DA7962AE4}" type="presParOf" srcId="{06AF64E3-0EFF-4623-BDB5-837E0537A61F}" destId="{55BC205E-8AFC-4263-9A33-0AD7F1D40C69}" srcOrd="2" destOrd="0" presId="urn:microsoft.com/office/officeart/2005/8/layout/orgChart1"/>
    <dgm:cxn modelId="{07D1B98D-9AEB-450B-8B24-71AB85A25EEE}" type="presParOf" srcId="{83ECDFFE-CA6F-439C-B58F-0DFBE7F8D5C0}" destId="{E408C123-8523-4518-A735-8972BF1B9BC8}"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49DFCBE-5740-44E5-A906-F3AFECBC207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D44279B-FBB8-4F8A-9A02-95B50C772A01}" type="asst">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سلوك الزبائن وحل المشكلات</a:t>
          </a:r>
          <a:endParaRPr lang="en-US" dirty="0">
            <a:solidFill>
              <a:schemeClr val="bg1"/>
            </a:solidFill>
          </a:endParaRPr>
        </a:p>
      </dgm:t>
    </dgm:pt>
    <dgm:pt modelId="{729C2178-DEEB-47B8-A613-72C42B37D768}" type="parTrans" cxnId="{5802BAB1-791F-4D4A-94F8-08072E444658}">
      <dgm:prSet/>
      <dgm:spPr/>
      <dgm:t>
        <a:bodyPr/>
        <a:lstStyle/>
        <a:p>
          <a:endParaRPr lang="en-US">
            <a:solidFill>
              <a:schemeClr val="bg1"/>
            </a:solidFill>
          </a:endParaRPr>
        </a:p>
      </dgm:t>
    </dgm:pt>
    <dgm:pt modelId="{DC87FC19-5388-46D5-B016-9FC7718AAC3D}" type="sibTrans" cxnId="{5802BAB1-791F-4D4A-94F8-08072E444658}">
      <dgm:prSet/>
      <dgm:spPr/>
      <dgm:t>
        <a:bodyPr/>
        <a:lstStyle/>
        <a:p>
          <a:endParaRPr lang="en-US"/>
        </a:p>
      </dgm:t>
    </dgm:pt>
    <dgm:pt modelId="{FA609CF7-7488-4F30-BD03-7459F74307F0}">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 قرار الشراء</a:t>
          </a:r>
          <a:endParaRPr lang="en-US" dirty="0">
            <a:solidFill>
              <a:schemeClr val="bg1"/>
            </a:solidFill>
          </a:endParaRPr>
        </a:p>
      </dgm:t>
    </dgm:pt>
    <dgm:pt modelId="{3675C668-FDC0-42D6-B69F-887B2477C791}" type="parTrans" cxnId="{8837A88C-FCCC-4A45-AEAF-525057F01F35}">
      <dgm:prSet/>
      <dgm:spPr/>
      <dgm:t>
        <a:bodyPr/>
        <a:lstStyle/>
        <a:p>
          <a:endParaRPr lang="en-US">
            <a:solidFill>
              <a:schemeClr val="bg1"/>
            </a:solidFill>
          </a:endParaRPr>
        </a:p>
      </dgm:t>
    </dgm:pt>
    <dgm:pt modelId="{D7869F5A-B400-4CB5-85BF-898B8EA8290A}" type="sibTrans" cxnId="{8837A88C-FCCC-4A45-AEAF-525057F01F35}">
      <dgm:prSet/>
      <dgm:spPr/>
      <dgm:t>
        <a:bodyPr/>
        <a:lstStyle/>
        <a:p>
          <a:endParaRPr lang="en-US"/>
        </a:p>
      </dgm:t>
    </dgm:pt>
    <dgm:pt modelId="{BD8AE194-B945-4193-BEA9-D90AC67588C8}">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اختيار المنتج/ الخدمة/ المتجر</a:t>
          </a:r>
          <a:endParaRPr lang="en-US" dirty="0">
            <a:solidFill>
              <a:schemeClr val="bg1"/>
            </a:solidFill>
          </a:endParaRPr>
        </a:p>
      </dgm:t>
    </dgm:pt>
    <dgm:pt modelId="{9A76532A-B54B-47BB-8136-1E545BA31F98}" type="parTrans" cxnId="{7282FCFC-86B6-4928-810F-8C15449020F4}">
      <dgm:prSet/>
      <dgm:spPr/>
      <dgm:t>
        <a:bodyPr/>
        <a:lstStyle/>
        <a:p>
          <a:endParaRPr lang="en-US">
            <a:solidFill>
              <a:schemeClr val="bg1"/>
            </a:solidFill>
          </a:endParaRPr>
        </a:p>
      </dgm:t>
    </dgm:pt>
    <dgm:pt modelId="{4A386924-C882-4755-A655-A1C4F47C684E}" type="sibTrans" cxnId="{7282FCFC-86B6-4928-810F-8C15449020F4}">
      <dgm:prSet/>
      <dgm:spPr/>
      <dgm:t>
        <a:bodyPr/>
        <a:lstStyle/>
        <a:p>
          <a:endParaRPr lang="en-US"/>
        </a:p>
      </dgm:t>
    </dgm:pt>
    <dgm:pt modelId="{7BD42C5C-4211-48AF-BF8B-0D65975DD214}">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تقييم البدائل</a:t>
          </a:r>
          <a:endParaRPr lang="en-US" dirty="0">
            <a:solidFill>
              <a:schemeClr val="bg1"/>
            </a:solidFill>
          </a:endParaRPr>
        </a:p>
      </dgm:t>
    </dgm:pt>
    <dgm:pt modelId="{B489CA36-C86D-48D4-99D7-61A7BAAAE1D0}" type="parTrans" cxnId="{17C6C3DB-9DCC-4DDE-9730-DFF69001E4AA}">
      <dgm:prSet/>
      <dgm:spPr/>
      <dgm:t>
        <a:bodyPr/>
        <a:lstStyle/>
        <a:p>
          <a:endParaRPr lang="en-US">
            <a:solidFill>
              <a:schemeClr val="bg1"/>
            </a:solidFill>
          </a:endParaRPr>
        </a:p>
      </dgm:t>
    </dgm:pt>
    <dgm:pt modelId="{9FE61E48-80AF-4A57-8752-B5ACDF36E0D9}" type="sibTrans" cxnId="{17C6C3DB-9DCC-4DDE-9730-DFF69001E4AA}">
      <dgm:prSet/>
      <dgm:spPr/>
      <dgm:t>
        <a:bodyPr/>
        <a:lstStyle/>
        <a:p>
          <a:endParaRPr lang="en-US"/>
        </a:p>
      </dgm:t>
    </dgm:pt>
    <dgm:pt modelId="{7CE710F1-FBDF-4585-8605-7646AB06491E}" type="pres">
      <dgm:prSet presAssocID="{D49DFCBE-5740-44E5-A906-F3AFECBC2078}" presName="hierChild1" presStyleCnt="0">
        <dgm:presLayoutVars>
          <dgm:orgChart val="1"/>
          <dgm:chPref val="1"/>
          <dgm:dir/>
          <dgm:animOne val="branch"/>
          <dgm:animLvl val="lvl"/>
          <dgm:resizeHandles/>
        </dgm:presLayoutVars>
      </dgm:prSet>
      <dgm:spPr/>
    </dgm:pt>
    <dgm:pt modelId="{343FDFF0-A72D-4166-B28C-E51A6659FA2A}" type="pres">
      <dgm:prSet presAssocID="{2D44279B-FBB8-4F8A-9A02-95B50C772A01}" presName="hierRoot1" presStyleCnt="0">
        <dgm:presLayoutVars>
          <dgm:hierBranch val="init"/>
        </dgm:presLayoutVars>
      </dgm:prSet>
      <dgm:spPr/>
    </dgm:pt>
    <dgm:pt modelId="{73F5D1EF-24C8-416A-9E75-3FC6F1284B02}" type="pres">
      <dgm:prSet presAssocID="{2D44279B-FBB8-4F8A-9A02-95B50C772A01}" presName="rootComposite1" presStyleCnt="0"/>
      <dgm:spPr/>
    </dgm:pt>
    <dgm:pt modelId="{8C027F7B-1551-4E77-86AF-98CDE7727980}" type="pres">
      <dgm:prSet presAssocID="{2D44279B-FBB8-4F8A-9A02-95B50C772A01}" presName="rootText1" presStyleLbl="node0" presStyleIdx="0" presStyleCnt="1">
        <dgm:presLayoutVars>
          <dgm:chPref val="3"/>
        </dgm:presLayoutVars>
      </dgm:prSet>
      <dgm:spPr/>
    </dgm:pt>
    <dgm:pt modelId="{785B483A-5F7B-4353-8D2C-13A81BE63F44}" type="pres">
      <dgm:prSet presAssocID="{2D44279B-FBB8-4F8A-9A02-95B50C772A01}" presName="rootConnector1" presStyleLbl="asst0" presStyleIdx="0" presStyleCnt="0"/>
      <dgm:spPr/>
    </dgm:pt>
    <dgm:pt modelId="{891B9F0C-F944-4B9F-9B3E-94805FD4DF1B}" type="pres">
      <dgm:prSet presAssocID="{2D44279B-FBB8-4F8A-9A02-95B50C772A01}" presName="hierChild2" presStyleCnt="0"/>
      <dgm:spPr/>
    </dgm:pt>
    <dgm:pt modelId="{EB257469-DE9E-4509-9B84-268E339B4E5C}" type="pres">
      <dgm:prSet presAssocID="{3675C668-FDC0-42D6-B69F-887B2477C791}" presName="Name37" presStyleLbl="parChTrans1D2" presStyleIdx="0" presStyleCnt="3"/>
      <dgm:spPr/>
    </dgm:pt>
    <dgm:pt modelId="{08F50B56-200A-4668-A4EF-26E0608568AC}" type="pres">
      <dgm:prSet presAssocID="{FA609CF7-7488-4F30-BD03-7459F74307F0}" presName="hierRoot2" presStyleCnt="0">
        <dgm:presLayoutVars>
          <dgm:hierBranch val="init"/>
        </dgm:presLayoutVars>
      </dgm:prSet>
      <dgm:spPr/>
    </dgm:pt>
    <dgm:pt modelId="{EDC7C1CD-9B09-4498-BEC0-4FCEA0E64784}" type="pres">
      <dgm:prSet presAssocID="{FA609CF7-7488-4F30-BD03-7459F74307F0}" presName="rootComposite" presStyleCnt="0"/>
      <dgm:spPr/>
    </dgm:pt>
    <dgm:pt modelId="{2AF350B8-2752-4392-8A5E-7CEA15E67A13}" type="pres">
      <dgm:prSet presAssocID="{FA609CF7-7488-4F30-BD03-7459F74307F0}" presName="rootText" presStyleLbl="node2" presStyleIdx="0" presStyleCnt="3">
        <dgm:presLayoutVars>
          <dgm:chPref val="3"/>
        </dgm:presLayoutVars>
      </dgm:prSet>
      <dgm:spPr/>
    </dgm:pt>
    <dgm:pt modelId="{5E61BDB1-4704-44C1-A0E0-99EBBFA5FF61}" type="pres">
      <dgm:prSet presAssocID="{FA609CF7-7488-4F30-BD03-7459F74307F0}" presName="rootConnector" presStyleLbl="node2" presStyleIdx="0" presStyleCnt="3"/>
      <dgm:spPr/>
    </dgm:pt>
    <dgm:pt modelId="{1BAF01E8-33AB-4763-B08A-736E14D9536B}" type="pres">
      <dgm:prSet presAssocID="{FA609CF7-7488-4F30-BD03-7459F74307F0}" presName="hierChild4" presStyleCnt="0"/>
      <dgm:spPr/>
    </dgm:pt>
    <dgm:pt modelId="{1C6F94B8-EF17-4945-B046-025E18040CB6}" type="pres">
      <dgm:prSet presAssocID="{FA609CF7-7488-4F30-BD03-7459F74307F0}" presName="hierChild5" presStyleCnt="0"/>
      <dgm:spPr/>
    </dgm:pt>
    <dgm:pt modelId="{9E0F532F-1EA7-4E98-A1C4-7C382AD8CE69}" type="pres">
      <dgm:prSet presAssocID="{9A76532A-B54B-47BB-8136-1E545BA31F98}" presName="Name37" presStyleLbl="parChTrans1D2" presStyleIdx="1" presStyleCnt="3"/>
      <dgm:spPr/>
    </dgm:pt>
    <dgm:pt modelId="{9E0A582C-CF85-4028-AD4E-86F6215F89F7}" type="pres">
      <dgm:prSet presAssocID="{BD8AE194-B945-4193-BEA9-D90AC67588C8}" presName="hierRoot2" presStyleCnt="0">
        <dgm:presLayoutVars>
          <dgm:hierBranch val="init"/>
        </dgm:presLayoutVars>
      </dgm:prSet>
      <dgm:spPr/>
    </dgm:pt>
    <dgm:pt modelId="{3CF62416-F39F-45C2-8CC5-65E5A6B892FD}" type="pres">
      <dgm:prSet presAssocID="{BD8AE194-B945-4193-BEA9-D90AC67588C8}" presName="rootComposite" presStyleCnt="0"/>
      <dgm:spPr/>
    </dgm:pt>
    <dgm:pt modelId="{362D7B78-7005-4B2A-A1E1-BB55EEA2EAD3}" type="pres">
      <dgm:prSet presAssocID="{BD8AE194-B945-4193-BEA9-D90AC67588C8}" presName="rootText" presStyleLbl="node2" presStyleIdx="1" presStyleCnt="3">
        <dgm:presLayoutVars>
          <dgm:chPref val="3"/>
        </dgm:presLayoutVars>
      </dgm:prSet>
      <dgm:spPr/>
    </dgm:pt>
    <dgm:pt modelId="{2F4AF1AE-25C7-4C3B-9E7B-7F391A75BCD5}" type="pres">
      <dgm:prSet presAssocID="{BD8AE194-B945-4193-BEA9-D90AC67588C8}" presName="rootConnector" presStyleLbl="node2" presStyleIdx="1" presStyleCnt="3"/>
      <dgm:spPr/>
    </dgm:pt>
    <dgm:pt modelId="{25869510-E0CD-41C3-A844-B3877A9ECED2}" type="pres">
      <dgm:prSet presAssocID="{BD8AE194-B945-4193-BEA9-D90AC67588C8}" presName="hierChild4" presStyleCnt="0"/>
      <dgm:spPr/>
    </dgm:pt>
    <dgm:pt modelId="{91DED0C3-F1CD-4050-84FA-079EC3D847C1}" type="pres">
      <dgm:prSet presAssocID="{BD8AE194-B945-4193-BEA9-D90AC67588C8}" presName="hierChild5" presStyleCnt="0"/>
      <dgm:spPr/>
    </dgm:pt>
    <dgm:pt modelId="{45E9A600-255F-4AE2-995C-1C62962BEDD4}" type="pres">
      <dgm:prSet presAssocID="{B489CA36-C86D-48D4-99D7-61A7BAAAE1D0}" presName="Name37" presStyleLbl="parChTrans1D2" presStyleIdx="2" presStyleCnt="3"/>
      <dgm:spPr/>
    </dgm:pt>
    <dgm:pt modelId="{06AF64E3-0EFF-4623-BDB5-837E0537A61F}" type="pres">
      <dgm:prSet presAssocID="{7BD42C5C-4211-48AF-BF8B-0D65975DD214}" presName="hierRoot2" presStyleCnt="0">
        <dgm:presLayoutVars>
          <dgm:hierBranch val="init"/>
        </dgm:presLayoutVars>
      </dgm:prSet>
      <dgm:spPr/>
    </dgm:pt>
    <dgm:pt modelId="{D7F7E135-A4CE-46D0-A56D-C09AF567FA09}" type="pres">
      <dgm:prSet presAssocID="{7BD42C5C-4211-48AF-BF8B-0D65975DD214}" presName="rootComposite" presStyleCnt="0"/>
      <dgm:spPr/>
    </dgm:pt>
    <dgm:pt modelId="{4993A77D-BEF5-4CF2-A243-F3237FE37E47}" type="pres">
      <dgm:prSet presAssocID="{7BD42C5C-4211-48AF-BF8B-0D65975DD214}" presName="rootText" presStyleLbl="node2" presStyleIdx="2" presStyleCnt="3">
        <dgm:presLayoutVars>
          <dgm:chPref val="3"/>
        </dgm:presLayoutVars>
      </dgm:prSet>
      <dgm:spPr/>
    </dgm:pt>
    <dgm:pt modelId="{5015F95F-1334-4B97-BD18-858B7BA06182}" type="pres">
      <dgm:prSet presAssocID="{7BD42C5C-4211-48AF-BF8B-0D65975DD214}" presName="rootConnector" presStyleLbl="node2" presStyleIdx="2" presStyleCnt="3"/>
      <dgm:spPr/>
    </dgm:pt>
    <dgm:pt modelId="{B3259005-612B-451E-A57E-FD5B18FFAF7D}" type="pres">
      <dgm:prSet presAssocID="{7BD42C5C-4211-48AF-BF8B-0D65975DD214}" presName="hierChild4" presStyleCnt="0"/>
      <dgm:spPr/>
    </dgm:pt>
    <dgm:pt modelId="{55BC205E-8AFC-4263-9A33-0AD7F1D40C69}" type="pres">
      <dgm:prSet presAssocID="{7BD42C5C-4211-48AF-BF8B-0D65975DD214}" presName="hierChild5" presStyleCnt="0"/>
      <dgm:spPr/>
    </dgm:pt>
    <dgm:pt modelId="{314CF86C-2D48-4C07-B6E3-DA8240B79444}" type="pres">
      <dgm:prSet presAssocID="{2D44279B-FBB8-4F8A-9A02-95B50C772A01}" presName="hierChild3" presStyleCnt="0"/>
      <dgm:spPr/>
    </dgm:pt>
  </dgm:ptLst>
  <dgm:cxnLst>
    <dgm:cxn modelId="{934C7401-7717-40C3-BC00-75B7D4068B44}" type="presOf" srcId="{FA609CF7-7488-4F30-BD03-7459F74307F0}" destId="{2AF350B8-2752-4392-8A5E-7CEA15E67A13}" srcOrd="0" destOrd="0" presId="urn:microsoft.com/office/officeart/2005/8/layout/orgChart1"/>
    <dgm:cxn modelId="{5D4BF211-14BA-4EDE-937C-0383F96BE1FF}" type="presOf" srcId="{BD8AE194-B945-4193-BEA9-D90AC67588C8}" destId="{362D7B78-7005-4B2A-A1E1-BB55EEA2EAD3}" srcOrd="0" destOrd="0" presId="urn:microsoft.com/office/officeart/2005/8/layout/orgChart1"/>
    <dgm:cxn modelId="{B3EE9317-F40C-4BED-AC84-BB9505CE9830}" type="presOf" srcId="{D49DFCBE-5740-44E5-A906-F3AFECBC2078}" destId="{7CE710F1-FBDF-4585-8605-7646AB06491E}" srcOrd="0" destOrd="0" presId="urn:microsoft.com/office/officeart/2005/8/layout/orgChart1"/>
    <dgm:cxn modelId="{F76DF721-7E50-4ED1-9BE0-BDB6CFD14B28}" type="presOf" srcId="{BD8AE194-B945-4193-BEA9-D90AC67588C8}" destId="{2F4AF1AE-25C7-4C3B-9E7B-7F391A75BCD5}" srcOrd="1" destOrd="0" presId="urn:microsoft.com/office/officeart/2005/8/layout/orgChart1"/>
    <dgm:cxn modelId="{E0B9323E-E345-4D85-A187-788760E019AA}" type="presOf" srcId="{3675C668-FDC0-42D6-B69F-887B2477C791}" destId="{EB257469-DE9E-4509-9B84-268E339B4E5C}" srcOrd="0" destOrd="0" presId="urn:microsoft.com/office/officeart/2005/8/layout/orgChart1"/>
    <dgm:cxn modelId="{43DDC768-38AA-4DEA-AAC0-A6F34566D686}" type="presOf" srcId="{7BD42C5C-4211-48AF-BF8B-0D65975DD214}" destId="{4993A77D-BEF5-4CF2-A243-F3237FE37E47}" srcOrd="0" destOrd="0" presId="urn:microsoft.com/office/officeart/2005/8/layout/orgChart1"/>
    <dgm:cxn modelId="{85F70B73-3CBF-411E-821E-4A4D86FFD97C}" type="presOf" srcId="{FA609CF7-7488-4F30-BD03-7459F74307F0}" destId="{5E61BDB1-4704-44C1-A0E0-99EBBFA5FF61}" srcOrd="1" destOrd="0" presId="urn:microsoft.com/office/officeart/2005/8/layout/orgChart1"/>
    <dgm:cxn modelId="{5A7EAD73-5475-4388-8C42-B9229E3890CD}" type="presOf" srcId="{2D44279B-FBB8-4F8A-9A02-95B50C772A01}" destId="{785B483A-5F7B-4353-8D2C-13A81BE63F44}" srcOrd="1" destOrd="0" presId="urn:microsoft.com/office/officeart/2005/8/layout/orgChart1"/>
    <dgm:cxn modelId="{8837A88C-FCCC-4A45-AEAF-525057F01F35}" srcId="{2D44279B-FBB8-4F8A-9A02-95B50C772A01}" destId="{FA609CF7-7488-4F30-BD03-7459F74307F0}" srcOrd="0" destOrd="0" parTransId="{3675C668-FDC0-42D6-B69F-887B2477C791}" sibTransId="{D7869F5A-B400-4CB5-85BF-898B8EA8290A}"/>
    <dgm:cxn modelId="{69624EAC-541E-483D-A3BD-F1A5EF8A93CB}" type="presOf" srcId="{B489CA36-C86D-48D4-99D7-61A7BAAAE1D0}" destId="{45E9A600-255F-4AE2-995C-1C62962BEDD4}" srcOrd="0" destOrd="0" presId="urn:microsoft.com/office/officeart/2005/8/layout/orgChart1"/>
    <dgm:cxn modelId="{86187DAE-846F-4B4F-B21C-8AE7D9DAE0FD}" type="presOf" srcId="{2D44279B-FBB8-4F8A-9A02-95B50C772A01}" destId="{8C027F7B-1551-4E77-86AF-98CDE7727980}" srcOrd="0" destOrd="0" presId="urn:microsoft.com/office/officeart/2005/8/layout/orgChart1"/>
    <dgm:cxn modelId="{5802BAB1-791F-4D4A-94F8-08072E444658}" srcId="{D49DFCBE-5740-44E5-A906-F3AFECBC2078}" destId="{2D44279B-FBB8-4F8A-9A02-95B50C772A01}" srcOrd="0" destOrd="0" parTransId="{729C2178-DEEB-47B8-A613-72C42B37D768}" sibTransId="{DC87FC19-5388-46D5-B016-9FC7718AAC3D}"/>
    <dgm:cxn modelId="{17C6C3DB-9DCC-4DDE-9730-DFF69001E4AA}" srcId="{2D44279B-FBB8-4F8A-9A02-95B50C772A01}" destId="{7BD42C5C-4211-48AF-BF8B-0D65975DD214}" srcOrd="2" destOrd="0" parTransId="{B489CA36-C86D-48D4-99D7-61A7BAAAE1D0}" sibTransId="{9FE61E48-80AF-4A57-8752-B5ACDF36E0D9}"/>
    <dgm:cxn modelId="{0C5FF9E0-438D-441F-8E18-D4027D932BCF}" type="presOf" srcId="{9A76532A-B54B-47BB-8136-1E545BA31F98}" destId="{9E0F532F-1EA7-4E98-A1C4-7C382AD8CE69}" srcOrd="0" destOrd="0" presId="urn:microsoft.com/office/officeart/2005/8/layout/orgChart1"/>
    <dgm:cxn modelId="{0776D8E8-EDBC-4E66-80AB-63B0E2469834}" type="presOf" srcId="{7BD42C5C-4211-48AF-BF8B-0D65975DD214}" destId="{5015F95F-1334-4B97-BD18-858B7BA06182}" srcOrd="1" destOrd="0" presId="urn:microsoft.com/office/officeart/2005/8/layout/orgChart1"/>
    <dgm:cxn modelId="{7282FCFC-86B6-4928-810F-8C15449020F4}" srcId="{2D44279B-FBB8-4F8A-9A02-95B50C772A01}" destId="{BD8AE194-B945-4193-BEA9-D90AC67588C8}" srcOrd="1" destOrd="0" parTransId="{9A76532A-B54B-47BB-8136-1E545BA31F98}" sibTransId="{4A386924-C882-4755-A655-A1C4F47C684E}"/>
    <dgm:cxn modelId="{9E3EACCD-7802-450C-86E0-6B4292EDAB8B}" type="presParOf" srcId="{7CE710F1-FBDF-4585-8605-7646AB06491E}" destId="{343FDFF0-A72D-4166-B28C-E51A6659FA2A}" srcOrd="0" destOrd="0" presId="urn:microsoft.com/office/officeart/2005/8/layout/orgChart1"/>
    <dgm:cxn modelId="{B19FD649-B33C-438D-8EE1-E43138B2CF40}" type="presParOf" srcId="{343FDFF0-A72D-4166-B28C-E51A6659FA2A}" destId="{73F5D1EF-24C8-416A-9E75-3FC6F1284B02}" srcOrd="0" destOrd="0" presId="urn:microsoft.com/office/officeart/2005/8/layout/orgChart1"/>
    <dgm:cxn modelId="{B34C68D4-C8B2-4C07-8BDB-19D9FADED3B6}" type="presParOf" srcId="{73F5D1EF-24C8-416A-9E75-3FC6F1284B02}" destId="{8C027F7B-1551-4E77-86AF-98CDE7727980}" srcOrd="0" destOrd="0" presId="urn:microsoft.com/office/officeart/2005/8/layout/orgChart1"/>
    <dgm:cxn modelId="{D878FF3B-87A0-44D7-A6A0-69C5C63F98AE}" type="presParOf" srcId="{73F5D1EF-24C8-416A-9E75-3FC6F1284B02}" destId="{785B483A-5F7B-4353-8D2C-13A81BE63F44}" srcOrd="1" destOrd="0" presId="urn:microsoft.com/office/officeart/2005/8/layout/orgChart1"/>
    <dgm:cxn modelId="{D40459BA-62A3-4A28-9022-4356212858F3}" type="presParOf" srcId="{343FDFF0-A72D-4166-B28C-E51A6659FA2A}" destId="{891B9F0C-F944-4B9F-9B3E-94805FD4DF1B}" srcOrd="1" destOrd="0" presId="urn:microsoft.com/office/officeart/2005/8/layout/orgChart1"/>
    <dgm:cxn modelId="{53F8466B-E695-4C79-A479-ABC4E5D229A5}" type="presParOf" srcId="{891B9F0C-F944-4B9F-9B3E-94805FD4DF1B}" destId="{EB257469-DE9E-4509-9B84-268E339B4E5C}" srcOrd="0" destOrd="0" presId="urn:microsoft.com/office/officeart/2005/8/layout/orgChart1"/>
    <dgm:cxn modelId="{4CE43D81-4ABF-4FEE-BC6C-7D1525FFB465}" type="presParOf" srcId="{891B9F0C-F944-4B9F-9B3E-94805FD4DF1B}" destId="{08F50B56-200A-4668-A4EF-26E0608568AC}" srcOrd="1" destOrd="0" presId="urn:microsoft.com/office/officeart/2005/8/layout/orgChart1"/>
    <dgm:cxn modelId="{4B793022-32F4-41D9-BCD4-661078E70225}" type="presParOf" srcId="{08F50B56-200A-4668-A4EF-26E0608568AC}" destId="{EDC7C1CD-9B09-4498-BEC0-4FCEA0E64784}" srcOrd="0" destOrd="0" presId="urn:microsoft.com/office/officeart/2005/8/layout/orgChart1"/>
    <dgm:cxn modelId="{F3E5308B-8553-4389-A35A-6745F2DF49E8}" type="presParOf" srcId="{EDC7C1CD-9B09-4498-BEC0-4FCEA0E64784}" destId="{2AF350B8-2752-4392-8A5E-7CEA15E67A13}" srcOrd="0" destOrd="0" presId="urn:microsoft.com/office/officeart/2005/8/layout/orgChart1"/>
    <dgm:cxn modelId="{7B9E6EC4-E813-4F29-B647-0CBA90633EE3}" type="presParOf" srcId="{EDC7C1CD-9B09-4498-BEC0-4FCEA0E64784}" destId="{5E61BDB1-4704-44C1-A0E0-99EBBFA5FF61}" srcOrd="1" destOrd="0" presId="urn:microsoft.com/office/officeart/2005/8/layout/orgChart1"/>
    <dgm:cxn modelId="{FDA28539-51FD-410D-B0C1-F8D75A6397C4}" type="presParOf" srcId="{08F50B56-200A-4668-A4EF-26E0608568AC}" destId="{1BAF01E8-33AB-4763-B08A-736E14D9536B}" srcOrd="1" destOrd="0" presId="urn:microsoft.com/office/officeart/2005/8/layout/orgChart1"/>
    <dgm:cxn modelId="{7676BA41-2CE5-4139-BDD6-92ED43E3EAB0}" type="presParOf" srcId="{08F50B56-200A-4668-A4EF-26E0608568AC}" destId="{1C6F94B8-EF17-4945-B046-025E18040CB6}" srcOrd="2" destOrd="0" presId="urn:microsoft.com/office/officeart/2005/8/layout/orgChart1"/>
    <dgm:cxn modelId="{A030CEE3-B512-4B05-AC79-F0476EFD1399}" type="presParOf" srcId="{891B9F0C-F944-4B9F-9B3E-94805FD4DF1B}" destId="{9E0F532F-1EA7-4E98-A1C4-7C382AD8CE69}" srcOrd="2" destOrd="0" presId="urn:microsoft.com/office/officeart/2005/8/layout/orgChart1"/>
    <dgm:cxn modelId="{C76CDFB6-6A67-4DD0-B895-74F49D5835CE}" type="presParOf" srcId="{891B9F0C-F944-4B9F-9B3E-94805FD4DF1B}" destId="{9E0A582C-CF85-4028-AD4E-86F6215F89F7}" srcOrd="3" destOrd="0" presId="urn:microsoft.com/office/officeart/2005/8/layout/orgChart1"/>
    <dgm:cxn modelId="{12163CF3-2AB8-4FFD-9D07-220EE56701B1}" type="presParOf" srcId="{9E0A582C-CF85-4028-AD4E-86F6215F89F7}" destId="{3CF62416-F39F-45C2-8CC5-65E5A6B892FD}" srcOrd="0" destOrd="0" presId="urn:microsoft.com/office/officeart/2005/8/layout/orgChart1"/>
    <dgm:cxn modelId="{06378328-9073-4EC6-A65A-6D890925F639}" type="presParOf" srcId="{3CF62416-F39F-45C2-8CC5-65E5A6B892FD}" destId="{362D7B78-7005-4B2A-A1E1-BB55EEA2EAD3}" srcOrd="0" destOrd="0" presId="urn:microsoft.com/office/officeart/2005/8/layout/orgChart1"/>
    <dgm:cxn modelId="{082377E0-9B66-4E65-8E96-7C510971FA7C}" type="presParOf" srcId="{3CF62416-F39F-45C2-8CC5-65E5A6B892FD}" destId="{2F4AF1AE-25C7-4C3B-9E7B-7F391A75BCD5}" srcOrd="1" destOrd="0" presId="urn:microsoft.com/office/officeart/2005/8/layout/orgChart1"/>
    <dgm:cxn modelId="{66CD00DC-CAE5-48A4-8275-0B2B9BB4F479}" type="presParOf" srcId="{9E0A582C-CF85-4028-AD4E-86F6215F89F7}" destId="{25869510-E0CD-41C3-A844-B3877A9ECED2}" srcOrd="1" destOrd="0" presId="urn:microsoft.com/office/officeart/2005/8/layout/orgChart1"/>
    <dgm:cxn modelId="{22ECB4B4-64DD-4CF1-82DD-753EF77A08DC}" type="presParOf" srcId="{9E0A582C-CF85-4028-AD4E-86F6215F89F7}" destId="{91DED0C3-F1CD-4050-84FA-079EC3D847C1}" srcOrd="2" destOrd="0" presId="urn:microsoft.com/office/officeart/2005/8/layout/orgChart1"/>
    <dgm:cxn modelId="{CA7BF333-B5FB-4394-A633-B810EC9F13A7}" type="presParOf" srcId="{891B9F0C-F944-4B9F-9B3E-94805FD4DF1B}" destId="{45E9A600-255F-4AE2-995C-1C62962BEDD4}" srcOrd="4" destOrd="0" presId="urn:microsoft.com/office/officeart/2005/8/layout/orgChart1"/>
    <dgm:cxn modelId="{8CF8A21B-D1DA-49ED-AD83-96B140D7B004}" type="presParOf" srcId="{891B9F0C-F944-4B9F-9B3E-94805FD4DF1B}" destId="{06AF64E3-0EFF-4623-BDB5-837E0537A61F}" srcOrd="5" destOrd="0" presId="urn:microsoft.com/office/officeart/2005/8/layout/orgChart1"/>
    <dgm:cxn modelId="{47A86C37-9541-460C-9E14-8172E38532E3}" type="presParOf" srcId="{06AF64E3-0EFF-4623-BDB5-837E0537A61F}" destId="{D7F7E135-A4CE-46D0-A56D-C09AF567FA09}" srcOrd="0" destOrd="0" presId="urn:microsoft.com/office/officeart/2005/8/layout/orgChart1"/>
    <dgm:cxn modelId="{611A21E3-26C7-4373-BB62-D245B5BC59C3}" type="presParOf" srcId="{D7F7E135-A4CE-46D0-A56D-C09AF567FA09}" destId="{4993A77D-BEF5-4CF2-A243-F3237FE37E47}" srcOrd="0" destOrd="0" presId="urn:microsoft.com/office/officeart/2005/8/layout/orgChart1"/>
    <dgm:cxn modelId="{89EBD79B-4272-46C7-B317-07D7237EA860}" type="presParOf" srcId="{D7F7E135-A4CE-46D0-A56D-C09AF567FA09}" destId="{5015F95F-1334-4B97-BD18-858B7BA06182}" srcOrd="1" destOrd="0" presId="urn:microsoft.com/office/officeart/2005/8/layout/orgChart1"/>
    <dgm:cxn modelId="{2B1D68F2-90D7-4EA8-9B74-362C0A8A9582}" type="presParOf" srcId="{06AF64E3-0EFF-4623-BDB5-837E0537A61F}" destId="{B3259005-612B-451E-A57E-FD5B18FFAF7D}" srcOrd="1" destOrd="0" presId="urn:microsoft.com/office/officeart/2005/8/layout/orgChart1"/>
    <dgm:cxn modelId="{DF8181FE-A421-46B2-AEED-77857EDEA24F}" type="presParOf" srcId="{06AF64E3-0EFF-4623-BDB5-837E0537A61F}" destId="{55BC205E-8AFC-4263-9A33-0AD7F1D40C69}" srcOrd="2" destOrd="0" presId="urn:microsoft.com/office/officeart/2005/8/layout/orgChart1"/>
    <dgm:cxn modelId="{F1AD5BCD-E4A2-401C-A154-5D68E8546936}" type="presParOf" srcId="{343FDFF0-A72D-4166-B28C-E51A6659FA2A}" destId="{314CF86C-2D48-4C07-B6E3-DA8240B79444}"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49DFCBE-5740-44E5-A906-F3AFECBC207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CCE72D38-C7E2-43A3-88F7-BE22CED436D6}">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العوامل المؤثرة في سلوك المستهلكين</a:t>
          </a:r>
          <a:endParaRPr lang="en-US" dirty="0">
            <a:solidFill>
              <a:schemeClr val="bg1"/>
            </a:solidFill>
          </a:endParaRPr>
        </a:p>
      </dgm:t>
    </dgm:pt>
    <dgm:pt modelId="{01BF1ABA-F2BC-4F8C-8F51-88F564B598C3}" type="parTrans" cxnId="{FEFEFC2E-6423-44D6-8912-9965212A6513}">
      <dgm:prSet/>
      <dgm:spPr/>
      <dgm:t>
        <a:bodyPr/>
        <a:lstStyle/>
        <a:p>
          <a:endParaRPr lang="en-US"/>
        </a:p>
      </dgm:t>
    </dgm:pt>
    <dgm:pt modelId="{2BEE5B96-9575-4CDF-A515-60C4D546C153}" type="sibTrans" cxnId="{FEFEFC2E-6423-44D6-8912-9965212A6513}">
      <dgm:prSet/>
      <dgm:spPr/>
      <dgm:t>
        <a:bodyPr/>
        <a:lstStyle/>
        <a:p>
          <a:endParaRPr lang="en-US"/>
        </a:p>
      </dgm:t>
    </dgm:pt>
    <dgm:pt modelId="{2D44279B-FBB8-4F8A-9A02-95B50C772A01}" type="asst">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1. العوامل الظرفية</a:t>
          </a:r>
          <a:endParaRPr lang="en-US" dirty="0">
            <a:solidFill>
              <a:schemeClr val="bg1"/>
            </a:solidFill>
          </a:endParaRPr>
        </a:p>
      </dgm:t>
    </dgm:pt>
    <dgm:pt modelId="{729C2178-DEEB-47B8-A613-72C42B37D768}" type="parTrans" cxnId="{5802BAB1-791F-4D4A-94F8-08072E444658}">
      <dgm:prSet/>
      <dgm:spPr/>
      <dgm:t>
        <a:bodyPr/>
        <a:lstStyle/>
        <a:p>
          <a:endParaRPr lang="en-US">
            <a:solidFill>
              <a:schemeClr val="bg1"/>
            </a:solidFill>
          </a:endParaRPr>
        </a:p>
      </dgm:t>
    </dgm:pt>
    <dgm:pt modelId="{DC87FC19-5388-46D5-B016-9FC7718AAC3D}" type="sibTrans" cxnId="{5802BAB1-791F-4D4A-94F8-08072E444658}">
      <dgm:prSet/>
      <dgm:spPr/>
      <dgm:t>
        <a:bodyPr/>
        <a:lstStyle/>
        <a:p>
          <a:endParaRPr lang="en-US"/>
        </a:p>
      </dgm:t>
    </dgm:pt>
    <dgm:pt modelId="{FA609CF7-7488-4F30-BD03-7459F74307F0}">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ج. العوامل الديموغرافية</a:t>
          </a:r>
          <a:endParaRPr lang="en-US" dirty="0">
            <a:solidFill>
              <a:schemeClr val="bg1"/>
            </a:solidFill>
          </a:endParaRPr>
        </a:p>
      </dgm:t>
    </dgm:pt>
    <dgm:pt modelId="{3675C668-FDC0-42D6-B69F-887B2477C791}" type="parTrans" cxnId="{8837A88C-FCCC-4A45-AEAF-525057F01F35}">
      <dgm:prSet/>
      <dgm:spPr/>
      <dgm:t>
        <a:bodyPr/>
        <a:lstStyle/>
        <a:p>
          <a:endParaRPr lang="en-US">
            <a:solidFill>
              <a:schemeClr val="bg1"/>
            </a:solidFill>
          </a:endParaRPr>
        </a:p>
      </dgm:t>
    </dgm:pt>
    <dgm:pt modelId="{D7869F5A-B400-4CB5-85BF-898B8EA8290A}" type="sibTrans" cxnId="{8837A88C-FCCC-4A45-AEAF-525057F01F35}">
      <dgm:prSet/>
      <dgm:spPr/>
      <dgm:t>
        <a:bodyPr/>
        <a:lstStyle/>
        <a:p>
          <a:endParaRPr lang="en-US"/>
        </a:p>
      </dgm:t>
    </dgm:pt>
    <dgm:pt modelId="{BD8AE194-B945-4193-BEA9-D90AC67588C8}">
      <dgm:prSet phldrT="[Text]"/>
      <dgm:spPr/>
      <dgm:t>
        <a:bodyPr/>
        <a:lstStyle/>
        <a:p>
          <a:r>
            <a:rPr lang="ar-EG" b="1" i="0" u="none" strike="noStrike" baseline="0" dirty="0">
              <a:solidFill>
                <a:schemeClr val="bg1"/>
              </a:solidFill>
              <a:latin typeface="Cairo-Bold"/>
            </a:rPr>
            <a:t>ب.  عروض السوق</a:t>
          </a:r>
          <a:endParaRPr lang="en-US" dirty="0">
            <a:solidFill>
              <a:schemeClr val="bg1"/>
            </a:solidFill>
          </a:endParaRPr>
        </a:p>
      </dgm:t>
    </dgm:pt>
    <dgm:pt modelId="{9A76532A-B54B-47BB-8136-1E545BA31F98}" type="parTrans" cxnId="{7282FCFC-86B6-4928-810F-8C15449020F4}">
      <dgm:prSet/>
      <dgm:spPr/>
      <dgm:t>
        <a:bodyPr/>
        <a:lstStyle/>
        <a:p>
          <a:endParaRPr lang="en-US">
            <a:solidFill>
              <a:schemeClr val="bg1"/>
            </a:solidFill>
          </a:endParaRPr>
        </a:p>
      </dgm:t>
    </dgm:pt>
    <dgm:pt modelId="{4A386924-C882-4755-A655-A1C4F47C684E}" type="sibTrans" cxnId="{7282FCFC-86B6-4928-810F-8C15449020F4}">
      <dgm:prSet/>
      <dgm:spPr/>
      <dgm:t>
        <a:bodyPr/>
        <a:lstStyle/>
        <a:p>
          <a:endParaRPr lang="en-US"/>
        </a:p>
      </dgm:t>
    </dgm:pt>
    <dgm:pt modelId="{7BD42C5C-4211-48AF-BF8B-0D65975DD214}">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أ.  الحاجة الشرائية</a:t>
          </a:r>
          <a:endParaRPr lang="en-US" dirty="0">
            <a:solidFill>
              <a:schemeClr val="bg1"/>
            </a:solidFill>
          </a:endParaRPr>
        </a:p>
      </dgm:t>
    </dgm:pt>
    <dgm:pt modelId="{B489CA36-C86D-48D4-99D7-61A7BAAAE1D0}" type="parTrans" cxnId="{17C6C3DB-9DCC-4DDE-9730-DFF69001E4AA}">
      <dgm:prSet/>
      <dgm:spPr/>
      <dgm:t>
        <a:bodyPr/>
        <a:lstStyle/>
        <a:p>
          <a:endParaRPr lang="en-US">
            <a:solidFill>
              <a:schemeClr val="bg1"/>
            </a:solidFill>
          </a:endParaRPr>
        </a:p>
      </dgm:t>
    </dgm:pt>
    <dgm:pt modelId="{9FE61E48-80AF-4A57-8752-B5ACDF36E0D9}" type="sibTrans" cxnId="{17C6C3DB-9DCC-4DDE-9730-DFF69001E4AA}">
      <dgm:prSet/>
      <dgm:spPr/>
      <dgm:t>
        <a:bodyPr/>
        <a:lstStyle/>
        <a:p>
          <a:endParaRPr lang="en-US"/>
        </a:p>
      </dgm:t>
    </dgm:pt>
    <dgm:pt modelId="{7CE710F1-FBDF-4585-8605-7646AB06491E}" type="pres">
      <dgm:prSet presAssocID="{D49DFCBE-5740-44E5-A906-F3AFECBC2078}" presName="hierChild1" presStyleCnt="0">
        <dgm:presLayoutVars>
          <dgm:orgChart val="1"/>
          <dgm:chPref val="1"/>
          <dgm:dir/>
          <dgm:animOne val="branch"/>
          <dgm:animLvl val="lvl"/>
          <dgm:resizeHandles/>
        </dgm:presLayoutVars>
      </dgm:prSet>
      <dgm:spPr/>
    </dgm:pt>
    <dgm:pt modelId="{83ECDFFE-CA6F-439C-B58F-0DFBE7F8D5C0}" type="pres">
      <dgm:prSet presAssocID="{CCE72D38-C7E2-43A3-88F7-BE22CED436D6}" presName="hierRoot1" presStyleCnt="0">
        <dgm:presLayoutVars>
          <dgm:hierBranch val="init"/>
        </dgm:presLayoutVars>
      </dgm:prSet>
      <dgm:spPr/>
    </dgm:pt>
    <dgm:pt modelId="{A7A0CB0D-5602-4DB5-AE53-D48E9178ABD0}" type="pres">
      <dgm:prSet presAssocID="{CCE72D38-C7E2-43A3-88F7-BE22CED436D6}" presName="rootComposite1" presStyleCnt="0"/>
      <dgm:spPr/>
    </dgm:pt>
    <dgm:pt modelId="{DA664068-34EA-45AE-AB23-370B32649EE8}" type="pres">
      <dgm:prSet presAssocID="{CCE72D38-C7E2-43A3-88F7-BE22CED436D6}" presName="rootText1" presStyleLbl="node0" presStyleIdx="0" presStyleCnt="1">
        <dgm:presLayoutVars>
          <dgm:chPref val="3"/>
        </dgm:presLayoutVars>
      </dgm:prSet>
      <dgm:spPr/>
    </dgm:pt>
    <dgm:pt modelId="{B55C4AAF-4148-49FF-AF20-0B0B45A08B74}" type="pres">
      <dgm:prSet presAssocID="{CCE72D38-C7E2-43A3-88F7-BE22CED436D6}" presName="rootConnector1" presStyleLbl="node1" presStyleIdx="0" presStyleCnt="0"/>
      <dgm:spPr/>
    </dgm:pt>
    <dgm:pt modelId="{4CD041D9-150F-44DD-BB95-5760F3EF45FA}" type="pres">
      <dgm:prSet presAssocID="{CCE72D38-C7E2-43A3-88F7-BE22CED436D6}" presName="hierChild2" presStyleCnt="0"/>
      <dgm:spPr/>
    </dgm:pt>
    <dgm:pt modelId="{EB257469-DE9E-4509-9B84-268E339B4E5C}" type="pres">
      <dgm:prSet presAssocID="{3675C668-FDC0-42D6-B69F-887B2477C791}" presName="Name37" presStyleLbl="parChTrans1D2" presStyleIdx="0" presStyleCnt="4"/>
      <dgm:spPr/>
    </dgm:pt>
    <dgm:pt modelId="{08F50B56-200A-4668-A4EF-26E0608568AC}" type="pres">
      <dgm:prSet presAssocID="{FA609CF7-7488-4F30-BD03-7459F74307F0}" presName="hierRoot2" presStyleCnt="0">
        <dgm:presLayoutVars>
          <dgm:hierBranch val="init"/>
        </dgm:presLayoutVars>
      </dgm:prSet>
      <dgm:spPr/>
    </dgm:pt>
    <dgm:pt modelId="{EDC7C1CD-9B09-4498-BEC0-4FCEA0E64784}" type="pres">
      <dgm:prSet presAssocID="{FA609CF7-7488-4F30-BD03-7459F74307F0}" presName="rootComposite" presStyleCnt="0"/>
      <dgm:spPr/>
    </dgm:pt>
    <dgm:pt modelId="{2AF350B8-2752-4392-8A5E-7CEA15E67A13}" type="pres">
      <dgm:prSet presAssocID="{FA609CF7-7488-4F30-BD03-7459F74307F0}" presName="rootText" presStyleLbl="node2" presStyleIdx="0" presStyleCnt="3">
        <dgm:presLayoutVars>
          <dgm:chPref val="3"/>
        </dgm:presLayoutVars>
      </dgm:prSet>
      <dgm:spPr/>
    </dgm:pt>
    <dgm:pt modelId="{5E61BDB1-4704-44C1-A0E0-99EBBFA5FF61}" type="pres">
      <dgm:prSet presAssocID="{FA609CF7-7488-4F30-BD03-7459F74307F0}" presName="rootConnector" presStyleLbl="node2" presStyleIdx="0" presStyleCnt="3"/>
      <dgm:spPr/>
    </dgm:pt>
    <dgm:pt modelId="{1BAF01E8-33AB-4763-B08A-736E14D9536B}" type="pres">
      <dgm:prSet presAssocID="{FA609CF7-7488-4F30-BD03-7459F74307F0}" presName="hierChild4" presStyleCnt="0"/>
      <dgm:spPr/>
    </dgm:pt>
    <dgm:pt modelId="{1C6F94B8-EF17-4945-B046-025E18040CB6}" type="pres">
      <dgm:prSet presAssocID="{FA609CF7-7488-4F30-BD03-7459F74307F0}" presName="hierChild5" presStyleCnt="0"/>
      <dgm:spPr/>
    </dgm:pt>
    <dgm:pt modelId="{9E0F532F-1EA7-4E98-A1C4-7C382AD8CE69}" type="pres">
      <dgm:prSet presAssocID="{9A76532A-B54B-47BB-8136-1E545BA31F98}" presName="Name37" presStyleLbl="parChTrans1D2" presStyleIdx="1" presStyleCnt="4"/>
      <dgm:spPr/>
    </dgm:pt>
    <dgm:pt modelId="{9E0A582C-CF85-4028-AD4E-86F6215F89F7}" type="pres">
      <dgm:prSet presAssocID="{BD8AE194-B945-4193-BEA9-D90AC67588C8}" presName="hierRoot2" presStyleCnt="0">
        <dgm:presLayoutVars>
          <dgm:hierBranch val="init"/>
        </dgm:presLayoutVars>
      </dgm:prSet>
      <dgm:spPr/>
    </dgm:pt>
    <dgm:pt modelId="{3CF62416-F39F-45C2-8CC5-65E5A6B892FD}" type="pres">
      <dgm:prSet presAssocID="{BD8AE194-B945-4193-BEA9-D90AC67588C8}" presName="rootComposite" presStyleCnt="0"/>
      <dgm:spPr/>
    </dgm:pt>
    <dgm:pt modelId="{362D7B78-7005-4B2A-A1E1-BB55EEA2EAD3}" type="pres">
      <dgm:prSet presAssocID="{BD8AE194-B945-4193-BEA9-D90AC67588C8}" presName="rootText" presStyleLbl="node2" presStyleIdx="1" presStyleCnt="3">
        <dgm:presLayoutVars>
          <dgm:chPref val="3"/>
        </dgm:presLayoutVars>
      </dgm:prSet>
      <dgm:spPr/>
    </dgm:pt>
    <dgm:pt modelId="{2F4AF1AE-25C7-4C3B-9E7B-7F391A75BCD5}" type="pres">
      <dgm:prSet presAssocID="{BD8AE194-B945-4193-BEA9-D90AC67588C8}" presName="rootConnector" presStyleLbl="node2" presStyleIdx="1" presStyleCnt="3"/>
      <dgm:spPr/>
    </dgm:pt>
    <dgm:pt modelId="{25869510-E0CD-41C3-A844-B3877A9ECED2}" type="pres">
      <dgm:prSet presAssocID="{BD8AE194-B945-4193-BEA9-D90AC67588C8}" presName="hierChild4" presStyleCnt="0"/>
      <dgm:spPr/>
    </dgm:pt>
    <dgm:pt modelId="{91DED0C3-F1CD-4050-84FA-079EC3D847C1}" type="pres">
      <dgm:prSet presAssocID="{BD8AE194-B945-4193-BEA9-D90AC67588C8}" presName="hierChild5" presStyleCnt="0"/>
      <dgm:spPr/>
    </dgm:pt>
    <dgm:pt modelId="{45E9A600-255F-4AE2-995C-1C62962BEDD4}" type="pres">
      <dgm:prSet presAssocID="{B489CA36-C86D-48D4-99D7-61A7BAAAE1D0}" presName="Name37" presStyleLbl="parChTrans1D2" presStyleIdx="2" presStyleCnt="4"/>
      <dgm:spPr/>
    </dgm:pt>
    <dgm:pt modelId="{06AF64E3-0EFF-4623-BDB5-837E0537A61F}" type="pres">
      <dgm:prSet presAssocID="{7BD42C5C-4211-48AF-BF8B-0D65975DD214}" presName="hierRoot2" presStyleCnt="0">
        <dgm:presLayoutVars>
          <dgm:hierBranch val="init"/>
        </dgm:presLayoutVars>
      </dgm:prSet>
      <dgm:spPr/>
    </dgm:pt>
    <dgm:pt modelId="{D7F7E135-A4CE-46D0-A56D-C09AF567FA09}" type="pres">
      <dgm:prSet presAssocID="{7BD42C5C-4211-48AF-BF8B-0D65975DD214}" presName="rootComposite" presStyleCnt="0"/>
      <dgm:spPr/>
    </dgm:pt>
    <dgm:pt modelId="{4993A77D-BEF5-4CF2-A243-F3237FE37E47}" type="pres">
      <dgm:prSet presAssocID="{7BD42C5C-4211-48AF-BF8B-0D65975DD214}" presName="rootText" presStyleLbl="node2" presStyleIdx="2" presStyleCnt="3">
        <dgm:presLayoutVars>
          <dgm:chPref val="3"/>
        </dgm:presLayoutVars>
      </dgm:prSet>
      <dgm:spPr/>
    </dgm:pt>
    <dgm:pt modelId="{5015F95F-1334-4B97-BD18-858B7BA06182}" type="pres">
      <dgm:prSet presAssocID="{7BD42C5C-4211-48AF-BF8B-0D65975DD214}" presName="rootConnector" presStyleLbl="node2" presStyleIdx="2" presStyleCnt="3"/>
      <dgm:spPr/>
    </dgm:pt>
    <dgm:pt modelId="{B3259005-612B-451E-A57E-FD5B18FFAF7D}" type="pres">
      <dgm:prSet presAssocID="{7BD42C5C-4211-48AF-BF8B-0D65975DD214}" presName="hierChild4" presStyleCnt="0"/>
      <dgm:spPr/>
    </dgm:pt>
    <dgm:pt modelId="{55BC205E-8AFC-4263-9A33-0AD7F1D40C69}" type="pres">
      <dgm:prSet presAssocID="{7BD42C5C-4211-48AF-BF8B-0D65975DD214}" presName="hierChild5" presStyleCnt="0"/>
      <dgm:spPr/>
    </dgm:pt>
    <dgm:pt modelId="{E408C123-8523-4518-A735-8972BF1B9BC8}" type="pres">
      <dgm:prSet presAssocID="{CCE72D38-C7E2-43A3-88F7-BE22CED436D6}" presName="hierChild3" presStyleCnt="0"/>
      <dgm:spPr/>
    </dgm:pt>
    <dgm:pt modelId="{6A1ABD60-BDA9-44C9-A531-1935C1BACB25}" type="pres">
      <dgm:prSet presAssocID="{729C2178-DEEB-47B8-A613-72C42B37D768}" presName="Name111" presStyleLbl="parChTrans1D2" presStyleIdx="3" presStyleCnt="4"/>
      <dgm:spPr/>
    </dgm:pt>
    <dgm:pt modelId="{3F8485F7-369F-4483-B5F4-4B1D50341D2C}" type="pres">
      <dgm:prSet presAssocID="{2D44279B-FBB8-4F8A-9A02-95B50C772A01}" presName="hierRoot3" presStyleCnt="0">
        <dgm:presLayoutVars>
          <dgm:hierBranch val="init"/>
        </dgm:presLayoutVars>
      </dgm:prSet>
      <dgm:spPr/>
    </dgm:pt>
    <dgm:pt modelId="{CA13B90D-C17D-4F73-B82D-F773DCF333B0}" type="pres">
      <dgm:prSet presAssocID="{2D44279B-FBB8-4F8A-9A02-95B50C772A01}" presName="rootComposite3" presStyleCnt="0"/>
      <dgm:spPr/>
    </dgm:pt>
    <dgm:pt modelId="{E1CD1189-9D72-4F7C-9E4D-BE1B7FF853BE}" type="pres">
      <dgm:prSet presAssocID="{2D44279B-FBB8-4F8A-9A02-95B50C772A01}" presName="rootText3" presStyleLbl="asst1" presStyleIdx="0" presStyleCnt="1">
        <dgm:presLayoutVars>
          <dgm:chPref val="3"/>
        </dgm:presLayoutVars>
      </dgm:prSet>
      <dgm:spPr/>
    </dgm:pt>
    <dgm:pt modelId="{1C95E3DA-5839-4CF8-9F31-48362B183616}" type="pres">
      <dgm:prSet presAssocID="{2D44279B-FBB8-4F8A-9A02-95B50C772A01}" presName="rootConnector3" presStyleLbl="asst1" presStyleIdx="0" presStyleCnt="1"/>
      <dgm:spPr/>
    </dgm:pt>
    <dgm:pt modelId="{9A6DB040-E343-43BA-84DA-01A16FC00710}" type="pres">
      <dgm:prSet presAssocID="{2D44279B-FBB8-4F8A-9A02-95B50C772A01}" presName="hierChild6" presStyleCnt="0"/>
      <dgm:spPr/>
    </dgm:pt>
    <dgm:pt modelId="{3633835D-07D8-4FF3-93AE-59ECB614B266}" type="pres">
      <dgm:prSet presAssocID="{2D44279B-FBB8-4F8A-9A02-95B50C772A01}" presName="hierChild7" presStyleCnt="0"/>
      <dgm:spPr/>
    </dgm:pt>
  </dgm:ptLst>
  <dgm:cxnLst>
    <dgm:cxn modelId="{8BA1A70C-4DDD-4F54-AA93-6F08F98E5579}" type="presOf" srcId="{BD8AE194-B945-4193-BEA9-D90AC67588C8}" destId="{2F4AF1AE-25C7-4C3B-9E7B-7F391A75BCD5}" srcOrd="1" destOrd="0" presId="urn:microsoft.com/office/officeart/2005/8/layout/orgChart1"/>
    <dgm:cxn modelId="{B3EE9317-F40C-4BED-AC84-BB9505CE9830}" type="presOf" srcId="{D49DFCBE-5740-44E5-A906-F3AFECBC2078}" destId="{7CE710F1-FBDF-4585-8605-7646AB06491E}" srcOrd="0" destOrd="0" presId="urn:microsoft.com/office/officeart/2005/8/layout/orgChart1"/>
    <dgm:cxn modelId="{5393912E-CBD0-4E57-9A13-FE5BB3BAFD14}" type="presOf" srcId="{CCE72D38-C7E2-43A3-88F7-BE22CED436D6}" destId="{B55C4AAF-4148-49FF-AF20-0B0B45A08B74}" srcOrd="1" destOrd="0" presId="urn:microsoft.com/office/officeart/2005/8/layout/orgChart1"/>
    <dgm:cxn modelId="{FEFEFC2E-6423-44D6-8912-9965212A6513}" srcId="{D49DFCBE-5740-44E5-A906-F3AFECBC2078}" destId="{CCE72D38-C7E2-43A3-88F7-BE22CED436D6}" srcOrd="0" destOrd="0" parTransId="{01BF1ABA-F2BC-4F8C-8F51-88F564B598C3}" sibTransId="{2BEE5B96-9575-4CDF-A515-60C4D546C153}"/>
    <dgm:cxn modelId="{46FD7755-8760-4FF1-A813-62F229B05120}" type="presOf" srcId="{CCE72D38-C7E2-43A3-88F7-BE22CED436D6}" destId="{DA664068-34EA-45AE-AB23-370B32649EE8}" srcOrd="0" destOrd="0" presId="urn:microsoft.com/office/officeart/2005/8/layout/orgChart1"/>
    <dgm:cxn modelId="{569A9B75-FB41-40A3-96CE-8340EBC6F6FC}" type="presOf" srcId="{2D44279B-FBB8-4F8A-9A02-95B50C772A01}" destId="{1C95E3DA-5839-4CF8-9F31-48362B183616}" srcOrd="1" destOrd="0" presId="urn:microsoft.com/office/officeart/2005/8/layout/orgChart1"/>
    <dgm:cxn modelId="{05F56482-7E78-4E90-8C3B-649AD0E227D5}" type="presOf" srcId="{729C2178-DEEB-47B8-A613-72C42B37D768}" destId="{6A1ABD60-BDA9-44C9-A531-1935C1BACB25}" srcOrd="0" destOrd="0" presId="urn:microsoft.com/office/officeart/2005/8/layout/orgChart1"/>
    <dgm:cxn modelId="{10C9C986-2F3C-4006-8283-523483CF5E2D}" type="presOf" srcId="{FA609CF7-7488-4F30-BD03-7459F74307F0}" destId="{5E61BDB1-4704-44C1-A0E0-99EBBFA5FF61}" srcOrd="1" destOrd="0" presId="urn:microsoft.com/office/officeart/2005/8/layout/orgChart1"/>
    <dgm:cxn modelId="{6ADDDA89-1F57-4299-AA8C-4BA4DD8D7137}" type="presOf" srcId="{B489CA36-C86D-48D4-99D7-61A7BAAAE1D0}" destId="{45E9A600-255F-4AE2-995C-1C62962BEDD4}" srcOrd="0" destOrd="0" presId="urn:microsoft.com/office/officeart/2005/8/layout/orgChart1"/>
    <dgm:cxn modelId="{09176F8A-4079-4FBE-B985-0F34FF455109}" type="presOf" srcId="{7BD42C5C-4211-48AF-BF8B-0D65975DD214}" destId="{5015F95F-1334-4B97-BD18-858B7BA06182}" srcOrd="1" destOrd="0" presId="urn:microsoft.com/office/officeart/2005/8/layout/orgChart1"/>
    <dgm:cxn modelId="{8837A88C-FCCC-4A45-AEAF-525057F01F35}" srcId="{CCE72D38-C7E2-43A3-88F7-BE22CED436D6}" destId="{FA609CF7-7488-4F30-BD03-7459F74307F0}" srcOrd="1" destOrd="0" parTransId="{3675C668-FDC0-42D6-B69F-887B2477C791}" sibTransId="{D7869F5A-B400-4CB5-85BF-898B8EA8290A}"/>
    <dgm:cxn modelId="{294350A0-3C49-43D6-94DB-B2DD0B79D449}" type="presOf" srcId="{FA609CF7-7488-4F30-BD03-7459F74307F0}" destId="{2AF350B8-2752-4392-8A5E-7CEA15E67A13}" srcOrd="0" destOrd="0" presId="urn:microsoft.com/office/officeart/2005/8/layout/orgChart1"/>
    <dgm:cxn modelId="{21EBE7AA-7CEB-43BC-A4E5-EAB5449EE13B}" type="presOf" srcId="{BD8AE194-B945-4193-BEA9-D90AC67588C8}" destId="{362D7B78-7005-4B2A-A1E1-BB55EEA2EAD3}" srcOrd="0" destOrd="0" presId="urn:microsoft.com/office/officeart/2005/8/layout/orgChart1"/>
    <dgm:cxn modelId="{5802BAB1-791F-4D4A-94F8-08072E444658}" srcId="{CCE72D38-C7E2-43A3-88F7-BE22CED436D6}" destId="{2D44279B-FBB8-4F8A-9A02-95B50C772A01}" srcOrd="0" destOrd="0" parTransId="{729C2178-DEEB-47B8-A613-72C42B37D768}" sibTransId="{DC87FC19-5388-46D5-B016-9FC7718AAC3D}"/>
    <dgm:cxn modelId="{D4ABEDCA-20F4-4368-A6DA-B23B98F0DC7B}" type="presOf" srcId="{3675C668-FDC0-42D6-B69F-887B2477C791}" destId="{EB257469-DE9E-4509-9B84-268E339B4E5C}" srcOrd="0" destOrd="0" presId="urn:microsoft.com/office/officeart/2005/8/layout/orgChart1"/>
    <dgm:cxn modelId="{99DF74D6-21C8-428B-9109-580BCAAC2C39}" type="presOf" srcId="{7BD42C5C-4211-48AF-BF8B-0D65975DD214}" destId="{4993A77D-BEF5-4CF2-A243-F3237FE37E47}" srcOrd="0" destOrd="0" presId="urn:microsoft.com/office/officeart/2005/8/layout/orgChart1"/>
    <dgm:cxn modelId="{17C6C3DB-9DCC-4DDE-9730-DFF69001E4AA}" srcId="{CCE72D38-C7E2-43A3-88F7-BE22CED436D6}" destId="{7BD42C5C-4211-48AF-BF8B-0D65975DD214}" srcOrd="3" destOrd="0" parTransId="{B489CA36-C86D-48D4-99D7-61A7BAAAE1D0}" sibTransId="{9FE61E48-80AF-4A57-8752-B5ACDF36E0D9}"/>
    <dgm:cxn modelId="{5FA9A0E7-9B0D-4B74-A2D7-A778C7C723AC}" type="presOf" srcId="{9A76532A-B54B-47BB-8136-1E545BA31F98}" destId="{9E0F532F-1EA7-4E98-A1C4-7C382AD8CE69}" srcOrd="0" destOrd="0" presId="urn:microsoft.com/office/officeart/2005/8/layout/orgChart1"/>
    <dgm:cxn modelId="{CF6FABEE-DF44-4042-9D32-1DFD6CA04C63}" type="presOf" srcId="{2D44279B-FBB8-4F8A-9A02-95B50C772A01}" destId="{E1CD1189-9D72-4F7C-9E4D-BE1B7FF853BE}" srcOrd="0" destOrd="0" presId="urn:microsoft.com/office/officeart/2005/8/layout/orgChart1"/>
    <dgm:cxn modelId="{7282FCFC-86B6-4928-810F-8C15449020F4}" srcId="{CCE72D38-C7E2-43A3-88F7-BE22CED436D6}" destId="{BD8AE194-B945-4193-BEA9-D90AC67588C8}" srcOrd="2" destOrd="0" parTransId="{9A76532A-B54B-47BB-8136-1E545BA31F98}" sibTransId="{4A386924-C882-4755-A655-A1C4F47C684E}"/>
    <dgm:cxn modelId="{F05DBC54-5E35-4024-93E0-F3FA6C7C8E92}" type="presParOf" srcId="{7CE710F1-FBDF-4585-8605-7646AB06491E}" destId="{83ECDFFE-CA6F-439C-B58F-0DFBE7F8D5C0}" srcOrd="0" destOrd="0" presId="urn:microsoft.com/office/officeart/2005/8/layout/orgChart1"/>
    <dgm:cxn modelId="{BE2E3D89-FD65-400D-B65A-31974C701CEF}" type="presParOf" srcId="{83ECDFFE-CA6F-439C-B58F-0DFBE7F8D5C0}" destId="{A7A0CB0D-5602-4DB5-AE53-D48E9178ABD0}" srcOrd="0" destOrd="0" presId="urn:microsoft.com/office/officeart/2005/8/layout/orgChart1"/>
    <dgm:cxn modelId="{32D67BDE-750B-48A4-8A3E-97D19E7BF1F6}" type="presParOf" srcId="{A7A0CB0D-5602-4DB5-AE53-D48E9178ABD0}" destId="{DA664068-34EA-45AE-AB23-370B32649EE8}" srcOrd="0" destOrd="0" presId="urn:microsoft.com/office/officeart/2005/8/layout/orgChart1"/>
    <dgm:cxn modelId="{57772CFE-CD4F-4B3F-A1EC-AF6B067B9219}" type="presParOf" srcId="{A7A0CB0D-5602-4DB5-AE53-D48E9178ABD0}" destId="{B55C4AAF-4148-49FF-AF20-0B0B45A08B74}" srcOrd="1" destOrd="0" presId="urn:microsoft.com/office/officeart/2005/8/layout/orgChart1"/>
    <dgm:cxn modelId="{04B8CE8A-8E3E-4673-A18D-EC3459770BD0}" type="presParOf" srcId="{83ECDFFE-CA6F-439C-B58F-0DFBE7F8D5C0}" destId="{4CD041D9-150F-44DD-BB95-5760F3EF45FA}" srcOrd="1" destOrd="0" presId="urn:microsoft.com/office/officeart/2005/8/layout/orgChart1"/>
    <dgm:cxn modelId="{69624120-7F49-4F9B-AE3A-813DCADAE77D}" type="presParOf" srcId="{4CD041D9-150F-44DD-BB95-5760F3EF45FA}" destId="{EB257469-DE9E-4509-9B84-268E339B4E5C}" srcOrd="0" destOrd="0" presId="urn:microsoft.com/office/officeart/2005/8/layout/orgChart1"/>
    <dgm:cxn modelId="{3902735F-2031-4EFD-8644-7A2AD7462080}" type="presParOf" srcId="{4CD041D9-150F-44DD-BB95-5760F3EF45FA}" destId="{08F50B56-200A-4668-A4EF-26E0608568AC}" srcOrd="1" destOrd="0" presId="urn:microsoft.com/office/officeart/2005/8/layout/orgChart1"/>
    <dgm:cxn modelId="{C5511E46-34AC-4202-B189-7D98F78E2A07}" type="presParOf" srcId="{08F50B56-200A-4668-A4EF-26E0608568AC}" destId="{EDC7C1CD-9B09-4498-BEC0-4FCEA0E64784}" srcOrd="0" destOrd="0" presId="urn:microsoft.com/office/officeart/2005/8/layout/orgChart1"/>
    <dgm:cxn modelId="{155AA2E5-2909-435A-BA15-EEB1BFC0FC6A}" type="presParOf" srcId="{EDC7C1CD-9B09-4498-BEC0-4FCEA0E64784}" destId="{2AF350B8-2752-4392-8A5E-7CEA15E67A13}" srcOrd="0" destOrd="0" presId="urn:microsoft.com/office/officeart/2005/8/layout/orgChart1"/>
    <dgm:cxn modelId="{2EAD4B5A-C270-4559-83D7-5ACB513D181F}" type="presParOf" srcId="{EDC7C1CD-9B09-4498-BEC0-4FCEA0E64784}" destId="{5E61BDB1-4704-44C1-A0E0-99EBBFA5FF61}" srcOrd="1" destOrd="0" presId="urn:microsoft.com/office/officeart/2005/8/layout/orgChart1"/>
    <dgm:cxn modelId="{7AF10BD9-1E4F-438F-8108-87F687D7E08D}" type="presParOf" srcId="{08F50B56-200A-4668-A4EF-26E0608568AC}" destId="{1BAF01E8-33AB-4763-B08A-736E14D9536B}" srcOrd="1" destOrd="0" presId="urn:microsoft.com/office/officeart/2005/8/layout/orgChart1"/>
    <dgm:cxn modelId="{C2B0116C-ABF3-4F62-B4E2-3019B378BF4C}" type="presParOf" srcId="{08F50B56-200A-4668-A4EF-26E0608568AC}" destId="{1C6F94B8-EF17-4945-B046-025E18040CB6}" srcOrd="2" destOrd="0" presId="urn:microsoft.com/office/officeart/2005/8/layout/orgChart1"/>
    <dgm:cxn modelId="{90771C1C-3BC7-4782-831D-67BB3C4EB0A5}" type="presParOf" srcId="{4CD041D9-150F-44DD-BB95-5760F3EF45FA}" destId="{9E0F532F-1EA7-4E98-A1C4-7C382AD8CE69}" srcOrd="2" destOrd="0" presId="urn:microsoft.com/office/officeart/2005/8/layout/orgChart1"/>
    <dgm:cxn modelId="{A88E3A87-9653-4FFA-868F-831C8F99D3F8}" type="presParOf" srcId="{4CD041D9-150F-44DD-BB95-5760F3EF45FA}" destId="{9E0A582C-CF85-4028-AD4E-86F6215F89F7}" srcOrd="3" destOrd="0" presId="urn:microsoft.com/office/officeart/2005/8/layout/orgChart1"/>
    <dgm:cxn modelId="{4433C1FC-9BD6-4EC1-9A24-9597CB5F3577}" type="presParOf" srcId="{9E0A582C-CF85-4028-AD4E-86F6215F89F7}" destId="{3CF62416-F39F-45C2-8CC5-65E5A6B892FD}" srcOrd="0" destOrd="0" presId="urn:microsoft.com/office/officeart/2005/8/layout/orgChart1"/>
    <dgm:cxn modelId="{B050E67B-165E-4C7A-9586-BED04E994C15}" type="presParOf" srcId="{3CF62416-F39F-45C2-8CC5-65E5A6B892FD}" destId="{362D7B78-7005-4B2A-A1E1-BB55EEA2EAD3}" srcOrd="0" destOrd="0" presId="urn:microsoft.com/office/officeart/2005/8/layout/orgChart1"/>
    <dgm:cxn modelId="{2A8D6A32-87FF-46F5-9603-E3A81D2E1704}" type="presParOf" srcId="{3CF62416-F39F-45C2-8CC5-65E5A6B892FD}" destId="{2F4AF1AE-25C7-4C3B-9E7B-7F391A75BCD5}" srcOrd="1" destOrd="0" presId="urn:microsoft.com/office/officeart/2005/8/layout/orgChart1"/>
    <dgm:cxn modelId="{CAC1C87D-8F00-49B9-8C5B-6C545968AC34}" type="presParOf" srcId="{9E0A582C-CF85-4028-AD4E-86F6215F89F7}" destId="{25869510-E0CD-41C3-A844-B3877A9ECED2}" srcOrd="1" destOrd="0" presId="urn:microsoft.com/office/officeart/2005/8/layout/orgChart1"/>
    <dgm:cxn modelId="{3404C8C7-D4D7-4B87-A694-C07A643A0833}" type="presParOf" srcId="{9E0A582C-CF85-4028-AD4E-86F6215F89F7}" destId="{91DED0C3-F1CD-4050-84FA-079EC3D847C1}" srcOrd="2" destOrd="0" presId="urn:microsoft.com/office/officeart/2005/8/layout/orgChart1"/>
    <dgm:cxn modelId="{FFDC49D4-4AAE-4DAA-94D3-AF365D047077}" type="presParOf" srcId="{4CD041D9-150F-44DD-BB95-5760F3EF45FA}" destId="{45E9A600-255F-4AE2-995C-1C62962BEDD4}" srcOrd="4" destOrd="0" presId="urn:microsoft.com/office/officeart/2005/8/layout/orgChart1"/>
    <dgm:cxn modelId="{060E61C3-B56D-4632-9D83-F858EB0FE4A8}" type="presParOf" srcId="{4CD041D9-150F-44DD-BB95-5760F3EF45FA}" destId="{06AF64E3-0EFF-4623-BDB5-837E0537A61F}" srcOrd="5" destOrd="0" presId="urn:microsoft.com/office/officeart/2005/8/layout/orgChart1"/>
    <dgm:cxn modelId="{214B4770-BEAA-4649-90AB-43C2F610425C}" type="presParOf" srcId="{06AF64E3-0EFF-4623-BDB5-837E0537A61F}" destId="{D7F7E135-A4CE-46D0-A56D-C09AF567FA09}" srcOrd="0" destOrd="0" presId="urn:microsoft.com/office/officeart/2005/8/layout/orgChart1"/>
    <dgm:cxn modelId="{6CE6CF90-5E6B-4363-B5BE-7C055C081514}" type="presParOf" srcId="{D7F7E135-A4CE-46D0-A56D-C09AF567FA09}" destId="{4993A77D-BEF5-4CF2-A243-F3237FE37E47}" srcOrd="0" destOrd="0" presId="urn:microsoft.com/office/officeart/2005/8/layout/orgChart1"/>
    <dgm:cxn modelId="{456A5D9F-4B0E-489D-BC7F-3A46F37F0994}" type="presParOf" srcId="{D7F7E135-A4CE-46D0-A56D-C09AF567FA09}" destId="{5015F95F-1334-4B97-BD18-858B7BA06182}" srcOrd="1" destOrd="0" presId="urn:microsoft.com/office/officeart/2005/8/layout/orgChart1"/>
    <dgm:cxn modelId="{0913AA1E-070A-4957-BE63-0B5386EFEA9F}" type="presParOf" srcId="{06AF64E3-0EFF-4623-BDB5-837E0537A61F}" destId="{B3259005-612B-451E-A57E-FD5B18FFAF7D}" srcOrd="1" destOrd="0" presId="urn:microsoft.com/office/officeart/2005/8/layout/orgChart1"/>
    <dgm:cxn modelId="{F382640F-FC25-4F20-8F51-030DA7962AE4}" type="presParOf" srcId="{06AF64E3-0EFF-4623-BDB5-837E0537A61F}" destId="{55BC205E-8AFC-4263-9A33-0AD7F1D40C69}" srcOrd="2" destOrd="0" presId="urn:microsoft.com/office/officeart/2005/8/layout/orgChart1"/>
    <dgm:cxn modelId="{07D1B98D-9AEB-450B-8B24-71AB85A25EEE}" type="presParOf" srcId="{83ECDFFE-CA6F-439C-B58F-0DFBE7F8D5C0}" destId="{E408C123-8523-4518-A735-8972BF1B9BC8}" srcOrd="2" destOrd="0" presId="urn:microsoft.com/office/officeart/2005/8/layout/orgChart1"/>
    <dgm:cxn modelId="{79D1A395-949A-4511-9DDE-EFAAB7CE4F2B}" type="presParOf" srcId="{E408C123-8523-4518-A735-8972BF1B9BC8}" destId="{6A1ABD60-BDA9-44C9-A531-1935C1BACB25}" srcOrd="0" destOrd="0" presId="urn:microsoft.com/office/officeart/2005/8/layout/orgChart1"/>
    <dgm:cxn modelId="{C2C3C88D-B9FA-466A-8A32-03C170E17B79}" type="presParOf" srcId="{E408C123-8523-4518-A735-8972BF1B9BC8}" destId="{3F8485F7-369F-4483-B5F4-4B1D50341D2C}" srcOrd="1" destOrd="0" presId="urn:microsoft.com/office/officeart/2005/8/layout/orgChart1"/>
    <dgm:cxn modelId="{47CDF782-0BC6-4024-90CD-652A2914CD9A}" type="presParOf" srcId="{3F8485F7-369F-4483-B5F4-4B1D50341D2C}" destId="{CA13B90D-C17D-4F73-B82D-F773DCF333B0}" srcOrd="0" destOrd="0" presId="urn:microsoft.com/office/officeart/2005/8/layout/orgChart1"/>
    <dgm:cxn modelId="{C60F8F39-04AC-4E1C-88A7-2D3D4F38C586}" type="presParOf" srcId="{CA13B90D-C17D-4F73-B82D-F773DCF333B0}" destId="{E1CD1189-9D72-4F7C-9E4D-BE1B7FF853BE}" srcOrd="0" destOrd="0" presId="urn:microsoft.com/office/officeart/2005/8/layout/orgChart1"/>
    <dgm:cxn modelId="{AFB0676D-9843-4D6E-A278-D2BAEB8047FE}" type="presParOf" srcId="{CA13B90D-C17D-4F73-B82D-F773DCF333B0}" destId="{1C95E3DA-5839-4CF8-9F31-48362B183616}" srcOrd="1" destOrd="0" presId="urn:microsoft.com/office/officeart/2005/8/layout/orgChart1"/>
    <dgm:cxn modelId="{C5087BF9-1ACC-4CDE-A6BF-A61ED5C16110}" type="presParOf" srcId="{3F8485F7-369F-4483-B5F4-4B1D50341D2C}" destId="{9A6DB040-E343-43BA-84DA-01A16FC00710}" srcOrd="1" destOrd="0" presId="urn:microsoft.com/office/officeart/2005/8/layout/orgChart1"/>
    <dgm:cxn modelId="{70A85E4A-CA6C-48BE-BB7C-752B3E208F33}" type="presParOf" srcId="{3F8485F7-369F-4483-B5F4-4B1D50341D2C}" destId="{3633835D-07D8-4FF3-93AE-59ECB614B266}"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49DFCBE-5740-44E5-A906-F3AFECBC207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CCE72D38-C7E2-43A3-88F7-BE22CED436D6}">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2. العوامل الخارجية</a:t>
          </a:r>
          <a:endParaRPr lang="en-US" dirty="0">
            <a:solidFill>
              <a:schemeClr val="bg1"/>
            </a:solidFill>
          </a:endParaRPr>
        </a:p>
      </dgm:t>
    </dgm:pt>
    <dgm:pt modelId="{01BF1ABA-F2BC-4F8C-8F51-88F564B598C3}" type="parTrans" cxnId="{FEFEFC2E-6423-44D6-8912-9965212A6513}">
      <dgm:prSet/>
      <dgm:spPr/>
      <dgm:t>
        <a:bodyPr/>
        <a:lstStyle/>
        <a:p>
          <a:endParaRPr lang="en-US"/>
        </a:p>
      </dgm:t>
    </dgm:pt>
    <dgm:pt modelId="{2BEE5B96-9575-4CDF-A515-60C4D546C153}" type="sibTrans" cxnId="{FEFEFC2E-6423-44D6-8912-9965212A6513}">
      <dgm:prSet/>
      <dgm:spPr/>
      <dgm:t>
        <a:bodyPr/>
        <a:lstStyle/>
        <a:p>
          <a:endParaRPr lang="en-US"/>
        </a:p>
      </dgm:t>
    </dgm:pt>
    <dgm:pt modelId="{FA609CF7-7488-4F30-BD03-7459F74307F0}">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ج. المجموعات المرجعية</a:t>
          </a:r>
          <a:endParaRPr lang="en-US" dirty="0">
            <a:solidFill>
              <a:schemeClr val="bg1"/>
            </a:solidFill>
          </a:endParaRPr>
        </a:p>
      </dgm:t>
    </dgm:pt>
    <dgm:pt modelId="{3675C668-FDC0-42D6-B69F-887B2477C791}" type="parTrans" cxnId="{8837A88C-FCCC-4A45-AEAF-525057F01F35}">
      <dgm:prSet/>
      <dgm:spPr/>
      <dgm:t>
        <a:bodyPr/>
        <a:lstStyle/>
        <a:p>
          <a:endParaRPr lang="en-US">
            <a:solidFill>
              <a:schemeClr val="bg1"/>
            </a:solidFill>
          </a:endParaRPr>
        </a:p>
      </dgm:t>
    </dgm:pt>
    <dgm:pt modelId="{D7869F5A-B400-4CB5-85BF-898B8EA8290A}" type="sibTrans" cxnId="{8837A88C-FCCC-4A45-AEAF-525057F01F35}">
      <dgm:prSet/>
      <dgm:spPr/>
      <dgm:t>
        <a:bodyPr/>
        <a:lstStyle/>
        <a:p>
          <a:endParaRPr lang="en-US"/>
        </a:p>
      </dgm:t>
    </dgm:pt>
    <dgm:pt modelId="{BD8AE194-B945-4193-BEA9-D90AC67588C8}">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ب.  الطبقة الاجتماعية</a:t>
          </a:r>
          <a:endParaRPr lang="en-US" dirty="0">
            <a:solidFill>
              <a:schemeClr val="bg1"/>
            </a:solidFill>
          </a:endParaRPr>
        </a:p>
      </dgm:t>
    </dgm:pt>
    <dgm:pt modelId="{9A76532A-B54B-47BB-8136-1E545BA31F98}" type="parTrans" cxnId="{7282FCFC-86B6-4928-810F-8C15449020F4}">
      <dgm:prSet/>
      <dgm:spPr/>
      <dgm:t>
        <a:bodyPr/>
        <a:lstStyle/>
        <a:p>
          <a:endParaRPr lang="en-US">
            <a:solidFill>
              <a:schemeClr val="bg1"/>
            </a:solidFill>
          </a:endParaRPr>
        </a:p>
      </dgm:t>
    </dgm:pt>
    <dgm:pt modelId="{4A386924-C882-4755-A655-A1C4F47C684E}" type="sibTrans" cxnId="{7282FCFC-86B6-4928-810F-8C15449020F4}">
      <dgm:prSet/>
      <dgm:spPr/>
      <dgm:t>
        <a:bodyPr/>
        <a:lstStyle/>
        <a:p>
          <a:endParaRPr lang="en-US"/>
        </a:p>
      </dgm:t>
    </dgm:pt>
    <dgm:pt modelId="{7BD42C5C-4211-48AF-BF8B-0D65975DD214}">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أ.  الثقافة</a:t>
          </a:r>
          <a:endParaRPr lang="en-US" dirty="0">
            <a:solidFill>
              <a:schemeClr val="bg1"/>
            </a:solidFill>
          </a:endParaRPr>
        </a:p>
      </dgm:t>
    </dgm:pt>
    <dgm:pt modelId="{B489CA36-C86D-48D4-99D7-61A7BAAAE1D0}" type="parTrans" cxnId="{17C6C3DB-9DCC-4DDE-9730-DFF69001E4AA}">
      <dgm:prSet/>
      <dgm:spPr/>
      <dgm:t>
        <a:bodyPr/>
        <a:lstStyle/>
        <a:p>
          <a:endParaRPr lang="en-US">
            <a:solidFill>
              <a:schemeClr val="bg1"/>
            </a:solidFill>
          </a:endParaRPr>
        </a:p>
      </dgm:t>
    </dgm:pt>
    <dgm:pt modelId="{9FE61E48-80AF-4A57-8752-B5ACDF36E0D9}" type="sibTrans" cxnId="{17C6C3DB-9DCC-4DDE-9730-DFF69001E4AA}">
      <dgm:prSet/>
      <dgm:spPr/>
      <dgm:t>
        <a:bodyPr/>
        <a:lstStyle/>
        <a:p>
          <a:endParaRPr lang="en-US"/>
        </a:p>
      </dgm:t>
    </dgm:pt>
    <dgm:pt modelId="{7CE710F1-FBDF-4585-8605-7646AB06491E}" type="pres">
      <dgm:prSet presAssocID="{D49DFCBE-5740-44E5-A906-F3AFECBC2078}" presName="hierChild1" presStyleCnt="0">
        <dgm:presLayoutVars>
          <dgm:orgChart val="1"/>
          <dgm:chPref val="1"/>
          <dgm:dir/>
          <dgm:animOne val="branch"/>
          <dgm:animLvl val="lvl"/>
          <dgm:resizeHandles/>
        </dgm:presLayoutVars>
      </dgm:prSet>
      <dgm:spPr/>
    </dgm:pt>
    <dgm:pt modelId="{83ECDFFE-CA6F-439C-B58F-0DFBE7F8D5C0}" type="pres">
      <dgm:prSet presAssocID="{CCE72D38-C7E2-43A3-88F7-BE22CED436D6}" presName="hierRoot1" presStyleCnt="0">
        <dgm:presLayoutVars>
          <dgm:hierBranch val="init"/>
        </dgm:presLayoutVars>
      </dgm:prSet>
      <dgm:spPr/>
    </dgm:pt>
    <dgm:pt modelId="{A7A0CB0D-5602-4DB5-AE53-D48E9178ABD0}" type="pres">
      <dgm:prSet presAssocID="{CCE72D38-C7E2-43A3-88F7-BE22CED436D6}" presName="rootComposite1" presStyleCnt="0"/>
      <dgm:spPr/>
    </dgm:pt>
    <dgm:pt modelId="{DA664068-34EA-45AE-AB23-370B32649EE8}" type="pres">
      <dgm:prSet presAssocID="{CCE72D38-C7E2-43A3-88F7-BE22CED436D6}" presName="rootText1" presStyleLbl="node0" presStyleIdx="0" presStyleCnt="1">
        <dgm:presLayoutVars>
          <dgm:chPref val="3"/>
        </dgm:presLayoutVars>
      </dgm:prSet>
      <dgm:spPr/>
    </dgm:pt>
    <dgm:pt modelId="{B55C4AAF-4148-49FF-AF20-0B0B45A08B74}" type="pres">
      <dgm:prSet presAssocID="{CCE72D38-C7E2-43A3-88F7-BE22CED436D6}" presName="rootConnector1" presStyleLbl="node1" presStyleIdx="0" presStyleCnt="0"/>
      <dgm:spPr/>
    </dgm:pt>
    <dgm:pt modelId="{4CD041D9-150F-44DD-BB95-5760F3EF45FA}" type="pres">
      <dgm:prSet presAssocID="{CCE72D38-C7E2-43A3-88F7-BE22CED436D6}" presName="hierChild2" presStyleCnt="0"/>
      <dgm:spPr/>
    </dgm:pt>
    <dgm:pt modelId="{EB257469-DE9E-4509-9B84-268E339B4E5C}" type="pres">
      <dgm:prSet presAssocID="{3675C668-FDC0-42D6-B69F-887B2477C791}" presName="Name37" presStyleLbl="parChTrans1D2" presStyleIdx="0" presStyleCnt="3"/>
      <dgm:spPr/>
    </dgm:pt>
    <dgm:pt modelId="{08F50B56-200A-4668-A4EF-26E0608568AC}" type="pres">
      <dgm:prSet presAssocID="{FA609CF7-7488-4F30-BD03-7459F74307F0}" presName="hierRoot2" presStyleCnt="0">
        <dgm:presLayoutVars>
          <dgm:hierBranch val="init"/>
        </dgm:presLayoutVars>
      </dgm:prSet>
      <dgm:spPr/>
    </dgm:pt>
    <dgm:pt modelId="{EDC7C1CD-9B09-4498-BEC0-4FCEA0E64784}" type="pres">
      <dgm:prSet presAssocID="{FA609CF7-7488-4F30-BD03-7459F74307F0}" presName="rootComposite" presStyleCnt="0"/>
      <dgm:spPr/>
    </dgm:pt>
    <dgm:pt modelId="{2AF350B8-2752-4392-8A5E-7CEA15E67A13}" type="pres">
      <dgm:prSet presAssocID="{FA609CF7-7488-4F30-BD03-7459F74307F0}" presName="rootText" presStyleLbl="node2" presStyleIdx="0" presStyleCnt="3">
        <dgm:presLayoutVars>
          <dgm:chPref val="3"/>
        </dgm:presLayoutVars>
      </dgm:prSet>
      <dgm:spPr/>
    </dgm:pt>
    <dgm:pt modelId="{5E61BDB1-4704-44C1-A0E0-99EBBFA5FF61}" type="pres">
      <dgm:prSet presAssocID="{FA609CF7-7488-4F30-BD03-7459F74307F0}" presName="rootConnector" presStyleLbl="node2" presStyleIdx="0" presStyleCnt="3"/>
      <dgm:spPr/>
    </dgm:pt>
    <dgm:pt modelId="{1BAF01E8-33AB-4763-B08A-736E14D9536B}" type="pres">
      <dgm:prSet presAssocID="{FA609CF7-7488-4F30-BD03-7459F74307F0}" presName="hierChild4" presStyleCnt="0"/>
      <dgm:spPr/>
    </dgm:pt>
    <dgm:pt modelId="{1C6F94B8-EF17-4945-B046-025E18040CB6}" type="pres">
      <dgm:prSet presAssocID="{FA609CF7-7488-4F30-BD03-7459F74307F0}" presName="hierChild5" presStyleCnt="0"/>
      <dgm:spPr/>
    </dgm:pt>
    <dgm:pt modelId="{9E0F532F-1EA7-4E98-A1C4-7C382AD8CE69}" type="pres">
      <dgm:prSet presAssocID="{9A76532A-B54B-47BB-8136-1E545BA31F98}" presName="Name37" presStyleLbl="parChTrans1D2" presStyleIdx="1" presStyleCnt="3"/>
      <dgm:spPr/>
    </dgm:pt>
    <dgm:pt modelId="{9E0A582C-CF85-4028-AD4E-86F6215F89F7}" type="pres">
      <dgm:prSet presAssocID="{BD8AE194-B945-4193-BEA9-D90AC67588C8}" presName="hierRoot2" presStyleCnt="0">
        <dgm:presLayoutVars>
          <dgm:hierBranch val="init"/>
        </dgm:presLayoutVars>
      </dgm:prSet>
      <dgm:spPr/>
    </dgm:pt>
    <dgm:pt modelId="{3CF62416-F39F-45C2-8CC5-65E5A6B892FD}" type="pres">
      <dgm:prSet presAssocID="{BD8AE194-B945-4193-BEA9-D90AC67588C8}" presName="rootComposite" presStyleCnt="0"/>
      <dgm:spPr/>
    </dgm:pt>
    <dgm:pt modelId="{362D7B78-7005-4B2A-A1E1-BB55EEA2EAD3}" type="pres">
      <dgm:prSet presAssocID="{BD8AE194-B945-4193-BEA9-D90AC67588C8}" presName="rootText" presStyleLbl="node2" presStyleIdx="1" presStyleCnt="3">
        <dgm:presLayoutVars>
          <dgm:chPref val="3"/>
        </dgm:presLayoutVars>
      </dgm:prSet>
      <dgm:spPr/>
    </dgm:pt>
    <dgm:pt modelId="{2F4AF1AE-25C7-4C3B-9E7B-7F391A75BCD5}" type="pres">
      <dgm:prSet presAssocID="{BD8AE194-B945-4193-BEA9-D90AC67588C8}" presName="rootConnector" presStyleLbl="node2" presStyleIdx="1" presStyleCnt="3"/>
      <dgm:spPr/>
    </dgm:pt>
    <dgm:pt modelId="{25869510-E0CD-41C3-A844-B3877A9ECED2}" type="pres">
      <dgm:prSet presAssocID="{BD8AE194-B945-4193-BEA9-D90AC67588C8}" presName="hierChild4" presStyleCnt="0"/>
      <dgm:spPr/>
    </dgm:pt>
    <dgm:pt modelId="{91DED0C3-F1CD-4050-84FA-079EC3D847C1}" type="pres">
      <dgm:prSet presAssocID="{BD8AE194-B945-4193-BEA9-D90AC67588C8}" presName="hierChild5" presStyleCnt="0"/>
      <dgm:spPr/>
    </dgm:pt>
    <dgm:pt modelId="{45E9A600-255F-4AE2-995C-1C62962BEDD4}" type="pres">
      <dgm:prSet presAssocID="{B489CA36-C86D-48D4-99D7-61A7BAAAE1D0}" presName="Name37" presStyleLbl="parChTrans1D2" presStyleIdx="2" presStyleCnt="3"/>
      <dgm:spPr/>
    </dgm:pt>
    <dgm:pt modelId="{06AF64E3-0EFF-4623-BDB5-837E0537A61F}" type="pres">
      <dgm:prSet presAssocID="{7BD42C5C-4211-48AF-BF8B-0D65975DD214}" presName="hierRoot2" presStyleCnt="0">
        <dgm:presLayoutVars>
          <dgm:hierBranch val="init"/>
        </dgm:presLayoutVars>
      </dgm:prSet>
      <dgm:spPr/>
    </dgm:pt>
    <dgm:pt modelId="{D7F7E135-A4CE-46D0-A56D-C09AF567FA09}" type="pres">
      <dgm:prSet presAssocID="{7BD42C5C-4211-48AF-BF8B-0D65975DD214}" presName="rootComposite" presStyleCnt="0"/>
      <dgm:spPr/>
    </dgm:pt>
    <dgm:pt modelId="{4993A77D-BEF5-4CF2-A243-F3237FE37E47}" type="pres">
      <dgm:prSet presAssocID="{7BD42C5C-4211-48AF-BF8B-0D65975DD214}" presName="rootText" presStyleLbl="node2" presStyleIdx="2" presStyleCnt="3">
        <dgm:presLayoutVars>
          <dgm:chPref val="3"/>
        </dgm:presLayoutVars>
      </dgm:prSet>
      <dgm:spPr/>
    </dgm:pt>
    <dgm:pt modelId="{5015F95F-1334-4B97-BD18-858B7BA06182}" type="pres">
      <dgm:prSet presAssocID="{7BD42C5C-4211-48AF-BF8B-0D65975DD214}" presName="rootConnector" presStyleLbl="node2" presStyleIdx="2" presStyleCnt="3"/>
      <dgm:spPr/>
    </dgm:pt>
    <dgm:pt modelId="{B3259005-612B-451E-A57E-FD5B18FFAF7D}" type="pres">
      <dgm:prSet presAssocID="{7BD42C5C-4211-48AF-BF8B-0D65975DD214}" presName="hierChild4" presStyleCnt="0"/>
      <dgm:spPr/>
    </dgm:pt>
    <dgm:pt modelId="{55BC205E-8AFC-4263-9A33-0AD7F1D40C69}" type="pres">
      <dgm:prSet presAssocID="{7BD42C5C-4211-48AF-BF8B-0D65975DD214}" presName="hierChild5" presStyleCnt="0"/>
      <dgm:spPr/>
    </dgm:pt>
    <dgm:pt modelId="{E408C123-8523-4518-A735-8972BF1B9BC8}" type="pres">
      <dgm:prSet presAssocID="{CCE72D38-C7E2-43A3-88F7-BE22CED436D6}" presName="hierChild3" presStyleCnt="0"/>
      <dgm:spPr/>
    </dgm:pt>
  </dgm:ptLst>
  <dgm:cxnLst>
    <dgm:cxn modelId="{8BA1A70C-4DDD-4F54-AA93-6F08F98E5579}" type="presOf" srcId="{BD8AE194-B945-4193-BEA9-D90AC67588C8}" destId="{2F4AF1AE-25C7-4C3B-9E7B-7F391A75BCD5}" srcOrd="1" destOrd="0" presId="urn:microsoft.com/office/officeart/2005/8/layout/orgChart1"/>
    <dgm:cxn modelId="{B3EE9317-F40C-4BED-AC84-BB9505CE9830}" type="presOf" srcId="{D49DFCBE-5740-44E5-A906-F3AFECBC2078}" destId="{7CE710F1-FBDF-4585-8605-7646AB06491E}" srcOrd="0" destOrd="0" presId="urn:microsoft.com/office/officeart/2005/8/layout/orgChart1"/>
    <dgm:cxn modelId="{5393912E-CBD0-4E57-9A13-FE5BB3BAFD14}" type="presOf" srcId="{CCE72D38-C7E2-43A3-88F7-BE22CED436D6}" destId="{B55C4AAF-4148-49FF-AF20-0B0B45A08B74}" srcOrd="1" destOrd="0" presId="urn:microsoft.com/office/officeart/2005/8/layout/orgChart1"/>
    <dgm:cxn modelId="{FEFEFC2E-6423-44D6-8912-9965212A6513}" srcId="{D49DFCBE-5740-44E5-A906-F3AFECBC2078}" destId="{CCE72D38-C7E2-43A3-88F7-BE22CED436D6}" srcOrd="0" destOrd="0" parTransId="{01BF1ABA-F2BC-4F8C-8F51-88F564B598C3}" sibTransId="{2BEE5B96-9575-4CDF-A515-60C4D546C153}"/>
    <dgm:cxn modelId="{46FD7755-8760-4FF1-A813-62F229B05120}" type="presOf" srcId="{CCE72D38-C7E2-43A3-88F7-BE22CED436D6}" destId="{DA664068-34EA-45AE-AB23-370B32649EE8}" srcOrd="0" destOrd="0" presId="urn:microsoft.com/office/officeart/2005/8/layout/orgChart1"/>
    <dgm:cxn modelId="{10C9C986-2F3C-4006-8283-523483CF5E2D}" type="presOf" srcId="{FA609CF7-7488-4F30-BD03-7459F74307F0}" destId="{5E61BDB1-4704-44C1-A0E0-99EBBFA5FF61}" srcOrd="1" destOrd="0" presId="urn:microsoft.com/office/officeart/2005/8/layout/orgChart1"/>
    <dgm:cxn modelId="{6ADDDA89-1F57-4299-AA8C-4BA4DD8D7137}" type="presOf" srcId="{B489CA36-C86D-48D4-99D7-61A7BAAAE1D0}" destId="{45E9A600-255F-4AE2-995C-1C62962BEDD4}" srcOrd="0" destOrd="0" presId="urn:microsoft.com/office/officeart/2005/8/layout/orgChart1"/>
    <dgm:cxn modelId="{09176F8A-4079-4FBE-B985-0F34FF455109}" type="presOf" srcId="{7BD42C5C-4211-48AF-BF8B-0D65975DD214}" destId="{5015F95F-1334-4B97-BD18-858B7BA06182}" srcOrd="1" destOrd="0" presId="urn:microsoft.com/office/officeart/2005/8/layout/orgChart1"/>
    <dgm:cxn modelId="{8837A88C-FCCC-4A45-AEAF-525057F01F35}" srcId="{CCE72D38-C7E2-43A3-88F7-BE22CED436D6}" destId="{FA609CF7-7488-4F30-BD03-7459F74307F0}" srcOrd="0" destOrd="0" parTransId="{3675C668-FDC0-42D6-B69F-887B2477C791}" sibTransId="{D7869F5A-B400-4CB5-85BF-898B8EA8290A}"/>
    <dgm:cxn modelId="{294350A0-3C49-43D6-94DB-B2DD0B79D449}" type="presOf" srcId="{FA609CF7-7488-4F30-BD03-7459F74307F0}" destId="{2AF350B8-2752-4392-8A5E-7CEA15E67A13}" srcOrd="0" destOrd="0" presId="urn:microsoft.com/office/officeart/2005/8/layout/orgChart1"/>
    <dgm:cxn modelId="{21EBE7AA-7CEB-43BC-A4E5-EAB5449EE13B}" type="presOf" srcId="{BD8AE194-B945-4193-BEA9-D90AC67588C8}" destId="{362D7B78-7005-4B2A-A1E1-BB55EEA2EAD3}" srcOrd="0" destOrd="0" presId="urn:microsoft.com/office/officeart/2005/8/layout/orgChart1"/>
    <dgm:cxn modelId="{D4ABEDCA-20F4-4368-A6DA-B23B98F0DC7B}" type="presOf" srcId="{3675C668-FDC0-42D6-B69F-887B2477C791}" destId="{EB257469-DE9E-4509-9B84-268E339B4E5C}" srcOrd="0" destOrd="0" presId="urn:microsoft.com/office/officeart/2005/8/layout/orgChart1"/>
    <dgm:cxn modelId="{99DF74D6-21C8-428B-9109-580BCAAC2C39}" type="presOf" srcId="{7BD42C5C-4211-48AF-BF8B-0D65975DD214}" destId="{4993A77D-BEF5-4CF2-A243-F3237FE37E47}" srcOrd="0" destOrd="0" presId="urn:microsoft.com/office/officeart/2005/8/layout/orgChart1"/>
    <dgm:cxn modelId="{17C6C3DB-9DCC-4DDE-9730-DFF69001E4AA}" srcId="{CCE72D38-C7E2-43A3-88F7-BE22CED436D6}" destId="{7BD42C5C-4211-48AF-BF8B-0D65975DD214}" srcOrd="2" destOrd="0" parTransId="{B489CA36-C86D-48D4-99D7-61A7BAAAE1D0}" sibTransId="{9FE61E48-80AF-4A57-8752-B5ACDF36E0D9}"/>
    <dgm:cxn modelId="{5FA9A0E7-9B0D-4B74-A2D7-A778C7C723AC}" type="presOf" srcId="{9A76532A-B54B-47BB-8136-1E545BA31F98}" destId="{9E0F532F-1EA7-4E98-A1C4-7C382AD8CE69}" srcOrd="0" destOrd="0" presId="urn:microsoft.com/office/officeart/2005/8/layout/orgChart1"/>
    <dgm:cxn modelId="{7282FCFC-86B6-4928-810F-8C15449020F4}" srcId="{CCE72D38-C7E2-43A3-88F7-BE22CED436D6}" destId="{BD8AE194-B945-4193-BEA9-D90AC67588C8}" srcOrd="1" destOrd="0" parTransId="{9A76532A-B54B-47BB-8136-1E545BA31F98}" sibTransId="{4A386924-C882-4755-A655-A1C4F47C684E}"/>
    <dgm:cxn modelId="{F05DBC54-5E35-4024-93E0-F3FA6C7C8E92}" type="presParOf" srcId="{7CE710F1-FBDF-4585-8605-7646AB06491E}" destId="{83ECDFFE-CA6F-439C-B58F-0DFBE7F8D5C0}" srcOrd="0" destOrd="0" presId="urn:microsoft.com/office/officeart/2005/8/layout/orgChart1"/>
    <dgm:cxn modelId="{BE2E3D89-FD65-400D-B65A-31974C701CEF}" type="presParOf" srcId="{83ECDFFE-CA6F-439C-B58F-0DFBE7F8D5C0}" destId="{A7A0CB0D-5602-4DB5-AE53-D48E9178ABD0}" srcOrd="0" destOrd="0" presId="urn:microsoft.com/office/officeart/2005/8/layout/orgChart1"/>
    <dgm:cxn modelId="{32D67BDE-750B-48A4-8A3E-97D19E7BF1F6}" type="presParOf" srcId="{A7A0CB0D-5602-4DB5-AE53-D48E9178ABD0}" destId="{DA664068-34EA-45AE-AB23-370B32649EE8}" srcOrd="0" destOrd="0" presId="urn:microsoft.com/office/officeart/2005/8/layout/orgChart1"/>
    <dgm:cxn modelId="{57772CFE-CD4F-4B3F-A1EC-AF6B067B9219}" type="presParOf" srcId="{A7A0CB0D-5602-4DB5-AE53-D48E9178ABD0}" destId="{B55C4AAF-4148-49FF-AF20-0B0B45A08B74}" srcOrd="1" destOrd="0" presId="urn:microsoft.com/office/officeart/2005/8/layout/orgChart1"/>
    <dgm:cxn modelId="{04B8CE8A-8E3E-4673-A18D-EC3459770BD0}" type="presParOf" srcId="{83ECDFFE-CA6F-439C-B58F-0DFBE7F8D5C0}" destId="{4CD041D9-150F-44DD-BB95-5760F3EF45FA}" srcOrd="1" destOrd="0" presId="urn:microsoft.com/office/officeart/2005/8/layout/orgChart1"/>
    <dgm:cxn modelId="{69624120-7F49-4F9B-AE3A-813DCADAE77D}" type="presParOf" srcId="{4CD041D9-150F-44DD-BB95-5760F3EF45FA}" destId="{EB257469-DE9E-4509-9B84-268E339B4E5C}" srcOrd="0" destOrd="0" presId="urn:microsoft.com/office/officeart/2005/8/layout/orgChart1"/>
    <dgm:cxn modelId="{3902735F-2031-4EFD-8644-7A2AD7462080}" type="presParOf" srcId="{4CD041D9-150F-44DD-BB95-5760F3EF45FA}" destId="{08F50B56-200A-4668-A4EF-26E0608568AC}" srcOrd="1" destOrd="0" presId="urn:microsoft.com/office/officeart/2005/8/layout/orgChart1"/>
    <dgm:cxn modelId="{C5511E46-34AC-4202-B189-7D98F78E2A07}" type="presParOf" srcId="{08F50B56-200A-4668-A4EF-26E0608568AC}" destId="{EDC7C1CD-9B09-4498-BEC0-4FCEA0E64784}" srcOrd="0" destOrd="0" presId="urn:microsoft.com/office/officeart/2005/8/layout/orgChart1"/>
    <dgm:cxn modelId="{155AA2E5-2909-435A-BA15-EEB1BFC0FC6A}" type="presParOf" srcId="{EDC7C1CD-9B09-4498-BEC0-4FCEA0E64784}" destId="{2AF350B8-2752-4392-8A5E-7CEA15E67A13}" srcOrd="0" destOrd="0" presId="urn:microsoft.com/office/officeart/2005/8/layout/orgChart1"/>
    <dgm:cxn modelId="{2EAD4B5A-C270-4559-83D7-5ACB513D181F}" type="presParOf" srcId="{EDC7C1CD-9B09-4498-BEC0-4FCEA0E64784}" destId="{5E61BDB1-4704-44C1-A0E0-99EBBFA5FF61}" srcOrd="1" destOrd="0" presId="urn:microsoft.com/office/officeart/2005/8/layout/orgChart1"/>
    <dgm:cxn modelId="{7AF10BD9-1E4F-438F-8108-87F687D7E08D}" type="presParOf" srcId="{08F50B56-200A-4668-A4EF-26E0608568AC}" destId="{1BAF01E8-33AB-4763-B08A-736E14D9536B}" srcOrd="1" destOrd="0" presId="urn:microsoft.com/office/officeart/2005/8/layout/orgChart1"/>
    <dgm:cxn modelId="{C2B0116C-ABF3-4F62-B4E2-3019B378BF4C}" type="presParOf" srcId="{08F50B56-200A-4668-A4EF-26E0608568AC}" destId="{1C6F94B8-EF17-4945-B046-025E18040CB6}" srcOrd="2" destOrd="0" presId="urn:microsoft.com/office/officeart/2005/8/layout/orgChart1"/>
    <dgm:cxn modelId="{90771C1C-3BC7-4782-831D-67BB3C4EB0A5}" type="presParOf" srcId="{4CD041D9-150F-44DD-BB95-5760F3EF45FA}" destId="{9E0F532F-1EA7-4E98-A1C4-7C382AD8CE69}" srcOrd="2" destOrd="0" presId="urn:microsoft.com/office/officeart/2005/8/layout/orgChart1"/>
    <dgm:cxn modelId="{A88E3A87-9653-4FFA-868F-831C8F99D3F8}" type="presParOf" srcId="{4CD041D9-150F-44DD-BB95-5760F3EF45FA}" destId="{9E0A582C-CF85-4028-AD4E-86F6215F89F7}" srcOrd="3" destOrd="0" presId="urn:microsoft.com/office/officeart/2005/8/layout/orgChart1"/>
    <dgm:cxn modelId="{4433C1FC-9BD6-4EC1-9A24-9597CB5F3577}" type="presParOf" srcId="{9E0A582C-CF85-4028-AD4E-86F6215F89F7}" destId="{3CF62416-F39F-45C2-8CC5-65E5A6B892FD}" srcOrd="0" destOrd="0" presId="urn:microsoft.com/office/officeart/2005/8/layout/orgChart1"/>
    <dgm:cxn modelId="{B050E67B-165E-4C7A-9586-BED04E994C15}" type="presParOf" srcId="{3CF62416-F39F-45C2-8CC5-65E5A6B892FD}" destId="{362D7B78-7005-4B2A-A1E1-BB55EEA2EAD3}" srcOrd="0" destOrd="0" presId="urn:microsoft.com/office/officeart/2005/8/layout/orgChart1"/>
    <dgm:cxn modelId="{2A8D6A32-87FF-46F5-9603-E3A81D2E1704}" type="presParOf" srcId="{3CF62416-F39F-45C2-8CC5-65E5A6B892FD}" destId="{2F4AF1AE-25C7-4C3B-9E7B-7F391A75BCD5}" srcOrd="1" destOrd="0" presId="urn:microsoft.com/office/officeart/2005/8/layout/orgChart1"/>
    <dgm:cxn modelId="{CAC1C87D-8F00-49B9-8C5B-6C545968AC34}" type="presParOf" srcId="{9E0A582C-CF85-4028-AD4E-86F6215F89F7}" destId="{25869510-E0CD-41C3-A844-B3877A9ECED2}" srcOrd="1" destOrd="0" presId="urn:microsoft.com/office/officeart/2005/8/layout/orgChart1"/>
    <dgm:cxn modelId="{3404C8C7-D4D7-4B87-A694-C07A643A0833}" type="presParOf" srcId="{9E0A582C-CF85-4028-AD4E-86F6215F89F7}" destId="{91DED0C3-F1CD-4050-84FA-079EC3D847C1}" srcOrd="2" destOrd="0" presId="urn:microsoft.com/office/officeart/2005/8/layout/orgChart1"/>
    <dgm:cxn modelId="{FFDC49D4-4AAE-4DAA-94D3-AF365D047077}" type="presParOf" srcId="{4CD041D9-150F-44DD-BB95-5760F3EF45FA}" destId="{45E9A600-255F-4AE2-995C-1C62962BEDD4}" srcOrd="4" destOrd="0" presId="urn:microsoft.com/office/officeart/2005/8/layout/orgChart1"/>
    <dgm:cxn modelId="{060E61C3-B56D-4632-9D83-F858EB0FE4A8}" type="presParOf" srcId="{4CD041D9-150F-44DD-BB95-5760F3EF45FA}" destId="{06AF64E3-0EFF-4623-BDB5-837E0537A61F}" srcOrd="5" destOrd="0" presId="urn:microsoft.com/office/officeart/2005/8/layout/orgChart1"/>
    <dgm:cxn modelId="{214B4770-BEAA-4649-90AB-43C2F610425C}" type="presParOf" srcId="{06AF64E3-0EFF-4623-BDB5-837E0537A61F}" destId="{D7F7E135-A4CE-46D0-A56D-C09AF567FA09}" srcOrd="0" destOrd="0" presId="urn:microsoft.com/office/officeart/2005/8/layout/orgChart1"/>
    <dgm:cxn modelId="{6CE6CF90-5E6B-4363-B5BE-7C055C081514}" type="presParOf" srcId="{D7F7E135-A4CE-46D0-A56D-C09AF567FA09}" destId="{4993A77D-BEF5-4CF2-A243-F3237FE37E47}" srcOrd="0" destOrd="0" presId="urn:microsoft.com/office/officeart/2005/8/layout/orgChart1"/>
    <dgm:cxn modelId="{456A5D9F-4B0E-489D-BC7F-3A46F37F0994}" type="presParOf" srcId="{D7F7E135-A4CE-46D0-A56D-C09AF567FA09}" destId="{5015F95F-1334-4B97-BD18-858B7BA06182}" srcOrd="1" destOrd="0" presId="urn:microsoft.com/office/officeart/2005/8/layout/orgChart1"/>
    <dgm:cxn modelId="{0913AA1E-070A-4957-BE63-0B5386EFEA9F}" type="presParOf" srcId="{06AF64E3-0EFF-4623-BDB5-837E0537A61F}" destId="{B3259005-612B-451E-A57E-FD5B18FFAF7D}" srcOrd="1" destOrd="0" presId="urn:microsoft.com/office/officeart/2005/8/layout/orgChart1"/>
    <dgm:cxn modelId="{F382640F-FC25-4F20-8F51-030DA7962AE4}" type="presParOf" srcId="{06AF64E3-0EFF-4623-BDB5-837E0537A61F}" destId="{55BC205E-8AFC-4263-9A33-0AD7F1D40C69}" srcOrd="2" destOrd="0" presId="urn:microsoft.com/office/officeart/2005/8/layout/orgChart1"/>
    <dgm:cxn modelId="{07D1B98D-9AEB-450B-8B24-71AB85A25EEE}" type="presParOf" srcId="{83ECDFFE-CA6F-439C-B58F-0DFBE7F8D5C0}" destId="{E408C123-8523-4518-A735-8972BF1B9BC8}"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49DFCBE-5740-44E5-A906-F3AFECBC207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CCE72D38-C7E2-43A3-88F7-BE22CED436D6}">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3. العوامل الداخلية</a:t>
          </a:r>
          <a:endParaRPr lang="en-US" dirty="0">
            <a:solidFill>
              <a:schemeClr val="bg1"/>
            </a:solidFill>
          </a:endParaRPr>
        </a:p>
      </dgm:t>
    </dgm:pt>
    <dgm:pt modelId="{01BF1ABA-F2BC-4F8C-8F51-88F564B598C3}" type="parTrans" cxnId="{FEFEFC2E-6423-44D6-8912-9965212A6513}">
      <dgm:prSet/>
      <dgm:spPr/>
      <dgm:t>
        <a:bodyPr/>
        <a:lstStyle/>
        <a:p>
          <a:endParaRPr lang="en-US"/>
        </a:p>
      </dgm:t>
    </dgm:pt>
    <dgm:pt modelId="{2BEE5B96-9575-4CDF-A515-60C4D546C153}" type="sibTrans" cxnId="{FEFEFC2E-6423-44D6-8912-9965212A6513}">
      <dgm:prSet/>
      <dgm:spPr/>
      <dgm:t>
        <a:bodyPr/>
        <a:lstStyle/>
        <a:p>
          <a:endParaRPr lang="en-US"/>
        </a:p>
      </dgm:t>
    </dgm:pt>
    <dgm:pt modelId="{FA609CF7-7488-4F30-BD03-7459F74307F0}">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د.  نمط الحياة</a:t>
          </a:r>
          <a:endParaRPr lang="en-US" dirty="0">
            <a:solidFill>
              <a:schemeClr val="bg1"/>
            </a:solidFill>
          </a:endParaRPr>
        </a:p>
      </dgm:t>
    </dgm:pt>
    <dgm:pt modelId="{3675C668-FDC0-42D6-B69F-887B2477C791}" type="parTrans" cxnId="{8837A88C-FCCC-4A45-AEAF-525057F01F35}">
      <dgm:prSet/>
      <dgm:spPr/>
      <dgm:t>
        <a:bodyPr/>
        <a:lstStyle/>
        <a:p>
          <a:endParaRPr lang="en-US">
            <a:solidFill>
              <a:schemeClr val="bg1"/>
            </a:solidFill>
          </a:endParaRPr>
        </a:p>
      </dgm:t>
    </dgm:pt>
    <dgm:pt modelId="{D7869F5A-B400-4CB5-85BF-898B8EA8290A}" type="sibTrans" cxnId="{8837A88C-FCCC-4A45-AEAF-525057F01F35}">
      <dgm:prSet/>
      <dgm:spPr/>
      <dgm:t>
        <a:bodyPr/>
        <a:lstStyle/>
        <a:p>
          <a:endParaRPr lang="en-US"/>
        </a:p>
      </dgm:t>
    </dgm:pt>
    <dgm:pt modelId="{BD8AE194-B945-4193-BEA9-D90AC67588C8}">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ج. الشخصية</a:t>
          </a:r>
          <a:endParaRPr lang="en-US" dirty="0">
            <a:solidFill>
              <a:schemeClr val="bg1"/>
            </a:solidFill>
          </a:endParaRPr>
        </a:p>
      </dgm:t>
    </dgm:pt>
    <dgm:pt modelId="{9A76532A-B54B-47BB-8136-1E545BA31F98}" type="parTrans" cxnId="{7282FCFC-86B6-4928-810F-8C15449020F4}">
      <dgm:prSet/>
      <dgm:spPr/>
      <dgm:t>
        <a:bodyPr/>
        <a:lstStyle/>
        <a:p>
          <a:endParaRPr lang="en-US">
            <a:solidFill>
              <a:schemeClr val="bg1"/>
            </a:solidFill>
          </a:endParaRPr>
        </a:p>
      </dgm:t>
    </dgm:pt>
    <dgm:pt modelId="{4A386924-C882-4755-A655-A1C4F47C684E}" type="sibTrans" cxnId="{7282FCFC-86B6-4928-810F-8C15449020F4}">
      <dgm:prSet/>
      <dgm:spPr/>
      <dgm:t>
        <a:bodyPr/>
        <a:lstStyle/>
        <a:p>
          <a:endParaRPr lang="en-US"/>
        </a:p>
      </dgm:t>
    </dgm:pt>
    <dgm:pt modelId="{7BD42C5C-4211-48AF-BF8B-0D65975DD214}">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أ.  التعلّم والتفاعل مع المجتمع</a:t>
          </a:r>
          <a:endParaRPr lang="en-US" dirty="0">
            <a:solidFill>
              <a:schemeClr val="bg1"/>
            </a:solidFill>
          </a:endParaRPr>
        </a:p>
      </dgm:t>
    </dgm:pt>
    <dgm:pt modelId="{B489CA36-C86D-48D4-99D7-61A7BAAAE1D0}" type="parTrans" cxnId="{17C6C3DB-9DCC-4DDE-9730-DFF69001E4AA}">
      <dgm:prSet/>
      <dgm:spPr/>
      <dgm:t>
        <a:bodyPr/>
        <a:lstStyle/>
        <a:p>
          <a:endParaRPr lang="en-US">
            <a:solidFill>
              <a:schemeClr val="bg1"/>
            </a:solidFill>
          </a:endParaRPr>
        </a:p>
      </dgm:t>
    </dgm:pt>
    <dgm:pt modelId="{9FE61E48-80AF-4A57-8752-B5ACDF36E0D9}" type="sibTrans" cxnId="{17C6C3DB-9DCC-4DDE-9730-DFF69001E4AA}">
      <dgm:prSet/>
      <dgm:spPr/>
      <dgm:t>
        <a:bodyPr/>
        <a:lstStyle/>
        <a:p>
          <a:endParaRPr lang="en-US"/>
        </a:p>
      </dgm:t>
    </dgm:pt>
    <dgm:pt modelId="{0502C2CB-067A-4A15-B460-3A7E1A22C1A8}">
      <dgm:prSe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ب.  الدوافع</a:t>
          </a:r>
          <a:endParaRPr lang="en-US" dirty="0">
            <a:solidFill>
              <a:schemeClr val="bg1"/>
            </a:solidFill>
            <a:latin typeface="Sakkal Majalla" panose="02000000000000000000" pitchFamily="2" charset="-78"/>
            <a:cs typeface="Sakkal Majalla" panose="02000000000000000000" pitchFamily="2" charset="-78"/>
          </a:endParaRPr>
        </a:p>
      </dgm:t>
    </dgm:pt>
    <dgm:pt modelId="{16D163C6-FCAC-4A74-9807-EDFDAFEA294E}" type="parTrans" cxnId="{00392F51-0336-4B71-B64B-4F4579C9BA3F}">
      <dgm:prSet/>
      <dgm:spPr/>
      <dgm:t>
        <a:bodyPr/>
        <a:lstStyle/>
        <a:p>
          <a:endParaRPr lang="en-US">
            <a:solidFill>
              <a:schemeClr val="bg1"/>
            </a:solidFill>
          </a:endParaRPr>
        </a:p>
      </dgm:t>
    </dgm:pt>
    <dgm:pt modelId="{828722D7-0590-474E-9A6C-D4A413C6EAC3}" type="sibTrans" cxnId="{00392F51-0336-4B71-B64B-4F4579C9BA3F}">
      <dgm:prSet/>
      <dgm:spPr/>
      <dgm:t>
        <a:bodyPr/>
        <a:lstStyle/>
        <a:p>
          <a:endParaRPr lang="en-US"/>
        </a:p>
      </dgm:t>
    </dgm:pt>
    <dgm:pt modelId="{7CE710F1-FBDF-4585-8605-7646AB06491E}" type="pres">
      <dgm:prSet presAssocID="{D49DFCBE-5740-44E5-A906-F3AFECBC2078}" presName="hierChild1" presStyleCnt="0">
        <dgm:presLayoutVars>
          <dgm:orgChart val="1"/>
          <dgm:chPref val="1"/>
          <dgm:dir/>
          <dgm:animOne val="branch"/>
          <dgm:animLvl val="lvl"/>
          <dgm:resizeHandles/>
        </dgm:presLayoutVars>
      </dgm:prSet>
      <dgm:spPr/>
    </dgm:pt>
    <dgm:pt modelId="{83ECDFFE-CA6F-439C-B58F-0DFBE7F8D5C0}" type="pres">
      <dgm:prSet presAssocID="{CCE72D38-C7E2-43A3-88F7-BE22CED436D6}" presName="hierRoot1" presStyleCnt="0">
        <dgm:presLayoutVars>
          <dgm:hierBranch val="init"/>
        </dgm:presLayoutVars>
      </dgm:prSet>
      <dgm:spPr/>
    </dgm:pt>
    <dgm:pt modelId="{A7A0CB0D-5602-4DB5-AE53-D48E9178ABD0}" type="pres">
      <dgm:prSet presAssocID="{CCE72D38-C7E2-43A3-88F7-BE22CED436D6}" presName="rootComposite1" presStyleCnt="0"/>
      <dgm:spPr/>
    </dgm:pt>
    <dgm:pt modelId="{DA664068-34EA-45AE-AB23-370B32649EE8}" type="pres">
      <dgm:prSet presAssocID="{CCE72D38-C7E2-43A3-88F7-BE22CED436D6}" presName="rootText1" presStyleLbl="node0" presStyleIdx="0" presStyleCnt="1">
        <dgm:presLayoutVars>
          <dgm:chPref val="3"/>
        </dgm:presLayoutVars>
      </dgm:prSet>
      <dgm:spPr/>
    </dgm:pt>
    <dgm:pt modelId="{B55C4AAF-4148-49FF-AF20-0B0B45A08B74}" type="pres">
      <dgm:prSet presAssocID="{CCE72D38-C7E2-43A3-88F7-BE22CED436D6}" presName="rootConnector1" presStyleLbl="node1" presStyleIdx="0" presStyleCnt="0"/>
      <dgm:spPr/>
    </dgm:pt>
    <dgm:pt modelId="{4CD041D9-150F-44DD-BB95-5760F3EF45FA}" type="pres">
      <dgm:prSet presAssocID="{CCE72D38-C7E2-43A3-88F7-BE22CED436D6}" presName="hierChild2" presStyleCnt="0"/>
      <dgm:spPr/>
    </dgm:pt>
    <dgm:pt modelId="{EB257469-DE9E-4509-9B84-268E339B4E5C}" type="pres">
      <dgm:prSet presAssocID="{3675C668-FDC0-42D6-B69F-887B2477C791}" presName="Name37" presStyleLbl="parChTrans1D2" presStyleIdx="0" presStyleCnt="4"/>
      <dgm:spPr/>
    </dgm:pt>
    <dgm:pt modelId="{08F50B56-200A-4668-A4EF-26E0608568AC}" type="pres">
      <dgm:prSet presAssocID="{FA609CF7-7488-4F30-BD03-7459F74307F0}" presName="hierRoot2" presStyleCnt="0">
        <dgm:presLayoutVars>
          <dgm:hierBranch val="init"/>
        </dgm:presLayoutVars>
      </dgm:prSet>
      <dgm:spPr/>
    </dgm:pt>
    <dgm:pt modelId="{EDC7C1CD-9B09-4498-BEC0-4FCEA0E64784}" type="pres">
      <dgm:prSet presAssocID="{FA609CF7-7488-4F30-BD03-7459F74307F0}" presName="rootComposite" presStyleCnt="0"/>
      <dgm:spPr/>
    </dgm:pt>
    <dgm:pt modelId="{2AF350B8-2752-4392-8A5E-7CEA15E67A13}" type="pres">
      <dgm:prSet presAssocID="{FA609CF7-7488-4F30-BD03-7459F74307F0}" presName="rootText" presStyleLbl="node2" presStyleIdx="0" presStyleCnt="4">
        <dgm:presLayoutVars>
          <dgm:chPref val="3"/>
        </dgm:presLayoutVars>
      </dgm:prSet>
      <dgm:spPr/>
    </dgm:pt>
    <dgm:pt modelId="{5E61BDB1-4704-44C1-A0E0-99EBBFA5FF61}" type="pres">
      <dgm:prSet presAssocID="{FA609CF7-7488-4F30-BD03-7459F74307F0}" presName="rootConnector" presStyleLbl="node2" presStyleIdx="0" presStyleCnt="4"/>
      <dgm:spPr/>
    </dgm:pt>
    <dgm:pt modelId="{1BAF01E8-33AB-4763-B08A-736E14D9536B}" type="pres">
      <dgm:prSet presAssocID="{FA609CF7-7488-4F30-BD03-7459F74307F0}" presName="hierChild4" presStyleCnt="0"/>
      <dgm:spPr/>
    </dgm:pt>
    <dgm:pt modelId="{1C6F94B8-EF17-4945-B046-025E18040CB6}" type="pres">
      <dgm:prSet presAssocID="{FA609CF7-7488-4F30-BD03-7459F74307F0}" presName="hierChild5" presStyleCnt="0"/>
      <dgm:spPr/>
    </dgm:pt>
    <dgm:pt modelId="{9E0F532F-1EA7-4E98-A1C4-7C382AD8CE69}" type="pres">
      <dgm:prSet presAssocID="{9A76532A-B54B-47BB-8136-1E545BA31F98}" presName="Name37" presStyleLbl="parChTrans1D2" presStyleIdx="1" presStyleCnt="4"/>
      <dgm:spPr/>
    </dgm:pt>
    <dgm:pt modelId="{9E0A582C-CF85-4028-AD4E-86F6215F89F7}" type="pres">
      <dgm:prSet presAssocID="{BD8AE194-B945-4193-BEA9-D90AC67588C8}" presName="hierRoot2" presStyleCnt="0">
        <dgm:presLayoutVars>
          <dgm:hierBranch val="init"/>
        </dgm:presLayoutVars>
      </dgm:prSet>
      <dgm:spPr/>
    </dgm:pt>
    <dgm:pt modelId="{3CF62416-F39F-45C2-8CC5-65E5A6B892FD}" type="pres">
      <dgm:prSet presAssocID="{BD8AE194-B945-4193-BEA9-D90AC67588C8}" presName="rootComposite" presStyleCnt="0"/>
      <dgm:spPr/>
    </dgm:pt>
    <dgm:pt modelId="{362D7B78-7005-4B2A-A1E1-BB55EEA2EAD3}" type="pres">
      <dgm:prSet presAssocID="{BD8AE194-B945-4193-BEA9-D90AC67588C8}" presName="rootText" presStyleLbl="node2" presStyleIdx="1" presStyleCnt="4">
        <dgm:presLayoutVars>
          <dgm:chPref val="3"/>
        </dgm:presLayoutVars>
      </dgm:prSet>
      <dgm:spPr/>
    </dgm:pt>
    <dgm:pt modelId="{2F4AF1AE-25C7-4C3B-9E7B-7F391A75BCD5}" type="pres">
      <dgm:prSet presAssocID="{BD8AE194-B945-4193-BEA9-D90AC67588C8}" presName="rootConnector" presStyleLbl="node2" presStyleIdx="1" presStyleCnt="4"/>
      <dgm:spPr/>
    </dgm:pt>
    <dgm:pt modelId="{25869510-E0CD-41C3-A844-B3877A9ECED2}" type="pres">
      <dgm:prSet presAssocID="{BD8AE194-B945-4193-BEA9-D90AC67588C8}" presName="hierChild4" presStyleCnt="0"/>
      <dgm:spPr/>
    </dgm:pt>
    <dgm:pt modelId="{91DED0C3-F1CD-4050-84FA-079EC3D847C1}" type="pres">
      <dgm:prSet presAssocID="{BD8AE194-B945-4193-BEA9-D90AC67588C8}" presName="hierChild5" presStyleCnt="0"/>
      <dgm:spPr/>
    </dgm:pt>
    <dgm:pt modelId="{0D74E728-E748-404A-B9BD-6D053BC2EFAB}" type="pres">
      <dgm:prSet presAssocID="{16D163C6-FCAC-4A74-9807-EDFDAFEA294E}" presName="Name37" presStyleLbl="parChTrans1D2" presStyleIdx="2" presStyleCnt="4"/>
      <dgm:spPr/>
    </dgm:pt>
    <dgm:pt modelId="{D3F0742A-5A8E-4983-A938-96F4EC75B51B}" type="pres">
      <dgm:prSet presAssocID="{0502C2CB-067A-4A15-B460-3A7E1A22C1A8}" presName="hierRoot2" presStyleCnt="0">
        <dgm:presLayoutVars>
          <dgm:hierBranch val="init"/>
        </dgm:presLayoutVars>
      </dgm:prSet>
      <dgm:spPr/>
    </dgm:pt>
    <dgm:pt modelId="{ACC2A5C9-0EE3-4F0D-9277-6A6F6078F856}" type="pres">
      <dgm:prSet presAssocID="{0502C2CB-067A-4A15-B460-3A7E1A22C1A8}" presName="rootComposite" presStyleCnt="0"/>
      <dgm:spPr/>
    </dgm:pt>
    <dgm:pt modelId="{209B8A12-DBF5-4327-AFF7-D75041E0B7B4}" type="pres">
      <dgm:prSet presAssocID="{0502C2CB-067A-4A15-B460-3A7E1A22C1A8}" presName="rootText" presStyleLbl="node2" presStyleIdx="2" presStyleCnt="4">
        <dgm:presLayoutVars>
          <dgm:chPref val="3"/>
        </dgm:presLayoutVars>
      </dgm:prSet>
      <dgm:spPr/>
    </dgm:pt>
    <dgm:pt modelId="{A76AD101-F9E2-44A4-9E6C-227D9DC71334}" type="pres">
      <dgm:prSet presAssocID="{0502C2CB-067A-4A15-B460-3A7E1A22C1A8}" presName="rootConnector" presStyleLbl="node2" presStyleIdx="2" presStyleCnt="4"/>
      <dgm:spPr/>
    </dgm:pt>
    <dgm:pt modelId="{83A67D46-14DB-4E3E-9998-0D58C5445C43}" type="pres">
      <dgm:prSet presAssocID="{0502C2CB-067A-4A15-B460-3A7E1A22C1A8}" presName="hierChild4" presStyleCnt="0"/>
      <dgm:spPr/>
    </dgm:pt>
    <dgm:pt modelId="{79292705-1DFA-4AE1-946E-9C14AE074398}" type="pres">
      <dgm:prSet presAssocID="{0502C2CB-067A-4A15-B460-3A7E1A22C1A8}" presName="hierChild5" presStyleCnt="0"/>
      <dgm:spPr/>
    </dgm:pt>
    <dgm:pt modelId="{45E9A600-255F-4AE2-995C-1C62962BEDD4}" type="pres">
      <dgm:prSet presAssocID="{B489CA36-C86D-48D4-99D7-61A7BAAAE1D0}" presName="Name37" presStyleLbl="parChTrans1D2" presStyleIdx="3" presStyleCnt="4"/>
      <dgm:spPr/>
    </dgm:pt>
    <dgm:pt modelId="{06AF64E3-0EFF-4623-BDB5-837E0537A61F}" type="pres">
      <dgm:prSet presAssocID="{7BD42C5C-4211-48AF-BF8B-0D65975DD214}" presName="hierRoot2" presStyleCnt="0">
        <dgm:presLayoutVars>
          <dgm:hierBranch val="init"/>
        </dgm:presLayoutVars>
      </dgm:prSet>
      <dgm:spPr/>
    </dgm:pt>
    <dgm:pt modelId="{D7F7E135-A4CE-46D0-A56D-C09AF567FA09}" type="pres">
      <dgm:prSet presAssocID="{7BD42C5C-4211-48AF-BF8B-0D65975DD214}" presName="rootComposite" presStyleCnt="0"/>
      <dgm:spPr/>
    </dgm:pt>
    <dgm:pt modelId="{4993A77D-BEF5-4CF2-A243-F3237FE37E47}" type="pres">
      <dgm:prSet presAssocID="{7BD42C5C-4211-48AF-BF8B-0D65975DD214}" presName="rootText" presStyleLbl="node2" presStyleIdx="3" presStyleCnt="4">
        <dgm:presLayoutVars>
          <dgm:chPref val="3"/>
        </dgm:presLayoutVars>
      </dgm:prSet>
      <dgm:spPr/>
    </dgm:pt>
    <dgm:pt modelId="{5015F95F-1334-4B97-BD18-858B7BA06182}" type="pres">
      <dgm:prSet presAssocID="{7BD42C5C-4211-48AF-BF8B-0D65975DD214}" presName="rootConnector" presStyleLbl="node2" presStyleIdx="3" presStyleCnt="4"/>
      <dgm:spPr/>
    </dgm:pt>
    <dgm:pt modelId="{B3259005-612B-451E-A57E-FD5B18FFAF7D}" type="pres">
      <dgm:prSet presAssocID="{7BD42C5C-4211-48AF-BF8B-0D65975DD214}" presName="hierChild4" presStyleCnt="0"/>
      <dgm:spPr/>
    </dgm:pt>
    <dgm:pt modelId="{55BC205E-8AFC-4263-9A33-0AD7F1D40C69}" type="pres">
      <dgm:prSet presAssocID="{7BD42C5C-4211-48AF-BF8B-0D65975DD214}" presName="hierChild5" presStyleCnt="0"/>
      <dgm:spPr/>
    </dgm:pt>
    <dgm:pt modelId="{E408C123-8523-4518-A735-8972BF1B9BC8}" type="pres">
      <dgm:prSet presAssocID="{CCE72D38-C7E2-43A3-88F7-BE22CED436D6}" presName="hierChild3" presStyleCnt="0"/>
      <dgm:spPr/>
    </dgm:pt>
  </dgm:ptLst>
  <dgm:cxnLst>
    <dgm:cxn modelId="{8BA1A70C-4DDD-4F54-AA93-6F08F98E5579}" type="presOf" srcId="{BD8AE194-B945-4193-BEA9-D90AC67588C8}" destId="{2F4AF1AE-25C7-4C3B-9E7B-7F391A75BCD5}" srcOrd="1" destOrd="0" presId="urn:microsoft.com/office/officeart/2005/8/layout/orgChart1"/>
    <dgm:cxn modelId="{B3EE9317-F40C-4BED-AC84-BB9505CE9830}" type="presOf" srcId="{D49DFCBE-5740-44E5-A906-F3AFECBC2078}" destId="{7CE710F1-FBDF-4585-8605-7646AB06491E}" srcOrd="0" destOrd="0" presId="urn:microsoft.com/office/officeart/2005/8/layout/orgChart1"/>
    <dgm:cxn modelId="{5393912E-CBD0-4E57-9A13-FE5BB3BAFD14}" type="presOf" srcId="{CCE72D38-C7E2-43A3-88F7-BE22CED436D6}" destId="{B55C4AAF-4148-49FF-AF20-0B0B45A08B74}" srcOrd="1" destOrd="0" presId="urn:microsoft.com/office/officeart/2005/8/layout/orgChart1"/>
    <dgm:cxn modelId="{FEFEFC2E-6423-44D6-8912-9965212A6513}" srcId="{D49DFCBE-5740-44E5-A906-F3AFECBC2078}" destId="{CCE72D38-C7E2-43A3-88F7-BE22CED436D6}" srcOrd="0" destOrd="0" parTransId="{01BF1ABA-F2BC-4F8C-8F51-88F564B598C3}" sibTransId="{2BEE5B96-9575-4CDF-A515-60C4D546C153}"/>
    <dgm:cxn modelId="{00392F51-0336-4B71-B64B-4F4579C9BA3F}" srcId="{CCE72D38-C7E2-43A3-88F7-BE22CED436D6}" destId="{0502C2CB-067A-4A15-B460-3A7E1A22C1A8}" srcOrd="2" destOrd="0" parTransId="{16D163C6-FCAC-4A74-9807-EDFDAFEA294E}" sibTransId="{828722D7-0590-474E-9A6C-D4A413C6EAC3}"/>
    <dgm:cxn modelId="{F2522054-0F78-4EE2-AD67-7A0B82A1ADAF}" type="presOf" srcId="{0502C2CB-067A-4A15-B460-3A7E1A22C1A8}" destId="{209B8A12-DBF5-4327-AFF7-D75041E0B7B4}" srcOrd="0" destOrd="0" presId="urn:microsoft.com/office/officeart/2005/8/layout/orgChart1"/>
    <dgm:cxn modelId="{46FD7755-8760-4FF1-A813-62F229B05120}" type="presOf" srcId="{CCE72D38-C7E2-43A3-88F7-BE22CED436D6}" destId="{DA664068-34EA-45AE-AB23-370B32649EE8}" srcOrd="0" destOrd="0" presId="urn:microsoft.com/office/officeart/2005/8/layout/orgChart1"/>
    <dgm:cxn modelId="{10C9C986-2F3C-4006-8283-523483CF5E2D}" type="presOf" srcId="{FA609CF7-7488-4F30-BD03-7459F74307F0}" destId="{5E61BDB1-4704-44C1-A0E0-99EBBFA5FF61}" srcOrd="1" destOrd="0" presId="urn:microsoft.com/office/officeart/2005/8/layout/orgChart1"/>
    <dgm:cxn modelId="{6ADDDA89-1F57-4299-AA8C-4BA4DD8D7137}" type="presOf" srcId="{B489CA36-C86D-48D4-99D7-61A7BAAAE1D0}" destId="{45E9A600-255F-4AE2-995C-1C62962BEDD4}" srcOrd="0" destOrd="0" presId="urn:microsoft.com/office/officeart/2005/8/layout/orgChart1"/>
    <dgm:cxn modelId="{09176F8A-4079-4FBE-B985-0F34FF455109}" type="presOf" srcId="{7BD42C5C-4211-48AF-BF8B-0D65975DD214}" destId="{5015F95F-1334-4B97-BD18-858B7BA06182}" srcOrd="1" destOrd="0" presId="urn:microsoft.com/office/officeart/2005/8/layout/orgChart1"/>
    <dgm:cxn modelId="{8837A88C-FCCC-4A45-AEAF-525057F01F35}" srcId="{CCE72D38-C7E2-43A3-88F7-BE22CED436D6}" destId="{FA609CF7-7488-4F30-BD03-7459F74307F0}" srcOrd="0" destOrd="0" parTransId="{3675C668-FDC0-42D6-B69F-887B2477C791}" sibTransId="{D7869F5A-B400-4CB5-85BF-898B8EA8290A}"/>
    <dgm:cxn modelId="{294350A0-3C49-43D6-94DB-B2DD0B79D449}" type="presOf" srcId="{FA609CF7-7488-4F30-BD03-7459F74307F0}" destId="{2AF350B8-2752-4392-8A5E-7CEA15E67A13}" srcOrd="0" destOrd="0" presId="urn:microsoft.com/office/officeart/2005/8/layout/orgChart1"/>
    <dgm:cxn modelId="{21EBE7AA-7CEB-43BC-A4E5-EAB5449EE13B}" type="presOf" srcId="{BD8AE194-B945-4193-BEA9-D90AC67588C8}" destId="{362D7B78-7005-4B2A-A1E1-BB55EEA2EAD3}" srcOrd="0" destOrd="0" presId="urn:microsoft.com/office/officeart/2005/8/layout/orgChart1"/>
    <dgm:cxn modelId="{482FDFB3-B66C-41A7-AD41-2738671EB2BA}" type="presOf" srcId="{0502C2CB-067A-4A15-B460-3A7E1A22C1A8}" destId="{A76AD101-F9E2-44A4-9E6C-227D9DC71334}" srcOrd="1" destOrd="0" presId="urn:microsoft.com/office/officeart/2005/8/layout/orgChart1"/>
    <dgm:cxn modelId="{D4ABEDCA-20F4-4368-A6DA-B23B98F0DC7B}" type="presOf" srcId="{3675C668-FDC0-42D6-B69F-887B2477C791}" destId="{EB257469-DE9E-4509-9B84-268E339B4E5C}" srcOrd="0" destOrd="0" presId="urn:microsoft.com/office/officeart/2005/8/layout/orgChart1"/>
    <dgm:cxn modelId="{99DF74D6-21C8-428B-9109-580BCAAC2C39}" type="presOf" srcId="{7BD42C5C-4211-48AF-BF8B-0D65975DD214}" destId="{4993A77D-BEF5-4CF2-A243-F3237FE37E47}" srcOrd="0" destOrd="0" presId="urn:microsoft.com/office/officeart/2005/8/layout/orgChart1"/>
    <dgm:cxn modelId="{17C6C3DB-9DCC-4DDE-9730-DFF69001E4AA}" srcId="{CCE72D38-C7E2-43A3-88F7-BE22CED436D6}" destId="{7BD42C5C-4211-48AF-BF8B-0D65975DD214}" srcOrd="3" destOrd="0" parTransId="{B489CA36-C86D-48D4-99D7-61A7BAAAE1D0}" sibTransId="{9FE61E48-80AF-4A57-8752-B5ACDF36E0D9}"/>
    <dgm:cxn modelId="{5FA9A0E7-9B0D-4B74-A2D7-A778C7C723AC}" type="presOf" srcId="{9A76532A-B54B-47BB-8136-1E545BA31F98}" destId="{9E0F532F-1EA7-4E98-A1C4-7C382AD8CE69}" srcOrd="0" destOrd="0" presId="urn:microsoft.com/office/officeart/2005/8/layout/orgChart1"/>
    <dgm:cxn modelId="{2A8B2AED-A4B3-400E-B1DF-66E2E2EB577E}" type="presOf" srcId="{16D163C6-FCAC-4A74-9807-EDFDAFEA294E}" destId="{0D74E728-E748-404A-B9BD-6D053BC2EFAB}" srcOrd="0" destOrd="0" presId="urn:microsoft.com/office/officeart/2005/8/layout/orgChart1"/>
    <dgm:cxn modelId="{7282FCFC-86B6-4928-810F-8C15449020F4}" srcId="{CCE72D38-C7E2-43A3-88F7-BE22CED436D6}" destId="{BD8AE194-B945-4193-BEA9-D90AC67588C8}" srcOrd="1" destOrd="0" parTransId="{9A76532A-B54B-47BB-8136-1E545BA31F98}" sibTransId="{4A386924-C882-4755-A655-A1C4F47C684E}"/>
    <dgm:cxn modelId="{F05DBC54-5E35-4024-93E0-F3FA6C7C8E92}" type="presParOf" srcId="{7CE710F1-FBDF-4585-8605-7646AB06491E}" destId="{83ECDFFE-CA6F-439C-B58F-0DFBE7F8D5C0}" srcOrd="0" destOrd="0" presId="urn:microsoft.com/office/officeart/2005/8/layout/orgChart1"/>
    <dgm:cxn modelId="{BE2E3D89-FD65-400D-B65A-31974C701CEF}" type="presParOf" srcId="{83ECDFFE-CA6F-439C-B58F-0DFBE7F8D5C0}" destId="{A7A0CB0D-5602-4DB5-AE53-D48E9178ABD0}" srcOrd="0" destOrd="0" presId="urn:microsoft.com/office/officeart/2005/8/layout/orgChart1"/>
    <dgm:cxn modelId="{32D67BDE-750B-48A4-8A3E-97D19E7BF1F6}" type="presParOf" srcId="{A7A0CB0D-5602-4DB5-AE53-D48E9178ABD0}" destId="{DA664068-34EA-45AE-AB23-370B32649EE8}" srcOrd="0" destOrd="0" presId="urn:microsoft.com/office/officeart/2005/8/layout/orgChart1"/>
    <dgm:cxn modelId="{57772CFE-CD4F-4B3F-A1EC-AF6B067B9219}" type="presParOf" srcId="{A7A0CB0D-5602-4DB5-AE53-D48E9178ABD0}" destId="{B55C4AAF-4148-49FF-AF20-0B0B45A08B74}" srcOrd="1" destOrd="0" presId="urn:microsoft.com/office/officeart/2005/8/layout/orgChart1"/>
    <dgm:cxn modelId="{04B8CE8A-8E3E-4673-A18D-EC3459770BD0}" type="presParOf" srcId="{83ECDFFE-CA6F-439C-B58F-0DFBE7F8D5C0}" destId="{4CD041D9-150F-44DD-BB95-5760F3EF45FA}" srcOrd="1" destOrd="0" presId="urn:microsoft.com/office/officeart/2005/8/layout/orgChart1"/>
    <dgm:cxn modelId="{69624120-7F49-4F9B-AE3A-813DCADAE77D}" type="presParOf" srcId="{4CD041D9-150F-44DD-BB95-5760F3EF45FA}" destId="{EB257469-DE9E-4509-9B84-268E339B4E5C}" srcOrd="0" destOrd="0" presId="urn:microsoft.com/office/officeart/2005/8/layout/orgChart1"/>
    <dgm:cxn modelId="{3902735F-2031-4EFD-8644-7A2AD7462080}" type="presParOf" srcId="{4CD041D9-150F-44DD-BB95-5760F3EF45FA}" destId="{08F50B56-200A-4668-A4EF-26E0608568AC}" srcOrd="1" destOrd="0" presId="urn:microsoft.com/office/officeart/2005/8/layout/orgChart1"/>
    <dgm:cxn modelId="{C5511E46-34AC-4202-B189-7D98F78E2A07}" type="presParOf" srcId="{08F50B56-200A-4668-A4EF-26E0608568AC}" destId="{EDC7C1CD-9B09-4498-BEC0-4FCEA0E64784}" srcOrd="0" destOrd="0" presId="urn:microsoft.com/office/officeart/2005/8/layout/orgChart1"/>
    <dgm:cxn modelId="{155AA2E5-2909-435A-BA15-EEB1BFC0FC6A}" type="presParOf" srcId="{EDC7C1CD-9B09-4498-BEC0-4FCEA0E64784}" destId="{2AF350B8-2752-4392-8A5E-7CEA15E67A13}" srcOrd="0" destOrd="0" presId="urn:microsoft.com/office/officeart/2005/8/layout/orgChart1"/>
    <dgm:cxn modelId="{2EAD4B5A-C270-4559-83D7-5ACB513D181F}" type="presParOf" srcId="{EDC7C1CD-9B09-4498-BEC0-4FCEA0E64784}" destId="{5E61BDB1-4704-44C1-A0E0-99EBBFA5FF61}" srcOrd="1" destOrd="0" presId="urn:microsoft.com/office/officeart/2005/8/layout/orgChart1"/>
    <dgm:cxn modelId="{7AF10BD9-1E4F-438F-8108-87F687D7E08D}" type="presParOf" srcId="{08F50B56-200A-4668-A4EF-26E0608568AC}" destId="{1BAF01E8-33AB-4763-B08A-736E14D9536B}" srcOrd="1" destOrd="0" presId="urn:microsoft.com/office/officeart/2005/8/layout/orgChart1"/>
    <dgm:cxn modelId="{C2B0116C-ABF3-4F62-B4E2-3019B378BF4C}" type="presParOf" srcId="{08F50B56-200A-4668-A4EF-26E0608568AC}" destId="{1C6F94B8-EF17-4945-B046-025E18040CB6}" srcOrd="2" destOrd="0" presId="urn:microsoft.com/office/officeart/2005/8/layout/orgChart1"/>
    <dgm:cxn modelId="{90771C1C-3BC7-4782-831D-67BB3C4EB0A5}" type="presParOf" srcId="{4CD041D9-150F-44DD-BB95-5760F3EF45FA}" destId="{9E0F532F-1EA7-4E98-A1C4-7C382AD8CE69}" srcOrd="2" destOrd="0" presId="urn:microsoft.com/office/officeart/2005/8/layout/orgChart1"/>
    <dgm:cxn modelId="{A88E3A87-9653-4FFA-868F-831C8F99D3F8}" type="presParOf" srcId="{4CD041D9-150F-44DD-BB95-5760F3EF45FA}" destId="{9E0A582C-CF85-4028-AD4E-86F6215F89F7}" srcOrd="3" destOrd="0" presId="urn:microsoft.com/office/officeart/2005/8/layout/orgChart1"/>
    <dgm:cxn modelId="{4433C1FC-9BD6-4EC1-9A24-9597CB5F3577}" type="presParOf" srcId="{9E0A582C-CF85-4028-AD4E-86F6215F89F7}" destId="{3CF62416-F39F-45C2-8CC5-65E5A6B892FD}" srcOrd="0" destOrd="0" presId="urn:microsoft.com/office/officeart/2005/8/layout/orgChart1"/>
    <dgm:cxn modelId="{B050E67B-165E-4C7A-9586-BED04E994C15}" type="presParOf" srcId="{3CF62416-F39F-45C2-8CC5-65E5A6B892FD}" destId="{362D7B78-7005-4B2A-A1E1-BB55EEA2EAD3}" srcOrd="0" destOrd="0" presId="urn:microsoft.com/office/officeart/2005/8/layout/orgChart1"/>
    <dgm:cxn modelId="{2A8D6A32-87FF-46F5-9603-E3A81D2E1704}" type="presParOf" srcId="{3CF62416-F39F-45C2-8CC5-65E5A6B892FD}" destId="{2F4AF1AE-25C7-4C3B-9E7B-7F391A75BCD5}" srcOrd="1" destOrd="0" presId="urn:microsoft.com/office/officeart/2005/8/layout/orgChart1"/>
    <dgm:cxn modelId="{CAC1C87D-8F00-49B9-8C5B-6C545968AC34}" type="presParOf" srcId="{9E0A582C-CF85-4028-AD4E-86F6215F89F7}" destId="{25869510-E0CD-41C3-A844-B3877A9ECED2}" srcOrd="1" destOrd="0" presId="urn:microsoft.com/office/officeart/2005/8/layout/orgChart1"/>
    <dgm:cxn modelId="{3404C8C7-D4D7-4B87-A694-C07A643A0833}" type="presParOf" srcId="{9E0A582C-CF85-4028-AD4E-86F6215F89F7}" destId="{91DED0C3-F1CD-4050-84FA-079EC3D847C1}" srcOrd="2" destOrd="0" presId="urn:microsoft.com/office/officeart/2005/8/layout/orgChart1"/>
    <dgm:cxn modelId="{07B9C1FF-F73C-4378-9BCA-540D453F3A8A}" type="presParOf" srcId="{4CD041D9-150F-44DD-BB95-5760F3EF45FA}" destId="{0D74E728-E748-404A-B9BD-6D053BC2EFAB}" srcOrd="4" destOrd="0" presId="urn:microsoft.com/office/officeart/2005/8/layout/orgChart1"/>
    <dgm:cxn modelId="{4863B992-9AB8-4705-8600-9A845353239C}" type="presParOf" srcId="{4CD041D9-150F-44DD-BB95-5760F3EF45FA}" destId="{D3F0742A-5A8E-4983-A938-96F4EC75B51B}" srcOrd="5" destOrd="0" presId="urn:microsoft.com/office/officeart/2005/8/layout/orgChart1"/>
    <dgm:cxn modelId="{A15E0B2E-FD1A-4532-9472-F76F84E7AF4A}" type="presParOf" srcId="{D3F0742A-5A8E-4983-A938-96F4EC75B51B}" destId="{ACC2A5C9-0EE3-4F0D-9277-6A6F6078F856}" srcOrd="0" destOrd="0" presId="urn:microsoft.com/office/officeart/2005/8/layout/orgChart1"/>
    <dgm:cxn modelId="{B6271B6E-7560-40CE-B4CD-7D53A1E0F839}" type="presParOf" srcId="{ACC2A5C9-0EE3-4F0D-9277-6A6F6078F856}" destId="{209B8A12-DBF5-4327-AFF7-D75041E0B7B4}" srcOrd="0" destOrd="0" presId="urn:microsoft.com/office/officeart/2005/8/layout/orgChart1"/>
    <dgm:cxn modelId="{EE8BFE15-FA85-4834-9DF5-90F58C9F8134}" type="presParOf" srcId="{ACC2A5C9-0EE3-4F0D-9277-6A6F6078F856}" destId="{A76AD101-F9E2-44A4-9E6C-227D9DC71334}" srcOrd="1" destOrd="0" presId="urn:microsoft.com/office/officeart/2005/8/layout/orgChart1"/>
    <dgm:cxn modelId="{B986883F-3EEB-47F3-B866-A1D90958879E}" type="presParOf" srcId="{D3F0742A-5A8E-4983-A938-96F4EC75B51B}" destId="{83A67D46-14DB-4E3E-9998-0D58C5445C43}" srcOrd="1" destOrd="0" presId="urn:microsoft.com/office/officeart/2005/8/layout/orgChart1"/>
    <dgm:cxn modelId="{64DA423F-D2B0-403F-9F74-781BCC1E9D95}" type="presParOf" srcId="{D3F0742A-5A8E-4983-A938-96F4EC75B51B}" destId="{79292705-1DFA-4AE1-946E-9C14AE074398}" srcOrd="2" destOrd="0" presId="urn:microsoft.com/office/officeart/2005/8/layout/orgChart1"/>
    <dgm:cxn modelId="{FFDC49D4-4AAE-4DAA-94D3-AF365D047077}" type="presParOf" srcId="{4CD041D9-150F-44DD-BB95-5760F3EF45FA}" destId="{45E9A600-255F-4AE2-995C-1C62962BEDD4}" srcOrd="6" destOrd="0" presId="urn:microsoft.com/office/officeart/2005/8/layout/orgChart1"/>
    <dgm:cxn modelId="{060E61C3-B56D-4632-9D83-F858EB0FE4A8}" type="presParOf" srcId="{4CD041D9-150F-44DD-BB95-5760F3EF45FA}" destId="{06AF64E3-0EFF-4623-BDB5-837E0537A61F}" srcOrd="7" destOrd="0" presId="urn:microsoft.com/office/officeart/2005/8/layout/orgChart1"/>
    <dgm:cxn modelId="{214B4770-BEAA-4649-90AB-43C2F610425C}" type="presParOf" srcId="{06AF64E3-0EFF-4623-BDB5-837E0537A61F}" destId="{D7F7E135-A4CE-46D0-A56D-C09AF567FA09}" srcOrd="0" destOrd="0" presId="urn:microsoft.com/office/officeart/2005/8/layout/orgChart1"/>
    <dgm:cxn modelId="{6CE6CF90-5E6B-4363-B5BE-7C055C081514}" type="presParOf" srcId="{D7F7E135-A4CE-46D0-A56D-C09AF567FA09}" destId="{4993A77D-BEF5-4CF2-A243-F3237FE37E47}" srcOrd="0" destOrd="0" presId="urn:microsoft.com/office/officeart/2005/8/layout/orgChart1"/>
    <dgm:cxn modelId="{456A5D9F-4B0E-489D-BC7F-3A46F37F0994}" type="presParOf" srcId="{D7F7E135-A4CE-46D0-A56D-C09AF567FA09}" destId="{5015F95F-1334-4B97-BD18-858B7BA06182}" srcOrd="1" destOrd="0" presId="urn:microsoft.com/office/officeart/2005/8/layout/orgChart1"/>
    <dgm:cxn modelId="{0913AA1E-070A-4957-BE63-0B5386EFEA9F}" type="presParOf" srcId="{06AF64E3-0EFF-4623-BDB5-837E0537A61F}" destId="{B3259005-612B-451E-A57E-FD5B18FFAF7D}" srcOrd="1" destOrd="0" presId="urn:microsoft.com/office/officeart/2005/8/layout/orgChart1"/>
    <dgm:cxn modelId="{F382640F-FC25-4F20-8F51-030DA7962AE4}" type="presParOf" srcId="{06AF64E3-0EFF-4623-BDB5-837E0537A61F}" destId="{55BC205E-8AFC-4263-9A33-0AD7F1D40C69}" srcOrd="2" destOrd="0" presId="urn:microsoft.com/office/officeart/2005/8/layout/orgChart1"/>
    <dgm:cxn modelId="{07D1B98D-9AEB-450B-8B24-71AB85A25EEE}" type="presParOf" srcId="{83ECDFFE-CA6F-439C-B58F-0DFBE7F8D5C0}" destId="{E408C123-8523-4518-A735-8972BF1B9BC8}"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E91D41-A758-4AD1-98BF-325DFBD33039}">
      <dsp:nvSpPr>
        <dsp:cNvPr id="0" name=""/>
        <dsp:cNvSpPr/>
      </dsp:nvSpPr>
      <dsp:spPr>
        <a:xfrm>
          <a:off x="2123296" y="0"/>
          <a:ext cx="4303746" cy="4303746"/>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7EBB778-D3FC-42FE-8526-CA4CE77C8536}">
      <dsp:nvSpPr>
        <dsp:cNvPr id="0" name=""/>
        <dsp:cNvSpPr/>
      </dsp:nvSpPr>
      <dsp:spPr>
        <a:xfrm>
          <a:off x="2905028" y="432686"/>
          <a:ext cx="2797434" cy="50938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i="0" u="none" strike="noStrike" kern="1200" baseline="0" dirty="0">
              <a:latin typeface="Sakkal Majalla" panose="02000000000000000000" pitchFamily="2" charset="-78"/>
              <a:cs typeface="Sakkal Majalla" panose="02000000000000000000" pitchFamily="2" charset="-78"/>
            </a:rPr>
            <a:t>الغنية العليا</a:t>
          </a:r>
          <a:endParaRPr lang="en-US" sz="2800" u="none" kern="1200" dirty="0"/>
        </a:p>
      </dsp:txBody>
      <dsp:txXfrm>
        <a:off x="2929894" y="457552"/>
        <a:ext cx="2747702" cy="459656"/>
      </dsp:txXfrm>
    </dsp:sp>
    <dsp:sp modelId="{306C5A4B-71D4-4CF7-B398-7E902B94BE48}">
      <dsp:nvSpPr>
        <dsp:cNvPr id="0" name=""/>
        <dsp:cNvSpPr/>
      </dsp:nvSpPr>
      <dsp:spPr>
        <a:xfrm>
          <a:off x="2905028" y="1005748"/>
          <a:ext cx="2797434" cy="50938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i="0" u="none" strike="noStrike" kern="1200" baseline="0" dirty="0">
              <a:latin typeface="Sakkal Majalla" panose="02000000000000000000" pitchFamily="2" charset="-78"/>
              <a:cs typeface="Sakkal Majalla" panose="02000000000000000000" pitchFamily="2" charset="-78"/>
            </a:rPr>
            <a:t>الغنية الدنيا</a:t>
          </a:r>
          <a:endParaRPr lang="en-US" sz="2800" u="none" kern="1200" dirty="0"/>
        </a:p>
      </dsp:txBody>
      <dsp:txXfrm>
        <a:off x="2929894" y="1030614"/>
        <a:ext cx="2747702" cy="459656"/>
      </dsp:txXfrm>
    </dsp:sp>
    <dsp:sp modelId="{5C5CFE67-B577-4627-A064-AAB69C38C3F6}">
      <dsp:nvSpPr>
        <dsp:cNvPr id="0" name=""/>
        <dsp:cNvSpPr/>
      </dsp:nvSpPr>
      <dsp:spPr>
        <a:xfrm>
          <a:off x="2905028" y="1578810"/>
          <a:ext cx="2797434" cy="50938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i="0" u="none" strike="noStrike" kern="1200" baseline="0" dirty="0">
              <a:latin typeface="Sakkal Majalla" panose="02000000000000000000" pitchFamily="2" charset="-78"/>
              <a:cs typeface="Sakkal Majalla" panose="02000000000000000000" pitchFamily="2" charset="-78"/>
            </a:rPr>
            <a:t>الوسطى العليا</a:t>
          </a:r>
          <a:endParaRPr lang="en-US" sz="2800" u="none" kern="1200" dirty="0"/>
        </a:p>
      </dsp:txBody>
      <dsp:txXfrm>
        <a:off x="2929894" y="1603676"/>
        <a:ext cx="2747702" cy="459656"/>
      </dsp:txXfrm>
    </dsp:sp>
    <dsp:sp modelId="{C01B09E0-E8E1-488A-9D5A-480DC798924B}">
      <dsp:nvSpPr>
        <dsp:cNvPr id="0" name=""/>
        <dsp:cNvSpPr/>
      </dsp:nvSpPr>
      <dsp:spPr>
        <a:xfrm>
          <a:off x="2905028" y="2151873"/>
          <a:ext cx="2797434" cy="50938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i="0" u="none" strike="noStrike" kern="1200" baseline="0" dirty="0">
              <a:latin typeface="Sakkal Majalla" panose="02000000000000000000" pitchFamily="2" charset="-78"/>
              <a:cs typeface="Sakkal Majalla" panose="02000000000000000000" pitchFamily="2" charset="-78"/>
            </a:rPr>
            <a:t>الوسطى الدنيا</a:t>
          </a:r>
          <a:endParaRPr lang="en-US" sz="2800" u="none" kern="1200" dirty="0"/>
        </a:p>
      </dsp:txBody>
      <dsp:txXfrm>
        <a:off x="2929894" y="2176739"/>
        <a:ext cx="2747702" cy="459656"/>
      </dsp:txXfrm>
    </dsp:sp>
    <dsp:sp modelId="{D50EABA3-C612-41E0-8C84-FC709E4B9FFE}">
      <dsp:nvSpPr>
        <dsp:cNvPr id="0" name=""/>
        <dsp:cNvSpPr/>
      </dsp:nvSpPr>
      <dsp:spPr>
        <a:xfrm>
          <a:off x="2905028" y="2724935"/>
          <a:ext cx="2797434" cy="50938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i="0" u="none" strike="noStrike" kern="1200" baseline="0" dirty="0">
              <a:latin typeface="Sakkal Majalla" panose="02000000000000000000" pitchFamily="2" charset="-78"/>
              <a:cs typeface="Sakkal Majalla" panose="02000000000000000000" pitchFamily="2" charset="-78"/>
            </a:rPr>
            <a:t>الفقيرة العليا</a:t>
          </a:r>
          <a:endParaRPr lang="en-US" sz="2800" u="none" kern="1200" dirty="0"/>
        </a:p>
      </dsp:txBody>
      <dsp:txXfrm>
        <a:off x="2929894" y="2749801"/>
        <a:ext cx="2747702" cy="459656"/>
      </dsp:txXfrm>
    </dsp:sp>
    <dsp:sp modelId="{AC586FA6-9185-49B3-A9DE-25E48E5CEB81}">
      <dsp:nvSpPr>
        <dsp:cNvPr id="0" name=""/>
        <dsp:cNvSpPr/>
      </dsp:nvSpPr>
      <dsp:spPr>
        <a:xfrm>
          <a:off x="2905028" y="3297997"/>
          <a:ext cx="2797434" cy="50938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i="0" u="none" strike="noStrike" kern="1200" baseline="0" dirty="0">
              <a:latin typeface="Sakkal Majalla" panose="02000000000000000000" pitchFamily="2" charset="-78"/>
              <a:cs typeface="Sakkal Majalla" panose="02000000000000000000" pitchFamily="2" charset="-78"/>
            </a:rPr>
            <a:t>الفقيرة الدنيا</a:t>
          </a:r>
          <a:endParaRPr lang="en-US" sz="2800" u="none" kern="1200" dirty="0"/>
        </a:p>
      </dsp:txBody>
      <dsp:txXfrm>
        <a:off x="2929894" y="3322863"/>
        <a:ext cx="2747702" cy="4596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E91D41-A758-4AD1-98BF-325DFBD33039}">
      <dsp:nvSpPr>
        <dsp:cNvPr id="0" name=""/>
        <dsp:cNvSpPr/>
      </dsp:nvSpPr>
      <dsp:spPr>
        <a:xfrm>
          <a:off x="753155" y="0"/>
          <a:ext cx="4303746" cy="4303746"/>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5CFE67-B577-4627-A064-AAB69C38C3F6}">
      <dsp:nvSpPr>
        <dsp:cNvPr id="0" name=""/>
        <dsp:cNvSpPr/>
      </dsp:nvSpPr>
      <dsp:spPr>
        <a:xfrm>
          <a:off x="2905028" y="430794"/>
          <a:ext cx="2797434" cy="1529847"/>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i="0" u="none" strike="noStrike" kern="1200" baseline="0" dirty="0">
              <a:latin typeface="Sakkal Majalla" panose="02000000000000000000" pitchFamily="2" charset="-78"/>
              <a:cs typeface="Sakkal Majalla" panose="02000000000000000000" pitchFamily="2" charset="-78"/>
            </a:rPr>
            <a:t>الوسطى العليا</a:t>
          </a:r>
          <a:endParaRPr lang="en-US" sz="2800" u="none" kern="1200" dirty="0"/>
        </a:p>
      </dsp:txBody>
      <dsp:txXfrm>
        <a:off x="2979709" y="505475"/>
        <a:ext cx="2648072" cy="1380485"/>
      </dsp:txXfrm>
    </dsp:sp>
    <dsp:sp modelId="{C01B09E0-E8E1-488A-9D5A-480DC798924B}">
      <dsp:nvSpPr>
        <dsp:cNvPr id="0" name=""/>
        <dsp:cNvSpPr/>
      </dsp:nvSpPr>
      <dsp:spPr>
        <a:xfrm>
          <a:off x="2905028" y="2151873"/>
          <a:ext cx="2797434" cy="1529847"/>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i="0" u="none" strike="noStrike" kern="1200" baseline="0" dirty="0">
              <a:latin typeface="Sakkal Majalla" panose="02000000000000000000" pitchFamily="2" charset="-78"/>
              <a:cs typeface="Sakkal Majalla" panose="02000000000000000000" pitchFamily="2" charset="-78"/>
            </a:rPr>
            <a:t>الوسطى الدنيا</a:t>
          </a:r>
          <a:endParaRPr lang="en-US" sz="2800" u="none" kern="1200" dirty="0"/>
        </a:p>
      </dsp:txBody>
      <dsp:txXfrm>
        <a:off x="2979709" y="2226554"/>
        <a:ext cx="2648072" cy="13804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E91D41-A758-4AD1-98BF-325DFBD33039}">
      <dsp:nvSpPr>
        <dsp:cNvPr id="0" name=""/>
        <dsp:cNvSpPr/>
      </dsp:nvSpPr>
      <dsp:spPr>
        <a:xfrm>
          <a:off x="664286" y="0"/>
          <a:ext cx="3795924" cy="3795924"/>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0EABA3-C612-41E0-8C84-FC709E4B9FFE}">
      <dsp:nvSpPr>
        <dsp:cNvPr id="0" name=""/>
        <dsp:cNvSpPr/>
      </dsp:nvSpPr>
      <dsp:spPr>
        <a:xfrm>
          <a:off x="2562248" y="379963"/>
          <a:ext cx="2467350" cy="1349332"/>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i="0" u="none" strike="noStrike" kern="1200" baseline="0" dirty="0">
              <a:latin typeface="Sakkal Majalla" panose="02000000000000000000" pitchFamily="2" charset="-78"/>
              <a:cs typeface="Sakkal Majalla" panose="02000000000000000000" pitchFamily="2" charset="-78"/>
            </a:rPr>
            <a:t>الفقيرة العليا</a:t>
          </a:r>
          <a:endParaRPr lang="en-US" sz="2800" u="none" kern="1200" dirty="0"/>
        </a:p>
      </dsp:txBody>
      <dsp:txXfrm>
        <a:off x="2628117" y="445832"/>
        <a:ext cx="2335612" cy="1217594"/>
      </dsp:txXfrm>
    </dsp:sp>
    <dsp:sp modelId="{AC586FA6-9185-49B3-A9DE-25E48E5CEB81}">
      <dsp:nvSpPr>
        <dsp:cNvPr id="0" name=""/>
        <dsp:cNvSpPr/>
      </dsp:nvSpPr>
      <dsp:spPr>
        <a:xfrm>
          <a:off x="2562248" y="1897962"/>
          <a:ext cx="2467350" cy="1349332"/>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i="0" u="none" strike="noStrike" kern="1200" baseline="0" dirty="0">
              <a:latin typeface="Sakkal Majalla" panose="02000000000000000000" pitchFamily="2" charset="-78"/>
              <a:cs typeface="Sakkal Majalla" panose="02000000000000000000" pitchFamily="2" charset="-78"/>
            </a:rPr>
            <a:t>الفقيرة الدنيا</a:t>
          </a:r>
          <a:endParaRPr lang="en-US" sz="2800" u="none" kern="1200" dirty="0"/>
        </a:p>
      </dsp:txBody>
      <dsp:txXfrm>
        <a:off x="2628117" y="1963831"/>
        <a:ext cx="2335612" cy="121759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E9A600-255F-4AE2-995C-1C62962BEDD4}">
      <dsp:nvSpPr>
        <dsp:cNvPr id="0" name=""/>
        <dsp:cNvSpPr/>
      </dsp:nvSpPr>
      <dsp:spPr>
        <a:xfrm>
          <a:off x="4064000" y="2525195"/>
          <a:ext cx="3182949" cy="368275"/>
        </a:xfrm>
        <a:custGeom>
          <a:avLst/>
          <a:gdLst/>
          <a:ahLst/>
          <a:cxnLst/>
          <a:rect l="0" t="0" r="0" b="0"/>
          <a:pathLst>
            <a:path>
              <a:moveTo>
                <a:pt x="0" y="0"/>
              </a:moveTo>
              <a:lnTo>
                <a:pt x="0" y="184137"/>
              </a:lnTo>
              <a:lnTo>
                <a:pt x="3182949" y="184137"/>
              </a:lnTo>
              <a:lnTo>
                <a:pt x="3182949"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0F532F-1EA7-4E98-A1C4-7C382AD8CE69}">
      <dsp:nvSpPr>
        <dsp:cNvPr id="0" name=""/>
        <dsp:cNvSpPr/>
      </dsp:nvSpPr>
      <dsp:spPr>
        <a:xfrm>
          <a:off x="4064000" y="2525195"/>
          <a:ext cx="1060983" cy="368275"/>
        </a:xfrm>
        <a:custGeom>
          <a:avLst/>
          <a:gdLst/>
          <a:ahLst/>
          <a:cxnLst/>
          <a:rect l="0" t="0" r="0" b="0"/>
          <a:pathLst>
            <a:path>
              <a:moveTo>
                <a:pt x="0" y="0"/>
              </a:moveTo>
              <a:lnTo>
                <a:pt x="0" y="184137"/>
              </a:lnTo>
              <a:lnTo>
                <a:pt x="1060983" y="184137"/>
              </a:lnTo>
              <a:lnTo>
                <a:pt x="1060983"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082873A-5F98-461F-BD50-CABFFD7FF2F7}">
      <dsp:nvSpPr>
        <dsp:cNvPr id="0" name=""/>
        <dsp:cNvSpPr/>
      </dsp:nvSpPr>
      <dsp:spPr>
        <a:xfrm>
          <a:off x="888468" y="2525195"/>
          <a:ext cx="3175531" cy="1482702"/>
        </a:xfrm>
        <a:custGeom>
          <a:avLst/>
          <a:gdLst/>
          <a:ahLst/>
          <a:cxnLst/>
          <a:rect l="0" t="0" r="0" b="0"/>
          <a:pathLst>
            <a:path>
              <a:moveTo>
                <a:pt x="3175531" y="0"/>
              </a:moveTo>
              <a:lnTo>
                <a:pt x="3175531" y="1298564"/>
              </a:lnTo>
              <a:lnTo>
                <a:pt x="0" y="1298564"/>
              </a:lnTo>
              <a:lnTo>
                <a:pt x="0" y="148270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B257469-DE9E-4509-9B84-268E339B4E5C}">
      <dsp:nvSpPr>
        <dsp:cNvPr id="0" name=""/>
        <dsp:cNvSpPr/>
      </dsp:nvSpPr>
      <dsp:spPr>
        <a:xfrm>
          <a:off x="881050" y="2525195"/>
          <a:ext cx="3182949" cy="368275"/>
        </a:xfrm>
        <a:custGeom>
          <a:avLst/>
          <a:gdLst/>
          <a:ahLst/>
          <a:cxnLst/>
          <a:rect l="0" t="0" r="0" b="0"/>
          <a:pathLst>
            <a:path>
              <a:moveTo>
                <a:pt x="3182949" y="0"/>
              </a:moveTo>
              <a:lnTo>
                <a:pt x="3182949" y="184137"/>
              </a:lnTo>
              <a:lnTo>
                <a:pt x="0" y="184137"/>
              </a:lnTo>
              <a:lnTo>
                <a:pt x="0"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664068-34EA-45AE-AB23-370B32649EE8}">
      <dsp:nvSpPr>
        <dsp:cNvPr id="0" name=""/>
        <dsp:cNvSpPr/>
      </dsp:nvSpPr>
      <dsp:spPr>
        <a:xfrm>
          <a:off x="3187154" y="1648350"/>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ar-EG" sz="2100" b="1" i="0" u="none" strike="noStrike" kern="1200" baseline="0" dirty="0">
              <a:solidFill>
                <a:schemeClr val="bg1"/>
              </a:solidFill>
              <a:latin typeface="Sakkal Majalla" panose="02000000000000000000" pitchFamily="2" charset="-78"/>
              <a:cs typeface="Sakkal Majalla" panose="02000000000000000000" pitchFamily="2" charset="-78"/>
            </a:rPr>
            <a:t>سلوك الزبائن وحل المشكلات</a:t>
          </a:r>
          <a:endParaRPr lang="en-US" sz="2100" kern="1200" dirty="0">
            <a:solidFill>
              <a:schemeClr val="bg1"/>
            </a:solidFill>
          </a:endParaRPr>
        </a:p>
      </dsp:txBody>
      <dsp:txXfrm>
        <a:off x="3187154" y="1648350"/>
        <a:ext cx="1753691" cy="876845"/>
      </dsp:txXfrm>
    </dsp:sp>
    <dsp:sp modelId="{2AF350B8-2752-4392-8A5E-7CEA15E67A13}">
      <dsp:nvSpPr>
        <dsp:cNvPr id="0" name=""/>
        <dsp:cNvSpPr/>
      </dsp:nvSpPr>
      <dsp:spPr>
        <a:xfrm>
          <a:off x="4204"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rtl="1">
            <a:lnSpc>
              <a:spcPct val="90000"/>
            </a:lnSpc>
            <a:spcBef>
              <a:spcPct val="0"/>
            </a:spcBef>
            <a:spcAft>
              <a:spcPct val="35000"/>
            </a:spcAft>
            <a:buNone/>
          </a:pPr>
          <a:r>
            <a:rPr lang="ar-EG" sz="2100" b="1" i="0" u="none" strike="noStrike" kern="1200" baseline="0" dirty="0">
              <a:solidFill>
                <a:schemeClr val="bg1"/>
              </a:solidFill>
              <a:latin typeface="Cairo-Bold"/>
            </a:rPr>
            <a:t> البحث عن المعلومات واستيعابها</a:t>
          </a:r>
          <a:endParaRPr lang="en-US" sz="2100" kern="1200" dirty="0">
            <a:solidFill>
              <a:schemeClr val="bg1"/>
            </a:solidFill>
          </a:endParaRPr>
        </a:p>
      </dsp:txBody>
      <dsp:txXfrm>
        <a:off x="4204" y="2893471"/>
        <a:ext cx="1753691" cy="876845"/>
      </dsp:txXfrm>
    </dsp:sp>
    <dsp:sp modelId="{429D809C-A8FB-41B6-8114-BF1A934042F1}">
      <dsp:nvSpPr>
        <dsp:cNvPr id="0" name=""/>
        <dsp:cNvSpPr/>
      </dsp:nvSpPr>
      <dsp:spPr>
        <a:xfrm>
          <a:off x="11622" y="4007898"/>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rtl="1">
            <a:lnSpc>
              <a:spcPct val="90000"/>
            </a:lnSpc>
            <a:spcBef>
              <a:spcPct val="0"/>
            </a:spcBef>
            <a:spcAft>
              <a:spcPct val="35000"/>
            </a:spcAft>
            <a:buNone/>
          </a:pPr>
          <a:r>
            <a:rPr lang="ar-EG" sz="2100" b="1" i="0" u="none" strike="noStrike" kern="1200" baseline="0" dirty="0">
              <a:solidFill>
                <a:schemeClr val="bg1"/>
              </a:solidFill>
              <a:latin typeface="Cairo-Bold"/>
            </a:rPr>
            <a:t>أ.  تحليل واستيعاب المعلومات</a:t>
          </a:r>
          <a:endParaRPr lang="en-US" sz="2100" kern="1200" dirty="0">
            <a:solidFill>
              <a:schemeClr val="bg1"/>
            </a:solidFill>
            <a:latin typeface="Sakkal Majalla" panose="02000000000000000000" pitchFamily="2" charset="-78"/>
            <a:cs typeface="Sakkal Majalla" panose="02000000000000000000" pitchFamily="2" charset="-78"/>
          </a:endParaRPr>
        </a:p>
      </dsp:txBody>
      <dsp:txXfrm>
        <a:off x="11622" y="4007898"/>
        <a:ext cx="1753691" cy="876845"/>
      </dsp:txXfrm>
    </dsp:sp>
    <dsp:sp modelId="{362D7B78-7005-4B2A-A1E1-BB55EEA2EAD3}">
      <dsp:nvSpPr>
        <dsp:cNvPr id="0" name=""/>
        <dsp:cNvSpPr/>
      </dsp:nvSpPr>
      <dsp:spPr>
        <a:xfrm>
          <a:off x="4248137"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ar-EG" sz="2100" b="1" i="0" u="none" strike="noStrike" kern="1200" baseline="0" dirty="0">
              <a:solidFill>
                <a:schemeClr val="bg1"/>
              </a:solidFill>
              <a:latin typeface="Sakkal Majalla" panose="02000000000000000000" pitchFamily="2" charset="-78"/>
              <a:cs typeface="Sakkal Majalla" panose="02000000000000000000" pitchFamily="2" charset="-78"/>
            </a:rPr>
            <a:t> التعرّف على الحاجة</a:t>
          </a:r>
          <a:endParaRPr lang="en-US" sz="2100" kern="1200" dirty="0">
            <a:solidFill>
              <a:schemeClr val="bg1"/>
            </a:solidFill>
          </a:endParaRPr>
        </a:p>
      </dsp:txBody>
      <dsp:txXfrm>
        <a:off x="4248137" y="2893471"/>
        <a:ext cx="1753691" cy="876845"/>
      </dsp:txXfrm>
    </dsp:sp>
    <dsp:sp modelId="{4993A77D-BEF5-4CF2-A243-F3237FE37E47}">
      <dsp:nvSpPr>
        <dsp:cNvPr id="0" name=""/>
        <dsp:cNvSpPr/>
      </dsp:nvSpPr>
      <dsp:spPr>
        <a:xfrm>
          <a:off x="6370104"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ar-EG" sz="2100" b="1" i="0" u="none" strike="noStrike" kern="1200" baseline="0" dirty="0">
              <a:solidFill>
                <a:schemeClr val="bg1"/>
              </a:solidFill>
              <a:latin typeface="Sakkal Majalla" panose="02000000000000000000" pitchFamily="2" charset="-78"/>
              <a:cs typeface="Sakkal Majalla" panose="02000000000000000000" pitchFamily="2" charset="-78"/>
            </a:rPr>
            <a:t>آلية اتخاذ القرار</a:t>
          </a:r>
          <a:endParaRPr lang="en-US" sz="2100" kern="1200" dirty="0">
            <a:solidFill>
              <a:schemeClr val="bg1"/>
            </a:solidFill>
          </a:endParaRPr>
        </a:p>
      </dsp:txBody>
      <dsp:txXfrm>
        <a:off x="6370104" y="2893471"/>
        <a:ext cx="1753691" cy="87684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E9A600-255F-4AE2-995C-1C62962BEDD4}">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0F532F-1EA7-4E98-A1C4-7C382AD8CE69}">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B257469-DE9E-4509-9B84-268E339B4E5C}">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C027F7B-1551-4E77-86AF-98CDE7727980}">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سلوك الزبائن وحل المشكلات</a:t>
          </a:r>
          <a:endParaRPr lang="en-US" sz="3400" kern="1200" dirty="0">
            <a:solidFill>
              <a:schemeClr val="bg1"/>
            </a:solidFill>
          </a:endParaRPr>
        </a:p>
      </dsp:txBody>
      <dsp:txXfrm>
        <a:off x="2875855" y="1271678"/>
        <a:ext cx="2376289" cy="1188144"/>
      </dsp:txXfrm>
    </dsp:sp>
    <dsp:sp modelId="{2AF350B8-2752-4392-8A5E-7CEA15E67A13}">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 قرار الشراء</a:t>
          </a:r>
          <a:endParaRPr lang="en-US" sz="3400" kern="1200" dirty="0">
            <a:solidFill>
              <a:schemeClr val="bg1"/>
            </a:solidFill>
          </a:endParaRPr>
        </a:p>
      </dsp:txBody>
      <dsp:txXfrm>
        <a:off x="545" y="2958843"/>
        <a:ext cx="2376289" cy="1188144"/>
      </dsp:txXfrm>
    </dsp:sp>
    <dsp:sp modelId="{362D7B78-7005-4B2A-A1E1-BB55EEA2EAD3}">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اختيار المنتج/ الخدمة/ المتجر</a:t>
          </a:r>
          <a:endParaRPr lang="en-US" sz="3400" kern="1200" dirty="0">
            <a:solidFill>
              <a:schemeClr val="bg1"/>
            </a:solidFill>
          </a:endParaRPr>
        </a:p>
      </dsp:txBody>
      <dsp:txXfrm>
        <a:off x="2875855" y="2958843"/>
        <a:ext cx="2376289" cy="1188144"/>
      </dsp:txXfrm>
    </dsp:sp>
    <dsp:sp modelId="{4993A77D-BEF5-4CF2-A243-F3237FE37E47}">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تقييم البدائل</a:t>
          </a:r>
          <a:endParaRPr lang="en-US" sz="3400" kern="1200" dirty="0">
            <a:solidFill>
              <a:schemeClr val="bg1"/>
            </a:solidFill>
          </a:endParaRPr>
        </a:p>
      </dsp:txBody>
      <dsp:txXfrm>
        <a:off x="5751165" y="2958843"/>
        <a:ext cx="2376289" cy="118814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1ABD60-BDA9-44C9-A531-1935C1BACB25}">
      <dsp:nvSpPr>
        <dsp:cNvPr id="0" name=""/>
        <dsp:cNvSpPr/>
      </dsp:nvSpPr>
      <dsp:spPr>
        <a:xfrm>
          <a:off x="3814489" y="1616240"/>
          <a:ext cx="249510" cy="1093092"/>
        </a:xfrm>
        <a:custGeom>
          <a:avLst/>
          <a:gdLst/>
          <a:ahLst/>
          <a:cxnLst/>
          <a:rect l="0" t="0" r="0" b="0"/>
          <a:pathLst>
            <a:path>
              <a:moveTo>
                <a:pt x="249510" y="0"/>
              </a:moveTo>
              <a:lnTo>
                <a:pt x="249510" y="1093092"/>
              </a:lnTo>
              <a:lnTo>
                <a:pt x="0" y="10930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5E9A600-255F-4AE2-995C-1C62962BEDD4}">
      <dsp:nvSpPr>
        <dsp:cNvPr id="0" name=""/>
        <dsp:cNvSpPr/>
      </dsp:nvSpPr>
      <dsp:spPr>
        <a:xfrm>
          <a:off x="4064000" y="1616240"/>
          <a:ext cx="2875309" cy="2186185"/>
        </a:xfrm>
        <a:custGeom>
          <a:avLst/>
          <a:gdLst/>
          <a:ahLst/>
          <a:cxnLst/>
          <a:rect l="0" t="0" r="0" b="0"/>
          <a:pathLst>
            <a:path>
              <a:moveTo>
                <a:pt x="0" y="0"/>
              </a:moveTo>
              <a:lnTo>
                <a:pt x="0" y="1936675"/>
              </a:lnTo>
              <a:lnTo>
                <a:pt x="2875309" y="1936675"/>
              </a:lnTo>
              <a:lnTo>
                <a:pt x="2875309" y="21861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0F532F-1EA7-4E98-A1C4-7C382AD8CE69}">
      <dsp:nvSpPr>
        <dsp:cNvPr id="0" name=""/>
        <dsp:cNvSpPr/>
      </dsp:nvSpPr>
      <dsp:spPr>
        <a:xfrm>
          <a:off x="4018280" y="1616240"/>
          <a:ext cx="91440" cy="2186185"/>
        </a:xfrm>
        <a:custGeom>
          <a:avLst/>
          <a:gdLst/>
          <a:ahLst/>
          <a:cxnLst/>
          <a:rect l="0" t="0" r="0" b="0"/>
          <a:pathLst>
            <a:path>
              <a:moveTo>
                <a:pt x="45720" y="0"/>
              </a:moveTo>
              <a:lnTo>
                <a:pt x="45720" y="21861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B257469-DE9E-4509-9B84-268E339B4E5C}">
      <dsp:nvSpPr>
        <dsp:cNvPr id="0" name=""/>
        <dsp:cNvSpPr/>
      </dsp:nvSpPr>
      <dsp:spPr>
        <a:xfrm>
          <a:off x="1188690" y="1616240"/>
          <a:ext cx="2875309" cy="2186185"/>
        </a:xfrm>
        <a:custGeom>
          <a:avLst/>
          <a:gdLst/>
          <a:ahLst/>
          <a:cxnLst/>
          <a:rect l="0" t="0" r="0" b="0"/>
          <a:pathLst>
            <a:path>
              <a:moveTo>
                <a:pt x="2875309" y="0"/>
              </a:moveTo>
              <a:lnTo>
                <a:pt x="2875309" y="1936675"/>
              </a:lnTo>
              <a:lnTo>
                <a:pt x="0" y="1936675"/>
              </a:lnTo>
              <a:lnTo>
                <a:pt x="0" y="21861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664068-34EA-45AE-AB23-370B32649EE8}">
      <dsp:nvSpPr>
        <dsp:cNvPr id="0" name=""/>
        <dsp:cNvSpPr/>
      </dsp:nvSpPr>
      <dsp:spPr>
        <a:xfrm>
          <a:off x="2875855" y="428096"/>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العوامل المؤثرة في سلوك المستهلكين</a:t>
          </a:r>
          <a:endParaRPr lang="en-US" sz="3400" kern="1200" dirty="0">
            <a:solidFill>
              <a:schemeClr val="bg1"/>
            </a:solidFill>
          </a:endParaRPr>
        </a:p>
      </dsp:txBody>
      <dsp:txXfrm>
        <a:off x="2875855" y="428096"/>
        <a:ext cx="2376289" cy="1188144"/>
      </dsp:txXfrm>
    </dsp:sp>
    <dsp:sp modelId="{2AF350B8-2752-4392-8A5E-7CEA15E67A13}">
      <dsp:nvSpPr>
        <dsp:cNvPr id="0" name=""/>
        <dsp:cNvSpPr/>
      </dsp:nvSpPr>
      <dsp:spPr>
        <a:xfrm>
          <a:off x="545" y="3802426"/>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ج. العوامل الديموغرافية</a:t>
          </a:r>
          <a:endParaRPr lang="en-US" sz="3400" kern="1200" dirty="0">
            <a:solidFill>
              <a:schemeClr val="bg1"/>
            </a:solidFill>
          </a:endParaRPr>
        </a:p>
      </dsp:txBody>
      <dsp:txXfrm>
        <a:off x="545" y="3802426"/>
        <a:ext cx="2376289" cy="1188144"/>
      </dsp:txXfrm>
    </dsp:sp>
    <dsp:sp modelId="{362D7B78-7005-4B2A-A1E1-BB55EEA2EAD3}">
      <dsp:nvSpPr>
        <dsp:cNvPr id="0" name=""/>
        <dsp:cNvSpPr/>
      </dsp:nvSpPr>
      <dsp:spPr>
        <a:xfrm>
          <a:off x="2875855" y="3802426"/>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Cairo-Bold"/>
            </a:rPr>
            <a:t>ب.  عروض السوق</a:t>
          </a:r>
          <a:endParaRPr lang="en-US" sz="3400" kern="1200" dirty="0">
            <a:solidFill>
              <a:schemeClr val="bg1"/>
            </a:solidFill>
          </a:endParaRPr>
        </a:p>
      </dsp:txBody>
      <dsp:txXfrm>
        <a:off x="2875855" y="3802426"/>
        <a:ext cx="2376289" cy="1188144"/>
      </dsp:txXfrm>
    </dsp:sp>
    <dsp:sp modelId="{4993A77D-BEF5-4CF2-A243-F3237FE37E47}">
      <dsp:nvSpPr>
        <dsp:cNvPr id="0" name=""/>
        <dsp:cNvSpPr/>
      </dsp:nvSpPr>
      <dsp:spPr>
        <a:xfrm>
          <a:off x="5751165" y="3802426"/>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أ.  الحاجة الشرائية</a:t>
          </a:r>
          <a:endParaRPr lang="en-US" sz="3400" kern="1200" dirty="0">
            <a:solidFill>
              <a:schemeClr val="bg1"/>
            </a:solidFill>
          </a:endParaRPr>
        </a:p>
      </dsp:txBody>
      <dsp:txXfrm>
        <a:off x="5751165" y="3802426"/>
        <a:ext cx="2376289" cy="1188144"/>
      </dsp:txXfrm>
    </dsp:sp>
    <dsp:sp modelId="{E1CD1189-9D72-4F7C-9E4D-BE1B7FF853BE}">
      <dsp:nvSpPr>
        <dsp:cNvPr id="0" name=""/>
        <dsp:cNvSpPr/>
      </dsp:nvSpPr>
      <dsp:spPr>
        <a:xfrm>
          <a:off x="1438200" y="2115261"/>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1. العوامل الظرفية</a:t>
          </a:r>
          <a:endParaRPr lang="en-US" sz="3400" kern="1200" dirty="0">
            <a:solidFill>
              <a:schemeClr val="bg1"/>
            </a:solidFill>
          </a:endParaRPr>
        </a:p>
      </dsp:txBody>
      <dsp:txXfrm>
        <a:off x="1438200" y="2115261"/>
        <a:ext cx="2376289" cy="118814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E9A600-255F-4AE2-995C-1C62962BEDD4}">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0F532F-1EA7-4E98-A1C4-7C382AD8CE69}">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B257469-DE9E-4509-9B84-268E339B4E5C}">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664068-34EA-45AE-AB23-370B32649EE8}">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2. العوامل الخارجية</a:t>
          </a:r>
          <a:endParaRPr lang="en-US" sz="3400" kern="1200" dirty="0">
            <a:solidFill>
              <a:schemeClr val="bg1"/>
            </a:solidFill>
          </a:endParaRPr>
        </a:p>
      </dsp:txBody>
      <dsp:txXfrm>
        <a:off x="2875855" y="1271678"/>
        <a:ext cx="2376289" cy="1188144"/>
      </dsp:txXfrm>
    </dsp:sp>
    <dsp:sp modelId="{2AF350B8-2752-4392-8A5E-7CEA15E67A13}">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ج. المجموعات المرجعية</a:t>
          </a:r>
          <a:endParaRPr lang="en-US" sz="3400" kern="1200" dirty="0">
            <a:solidFill>
              <a:schemeClr val="bg1"/>
            </a:solidFill>
          </a:endParaRPr>
        </a:p>
      </dsp:txBody>
      <dsp:txXfrm>
        <a:off x="545" y="2958843"/>
        <a:ext cx="2376289" cy="1188144"/>
      </dsp:txXfrm>
    </dsp:sp>
    <dsp:sp modelId="{362D7B78-7005-4B2A-A1E1-BB55EEA2EAD3}">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ب.  الطبقة الاجتماعية</a:t>
          </a:r>
          <a:endParaRPr lang="en-US" sz="3400" kern="1200" dirty="0">
            <a:solidFill>
              <a:schemeClr val="bg1"/>
            </a:solidFill>
          </a:endParaRPr>
        </a:p>
      </dsp:txBody>
      <dsp:txXfrm>
        <a:off x="2875855" y="2958843"/>
        <a:ext cx="2376289" cy="1188144"/>
      </dsp:txXfrm>
    </dsp:sp>
    <dsp:sp modelId="{4993A77D-BEF5-4CF2-A243-F3237FE37E47}">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أ.  الثقافة</a:t>
          </a:r>
          <a:endParaRPr lang="en-US" sz="3400" kern="1200" dirty="0">
            <a:solidFill>
              <a:schemeClr val="bg1"/>
            </a:solidFill>
          </a:endParaRPr>
        </a:p>
      </dsp:txBody>
      <dsp:txXfrm>
        <a:off x="5751165" y="2958843"/>
        <a:ext cx="2376289" cy="118814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E9A600-255F-4AE2-995C-1C62962BEDD4}">
      <dsp:nvSpPr>
        <dsp:cNvPr id="0" name=""/>
        <dsp:cNvSpPr/>
      </dsp:nvSpPr>
      <dsp:spPr>
        <a:xfrm>
          <a:off x="4064000" y="2525195"/>
          <a:ext cx="3182949" cy="368275"/>
        </a:xfrm>
        <a:custGeom>
          <a:avLst/>
          <a:gdLst/>
          <a:ahLst/>
          <a:cxnLst/>
          <a:rect l="0" t="0" r="0" b="0"/>
          <a:pathLst>
            <a:path>
              <a:moveTo>
                <a:pt x="0" y="0"/>
              </a:moveTo>
              <a:lnTo>
                <a:pt x="0" y="184137"/>
              </a:lnTo>
              <a:lnTo>
                <a:pt x="3182949" y="184137"/>
              </a:lnTo>
              <a:lnTo>
                <a:pt x="3182949"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D74E728-E748-404A-B9BD-6D053BC2EFAB}">
      <dsp:nvSpPr>
        <dsp:cNvPr id="0" name=""/>
        <dsp:cNvSpPr/>
      </dsp:nvSpPr>
      <dsp:spPr>
        <a:xfrm>
          <a:off x="4064000" y="2525195"/>
          <a:ext cx="1060983" cy="368275"/>
        </a:xfrm>
        <a:custGeom>
          <a:avLst/>
          <a:gdLst/>
          <a:ahLst/>
          <a:cxnLst/>
          <a:rect l="0" t="0" r="0" b="0"/>
          <a:pathLst>
            <a:path>
              <a:moveTo>
                <a:pt x="0" y="0"/>
              </a:moveTo>
              <a:lnTo>
                <a:pt x="0" y="184137"/>
              </a:lnTo>
              <a:lnTo>
                <a:pt x="1060983" y="184137"/>
              </a:lnTo>
              <a:lnTo>
                <a:pt x="1060983"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0F532F-1EA7-4E98-A1C4-7C382AD8CE69}">
      <dsp:nvSpPr>
        <dsp:cNvPr id="0" name=""/>
        <dsp:cNvSpPr/>
      </dsp:nvSpPr>
      <dsp:spPr>
        <a:xfrm>
          <a:off x="3003016" y="2525195"/>
          <a:ext cx="1060983" cy="368275"/>
        </a:xfrm>
        <a:custGeom>
          <a:avLst/>
          <a:gdLst/>
          <a:ahLst/>
          <a:cxnLst/>
          <a:rect l="0" t="0" r="0" b="0"/>
          <a:pathLst>
            <a:path>
              <a:moveTo>
                <a:pt x="1060983" y="0"/>
              </a:moveTo>
              <a:lnTo>
                <a:pt x="1060983" y="184137"/>
              </a:lnTo>
              <a:lnTo>
                <a:pt x="0" y="184137"/>
              </a:lnTo>
              <a:lnTo>
                <a:pt x="0"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B257469-DE9E-4509-9B84-268E339B4E5C}">
      <dsp:nvSpPr>
        <dsp:cNvPr id="0" name=""/>
        <dsp:cNvSpPr/>
      </dsp:nvSpPr>
      <dsp:spPr>
        <a:xfrm>
          <a:off x="881050" y="2525195"/>
          <a:ext cx="3182949" cy="368275"/>
        </a:xfrm>
        <a:custGeom>
          <a:avLst/>
          <a:gdLst/>
          <a:ahLst/>
          <a:cxnLst/>
          <a:rect l="0" t="0" r="0" b="0"/>
          <a:pathLst>
            <a:path>
              <a:moveTo>
                <a:pt x="3182949" y="0"/>
              </a:moveTo>
              <a:lnTo>
                <a:pt x="3182949" y="184137"/>
              </a:lnTo>
              <a:lnTo>
                <a:pt x="0" y="184137"/>
              </a:lnTo>
              <a:lnTo>
                <a:pt x="0"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664068-34EA-45AE-AB23-370B32649EE8}">
      <dsp:nvSpPr>
        <dsp:cNvPr id="0" name=""/>
        <dsp:cNvSpPr/>
      </dsp:nvSpPr>
      <dsp:spPr>
        <a:xfrm>
          <a:off x="3187154" y="1648350"/>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i="0" u="none" strike="noStrike" kern="1200" baseline="0" dirty="0">
              <a:solidFill>
                <a:schemeClr val="bg1"/>
              </a:solidFill>
              <a:latin typeface="Sakkal Majalla" panose="02000000000000000000" pitchFamily="2" charset="-78"/>
              <a:cs typeface="Sakkal Majalla" panose="02000000000000000000" pitchFamily="2" charset="-78"/>
            </a:rPr>
            <a:t>3. العوامل الداخلية</a:t>
          </a:r>
          <a:endParaRPr lang="en-US" sz="2500" kern="1200" dirty="0">
            <a:solidFill>
              <a:schemeClr val="bg1"/>
            </a:solidFill>
          </a:endParaRPr>
        </a:p>
      </dsp:txBody>
      <dsp:txXfrm>
        <a:off x="3187154" y="1648350"/>
        <a:ext cx="1753691" cy="876845"/>
      </dsp:txXfrm>
    </dsp:sp>
    <dsp:sp modelId="{2AF350B8-2752-4392-8A5E-7CEA15E67A13}">
      <dsp:nvSpPr>
        <dsp:cNvPr id="0" name=""/>
        <dsp:cNvSpPr/>
      </dsp:nvSpPr>
      <dsp:spPr>
        <a:xfrm>
          <a:off x="4204"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i="0" u="none" strike="noStrike" kern="1200" baseline="0" dirty="0">
              <a:solidFill>
                <a:schemeClr val="bg1"/>
              </a:solidFill>
              <a:latin typeface="Sakkal Majalla" panose="02000000000000000000" pitchFamily="2" charset="-78"/>
              <a:cs typeface="Sakkal Majalla" panose="02000000000000000000" pitchFamily="2" charset="-78"/>
            </a:rPr>
            <a:t>د.  نمط الحياة</a:t>
          </a:r>
          <a:endParaRPr lang="en-US" sz="2500" kern="1200" dirty="0">
            <a:solidFill>
              <a:schemeClr val="bg1"/>
            </a:solidFill>
          </a:endParaRPr>
        </a:p>
      </dsp:txBody>
      <dsp:txXfrm>
        <a:off x="4204" y="2893471"/>
        <a:ext cx="1753691" cy="876845"/>
      </dsp:txXfrm>
    </dsp:sp>
    <dsp:sp modelId="{362D7B78-7005-4B2A-A1E1-BB55EEA2EAD3}">
      <dsp:nvSpPr>
        <dsp:cNvPr id="0" name=""/>
        <dsp:cNvSpPr/>
      </dsp:nvSpPr>
      <dsp:spPr>
        <a:xfrm>
          <a:off x="2126170"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i="0" u="none" strike="noStrike" kern="1200" baseline="0" dirty="0">
              <a:solidFill>
                <a:schemeClr val="bg1"/>
              </a:solidFill>
              <a:latin typeface="Sakkal Majalla" panose="02000000000000000000" pitchFamily="2" charset="-78"/>
              <a:cs typeface="Sakkal Majalla" panose="02000000000000000000" pitchFamily="2" charset="-78"/>
            </a:rPr>
            <a:t>ج. الشخصية</a:t>
          </a:r>
          <a:endParaRPr lang="en-US" sz="2500" kern="1200" dirty="0">
            <a:solidFill>
              <a:schemeClr val="bg1"/>
            </a:solidFill>
          </a:endParaRPr>
        </a:p>
      </dsp:txBody>
      <dsp:txXfrm>
        <a:off x="2126170" y="2893471"/>
        <a:ext cx="1753691" cy="876845"/>
      </dsp:txXfrm>
    </dsp:sp>
    <dsp:sp modelId="{209B8A12-DBF5-4327-AFF7-D75041E0B7B4}">
      <dsp:nvSpPr>
        <dsp:cNvPr id="0" name=""/>
        <dsp:cNvSpPr/>
      </dsp:nvSpPr>
      <dsp:spPr>
        <a:xfrm>
          <a:off x="4248137"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i="0" u="none" strike="noStrike" kern="1200" baseline="0" dirty="0">
              <a:solidFill>
                <a:schemeClr val="bg1"/>
              </a:solidFill>
              <a:latin typeface="Sakkal Majalla" panose="02000000000000000000" pitchFamily="2" charset="-78"/>
              <a:cs typeface="Sakkal Majalla" panose="02000000000000000000" pitchFamily="2" charset="-78"/>
            </a:rPr>
            <a:t>ب.  الدوافع</a:t>
          </a:r>
          <a:endParaRPr lang="en-US" sz="2500" kern="1200" dirty="0">
            <a:solidFill>
              <a:schemeClr val="bg1"/>
            </a:solidFill>
            <a:latin typeface="Sakkal Majalla" panose="02000000000000000000" pitchFamily="2" charset="-78"/>
            <a:cs typeface="Sakkal Majalla" panose="02000000000000000000" pitchFamily="2" charset="-78"/>
          </a:endParaRPr>
        </a:p>
      </dsp:txBody>
      <dsp:txXfrm>
        <a:off x="4248137" y="2893471"/>
        <a:ext cx="1753691" cy="876845"/>
      </dsp:txXfrm>
    </dsp:sp>
    <dsp:sp modelId="{4993A77D-BEF5-4CF2-A243-F3237FE37E47}">
      <dsp:nvSpPr>
        <dsp:cNvPr id="0" name=""/>
        <dsp:cNvSpPr/>
      </dsp:nvSpPr>
      <dsp:spPr>
        <a:xfrm>
          <a:off x="6370104"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i="0" u="none" strike="noStrike" kern="1200" baseline="0" dirty="0">
              <a:solidFill>
                <a:schemeClr val="bg1"/>
              </a:solidFill>
              <a:latin typeface="Sakkal Majalla" panose="02000000000000000000" pitchFamily="2" charset="-78"/>
              <a:cs typeface="Sakkal Majalla" panose="02000000000000000000" pitchFamily="2" charset="-78"/>
            </a:rPr>
            <a:t>أ.  التعلّم والتفاعل مع المجتمع</a:t>
          </a:r>
          <a:endParaRPr lang="en-US" sz="2500" kern="1200" dirty="0">
            <a:solidFill>
              <a:schemeClr val="bg1"/>
            </a:solidFill>
          </a:endParaRPr>
        </a:p>
      </dsp:txBody>
      <dsp:txXfrm>
        <a:off x="6370104" y="2893471"/>
        <a:ext cx="1753691" cy="876845"/>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6191499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1.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5.sv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7.sv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7.sv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9.sv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9.sv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3.sv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6.svg"/><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8.svg"/><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30.svg"/><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31.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6.png"/><Relationship Id="rId7" Type="http://schemas.openxmlformats.org/officeDocument/2006/relationships/image" Target="../media/image37.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 Id="rId9" Type="http://schemas.openxmlformats.org/officeDocument/2006/relationships/image" Target="../media/image39.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41.svg"/><Relationship Id="rId4" Type="http://schemas.openxmlformats.org/officeDocument/2006/relationships/image" Target="../media/image40.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43.svg"/><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2.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8.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png"/><Relationship Id="rId7" Type="http://schemas.openxmlformats.org/officeDocument/2006/relationships/diagramColors" Target="../diagrams/colors3.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46.svg"/><Relationship Id="rId4" Type="http://schemas.openxmlformats.org/officeDocument/2006/relationships/image" Target="../media/image45.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49.svg"/><Relationship Id="rId4" Type="http://schemas.openxmlformats.org/officeDocument/2006/relationships/image" Target="../media/image48.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52.svg"/><Relationship Id="rId4" Type="http://schemas.openxmlformats.org/officeDocument/2006/relationships/image" Target="../media/image51.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54.svg"/><Relationship Id="rId4" Type="http://schemas.openxmlformats.org/officeDocument/2006/relationships/image" Target="../media/image53.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55.png"/></Relationships>
</file>

<file path=ppt/slides/_rels/slide3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2.wdp"/></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54.svg"/><Relationship Id="rId4" Type="http://schemas.openxmlformats.org/officeDocument/2006/relationships/image" Target="../media/image53.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55.png"/></Relationships>
</file>

<file path=ppt/slides/_rels/slide42.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6.png"/><Relationship Id="rId7" Type="http://schemas.openxmlformats.org/officeDocument/2006/relationships/diagramColors" Target="../diagrams/colors4.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43.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6.png"/><Relationship Id="rId7" Type="http://schemas.openxmlformats.org/officeDocument/2006/relationships/diagramColors" Target="../diagrams/colors5.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44.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6.png"/><Relationship Id="rId7" Type="http://schemas.openxmlformats.org/officeDocument/2006/relationships/diagramColors" Target="../diagrams/colors6.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45.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6.png"/><Relationship Id="rId7" Type="http://schemas.openxmlformats.org/officeDocument/2006/relationships/diagramColors" Target="../diagrams/colors7.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46.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6.png"/><Relationship Id="rId7" Type="http://schemas.openxmlformats.org/officeDocument/2006/relationships/diagramColors" Target="../diagrams/colors8.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4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14.xml"/><Relationship Id="rId5" Type="http://schemas.openxmlformats.org/officeDocument/2006/relationships/image" Target="../media/image61.png"/><Relationship Id="rId4" Type="http://schemas.openxmlformats.org/officeDocument/2006/relationships/image" Target="../media/image6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538422"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تحليل البيانات التسويقية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766459" y="3607147"/>
            <a:ext cx="3340206" cy="954107"/>
          </a:xfrm>
          <a:prstGeom prst="rect">
            <a:avLst/>
          </a:prstGeom>
          <a:noFill/>
        </p:spPr>
        <p:txBody>
          <a:bodyPr wrap="square" rtlCol="0">
            <a:spAutoFit/>
          </a:bodyPr>
          <a:lstStyle>
            <a:defPPr>
              <a:defRPr lang="en-US"/>
            </a:defPPr>
            <a:lvl1pPr lvl="0" algn="ctr">
              <a:defRPr sz="2800" b="1">
                <a:solidFill>
                  <a:srgbClr val="0A1F61"/>
                </a:solidFill>
                <a:latin typeface="Sakkal Majalla" panose="02000000000000000000" pitchFamily="2" charset="-78"/>
                <a:ea typeface="Tahoma" panose="020B0604030504040204" pitchFamily="34" charset="0"/>
                <a:cs typeface="Sakkal Majalla" panose="02000000000000000000" pitchFamily="2" charset="-78"/>
              </a:defRPr>
            </a:lvl1pPr>
          </a:lstStyle>
          <a:p>
            <a:r>
              <a:rPr lang="ar-EG" dirty="0"/>
              <a:t>المحاضرة الرابعة</a:t>
            </a:r>
          </a:p>
          <a:p>
            <a:r>
              <a:rPr lang="ar-EG" dirty="0"/>
              <a:t>فهم سلوك المستهلكين</a:t>
            </a:r>
            <a:endParaRPr lang="ar-SA" dirty="0"/>
          </a:p>
        </p:txBody>
      </p:sp>
      <p:sp>
        <p:nvSpPr>
          <p:cNvPr id="10" name="TextBox 9">
            <a:extLst>
              <a:ext uri="{FF2B5EF4-FFF2-40B4-BE49-F238E27FC236}">
                <a16:creationId xmlns:a16="http://schemas.microsoft.com/office/drawing/2014/main" id="{15AF4013-5A4C-4B1A-90A5-0121B5BF7F67}"/>
              </a:ext>
            </a:extLst>
          </p:cNvPr>
          <p:cNvSpPr txBox="1"/>
          <p:nvPr/>
        </p:nvSpPr>
        <p:spPr>
          <a:xfrm>
            <a:off x="6698836" y="452752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213</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3900398"/>
      </p:ext>
    </p:extLst>
  </p:cSld>
  <p:clrMapOvr>
    <a:masterClrMapping/>
  </p:clrMapOvr>
  <mc:AlternateContent xmlns:mc="http://schemas.openxmlformats.org/markup-compatibility/2006" xmlns:p14="http://schemas.microsoft.com/office/powerpoint/2010/main">
    <mc:Choice Requires="p14">
      <p:transition spd="slow" p14:dur="2000" advTm="15239"/>
    </mc:Choice>
    <mc:Fallback xmlns="">
      <p:transition spd="slow" advTm="1523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016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254647" cy="70600"/>
            <a:chOff x="0" y="0"/>
            <a:chExt cx="18509294" cy="141200"/>
          </a:xfrm>
        </p:grpSpPr>
        <p:sp>
          <p:nvSpPr>
            <p:cNvPr id="4" name="Freeform 4"/>
            <p:cNvSpPr/>
            <p:nvPr/>
          </p:nvSpPr>
          <p:spPr>
            <a:xfrm>
              <a:off x="0" y="0"/>
              <a:ext cx="18509235" cy="141224"/>
            </a:xfrm>
            <a:custGeom>
              <a:avLst/>
              <a:gdLst/>
              <a:ahLst/>
              <a:cxnLst/>
              <a:rect l="l" t="t" r="r" b="b"/>
              <a:pathLst>
                <a:path w="18509235" h="141224">
                  <a:moveTo>
                    <a:pt x="0" y="0"/>
                  </a:moveTo>
                  <a:lnTo>
                    <a:pt x="18509235" y="0"/>
                  </a:lnTo>
                  <a:lnTo>
                    <a:pt x="18509235" y="141224"/>
                  </a:lnTo>
                  <a:lnTo>
                    <a:pt x="0" y="141224"/>
                  </a:lnTo>
                  <a:close/>
                </a:path>
              </a:pathLst>
            </a:custGeom>
            <a:solidFill>
              <a:srgbClr val="000000"/>
            </a:solidFill>
          </p:spPr>
        </p:sp>
      </p:grpSp>
      <p:sp>
        <p:nvSpPr>
          <p:cNvPr id="5" name="TextBox 5"/>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7716442" y="2113367"/>
            <a:ext cx="3218286" cy="452047"/>
          </a:xfrm>
          <a:prstGeom prst="rect">
            <a:avLst/>
          </a:prstGeom>
        </p:spPr>
        <p:txBody>
          <a:bodyPr lIns="0" tIns="0" rIns="0" bIns="0" rtlCol="0" anchor="t">
            <a:spAutoFit/>
          </a:bodyPr>
          <a:lstStyle/>
          <a:p>
            <a:pPr algn="just" rtl="1">
              <a:lnSpc>
                <a:spcPts val="3081"/>
              </a:lnSpc>
            </a:pPr>
            <a:r>
              <a:rPr lang="en-US" sz="4000" b="1" dirty="0" err="1">
                <a:solidFill>
                  <a:srgbClr val="0070C0"/>
                </a:solidFill>
                <a:latin typeface="Sakkal Majalla" panose="02000000000000000000" pitchFamily="2" charset="-78"/>
                <a:cs typeface="Sakkal Majalla" panose="02000000000000000000" pitchFamily="2" charset="-78"/>
              </a:rPr>
              <a:t>عناصر</a:t>
            </a:r>
            <a:r>
              <a:rPr lang="en-US" sz="4000" b="1" dirty="0">
                <a:solidFill>
                  <a:srgbClr val="0070C0"/>
                </a:solidFill>
                <a:latin typeface="Sakkal Majalla" panose="02000000000000000000" pitchFamily="2" charset="-78"/>
                <a:cs typeface="Sakkal Majalla" panose="02000000000000000000" pitchFamily="2" charset="-78"/>
              </a:rPr>
              <a:t> </a:t>
            </a:r>
            <a:r>
              <a:rPr lang="en-US" sz="4000" b="1" dirty="0" err="1">
                <a:solidFill>
                  <a:srgbClr val="0070C0"/>
                </a:solidFill>
                <a:latin typeface="Sakkal Majalla" panose="02000000000000000000" pitchFamily="2" charset="-78"/>
                <a:cs typeface="Sakkal Majalla" panose="02000000000000000000" pitchFamily="2" charset="-78"/>
              </a:rPr>
              <a:t>المحاضرة</a:t>
            </a:r>
            <a:r>
              <a:rPr lang="en-US" sz="4000" b="1" dirty="0">
                <a:solidFill>
                  <a:srgbClr val="0070C0"/>
                </a:solidFill>
                <a:latin typeface="Sakkal Majalla" panose="02000000000000000000" pitchFamily="2" charset="-78"/>
                <a:cs typeface="Sakkal Majalla" panose="02000000000000000000" pitchFamily="2" charset="-78"/>
              </a:rPr>
              <a:t>:</a:t>
            </a:r>
          </a:p>
        </p:txBody>
      </p:sp>
      <p:sp>
        <p:nvSpPr>
          <p:cNvPr id="8" name="TextBox 8"/>
          <p:cNvSpPr txBox="1"/>
          <p:nvPr/>
        </p:nvSpPr>
        <p:spPr>
          <a:xfrm>
            <a:off x="5475922" y="2080671"/>
            <a:ext cx="5638864" cy="2756204"/>
          </a:xfrm>
          <a:prstGeom prst="rect">
            <a:avLst/>
          </a:prstGeom>
        </p:spPr>
        <p:txBody>
          <a:bodyPr lIns="0" tIns="0" rIns="0" bIns="0" rtlCol="0" anchor="t">
            <a:spAutoFit/>
          </a:bodyPr>
          <a:lstStyle/>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p:txBody>
      </p:sp>
      <p:sp>
        <p:nvSpPr>
          <p:cNvPr id="9" name="Freeform 9"/>
          <p:cNvSpPr/>
          <p:nvPr/>
        </p:nvSpPr>
        <p:spPr>
          <a:xfrm>
            <a:off x="537805" y="648273"/>
            <a:ext cx="4036140" cy="5708827"/>
          </a:xfrm>
          <a:custGeom>
            <a:avLst/>
            <a:gdLst/>
            <a:ahLst/>
            <a:cxnLst/>
            <a:rect l="l" t="t" r="r" b="b"/>
            <a:pathLst>
              <a:path w="6054210" h="8563240">
                <a:moveTo>
                  <a:pt x="0" y="0"/>
                </a:moveTo>
                <a:lnTo>
                  <a:pt x="6054210" y="0"/>
                </a:lnTo>
                <a:lnTo>
                  <a:pt x="6054210" y="8563241"/>
                </a:lnTo>
                <a:lnTo>
                  <a:pt x="0" y="8563241"/>
                </a:lnTo>
                <a:lnTo>
                  <a:pt x="0" y="0"/>
                </a:lnTo>
                <a:close/>
              </a:path>
            </a:pathLst>
          </a:custGeom>
          <a:blipFill>
            <a:blip r:embed="rId4"/>
            <a:stretch>
              <a:fillRect/>
            </a:stretch>
          </a:blipFill>
        </p:spPr>
      </p:sp>
      <p:sp>
        <p:nvSpPr>
          <p:cNvPr id="10" name="TextBox 9">
            <a:extLst>
              <a:ext uri="{FF2B5EF4-FFF2-40B4-BE49-F238E27FC236}">
                <a16:creationId xmlns:a16="http://schemas.microsoft.com/office/drawing/2014/main" id="{A1ACA233-F4F8-4B7B-AAED-45764173C51A}"/>
              </a:ext>
            </a:extLst>
          </p:cNvPr>
          <p:cNvSpPr txBox="1"/>
          <p:nvPr/>
        </p:nvSpPr>
        <p:spPr>
          <a:xfrm>
            <a:off x="5121910" y="2709994"/>
            <a:ext cx="6174905" cy="1035540"/>
          </a:xfrm>
          <a:prstGeom prst="rect">
            <a:avLst/>
          </a:prstGeom>
        </p:spPr>
        <p:txBody>
          <a:bodyPr wrap="square" lIns="0" tIns="0" rIns="0" bIns="0" rtlCol="0" anchor="t">
            <a:spAutoFit/>
          </a:bodyPr>
          <a:lstStyle/>
          <a:p>
            <a:pPr marL="457200" indent="-457200" algn="just" rtl="1">
              <a:lnSpc>
                <a:spcPts val="4366"/>
              </a:lnSpc>
              <a:buFont typeface="Arial" panose="020B0604020202020204" pitchFamily="34" charset="0"/>
              <a:buChar char="•"/>
            </a:pPr>
            <a:r>
              <a:rPr lang="ar-EG" sz="3200" b="1" dirty="0">
                <a:solidFill>
                  <a:srgbClr val="0070C0"/>
                </a:solidFill>
                <a:latin typeface="Sakkal Majalla" panose="02000000000000000000" pitchFamily="2" charset="-78"/>
                <a:cs typeface="Sakkal Majalla" panose="02000000000000000000" pitchFamily="2" charset="-78"/>
              </a:rPr>
              <a:t>سلوك الزبائن وحل المشكلات</a:t>
            </a:r>
            <a:endParaRPr lang="en-US" sz="3200" b="1" dirty="0">
              <a:solidFill>
                <a:srgbClr val="0070C0"/>
              </a:solidFill>
              <a:latin typeface="Sakkal Majalla" panose="02000000000000000000" pitchFamily="2" charset="-78"/>
              <a:cs typeface="Sakkal Majalla" panose="02000000000000000000" pitchFamily="2" charset="-78"/>
            </a:endParaRPr>
          </a:p>
          <a:p>
            <a:pPr marL="730687" lvl="1" indent="-457200" algn="just" rtl="1">
              <a:lnSpc>
                <a:spcPts val="3253"/>
              </a:lnSpc>
              <a:buFont typeface="Arial" panose="020B0604020202020204" pitchFamily="34" charset="0"/>
              <a:buChar char="•"/>
            </a:pPr>
            <a:r>
              <a:rPr lang="ar-EG" sz="3200" b="1" dirty="0">
                <a:solidFill>
                  <a:srgbClr val="0070C0"/>
                </a:solidFill>
                <a:latin typeface="Sakkal Majalla" panose="02000000000000000000" pitchFamily="2" charset="-78"/>
                <a:cs typeface="Sakkal Majalla" panose="02000000000000000000" pitchFamily="2" charset="-78"/>
              </a:rPr>
              <a:t>العوامل المؤثرة في سلوك المستهلكين</a:t>
            </a:r>
          </a:p>
        </p:txBody>
      </p:sp>
    </p:spTree>
  </p:cSld>
  <p:clrMapOvr>
    <a:masterClrMapping/>
  </p:clrMapOvr>
  <mc:AlternateContent xmlns:mc="http://schemas.openxmlformats.org/markup-compatibility/2006" xmlns:p14="http://schemas.microsoft.com/office/powerpoint/2010/main">
    <mc:Choice Requires="p14">
      <p:transition spd="slow" p14:dur="2000" advTm="11573"/>
    </mc:Choice>
    <mc:Fallback xmlns="">
      <p:transition spd="slow" advTm="1157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grpSp>
        <p:nvGrpSpPr>
          <p:cNvPr id="3" name="Group 3"/>
          <p:cNvGrpSpPr/>
          <p:nvPr/>
        </p:nvGrpSpPr>
        <p:grpSpPr>
          <a:xfrm>
            <a:off x="2626178" y="500900"/>
            <a:ext cx="9254647" cy="70600"/>
            <a:chOff x="0" y="0"/>
            <a:chExt cx="18509294" cy="141200"/>
          </a:xfrm>
        </p:grpSpPr>
        <p:sp>
          <p:nvSpPr>
            <p:cNvPr id="4" name="Freeform 4"/>
            <p:cNvSpPr/>
            <p:nvPr/>
          </p:nvSpPr>
          <p:spPr>
            <a:xfrm>
              <a:off x="0" y="0"/>
              <a:ext cx="18509235" cy="141224"/>
            </a:xfrm>
            <a:custGeom>
              <a:avLst/>
              <a:gdLst/>
              <a:ahLst/>
              <a:cxnLst/>
              <a:rect l="l" t="t" r="r" b="b"/>
              <a:pathLst>
                <a:path w="18509235" h="141224">
                  <a:moveTo>
                    <a:pt x="0" y="0"/>
                  </a:moveTo>
                  <a:lnTo>
                    <a:pt x="18509235" y="0"/>
                  </a:lnTo>
                  <a:lnTo>
                    <a:pt x="18509235" y="141224"/>
                  </a:lnTo>
                  <a:lnTo>
                    <a:pt x="0" y="1412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4"/>
            <a:stretch>
              <a:fillRect t="-59702" b="-54461"/>
            </a:stretch>
          </a:blipFill>
        </p:spPr>
      </p:sp>
      <p:sp>
        <p:nvSpPr>
          <p:cNvPr id="6" name="Freeform 6"/>
          <p:cNvSpPr/>
          <p:nvPr/>
        </p:nvSpPr>
        <p:spPr>
          <a:xfrm>
            <a:off x="160158" y="4630836"/>
            <a:ext cx="2325414" cy="1685925"/>
          </a:xfrm>
          <a:custGeom>
            <a:avLst/>
            <a:gdLst/>
            <a:ahLst/>
            <a:cxnLst/>
            <a:rect l="l" t="t" r="r" b="b"/>
            <a:pathLst>
              <a:path w="4624273" h="3352598">
                <a:moveTo>
                  <a:pt x="0" y="0"/>
                </a:moveTo>
                <a:lnTo>
                  <a:pt x="4624272" y="0"/>
                </a:lnTo>
                <a:lnTo>
                  <a:pt x="4624272" y="3352598"/>
                </a:lnTo>
                <a:lnTo>
                  <a:pt x="0" y="3352598"/>
                </a:lnTo>
                <a:lnTo>
                  <a:pt x="0" y="0"/>
                </a:lnTo>
                <a:close/>
              </a:path>
            </a:pathLst>
          </a:custGeom>
          <a:blipFill>
            <a:blip r:embed="rId5"/>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8" name="TextBox 8"/>
          <p:cNvSpPr txBox="1"/>
          <p:nvPr/>
        </p:nvSpPr>
        <p:spPr>
          <a:xfrm>
            <a:off x="6400800" y="748522"/>
            <a:ext cx="4871148" cy="577081"/>
          </a:xfrm>
          <a:prstGeom prst="rect">
            <a:avLst/>
          </a:prstGeom>
        </p:spPr>
        <p:txBody>
          <a:bodyPr wrap="square" lIns="0" tIns="0" rIns="0" bIns="0" rtlCol="0" anchor="t">
            <a:spAutoFit/>
          </a:bodyPr>
          <a:lstStyle/>
          <a:p>
            <a:pPr algn="just" rtl="1">
              <a:lnSpc>
                <a:spcPts val="4366"/>
              </a:lnSpc>
            </a:pPr>
            <a:r>
              <a:rPr lang="ar-EG" sz="4000" b="1" i="0" u="none" strike="noStrike" baseline="0" dirty="0">
                <a:solidFill>
                  <a:srgbClr val="F04661"/>
                </a:solidFill>
                <a:latin typeface="Sakkal Majalla" panose="02000000000000000000" pitchFamily="2" charset="-78"/>
                <a:cs typeface="Sakkal Majalla" panose="02000000000000000000" pitchFamily="2" charset="-78"/>
              </a:rPr>
              <a:t>سلوك الزبائن وحل المشكلات</a:t>
            </a:r>
            <a:endParaRPr lang="en-US" sz="4000" b="1" dirty="0">
              <a:solidFill>
                <a:srgbClr val="FF0000"/>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2614164" y="1502613"/>
            <a:ext cx="9254618" cy="4739759"/>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عندما نتحدث عن سلوك المستهلكين، فإننا نشير إلى الزبائن الذين يشترون المنتجات</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لاستخدامها بصفة شخصية، أو عائلية، أو جماعية. ويرتبط سلوك المستهلكين عادةً بحل مشكلة</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ناتجة عن وجود حاجة غير مشبعة، مثل نفاد الحليب من البيت، أو تآكل إطارات السيارة، أو</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التخطيط لنزهة. كل هذه الأمور تضع المستهلك أمام مشكلة يجب عليه حلها. وتنقسم الحاجات</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المسببة للمشكلات إلى: </a:t>
            </a:r>
            <a:r>
              <a:rPr lang="ar-EG" sz="2800" b="1" i="0" u="none" strike="noStrike" baseline="0" dirty="0">
                <a:latin typeface="Sakkal Majalla" panose="02000000000000000000" pitchFamily="2" charset="-78"/>
                <a:cs typeface="Sakkal Majalla" panose="02000000000000000000" pitchFamily="2" charset="-78"/>
              </a:rPr>
              <a:t>حاجات مادية (</a:t>
            </a:r>
            <a:r>
              <a:rPr lang="ar-EG" sz="2800" b="0" i="0" u="none" strike="noStrike" baseline="0" dirty="0">
                <a:latin typeface="Sakkal Majalla" panose="02000000000000000000" pitchFamily="2" charset="-78"/>
                <a:cs typeface="Sakkal Majalla" panose="02000000000000000000" pitchFamily="2" charset="-78"/>
              </a:rPr>
              <a:t>مثل الحاجة إلى الطعام) </a:t>
            </a:r>
            <a:r>
              <a:rPr lang="ar-EG" sz="2800" b="1" i="0" u="none" strike="noStrike" baseline="0" dirty="0">
                <a:latin typeface="Sakkal Majalla" panose="02000000000000000000" pitchFamily="2" charset="-78"/>
                <a:cs typeface="Sakkal Majalla" panose="02000000000000000000" pitchFamily="2" charset="-78"/>
              </a:rPr>
              <a:t>وحاجات نفسية </a:t>
            </a:r>
            <a:r>
              <a:rPr lang="ar-EG" sz="2800" b="0" i="0" u="none" strike="noStrike" baseline="0" dirty="0">
                <a:latin typeface="Sakkal Majalla" panose="02000000000000000000" pitchFamily="2" charset="-78"/>
                <a:cs typeface="Sakkal Majalla" panose="02000000000000000000" pitchFamily="2" charset="-78"/>
              </a:rPr>
              <a:t>(مثل الحاجة إلى</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التقدير والاحترام).</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ورغم أن الفارق قد يكون دقيقًا، لكن يجب علينا في بعض الأحيان التمييز بين الحاجات</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والرغبات، فالحاجة تتعلق عادةً بأمر أساسي، مثل الطعام، والماء، والهواء، والأمن، ونحو ذلك، أما</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الرغبة فهي تتعلق بالمعايير الشخصية حول كيفية إشباع الحاجة</a:t>
            </a:r>
            <a:r>
              <a:rPr lang="en-US" sz="2800" dirty="0">
                <a:latin typeface="Sakkal Majalla" panose="02000000000000000000" pitchFamily="2" charset="-78"/>
                <a:cs typeface="Sakkal Majalla" panose="02000000000000000000" pitchFamily="2" charset="-78"/>
              </a:rPr>
              <a:t>.</a:t>
            </a:r>
          </a:p>
          <a:p>
            <a:pPr algn="just" rtl="1"/>
            <a:r>
              <a:rPr lang="ar-EG" sz="2800" b="1" dirty="0">
                <a:latin typeface="Sakkal Majalla" panose="02000000000000000000" pitchFamily="2" charset="-78"/>
                <a:cs typeface="Sakkal Majalla" panose="02000000000000000000" pitchFamily="2" charset="-78"/>
              </a:rPr>
              <a:t>باختصار، يتركز معظم التسويق على خلق وإشباع الرغبات.</a:t>
            </a:r>
            <a:endParaRPr lang="en-US" sz="2800" b="1" dirty="0">
              <a:latin typeface="Sakkal Majalla" panose="02000000000000000000" pitchFamily="2" charset="-78"/>
              <a:cs typeface="Sakkal Majalla" panose="02000000000000000000" pitchFamily="2" charset="-78"/>
            </a:endParaRPr>
          </a:p>
          <a:p>
            <a:pPr algn="just" rtl="1"/>
            <a:endParaRPr lang="en-US" sz="2800" dirty="0">
              <a:solidFill>
                <a:srgbClr val="0D0D0D"/>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38155"/>
    </mc:Choice>
    <mc:Fallback xmlns="">
      <p:transition spd="slow" advTm="3815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214688" y="1610663"/>
            <a:ext cx="8796854" cy="4739759"/>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يوضح الشكل التالي آلية اتخاذ القرار لدى المستهلك، علمًا أن الزبون المحتمل يستطيع أن ينسحب في أي مرحلة من هذه المراحل دون إكمال عملية الشراء. إن مرور المستهلك بالمراحل الستة الموضحة في الشكل أدناه يقتصر فقط على بعض الحالات، مثل شراء منتج لأول مرة، أو شراء منتجات مرتفعة الثمن وطويلة الأمد على فترات متباعدة، وهو ما يُعرف باتخاذ القرار المعقّد.</a:t>
            </a:r>
          </a:p>
          <a:p>
            <a:pPr algn="just" rtl="1"/>
            <a:r>
              <a:rPr lang="ar-EG" sz="2800" b="0" i="0" u="none" strike="noStrike" baseline="0" dirty="0">
                <a:latin typeface="Sakkal Majalla" panose="02000000000000000000" pitchFamily="2" charset="-78"/>
                <a:cs typeface="Sakkal Majalla" panose="02000000000000000000" pitchFamily="2" charset="-78"/>
              </a:rPr>
              <a:t>ولكن بالنسبة إلى العديد من المنتجات، تُعد عملية الشراء أمرًا روتينيًا، إذ يشبع المستهلك حاجاته من خ</a:t>
            </a:r>
            <a:r>
              <a:rPr lang="ar-EG" sz="2800" dirty="0">
                <a:latin typeface="Sakkal Majalla" panose="02000000000000000000" pitchFamily="2" charset="-78"/>
                <a:cs typeface="Sakkal Majalla" panose="02000000000000000000" pitchFamily="2" charset="-78"/>
              </a:rPr>
              <a:t>ل</a:t>
            </a:r>
            <a:r>
              <a:rPr lang="ar-EG" sz="2800" b="0" i="0" u="none" strike="noStrike" baseline="0" dirty="0">
                <a:latin typeface="Sakkal Majalla" panose="02000000000000000000" pitchFamily="2" charset="-78"/>
                <a:cs typeface="Sakkal Majalla" panose="02000000000000000000" pitchFamily="2" charset="-78"/>
              </a:rPr>
              <a:t>ال شراء ذات العلامة التجارية مرارًا وتكرارًا، أي أن التجارب السابقة تدفع المستهلك إلى الشراء مباشرةً، وتجاوز المرحلتين الثانية الثالثة، وهو ما يُعرف باتخاذ القرار البسيط. مع ذلك، إذا طرأ تغيّر جوهري على السعر أو المنتج أو توفر المنتجات أو جودة الخدمات، فقد يُعيد الزبون عملية اتخاذ القرار من جديد ويدرس البدائل الأخرى. وسواءً كان القرار بسيطًا أم معقدًا، فالخطوة الأولى دومًا هي التعرّف على الحاجة.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243860" y="1961397"/>
            <a:ext cx="2726968" cy="3251229"/>
          </a:xfrm>
          <a:custGeom>
            <a:avLst/>
            <a:gdLst/>
            <a:ahLst/>
            <a:cxnLst/>
            <a:rect l="l" t="t" r="r" b="b"/>
            <a:pathLst>
              <a:path w="4090452" h="4876843">
                <a:moveTo>
                  <a:pt x="0" y="0"/>
                </a:moveTo>
                <a:lnTo>
                  <a:pt x="4090451" y="0"/>
                </a:lnTo>
                <a:lnTo>
                  <a:pt x="4090451" y="4876843"/>
                </a:lnTo>
                <a:lnTo>
                  <a:pt x="0" y="48768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B0303A26-8871-4BD4-BEFD-407BC5464DB6}"/>
              </a:ext>
            </a:extLst>
          </p:cNvPr>
          <p:cNvSpPr txBox="1"/>
          <p:nvPr/>
        </p:nvSpPr>
        <p:spPr>
          <a:xfrm>
            <a:off x="5726247" y="982605"/>
            <a:ext cx="6093618"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آلية اتخاذ القرار</a:t>
            </a:r>
            <a:endParaRPr lang="en-US" sz="4000"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4104"/>
    </mc:Choice>
    <mc:Fallback xmlns="">
      <p:transition spd="slow" advTm="11410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pic>
        <p:nvPicPr>
          <p:cNvPr id="11" name="Picture 10">
            <a:extLst>
              <a:ext uri="{FF2B5EF4-FFF2-40B4-BE49-F238E27FC236}">
                <a16:creationId xmlns:a16="http://schemas.microsoft.com/office/drawing/2014/main" id="{DEE0DFF0-BC72-4DF7-B5B9-946C45F56A33}"/>
              </a:ext>
            </a:extLst>
          </p:cNvPr>
          <p:cNvPicPr>
            <a:picLocks noChangeAspect="1"/>
          </p:cNvPicPr>
          <p:nvPr/>
        </p:nvPicPr>
        <p:blipFill>
          <a:blip r:embed="rId4"/>
          <a:stretch>
            <a:fillRect/>
          </a:stretch>
        </p:blipFill>
        <p:spPr>
          <a:xfrm>
            <a:off x="2485571" y="812841"/>
            <a:ext cx="6840013" cy="5913761"/>
          </a:xfrm>
          <a:prstGeom prst="rect">
            <a:avLst/>
          </a:prstGeom>
        </p:spPr>
      </p:pic>
      <p:sp>
        <p:nvSpPr>
          <p:cNvPr id="13" name="TextBox 12">
            <a:extLst>
              <a:ext uri="{FF2B5EF4-FFF2-40B4-BE49-F238E27FC236}">
                <a16:creationId xmlns:a16="http://schemas.microsoft.com/office/drawing/2014/main" id="{1D230EEE-0F65-4EFB-B915-61FC346AEF7F}"/>
              </a:ext>
            </a:extLst>
          </p:cNvPr>
          <p:cNvSpPr txBox="1"/>
          <p:nvPr/>
        </p:nvSpPr>
        <p:spPr>
          <a:xfrm>
            <a:off x="7711983" y="1129562"/>
            <a:ext cx="6093618" cy="1323439"/>
          </a:xfrm>
          <a:prstGeom prst="rect">
            <a:avLst/>
          </a:prstGeom>
          <a:noFill/>
        </p:spPr>
        <p:txBody>
          <a:bodyPr wrap="square">
            <a:spAutoFit/>
          </a:bodyPr>
          <a:lstStyle/>
          <a:p>
            <a:pPr algn="ctr"/>
            <a:r>
              <a:rPr lang="ar-EG" sz="4000" dirty="0">
                <a:latin typeface="Sakkal Majalla" panose="02000000000000000000" pitchFamily="2" charset="-78"/>
                <a:cs typeface="Sakkal Majalla" panose="02000000000000000000" pitchFamily="2" charset="-78"/>
              </a:rPr>
              <a:t>شكل رقم (1)</a:t>
            </a:r>
          </a:p>
          <a:p>
            <a:pPr algn="ctr"/>
            <a:r>
              <a:rPr lang="ar-EG" sz="4000" b="0" i="0" u="none" strike="noStrike" baseline="0" dirty="0">
                <a:latin typeface="Sakkal Majalla" panose="02000000000000000000" pitchFamily="2" charset="-78"/>
                <a:cs typeface="Sakkal Majalla" panose="02000000000000000000" pitchFamily="2" charset="-78"/>
              </a:rPr>
              <a:t>عملية اتخاذ القرار.</a:t>
            </a:r>
            <a:endParaRPr lang="en-US" sz="4000" dirty="0">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72173"/>
    </mc:Choice>
    <mc:Fallback xmlns="">
      <p:transition spd="slow" advTm="7217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1828800" y="1292547"/>
            <a:ext cx="10097042" cy="5601533"/>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يعتمد توجهنا لحل مشكلة معيّنة على عاملين أساسيين وهما: </a:t>
            </a:r>
          </a:p>
          <a:p>
            <a:pPr algn="just" rtl="1"/>
            <a:r>
              <a:rPr lang="ar-EG" sz="2800" b="1" i="0" u="none" strike="noStrike" baseline="0" dirty="0">
                <a:latin typeface="Sakkal Majalla" panose="02000000000000000000" pitchFamily="2" charset="-78"/>
                <a:cs typeface="Sakkal Majalla" panose="02000000000000000000" pitchFamily="2" charset="-78"/>
              </a:rPr>
              <a:t>( 1) حجم الفجوة بين ما لدينا وما نحتاج إليه ( 2) وأهمية المشكلة. </a:t>
            </a:r>
          </a:p>
          <a:p>
            <a:pPr algn="just" rtl="1"/>
            <a:r>
              <a:rPr lang="ar-EG" sz="2800" b="0" i="0" u="none" strike="noStrike" baseline="0" dirty="0">
                <a:latin typeface="Sakkal Majalla" panose="02000000000000000000" pitchFamily="2" charset="-78"/>
                <a:cs typeface="Sakkal Majalla" panose="02000000000000000000" pitchFamily="2" charset="-78"/>
              </a:rPr>
              <a:t>قد يرغب زبون بشراء سيارة جديدة ولكنه يمتلك سيارة قديمة منذ خمس سنوات. قد يكون </a:t>
            </a:r>
            <a:r>
              <a:rPr lang="ar-EG" sz="2800" b="0" i="0" u="none" strike="noStrike" baseline="0">
                <a:latin typeface="Sakkal Majalla" panose="02000000000000000000" pitchFamily="2" charset="-78"/>
                <a:cs typeface="Sakkal Majalla" panose="02000000000000000000" pitchFamily="2" charset="-78"/>
              </a:rPr>
              <a:t>حجم الفجوة </a:t>
            </a:r>
            <a:r>
              <a:rPr lang="ar-EG" sz="2800" b="0" i="0" u="none" strike="noStrike" baseline="0" dirty="0">
                <a:latin typeface="Sakkal Majalla" panose="02000000000000000000" pitchFamily="2" charset="-78"/>
                <a:cs typeface="Sakkal Majalla" panose="02000000000000000000" pitchFamily="2" charset="-78"/>
              </a:rPr>
              <a:t>كبيرًا إلى حد ما، ولكن هذه المشكلة ليست مهمة بالنسبة إلى الزبون أمام المشاكل الأخرى التي تواجهه. </a:t>
            </a:r>
          </a:p>
          <a:p>
            <a:pPr algn="just" rtl="1"/>
            <a:r>
              <a:rPr lang="ar-EG" sz="2800" b="0" i="0" u="none" strike="noStrike" baseline="0" dirty="0">
                <a:latin typeface="Sakkal Majalla" panose="02000000000000000000" pitchFamily="2" charset="-78"/>
                <a:cs typeface="Sakkal Majalla" panose="02000000000000000000" pitchFamily="2" charset="-78"/>
              </a:rPr>
              <a:t>في المقابل، قد يمتلك شخص آخر سيارة عمرها عامان فقط، وتعمل بصورة جيّدة، ولكنه لأسباب متعددة قد يقرر شراء سيارة جديدة في العام الحالي. </a:t>
            </a:r>
          </a:p>
          <a:p>
            <a:pPr algn="just" rtl="1"/>
            <a:r>
              <a:rPr lang="ar-EG" sz="2800" b="0" i="0" u="none" strike="noStrike" baseline="0" dirty="0">
                <a:latin typeface="Sakkal Majalla" panose="02000000000000000000" pitchFamily="2" charset="-78"/>
                <a:cs typeface="Sakkal Majalla" panose="02000000000000000000" pitchFamily="2" charset="-78"/>
              </a:rPr>
              <a:t>ويجب على الزبائن إيجاد حل لهذه التناقضات قبل المضي قدمًا في عملية الشراء، وإلا فإنها سوف تتوقف عند هذه المرحلة.</a:t>
            </a:r>
          </a:p>
          <a:p>
            <a:pPr algn="just" rtl="1"/>
            <a:r>
              <a:rPr lang="ar-EG" sz="2800" b="0" i="0" u="none" strike="noStrike" baseline="0" dirty="0">
                <a:latin typeface="Sakkal Majalla" panose="02000000000000000000" pitchFamily="2" charset="-78"/>
                <a:cs typeface="Sakkal Majalla" panose="02000000000000000000" pitchFamily="2" charset="-78"/>
              </a:rPr>
              <a:t>ويجب على الزبون تعريف المشكلة بمجرد ظهورها على نحو يتيح تقديم حلاٍ ملائم لها.</a:t>
            </a:r>
          </a:p>
          <a:p>
            <a:pPr algn="just" rtl="1"/>
            <a:r>
              <a:rPr lang="ar-EG" sz="2800" b="0" i="0" u="none" strike="noStrike" baseline="0" dirty="0">
                <a:latin typeface="Sakkal Majalla" panose="02000000000000000000" pitchFamily="2" charset="-78"/>
                <a:cs typeface="Sakkal Majalla" panose="02000000000000000000" pitchFamily="2" charset="-78"/>
              </a:rPr>
              <a:t>وتجدر الإشارة إلى أن ظهور المشكلة وتعريفها يحدثان بالتزامن في العديد من الحالات، كما هو الحال في مشكلة نفاد معجون الأسنان مثلاً، ولكن المشكلات قد تكون أكثر تعقيدًا، فقد تشعر مثلًا بعدم الرضا عن مظهرك الخارجي، ولكنك عاجز عن تقديم تعريف أكثر دقة للمشكلة، ولا تعرّف من أين تبدأ الحل، لذلك يجب تعريف المشكلة تعريفًا دقيقًا في البداية.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160518" y="2969620"/>
            <a:ext cx="1510548" cy="1359493"/>
          </a:xfrm>
          <a:custGeom>
            <a:avLst/>
            <a:gdLst/>
            <a:ahLst/>
            <a:cxnLst/>
            <a:rect l="l" t="t" r="r" b="b"/>
            <a:pathLst>
              <a:path w="3820622" h="3438560">
                <a:moveTo>
                  <a:pt x="0" y="0"/>
                </a:moveTo>
                <a:lnTo>
                  <a:pt x="3820622" y="0"/>
                </a:lnTo>
                <a:lnTo>
                  <a:pt x="3820622" y="3438560"/>
                </a:lnTo>
                <a:lnTo>
                  <a:pt x="0" y="343856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218465" y="647069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3ACE9542-B9C8-40C1-839D-0112570C1241}"/>
              </a:ext>
            </a:extLst>
          </p:cNvPr>
          <p:cNvSpPr txBox="1"/>
          <p:nvPr/>
        </p:nvSpPr>
        <p:spPr>
          <a:xfrm>
            <a:off x="5704815" y="765028"/>
            <a:ext cx="6115050"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2. التعرّف على الحاجة</a:t>
            </a:r>
            <a:endParaRPr lang="en-US" sz="4000"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68470"/>
    </mc:Choice>
    <mc:Fallback xmlns="">
      <p:transition spd="slow" advTm="16847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314825" y="1228740"/>
            <a:ext cx="7505040" cy="5601533"/>
          </a:xfrm>
          <a:prstGeom prst="rect">
            <a:avLst/>
          </a:prstGeom>
        </p:spPr>
        <p:txBody>
          <a:bodyPr wrap="square" lIns="0" tIns="0" rIns="0" bIns="0" rtlCol="0" anchor="t">
            <a:spAutoFit/>
          </a:bodyPr>
          <a:lstStyle/>
          <a:p>
            <a:pPr algn="just" rtl="1"/>
            <a:r>
              <a:rPr lang="ar-EG" sz="2600" b="0" i="0" u="none" strike="noStrike" baseline="0" dirty="0">
                <a:latin typeface="Sakkal Majalla" panose="02000000000000000000" pitchFamily="2" charset="-78"/>
                <a:cs typeface="Sakkal Majalla" panose="02000000000000000000" pitchFamily="2" charset="-78"/>
              </a:rPr>
              <a:t>يستطيع المسوقون التدخل في مرحلة التعرّف على الحاجة بثلاثة أساليب. </a:t>
            </a:r>
          </a:p>
          <a:p>
            <a:pPr algn="just" rtl="1"/>
            <a:r>
              <a:rPr lang="ar-EG" sz="2600" b="1" i="0" u="sng" strike="noStrike" baseline="0" dirty="0">
                <a:latin typeface="Sakkal Majalla" panose="02000000000000000000" pitchFamily="2" charset="-78"/>
                <a:cs typeface="Sakkal Majalla" panose="02000000000000000000" pitchFamily="2" charset="-78"/>
              </a:rPr>
              <a:t>أولًا</a:t>
            </a:r>
            <a:r>
              <a:rPr lang="ar-EG" sz="2600" b="0" i="0" u="none" strike="noStrike" baseline="0" dirty="0">
                <a:latin typeface="Sakkal Majalla" panose="02000000000000000000" pitchFamily="2" charset="-78"/>
                <a:cs typeface="Sakkal Majalla" panose="02000000000000000000" pitchFamily="2" charset="-78"/>
              </a:rPr>
              <a:t>، يستطيع المسوقون التعرّف على المشكلات التي تواجه الزبائن بهدف تطوير مزيج تسويقي يساعد على حلها.</a:t>
            </a:r>
          </a:p>
          <a:p>
            <a:pPr algn="just" rtl="1"/>
            <a:r>
              <a:rPr lang="ar-EG" sz="2600" b="0" i="0" u="none" strike="noStrike" baseline="0" dirty="0">
                <a:latin typeface="Sakkal Majalla" panose="02000000000000000000" pitchFamily="2" charset="-78"/>
                <a:cs typeface="Sakkal Majalla" panose="02000000000000000000" pitchFamily="2" charset="-78"/>
              </a:rPr>
              <a:t>إن فتح المتاجر أمام المتسوقين في نهاية الأسبوع وساعات الليل يمثل حلاً لمشكلة عجز الزبائن عن التسوّق خلال ساعات النهار، وخصوصًا عندما يكون الزوجان عاملان. </a:t>
            </a:r>
          </a:p>
          <a:p>
            <a:pPr algn="just" rtl="1"/>
            <a:r>
              <a:rPr lang="ar-EG" sz="2600" b="1" i="0" u="sng" strike="noStrike" baseline="0" dirty="0">
                <a:latin typeface="Sakkal Majalla" panose="02000000000000000000" pitchFamily="2" charset="-78"/>
                <a:cs typeface="Sakkal Majalla" panose="02000000000000000000" pitchFamily="2" charset="-78"/>
              </a:rPr>
              <a:t>ثانيًا</a:t>
            </a:r>
            <a:r>
              <a:rPr lang="ar-EG" sz="2600" b="0" i="0" u="none" strike="noStrike" baseline="0" dirty="0">
                <a:latin typeface="Sakkal Majalla" panose="02000000000000000000" pitchFamily="2" charset="-78"/>
                <a:cs typeface="Sakkal Majalla" panose="02000000000000000000" pitchFamily="2" charset="-78"/>
              </a:rPr>
              <a:t>، يمكن للمسوقون أن يساهموا أحيانًا في توعية الزبائن بوجود المشكلة أو الحاجة، كما هو الحال في الإعلانات غير الربحية التي تتحدث عن مخاطر التدخين. </a:t>
            </a:r>
          </a:p>
          <a:p>
            <a:pPr algn="just" rtl="1"/>
            <a:r>
              <a:rPr lang="ar-EG" sz="2600" b="1" i="0" u="sng" strike="noStrike" baseline="0" dirty="0">
                <a:latin typeface="Sakkal Majalla" panose="02000000000000000000" pitchFamily="2" charset="-78"/>
                <a:cs typeface="Sakkal Majalla" panose="02000000000000000000" pitchFamily="2" charset="-78"/>
              </a:rPr>
              <a:t>أخيرًا</a:t>
            </a:r>
            <a:r>
              <a:rPr lang="ar-EG" sz="2600" b="0" i="0" u="none" strike="noStrike" baseline="0" dirty="0">
                <a:latin typeface="Sakkal Majalla" panose="02000000000000000000" pitchFamily="2" charset="-78"/>
                <a:cs typeface="Sakkal Majalla" panose="02000000000000000000" pitchFamily="2" charset="-78"/>
              </a:rPr>
              <a:t>، قد يساهم المسوقون في تعريف الحاجة أو المشكلة. على سبيل المثال، قد يرغب زبون بشراء معطف جديد، ولكن كيف يعرّف المشكلة؟ هل هو بحاجة إلى قطعة ملابس رخيصة لتغطي جسده فقط؟ أم أنه يحتاج إلى معطف يبقيه دافئًا في أيام البرد؟ أم يحتاج إلى معطف يدوم لسنوات طويلة؟ أم يحتاج إلى معطف ليس غريب المظهر؟ أم إلى معطف يعبّر عن شخصيته؟ جميع هذه الأسئلة قد يساهم إعلان ترويجي أو رجل المبيعات في توفير إجابات لها.</a:t>
            </a:r>
            <a:endParaRPr lang="en-US" sz="26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372135" y="2101111"/>
            <a:ext cx="3970421" cy="2743200"/>
          </a:xfrm>
          <a:custGeom>
            <a:avLst/>
            <a:gdLst/>
            <a:ahLst/>
            <a:cxnLst/>
            <a:rect l="l" t="t" r="r" b="b"/>
            <a:pathLst>
              <a:path w="5955632" h="4114800">
                <a:moveTo>
                  <a:pt x="0" y="0"/>
                </a:moveTo>
                <a:lnTo>
                  <a:pt x="5955632" y="0"/>
                </a:lnTo>
                <a:lnTo>
                  <a:pt x="595563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1898" y="6330210"/>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8B1A0DD0-4A95-4E40-8782-3E97F2993D7C}"/>
              </a:ext>
            </a:extLst>
          </p:cNvPr>
          <p:cNvSpPr txBox="1"/>
          <p:nvPr/>
        </p:nvSpPr>
        <p:spPr>
          <a:xfrm>
            <a:off x="5704815" y="765028"/>
            <a:ext cx="6115050"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2. التعرّف على الحاجة</a:t>
            </a:r>
            <a:endParaRPr lang="en-US" sz="4000"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42020"/>
    </mc:Choice>
    <mc:Fallback xmlns="">
      <p:transition spd="slow" advTm="14202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dirty="0"/>
          </a:p>
        </p:txBody>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Freeform 7"/>
          <p:cNvSpPr/>
          <p:nvPr/>
        </p:nvSpPr>
        <p:spPr>
          <a:xfrm>
            <a:off x="412909" y="2545604"/>
            <a:ext cx="2785479" cy="1873235"/>
          </a:xfrm>
          <a:custGeom>
            <a:avLst/>
            <a:gdLst/>
            <a:ahLst/>
            <a:cxnLst/>
            <a:rect l="l" t="t" r="r" b="b"/>
            <a:pathLst>
              <a:path w="4907674" h="3300411">
                <a:moveTo>
                  <a:pt x="0" y="0"/>
                </a:moveTo>
                <a:lnTo>
                  <a:pt x="4907674" y="0"/>
                </a:lnTo>
                <a:lnTo>
                  <a:pt x="4907674" y="3300410"/>
                </a:lnTo>
                <a:lnTo>
                  <a:pt x="0" y="330041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1" name="TextBox 10">
            <a:extLst>
              <a:ext uri="{FF2B5EF4-FFF2-40B4-BE49-F238E27FC236}">
                <a16:creationId xmlns:a16="http://schemas.microsoft.com/office/drawing/2014/main" id="{09175447-0449-43D1-B4C9-99B15E6D79D2}"/>
              </a:ext>
            </a:extLst>
          </p:cNvPr>
          <p:cNvSpPr txBox="1"/>
          <p:nvPr/>
        </p:nvSpPr>
        <p:spPr>
          <a:xfrm>
            <a:off x="5561410" y="879247"/>
            <a:ext cx="6093618" cy="707886"/>
          </a:xfrm>
          <a:prstGeom prst="rect">
            <a:avLst/>
          </a:prstGeom>
          <a:noFill/>
        </p:spPr>
        <p:txBody>
          <a:bodyPr wrap="square">
            <a:spAutoFit/>
          </a:bodyPr>
          <a:lstStyle/>
          <a:p>
            <a:pPr algn="r" rtl="1"/>
            <a:r>
              <a:rPr lang="ar-EG" sz="4000" b="1" i="0" u="none" strike="noStrike" baseline="0" dirty="0">
                <a:solidFill>
                  <a:schemeClr val="accent1"/>
                </a:solidFill>
                <a:latin typeface="Cairo-Bold"/>
              </a:rPr>
              <a:t>3. البحث عن المعلومات واستيعابها</a:t>
            </a:r>
            <a:endParaRPr lang="en-US" sz="4000" dirty="0">
              <a:solidFill>
                <a:schemeClr val="accent1"/>
              </a:solidFill>
            </a:endParaRPr>
          </a:p>
        </p:txBody>
      </p:sp>
      <p:sp>
        <p:nvSpPr>
          <p:cNvPr id="13" name="TextBox 12">
            <a:extLst>
              <a:ext uri="{FF2B5EF4-FFF2-40B4-BE49-F238E27FC236}">
                <a16:creationId xmlns:a16="http://schemas.microsoft.com/office/drawing/2014/main" id="{26BEA65F-5D71-48EA-B5F3-AF498896F4D7}"/>
              </a:ext>
            </a:extLst>
          </p:cNvPr>
          <p:cNvSpPr txBox="1"/>
          <p:nvPr/>
        </p:nvSpPr>
        <p:spPr>
          <a:xfrm>
            <a:off x="3363225" y="1530835"/>
            <a:ext cx="8456640" cy="5262979"/>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بعد التعرّف على المشكلة، قد يبحث الزبون المحتمل عن معلومات لمساعدته على تقييم المنتجات والخدمات البديلة التي قد تشبع رغباته، وقد تأتي هذه المعلومات من العائلة أو الأصدقاء أو الملاحظة الشخصية، أو حتى مصادر أخرى مثل تقييمات المستهلكين، ورجال المبيعات، ووسائل الإعلام. </a:t>
            </a:r>
          </a:p>
          <a:p>
            <a:pPr algn="just" rtl="1"/>
            <a:r>
              <a:rPr lang="ar-EG" sz="2800" b="0" i="0" u="none" strike="noStrike" baseline="0" dirty="0">
                <a:latin typeface="Sakkal Majalla" panose="02000000000000000000" pitchFamily="2" charset="-78"/>
                <a:cs typeface="Sakkal Majalla" panose="02000000000000000000" pitchFamily="2" charset="-78"/>
              </a:rPr>
              <a:t>إن المكوّن الترويجي في العروض التسويقية يستهدف تزويد الزبائن بالمعلومات التي قد تساعدهم على حل المشكلات التي تواجههم. وفي بعض الحالات، قد يمتلك المستهلك المعلومات التي يحتاج إليها بالفعل، وذلك استنادًا إلى تجارب الشراء السابقة، ولكن التجارب السيئة وعجز المنتج عن إشباع رغبات المستهلك قد يمنعه من تكرار شرائه. </a:t>
            </a:r>
            <a:r>
              <a:rPr lang="ar-EG" sz="2800" b="1" i="0" u="sng" strike="noStrike" baseline="0" dirty="0">
                <a:latin typeface="Sakkal Majalla" panose="02000000000000000000" pitchFamily="2" charset="-78"/>
                <a:cs typeface="Sakkal Majalla" panose="02000000000000000000" pitchFamily="2" charset="-78"/>
              </a:rPr>
              <a:t>وعلى سبيل المثال،</a:t>
            </a:r>
            <a:r>
              <a:rPr lang="ar-EG" sz="2800" b="0" i="0" u="none" strike="noStrike" baseline="0" dirty="0">
                <a:latin typeface="Sakkal Majalla" panose="02000000000000000000" pitchFamily="2" charset="-78"/>
                <a:cs typeface="Sakkal Majalla" panose="02000000000000000000" pitchFamily="2" charset="-78"/>
              </a:rPr>
              <a:t> إذا كان المستهلك بحاجة إلى إطارات لسيارته، فقد يبحث عن المعلومات في الصحيفة المحلية، أو يطلب نصيحة من أصدقائه، أما إذا كان قد اشترى إطارات في وقت سابق وشعر بالرضا عنها، فقد يعود إلى شراء ذات المنتج من ذات التاجر.</a:t>
            </a:r>
            <a:endParaRPr lang="en-US" sz="2800" dirty="0">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82508"/>
    </mc:Choice>
    <mc:Fallback xmlns="">
      <p:transition spd="slow" advTm="8250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dirty="0"/>
          </a:p>
        </p:txBody>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Freeform 7"/>
          <p:cNvSpPr/>
          <p:nvPr/>
        </p:nvSpPr>
        <p:spPr>
          <a:xfrm>
            <a:off x="412909" y="2545604"/>
            <a:ext cx="2785479" cy="1873235"/>
          </a:xfrm>
          <a:custGeom>
            <a:avLst/>
            <a:gdLst/>
            <a:ahLst/>
            <a:cxnLst/>
            <a:rect l="l" t="t" r="r" b="b"/>
            <a:pathLst>
              <a:path w="4907674" h="3300411">
                <a:moveTo>
                  <a:pt x="0" y="0"/>
                </a:moveTo>
                <a:lnTo>
                  <a:pt x="4907674" y="0"/>
                </a:lnTo>
                <a:lnTo>
                  <a:pt x="4907674" y="3300410"/>
                </a:lnTo>
                <a:lnTo>
                  <a:pt x="0" y="330041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3" name="TextBox 12">
            <a:extLst>
              <a:ext uri="{FF2B5EF4-FFF2-40B4-BE49-F238E27FC236}">
                <a16:creationId xmlns:a16="http://schemas.microsoft.com/office/drawing/2014/main" id="{26BEA65F-5D71-48EA-B5F3-AF498896F4D7}"/>
              </a:ext>
            </a:extLst>
          </p:cNvPr>
          <p:cNvSpPr txBox="1"/>
          <p:nvPr/>
        </p:nvSpPr>
        <p:spPr>
          <a:xfrm>
            <a:off x="3363225" y="1530835"/>
            <a:ext cx="8456640" cy="3108543"/>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وقد يقود البحث عن المعلومات إلى التعرّف على حاجات جديدة، فقد يبحث الزبون عن معلومات لشراء إطارات للسيارة، ولكنه قد يقرر في أثناء بحثه أن الإطارات ليست المشكلة الحقيقية، وأنه بحاجة إلى سيارة جديدة. في هذه المرحلة، قد تقود الحاجة الجديدة إلى عملية بحث جديدة عن المعلومات.</a:t>
            </a:r>
          </a:p>
          <a:p>
            <a:pPr algn="just" rtl="1"/>
            <a:r>
              <a:rPr lang="ar-EG" sz="2800" b="0" i="0" u="none" strike="noStrike" baseline="0" dirty="0">
                <a:latin typeface="Sakkal Majalla" panose="02000000000000000000" pitchFamily="2" charset="-78"/>
                <a:cs typeface="Sakkal Majalla" panose="02000000000000000000" pitchFamily="2" charset="-78"/>
              </a:rPr>
              <a:t>يتضمن البحث عن المعلومات إجراء أنشطة ذهنية وبدنية قبل اتخاذ القرارات، وذلك بهدف تحقيق الأهداف المرجوة من عملية الشراء. إن البحث عن المعلومات قد يتطلب وقتًا وجهدًا ومالًا، لكن فوائده تطغى على أي تكاليف أخرى. </a:t>
            </a:r>
            <a:endParaRPr lang="en-US" sz="2800" dirty="0">
              <a:latin typeface="Sakkal Majalla" panose="02000000000000000000" pitchFamily="2" charset="-78"/>
              <a:cs typeface="Sakkal Majalla" panose="02000000000000000000" pitchFamily="2" charset="-78"/>
            </a:endParaRPr>
          </a:p>
        </p:txBody>
      </p:sp>
      <p:sp>
        <p:nvSpPr>
          <p:cNvPr id="10" name="TextBox 9">
            <a:extLst>
              <a:ext uri="{FF2B5EF4-FFF2-40B4-BE49-F238E27FC236}">
                <a16:creationId xmlns:a16="http://schemas.microsoft.com/office/drawing/2014/main" id="{BAA990EB-963E-4D83-A87F-118444407C70}"/>
              </a:ext>
            </a:extLst>
          </p:cNvPr>
          <p:cNvSpPr txBox="1"/>
          <p:nvPr/>
        </p:nvSpPr>
        <p:spPr>
          <a:xfrm>
            <a:off x="5561410" y="879247"/>
            <a:ext cx="6093618" cy="707886"/>
          </a:xfrm>
          <a:prstGeom prst="rect">
            <a:avLst/>
          </a:prstGeom>
          <a:noFill/>
        </p:spPr>
        <p:txBody>
          <a:bodyPr wrap="square">
            <a:spAutoFit/>
          </a:bodyPr>
          <a:lstStyle/>
          <a:p>
            <a:pPr algn="r" rtl="1"/>
            <a:r>
              <a:rPr lang="ar-EG" sz="4000" b="1" i="0" u="none" strike="noStrike" baseline="0" dirty="0">
                <a:solidFill>
                  <a:schemeClr val="accent1"/>
                </a:solidFill>
                <a:latin typeface="Cairo-Bold"/>
              </a:rPr>
              <a:t>3. البحث عن المعلومات واستيعابها</a:t>
            </a:r>
            <a:endParaRPr lang="en-US" sz="4000" dirty="0">
              <a:solidFill>
                <a:schemeClr val="accent1"/>
              </a:solidFill>
            </a:endParaRPr>
          </a:p>
        </p:txBody>
      </p:sp>
    </p:spTree>
    <p:extLst>
      <p:ext uri="{BB962C8B-B14F-4D97-AF65-F5344CB8AC3E}">
        <p14:creationId xmlns:p14="http://schemas.microsoft.com/office/powerpoint/2010/main" val="2391675700"/>
      </p:ext>
    </p:extLst>
  </p:cSld>
  <p:clrMapOvr>
    <a:masterClrMapping/>
  </p:clrMapOvr>
  <mc:AlternateContent xmlns:mc="http://schemas.openxmlformats.org/markup-compatibility/2006" xmlns:p14="http://schemas.microsoft.com/office/powerpoint/2010/main">
    <mc:Choice Requires="p14">
      <p:transition spd="slow" p14:dur="2000" advTm="85109"/>
    </mc:Choice>
    <mc:Fallback xmlns="">
      <p:transition spd="slow" advTm="8510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093873" y="1299750"/>
            <a:ext cx="8917669" cy="5601533"/>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ماذا يفعل الزبائن بالمعلومات عند البحث عنها؟ كيف يعثرون عليها، ويفهمونها، ويطبقونها؟ بمعنى آخر، </a:t>
            </a:r>
            <a:r>
              <a:rPr lang="ar-EG" sz="2800" b="1" i="0" u="sng" strike="noStrike" baseline="0" dirty="0">
                <a:latin typeface="Sakkal Majalla" panose="02000000000000000000" pitchFamily="2" charset="-78"/>
                <a:cs typeface="Sakkal Majalla" panose="02000000000000000000" pitchFamily="2" charset="-78"/>
              </a:rPr>
              <a:t>كيف يعالجون هذه المعلومات؟ </a:t>
            </a:r>
            <a:r>
              <a:rPr lang="ar-EG" sz="2800" b="0" i="0" u="none" strike="noStrike" baseline="0" dirty="0">
                <a:latin typeface="Sakkal Majalla" panose="02000000000000000000" pitchFamily="2" charset="-78"/>
                <a:cs typeface="Sakkal Majalla" panose="02000000000000000000" pitchFamily="2" charset="-78"/>
              </a:rPr>
              <a:t>يُعد هذا الموضوع مهمًا لفهم سلوك الزبائن بصفة عامة، وكذلك التواصل الفعّال معهم بصفة خاصة، ولذلك حظي بقدر كبير من الاهتمام والدراسة. </a:t>
            </a:r>
          </a:p>
          <a:p>
            <a:pPr algn="just" rtl="1"/>
            <a:r>
              <a:rPr lang="ar-EG" sz="2800" b="0" i="0" u="none" strike="noStrike" baseline="0" dirty="0">
                <a:latin typeface="Sakkal Majalla" panose="02000000000000000000" pitchFamily="2" charset="-78"/>
                <a:cs typeface="Sakkal Majalla" panose="02000000000000000000" pitchFamily="2" charset="-78"/>
              </a:rPr>
              <a:t>ولكن محاولة التعرف على آليات استيعاب المعلومات لدى الآخرين ليس أمرًا سهلًا، وفي الغالب تُستعمل </a:t>
            </a:r>
            <a:r>
              <a:rPr lang="ar-EG" sz="2800" b="1" i="0" u="sng" strike="noStrike" baseline="0" dirty="0">
                <a:latin typeface="Sakkal Majalla" panose="02000000000000000000" pitchFamily="2" charset="-78"/>
                <a:cs typeface="Sakkal Majalla" panose="02000000000000000000" pitchFamily="2" charset="-78"/>
              </a:rPr>
              <a:t>الملاحظة</a:t>
            </a:r>
            <a:r>
              <a:rPr lang="ar-EG" sz="2800" b="0" i="0" u="none" strike="noStrike" baseline="0" dirty="0">
                <a:latin typeface="Sakkal Majalla" panose="02000000000000000000" pitchFamily="2" charset="-78"/>
                <a:cs typeface="Sakkal Majalla" panose="02000000000000000000" pitchFamily="2" charset="-78"/>
              </a:rPr>
              <a:t> لتحقيق هذه الغاية. ورغم أن هناك العديد من النظريات حول كيفية الزبائن للمعلومات، </a:t>
            </a:r>
            <a:r>
              <a:rPr lang="ar-EG" sz="2800" b="1" i="0" u="sng" strike="noStrike" baseline="0" dirty="0">
                <a:latin typeface="Sakkal Majalla" panose="02000000000000000000" pitchFamily="2" charset="-78"/>
                <a:cs typeface="Sakkal Majalla" panose="02000000000000000000" pitchFamily="2" charset="-78"/>
              </a:rPr>
              <a:t>تفترض النظرية الأكثر قبولًا أن عملية استيعاب المعلومات تتكون من خمس خطوات. </a:t>
            </a:r>
          </a:p>
          <a:p>
            <a:pPr algn="just" rtl="1"/>
            <a:r>
              <a:rPr lang="ar-EG" sz="2800" b="1" u="sng" dirty="0">
                <a:solidFill>
                  <a:srgbClr val="0D0D0D"/>
                </a:solidFill>
                <a:latin typeface="Sakkal Majalla" panose="02000000000000000000" pitchFamily="2" charset="-78"/>
                <a:cs typeface="Sakkal Majalla" panose="02000000000000000000" pitchFamily="2" charset="-78"/>
              </a:rPr>
              <a:t>1.</a:t>
            </a:r>
            <a:r>
              <a:rPr lang="ar-EG" sz="2800" b="1" i="0" u="sng" strike="noStrike" baseline="0" dirty="0">
                <a:latin typeface="Sakkal Majalla" panose="02000000000000000000" pitchFamily="2" charset="-78"/>
                <a:cs typeface="Sakkal Majalla" panose="02000000000000000000" pitchFamily="2" charset="-78"/>
              </a:rPr>
              <a:t> التحفيز.</a:t>
            </a:r>
            <a:endParaRPr lang="ar-EG" sz="2800" b="1" u="sng" dirty="0">
              <a:solidFill>
                <a:srgbClr val="0D0D0D"/>
              </a:solidFill>
              <a:latin typeface="Sakkal Majalla" panose="02000000000000000000" pitchFamily="2" charset="-78"/>
              <a:cs typeface="Sakkal Majalla" panose="02000000000000000000" pitchFamily="2" charset="-78"/>
            </a:endParaRPr>
          </a:p>
          <a:p>
            <a:pPr algn="just" rtl="1"/>
            <a:r>
              <a:rPr lang="ar-EG" sz="2800" b="1" u="sng" dirty="0">
                <a:solidFill>
                  <a:srgbClr val="0D0D0D"/>
                </a:solidFill>
                <a:latin typeface="Sakkal Majalla" panose="02000000000000000000" pitchFamily="2" charset="-78"/>
                <a:cs typeface="Sakkal Majalla" panose="02000000000000000000" pitchFamily="2" charset="-78"/>
              </a:rPr>
              <a:t>2.</a:t>
            </a:r>
            <a:r>
              <a:rPr lang="ar-EG" sz="2800" b="1" i="0" u="sng" strike="noStrike" baseline="0" dirty="0">
                <a:latin typeface="Sakkal Majalla" panose="02000000000000000000" pitchFamily="2" charset="-78"/>
                <a:cs typeface="Sakkal Majalla" panose="02000000000000000000" pitchFamily="2" charset="-78"/>
              </a:rPr>
              <a:t> الانتباه.</a:t>
            </a:r>
            <a:endParaRPr lang="ar-EG" sz="2800" b="1" u="sng" dirty="0">
              <a:solidFill>
                <a:srgbClr val="0D0D0D"/>
              </a:solidFill>
              <a:latin typeface="Sakkal Majalla" panose="02000000000000000000" pitchFamily="2" charset="-78"/>
              <a:cs typeface="Sakkal Majalla" panose="02000000000000000000" pitchFamily="2" charset="-78"/>
            </a:endParaRPr>
          </a:p>
          <a:p>
            <a:pPr algn="just" rtl="1"/>
            <a:r>
              <a:rPr lang="ar-EG" sz="2800" b="1" u="sng" dirty="0">
                <a:solidFill>
                  <a:srgbClr val="0D0D0D"/>
                </a:solidFill>
                <a:latin typeface="Sakkal Majalla" panose="02000000000000000000" pitchFamily="2" charset="-78"/>
                <a:cs typeface="Sakkal Majalla" panose="02000000000000000000" pitchFamily="2" charset="-78"/>
              </a:rPr>
              <a:t>3.</a:t>
            </a:r>
            <a:r>
              <a:rPr lang="ar-EG" sz="2800" b="1" i="0" u="sng" strike="noStrike" baseline="0" dirty="0">
                <a:latin typeface="Sakkal Majalla" panose="02000000000000000000" pitchFamily="2" charset="-78"/>
                <a:cs typeface="Sakkal Majalla" panose="02000000000000000000" pitchFamily="2" charset="-78"/>
              </a:rPr>
              <a:t> الإدراك.</a:t>
            </a:r>
            <a:endParaRPr lang="ar-EG" sz="2800" b="1" u="sng" dirty="0">
              <a:solidFill>
                <a:srgbClr val="0D0D0D"/>
              </a:solidFill>
              <a:latin typeface="Sakkal Majalla" panose="02000000000000000000" pitchFamily="2" charset="-78"/>
              <a:cs typeface="Sakkal Majalla" panose="02000000000000000000" pitchFamily="2" charset="-78"/>
            </a:endParaRPr>
          </a:p>
          <a:p>
            <a:pPr algn="just" rtl="1"/>
            <a:r>
              <a:rPr lang="ar-EG" sz="2800" b="1" u="sng" dirty="0">
                <a:solidFill>
                  <a:srgbClr val="0D0D0D"/>
                </a:solidFill>
                <a:latin typeface="Sakkal Majalla" panose="02000000000000000000" pitchFamily="2" charset="-78"/>
                <a:cs typeface="Sakkal Majalla" panose="02000000000000000000" pitchFamily="2" charset="-78"/>
              </a:rPr>
              <a:t>4.</a:t>
            </a:r>
            <a:r>
              <a:rPr lang="ar-EG" sz="2800" b="1" i="0" u="sng" strike="noStrike" baseline="0" dirty="0">
                <a:latin typeface="Sakkal Majalla" panose="02000000000000000000" pitchFamily="2" charset="-78"/>
                <a:cs typeface="Sakkal Majalla" panose="02000000000000000000" pitchFamily="2" charset="-78"/>
              </a:rPr>
              <a:t> التخزين.</a:t>
            </a:r>
            <a:endParaRPr lang="ar-EG" sz="2800" b="1" u="sng" dirty="0">
              <a:solidFill>
                <a:srgbClr val="0D0D0D"/>
              </a:solidFill>
              <a:latin typeface="Sakkal Majalla" panose="02000000000000000000" pitchFamily="2" charset="-78"/>
              <a:cs typeface="Sakkal Majalla" panose="02000000000000000000" pitchFamily="2" charset="-78"/>
            </a:endParaRPr>
          </a:p>
          <a:p>
            <a:pPr algn="just" rtl="1"/>
            <a:r>
              <a:rPr lang="ar-EG" sz="2800" b="1" u="sng" dirty="0">
                <a:solidFill>
                  <a:srgbClr val="0D0D0D"/>
                </a:solidFill>
                <a:latin typeface="Sakkal Majalla" panose="02000000000000000000" pitchFamily="2" charset="-78"/>
                <a:cs typeface="Sakkal Majalla" panose="02000000000000000000" pitchFamily="2" charset="-78"/>
              </a:rPr>
              <a:t>5.</a:t>
            </a:r>
            <a:r>
              <a:rPr lang="ar-EG" sz="2800" b="1" i="0" u="sng" strike="noStrike" baseline="0" dirty="0">
                <a:latin typeface="Sakkal Majalla" panose="02000000000000000000" pitchFamily="2" charset="-78"/>
                <a:cs typeface="Sakkal Majalla" panose="02000000000000000000" pitchFamily="2" charset="-78"/>
              </a:rPr>
              <a:t> الاسترجاع والتطبيق.</a:t>
            </a:r>
            <a:endParaRPr lang="en-US" sz="2800" b="1" u="sng"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304800" y="1889986"/>
            <a:ext cx="2474113" cy="2984128"/>
          </a:xfrm>
          <a:custGeom>
            <a:avLst/>
            <a:gdLst/>
            <a:ahLst/>
            <a:cxnLst/>
            <a:rect l="l" t="t" r="r" b="b"/>
            <a:pathLst>
              <a:path w="3711170" h="4476192">
                <a:moveTo>
                  <a:pt x="0" y="0"/>
                </a:moveTo>
                <a:lnTo>
                  <a:pt x="3711170" y="0"/>
                </a:lnTo>
                <a:lnTo>
                  <a:pt x="3711170" y="4476192"/>
                </a:lnTo>
                <a:lnTo>
                  <a:pt x="0" y="44761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0" y="6417976"/>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3E4605C6-697F-43BF-950B-3E09B7DDD399}"/>
              </a:ext>
            </a:extLst>
          </p:cNvPr>
          <p:cNvSpPr txBox="1"/>
          <p:nvPr/>
        </p:nvSpPr>
        <p:spPr>
          <a:xfrm>
            <a:off x="5791200" y="775619"/>
            <a:ext cx="6100762" cy="707886"/>
          </a:xfrm>
          <a:prstGeom prst="rect">
            <a:avLst/>
          </a:prstGeom>
          <a:noFill/>
        </p:spPr>
        <p:txBody>
          <a:bodyPr wrap="square">
            <a:spAutoFit/>
          </a:bodyPr>
          <a:lstStyle/>
          <a:p>
            <a:pPr algn="r" rtl="1"/>
            <a:r>
              <a:rPr lang="ar-EG" sz="4000" b="1" i="0" u="none" strike="noStrike" baseline="0" dirty="0">
                <a:solidFill>
                  <a:srgbClr val="00B0F0"/>
                </a:solidFill>
                <a:latin typeface="Cairo-Bold"/>
              </a:rPr>
              <a:t>أ.  تحليل واستيعاب المعلومات</a:t>
            </a:r>
            <a:endParaRPr lang="en-US" sz="4000" dirty="0">
              <a:solidFill>
                <a:srgbClr val="00B0F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63743"/>
    </mc:Choice>
    <mc:Fallback xmlns="">
      <p:transition spd="slow" advTm="637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093873" y="1527339"/>
            <a:ext cx="8917669" cy="3877985"/>
          </a:xfrm>
          <a:prstGeom prst="rect">
            <a:avLst/>
          </a:prstGeom>
        </p:spPr>
        <p:txBody>
          <a:bodyPr wrap="square" lIns="0" tIns="0" rIns="0" bIns="0" rtlCol="0" anchor="t">
            <a:spAutoFit/>
          </a:bodyPr>
          <a:lstStyle/>
          <a:p>
            <a:pPr algn="just" rtl="1"/>
            <a:r>
              <a:rPr lang="ar-EG" sz="2800" b="1" u="sng" dirty="0">
                <a:latin typeface="Sakkal Majalla" panose="02000000000000000000" pitchFamily="2" charset="-78"/>
                <a:cs typeface="Sakkal Majalla" panose="02000000000000000000" pitchFamily="2" charset="-78"/>
              </a:rPr>
              <a:t>1.</a:t>
            </a:r>
            <a:r>
              <a:rPr lang="ar-EG" sz="2800" b="1" i="0" u="sng" strike="noStrike" baseline="0" dirty="0">
                <a:latin typeface="Sakkal Majalla" panose="02000000000000000000" pitchFamily="2" charset="-78"/>
                <a:cs typeface="Sakkal Majalla" panose="02000000000000000000" pitchFamily="2" charset="-78"/>
              </a:rPr>
              <a:t>التحفيز: </a:t>
            </a:r>
            <a:r>
              <a:rPr lang="ar-EG" sz="2800" b="0" i="0" u="none" strike="noStrike" baseline="0" dirty="0">
                <a:latin typeface="Sakkal Majalla" panose="02000000000000000000" pitchFamily="2" charset="-78"/>
                <a:cs typeface="Sakkal Majalla" panose="02000000000000000000" pitchFamily="2" charset="-78"/>
              </a:rPr>
              <a:t>تبدأ عملية استيعاب المعلومات بتعرّض المستهلكين لبعض المحفزات، مثل مشاهدة التلفاز، أو زيارة السوبرماركت، أو استلام إعلانات بالبريد. وحتى تبدأ عملية المعلومات لدى الزبائن، يجب على المسوّقين أن يجذبوا الزبائن إلى المحفزات، أو أن يضعوها في طريقهم</a:t>
            </a:r>
            <a:r>
              <a:rPr lang="ar-EG" sz="2800" dirty="0">
                <a:latin typeface="Sakkal Majalla" panose="02000000000000000000" pitchFamily="2" charset="-78"/>
                <a:cs typeface="Sakkal Majalla" panose="02000000000000000000" pitchFamily="2" charset="-78"/>
              </a:rPr>
              <a:t>.</a:t>
            </a:r>
            <a:endParaRPr lang="ar-EG" sz="2800" b="0" i="0" u="none" strike="noStrike" baseline="0" dirty="0">
              <a:latin typeface="Sakkal Majalla" panose="02000000000000000000" pitchFamily="2" charset="-78"/>
              <a:cs typeface="Sakkal Majalla" panose="02000000000000000000" pitchFamily="2" charset="-78"/>
            </a:endParaRPr>
          </a:p>
          <a:p>
            <a:pPr algn="just" rtl="1"/>
            <a:r>
              <a:rPr lang="ar-EG" sz="2800" b="1" u="sng" dirty="0">
                <a:latin typeface="Sakkal Majalla" panose="02000000000000000000" pitchFamily="2" charset="-78"/>
                <a:cs typeface="Sakkal Majalla" panose="02000000000000000000" pitchFamily="2" charset="-78"/>
              </a:rPr>
              <a:t>2.</a:t>
            </a:r>
            <a:r>
              <a:rPr lang="ar-EG" sz="2800" b="1" i="0" u="sng" strike="noStrike" baseline="0" dirty="0">
                <a:latin typeface="Sakkal Majalla" panose="02000000000000000000" pitchFamily="2" charset="-78"/>
                <a:cs typeface="Sakkal Majalla" panose="02000000000000000000" pitchFamily="2" charset="-78"/>
              </a:rPr>
              <a:t>الانتباه: </a:t>
            </a:r>
            <a:r>
              <a:rPr lang="ar-EG" sz="2800" b="0" i="0" u="none" strike="noStrike" baseline="0" dirty="0">
                <a:latin typeface="Sakkal Majalla" panose="02000000000000000000" pitchFamily="2" charset="-78"/>
                <a:cs typeface="Sakkal Majalla" panose="02000000000000000000" pitchFamily="2" charset="-78"/>
              </a:rPr>
              <a:t>إن تعرّض المستهلكين للمحفزات لا يكفي، ما لم يكونوا منتبهين إليها. ففي الوقت الحالي، يتعرض المستهلكون لجميع أنواع المحفزات، ولكنهم لا يمتلكون سوى قدرة محدودة على استيعاب هذا القدر من المعلومات، لذلك يجب أن يركزوا في المحفزات حتى يستوعبوها. ويستطيع المسوقون أن يزيدوا انتباه الزبائن من خلال تقديم معلومات مثيرة ترتبط باهتماماتهم.</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304800" y="1889986"/>
            <a:ext cx="2474113" cy="2984128"/>
          </a:xfrm>
          <a:custGeom>
            <a:avLst/>
            <a:gdLst/>
            <a:ahLst/>
            <a:cxnLst/>
            <a:rect l="l" t="t" r="r" b="b"/>
            <a:pathLst>
              <a:path w="3711170" h="4476192">
                <a:moveTo>
                  <a:pt x="0" y="0"/>
                </a:moveTo>
                <a:lnTo>
                  <a:pt x="3711170" y="0"/>
                </a:lnTo>
                <a:lnTo>
                  <a:pt x="3711170" y="4476192"/>
                </a:lnTo>
                <a:lnTo>
                  <a:pt x="0" y="44761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00E6DDAF-6B50-4CAB-90A5-38172CA4E598}"/>
              </a:ext>
            </a:extLst>
          </p:cNvPr>
          <p:cNvSpPr txBox="1"/>
          <p:nvPr/>
        </p:nvSpPr>
        <p:spPr>
          <a:xfrm>
            <a:off x="5393531" y="819453"/>
            <a:ext cx="6100762" cy="707886"/>
          </a:xfrm>
          <a:prstGeom prst="rect">
            <a:avLst/>
          </a:prstGeom>
          <a:noFill/>
        </p:spPr>
        <p:txBody>
          <a:bodyPr wrap="square">
            <a:spAutoFit/>
          </a:bodyPr>
          <a:lstStyle/>
          <a:p>
            <a:pPr algn="r" rtl="1"/>
            <a:r>
              <a:rPr lang="ar-EG" sz="4000" b="1" i="0" u="none" strike="noStrike" baseline="0" dirty="0">
                <a:solidFill>
                  <a:srgbClr val="00B0F0"/>
                </a:solidFill>
                <a:latin typeface="Cairo-Bold"/>
              </a:rPr>
              <a:t>أ.  تحليل واستيعاب المعلومات</a:t>
            </a:r>
            <a:endParaRPr lang="en-US" sz="40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11831796"/>
      </p:ext>
    </p:extLst>
  </p:cSld>
  <p:clrMapOvr>
    <a:masterClrMapping/>
  </p:clrMapOvr>
  <mc:AlternateContent xmlns:mc="http://schemas.openxmlformats.org/markup-compatibility/2006" xmlns:p14="http://schemas.microsoft.com/office/powerpoint/2010/main">
    <mc:Choice Requires="p14">
      <p:transition spd="slow" p14:dur="2000" advTm="119933"/>
    </mc:Choice>
    <mc:Fallback xmlns="">
      <p:transition spd="slow" advTm="11993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64295" y="6433492"/>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3149821" y="1527339"/>
            <a:ext cx="8611117" cy="4739759"/>
          </a:xfrm>
          <a:prstGeom prst="rect">
            <a:avLst/>
          </a:prstGeom>
        </p:spPr>
        <p:txBody>
          <a:bodyPr wrap="square" lIns="0" tIns="0" rIns="0" bIns="0" rtlCol="0" anchor="t">
            <a:spAutoFit/>
          </a:bodyPr>
          <a:lstStyle/>
          <a:p>
            <a:pPr algn="just" rtl="1"/>
            <a:r>
              <a:rPr lang="ar-EG" sz="2800" b="1" u="sng" dirty="0">
                <a:latin typeface="Sakkal Majalla" panose="02000000000000000000" pitchFamily="2" charset="-78"/>
                <a:cs typeface="Sakkal Majalla" panose="02000000000000000000" pitchFamily="2" charset="-78"/>
              </a:rPr>
              <a:t>3.</a:t>
            </a:r>
            <a:r>
              <a:rPr lang="ar-EG" sz="2800" b="1" i="0" u="sng" strike="noStrike" baseline="0" dirty="0">
                <a:latin typeface="Sakkal Majalla" panose="02000000000000000000" pitchFamily="2" charset="-78"/>
                <a:cs typeface="Sakkal Majalla" panose="02000000000000000000" pitchFamily="2" charset="-78"/>
              </a:rPr>
              <a:t>الإدراك: </a:t>
            </a:r>
            <a:r>
              <a:rPr lang="ar-EG" sz="2800" b="0" i="0" u="none" strike="noStrike" baseline="0" dirty="0">
                <a:latin typeface="Sakkal Majalla" panose="02000000000000000000" pitchFamily="2" charset="-78"/>
                <a:cs typeface="Sakkal Majalla" panose="02000000000000000000" pitchFamily="2" charset="-78"/>
              </a:rPr>
              <a:t>يتضمن الإدراك تصنيف الإشارات الواردة، وربطها بأسماء أو صور معيّنة. ويمكن القول أن الإدراك هو عملية ربط المعاني بالمحفزات التي يتلقاها الزبون من خلال الحواس. </a:t>
            </a:r>
          </a:p>
          <a:p>
            <a:pPr algn="just" rtl="1"/>
            <a:r>
              <a:rPr lang="ar-EG" sz="2800" b="1" u="sng" dirty="0">
                <a:latin typeface="Sakkal Majalla" panose="02000000000000000000" pitchFamily="2" charset="-78"/>
                <a:cs typeface="Sakkal Majalla" panose="02000000000000000000" pitchFamily="2" charset="-78"/>
              </a:rPr>
              <a:t>4.</a:t>
            </a:r>
            <a:r>
              <a:rPr lang="ar-EG" sz="2800" b="1" i="0" u="sng" strike="noStrike" baseline="0" dirty="0">
                <a:latin typeface="Sakkal Majalla" panose="02000000000000000000" pitchFamily="2" charset="-78"/>
                <a:cs typeface="Sakkal Majalla" panose="02000000000000000000" pitchFamily="2" charset="-78"/>
              </a:rPr>
              <a:t>التخزين: </a:t>
            </a:r>
            <a:r>
              <a:rPr lang="ar-EG" sz="2800" b="0" i="0" u="none" strike="noStrike" baseline="0" dirty="0">
                <a:latin typeface="Sakkal Majalla" panose="02000000000000000000" pitchFamily="2" charset="-78"/>
                <a:cs typeface="Sakkal Majalla" panose="02000000000000000000" pitchFamily="2" charset="-78"/>
              </a:rPr>
              <a:t>يُعد تخزين المعلومات للعودة إليها في وقت لاحق رابع الخطوات في عملية استيعاب المعلومات. وتلعب الذاكرة في هذه الخطوة دورًا مزدوجًا، فهي تخزن المعلومات من أجل استيعابها، وكذلك لاستعمالها في المستقبل. ويعتمد المسوقون على التكرار والموسيقى لتحسين قدرة الزبائن على تخزين المعلومات.</a:t>
            </a:r>
          </a:p>
          <a:p>
            <a:pPr algn="just" rtl="1"/>
            <a:r>
              <a:rPr lang="ar-EG" sz="2800" b="1" u="sng" dirty="0">
                <a:latin typeface="Sakkal Majalla" panose="02000000000000000000" pitchFamily="2" charset="-78"/>
                <a:cs typeface="Sakkal Majalla" panose="02000000000000000000" pitchFamily="2" charset="-78"/>
              </a:rPr>
              <a:t>5.</a:t>
            </a:r>
            <a:r>
              <a:rPr lang="ar-EG" sz="2800" b="1" i="0" u="sng" strike="noStrike" baseline="0" dirty="0">
                <a:latin typeface="Sakkal Majalla" panose="02000000000000000000" pitchFamily="2" charset="-78"/>
                <a:cs typeface="Sakkal Majalla" panose="02000000000000000000" pitchFamily="2" charset="-78"/>
              </a:rPr>
              <a:t>الاسترجاع والتطبيق: </a:t>
            </a:r>
            <a:r>
              <a:rPr lang="ar-EG" sz="2800" b="0" i="0" u="none" strike="noStrike" baseline="0" dirty="0">
                <a:latin typeface="Sakkal Majalla" panose="02000000000000000000" pitchFamily="2" charset="-78"/>
                <a:cs typeface="Sakkal Majalla" panose="02000000000000000000" pitchFamily="2" charset="-78"/>
              </a:rPr>
              <a:t>يُطلق على عملية استعادة المعلومات من الذاكرة مصطلح الاسترجاع، بينما يُطلق على عملية وضع المعلومات في سياقها الصحيح مصطلح التطبيق. وإذا استطاع الزبون استرجاع المعلومات المتعلقة بمنتج أو علامة تجارية أو متجر، فسوف يكون قادرًا على استغلال هذه المعلومات لحل مشكلة أو إشباع رغبة.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Freeform 7">
            <a:extLst>
              <a:ext uri="{FF2B5EF4-FFF2-40B4-BE49-F238E27FC236}">
                <a16:creationId xmlns:a16="http://schemas.microsoft.com/office/drawing/2014/main" id="{D3B81FCB-9C8F-4201-8851-40495A91E25C}"/>
              </a:ext>
            </a:extLst>
          </p:cNvPr>
          <p:cNvSpPr/>
          <p:nvPr/>
        </p:nvSpPr>
        <p:spPr>
          <a:xfrm>
            <a:off x="0" y="1982220"/>
            <a:ext cx="3285554" cy="2283960"/>
          </a:xfrm>
          <a:custGeom>
            <a:avLst/>
            <a:gdLst/>
            <a:ahLst/>
            <a:cxnLst/>
            <a:rect l="l" t="t" r="r" b="b"/>
            <a:pathLst>
              <a:path w="3045585" h="2386978">
                <a:moveTo>
                  <a:pt x="0" y="0"/>
                </a:moveTo>
                <a:lnTo>
                  <a:pt x="3045585" y="0"/>
                </a:lnTo>
                <a:lnTo>
                  <a:pt x="3045585" y="2386978"/>
                </a:lnTo>
                <a:lnTo>
                  <a:pt x="0" y="238697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TextBox 9">
            <a:extLst>
              <a:ext uri="{FF2B5EF4-FFF2-40B4-BE49-F238E27FC236}">
                <a16:creationId xmlns:a16="http://schemas.microsoft.com/office/drawing/2014/main" id="{EDAE763C-B4B7-467B-8A10-CDFA474DAF5D}"/>
              </a:ext>
            </a:extLst>
          </p:cNvPr>
          <p:cNvSpPr txBox="1"/>
          <p:nvPr/>
        </p:nvSpPr>
        <p:spPr>
          <a:xfrm>
            <a:off x="5393531" y="819453"/>
            <a:ext cx="6100762" cy="707886"/>
          </a:xfrm>
          <a:prstGeom prst="rect">
            <a:avLst/>
          </a:prstGeom>
          <a:noFill/>
        </p:spPr>
        <p:txBody>
          <a:bodyPr wrap="square">
            <a:spAutoFit/>
          </a:bodyPr>
          <a:lstStyle/>
          <a:p>
            <a:pPr algn="r" rtl="1"/>
            <a:r>
              <a:rPr lang="ar-EG" sz="4000" b="1" i="0" u="none" strike="noStrike" baseline="0" dirty="0">
                <a:solidFill>
                  <a:srgbClr val="00B0F0"/>
                </a:solidFill>
                <a:latin typeface="Cairo-Bold"/>
              </a:rPr>
              <a:t>أ.  تحليل واستيعاب المعلومات</a:t>
            </a:r>
            <a:endParaRPr lang="en-US" sz="4000" dirty="0">
              <a:solidFill>
                <a:srgbClr val="00B0F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83607"/>
    </mc:Choice>
    <mc:Fallback xmlns="">
      <p:transition spd="slow" advTm="18360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1426185" y="1898625"/>
            <a:ext cx="10393680" cy="4308872"/>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بعد العثور على المعلومات واستيعابها، يبدأ الزبون بدراسة المنتجات والخدمات والمتاجر البديلة الأخرى، ثم يتخذ القرار بناءً على استعداده النفسي والمالي. وتختلف معايير التقييم من مستهلك إلى آخر وذلك باختلاف الحاجات ومصادر المعلومات، فقد يكون السعر العامل الأهم في التقييم لدى بعض المستهلكين، في المقابل، قد يركز مستهلكون آخرون على الجودة.</a:t>
            </a:r>
          </a:p>
          <a:p>
            <a:pPr algn="just" rtl="1"/>
            <a:r>
              <a:rPr lang="ar-EG" sz="2800" b="0" i="0" u="none" strike="noStrike" baseline="0" dirty="0">
                <a:latin typeface="Sakkal Majalla" panose="02000000000000000000" pitchFamily="2" charset="-78"/>
                <a:cs typeface="Sakkal Majalla" panose="02000000000000000000" pitchFamily="2" charset="-78"/>
              </a:rPr>
              <a:t>يتأثر البحث عن البدائل بعدد من العوامل، مثل: (1</a:t>
            </a:r>
            <a:r>
              <a:rPr lang="ar-EG" sz="2800" dirty="0">
                <a:latin typeface="Sakkal Majalla" panose="02000000000000000000" pitchFamily="2" charset="-78"/>
                <a:cs typeface="Sakkal Majalla" panose="02000000000000000000" pitchFamily="2" charset="-78"/>
              </a:rPr>
              <a:t>)</a:t>
            </a:r>
            <a:r>
              <a:rPr lang="ar-EG" sz="2800" b="0" i="0" u="none" strike="noStrike" baseline="0" dirty="0">
                <a:latin typeface="Sakkal Majalla" panose="02000000000000000000" pitchFamily="2" charset="-78"/>
                <a:cs typeface="Sakkal Majalla" panose="02000000000000000000" pitchFamily="2" charset="-78"/>
              </a:rPr>
              <a:t> الوقت والتكلفة(2) حجم المعلومات المتوفرة لدى المستهلك ( 3) حجم المخاطرة المحتملة عند اتخاذ القرار الخطأ ( 4) ميول المستهلك المسبقة نحو اختيارات معيّنة. </a:t>
            </a:r>
          </a:p>
          <a:p>
            <a:pPr algn="just" rtl="1"/>
            <a:r>
              <a:rPr lang="ar-EG" sz="2800" b="0" i="0" u="none" strike="noStrike" baseline="0" dirty="0">
                <a:latin typeface="Sakkal Majalla" panose="02000000000000000000" pitchFamily="2" charset="-78"/>
                <a:cs typeface="Sakkal Majalla" panose="02000000000000000000" pitchFamily="2" charset="-78"/>
              </a:rPr>
              <a:t>في الحقيقة، يجد بعض المستهلكين عملية الاختيار أمرًا صعبًا ومزعجًا، ولذلك يميلون إلى تقليل البدائل إلى الحد الأدنى حتى دون البحث عن المعلومات الكافية للعثور على أفضل البدائل. في المقابل، يشعر آخرون بضرورة جمع قائمة طويلة من البدائل، ولكن ذلك من شأنه أن يبطئ عملية اتخاذ القرار بدرجة كبيرة.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180432" y="685800"/>
            <a:ext cx="2030390" cy="1591319"/>
          </a:xfrm>
          <a:custGeom>
            <a:avLst/>
            <a:gdLst/>
            <a:ahLst/>
            <a:cxnLst/>
            <a:rect l="l" t="t" r="r" b="b"/>
            <a:pathLst>
              <a:path w="3045585" h="2386978">
                <a:moveTo>
                  <a:pt x="0" y="0"/>
                </a:moveTo>
                <a:lnTo>
                  <a:pt x="3045585" y="0"/>
                </a:lnTo>
                <a:lnTo>
                  <a:pt x="3045585" y="2386978"/>
                </a:lnTo>
                <a:lnTo>
                  <a:pt x="0" y="238697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50B6555F-976D-4A14-95C8-2F072972CC4C}"/>
              </a:ext>
            </a:extLst>
          </p:cNvPr>
          <p:cNvSpPr txBox="1"/>
          <p:nvPr/>
        </p:nvSpPr>
        <p:spPr>
          <a:xfrm>
            <a:off x="5726247" y="1155869"/>
            <a:ext cx="6093618" cy="707886"/>
          </a:xfrm>
          <a:prstGeom prst="rect">
            <a:avLst/>
          </a:prstGeom>
          <a:noFill/>
        </p:spPr>
        <p:txBody>
          <a:bodyPr wrap="square">
            <a:spAutoFit/>
          </a:bodyPr>
          <a:lstStyle/>
          <a:p>
            <a:pPr algn="r" rtl="1"/>
            <a:r>
              <a:rPr lang="ar-EG" sz="4000" b="1" i="0" u="none" strike="noStrike" baseline="0" dirty="0">
                <a:solidFill>
                  <a:srgbClr val="0070C0"/>
                </a:solidFill>
                <a:latin typeface="Sakkal Majalla" panose="02000000000000000000" pitchFamily="2" charset="-78"/>
                <a:cs typeface="Sakkal Majalla" panose="02000000000000000000" pitchFamily="2" charset="-78"/>
              </a:rPr>
              <a:t>4. تقييم البدائل</a:t>
            </a:r>
            <a:endParaRPr lang="en-US" sz="4000" dirty="0">
              <a:solidFill>
                <a:srgbClr val="0070C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79350"/>
    </mc:Choice>
    <mc:Fallback xmlns="">
      <p:transition spd="slow" advTm="7935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Freeform 7"/>
          <p:cNvSpPr/>
          <p:nvPr/>
        </p:nvSpPr>
        <p:spPr>
          <a:xfrm>
            <a:off x="180431" y="2592099"/>
            <a:ext cx="2847459" cy="2422929"/>
          </a:xfrm>
          <a:custGeom>
            <a:avLst/>
            <a:gdLst/>
            <a:ahLst/>
            <a:cxnLst/>
            <a:rect l="l" t="t" r="r" b="b"/>
            <a:pathLst>
              <a:path w="4271189" h="3634393">
                <a:moveTo>
                  <a:pt x="0" y="0"/>
                </a:moveTo>
                <a:lnTo>
                  <a:pt x="4271189" y="0"/>
                </a:lnTo>
                <a:lnTo>
                  <a:pt x="4271189" y="3634393"/>
                </a:lnTo>
                <a:lnTo>
                  <a:pt x="0" y="363439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2" name="TextBox 11">
            <a:extLst>
              <a:ext uri="{FF2B5EF4-FFF2-40B4-BE49-F238E27FC236}">
                <a16:creationId xmlns:a16="http://schemas.microsoft.com/office/drawing/2014/main" id="{103E50B7-C0CF-42B3-B5C5-25B821379E48}"/>
              </a:ext>
            </a:extLst>
          </p:cNvPr>
          <p:cNvSpPr txBox="1"/>
          <p:nvPr/>
        </p:nvSpPr>
        <p:spPr>
          <a:xfrm>
            <a:off x="5397103" y="855441"/>
            <a:ext cx="6107906" cy="707886"/>
          </a:xfrm>
          <a:prstGeom prst="rect">
            <a:avLst/>
          </a:prstGeom>
          <a:noFill/>
        </p:spPr>
        <p:txBody>
          <a:bodyPr wrap="square">
            <a:spAutoFit/>
          </a:bodyPr>
          <a:lstStyle/>
          <a:p>
            <a:pPr algn="r" rtl="1"/>
            <a:r>
              <a:rPr lang="ar-EG" sz="4000" b="1" i="0" u="none" strike="noStrike" baseline="0" dirty="0">
                <a:solidFill>
                  <a:srgbClr val="0070C0"/>
                </a:solidFill>
                <a:latin typeface="Sakkal Majalla" panose="02000000000000000000" pitchFamily="2" charset="-78"/>
                <a:cs typeface="Sakkal Majalla" panose="02000000000000000000" pitchFamily="2" charset="-78"/>
              </a:rPr>
              <a:t>5. اختيار المنتج/ الخدمة/ المتجر</a:t>
            </a:r>
            <a:endParaRPr lang="en-US" sz="4000" dirty="0">
              <a:solidFill>
                <a:srgbClr val="0070C0"/>
              </a:solidFill>
              <a:latin typeface="Sakkal Majalla" panose="02000000000000000000" pitchFamily="2" charset="-78"/>
              <a:cs typeface="Sakkal Majalla" panose="02000000000000000000" pitchFamily="2" charset="-78"/>
            </a:endParaRPr>
          </a:p>
        </p:txBody>
      </p:sp>
      <p:sp>
        <p:nvSpPr>
          <p:cNvPr id="14" name="TextBox 13">
            <a:extLst>
              <a:ext uri="{FF2B5EF4-FFF2-40B4-BE49-F238E27FC236}">
                <a16:creationId xmlns:a16="http://schemas.microsoft.com/office/drawing/2014/main" id="{4D235590-C9FD-4625-9A5E-DD2DC45DB144}"/>
              </a:ext>
            </a:extLst>
          </p:cNvPr>
          <p:cNvSpPr txBox="1"/>
          <p:nvPr/>
        </p:nvSpPr>
        <p:spPr>
          <a:xfrm>
            <a:off x="3481776" y="1594563"/>
            <a:ext cx="8234906" cy="3539430"/>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بعد اختيار أحد البدائل، يُضطر الزبون في كثير من الأحيان إلى إجراء المزيد من التقييم.</a:t>
            </a:r>
          </a:p>
          <a:p>
            <a:pPr algn="just" rtl="1"/>
            <a:r>
              <a:rPr lang="ar-EG" sz="2800" b="0" i="0" u="none" strike="noStrike" baseline="0" dirty="0">
                <a:latin typeface="Sakkal Majalla" panose="02000000000000000000" pitchFamily="2" charset="-78"/>
                <a:cs typeface="Sakkal Majalla" panose="02000000000000000000" pitchFamily="2" charset="-78"/>
              </a:rPr>
              <a:t>على سبيل المثال، قد يختار المستهلك علامته التجارية المفضلة ويتوجه إلى المتجر لشرائها، ولكنه يُفاجأ عند الوصول بنفاد الكمية. في هذه المرحلة، يحتاج الزبون إلى إجراء المزيد من التقييم ليقرر إن كان سوف ينتظر إلى حين توفر المنتج الذي يرغب به، أم يقبل بمنتج بديل، أم يتوجه إلى متجر آخر. وتتسم مرحلتا التقييم والاختيار بالارتباط الوثيق، فقد يؤثر اختيار المتجر على تقييم المنتج، وقد يؤثر اختيار المنتج على تقييم المتجر.</a:t>
            </a:r>
            <a:endParaRPr lang="en-US" sz="2800" dirty="0">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52226"/>
    </mc:Choice>
    <mc:Fallback xmlns="">
      <p:transition spd="slow" advTm="5222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697641" y="1483505"/>
            <a:ext cx="8295400" cy="5201424"/>
          </a:xfrm>
          <a:prstGeom prst="rect">
            <a:avLst/>
          </a:prstGeom>
        </p:spPr>
        <p:txBody>
          <a:bodyPr lIns="0" tIns="0" rIns="0" bIns="0" rtlCol="0" anchor="t">
            <a:spAutoFit/>
          </a:bodyPr>
          <a:lstStyle/>
          <a:p>
            <a:pPr algn="just" rtl="1"/>
            <a:r>
              <a:rPr lang="ar-EG" sz="2600" b="0" i="0" u="none" strike="noStrike" baseline="0" dirty="0">
                <a:latin typeface="Sakkal Majalla" panose="02000000000000000000" pitchFamily="2" charset="-78"/>
                <a:cs typeface="Sakkal Majalla" panose="02000000000000000000" pitchFamily="2" charset="-78"/>
              </a:rPr>
              <a:t>بعد البحث والتقييم يصل المستهلكون إلى مرحلة اتخاذ القرار. إن أي خطوة يتخذها المسوقون لتبسيط عملية الشراء سوف تكون جذابة للزبائن بالتأكيد، فقد يقترح المسوقون في إعلاناتهم أفضل حجم، أو أفضل استخدام للمنتج، </a:t>
            </a:r>
            <a:r>
              <a:rPr lang="ar-EG" sz="2600" b="1" i="0" u="sng" strike="noStrike" baseline="0" dirty="0">
                <a:latin typeface="Sakkal Majalla" panose="02000000000000000000" pitchFamily="2" charset="-78"/>
                <a:cs typeface="Sakkal Majalla" panose="02000000000000000000" pitchFamily="2" charset="-78"/>
              </a:rPr>
              <a:t>وعلى سبيل المثال</a:t>
            </a:r>
            <a:r>
              <a:rPr lang="ar-EG" sz="2600" b="0" i="0" u="none" strike="noStrike" baseline="0" dirty="0">
                <a:latin typeface="Sakkal Majalla" panose="02000000000000000000" pitchFamily="2" charset="-78"/>
                <a:cs typeface="Sakkal Majalla" panose="02000000000000000000" pitchFamily="2" charset="-78"/>
              </a:rPr>
              <a:t>، قد يرشد المسوقون الزبائن إلى أفضل عصير يمكن تناوله مع طعام معيّن. وأحيانًا، يلجأ المسوقون إلى دمج عدد من القرارات الشرائية وتسويقها حزمةً واحدة، كما تفعل وكالات السفر.</a:t>
            </a:r>
          </a:p>
          <a:p>
            <a:pPr algn="just" rtl="1"/>
            <a:r>
              <a:rPr lang="ar-EG" sz="2600" b="0" i="0" u="none" strike="noStrike" baseline="0" dirty="0">
                <a:latin typeface="Sakkal Majalla" panose="02000000000000000000" pitchFamily="2" charset="-78"/>
                <a:cs typeface="Sakkal Majalla" panose="02000000000000000000" pitchFamily="2" charset="-78"/>
              </a:rPr>
              <a:t>في هذه المرحلة من عملية الشراء، يجب على البائع معرفة إجابة العديد من الأسئلة المتعلقة بسلوك المستهلكين. مثلاً، كم حجم الجهد الذي قد يبذله المستهلك لشراء المنتج؟ ما هي العوامل التي تؤثر على قرار الشراء؟ هل هناك أي معيقات تحول دون الشراء أو تؤخره؟ إن توفير المعلومات الأساسية حول المنتج، وسعره، وموقعه من خلال الملصقات والإعلانات والعلاقات العامة يُعد نقطة انطلاق جيّدة، ولكن البائع يستطيع توفير حوافز إضافية مثل تقديم عيّنات من المنتج، وقسائم شرائية، وخصومات.</a:t>
            </a:r>
          </a:p>
          <a:p>
            <a:pPr algn="just" rtl="1"/>
            <a:r>
              <a:rPr lang="ar-EG" sz="2600" b="0" i="0" u="none" strike="noStrike" baseline="0" dirty="0">
                <a:latin typeface="Sakkal Majalla" panose="02000000000000000000" pitchFamily="2" charset="-78"/>
                <a:cs typeface="Sakkal Majalla" panose="02000000000000000000" pitchFamily="2" charset="-78"/>
              </a:rPr>
              <a:t>في الحقيقة، إن التعرّف على سلوك المستهلكين في عملية اتخاذ القرار يُعد أمرًا صعبًا، ويتطلب الكثير من البحث، ولذلك ظهرت أساليب بحثية جديدة لتقييم سلوك المستهلكين</a:t>
            </a:r>
            <a:endParaRPr lang="en-US" sz="26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180431" y="2568869"/>
            <a:ext cx="3336779" cy="2294036"/>
          </a:xfrm>
          <a:custGeom>
            <a:avLst/>
            <a:gdLst/>
            <a:ahLst/>
            <a:cxnLst/>
            <a:rect l="l" t="t" r="r" b="b"/>
            <a:pathLst>
              <a:path w="5005169" h="3441054">
                <a:moveTo>
                  <a:pt x="0" y="0"/>
                </a:moveTo>
                <a:lnTo>
                  <a:pt x="5005169" y="0"/>
                </a:lnTo>
                <a:lnTo>
                  <a:pt x="5005169" y="3441053"/>
                </a:lnTo>
                <a:lnTo>
                  <a:pt x="0" y="3441053"/>
                </a:lnTo>
                <a:lnTo>
                  <a:pt x="0" y="0"/>
                </a:lnTo>
                <a:close/>
              </a:path>
            </a:pathLst>
          </a:custGeom>
          <a:blipFill>
            <a:blip r:embed="rId4"/>
            <a:stretch>
              <a:fillRect/>
            </a:stretch>
          </a:blipFill>
        </p:spPr>
      </p:sp>
      <p:sp>
        <p:nvSpPr>
          <p:cNvPr id="8" name="TextBox 8"/>
          <p:cNvSpPr txBox="1"/>
          <p:nvPr/>
        </p:nvSpPr>
        <p:spPr>
          <a:xfrm>
            <a:off x="-124744" y="647069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82B0B901-9537-432D-A7C0-3E4C44B291C2}"/>
              </a:ext>
            </a:extLst>
          </p:cNvPr>
          <p:cNvSpPr txBox="1"/>
          <p:nvPr/>
        </p:nvSpPr>
        <p:spPr>
          <a:xfrm>
            <a:off x="5726246" y="775619"/>
            <a:ext cx="6107906" cy="707886"/>
          </a:xfrm>
          <a:prstGeom prst="rect">
            <a:avLst/>
          </a:prstGeom>
          <a:noFill/>
        </p:spPr>
        <p:txBody>
          <a:bodyPr wrap="square">
            <a:spAutoFit/>
          </a:bodyPr>
          <a:lstStyle/>
          <a:p>
            <a:pPr algn="r" rtl="1"/>
            <a:r>
              <a:rPr lang="ar-EG" sz="4000" b="1" i="0" u="none" strike="noStrike" baseline="0" dirty="0">
                <a:solidFill>
                  <a:srgbClr val="0070C0"/>
                </a:solidFill>
                <a:latin typeface="Sakkal Majalla" panose="02000000000000000000" pitchFamily="2" charset="-78"/>
                <a:cs typeface="Sakkal Majalla" panose="02000000000000000000" pitchFamily="2" charset="-78"/>
              </a:rPr>
              <a:t>6. قرار الشراء</a:t>
            </a:r>
            <a:endParaRPr lang="en-US" sz="4000" dirty="0">
              <a:solidFill>
                <a:srgbClr val="0070C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69417"/>
    </mc:Choice>
    <mc:Fallback xmlns="">
      <p:transition spd="slow" advTm="16941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199613" y="2805562"/>
            <a:ext cx="2896530" cy="1964374"/>
          </a:xfrm>
          <a:custGeom>
            <a:avLst/>
            <a:gdLst/>
            <a:ahLst/>
            <a:cxnLst/>
            <a:rect l="l" t="t" r="r" b="b"/>
            <a:pathLst>
              <a:path w="6067399" h="4114800">
                <a:moveTo>
                  <a:pt x="0" y="0"/>
                </a:moveTo>
                <a:lnTo>
                  <a:pt x="6067399" y="0"/>
                </a:lnTo>
                <a:lnTo>
                  <a:pt x="606739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TextBox 7"/>
          <p:cNvSpPr txBox="1"/>
          <p:nvPr/>
        </p:nvSpPr>
        <p:spPr>
          <a:xfrm>
            <a:off x="0" y="6419630"/>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3295756" y="1651739"/>
            <a:ext cx="8696631" cy="4001095"/>
          </a:xfrm>
          <a:prstGeom prst="rect">
            <a:avLst/>
          </a:prstGeom>
        </p:spPr>
        <p:txBody>
          <a:bodyPr wrap="square" lIns="0" tIns="0" rIns="0" bIns="0" rtlCol="0" anchor="t">
            <a:spAutoFit/>
          </a:bodyPr>
          <a:lstStyle/>
          <a:p>
            <a:pPr algn="just" rtl="1"/>
            <a:r>
              <a:rPr lang="ar-EG" sz="2600" b="0" i="0" u="none" strike="noStrike" baseline="0" dirty="0">
                <a:latin typeface="Sakkal Majalla" panose="02000000000000000000" pitchFamily="2" charset="-78"/>
                <a:cs typeface="Sakkal Majalla" panose="02000000000000000000" pitchFamily="2" charset="-78"/>
              </a:rPr>
              <a:t>إن جميع العوامل السلوكية وخطوات الشراء حتى الآن تسبق الشراء أو ترافقه، ولكن مشاعر المستهلك وتقييمه للمنتج بعد الشراء تُعد أمرًا مهمًا أيضًا بالنسبة إلى المسوقين، فهي ترتبط بعودة المستهلك لشراء المنتج مرةً أخرى، وكذلك بما يخبره المستهلك للآخرين عن المنتج أو العلامة التجارية.</a:t>
            </a:r>
          </a:p>
          <a:p>
            <a:pPr algn="just" rtl="1"/>
            <a:r>
              <a:rPr lang="ar-EG" sz="2600" b="0" i="0" u="none" strike="noStrike" baseline="0" dirty="0">
                <a:latin typeface="Sakkal Majalla" panose="02000000000000000000" pitchFamily="2" charset="-78"/>
                <a:cs typeface="Sakkal Majalla" panose="02000000000000000000" pitchFamily="2" charset="-78"/>
              </a:rPr>
              <a:t>إن التسويق بأكمله يدور حول سعادة الزبون، ولكن الزبائن يشعرون عادةً بالتوتر بعد جميع عمليات الشراء، ما عدا عمليات الشراء الروتينية غير المكلفة. </a:t>
            </a:r>
          </a:p>
          <a:p>
            <a:pPr algn="just" rtl="1"/>
            <a:r>
              <a:rPr lang="ar-EG" sz="2600" b="0" i="0" u="none" strike="noStrike" baseline="0" dirty="0">
                <a:latin typeface="Sakkal Majalla" panose="02000000000000000000" pitchFamily="2" charset="-78"/>
                <a:cs typeface="Sakkal Majalla" panose="02000000000000000000" pitchFamily="2" charset="-78"/>
              </a:rPr>
              <a:t>وينتج هذا التوتر عن </a:t>
            </a:r>
            <a:r>
              <a:rPr lang="ar-EG" sz="2600" b="1" i="0" u="sng" strike="noStrike" baseline="0" dirty="0">
                <a:latin typeface="Sakkal Majalla" panose="02000000000000000000" pitchFamily="2" charset="-78"/>
                <a:cs typeface="Sakkal Majalla" panose="02000000000000000000" pitchFamily="2" charset="-78"/>
              </a:rPr>
              <a:t>ظاهرة تُسمى التنافر المعرفي</a:t>
            </a:r>
            <a:r>
              <a:rPr lang="ar-EG" sz="2600" b="0" i="0" u="none" strike="noStrike" baseline="0" dirty="0">
                <a:latin typeface="Sakkal Majalla" panose="02000000000000000000" pitchFamily="2" charset="-78"/>
                <a:cs typeface="Sakkal Majalla" panose="02000000000000000000" pitchFamily="2" charset="-78"/>
              </a:rPr>
              <a:t>. ووفقًا لهذه النظرية، </a:t>
            </a:r>
            <a:r>
              <a:rPr lang="ar-EG" sz="2600" b="1" i="0" u="sng" strike="noStrike" baseline="0" dirty="0">
                <a:latin typeface="Sakkal Majalla" panose="02000000000000000000" pitchFamily="2" charset="-78"/>
                <a:cs typeface="Sakkal Majalla" panose="02000000000000000000" pitchFamily="2" charset="-78"/>
              </a:rPr>
              <a:t>يسعى الأفراد للوصول إلى حالة من الاتساق بين المدركات المختلفة</a:t>
            </a:r>
            <a:r>
              <a:rPr lang="ar-EG" sz="2600" b="0" i="0" u="none" strike="noStrike" baseline="0" dirty="0">
                <a:latin typeface="Sakkal Majalla" panose="02000000000000000000" pitchFamily="2" charset="-78"/>
                <a:cs typeface="Sakkal Majalla" panose="02000000000000000000" pitchFamily="2" charset="-78"/>
              </a:rPr>
              <a:t>، وهذه المدركات هي </a:t>
            </a:r>
            <a:r>
              <a:rPr lang="ar-EG" sz="2600" b="1" i="0" u="sng" strike="noStrike" baseline="0" dirty="0">
                <a:latin typeface="Sakkal Majalla" panose="02000000000000000000" pitchFamily="2" charset="-78"/>
                <a:cs typeface="Sakkal Majalla" panose="02000000000000000000" pitchFamily="2" charset="-78"/>
              </a:rPr>
              <a:t>المعرفة</a:t>
            </a:r>
            <a:r>
              <a:rPr lang="ar-EG" sz="2600" b="0" i="0" u="none" strike="noStrike" baseline="0" dirty="0">
                <a:latin typeface="Sakkal Majalla" panose="02000000000000000000" pitchFamily="2" charset="-78"/>
                <a:cs typeface="Sakkal Majalla" panose="02000000000000000000" pitchFamily="2" charset="-78"/>
              </a:rPr>
              <a:t>، </a:t>
            </a:r>
            <a:r>
              <a:rPr lang="ar-EG" sz="2600" b="1" i="0" u="sng" strike="noStrike" baseline="0" dirty="0">
                <a:latin typeface="Sakkal Majalla" panose="02000000000000000000" pitchFamily="2" charset="-78"/>
                <a:cs typeface="Sakkal Majalla" panose="02000000000000000000" pitchFamily="2" charset="-78"/>
              </a:rPr>
              <a:t>والاتجاهات والمعتقدات والقيم</a:t>
            </a:r>
            <a:r>
              <a:rPr lang="ar-EG" sz="2600" b="0" i="0" u="none" strike="noStrike" baseline="0" dirty="0">
                <a:latin typeface="Sakkal Majalla" panose="02000000000000000000" pitchFamily="2" charset="-78"/>
                <a:cs typeface="Sakkal Majalla" panose="02000000000000000000" pitchFamily="2" charset="-78"/>
              </a:rPr>
              <a:t>. في بعض الحالات، يتخذ الزبون قرار شراء علامة تجارية معيّنة وهو يعي بالفعل وجود تنافر بين هذه العناصر المختلفة.</a:t>
            </a:r>
            <a:endParaRPr lang="en-US" sz="2600" dirty="0">
              <a:solidFill>
                <a:srgbClr val="0D0D0D"/>
              </a:solidFill>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9E316F7D-47AD-4EF1-A971-D32A98F9F943}"/>
              </a:ext>
            </a:extLst>
          </p:cNvPr>
          <p:cNvSpPr txBox="1"/>
          <p:nvPr/>
        </p:nvSpPr>
        <p:spPr>
          <a:xfrm>
            <a:off x="5726246" y="775619"/>
            <a:ext cx="6107906" cy="707886"/>
          </a:xfrm>
          <a:prstGeom prst="rect">
            <a:avLst/>
          </a:prstGeom>
          <a:noFill/>
        </p:spPr>
        <p:txBody>
          <a:bodyPr wrap="square">
            <a:spAutoFit/>
          </a:bodyPr>
          <a:lstStyle/>
          <a:p>
            <a:pPr algn="r" rtl="1"/>
            <a:r>
              <a:rPr lang="ar-EG" sz="4000" b="1" i="0" u="none" strike="noStrike" baseline="0" dirty="0">
                <a:solidFill>
                  <a:srgbClr val="0070C0"/>
                </a:solidFill>
                <a:latin typeface="Sakkal Majalla" panose="02000000000000000000" pitchFamily="2" charset="-78"/>
                <a:cs typeface="Sakkal Majalla" panose="02000000000000000000" pitchFamily="2" charset="-78"/>
              </a:rPr>
              <a:t>6. قرار الشراء</a:t>
            </a:r>
            <a:endParaRPr lang="en-US" sz="4000" dirty="0">
              <a:solidFill>
                <a:srgbClr val="0070C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51680"/>
    </mc:Choice>
    <mc:Fallback xmlns="">
      <p:transition spd="slow" advTm="15168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047973" y="1279770"/>
            <a:ext cx="8963569" cy="3439403"/>
          </a:xfrm>
          <a:prstGeom prst="rect">
            <a:avLst/>
          </a:prstGeom>
        </p:spPr>
        <p:txBody>
          <a:bodyPr lIns="0" tIns="0" rIns="0" bIns="0" rtlCol="0" anchor="t">
            <a:spAutoFit/>
          </a:bodyPr>
          <a:lstStyle/>
          <a:p>
            <a:pPr marL="273487" lvl="1" algn="just" rtl="1">
              <a:lnSpc>
                <a:spcPts val="3253"/>
              </a:lnSpc>
            </a:pPr>
            <a:r>
              <a:rPr lang="ar-EG" sz="4000" b="1" i="0" u="none" strike="noStrike" baseline="0" dirty="0">
                <a:solidFill>
                  <a:srgbClr val="F04661"/>
                </a:solidFill>
                <a:latin typeface="Sakkal Majalla" panose="02000000000000000000" pitchFamily="2" charset="-78"/>
                <a:cs typeface="Sakkal Majalla" panose="02000000000000000000" pitchFamily="2" charset="-78"/>
              </a:rPr>
              <a:t>العوامل المؤثرة في سلوك المستهلكين</a:t>
            </a:r>
          </a:p>
          <a:p>
            <a:pPr algn="just" rtl="1"/>
            <a:r>
              <a:rPr lang="ar-EG" sz="2800" b="0" i="0" u="none" strike="noStrike" baseline="0" dirty="0">
                <a:latin typeface="Sakkal Majalla" panose="02000000000000000000" pitchFamily="2" charset="-78"/>
                <a:cs typeface="Sakkal Majalla" panose="02000000000000000000" pitchFamily="2" charset="-78"/>
              </a:rPr>
              <a:t>في حين أن عملية اتخاذ القرار قد تبدو عملية نمطية، لكن لا يوجد شخصان يتخذان القرارات بنفس الطريقة. إننا بصفتنا أفرادًا قد ورثنا وتعلمنا الكثير من التوجهات السلوكية، بعضها إرادية، وبعضها الآخر خارج عن سيطرتنا، وإن تفاعل جميع هذه العوامل معًا هو ما يعطي كل واحد منّا شخصيته الفريدة.</a:t>
            </a:r>
          </a:p>
          <a:p>
            <a:pPr algn="just" rtl="1"/>
            <a:r>
              <a:rPr lang="ar-EG" sz="2800" b="0" i="0" u="none" strike="noStrike" baseline="0" dirty="0">
                <a:latin typeface="Sakkal Majalla" panose="02000000000000000000" pitchFamily="2" charset="-78"/>
                <a:cs typeface="Sakkal Majalla" panose="02000000000000000000" pitchFamily="2" charset="-78"/>
              </a:rPr>
              <a:t>ورغم أنه يستحيل على المسوّق التعامل مع شخصية كل زبون على حدة، لكنه يستطيع التعرّف على العوامل التي قد تؤثر على سلوك معظم المستهلكين.</a:t>
            </a:r>
          </a:p>
          <a:p>
            <a:pPr algn="just" rtl="1"/>
            <a:r>
              <a:rPr lang="ar-EG" sz="2800" b="0" i="0" u="none" strike="noStrike" baseline="0" dirty="0">
                <a:latin typeface="Sakkal Majalla" panose="02000000000000000000" pitchFamily="2" charset="-78"/>
                <a:cs typeface="Sakkal Majalla" panose="02000000000000000000" pitchFamily="2" charset="-78"/>
              </a:rPr>
              <a:t>لكن العوامل المؤثرة على عملية اتخاذ القرار لدى المستهلكين متعددة ومعقّدة. </a:t>
            </a:r>
          </a:p>
        </p:txBody>
      </p:sp>
      <p:sp>
        <p:nvSpPr>
          <p:cNvPr id="7" name="Freeform 7"/>
          <p:cNvSpPr/>
          <p:nvPr/>
        </p:nvSpPr>
        <p:spPr>
          <a:xfrm>
            <a:off x="0" y="4090511"/>
            <a:ext cx="3048000" cy="27432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27642"/>
    </mc:Choice>
    <mc:Fallback xmlns="">
      <p:transition spd="slow" advTm="12764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011724" y="1310386"/>
            <a:ext cx="7999845" cy="5601533"/>
          </a:xfrm>
          <a:prstGeom prst="rect">
            <a:avLst/>
          </a:prstGeom>
        </p:spPr>
        <p:txBody>
          <a:bodyPr lIns="0" tIns="0" rIns="0" bIns="0" rtlCol="0" anchor="t">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قد يكون من المفيد جمع هذه العوامل المؤثرة في مجموعات مترابطة بهدف تسهيل دراستها.</a:t>
            </a:r>
          </a:p>
          <a:p>
            <a:pPr algn="just" rtl="1"/>
            <a:r>
              <a:rPr lang="ar-EG" sz="2800" b="0" i="0" u="none" strike="noStrike" baseline="0" dirty="0">
                <a:latin typeface="Sakkal Majalla" panose="02000000000000000000" pitchFamily="2" charset="-78"/>
                <a:cs typeface="Sakkal Majalla" panose="02000000000000000000" pitchFamily="2" charset="-78"/>
              </a:rPr>
              <a:t>لذلك يقسّم الشكل </a:t>
            </a:r>
            <a:r>
              <a:rPr lang="ar-EG" sz="2800" b="1" i="0" u="sng" strike="noStrike" baseline="0" dirty="0">
                <a:latin typeface="Sakkal Majalla" panose="02000000000000000000" pitchFamily="2" charset="-78"/>
                <a:cs typeface="Sakkal Majalla" panose="02000000000000000000" pitchFamily="2" charset="-78"/>
              </a:rPr>
              <a:t>التالي العوامل المؤثرة على عملية حل المشكلة إلى عوامل ظرفية وخارجية وداخلية. </a:t>
            </a:r>
          </a:p>
          <a:p>
            <a:pPr algn="just" rtl="1"/>
            <a:r>
              <a:rPr lang="ar-EG" sz="2800" b="0" i="0" u="none" strike="noStrike" baseline="0" dirty="0">
                <a:latin typeface="Sakkal Majalla" panose="02000000000000000000" pitchFamily="2" charset="-78"/>
                <a:cs typeface="Sakkal Majalla" panose="02000000000000000000" pitchFamily="2" charset="-78"/>
              </a:rPr>
              <a:t>وتشمل </a:t>
            </a:r>
            <a:r>
              <a:rPr lang="ar-EG" sz="2800" b="1" i="0" u="sng" strike="noStrike" baseline="0" dirty="0">
                <a:latin typeface="Sakkal Majalla" panose="02000000000000000000" pitchFamily="2" charset="-78"/>
                <a:cs typeface="Sakkal Majalla" panose="02000000000000000000" pitchFamily="2" charset="-78"/>
              </a:rPr>
              <a:t>العوامل الظرفية </a:t>
            </a:r>
            <a:r>
              <a:rPr lang="ar-EG" sz="2800" b="0" i="0" u="none" strike="noStrike" baseline="0" dirty="0">
                <a:latin typeface="Sakkal Majalla" panose="02000000000000000000" pitchFamily="2" charset="-78"/>
                <a:cs typeface="Sakkal Majalla" panose="02000000000000000000" pitchFamily="2" charset="-78"/>
              </a:rPr>
              <a:t>حاجات الشراء الفورية لدى المستهلك، وعروض السوق المتاحة، والسمات الديموغرافية، </a:t>
            </a:r>
          </a:p>
          <a:p>
            <a:pPr algn="just" rtl="1"/>
            <a:r>
              <a:rPr lang="ar-EG" sz="2800" b="1" i="0" u="sng" strike="noStrike" baseline="0" dirty="0">
                <a:latin typeface="Sakkal Majalla" panose="02000000000000000000" pitchFamily="2" charset="-78"/>
                <a:cs typeface="Sakkal Majalla" panose="02000000000000000000" pitchFamily="2" charset="-78"/>
              </a:rPr>
              <a:t>أما العوامل الداخلية </a:t>
            </a:r>
            <a:r>
              <a:rPr lang="ar-EG" sz="2800" b="0" i="0" u="none" strike="noStrike" baseline="0" dirty="0">
                <a:latin typeface="Sakkal Majalla" panose="02000000000000000000" pitchFamily="2" charset="-78"/>
                <a:cs typeface="Sakkal Majalla" panose="02000000000000000000" pitchFamily="2" charset="-78"/>
              </a:rPr>
              <a:t>فهي ترتبط بقدرة التعلّم لدى المستهلك، وتفاعله مع المجتمع، وكذلك دوافعه، وشخصيته، ونمط حياته، </a:t>
            </a:r>
          </a:p>
          <a:p>
            <a:pPr algn="just" rtl="1"/>
            <a:r>
              <a:rPr lang="ar-EG" sz="2800" b="1" i="0" u="sng" strike="noStrike" baseline="0" dirty="0">
                <a:latin typeface="Sakkal Majalla" panose="02000000000000000000" pitchFamily="2" charset="-78"/>
                <a:cs typeface="Sakkal Majalla" panose="02000000000000000000" pitchFamily="2" charset="-78"/>
              </a:rPr>
              <a:t>وأما العوامل الخارجية </a:t>
            </a:r>
            <a:r>
              <a:rPr lang="ar-EG" sz="2800" b="0" i="0" u="none" strike="noStrike" baseline="0" dirty="0">
                <a:latin typeface="Sakkal Majalla" panose="02000000000000000000" pitchFamily="2" charset="-78"/>
                <a:cs typeface="Sakkal Majalla" panose="02000000000000000000" pitchFamily="2" charset="-78"/>
              </a:rPr>
              <a:t>فهي تلك العوامل التي تقع خارج سيطرة الفرد، ولكنها تترك تأثيرًا قويًا على سلوكياته الشخصية. وتجدر الإشارة إلى أن سلوك الشراء الحالي لدى المستهلك يؤثر على سلوكه المستقبلي من خلال عامل التعلّم. باختصار</a:t>
            </a:r>
            <a:r>
              <a:rPr lang="ar-EG" sz="2800" b="1" i="0" u="sng" strike="noStrike" baseline="0" dirty="0">
                <a:latin typeface="Sakkal Majalla" panose="02000000000000000000" pitchFamily="2" charset="-78"/>
                <a:cs typeface="Sakkal Majalla" panose="02000000000000000000" pitchFamily="2" charset="-78"/>
              </a:rPr>
              <a:t>، يسلط الشكل التالي الضوء على عناصر محددة تؤثر على شراء المستهلك للمنتجات والخدمات، وتقييمه لها.</a:t>
            </a:r>
            <a:endParaRPr lang="en-US" sz="2800" b="1" u="sng" spc="26" dirty="0">
              <a:solidFill>
                <a:srgbClr val="000000"/>
              </a:solidFill>
              <a:latin typeface="Sakkal Majalla" panose="02000000000000000000" pitchFamily="2" charset="-78"/>
              <a:cs typeface="Sakkal Majalla" panose="02000000000000000000" pitchFamily="2" charset="-78"/>
            </a:endParaRPr>
          </a:p>
        </p:txBody>
      </p:sp>
      <p:sp>
        <p:nvSpPr>
          <p:cNvPr id="7" name="Freeform 7"/>
          <p:cNvSpPr/>
          <p:nvPr/>
        </p:nvSpPr>
        <p:spPr>
          <a:xfrm>
            <a:off x="685800" y="2853799"/>
            <a:ext cx="2386584" cy="2743200"/>
          </a:xfrm>
          <a:custGeom>
            <a:avLst/>
            <a:gdLst/>
            <a:ahLst/>
            <a:cxnLst/>
            <a:rect l="l" t="t" r="r" b="b"/>
            <a:pathLst>
              <a:path w="3579876" h="4114800">
                <a:moveTo>
                  <a:pt x="0" y="0"/>
                </a:moveTo>
                <a:lnTo>
                  <a:pt x="3579876" y="0"/>
                </a:lnTo>
                <a:lnTo>
                  <a:pt x="3579876"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8708" y="6302474"/>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E42D910A-6E1E-418E-9E34-5CA61248EA99}"/>
              </a:ext>
            </a:extLst>
          </p:cNvPr>
          <p:cNvSpPr txBox="1"/>
          <p:nvPr/>
        </p:nvSpPr>
        <p:spPr>
          <a:xfrm>
            <a:off x="5704815" y="793101"/>
            <a:ext cx="6115050" cy="563616"/>
          </a:xfrm>
          <a:prstGeom prst="rect">
            <a:avLst/>
          </a:prstGeom>
          <a:noFill/>
        </p:spPr>
        <p:txBody>
          <a:bodyPr wrap="square">
            <a:spAutoFit/>
          </a:bodyPr>
          <a:lstStyle/>
          <a:p>
            <a:pPr marL="273487" lvl="1" algn="just" rtl="1">
              <a:lnSpc>
                <a:spcPts val="3253"/>
              </a:lnSpc>
            </a:pPr>
            <a:r>
              <a:rPr lang="ar-EG" sz="4000" b="1" dirty="0">
                <a:solidFill>
                  <a:srgbClr val="F04661"/>
                </a:solidFill>
                <a:latin typeface="Sakkal Majalla" panose="02000000000000000000" pitchFamily="2" charset="-78"/>
                <a:cs typeface="Sakkal Majalla" panose="02000000000000000000" pitchFamily="2" charset="-78"/>
              </a:rPr>
              <a:t>العوامل المؤثرة في سلوك المستهلكين</a:t>
            </a:r>
          </a:p>
        </p:txBody>
      </p:sp>
    </p:spTree>
  </p:cSld>
  <p:clrMapOvr>
    <a:masterClrMapping/>
  </p:clrMapOvr>
  <mc:AlternateContent xmlns:mc="http://schemas.openxmlformats.org/markup-compatibility/2006" xmlns:p14="http://schemas.microsoft.com/office/powerpoint/2010/main">
    <mc:Choice Requires="p14">
      <p:transition spd="slow" p14:dur="2000" advTm="80203"/>
    </mc:Choice>
    <mc:Fallback xmlns="">
      <p:transition spd="slow" advTm="8020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TextBox 5"/>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pic>
        <p:nvPicPr>
          <p:cNvPr id="11" name="Picture 10">
            <a:extLst>
              <a:ext uri="{FF2B5EF4-FFF2-40B4-BE49-F238E27FC236}">
                <a16:creationId xmlns:a16="http://schemas.microsoft.com/office/drawing/2014/main" id="{C6BCCA73-1A82-4F3A-92DF-FB3ADC027C62}"/>
              </a:ext>
            </a:extLst>
          </p:cNvPr>
          <p:cNvPicPr>
            <a:picLocks noChangeAspect="1"/>
          </p:cNvPicPr>
          <p:nvPr/>
        </p:nvPicPr>
        <p:blipFill>
          <a:blip r:embed="rId4"/>
          <a:stretch>
            <a:fillRect/>
          </a:stretch>
        </p:blipFill>
        <p:spPr>
          <a:xfrm>
            <a:off x="1854948" y="1016348"/>
            <a:ext cx="9091703" cy="5323752"/>
          </a:xfrm>
          <a:prstGeom prst="rect">
            <a:avLst/>
          </a:prstGeom>
        </p:spPr>
      </p:pic>
      <p:sp>
        <p:nvSpPr>
          <p:cNvPr id="13" name="TextBox 12">
            <a:extLst>
              <a:ext uri="{FF2B5EF4-FFF2-40B4-BE49-F238E27FC236}">
                <a16:creationId xmlns:a16="http://schemas.microsoft.com/office/drawing/2014/main" id="{256FFBB8-1F06-490E-B699-D24B58B4D225}"/>
              </a:ext>
            </a:extLst>
          </p:cNvPr>
          <p:cNvSpPr txBox="1"/>
          <p:nvPr/>
        </p:nvSpPr>
        <p:spPr>
          <a:xfrm>
            <a:off x="2382" y="6245107"/>
            <a:ext cx="6093618" cy="707886"/>
          </a:xfrm>
          <a:prstGeom prst="rect">
            <a:avLst/>
          </a:prstGeom>
          <a:noFill/>
        </p:spPr>
        <p:txBody>
          <a:bodyPr wrap="square">
            <a:spAutoFit/>
          </a:bodyPr>
          <a:lstStyle/>
          <a:p>
            <a:pPr algn="ctr"/>
            <a:r>
              <a:rPr lang="ar-EG" sz="4000" b="0" i="0" u="none" strike="noStrike" baseline="0" dirty="0">
                <a:latin typeface="Sakkal Majalla" panose="02000000000000000000" pitchFamily="2" charset="-78"/>
                <a:cs typeface="Sakkal Majalla" panose="02000000000000000000" pitchFamily="2" charset="-78"/>
              </a:rPr>
              <a:t>شكل رقم (2) نموذج لسلوك المستهلك.</a:t>
            </a:r>
            <a:r>
              <a:rPr lang="ar-EG" sz="4000" dirty="0">
                <a:latin typeface="Sakkal Majalla" panose="02000000000000000000" pitchFamily="2" charset="-78"/>
                <a:cs typeface="Sakkal Majalla" panose="02000000000000000000" pitchFamily="2" charset="-78"/>
              </a:rPr>
              <a:t> </a:t>
            </a:r>
            <a:endParaRPr lang="en-US" sz="4000" dirty="0">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2092"/>
    </mc:Choice>
    <mc:Fallback xmlns="">
      <p:transition spd="slow" advTm="11209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154237"/>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dirty="0"/>
          </a:p>
        </p:txBody>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180432" y="2987395"/>
            <a:ext cx="2068366" cy="1370293"/>
          </a:xfrm>
          <a:custGeom>
            <a:avLst/>
            <a:gdLst/>
            <a:ahLst/>
            <a:cxnLst/>
            <a:rect l="l" t="t" r="r" b="b"/>
            <a:pathLst>
              <a:path w="5473912" h="3626467">
                <a:moveTo>
                  <a:pt x="0" y="0"/>
                </a:moveTo>
                <a:lnTo>
                  <a:pt x="5473912" y="0"/>
                </a:lnTo>
                <a:lnTo>
                  <a:pt x="5473912" y="3626467"/>
                </a:lnTo>
                <a:lnTo>
                  <a:pt x="0" y="3626467"/>
                </a:lnTo>
                <a:lnTo>
                  <a:pt x="0" y="0"/>
                </a:lnTo>
                <a:close/>
              </a:path>
            </a:pathLst>
          </a:custGeom>
          <a:blipFill>
            <a:blip r:embed="rId4"/>
            <a:stretch>
              <a:fillRect/>
            </a:stretch>
          </a:blipFill>
        </p:spPr>
      </p:sp>
      <p:sp>
        <p:nvSpPr>
          <p:cNvPr id="7" name="TextBox 7"/>
          <p:cNvSpPr txBox="1"/>
          <p:nvPr/>
        </p:nvSpPr>
        <p:spPr>
          <a:xfrm>
            <a:off x="-204178" y="6550223"/>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2268454" y="1544194"/>
            <a:ext cx="9721211" cy="5170646"/>
          </a:xfrm>
          <a:prstGeom prst="rect">
            <a:avLst/>
          </a:prstGeom>
        </p:spPr>
        <p:txBody>
          <a:bodyPr wrap="square" lIns="0" tIns="0" rIns="0" bIns="0" rtlCol="0" anchor="t">
            <a:spAutoFit/>
          </a:bodyPr>
          <a:lstStyle/>
          <a:p>
            <a:pPr algn="just" rtl="1"/>
            <a:r>
              <a:rPr lang="ar-EG" sz="3600" b="1" i="0" u="none" strike="noStrike" baseline="0" dirty="0">
                <a:solidFill>
                  <a:srgbClr val="00B0F0"/>
                </a:solidFill>
                <a:latin typeface="Sakkal Majalla" panose="02000000000000000000" pitchFamily="2" charset="-78"/>
                <a:cs typeface="Sakkal Majalla" panose="02000000000000000000" pitchFamily="2" charset="-78"/>
              </a:rPr>
              <a:t>أ.  الحاجة الشرائية</a:t>
            </a:r>
          </a:p>
          <a:p>
            <a:pPr algn="just" rtl="1"/>
            <a:r>
              <a:rPr lang="ar-EG" sz="2500" b="0" i="0" u="none" strike="noStrike" baseline="0" dirty="0">
                <a:latin typeface="Sakkal Majalla" panose="02000000000000000000" pitchFamily="2" charset="-78"/>
                <a:cs typeface="Sakkal Majalla" panose="02000000000000000000" pitchFamily="2" charset="-78"/>
              </a:rPr>
              <a:t>تؤثر طبيعة الحاجة الشرائية على طريقة معالجة الزبون للمشكلة بصورة مباشرة، فعندما يتعلق القرار بشراء منتج روتيني منخفض التكلفة مثل الخبز، تكون عملية الشراء بسيطة وسريعة، ولكن عندما يتعلق القرار بشراء سيارة جديدة تصبح الأمور مختلفة قليلاً. ويعتمد تصنيف القرار إلى قرار بسيط أو معقد على </a:t>
            </a:r>
            <a:r>
              <a:rPr lang="ar-EG" sz="2500" b="1" i="0" u="none" strike="noStrike" baseline="0" dirty="0">
                <a:latin typeface="Sakkal Majalla" panose="02000000000000000000" pitchFamily="2" charset="-78"/>
                <a:cs typeface="Sakkal Majalla" panose="02000000000000000000" pitchFamily="2" charset="-78"/>
              </a:rPr>
              <a:t>(1) مدى روتينية القرار ( 2) ومدى اهتمام المستهلك به. </a:t>
            </a:r>
          </a:p>
          <a:p>
            <a:pPr algn="just" rtl="1"/>
            <a:r>
              <a:rPr lang="ar-EG" sz="2500" b="0" i="0" u="none" strike="noStrike" baseline="0" dirty="0">
                <a:latin typeface="Sakkal Majalla" panose="02000000000000000000" pitchFamily="2" charset="-78"/>
                <a:cs typeface="Sakkal Majalla" panose="02000000000000000000" pitchFamily="2" charset="-78"/>
              </a:rPr>
              <a:t>وترتبط القرارات المهمة بالنسبة إلى المستهلك بصورته، كما أنها تتضمن قدرًا من المخاطرة، سواءً كانت </a:t>
            </a:r>
            <a:r>
              <a:rPr lang="ar-EG" sz="2500" b="1" i="0" u="sng" strike="noStrike" baseline="0" dirty="0">
                <a:latin typeface="Sakkal Majalla" panose="02000000000000000000" pitchFamily="2" charset="-78"/>
                <a:cs typeface="Sakkal Majalla" panose="02000000000000000000" pitchFamily="2" charset="-78"/>
              </a:rPr>
              <a:t>مالية</a:t>
            </a:r>
            <a:r>
              <a:rPr lang="ar-EG" sz="2500" b="0" i="0" u="none" strike="noStrike" baseline="0" dirty="0">
                <a:latin typeface="Sakkal Majalla" panose="02000000000000000000" pitchFamily="2" charset="-78"/>
                <a:cs typeface="Sakkal Majalla" panose="02000000000000000000" pitchFamily="2" charset="-78"/>
              </a:rPr>
              <a:t> (منتجات باهظة الثمن)، أو </a:t>
            </a:r>
            <a:r>
              <a:rPr lang="ar-EG" sz="2500" b="1" i="0" u="sng" strike="noStrike" baseline="0" dirty="0">
                <a:latin typeface="Sakkal Majalla" panose="02000000000000000000" pitchFamily="2" charset="-78"/>
                <a:cs typeface="Sakkal Majalla" panose="02000000000000000000" pitchFamily="2" charset="-78"/>
              </a:rPr>
              <a:t>اجتماعية</a:t>
            </a:r>
            <a:r>
              <a:rPr lang="ar-EG" sz="2500" b="0" i="0" u="none" strike="noStrike" baseline="0" dirty="0">
                <a:latin typeface="Sakkal Majalla" panose="02000000000000000000" pitchFamily="2" charset="-78"/>
                <a:cs typeface="Sakkal Majalla" panose="02000000000000000000" pitchFamily="2" charset="-78"/>
              </a:rPr>
              <a:t> (منتجات مهمة لصورة المستهلك الاجتماعية) أو </a:t>
            </a:r>
            <a:r>
              <a:rPr lang="ar-EG" sz="2500" b="1" i="0" u="sng" strike="noStrike" baseline="0" dirty="0">
                <a:latin typeface="Sakkal Majalla" panose="02000000000000000000" pitchFamily="2" charset="-78"/>
                <a:cs typeface="Sakkal Majalla" panose="02000000000000000000" pitchFamily="2" charset="-78"/>
              </a:rPr>
              <a:t>نفسية</a:t>
            </a:r>
            <a:r>
              <a:rPr lang="ar-EG" sz="2500" b="0" i="0" u="none" strike="noStrike" baseline="0" dirty="0">
                <a:latin typeface="Sakkal Majalla" panose="02000000000000000000" pitchFamily="2" charset="-78"/>
                <a:cs typeface="Sakkal Majalla" panose="02000000000000000000" pitchFamily="2" charset="-78"/>
              </a:rPr>
              <a:t> (فاتخاذ القرار الخطأ قد يسبب شعورًا بالتوتر والقلق لدى المستهلك). </a:t>
            </a:r>
          </a:p>
          <a:p>
            <a:pPr algn="just" rtl="1"/>
            <a:r>
              <a:rPr lang="ar-EG" sz="2500" b="0" i="0" u="none" strike="noStrike" baseline="0" dirty="0">
                <a:latin typeface="Sakkal Majalla" panose="02000000000000000000" pitchFamily="2" charset="-78"/>
                <a:cs typeface="Sakkal Majalla" panose="02000000000000000000" pitchFamily="2" charset="-78"/>
              </a:rPr>
              <a:t>لذلك، تستحق هذه القرارات بذل الوقت والجهد في دراسة جميع البدائل المحتملة قبل الإقدام عليها. أما القرارات غير المهمة بالنسبة إلى المستهلك، فهي قرارات بسيطة ومتكررة، ولا تنطوي على قدر كبير من المخاطرة. وفي هذه الحالات، قد لا يستحق الأمر عناء البحث عن المعلومات حول البدائل المختلفة ودراسة جميع البدائل المتوفرة. </a:t>
            </a:r>
            <a:endParaRPr lang="ar-EG" sz="2500" dirty="0">
              <a:latin typeface="Sakkal Majalla" panose="02000000000000000000" pitchFamily="2" charset="-78"/>
              <a:cs typeface="Sakkal Majalla" panose="02000000000000000000" pitchFamily="2" charset="-78"/>
            </a:endParaRPr>
          </a:p>
          <a:p>
            <a:pPr algn="just" rtl="1"/>
            <a:r>
              <a:rPr lang="ar-EG" sz="2500" b="0" i="0" u="none" strike="noStrike" baseline="0" dirty="0">
                <a:latin typeface="Sakkal Majalla" panose="02000000000000000000" pitchFamily="2" charset="-78"/>
                <a:cs typeface="Sakkal Majalla" panose="02000000000000000000" pitchFamily="2" charset="-78"/>
              </a:rPr>
              <a:t>ويُعد شراء حاسوب جديد من أمثلة القرارات المهمة لدى المستهلك، بينما يُعد شراء ساندويش هامبورجر مثالًا على القرارات ذات الأهمية المنخفضة.</a:t>
            </a:r>
            <a:endParaRPr lang="en-US" sz="2500" dirty="0">
              <a:solidFill>
                <a:srgbClr val="0D0D0D"/>
              </a:solidFill>
              <a:latin typeface="Sakkal Majalla" panose="02000000000000000000" pitchFamily="2" charset="-78"/>
              <a:cs typeface="Sakkal Majalla" panose="02000000000000000000" pitchFamily="2" charset="-78"/>
            </a:endParaRPr>
          </a:p>
        </p:txBody>
      </p:sp>
      <p:sp>
        <p:nvSpPr>
          <p:cNvPr id="10" name="TextBox 9">
            <a:extLst>
              <a:ext uri="{FF2B5EF4-FFF2-40B4-BE49-F238E27FC236}">
                <a16:creationId xmlns:a16="http://schemas.microsoft.com/office/drawing/2014/main" id="{044D9576-758E-4DF0-8BFC-D809D072561B}"/>
              </a:ext>
            </a:extLst>
          </p:cNvPr>
          <p:cNvSpPr txBox="1"/>
          <p:nvPr/>
        </p:nvSpPr>
        <p:spPr>
          <a:xfrm>
            <a:off x="5997215" y="801926"/>
            <a:ext cx="6093618" cy="707886"/>
          </a:xfrm>
          <a:prstGeom prst="rect">
            <a:avLst/>
          </a:prstGeom>
          <a:noFill/>
        </p:spPr>
        <p:txBody>
          <a:bodyPr wrap="square">
            <a:spAutoFit/>
          </a:bodyPr>
          <a:lstStyle/>
          <a:p>
            <a:pPr algn="r" rtl="1"/>
            <a:r>
              <a:rPr lang="ar-EG" sz="4000" b="1" i="0" u="none" strike="noStrike" baseline="0" dirty="0">
                <a:solidFill>
                  <a:srgbClr val="0070C0"/>
                </a:solidFill>
                <a:latin typeface="Sakkal Majalla" panose="02000000000000000000" pitchFamily="2" charset="-78"/>
                <a:cs typeface="Sakkal Majalla" panose="02000000000000000000" pitchFamily="2" charset="-78"/>
              </a:rPr>
              <a:t>1. العوامل الظرفية</a:t>
            </a:r>
            <a:endParaRPr lang="en-US" sz="4000" dirty="0">
              <a:solidFill>
                <a:srgbClr val="0070C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25739"/>
    </mc:Choice>
    <mc:Fallback xmlns="">
      <p:transition spd="slow" advTm="12573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685800" y="2572182"/>
            <a:ext cx="3132103" cy="2743200"/>
          </a:xfrm>
          <a:custGeom>
            <a:avLst/>
            <a:gdLst/>
            <a:ahLst/>
            <a:cxnLst/>
            <a:rect l="l" t="t" r="r" b="b"/>
            <a:pathLst>
              <a:path w="4698154" h="4114800">
                <a:moveTo>
                  <a:pt x="0" y="0"/>
                </a:moveTo>
                <a:lnTo>
                  <a:pt x="4698154" y="0"/>
                </a:lnTo>
                <a:lnTo>
                  <a:pt x="4698154" y="4114800"/>
                </a:lnTo>
                <a:lnTo>
                  <a:pt x="0" y="4114800"/>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8" name="TextBox 8"/>
          <p:cNvSpPr txBox="1"/>
          <p:nvPr/>
        </p:nvSpPr>
        <p:spPr>
          <a:xfrm>
            <a:off x="4402080" y="1689963"/>
            <a:ext cx="7417785" cy="3877985"/>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عندما يكون المستهلك قد اشترى منتجًا مشابهًا أكثر من مرة في الماضي، فإن عملية اتخاذ القرار قد تصبح بسيطة، بغض النظر عن مدى أهمية القرار. لنفترض أن مستهلكًا قد اشترى منتجًا بعد دراسة متأنية، وشعر بالرضا، وواصل شراء هذا المنتج، حينها نستطيع القول إن دراسة المستهلك المتأنية للمنتج، وشعوره بالرضا بعد شرائه، قد أنتجا لديه ولاءًا للعلامة التجارية.</a:t>
            </a:r>
          </a:p>
          <a:p>
            <a:pPr algn="just" rtl="1"/>
            <a:r>
              <a:rPr lang="ar-EG" sz="2800" b="0" i="0" u="none" strike="noStrike" baseline="0" dirty="0">
                <a:latin typeface="Sakkal Majalla" panose="02000000000000000000" pitchFamily="2" charset="-78"/>
                <a:cs typeface="Sakkal Majalla" panose="02000000000000000000" pitchFamily="2" charset="-78"/>
              </a:rPr>
              <a:t>وما أن يشعر المستهلك بالولاء للعلامة التجارية، تصبح عملية اتخاذ القرار بسيطة في جميع عمليات الشراء اللاحقة، ففي هذه الحالة يصبح شراء المنتج عادةً لدى المستهلك، أي أنه لا يحتاج إلى الحصول على أي معلومات إضافية أو إلى تقييم البدائل الأخرى قبل الشراء.</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10" name="TextBox 9">
            <a:extLst>
              <a:ext uri="{FF2B5EF4-FFF2-40B4-BE49-F238E27FC236}">
                <a16:creationId xmlns:a16="http://schemas.microsoft.com/office/drawing/2014/main" id="{42F34185-3EFE-463C-B158-025B89255EBB}"/>
              </a:ext>
            </a:extLst>
          </p:cNvPr>
          <p:cNvSpPr txBox="1"/>
          <p:nvPr/>
        </p:nvSpPr>
        <p:spPr>
          <a:xfrm>
            <a:off x="5204222" y="1105386"/>
            <a:ext cx="6093618" cy="646331"/>
          </a:xfrm>
          <a:prstGeom prst="rect">
            <a:avLst/>
          </a:prstGeom>
          <a:noFill/>
        </p:spPr>
        <p:txBody>
          <a:bodyPr wrap="square">
            <a:spAutoFit/>
          </a:bodyPr>
          <a:lstStyle/>
          <a:p>
            <a:pPr algn="just" rtl="1"/>
            <a:r>
              <a:rPr lang="ar-EG" sz="3600" b="1" dirty="0">
                <a:solidFill>
                  <a:srgbClr val="00B0F0"/>
                </a:solidFill>
                <a:latin typeface="Sakkal Majalla" panose="02000000000000000000" pitchFamily="2" charset="-78"/>
                <a:cs typeface="Sakkal Majalla" panose="02000000000000000000" pitchFamily="2" charset="-78"/>
              </a:rPr>
              <a:t>أ.  الحاجة الشرائية</a:t>
            </a:r>
          </a:p>
        </p:txBody>
      </p:sp>
    </p:spTree>
  </p:cSld>
  <p:clrMapOvr>
    <a:masterClrMapping/>
  </p:clrMapOvr>
  <mc:AlternateContent xmlns:mc="http://schemas.openxmlformats.org/markup-compatibility/2006" xmlns:p14="http://schemas.microsoft.com/office/powerpoint/2010/main">
    <mc:Choice Requires="p14">
      <p:transition spd="slow" p14:dur="2000" advTm="74219"/>
    </mc:Choice>
    <mc:Fallback xmlns="">
      <p:transition spd="slow" advTm="7421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322427" y="6470697"/>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4914900" y="1634980"/>
            <a:ext cx="6825176" cy="5170646"/>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تؤثر عروض السوق المتاحة كذلك على خطوات حل المشكلات لدى المستهلك، فكلما كثرت الخيارات المتاحة أمام المستهلك، ازدادت عملية اتخاذ القرار تعقيدًا.</a:t>
            </a:r>
          </a:p>
          <a:p>
            <a:pPr algn="just" rtl="1"/>
            <a:r>
              <a:rPr lang="ar-EG" sz="2800" b="0" i="0" u="none" strike="noStrike" baseline="0" dirty="0">
                <a:latin typeface="Sakkal Majalla" panose="02000000000000000000" pitchFamily="2" charset="-78"/>
                <a:cs typeface="Sakkal Majalla" panose="02000000000000000000" pitchFamily="2" charset="-78"/>
              </a:rPr>
              <a:t>على سبيل المثال، إذا كنت تدرس شراء مشغل أقراص ( </a:t>
            </a:r>
            <a:r>
              <a:rPr lang="en-US" sz="2800" b="0" i="0" u="none" strike="noStrike" baseline="0" dirty="0">
                <a:latin typeface="Sakkal Majalla" panose="02000000000000000000" pitchFamily="2" charset="-78"/>
                <a:cs typeface="Sakkal Majalla" panose="02000000000000000000" pitchFamily="2" charset="-78"/>
              </a:rPr>
              <a:t>DVD </a:t>
            </a:r>
            <a:r>
              <a:rPr lang="ar-EG" sz="2800" b="0" i="0" u="none" strike="noStrike" baseline="0" dirty="0">
                <a:latin typeface="Sakkal Majalla" panose="02000000000000000000" pitchFamily="2" charset="-78"/>
                <a:cs typeface="Sakkal Majalla" panose="02000000000000000000" pitchFamily="2" charset="-78"/>
              </a:rPr>
              <a:t>)</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فسوف تكون أمام العديد من العلامات التجارية مثل سوني </a:t>
            </a:r>
            <a:r>
              <a:rPr lang="en-US" sz="2800" b="0" i="0" u="none" strike="noStrike" baseline="0" dirty="0">
                <a:latin typeface="Sakkal Majalla" panose="02000000000000000000" pitchFamily="2" charset="-78"/>
                <a:cs typeface="Sakkal Majalla" panose="02000000000000000000" pitchFamily="2" charset="-78"/>
              </a:rPr>
              <a:t>Sony </a:t>
            </a:r>
            <a:r>
              <a:rPr lang="ar-EG" sz="2800" b="0" i="0" u="none" strike="noStrike" baseline="0" dirty="0">
                <a:latin typeface="Sakkal Majalla" panose="02000000000000000000" pitchFamily="2" charset="-78"/>
                <a:cs typeface="Sakkal Majalla" panose="02000000000000000000" pitchFamily="2" charset="-78"/>
              </a:rPr>
              <a:t> وسامسونج</a:t>
            </a:r>
            <a:r>
              <a:rPr lang="en-US" sz="2800" b="0" i="0" u="none" strike="noStrike" baseline="0" dirty="0">
                <a:latin typeface="Sakkal Majalla" panose="02000000000000000000" pitchFamily="2" charset="-78"/>
                <a:cs typeface="Sakkal Majalla" panose="02000000000000000000" pitchFamily="2" charset="-78"/>
              </a:rPr>
              <a:t> Samsung</a:t>
            </a:r>
            <a:r>
              <a:rPr lang="ar-EG" sz="2800" b="0" i="0" u="none" strike="noStrike" baseline="0" dirty="0">
                <a:latin typeface="Sakkal Majalla" panose="02000000000000000000" pitchFamily="2" charset="-78"/>
                <a:cs typeface="Sakkal Majalla" panose="02000000000000000000" pitchFamily="2" charset="-78"/>
              </a:rPr>
              <a:t>  وباناسونيك </a:t>
            </a:r>
            <a:r>
              <a:rPr lang="en-US" sz="2800" b="0" i="0" u="none" strike="noStrike" baseline="0" dirty="0">
                <a:latin typeface="Sakkal Majalla" panose="02000000000000000000" pitchFamily="2" charset="-78"/>
                <a:cs typeface="Sakkal Majalla" panose="02000000000000000000" pitchFamily="2" charset="-78"/>
              </a:rPr>
              <a:t>Panasonic </a:t>
            </a:r>
            <a:r>
              <a:rPr lang="ar-EG" sz="2800" b="0" i="0" u="none" strike="noStrike" baseline="0" dirty="0">
                <a:latin typeface="Sakkal Majalla" panose="02000000000000000000" pitchFamily="2" charset="-78"/>
                <a:cs typeface="Sakkal Majalla" panose="02000000000000000000" pitchFamily="2" charset="-78"/>
              </a:rPr>
              <a:t> وميتسوبيشي </a:t>
            </a:r>
            <a:r>
              <a:rPr lang="en-US" sz="2800" b="0" i="0" u="none" strike="noStrike" baseline="0" dirty="0">
                <a:latin typeface="Sakkal Majalla" panose="02000000000000000000" pitchFamily="2" charset="-78"/>
                <a:cs typeface="Sakkal Majalla" panose="02000000000000000000" pitchFamily="2" charset="-78"/>
              </a:rPr>
              <a:t>Mitsubishi </a:t>
            </a:r>
            <a:r>
              <a:rPr lang="ar-EG" sz="2800" b="0" i="0" u="none" strike="noStrike" baseline="0" dirty="0">
                <a:latin typeface="Sakkal Majalla" panose="02000000000000000000" pitchFamily="2" charset="-78"/>
                <a:cs typeface="Sakkal Majalla" panose="02000000000000000000" pitchFamily="2" charset="-78"/>
              </a:rPr>
              <a:t>وتوشيبا </a:t>
            </a:r>
            <a:r>
              <a:rPr lang="en-US" sz="2800" b="0" i="0" u="none" strike="noStrike" baseline="0" dirty="0">
                <a:latin typeface="Sakkal Majalla" panose="02000000000000000000" pitchFamily="2" charset="-78"/>
                <a:cs typeface="Sakkal Majalla" panose="02000000000000000000" pitchFamily="2" charset="-78"/>
              </a:rPr>
              <a:t>Toshiba</a:t>
            </a:r>
            <a:r>
              <a:rPr lang="ar-EG" sz="2800" b="0" i="0" u="none" strike="noStrike" baseline="0" dirty="0">
                <a:latin typeface="Sakkal Majalla" panose="02000000000000000000" pitchFamily="2" charset="-78"/>
                <a:cs typeface="Sakkal Majalla" panose="02000000000000000000" pitchFamily="2" charset="-78"/>
              </a:rPr>
              <a:t> وسانيو </a:t>
            </a:r>
            <a:r>
              <a:rPr lang="en-US" sz="2800" b="0" i="0" u="none" strike="noStrike" baseline="0" dirty="0">
                <a:latin typeface="Sakkal Majalla" panose="02000000000000000000" pitchFamily="2" charset="-78"/>
                <a:cs typeface="Sakkal Majalla" panose="02000000000000000000" pitchFamily="2" charset="-78"/>
              </a:rPr>
              <a:t>Sanyo</a:t>
            </a:r>
            <a:r>
              <a:rPr lang="ar-EG" sz="2800" b="0" i="0" u="none" strike="noStrike" baseline="0" dirty="0">
                <a:latin typeface="Sakkal Majalla" panose="02000000000000000000" pitchFamily="2" charset="-78"/>
                <a:cs typeface="Sakkal Majalla" panose="02000000000000000000" pitchFamily="2" charset="-78"/>
              </a:rPr>
              <a:t> وغيرها الكثير. كل واحدة من هذه الشركات تبيع موديلات مختلفة بمزايا متنوعة. لكن ما هي المعايير المهمة بالنسبة إليك؟ وهل يُعد شراء مشغل أقراص(</a:t>
            </a:r>
            <a:r>
              <a:rPr lang="en-US" sz="2800" b="0" i="0" u="none" strike="noStrike" baseline="0" dirty="0">
                <a:latin typeface="Sakkal Majalla" panose="02000000000000000000" pitchFamily="2" charset="-78"/>
                <a:cs typeface="Sakkal Majalla" panose="02000000000000000000" pitchFamily="2" charset="-78"/>
              </a:rPr>
              <a:t>DVD </a:t>
            </a:r>
            <a:r>
              <a:rPr lang="ar-EG" sz="2800" b="0" i="0" u="none" strike="noStrike" baseline="0" dirty="0">
                <a:latin typeface="Sakkal Majalla" panose="02000000000000000000" pitchFamily="2" charset="-78"/>
                <a:cs typeface="Sakkal Majalla" panose="02000000000000000000" pitchFamily="2" charset="-78"/>
              </a:rPr>
              <a:t>)</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قرارًا سهلاً؟ أما إذا لم يكن هناك سوى منتج واحد أو متجر واحد فقط يمكنه إشباع حاجة المستهلك، فالقرار حينئذ بسيط نسبيًا، فإما أن يشتري المستهلك المنتج المتوفر أو ألا يشتري شيئًا على الإطلاق.</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8286750" y="982335"/>
            <a:ext cx="3373488" cy="519373"/>
          </a:xfrm>
          <a:prstGeom prst="rect">
            <a:avLst/>
          </a:prstGeom>
        </p:spPr>
        <p:txBody>
          <a:bodyPr wrap="square" lIns="0" tIns="0" rIns="0" bIns="0" rtlCol="0" anchor="t">
            <a:spAutoFit/>
          </a:bodyPr>
          <a:lstStyle/>
          <a:p>
            <a:pPr algn="r" rtl="1">
              <a:lnSpc>
                <a:spcPts val="3840"/>
              </a:lnSpc>
              <a:spcBef>
                <a:spcPct val="0"/>
              </a:spcBef>
            </a:pPr>
            <a:r>
              <a:rPr lang="ar-EG" sz="4000" b="1" i="0" u="none" strike="noStrike" baseline="0" dirty="0">
                <a:solidFill>
                  <a:srgbClr val="00B0F0"/>
                </a:solidFill>
                <a:latin typeface="Cairo-Bold"/>
              </a:rPr>
              <a:t>ب.  عروض السوق</a:t>
            </a:r>
            <a:endParaRPr lang="en-US" sz="4000" b="1" spc="29" dirty="0">
              <a:solidFill>
                <a:srgbClr val="00B0F0"/>
              </a:solidFill>
              <a:latin typeface="Sakkal Majalla" panose="02000000000000000000" pitchFamily="2" charset="-78"/>
              <a:cs typeface="Sakkal Majalla" panose="02000000000000000000" pitchFamily="2" charset="-78"/>
            </a:endParaRPr>
          </a:p>
        </p:txBody>
      </p:sp>
      <p:pic>
        <p:nvPicPr>
          <p:cNvPr id="12" name="Picture 11">
            <a:extLst>
              <a:ext uri="{FF2B5EF4-FFF2-40B4-BE49-F238E27FC236}">
                <a16:creationId xmlns:a16="http://schemas.microsoft.com/office/drawing/2014/main" id="{3F8A1734-F9D7-4C49-BF30-2FC0C2AA29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55774" y="3874239"/>
            <a:ext cx="1588423" cy="827410"/>
          </a:xfrm>
          <a:prstGeom prst="rect">
            <a:avLst/>
          </a:prstGeom>
        </p:spPr>
      </p:pic>
      <p:pic>
        <p:nvPicPr>
          <p:cNvPr id="14" name="Picture 13">
            <a:extLst>
              <a:ext uri="{FF2B5EF4-FFF2-40B4-BE49-F238E27FC236}">
                <a16:creationId xmlns:a16="http://schemas.microsoft.com/office/drawing/2014/main" id="{B05F1CF7-97EC-4754-BF66-25CA9B3F22B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88658" y="5246500"/>
            <a:ext cx="1441220" cy="807083"/>
          </a:xfrm>
          <a:prstGeom prst="rect">
            <a:avLst/>
          </a:prstGeom>
        </p:spPr>
      </p:pic>
      <p:pic>
        <p:nvPicPr>
          <p:cNvPr id="16" name="Picture 15">
            <a:extLst>
              <a:ext uri="{FF2B5EF4-FFF2-40B4-BE49-F238E27FC236}">
                <a16:creationId xmlns:a16="http://schemas.microsoft.com/office/drawing/2014/main" id="{4F3CC7C9-20C7-458D-AC69-C7FA0CDB5E3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1726" y="4846370"/>
            <a:ext cx="2857500" cy="1607344"/>
          </a:xfrm>
          <a:prstGeom prst="rect">
            <a:avLst/>
          </a:prstGeom>
        </p:spPr>
      </p:pic>
      <p:pic>
        <p:nvPicPr>
          <p:cNvPr id="18" name="Picture 17">
            <a:extLst>
              <a:ext uri="{FF2B5EF4-FFF2-40B4-BE49-F238E27FC236}">
                <a16:creationId xmlns:a16="http://schemas.microsoft.com/office/drawing/2014/main" id="{68881D6C-FB0D-45A1-A033-7CA822376D4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6272" y="3785569"/>
            <a:ext cx="1339668" cy="1004751"/>
          </a:xfrm>
          <a:prstGeom prst="rect">
            <a:avLst/>
          </a:prstGeom>
        </p:spPr>
      </p:pic>
      <p:pic>
        <p:nvPicPr>
          <p:cNvPr id="20" name="Picture 19">
            <a:extLst>
              <a:ext uri="{FF2B5EF4-FFF2-40B4-BE49-F238E27FC236}">
                <a16:creationId xmlns:a16="http://schemas.microsoft.com/office/drawing/2014/main" id="{4431ABEF-AE9E-4123-8C6E-CAC354D0FC9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42403" y="2139673"/>
            <a:ext cx="3436501" cy="1933032"/>
          </a:xfrm>
          <a:prstGeom prst="rect">
            <a:avLst/>
          </a:prstGeom>
        </p:spPr>
      </p:pic>
      <p:pic>
        <p:nvPicPr>
          <p:cNvPr id="22" name="Picture 21">
            <a:extLst>
              <a:ext uri="{FF2B5EF4-FFF2-40B4-BE49-F238E27FC236}">
                <a16:creationId xmlns:a16="http://schemas.microsoft.com/office/drawing/2014/main" id="{893E3063-5679-4F63-BF4E-D71FDB84448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4060" y="1159140"/>
            <a:ext cx="3602339" cy="141091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5537"/>
    </mc:Choice>
    <mc:Fallback xmlns="">
      <p:transition spd="slow" advTm="9553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0" y="6305730"/>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3714750" y="1634980"/>
            <a:ext cx="8025325" cy="4739759"/>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إن هذا الوضع ليس مثاليًا للمستهلكين، ولكنه وارد الحدوث. افترض مثلاً أنك تدرس في جامعة في بلدة صغيرة تبعد أميالاً طويلة عن أقرب سوق آخر، وأنك تحتاج إلى كتاب بعينه لدراستك، في حين أنه لا يوجد في الجامعة والبلدة سوى متجر واحد للكتب.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لذلك يمكن القول </a:t>
            </a:r>
            <a:r>
              <a:rPr lang="ar-EG" sz="2800" b="1" i="0" u="sng" strike="noStrike" baseline="0" dirty="0">
                <a:latin typeface="Sakkal Majalla" panose="02000000000000000000" pitchFamily="2" charset="-78"/>
                <a:cs typeface="Sakkal Majalla" panose="02000000000000000000" pitchFamily="2" charset="-78"/>
              </a:rPr>
              <a:t>إن محدودية العروض المتوفرة يؤثر بشكل مباشر على سلوك الشراء لديك.</a:t>
            </a:r>
          </a:p>
          <a:p>
            <a:pPr algn="just" rtl="1"/>
            <a:r>
              <a:rPr lang="ar-EG" sz="2800" b="0" i="0" u="none" strike="noStrike" baseline="0" dirty="0">
                <a:latin typeface="Sakkal Majalla" panose="02000000000000000000" pitchFamily="2" charset="-78"/>
                <a:cs typeface="Sakkal Majalla" panose="02000000000000000000" pitchFamily="2" charset="-78"/>
              </a:rPr>
              <a:t>وكما شاهدنا في مثال مشغل أقراص ( </a:t>
            </a:r>
            <a:r>
              <a:rPr lang="en-US" sz="2800" b="0" i="0" u="none" strike="noStrike" baseline="0" dirty="0">
                <a:latin typeface="Sakkal Majalla" panose="02000000000000000000" pitchFamily="2" charset="-78"/>
                <a:cs typeface="Sakkal Majalla" panose="02000000000000000000" pitchFamily="2" charset="-78"/>
              </a:rPr>
              <a:t>DVD </a:t>
            </a:r>
            <a:r>
              <a:rPr lang="ar-EG" sz="2800" b="0" i="0" u="none" strike="noStrike" baseline="0" dirty="0">
                <a:latin typeface="Sakkal Majalla" panose="02000000000000000000" pitchFamily="2" charset="-78"/>
                <a:cs typeface="Sakkal Majalla" panose="02000000000000000000" pitchFamily="2" charset="-78"/>
              </a:rPr>
              <a:t>)</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كلما كثرت العروض في السوق، ازدادت أيضًا آلية حل المشكلة تعقيدًا، وأصبح هناك حاجة أكبر للمعلومات.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إن توفر مجموعة واسعة من العروض يصب في صالح المستهلكين، لأنه يسمح لهم بشراء المنتج الملائم لاحتياجاتهم الخاصّة، مع ذلك، قد تصيب كثرة العروض المستهلكين بالارتباك والإحباط، ما يجعلهم عاجزين عن اختيار المنتج الصحيح.</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Freeform 8"/>
          <p:cNvSpPr/>
          <p:nvPr/>
        </p:nvSpPr>
        <p:spPr>
          <a:xfrm>
            <a:off x="757979" y="2301931"/>
            <a:ext cx="2305141" cy="2259092"/>
          </a:xfrm>
          <a:custGeom>
            <a:avLst/>
            <a:gdLst/>
            <a:ahLst/>
            <a:cxnLst/>
            <a:rect l="l" t="t" r="r" b="b"/>
            <a:pathLst>
              <a:path w="2170156" h="1825644">
                <a:moveTo>
                  <a:pt x="0" y="0"/>
                </a:moveTo>
                <a:lnTo>
                  <a:pt x="2170156" y="0"/>
                </a:lnTo>
                <a:lnTo>
                  <a:pt x="2170156" y="1825644"/>
                </a:lnTo>
                <a:lnTo>
                  <a:pt x="0" y="182564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TextBox 9">
            <a:extLst>
              <a:ext uri="{FF2B5EF4-FFF2-40B4-BE49-F238E27FC236}">
                <a16:creationId xmlns:a16="http://schemas.microsoft.com/office/drawing/2014/main" id="{E37C2241-8E1A-440F-B70D-08CE16BDE724}"/>
              </a:ext>
            </a:extLst>
          </p:cNvPr>
          <p:cNvSpPr txBox="1"/>
          <p:nvPr/>
        </p:nvSpPr>
        <p:spPr>
          <a:xfrm>
            <a:off x="8286750" y="982335"/>
            <a:ext cx="3373488" cy="519373"/>
          </a:xfrm>
          <a:prstGeom prst="rect">
            <a:avLst/>
          </a:prstGeom>
        </p:spPr>
        <p:txBody>
          <a:bodyPr wrap="square" lIns="0" tIns="0" rIns="0" bIns="0" rtlCol="0" anchor="t">
            <a:spAutoFit/>
          </a:bodyPr>
          <a:lstStyle/>
          <a:p>
            <a:pPr algn="r" rtl="1">
              <a:lnSpc>
                <a:spcPts val="3840"/>
              </a:lnSpc>
              <a:spcBef>
                <a:spcPct val="0"/>
              </a:spcBef>
            </a:pPr>
            <a:r>
              <a:rPr lang="ar-EG" sz="4000" b="1" i="0" u="none" strike="noStrike" baseline="0" dirty="0">
                <a:solidFill>
                  <a:srgbClr val="00B0F0"/>
                </a:solidFill>
                <a:latin typeface="Cairo-Bold"/>
              </a:rPr>
              <a:t>ب.  عروض السوق</a:t>
            </a:r>
            <a:endParaRPr lang="en-US" sz="4000" b="1" spc="29"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351169142"/>
      </p:ext>
    </p:extLst>
  </p:cSld>
  <p:clrMapOvr>
    <a:masterClrMapping/>
  </p:clrMapOvr>
  <mc:AlternateContent xmlns:mc="http://schemas.openxmlformats.org/markup-compatibility/2006" xmlns:p14="http://schemas.microsoft.com/office/powerpoint/2010/main">
    <mc:Choice Requires="p14">
      <p:transition spd="slow" p14:dur="2000" advTm="82248"/>
    </mc:Choice>
    <mc:Fallback xmlns="">
      <p:transition spd="slow" advTm="8224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326604" y="1860704"/>
            <a:ext cx="7493261" cy="3600986"/>
          </a:xfrm>
          <a:prstGeom prst="rect">
            <a:avLst/>
          </a:prstGeom>
        </p:spPr>
        <p:txBody>
          <a:bodyPr wrap="square" lIns="0" tIns="0" rIns="0" bIns="0" rtlCol="0" anchor="t">
            <a:spAutoFit/>
          </a:bodyPr>
          <a:lstStyle/>
          <a:p>
            <a:pPr algn="just" rtl="1"/>
            <a:r>
              <a:rPr lang="ar-EG" sz="2600" b="0" i="0" u="none" strike="noStrike" baseline="0" dirty="0">
                <a:latin typeface="Sakkal Majalla" panose="02000000000000000000" pitchFamily="2" charset="-78"/>
                <a:cs typeface="Sakkal Majalla" panose="02000000000000000000" pitchFamily="2" charset="-78"/>
              </a:rPr>
              <a:t>يجب على المسوّقين عدم إهمال العوامل الديموغرافية عند محاولة فهم سلوك المستهلكين، ومن هذه العوامل</a:t>
            </a:r>
            <a:r>
              <a:rPr lang="en-US" sz="2600" b="0" i="0" u="none" strike="noStrike" baseline="0" dirty="0">
                <a:latin typeface="Sakkal Majalla" panose="02000000000000000000" pitchFamily="2" charset="-78"/>
                <a:cs typeface="Sakkal Majalla" panose="02000000000000000000" pitchFamily="2" charset="-78"/>
              </a:rPr>
              <a:t>:</a:t>
            </a:r>
            <a:r>
              <a:rPr lang="ar-EG" sz="2600" b="0" i="0" u="none" strike="noStrike" baseline="0" dirty="0">
                <a:latin typeface="Sakkal Majalla" panose="02000000000000000000" pitchFamily="2" charset="-78"/>
                <a:cs typeface="Sakkal Majalla" panose="02000000000000000000" pitchFamily="2" charset="-78"/>
              </a:rPr>
              <a:t> </a:t>
            </a:r>
            <a:endParaRPr lang="en-US" sz="2600" b="0" i="0" u="none" strike="noStrike" baseline="0" dirty="0">
              <a:latin typeface="Sakkal Majalla" panose="02000000000000000000" pitchFamily="2" charset="-78"/>
              <a:cs typeface="Sakkal Majalla" panose="02000000000000000000" pitchFamily="2" charset="-78"/>
            </a:endParaRPr>
          </a:p>
          <a:p>
            <a:pPr marL="514350" indent="-514350" algn="just" rtl="1">
              <a:buAutoNum type="arabicPeriod"/>
            </a:pPr>
            <a:r>
              <a:rPr lang="ar-EG" sz="2600" b="0" i="0" u="none" strike="noStrike" baseline="0" dirty="0">
                <a:latin typeface="Sakkal Majalla" panose="02000000000000000000" pitchFamily="2" charset="-78"/>
                <a:cs typeface="Sakkal Majalla" panose="02000000000000000000" pitchFamily="2" charset="-78"/>
              </a:rPr>
              <a:t>الفئة العمرية</a:t>
            </a:r>
          </a:p>
          <a:p>
            <a:pPr marL="514350" indent="-514350" algn="just" rtl="1">
              <a:buAutoNum type="arabicPeriod"/>
            </a:pPr>
            <a:r>
              <a:rPr lang="ar-EG" sz="2600" b="0" i="0" u="none" strike="noStrike" baseline="0" dirty="0">
                <a:latin typeface="Sakkal Majalla" panose="02000000000000000000" pitchFamily="2" charset="-78"/>
                <a:cs typeface="Sakkal Majalla" panose="02000000000000000000" pitchFamily="2" charset="-78"/>
              </a:rPr>
              <a:t> والتعليم</a:t>
            </a:r>
          </a:p>
          <a:p>
            <a:pPr marL="514350" indent="-514350" algn="just" rtl="1">
              <a:buAutoNum type="arabicPeriod"/>
            </a:pPr>
            <a:r>
              <a:rPr lang="ar-EG" sz="2600" b="0" i="0" u="none" strike="noStrike" baseline="0" dirty="0">
                <a:latin typeface="Sakkal Majalla" panose="02000000000000000000" pitchFamily="2" charset="-78"/>
                <a:cs typeface="Sakkal Majalla" panose="02000000000000000000" pitchFamily="2" charset="-78"/>
              </a:rPr>
              <a:t> والحالة الاجتماعية. </a:t>
            </a:r>
          </a:p>
          <a:p>
            <a:pPr marL="514350" indent="-514350" algn="just" rtl="1">
              <a:buAutoNum type="arabicPeriod"/>
            </a:pPr>
            <a:r>
              <a:rPr lang="ar-EG" sz="2600" b="0" i="0" u="none" strike="noStrike" baseline="0" dirty="0">
                <a:latin typeface="Sakkal Majalla" panose="02000000000000000000" pitchFamily="2" charset="-78"/>
                <a:cs typeface="Sakkal Majalla" panose="02000000000000000000" pitchFamily="2" charset="-78"/>
              </a:rPr>
              <a:t>والقدرة على التنقل. </a:t>
            </a:r>
            <a:endParaRPr lang="en-US" sz="2600" b="0" i="0" u="none" strike="noStrike" baseline="0" dirty="0">
              <a:latin typeface="Sakkal Majalla" panose="02000000000000000000" pitchFamily="2" charset="-78"/>
              <a:cs typeface="Sakkal Majalla" panose="02000000000000000000" pitchFamily="2" charset="-78"/>
            </a:endParaRPr>
          </a:p>
          <a:p>
            <a:pPr algn="just" rtl="1"/>
            <a:r>
              <a:rPr lang="ar-EG" sz="2600" b="0" i="0" u="none" strike="noStrike" baseline="0" dirty="0">
                <a:latin typeface="Sakkal Majalla" panose="02000000000000000000" pitchFamily="2" charset="-78"/>
                <a:cs typeface="Sakkal Majalla" panose="02000000000000000000" pitchFamily="2" charset="-78"/>
              </a:rPr>
              <a:t>وقد أظهرت إحدى الدراسات وجود علاقة قويّة بين الفئة العمرية والتعليم من جهة واختيار النساء للمتاجر من جهة أخرى، خصوصًا فيما يتعلق بالملابس النسائية، والمفارش، ومستحضرات التجميل، والملابس الرياضية النسائية.</a:t>
            </a:r>
            <a:endParaRPr lang="en-US" sz="26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444500" y="2311137"/>
            <a:ext cx="2767415" cy="2743200"/>
          </a:xfrm>
          <a:custGeom>
            <a:avLst/>
            <a:gdLst/>
            <a:ahLst/>
            <a:cxnLst/>
            <a:rect l="l" t="t" r="r" b="b"/>
            <a:pathLst>
              <a:path w="4151122" h="4114800">
                <a:moveTo>
                  <a:pt x="0" y="0"/>
                </a:moveTo>
                <a:lnTo>
                  <a:pt x="4151122" y="0"/>
                </a:lnTo>
                <a:lnTo>
                  <a:pt x="415112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041F44F1-CA8C-49BA-9B40-C64A28AB5A41}"/>
              </a:ext>
            </a:extLst>
          </p:cNvPr>
          <p:cNvSpPr txBox="1"/>
          <p:nvPr/>
        </p:nvSpPr>
        <p:spPr>
          <a:xfrm>
            <a:off x="5726247" y="697857"/>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ج. العوامل الديموغرافية</a:t>
            </a:r>
            <a:endParaRPr lang="en-US" sz="4000" dirty="0">
              <a:solidFill>
                <a:srgbClr val="00B0F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0335"/>
    </mc:Choice>
    <mc:Fallback xmlns="">
      <p:transition spd="slow" advTm="9033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0" y="6467966"/>
            <a:ext cx="2494280" cy="307777"/>
          </a:xfrm>
          <a:prstGeom prst="rect">
            <a:avLst/>
          </a:prstGeom>
        </p:spPr>
        <p:txBody>
          <a:bodyPr lIns="0" tIns="0" rIns="0" bIns="0" rtlCol="0" anchor="t">
            <a:spAutoFit/>
          </a:bodyPr>
          <a:lstStyle/>
          <a:p>
            <a:pPr rtl="1">
              <a:lnSpc>
                <a:spcPts val="2400"/>
              </a:lnSpc>
            </a:pPr>
            <a:r>
              <a:rPr lang="en-US" sz="2000" spc="19" dirty="0">
                <a:solidFill>
                  <a:srgbClr val="000000"/>
                </a:solidFill>
                <a:latin typeface="Sakkal Majalla" panose="02000000000000000000" pitchFamily="2" charset="-78"/>
                <a:cs typeface="Sakkal Majalla" panose="02000000000000000000" pitchFamily="2" charset="-78"/>
              </a:rPr>
              <a:t>www.midocean.ae</a:t>
            </a:r>
          </a:p>
        </p:txBody>
      </p:sp>
      <p:sp>
        <p:nvSpPr>
          <p:cNvPr id="8" name="TextBox 8"/>
          <p:cNvSpPr txBox="1"/>
          <p:nvPr/>
        </p:nvSpPr>
        <p:spPr>
          <a:xfrm>
            <a:off x="929552" y="1235395"/>
            <a:ext cx="11028943" cy="5786199"/>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تؤثر العوامل الخارجية على سلوك المستهلك في حل المشكلات، ومن هذه العوامل: الثقافة، والطبقة الاجتماعية والمجموعة المرجعية.</a:t>
            </a:r>
          </a:p>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أ.  الثقافة</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الثقافة هي الإرث المشترك بين مجموعة كبيرة من الناس. </a:t>
            </a:r>
            <a:r>
              <a:rPr lang="ar-EG" sz="2800" b="1" i="0" u="sng" strike="noStrike" baseline="0" dirty="0">
                <a:latin typeface="Sakkal Majalla" panose="02000000000000000000" pitchFamily="2" charset="-78"/>
                <a:cs typeface="Sakkal Majalla" panose="02000000000000000000" pitchFamily="2" charset="-78"/>
              </a:rPr>
              <a:t>على سبيل المثال</a:t>
            </a:r>
            <a:r>
              <a:rPr lang="ar-EG" sz="2800" b="0" i="0" u="none" strike="noStrike" baseline="0" dirty="0">
                <a:latin typeface="Sakkal Majalla" panose="02000000000000000000" pitchFamily="2" charset="-78"/>
                <a:cs typeface="Sakkal Majalla" panose="02000000000000000000" pitchFamily="2" charset="-78"/>
              </a:rPr>
              <a:t>، تُعد الثقافة الأمريكية جزءًا من الثقافة الغربية وهي تستند إلى قيم أساسية تشمل العمل الجاد، وتوفير المال، والبحث عن الأمن، وما شابه ذلك.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لذلك يجب على استراتيجيات التسويق التي تستهدف أصحاب هذا الإرث الثقافي أن تعزز بمنتجاتها وخدماتها هذه القيم.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وتتكون الثقافة من ثلاثة أجزاء مختلفة وهي </a:t>
            </a:r>
            <a:r>
              <a:rPr lang="ar-EG" sz="2800" b="1" i="0" u="none" strike="noStrike" baseline="0" dirty="0">
                <a:latin typeface="Sakkal Majalla" panose="02000000000000000000" pitchFamily="2" charset="-78"/>
                <a:cs typeface="Sakkal Majalla" panose="02000000000000000000" pitchFamily="2" charset="-78"/>
              </a:rPr>
              <a:t>المعتقدات، والقيم، والتقاليد</a:t>
            </a:r>
            <a:r>
              <a:rPr lang="ar-EG" sz="2800" b="0" i="0" u="none" strike="noStrike" baseline="0" dirty="0">
                <a:latin typeface="Sakkal Majalla" panose="02000000000000000000" pitchFamily="2" charset="-78"/>
                <a:cs typeface="Sakkal Majalla" panose="02000000000000000000" pitchFamily="2" charset="-78"/>
              </a:rPr>
              <a:t>. وتمثل </a:t>
            </a:r>
            <a:r>
              <a:rPr lang="ar-EG" sz="2800" b="1" i="0" u="sng" strike="noStrike" baseline="0" dirty="0">
                <a:latin typeface="Sakkal Majalla" panose="02000000000000000000" pitchFamily="2" charset="-78"/>
                <a:cs typeface="Sakkal Majalla" panose="02000000000000000000" pitchFamily="2" charset="-78"/>
              </a:rPr>
              <a:t>المعتقدات</a:t>
            </a:r>
            <a:r>
              <a:rPr lang="ar-EG" sz="2800" b="0" i="0" u="none" strike="noStrike" baseline="0" dirty="0">
                <a:latin typeface="Sakkal Majalla" panose="02000000000000000000" pitchFamily="2" charset="-78"/>
                <a:cs typeface="Sakkal Majalla" panose="02000000000000000000" pitchFamily="2" charset="-78"/>
              </a:rPr>
              <a:t> معرفة الشخص ورؤيته تجاه شيء معيّن، أما </a:t>
            </a:r>
            <a:r>
              <a:rPr lang="ar-EG" sz="2800" b="1" i="0" u="sng" strike="noStrike" baseline="0" dirty="0">
                <a:latin typeface="Sakkal Majalla" panose="02000000000000000000" pitchFamily="2" charset="-78"/>
                <a:cs typeface="Sakkal Majalla" panose="02000000000000000000" pitchFamily="2" charset="-78"/>
              </a:rPr>
              <a:t>القيم</a:t>
            </a:r>
            <a:r>
              <a:rPr lang="ar-EG" sz="2800" b="0" i="0" u="none" strike="noStrike" baseline="0" dirty="0">
                <a:latin typeface="Sakkal Majalla" panose="02000000000000000000" pitchFamily="2" charset="-78"/>
                <a:cs typeface="Sakkal Majalla" panose="02000000000000000000" pitchFamily="2" charset="-78"/>
              </a:rPr>
              <a:t> فهي عبارات عامة توجه السلوك وتؤثر على المعتقدات، ويتلخص دور نظام القيم في مساعدة الشخص على الاختيار بين البدائل المختلفة في حياته اليومية.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وأما </a:t>
            </a:r>
            <a:r>
              <a:rPr lang="ar-EG" sz="2800" b="1" i="0" u="sng" strike="noStrike" baseline="0" dirty="0">
                <a:latin typeface="Sakkal Majalla" panose="02000000000000000000" pitchFamily="2" charset="-78"/>
                <a:cs typeface="Sakkal Majalla" panose="02000000000000000000" pitchFamily="2" charset="-78"/>
              </a:rPr>
              <a:t>التقاليد</a:t>
            </a:r>
            <a:r>
              <a:rPr lang="ar-EG" sz="2800" b="0" i="0" u="none" strike="noStrike" baseline="0" dirty="0">
                <a:latin typeface="Sakkal Majalla" panose="02000000000000000000" pitchFamily="2" charset="-78"/>
                <a:cs typeface="Sakkal Majalla" panose="02000000000000000000" pitchFamily="2" charset="-78"/>
              </a:rPr>
              <a:t> فهي عبارة عن أنماط سلوكية مقبولة ثقافيًا في أوضاع معيّنة. على سبيل المثال، يُعد اصطحاب الأم للعشاء وشراء الهدايا في يوم الأم تقليدًا أمريكيًا، وهو يحظى بتأييد الشركات بطاقات المعايدة.</a:t>
            </a:r>
          </a:p>
          <a:p>
            <a:pPr algn="just" rtl="1"/>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8215314" y="768012"/>
            <a:ext cx="3604552" cy="519373"/>
          </a:xfrm>
          <a:prstGeom prst="rect">
            <a:avLst/>
          </a:prstGeom>
        </p:spPr>
        <p:txBody>
          <a:bodyPr wrap="square" lIns="0" tIns="0" rIns="0" bIns="0" rtlCol="0" anchor="t">
            <a:spAutoFit/>
          </a:bodyPr>
          <a:lstStyle/>
          <a:p>
            <a:pPr algn="r" rtl="1">
              <a:lnSpc>
                <a:spcPts val="3840"/>
              </a:lnSpc>
              <a:spcBef>
                <a:spcPct val="0"/>
              </a:spcBef>
            </a:pPr>
            <a:r>
              <a:rPr lang="ar-EG" sz="4000" b="1" i="0" u="none" strike="noStrike" baseline="0" dirty="0">
                <a:solidFill>
                  <a:schemeClr val="accent1"/>
                </a:solidFill>
                <a:latin typeface="Sakkal Majalla" panose="02000000000000000000" pitchFamily="2" charset="-78"/>
                <a:cs typeface="Sakkal Majalla" panose="02000000000000000000" pitchFamily="2" charset="-78"/>
              </a:rPr>
              <a:t>2. العوامل الخارجية</a:t>
            </a:r>
            <a:endParaRPr lang="en-US" sz="4000" b="1" spc="29"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81820"/>
    </mc:Choice>
    <mc:Fallback xmlns="">
      <p:transition spd="slow" advTm="18182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5172075" y="1285327"/>
            <a:ext cx="6786361" cy="5170646"/>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تُحدد الطبقة الاجتماعية بعدد من العوامل مثل الوظيفة والثروة والدخل والتعليم والسلطة والاحترام، وهي تمثل عاملاً اجتماعيًا من شأنه التأثير على سلوك المستهلكين.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ويتكون أفضل تقسيم للنظام الاجتماعي من </a:t>
            </a:r>
            <a:r>
              <a:rPr lang="ar-EG" sz="2800" b="1" i="0" u="sng" strike="noStrike" baseline="0" dirty="0">
                <a:latin typeface="Sakkal Majalla" panose="02000000000000000000" pitchFamily="2" charset="-78"/>
                <a:cs typeface="Sakkal Majalla" panose="02000000000000000000" pitchFamily="2" charset="-78"/>
              </a:rPr>
              <a:t>الطبقة الغنية العليا، والطبقة الغنية الدنيا، والطبقة الوسطى العليا، والطبقة الوسطى الدنيا، والطبقة الفقيرة العليا، والطبقة الفقيرة الدنيا. </a:t>
            </a:r>
            <a:r>
              <a:rPr lang="ar-EG" sz="2800" b="0" i="0" u="none" strike="noStrike" baseline="0" dirty="0">
                <a:latin typeface="Sakkal Majalla" panose="02000000000000000000" pitchFamily="2" charset="-78"/>
                <a:cs typeface="Sakkal Majalla" panose="02000000000000000000" pitchFamily="2" charset="-78"/>
              </a:rPr>
              <a:t>وتمثل الطبقتان الوسطى الدنيا، والفقيرة العليا الجزء الأكبر من السوق.</a:t>
            </a:r>
          </a:p>
          <a:p>
            <a:pPr algn="just" rtl="1"/>
            <a:r>
              <a:rPr lang="ar-EG" sz="2800" b="0" i="0" u="none" strike="noStrike" baseline="0" dirty="0">
                <a:latin typeface="Sakkal Majalla" panose="02000000000000000000" pitchFamily="2" charset="-78"/>
                <a:cs typeface="Sakkal Majalla" panose="02000000000000000000" pitchFamily="2" charset="-78"/>
              </a:rPr>
              <a:t>تتألف </a:t>
            </a:r>
            <a:r>
              <a:rPr lang="ar-EG" sz="2800" b="1" i="0" u="sng" strike="noStrike" baseline="0" dirty="0">
                <a:latin typeface="Sakkal Majalla" panose="02000000000000000000" pitchFamily="2" charset="-78"/>
                <a:cs typeface="Sakkal Majalla" panose="02000000000000000000" pitchFamily="2" charset="-78"/>
              </a:rPr>
              <a:t>الطبقة الغنية العليا، والطبقة الغنية الدنيا </a:t>
            </a:r>
            <a:r>
              <a:rPr lang="ar-EG" sz="2800" b="0" i="0" u="none" strike="noStrike" baseline="0" dirty="0">
                <a:latin typeface="Sakkal Majalla" panose="02000000000000000000" pitchFamily="2" charset="-78"/>
                <a:cs typeface="Sakkal Majalla" panose="02000000000000000000" pitchFamily="2" charset="-78"/>
              </a:rPr>
              <a:t>من العائلات الثرية المعروفة، والتي تميل إلى العيش في منازل كبيرة يكون فيها الأثاث عبارة عن تُحف فنية وقطع أثرية. وتُعد هذه الطبقة السوق الأساسي للمجوهرات النادرة، والتصاميم الأصيلة، كما أنها تميل للتسوق في متاجر خاصة.</a:t>
            </a:r>
          </a:p>
        </p:txBody>
      </p:sp>
      <p:sp>
        <p:nvSpPr>
          <p:cNvPr id="10" name="TextBox 9">
            <a:extLst>
              <a:ext uri="{FF2B5EF4-FFF2-40B4-BE49-F238E27FC236}">
                <a16:creationId xmlns:a16="http://schemas.microsoft.com/office/drawing/2014/main" id="{E995F76D-F445-417D-A631-1834D584F22C}"/>
              </a:ext>
            </a:extLst>
          </p:cNvPr>
          <p:cNvSpPr txBox="1"/>
          <p:nvPr/>
        </p:nvSpPr>
        <p:spPr>
          <a:xfrm>
            <a:off x="5833196" y="746006"/>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ب.  الطبقة الاجتماعية</a:t>
            </a:r>
            <a:endParaRPr lang="en-US" sz="4000" dirty="0">
              <a:solidFill>
                <a:srgbClr val="00B0F0"/>
              </a:solidFill>
              <a:latin typeface="Sakkal Majalla" panose="02000000000000000000" pitchFamily="2" charset="-78"/>
              <a:cs typeface="Sakkal Majalla" panose="02000000000000000000" pitchFamily="2" charset="-78"/>
            </a:endParaRPr>
          </a:p>
        </p:txBody>
      </p:sp>
      <p:graphicFrame>
        <p:nvGraphicFramePr>
          <p:cNvPr id="11" name="Diagram 10">
            <a:extLst>
              <a:ext uri="{FF2B5EF4-FFF2-40B4-BE49-F238E27FC236}">
                <a16:creationId xmlns:a16="http://schemas.microsoft.com/office/drawing/2014/main" id="{0B42C5C6-D379-4789-82AB-57D03F956C1D}"/>
              </a:ext>
            </a:extLst>
          </p:cNvPr>
          <p:cNvGraphicFramePr/>
          <p:nvPr>
            <p:extLst>
              <p:ext uri="{D42A27DB-BD31-4B8C-83A1-F6EECF244321}">
                <p14:modId xmlns:p14="http://schemas.microsoft.com/office/powerpoint/2010/main" val="1747634728"/>
              </p:ext>
            </p:extLst>
          </p:nvPr>
        </p:nvGraphicFramePr>
        <p:xfrm>
          <a:off x="-1517108" y="1555739"/>
          <a:ext cx="6455619" cy="430374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149055"/>
    </mc:Choice>
    <mc:Fallback xmlns="">
      <p:transition spd="slow" advTm="14905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6096000" y="1649924"/>
            <a:ext cx="5862436" cy="4308872"/>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أما </a:t>
            </a:r>
            <a:r>
              <a:rPr lang="ar-EG" sz="2800" b="1" i="0" u="sng" strike="noStrike" baseline="0" dirty="0">
                <a:latin typeface="Sakkal Majalla" panose="02000000000000000000" pitchFamily="2" charset="-78"/>
                <a:cs typeface="Sakkal Majalla" panose="02000000000000000000" pitchFamily="2" charset="-78"/>
              </a:rPr>
              <a:t>الطبقة الوسطى العليا </a:t>
            </a:r>
            <a:r>
              <a:rPr lang="ar-EG" sz="2800" b="0" i="0" u="none" strike="noStrike" baseline="0" dirty="0">
                <a:latin typeface="Sakkal Majalla" panose="02000000000000000000" pitchFamily="2" charset="-78"/>
                <a:cs typeface="Sakkal Majalla" panose="02000000000000000000" pitchFamily="2" charset="-78"/>
              </a:rPr>
              <a:t>فهي تتكون من المهنيين، والمدراء، وأصحاب الأعمال. ويحمل الأفراد في هذه الطبقة طموحات كبيرة نحو المستقبل، فقد نجحوا اقتصاديًا، وباتوا يتطلعون إلى تحسين جودة الحياة، لذلك تمثل المنتجات المادية معاني كبيرة لأفراد هذه الطبقة. ويتميز أفراد هذه الطبقة بالوعي بالقضايا المدنية، والمساهمة المجتمعية.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1" i="0" u="sng" strike="noStrike" baseline="0" dirty="0">
                <a:latin typeface="Sakkal Majalla" panose="02000000000000000000" pitchFamily="2" charset="-78"/>
                <a:cs typeface="Sakkal Majalla" panose="02000000000000000000" pitchFamily="2" charset="-78"/>
              </a:rPr>
              <a:t>وأما الطبقة الوسطى الدنيا </a:t>
            </a:r>
            <a:r>
              <a:rPr lang="ar-EG" sz="2800" b="0" i="0" u="none" strike="noStrike" baseline="0" dirty="0">
                <a:latin typeface="Sakkal Majalla" panose="02000000000000000000" pitchFamily="2" charset="-78"/>
                <a:cs typeface="Sakkal Majalla" panose="02000000000000000000" pitchFamily="2" charset="-78"/>
              </a:rPr>
              <a:t>فهي تضم صغار الموظفين، مثل موظفي المكاتب، والمدرسين، وأصحاب المصالح التجارية الصغيرة، وغيرهم ممن يحملون القيم الأمريكية بقوة. ويتميز الأفراد في هذه الطبقة بالعمل الجاد، والتركيز على الأسرة.</a:t>
            </a:r>
          </a:p>
        </p:txBody>
      </p:sp>
      <p:sp>
        <p:nvSpPr>
          <p:cNvPr id="9" name="TextBox 8">
            <a:extLst>
              <a:ext uri="{FF2B5EF4-FFF2-40B4-BE49-F238E27FC236}">
                <a16:creationId xmlns:a16="http://schemas.microsoft.com/office/drawing/2014/main" id="{BB2BA828-196D-4E54-AE89-8C4CF417BC0D}"/>
              </a:ext>
            </a:extLst>
          </p:cNvPr>
          <p:cNvSpPr txBox="1"/>
          <p:nvPr/>
        </p:nvSpPr>
        <p:spPr>
          <a:xfrm>
            <a:off x="5833196" y="760294"/>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ب.  الطبقة الاجتماعية</a:t>
            </a:r>
            <a:endParaRPr lang="en-US" sz="4000" dirty="0">
              <a:solidFill>
                <a:srgbClr val="00B0F0"/>
              </a:solidFill>
              <a:latin typeface="Sakkal Majalla" panose="02000000000000000000" pitchFamily="2" charset="-78"/>
              <a:cs typeface="Sakkal Majalla" panose="02000000000000000000" pitchFamily="2" charset="-78"/>
            </a:endParaRPr>
          </a:p>
        </p:txBody>
      </p:sp>
      <p:graphicFrame>
        <p:nvGraphicFramePr>
          <p:cNvPr id="16" name="Diagram 15">
            <a:extLst>
              <a:ext uri="{FF2B5EF4-FFF2-40B4-BE49-F238E27FC236}">
                <a16:creationId xmlns:a16="http://schemas.microsoft.com/office/drawing/2014/main" id="{95EBA4F9-17AC-493A-91B5-B18B312E4E1E}"/>
              </a:ext>
            </a:extLst>
          </p:cNvPr>
          <p:cNvGraphicFramePr/>
          <p:nvPr>
            <p:extLst>
              <p:ext uri="{D42A27DB-BD31-4B8C-83A1-F6EECF244321}">
                <p14:modId xmlns:p14="http://schemas.microsoft.com/office/powerpoint/2010/main" val="1918068416"/>
              </p:ext>
            </p:extLst>
          </p:nvPr>
        </p:nvGraphicFramePr>
        <p:xfrm>
          <a:off x="-503810" y="1453892"/>
          <a:ext cx="6455619" cy="430374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708551648"/>
      </p:ext>
    </p:extLst>
  </p:cSld>
  <p:clrMapOvr>
    <a:masterClrMapping/>
  </p:clrMapOvr>
  <mc:AlternateContent xmlns:mc="http://schemas.openxmlformats.org/markup-compatibility/2006" xmlns:p14="http://schemas.microsoft.com/office/powerpoint/2010/main">
    <mc:Choice Requires="p14">
      <p:transition spd="slow" p14:dur="2000" advTm="94368"/>
    </mc:Choice>
    <mc:Fallback xmlns="">
      <p:transition spd="slow" advTm="9436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359830" y="6425861"/>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4700588" y="1132105"/>
            <a:ext cx="7310954" cy="5601533"/>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وأما </a:t>
            </a:r>
            <a:r>
              <a:rPr lang="ar-EG" sz="2800" b="1" i="0" u="sng" strike="noStrike" baseline="0" dirty="0">
                <a:latin typeface="Sakkal Majalla" panose="02000000000000000000" pitchFamily="2" charset="-78"/>
                <a:cs typeface="Sakkal Majalla" panose="02000000000000000000" pitchFamily="2" charset="-78"/>
              </a:rPr>
              <a:t>الطبقة الفقيرة العليا </a:t>
            </a:r>
            <a:r>
              <a:rPr lang="ar-EG" sz="2800" b="0" i="0" u="none" strike="noStrike" baseline="0" dirty="0">
                <a:latin typeface="Sakkal Majalla" panose="02000000000000000000" pitchFamily="2" charset="-78"/>
                <a:cs typeface="Sakkal Majalla" panose="02000000000000000000" pitchFamily="2" charset="-78"/>
              </a:rPr>
              <a:t>فهي تتألف من العمال في خطوط الإنتاج، والمصالح الخدماتية الأخرى. قد يحظى العديد من أفراد هذه الطبقة بدخل يتجاوز دخل الأفراد في </a:t>
            </a:r>
            <a:r>
              <a:rPr lang="ar-EG" sz="2800" i="0" strike="noStrike" baseline="0" dirty="0">
                <a:latin typeface="Sakkal Majalla" panose="02000000000000000000" pitchFamily="2" charset="-78"/>
                <a:cs typeface="Sakkal Majalla" panose="02000000000000000000" pitchFamily="2" charset="-78"/>
              </a:rPr>
              <a:t>الطبقة الوسطى الدنيا</a:t>
            </a:r>
            <a:r>
              <a:rPr lang="ar-EG" sz="2800" b="0" i="0" u="none" strike="noStrike" baseline="0" dirty="0">
                <a:latin typeface="Sakkal Majalla" panose="02000000000000000000" pitchFamily="2" charset="-78"/>
                <a:cs typeface="Sakkal Majalla" panose="02000000000000000000" pitchFamily="2" charset="-78"/>
              </a:rPr>
              <a:t>، ولكنهم يحملون قيمًا مختلفة تمامًا، فهم يميلون إلى فلسفة التركيز على الحاضر، ولا يتطلعون كثيرًا إلى المستقبل كما هو حال الأفراد في الطبقة المتوسطة.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وأما </a:t>
            </a:r>
            <a:r>
              <a:rPr lang="ar-EG" sz="2800" b="1" i="0" u="sng" strike="noStrike" baseline="0" dirty="0">
                <a:latin typeface="Sakkal Majalla" panose="02000000000000000000" pitchFamily="2" charset="-78"/>
                <a:cs typeface="Sakkal Majalla" panose="02000000000000000000" pitchFamily="2" charset="-78"/>
              </a:rPr>
              <a:t>الطبقة الفقيرة الدنيا </a:t>
            </a:r>
            <a:r>
              <a:rPr lang="ar-EG" sz="2800" b="0" i="0" u="none" strike="noStrike" baseline="0" dirty="0">
                <a:latin typeface="Sakkal Majalla" panose="02000000000000000000" pitchFamily="2" charset="-78"/>
                <a:cs typeface="Sakkal Majalla" panose="02000000000000000000" pitchFamily="2" charset="-78"/>
              </a:rPr>
              <a:t>فهي تتكون من العمال غير المهرة الذين يحظون بدخل منخفض، ويركز الأفراد في هذه الطبقة على الأساسيات، أكثر من الكماليات أو المكانة الاجتماعية.</a:t>
            </a:r>
          </a:p>
          <a:p>
            <a:pPr algn="just" rtl="1"/>
            <a:r>
              <a:rPr lang="ar-EG" sz="2800" b="0" i="0" u="none" strike="noStrike" baseline="0" dirty="0">
                <a:latin typeface="Sakkal Majalla" panose="02000000000000000000" pitchFamily="2" charset="-78"/>
                <a:cs typeface="Sakkal Majalla" panose="02000000000000000000" pitchFamily="2" charset="-78"/>
              </a:rPr>
              <a:t>يميل الأفراد في ذات الطبقة الاجتماعية إلى تبني آراء متماثلة، والعيش في أحياء سكنية متشابهة، كما أنهم يرتدون ذات الملابس ويتسوقون من ذات المتاجر تقريبًا. وإذا كان المسوّق يرغب بتوجيه جهوده التسويقية إلى الطبقات الغنية، فيجب عليه تصميم العرض التسويقي على نحو يلبي توقعات هذه الطبقة من ناحية الجودة، والخدمات، والجو العام. </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TextBox 8">
            <a:extLst>
              <a:ext uri="{FF2B5EF4-FFF2-40B4-BE49-F238E27FC236}">
                <a16:creationId xmlns:a16="http://schemas.microsoft.com/office/drawing/2014/main" id="{10DFE8BC-F9AF-4BD8-8FDC-4DEBF39D60D3}"/>
              </a:ext>
            </a:extLst>
          </p:cNvPr>
          <p:cNvSpPr txBox="1"/>
          <p:nvPr/>
        </p:nvSpPr>
        <p:spPr>
          <a:xfrm>
            <a:off x="5917924" y="557224"/>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ب.  الطبقة الاجتماعية</a:t>
            </a:r>
            <a:endParaRPr lang="en-US" sz="4000" dirty="0">
              <a:solidFill>
                <a:srgbClr val="00B0F0"/>
              </a:solidFill>
              <a:latin typeface="Sakkal Majalla" panose="02000000000000000000" pitchFamily="2" charset="-78"/>
              <a:cs typeface="Sakkal Majalla" panose="02000000000000000000" pitchFamily="2" charset="-78"/>
            </a:endParaRPr>
          </a:p>
        </p:txBody>
      </p:sp>
      <p:graphicFrame>
        <p:nvGraphicFramePr>
          <p:cNvPr id="11" name="Diagram 10">
            <a:extLst>
              <a:ext uri="{FF2B5EF4-FFF2-40B4-BE49-F238E27FC236}">
                <a16:creationId xmlns:a16="http://schemas.microsoft.com/office/drawing/2014/main" id="{9320148B-6894-4607-B72F-BBEAD1C22183}"/>
              </a:ext>
            </a:extLst>
          </p:cNvPr>
          <p:cNvGraphicFramePr/>
          <p:nvPr>
            <p:extLst>
              <p:ext uri="{D42A27DB-BD31-4B8C-83A1-F6EECF244321}">
                <p14:modId xmlns:p14="http://schemas.microsoft.com/office/powerpoint/2010/main" val="4162424513"/>
              </p:ext>
            </p:extLst>
          </p:nvPr>
        </p:nvGraphicFramePr>
        <p:xfrm>
          <a:off x="-503809" y="1453892"/>
          <a:ext cx="5693886" cy="379592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126045"/>
    </mc:Choice>
    <mc:Fallback xmlns="">
      <p:transition spd="slow" advTm="12604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448937" y="2245992"/>
            <a:ext cx="8562605" cy="3447098"/>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هل تساءلت يومًا لماذا استعانت شركة بيبسي</a:t>
            </a:r>
            <a:r>
              <a:rPr lang="en-US" sz="2800" b="0" i="0" u="none" strike="noStrike" baseline="0" dirty="0" err="1">
                <a:latin typeface="Sakkal Majalla" panose="02000000000000000000" pitchFamily="2" charset="-78"/>
                <a:cs typeface="Sakkal Majalla" panose="02000000000000000000" pitchFamily="2" charset="-78"/>
              </a:rPr>
              <a:t>pepsi</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 بلاعب كرة القدم المحترف محمد صلاح في إعلاناتها؟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إن سوق المراهقين يستهلك قدرًا كبيرًا من المشروبات الغازية، لذلك بذلت شركة بيبسي جهودًا كبيرة للحصول على حصة الأسد من هذا السوق، وقد شعرت أن صلاح يعبّر عن روح المراهقين اليوم.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تروّج شركة بيبسي لنفسها بأنها «مشروب الجيل الجديد » وصلاح يمثل قدوة للكثير من الشباب في هذا الجيل. لذلك يمكن القول إن بيبسي قد وظفت هنا مفهوم المجموعات المرجعية.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1E376819-6E30-428D-B3CD-8AE872741AC1}"/>
              </a:ext>
            </a:extLst>
          </p:cNvPr>
          <p:cNvSpPr txBox="1"/>
          <p:nvPr/>
        </p:nvSpPr>
        <p:spPr>
          <a:xfrm>
            <a:off x="5711959" y="1216623"/>
            <a:ext cx="6107906" cy="707886"/>
          </a:xfrm>
          <a:prstGeom prst="rect">
            <a:avLst/>
          </a:prstGeom>
          <a:noFill/>
        </p:spPr>
        <p:txBody>
          <a:bodyPr wrap="square">
            <a:spAutoFit/>
          </a:bodyPr>
          <a:lstStyle/>
          <a:p>
            <a:pPr algn="r"/>
            <a:r>
              <a:rPr lang="ar-EG" sz="4000" b="1" i="0" u="none" strike="noStrike" baseline="0" dirty="0">
                <a:solidFill>
                  <a:srgbClr val="00B0F0"/>
                </a:solidFill>
                <a:latin typeface="Sakkal Majalla" panose="02000000000000000000" pitchFamily="2" charset="-78"/>
                <a:cs typeface="Sakkal Majalla" panose="02000000000000000000" pitchFamily="2" charset="-78"/>
              </a:rPr>
              <a:t>ج. المجموعات المرجعية</a:t>
            </a:r>
            <a:endParaRPr lang="en-US" sz="4000" dirty="0">
              <a:solidFill>
                <a:srgbClr val="00B0F0"/>
              </a:solidFill>
              <a:latin typeface="Sakkal Majalla" panose="02000000000000000000" pitchFamily="2" charset="-78"/>
              <a:cs typeface="Sakkal Majalla" panose="02000000000000000000" pitchFamily="2" charset="-78"/>
            </a:endParaRPr>
          </a:p>
        </p:txBody>
      </p:sp>
      <p:pic>
        <p:nvPicPr>
          <p:cNvPr id="12" name="Picture 11">
            <a:extLst>
              <a:ext uri="{FF2B5EF4-FFF2-40B4-BE49-F238E27FC236}">
                <a16:creationId xmlns:a16="http://schemas.microsoft.com/office/drawing/2014/main" id="{2A9F6EDC-F658-4742-AC91-9C5ED92DC0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2906" y="2636049"/>
            <a:ext cx="2143125" cy="21431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0466"/>
    </mc:Choice>
    <mc:Fallback xmlns="">
      <p:transition spd="slow" advTm="9046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448937" y="1412066"/>
            <a:ext cx="8562605" cy="2585323"/>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تساعد المجموعات المرجعية، سواءً كانت رسمية أو غير رسمية، على صياغة آراء الفرد وسلوكياته. ويمكن لدور العبادة، والنوادي، والمدارس، والشخصيات البارزة، والأصدقاء، أن تمثل مجموعات مرجعية للمستهلكين. وتتميز المجموعة المرجعية بوجود أفراد يمكن وصفهم بأنهم قادة الرأي في المجموعة وهم يؤثرون على آراء الآخرين ويوجهون سلوكهم. هؤلاء الأفراد ليسوا بالضرورة أعلى دخل</a:t>
            </a:r>
            <a:r>
              <a:rPr lang="ar-EG" sz="2800" dirty="0">
                <a:latin typeface="Sakkal Majalla" panose="02000000000000000000" pitchFamily="2" charset="-78"/>
                <a:cs typeface="Sakkal Majalla" panose="02000000000000000000" pitchFamily="2" charset="-78"/>
              </a:rPr>
              <a:t>ً</a:t>
            </a:r>
            <a:r>
              <a:rPr lang="ar-EG" sz="2800" b="0" i="0" u="none" strike="noStrike" baseline="0" dirty="0">
                <a:latin typeface="Sakkal Majalla" panose="02000000000000000000" pitchFamily="2" charset="-78"/>
                <a:cs typeface="Sakkal Majalla" panose="02000000000000000000" pitchFamily="2" charset="-78"/>
              </a:rPr>
              <a:t>ا أو أفضل تعليمًا، لكن ربما يُنظر إليهم بأنهم يمتلكون خبرة أو دراية أكبر في موضوع معيّن. </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519048" y="2545603"/>
            <a:ext cx="2738213" cy="2743200"/>
          </a:xfrm>
          <a:custGeom>
            <a:avLst/>
            <a:gdLst/>
            <a:ahLst/>
            <a:cxnLst/>
            <a:rect l="l" t="t" r="r" b="b"/>
            <a:pathLst>
              <a:path w="4107319" h="4114800">
                <a:moveTo>
                  <a:pt x="0" y="0"/>
                </a:moveTo>
                <a:lnTo>
                  <a:pt x="4107319" y="0"/>
                </a:lnTo>
                <a:lnTo>
                  <a:pt x="41073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A1F8374F-C5D0-4187-936A-008C08E63AD0}"/>
              </a:ext>
            </a:extLst>
          </p:cNvPr>
          <p:cNvSpPr txBox="1"/>
          <p:nvPr/>
        </p:nvSpPr>
        <p:spPr>
          <a:xfrm>
            <a:off x="5711959" y="704180"/>
            <a:ext cx="6107906" cy="707886"/>
          </a:xfrm>
          <a:prstGeom prst="rect">
            <a:avLst/>
          </a:prstGeom>
          <a:noFill/>
        </p:spPr>
        <p:txBody>
          <a:bodyPr wrap="square">
            <a:spAutoFit/>
          </a:bodyPr>
          <a:lstStyle/>
          <a:p>
            <a:pPr algn="r"/>
            <a:r>
              <a:rPr lang="ar-EG" sz="4000" b="1" i="0" u="none" strike="noStrike" baseline="0" dirty="0">
                <a:solidFill>
                  <a:srgbClr val="00B0F0"/>
                </a:solidFill>
                <a:latin typeface="Sakkal Majalla" panose="02000000000000000000" pitchFamily="2" charset="-78"/>
                <a:cs typeface="Sakkal Majalla" panose="02000000000000000000" pitchFamily="2" charset="-78"/>
              </a:rPr>
              <a:t>ج. المجموعات المرجعية</a:t>
            </a:r>
            <a:endParaRPr lang="en-US" sz="40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263780144"/>
      </p:ext>
    </p:extLst>
  </p:cSld>
  <p:clrMapOvr>
    <a:masterClrMapping/>
  </p:clrMapOvr>
  <mc:AlternateContent xmlns:mc="http://schemas.openxmlformats.org/markup-compatibility/2006" xmlns:p14="http://schemas.microsoft.com/office/powerpoint/2010/main">
    <mc:Choice Requires="p14">
      <p:transition spd="slow" p14:dur="2000" advTm="103614"/>
    </mc:Choice>
    <mc:Fallback xmlns="">
      <p:transition spd="slow" advTm="10361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526120" y="1337732"/>
            <a:ext cx="8485422" cy="4739759"/>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ويمكن للمجموعة المرجعية التأثير على الأفراد بعدّة طرق:</a:t>
            </a:r>
          </a:p>
          <a:p>
            <a:pPr algn="just" rtl="1"/>
            <a:r>
              <a:rPr lang="ar-EG" sz="2800" b="0" i="0" u="none" strike="noStrike" baseline="0" dirty="0">
                <a:latin typeface="Sakkal Majalla" panose="02000000000000000000" pitchFamily="2" charset="-78"/>
                <a:cs typeface="Sakkal Majalla" panose="02000000000000000000" pitchFamily="2" charset="-78"/>
              </a:rPr>
              <a:t>•</a:t>
            </a:r>
            <a:r>
              <a:rPr lang="ar-EG" sz="2800" b="1" i="0" u="sng" strike="noStrike" baseline="0" dirty="0">
                <a:latin typeface="Sakkal Majalla" panose="02000000000000000000" pitchFamily="2" charset="-78"/>
                <a:cs typeface="Sakkal Majalla" panose="02000000000000000000" pitchFamily="2" charset="-78"/>
              </a:rPr>
              <a:t>الدور المتوقع: </a:t>
            </a:r>
            <a:r>
              <a:rPr lang="ar-EG" sz="2800" b="0" i="0" u="none" strike="noStrike" baseline="0" dirty="0">
                <a:latin typeface="Sakkal Majalla" panose="02000000000000000000" pitchFamily="2" charset="-78"/>
                <a:cs typeface="Sakkal Majalla" panose="02000000000000000000" pitchFamily="2" charset="-78"/>
              </a:rPr>
              <a:t>إن الدور الذي يشغله الفرد ليس في الحقيقة سوى طريقة محددة للسلوك.</a:t>
            </a:r>
          </a:p>
          <a:p>
            <a:pPr algn="just" rtl="1"/>
            <a:r>
              <a:rPr lang="ar-EG" sz="2800" b="0" i="0" u="none" strike="noStrike" baseline="0" dirty="0">
                <a:latin typeface="Sakkal Majalla" panose="02000000000000000000" pitchFamily="2" charset="-78"/>
                <a:cs typeface="Sakkal Majalla" panose="02000000000000000000" pitchFamily="2" charset="-78"/>
              </a:rPr>
              <a:t>على سبيل المثال، أنت باعتبارك طالبًا يُتوقع منك التصرف بطريقة محددة في ظروف معيّنة.</a:t>
            </a:r>
          </a:p>
          <a:p>
            <a:pPr algn="just" rtl="1"/>
            <a:r>
              <a:rPr lang="ar-EG" sz="2800" b="0" i="0" u="none" strike="noStrike" baseline="0" dirty="0">
                <a:latin typeface="Sakkal Majalla" panose="02000000000000000000" pitchFamily="2" charset="-78"/>
                <a:cs typeface="Sakkal Majalla" panose="02000000000000000000" pitchFamily="2" charset="-78"/>
              </a:rPr>
              <a:t>•</a:t>
            </a:r>
            <a:r>
              <a:rPr lang="ar-EG" sz="2800" b="1" i="0" u="sng" strike="noStrike" baseline="0" dirty="0">
                <a:latin typeface="Sakkal Majalla" panose="02000000000000000000" pitchFamily="2" charset="-78"/>
                <a:cs typeface="Sakkal Majalla" panose="02000000000000000000" pitchFamily="2" charset="-78"/>
              </a:rPr>
              <a:t>الامتثال</a:t>
            </a:r>
            <a:r>
              <a:rPr lang="ar-EG" sz="2800" b="0" i="0" u="none" strike="noStrike" baseline="0" dirty="0">
                <a:latin typeface="Sakkal Majalla" panose="02000000000000000000" pitchFamily="2" charset="-78"/>
                <a:cs typeface="Sakkal Majalla" panose="02000000000000000000" pitchFamily="2" charset="-78"/>
              </a:rPr>
              <a:t>: ويعني الامتثال أن نغير سلوكياتنا لتتلاءم مع تقاليد المجموعة، وأما التقاليد فهي قواعد يُنظر إليها على أنها قواعد سلوكية ملائمة.</a:t>
            </a:r>
          </a:p>
          <a:p>
            <a:pPr algn="just" rtl="1"/>
            <a:r>
              <a:rPr lang="ar-EG" sz="2800" b="0" i="0" u="none" strike="noStrike" baseline="0" dirty="0">
                <a:latin typeface="Sakkal Majalla" panose="02000000000000000000" pitchFamily="2" charset="-78"/>
                <a:cs typeface="Sakkal Majalla" panose="02000000000000000000" pitchFamily="2" charset="-78"/>
              </a:rPr>
              <a:t>•</a:t>
            </a:r>
            <a:r>
              <a:rPr lang="ar-EG" sz="2800" b="1" i="0" u="sng" strike="noStrike" baseline="0" dirty="0">
                <a:latin typeface="Sakkal Majalla" panose="02000000000000000000" pitchFamily="2" charset="-78"/>
                <a:cs typeface="Sakkal Majalla" panose="02000000000000000000" pitchFamily="2" charset="-78"/>
              </a:rPr>
              <a:t>التواصل الجماعي عبر قادة الرأي: </a:t>
            </a:r>
            <a:r>
              <a:rPr lang="ar-EG" sz="2800" b="0" i="0" u="none" strike="noStrike" baseline="0" dirty="0">
                <a:latin typeface="Sakkal Majalla" panose="02000000000000000000" pitchFamily="2" charset="-78"/>
                <a:cs typeface="Sakkal Majalla" panose="02000000000000000000" pitchFamily="2" charset="-78"/>
              </a:rPr>
              <a:t>نحن المستهلكون نسعى دومًا للحصول على النصائح من الأصدقاء أو الأقارب الذين قد يكونون أكثر دراية منا، وبالتالي يستطيعون مساعدتنا على اتخاذ القرار. وتتميز بعض فئات المنتجات بوجود قادة رأي مهنيين، مثل الميكانيكيين، وخبراء التجميل، وسماسرة البورصة، والأطباء.</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417962" y="2210378"/>
            <a:ext cx="2626178" cy="2511283"/>
          </a:xfrm>
          <a:custGeom>
            <a:avLst/>
            <a:gdLst/>
            <a:ahLst/>
            <a:cxnLst/>
            <a:rect l="l" t="t" r="r" b="b"/>
            <a:pathLst>
              <a:path w="3939267" h="3766924">
                <a:moveTo>
                  <a:pt x="0" y="0"/>
                </a:moveTo>
                <a:lnTo>
                  <a:pt x="3939267" y="0"/>
                </a:lnTo>
                <a:lnTo>
                  <a:pt x="3939267" y="3766925"/>
                </a:lnTo>
                <a:lnTo>
                  <a:pt x="0" y="3766925"/>
                </a:lnTo>
                <a:lnTo>
                  <a:pt x="0" y="0"/>
                </a:lnTo>
                <a:close/>
              </a:path>
            </a:pathLst>
          </a:custGeom>
          <a:blipFill>
            <a:blip r:embed="rId4"/>
            <a:stretch>
              <a:fillRect/>
            </a:stretch>
          </a:blipFill>
        </p:spPr>
        <p:txBody>
          <a:bodyPr/>
          <a:lstStyle/>
          <a:p>
            <a:endParaRPr lang="en-US" dirty="0"/>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75A355B8-8CE1-4DBD-AEAE-F09F3A668C14}"/>
              </a:ext>
            </a:extLst>
          </p:cNvPr>
          <p:cNvSpPr txBox="1"/>
          <p:nvPr/>
        </p:nvSpPr>
        <p:spPr>
          <a:xfrm>
            <a:off x="5711959" y="780509"/>
            <a:ext cx="6107906" cy="707886"/>
          </a:xfrm>
          <a:prstGeom prst="rect">
            <a:avLst/>
          </a:prstGeom>
          <a:noFill/>
        </p:spPr>
        <p:txBody>
          <a:bodyPr wrap="square">
            <a:spAutoFit/>
          </a:bodyPr>
          <a:lstStyle/>
          <a:p>
            <a:pPr algn="r"/>
            <a:r>
              <a:rPr lang="ar-EG" sz="4000" b="1" i="0" u="none" strike="noStrike" baseline="0" dirty="0">
                <a:solidFill>
                  <a:srgbClr val="00B0F0"/>
                </a:solidFill>
                <a:latin typeface="Sakkal Majalla" panose="02000000000000000000" pitchFamily="2" charset="-78"/>
                <a:cs typeface="Sakkal Majalla" panose="02000000000000000000" pitchFamily="2" charset="-78"/>
              </a:rPr>
              <a:t>ج. المجموعات المرجعية</a:t>
            </a:r>
            <a:endParaRPr lang="en-US" sz="4000" dirty="0">
              <a:solidFill>
                <a:srgbClr val="00B0F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91104"/>
    </mc:Choice>
    <mc:Fallback xmlns="">
      <p:transition spd="slow" advTm="19110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300289" y="1326478"/>
            <a:ext cx="9711254" cy="4924425"/>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يمثل كل مستهلك بحد ذاته وحدة مستقلة فريدة من نوعها، ورغم إمكانية جمع المستهلكين في شرائح مشتركة لتسهيل التعامل معهم، إلا أنه يجب على المسوّق أن يأخذ في الحسبان العوامل الداخلية التي قد تؤثر على سلوكهم، وهي التعلّم والتفاعل مع المجتمع، والدوافع، والشخصية، ونمط الحياة.</a:t>
            </a:r>
          </a:p>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أ.  التعلّم والتفاعل مع المجتمع</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يمكن تعريف التعلّم بأنه التغيرات السلوكية الناتجة عن التجارب السابقة. مع ذلك، لا يتضمن التعلّم التغيرات السلوكية الناتجة عن النمو، أو ردود الفعل الغريزية، أو حتى الحالات المؤقتة التي قد تطرأ على الفرد مثل الجوع والإعياء والنوم. ومن الواضح أن التعلّم عملية مستمرة ومتغيّرة.</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كذلك قد يكون التعلّم عبارة عن تجربة وممارسة تؤدي إلى تغيرات في سلوك الفرد. </a:t>
            </a:r>
            <a:r>
              <a:rPr lang="ar-EG" sz="2800" b="1" i="0" u="sng" strike="noStrike" baseline="0" dirty="0">
                <a:solidFill>
                  <a:srgbClr val="000000"/>
                </a:solidFill>
                <a:latin typeface="Sakkal Majalla" panose="02000000000000000000" pitchFamily="2" charset="-78"/>
                <a:cs typeface="Sakkal Majalla" panose="02000000000000000000" pitchFamily="2" charset="-78"/>
              </a:rPr>
              <a:t>على سبيل المثال،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إذا أردت تعلّم التنس، فقد تشارك في اللعب لتحصل على الخبرة، وتتعرّف على قواعد اللعب ومهاراته وهكذا، ولكن التجربة قد لا تكون بدنية بالضرورة، فقد تتعلّم لعب التنس عن طريق قراءة كتاب حول كيفية اللعب دون أن تمارس اللعب على أرض الواقع، وتُسمى هذه </a:t>
            </a:r>
            <a:r>
              <a:rPr lang="ar-EG" sz="2800" b="1" i="0" u="sng" strike="noStrike" baseline="0" dirty="0">
                <a:solidFill>
                  <a:srgbClr val="000000"/>
                </a:solidFill>
                <a:latin typeface="Sakkal Majalla" panose="02000000000000000000" pitchFamily="2" charset="-78"/>
                <a:cs typeface="Sakkal Majalla" panose="02000000000000000000" pitchFamily="2" charset="-78"/>
              </a:rPr>
              <a:t>الحالة بالتعلّم غير التجريبي</a:t>
            </a:r>
            <a:r>
              <a:rPr lang="ar-EG" sz="2800" b="0" i="0" u="none" strike="noStrike" baseline="0" dirty="0">
                <a:solidFill>
                  <a:srgbClr val="000000"/>
                </a:solidFill>
                <a:latin typeface="Sakkal Majalla" panose="02000000000000000000" pitchFamily="2" charset="-78"/>
                <a:cs typeface="Sakkal Majalla" panose="02000000000000000000" pitchFamily="2" charset="-78"/>
              </a:rPr>
              <a:t>.</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248169" y="2626307"/>
            <a:ext cx="1871663" cy="2214986"/>
          </a:xfrm>
          <a:custGeom>
            <a:avLst/>
            <a:gdLst/>
            <a:ahLst/>
            <a:cxnLst/>
            <a:rect l="l" t="t" r="r" b="b"/>
            <a:pathLst>
              <a:path w="3477006" h="4114800">
                <a:moveTo>
                  <a:pt x="0" y="0"/>
                </a:moveTo>
                <a:lnTo>
                  <a:pt x="3477006" y="0"/>
                </a:lnTo>
                <a:lnTo>
                  <a:pt x="3477006"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E204F398-21C4-4159-9467-12968936E8E7}"/>
              </a:ext>
            </a:extLst>
          </p:cNvPr>
          <p:cNvSpPr txBox="1"/>
          <p:nvPr/>
        </p:nvSpPr>
        <p:spPr>
          <a:xfrm>
            <a:off x="5726247" y="801926"/>
            <a:ext cx="6093618"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3. العوامل الداخلية</a:t>
            </a:r>
            <a:endParaRPr lang="en-US" sz="4000"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35894"/>
    </mc:Choice>
    <mc:Fallback xmlns="">
      <p:transition spd="slow" advTm="23589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2" name="TextBox 11">
            <a:extLst>
              <a:ext uri="{FF2B5EF4-FFF2-40B4-BE49-F238E27FC236}">
                <a16:creationId xmlns:a16="http://schemas.microsoft.com/office/drawing/2014/main" id="{B5867CFA-0FD5-4D5B-973C-D87F512CE5A7}"/>
              </a:ext>
            </a:extLst>
          </p:cNvPr>
          <p:cNvSpPr txBox="1"/>
          <p:nvPr/>
        </p:nvSpPr>
        <p:spPr>
          <a:xfrm>
            <a:off x="4243388" y="1155869"/>
            <a:ext cx="7576477" cy="5262979"/>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يُعد التعلّم غير التجريبي شائعًا على وجه خاص في سلوك المستهلكين، فقد ترغب مثلاً بشراء زجاجة من العصير، ثم تسأل البائع عن طعمها، فيخبرك أن طعمها يشبه طعم الزنجبيل، ولأنك لا تحب الزنجبيل، تمتنع عن إتمام عملية الشراء، وبالتالي تعلّمت أنك لا تحب هذا النوع من العصير دون أن تتذوقه مباشرة. ويمكن القول إن قدرًا كبيرًا من التعلّم لدينا هو من هذا القبيل، وهو أحد الأسباب التي تدفع المسوّقين إلى البحث عن قادة الرأي في السوق، والذين يخبرون الآخرين حول مزايا المنتجات وعيوبها.</a:t>
            </a:r>
          </a:p>
          <a:p>
            <a:pPr algn="just" rtl="1"/>
            <a:r>
              <a:rPr lang="ar-EG" sz="2800" b="0" i="0" u="none" strike="noStrike" baseline="0" dirty="0">
                <a:latin typeface="Sakkal Majalla" panose="02000000000000000000" pitchFamily="2" charset="-78"/>
                <a:cs typeface="Sakkal Majalla" panose="02000000000000000000" pitchFamily="2" charset="-78"/>
              </a:rPr>
              <a:t>كذلك من </a:t>
            </a:r>
            <a:r>
              <a:rPr lang="ar-EG" sz="2800" b="1" i="0" u="sng" strike="noStrike" baseline="0" dirty="0">
                <a:latin typeface="Sakkal Majalla" panose="02000000000000000000" pitchFamily="2" charset="-78"/>
                <a:cs typeface="Sakkal Majalla" panose="02000000000000000000" pitchFamily="2" charset="-78"/>
              </a:rPr>
              <a:t>سمات التعلّم </a:t>
            </a:r>
            <a:r>
              <a:rPr lang="ar-EG" sz="2800" b="0" i="0" u="none" strike="noStrike" baseline="0" dirty="0">
                <a:latin typeface="Sakkal Majalla" panose="02000000000000000000" pitchFamily="2" charset="-78"/>
                <a:cs typeface="Sakkal Majalla" panose="02000000000000000000" pitchFamily="2" charset="-78"/>
              </a:rPr>
              <a:t>أن التغيرات قد تكون فورية أو مؤجلة، أي أن عدم رؤية دليل فوري على التعلّم لا يعني أنه لم يحدث، فنحن نستطيع تخزين التعلّم إلى حين الحاجة إليه. </a:t>
            </a:r>
            <a:r>
              <a:rPr lang="ar-EG" sz="2800" b="1" i="0" u="sng" strike="noStrike" baseline="0" dirty="0">
                <a:latin typeface="Sakkal Majalla" panose="02000000000000000000" pitchFamily="2" charset="-78"/>
                <a:cs typeface="Sakkal Majalla" panose="02000000000000000000" pitchFamily="2" charset="-78"/>
              </a:rPr>
              <a:t>على سبيل المثال</a:t>
            </a:r>
            <a:r>
              <a:rPr lang="ar-EG" sz="2800" b="0" i="0" u="none" strike="noStrike" baseline="0" dirty="0">
                <a:latin typeface="Sakkal Majalla" panose="02000000000000000000" pitchFamily="2" charset="-78"/>
                <a:cs typeface="Sakkal Majalla" panose="02000000000000000000" pitchFamily="2" charset="-78"/>
              </a:rPr>
              <a:t>، نحن على استعداد للتعلّم حول مزايا العديد من المنتجات رغم أننا لا نتوقع شراءها في المستقبل القريب.</a:t>
            </a:r>
            <a:endParaRPr lang="en-US" sz="2800" b="1" dirty="0">
              <a:latin typeface="Sakkal Majalla" panose="02000000000000000000" pitchFamily="2" charset="-78"/>
              <a:cs typeface="Sakkal Majalla" panose="02000000000000000000" pitchFamily="2" charset="-78"/>
            </a:endParaRPr>
          </a:p>
        </p:txBody>
      </p:sp>
      <p:sp>
        <p:nvSpPr>
          <p:cNvPr id="13" name="Freeform 7">
            <a:extLst>
              <a:ext uri="{FF2B5EF4-FFF2-40B4-BE49-F238E27FC236}">
                <a16:creationId xmlns:a16="http://schemas.microsoft.com/office/drawing/2014/main" id="{15B417DF-2BFF-4ACA-9882-E209BBA031B2}"/>
              </a:ext>
            </a:extLst>
          </p:cNvPr>
          <p:cNvSpPr/>
          <p:nvPr/>
        </p:nvSpPr>
        <p:spPr>
          <a:xfrm>
            <a:off x="652414" y="2345754"/>
            <a:ext cx="3218837" cy="3078011"/>
          </a:xfrm>
          <a:custGeom>
            <a:avLst/>
            <a:gdLst/>
            <a:ahLst/>
            <a:cxnLst/>
            <a:rect l="l" t="t" r="r" b="b"/>
            <a:pathLst>
              <a:path w="3939267" h="3766924">
                <a:moveTo>
                  <a:pt x="0" y="0"/>
                </a:moveTo>
                <a:lnTo>
                  <a:pt x="3939267" y="0"/>
                </a:lnTo>
                <a:lnTo>
                  <a:pt x="3939267" y="3766925"/>
                </a:lnTo>
                <a:lnTo>
                  <a:pt x="0" y="3766925"/>
                </a:lnTo>
                <a:lnTo>
                  <a:pt x="0" y="0"/>
                </a:lnTo>
                <a:close/>
              </a:path>
            </a:pathLst>
          </a:custGeom>
          <a:blipFill>
            <a:blip r:embed="rId4"/>
            <a:stretch>
              <a:fillRect/>
            </a:stretch>
          </a:blipFill>
        </p:spPr>
        <p:txBody>
          <a:bodyPr/>
          <a:lstStyle/>
          <a:p>
            <a:endParaRPr lang="en-US" dirty="0"/>
          </a:p>
        </p:txBody>
      </p:sp>
      <p:sp>
        <p:nvSpPr>
          <p:cNvPr id="10" name="TextBox 9">
            <a:extLst>
              <a:ext uri="{FF2B5EF4-FFF2-40B4-BE49-F238E27FC236}">
                <a16:creationId xmlns:a16="http://schemas.microsoft.com/office/drawing/2014/main" id="{F89997BE-A47D-47CF-ABAE-E1287BADC538}"/>
              </a:ext>
            </a:extLst>
          </p:cNvPr>
          <p:cNvSpPr txBox="1"/>
          <p:nvPr/>
        </p:nvSpPr>
        <p:spPr>
          <a:xfrm>
            <a:off x="5726247" y="617697"/>
            <a:ext cx="6093618" cy="707886"/>
          </a:xfrm>
          <a:prstGeom prst="rect">
            <a:avLst/>
          </a:prstGeom>
          <a:noFill/>
        </p:spPr>
        <p:txBody>
          <a:bodyPr wrap="square">
            <a:spAutoFit/>
          </a:bodyPr>
          <a:lstStyle/>
          <a:p>
            <a:pPr algn="just" rtl="1"/>
            <a:r>
              <a:rPr lang="ar-EG" sz="4000" b="1" dirty="0">
                <a:solidFill>
                  <a:srgbClr val="00B0F0"/>
                </a:solidFill>
                <a:latin typeface="Sakkal Majalla" panose="02000000000000000000" pitchFamily="2" charset="-78"/>
                <a:cs typeface="Sakkal Majalla" panose="02000000000000000000" pitchFamily="2" charset="-78"/>
              </a:rPr>
              <a:t>أ.  التعلّم والتفاعل مع المجتمع</a:t>
            </a:r>
          </a:p>
        </p:txBody>
      </p:sp>
    </p:spTree>
    <p:extLst>
      <p:ext uri="{BB962C8B-B14F-4D97-AF65-F5344CB8AC3E}">
        <p14:creationId xmlns:p14="http://schemas.microsoft.com/office/powerpoint/2010/main" val="4258952643"/>
      </p:ext>
    </p:extLst>
  </p:cSld>
  <p:clrMapOvr>
    <a:masterClrMapping/>
  </p:clrMapOvr>
  <mc:AlternateContent xmlns:mc="http://schemas.openxmlformats.org/markup-compatibility/2006" xmlns:p14="http://schemas.microsoft.com/office/powerpoint/2010/main">
    <mc:Choice Requires="p14">
      <p:transition spd="slow" p14:dur="2000" advTm="168578"/>
    </mc:Choice>
    <mc:Fallback xmlns="">
      <p:transition spd="slow" advTm="16857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sz="1200"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285470" y="1327325"/>
            <a:ext cx="8634412" cy="5170646"/>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في الحقيقة، يصعب تعريف الدوافع والتعامل معها في بحوث التسويق، وذلك بسبب محدودية تطبيقاتها العملية. وبشكل أساسي، يتركز البحث في الدوافع على دوافع التعامل، والتي ترتبط عادةً بالأسباب التي تدفع المستهلك للتسوق من متجر بعينه. ويمكن على </a:t>
            </a:r>
            <a:r>
              <a:rPr lang="ar-EG" sz="2800" b="1" i="0" u="sng" strike="noStrike" baseline="0" dirty="0">
                <a:latin typeface="Sakkal Majalla" panose="02000000000000000000" pitchFamily="2" charset="-78"/>
                <a:cs typeface="Sakkal Majalla" panose="02000000000000000000" pitchFamily="2" charset="-78"/>
              </a:rPr>
              <a:t>سبيل المثال تقسيم دوافع المستهلكين إلى جاذبية السعر، وسهولة الاستخدام، وجودة الخدمة</a:t>
            </a:r>
            <a:r>
              <a:rPr lang="ar-EG" sz="2800" b="0" i="0" u="none" strike="noStrike" baseline="0" dirty="0">
                <a:latin typeface="Sakkal Majalla" panose="02000000000000000000" pitchFamily="2" charset="-78"/>
                <a:cs typeface="Sakkal Majalla" panose="02000000000000000000" pitchFamily="2" charset="-78"/>
              </a:rPr>
              <a:t>، إلى جانب العديد من الدوافع الأخرى.</a:t>
            </a:r>
          </a:p>
          <a:p>
            <a:pPr algn="just" rtl="1"/>
            <a:r>
              <a:rPr lang="ar-EG" sz="2800" b="0" i="0" u="none" strike="noStrike" baseline="0" dirty="0">
                <a:latin typeface="Sakkal Majalla" panose="02000000000000000000" pitchFamily="2" charset="-78"/>
                <a:cs typeface="Sakkal Majalla" panose="02000000000000000000" pitchFamily="2" charset="-78"/>
              </a:rPr>
              <a:t>إن الدافع هو الحافز أو الضغط الداخلي الذي يدفع المستهلك إلى إشباع حاجة معيّنة. ويمكن القول إن الدوافع ترتبط بوجود الأهداف، علمًا أن الأهداف قد تكون إيجابية أو سلبية، وقد تكون عالية أو منخفضة، ولكن في جميع الأحوال، يجب أن تصل الحاجة إلى مستوىً كافٍ من الإلحاح حتى تُعد دافعًا. وفي بعض الأحيان قد تكون الحاجات كامنة (غير محفزة) وبالتالي لا تمثل دافعًا للسلوك لدى المستهلك. وقد تكون مصادر </a:t>
            </a:r>
            <a:r>
              <a:rPr lang="ar-EG" sz="2800" b="1" i="0" u="sng" strike="noStrike" baseline="0" dirty="0">
                <a:latin typeface="Sakkal Majalla" panose="02000000000000000000" pitchFamily="2" charset="-78"/>
                <a:cs typeface="Sakkal Majalla" panose="02000000000000000000" pitchFamily="2" charset="-78"/>
              </a:rPr>
              <a:t>المحفزات داخلية </a:t>
            </a:r>
            <a:r>
              <a:rPr lang="ar-EG" sz="2800" b="0" i="0" u="none" strike="noStrike" baseline="0" dirty="0">
                <a:latin typeface="Sakkal Majalla" panose="02000000000000000000" pitchFamily="2" charset="-78"/>
                <a:cs typeface="Sakkal Majalla" panose="02000000000000000000" pitchFamily="2" charset="-78"/>
              </a:rPr>
              <a:t>(مثل الشعور بالجوع) أو </a:t>
            </a:r>
            <a:r>
              <a:rPr lang="ar-EG" sz="2800" b="1" i="0" u="sng" strike="noStrike" baseline="0" dirty="0">
                <a:latin typeface="Sakkal Majalla" panose="02000000000000000000" pitchFamily="2" charset="-78"/>
                <a:cs typeface="Sakkal Majalla" panose="02000000000000000000" pitchFamily="2" charset="-78"/>
              </a:rPr>
              <a:t>ظرفية</a:t>
            </a:r>
            <a:r>
              <a:rPr lang="ar-EG" sz="2800" b="0" i="0" u="none" strike="noStrike" baseline="0" dirty="0">
                <a:latin typeface="Sakkal Majalla" panose="02000000000000000000" pitchFamily="2" charset="-78"/>
                <a:cs typeface="Sakkal Majalla" panose="02000000000000000000" pitchFamily="2" charset="-78"/>
              </a:rPr>
              <a:t> ( مثل مشاهدة إع</a:t>
            </a:r>
            <a:r>
              <a:rPr lang="ar-EG" sz="2800" dirty="0">
                <a:latin typeface="Sakkal Majalla" panose="02000000000000000000" pitchFamily="2" charset="-78"/>
                <a:cs typeface="Sakkal Majalla" panose="02000000000000000000" pitchFamily="2" charset="-78"/>
              </a:rPr>
              <a:t>ل</a:t>
            </a:r>
            <a:r>
              <a:rPr lang="ar-EG" sz="2800" b="0" i="0" u="none" strike="noStrike" baseline="0" dirty="0">
                <a:latin typeface="Sakkal Majalla" panose="02000000000000000000" pitchFamily="2" charset="-78"/>
                <a:cs typeface="Sakkal Majalla" panose="02000000000000000000" pitchFamily="2" charset="-78"/>
              </a:rPr>
              <a:t>ان لساندويش بيج ماك </a:t>
            </a:r>
            <a:r>
              <a:rPr lang="en-US" sz="2800" b="0" i="0" u="none" strike="noStrike" baseline="0" dirty="0">
                <a:latin typeface="Sakkal Majalla" panose="02000000000000000000" pitchFamily="2" charset="-78"/>
                <a:cs typeface="Sakkal Majalla" panose="02000000000000000000" pitchFamily="2" charset="-78"/>
              </a:rPr>
              <a:t>big mac</a:t>
            </a:r>
            <a:r>
              <a:rPr lang="ar-EG" sz="2800" b="0" i="0" u="none" strike="noStrike" baseline="0" dirty="0">
                <a:latin typeface="Sakkal Majalla" panose="02000000000000000000" pitchFamily="2" charset="-78"/>
                <a:cs typeface="Sakkal Majalla" panose="02000000000000000000" pitchFamily="2" charset="-78"/>
              </a:rPr>
              <a:t>) أو </a:t>
            </a:r>
            <a:r>
              <a:rPr lang="ar-EG" sz="2800" b="1" i="0" u="sng" strike="noStrike" baseline="0" dirty="0">
                <a:latin typeface="Sakkal Majalla" panose="02000000000000000000" pitchFamily="2" charset="-78"/>
                <a:cs typeface="Sakkal Majalla" panose="02000000000000000000" pitchFamily="2" charset="-78"/>
              </a:rPr>
              <a:t>نفسية</a:t>
            </a:r>
            <a:r>
              <a:rPr lang="ar-EG" sz="2800" b="0" i="0" u="none" strike="noStrike" baseline="0" dirty="0">
                <a:latin typeface="Sakkal Majalla" panose="02000000000000000000" pitchFamily="2" charset="-78"/>
                <a:cs typeface="Sakkal Majalla" panose="02000000000000000000" pitchFamily="2" charset="-78"/>
              </a:rPr>
              <a:t> (إذ أن مجرد التفكير في الطعام قد يسبب الشعور بالجوع).</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F8438D71-5C86-4FC9-842D-731B1C6D1190}"/>
              </a:ext>
            </a:extLst>
          </p:cNvPr>
          <p:cNvSpPr txBox="1"/>
          <p:nvPr/>
        </p:nvSpPr>
        <p:spPr>
          <a:xfrm>
            <a:off x="5726247" y="639803"/>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ب.  الدوافع</a:t>
            </a:r>
            <a:endParaRPr lang="en-US" sz="4000" dirty="0">
              <a:solidFill>
                <a:srgbClr val="00B0F0"/>
              </a:solidFill>
              <a:latin typeface="Sakkal Majalla" panose="02000000000000000000" pitchFamily="2" charset="-78"/>
              <a:cs typeface="Sakkal Majalla" panose="02000000000000000000" pitchFamily="2" charset="-78"/>
            </a:endParaRPr>
          </a:p>
        </p:txBody>
      </p:sp>
      <p:pic>
        <p:nvPicPr>
          <p:cNvPr id="12" name="Picture 11">
            <a:extLst>
              <a:ext uri="{FF2B5EF4-FFF2-40B4-BE49-F238E27FC236}">
                <a16:creationId xmlns:a16="http://schemas.microsoft.com/office/drawing/2014/main" id="{FD4BAC5D-46FC-45E3-8A48-322B871578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5910" y="2528887"/>
            <a:ext cx="2533650" cy="18002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3602"/>
    </mc:Choice>
    <mc:Fallback xmlns="">
      <p:transition spd="slow" advTm="17360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1557338" y="1155869"/>
            <a:ext cx="10426711" cy="5601533"/>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تنشأ الدوافع من حاجات غير مشبعة، كما هو الحال في جميع مشاكل المستهلكين. ولعل أشهر نظرية تتعلق بدوافع الأفراد هي </a:t>
            </a:r>
            <a:r>
              <a:rPr lang="ar-EG" sz="2800" b="1" i="0" u="sng" strike="noStrike" baseline="0" dirty="0">
                <a:latin typeface="Sakkal Majalla" panose="02000000000000000000" pitchFamily="2" charset="-78"/>
                <a:cs typeface="Sakkal Majalla" panose="02000000000000000000" pitchFamily="2" charset="-78"/>
              </a:rPr>
              <a:t>سلم ماسلو للحاجات</a:t>
            </a:r>
            <a:r>
              <a:rPr lang="ar-EG" sz="2800" b="0" i="0" u="none" strike="noStrike" baseline="0" dirty="0">
                <a:latin typeface="Sakkal Majalla" panose="02000000000000000000" pitchFamily="2" charset="-78"/>
                <a:cs typeface="Sakkal Majalla" panose="02000000000000000000" pitchFamily="2" charset="-78"/>
              </a:rPr>
              <a:t>، والتي تقسم حاجات البشر إلى خمس مستويات مختلفة</a:t>
            </a:r>
            <a:r>
              <a:rPr lang="ar-EG" sz="280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ويتضمن: </a:t>
            </a:r>
          </a:p>
          <a:p>
            <a:pPr algn="just" rtl="1"/>
            <a:r>
              <a:rPr lang="ar-EG" sz="2800" b="0" i="0" u="none" strike="noStrike" baseline="0" dirty="0">
                <a:latin typeface="Sakkal Majalla" panose="02000000000000000000" pitchFamily="2" charset="-78"/>
                <a:cs typeface="Sakkal Majalla" panose="02000000000000000000" pitchFamily="2" charset="-78"/>
              </a:rPr>
              <a:t>1. </a:t>
            </a:r>
            <a:r>
              <a:rPr lang="ar-EG" sz="2800" b="1" i="0" u="none" strike="noStrike" baseline="0" dirty="0">
                <a:latin typeface="Sakkal Majalla" panose="02000000000000000000" pitchFamily="2" charset="-78"/>
                <a:cs typeface="Sakkal Majalla" panose="02000000000000000000" pitchFamily="2" charset="-78"/>
              </a:rPr>
              <a:t>المستوى الأول الحاجات الجسدية أو الفسيولوجية</a:t>
            </a:r>
            <a:r>
              <a:rPr lang="ar-EG" sz="2800" b="0" i="0" u="none" strike="noStrike" baseline="0" dirty="0">
                <a:latin typeface="Sakkal Majalla" panose="02000000000000000000" pitchFamily="2" charset="-78"/>
                <a:cs typeface="Sakkal Majalla" panose="02000000000000000000" pitchFamily="2" charset="-78"/>
              </a:rPr>
              <a:t>، مثل الجوع، والعطش وغيرها من الدوافع الأساسية. وتتسم هذه الحاجات بأنها متكررة وعامة في جميع المخلوقات  .</a:t>
            </a:r>
          </a:p>
          <a:p>
            <a:pPr algn="just" rtl="1"/>
            <a:r>
              <a:rPr lang="ar-EG" sz="2800" b="1" i="0" u="none" strike="noStrike" baseline="0" dirty="0">
                <a:latin typeface="Sakkal Majalla" panose="02000000000000000000" pitchFamily="2" charset="-78"/>
                <a:cs typeface="Sakkal Majalla" panose="02000000000000000000" pitchFamily="2" charset="-78"/>
              </a:rPr>
              <a:t>2. أما المستوى الثاني في سلم ماسلو فهو حاجات الأمان</a:t>
            </a:r>
            <a:r>
              <a:rPr lang="ar-EG" sz="2800" b="0" i="0" u="none" strike="noStrike" baseline="0" dirty="0">
                <a:latin typeface="Sakkal Majalla" panose="02000000000000000000" pitchFamily="2" charset="-78"/>
                <a:cs typeface="Sakkal Majalla" panose="02000000000000000000" pitchFamily="2" charset="-78"/>
              </a:rPr>
              <a:t>. ويتسم الفارق بين الحاجات الفسيولوجية وحاجات الأمان بالضبابية وعدم الوضوح، إذ أن حاجات الأمان تتضمن استمرار إشباع الحاجات الفسيولوجية، وبالتالي يمكن وصفها بأنها امتداد للحاجات الأساسية.</a:t>
            </a:r>
          </a:p>
          <a:p>
            <a:pPr algn="just" rtl="1"/>
            <a:r>
              <a:rPr lang="ar-EG" sz="2800" b="1" i="0" u="none" strike="noStrike" baseline="0" dirty="0">
                <a:latin typeface="Sakkal Majalla" panose="02000000000000000000" pitchFamily="2" charset="-78"/>
                <a:cs typeface="Sakkal Majalla" panose="02000000000000000000" pitchFamily="2" charset="-78"/>
              </a:rPr>
              <a:t>3. وأما المستوى الثالث في سلم الحاجات فهو حاجات الحب والصداقة والانتماء</a:t>
            </a:r>
            <a:r>
              <a:rPr lang="ar-EG" sz="2800" b="0" i="0" u="none" strike="noStrike" baseline="0" dirty="0">
                <a:latin typeface="Sakkal Majalla" panose="02000000000000000000" pitchFamily="2" charset="-78"/>
                <a:cs typeface="Sakkal Majalla" panose="02000000000000000000" pitchFamily="2" charset="-78"/>
              </a:rPr>
              <a:t>، وهي تتضمن</a:t>
            </a:r>
            <a:r>
              <a:rPr lang="ar-EG" sz="280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تفاعل الفرد مع الآخرين.</a:t>
            </a:r>
          </a:p>
          <a:p>
            <a:pPr algn="just" rtl="1"/>
            <a:r>
              <a:rPr lang="ar-EG" sz="2800" b="0" i="0" u="none" strike="noStrike" baseline="0" dirty="0">
                <a:latin typeface="Sakkal Majalla" panose="02000000000000000000" pitchFamily="2" charset="-78"/>
                <a:cs typeface="Sakkal Majalla" panose="02000000000000000000" pitchFamily="2" charset="-78"/>
              </a:rPr>
              <a:t> 4. </a:t>
            </a:r>
            <a:r>
              <a:rPr lang="ar-EG" sz="2800" b="1" i="0" u="none" strike="noStrike" baseline="0" dirty="0">
                <a:latin typeface="Sakkal Majalla" panose="02000000000000000000" pitchFamily="2" charset="-78"/>
                <a:cs typeface="Sakkal Majalla" panose="02000000000000000000" pitchFamily="2" charset="-78"/>
              </a:rPr>
              <a:t>وأما المستوى الرابع فهو حاجات التقدير</a:t>
            </a:r>
            <a:r>
              <a:rPr lang="ar-EG" sz="2800" b="0" i="0" u="none" strike="noStrike" baseline="0" dirty="0">
                <a:latin typeface="Sakkal Majalla" panose="02000000000000000000" pitchFamily="2" charset="-78"/>
                <a:cs typeface="Sakkal Majalla" panose="02000000000000000000" pitchFamily="2" charset="-78"/>
              </a:rPr>
              <a:t>، وهي حاجات تتعلق بالرضا عن الذات، والتمتع بصورة إيجابية أمام الآخرين. </a:t>
            </a:r>
          </a:p>
          <a:p>
            <a:pPr algn="just" rtl="1"/>
            <a:r>
              <a:rPr lang="ar-EG" sz="2800" b="0" i="0" u="none" strike="noStrike" baseline="0" dirty="0">
                <a:latin typeface="Sakkal Majalla" panose="02000000000000000000" pitchFamily="2" charset="-78"/>
                <a:cs typeface="Sakkal Majalla" panose="02000000000000000000" pitchFamily="2" charset="-78"/>
              </a:rPr>
              <a:t>5. وأما </a:t>
            </a:r>
            <a:r>
              <a:rPr lang="ar-EG" sz="2800" b="1" i="0" u="none" strike="noStrike" baseline="0" dirty="0">
                <a:latin typeface="Sakkal Majalla" panose="02000000000000000000" pitchFamily="2" charset="-78"/>
                <a:cs typeface="Sakkal Majalla" panose="02000000000000000000" pitchFamily="2" charset="-78"/>
              </a:rPr>
              <a:t>المستوى الخامس والأخير فهو الحاجة إلى تحقيق الذات </a:t>
            </a:r>
            <a:r>
              <a:rPr lang="ar-EG" sz="2800" b="0" i="0" u="none" strike="noStrike" baseline="0" dirty="0">
                <a:latin typeface="Sakkal Majalla" panose="02000000000000000000" pitchFamily="2" charset="-78"/>
                <a:cs typeface="Sakkal Majalla" panose="02000000000000000000" pitchFamily="2" charset="-78"/>
              </a:rPr>
              <a:t>من خلال قدرة الفرد على استخدام كامل قدراته، وتسخيرها في خدمة محيطه.</a:t>
            </a:r>
          </a:p>
        </p:txBody>
      </p:sp>
      <p:sp>
        <p:nvSpPr>
          <p:cNvPr id="7" name="Freeform 7"/>
          <p:cNvSpPr/>
          <p:nvPr/>
        </p:nvSpPr>
        <p:spPr>
          <a:xfrm>
            <a:off x="21804" y="3174397"/>
            <a:ext cx="1564476" cy="1564476"/>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dirty="0"/>
          </a:p>
        </p:txBody>
      </p:sp>
      <p:sp>
        <p:nvSpPr>
          <p:cNvPr id="8" name="TextBox 8"/>
          <p:cNvSpPr txBox="1"/>
          <p:nvPr/>
        </p:nvSpPr>
        <p:spPr>
          <a:xfrm>
            <a:off x="236082" y="6358669"/>
            <a:ext cx="2494280" cy="307777"/>
          </a:xfrm>
          <a:prstGeom prst="rect">
            <a:avLst/>
          </a:prstGeom>
        </p:spPr>
        <p:txBody>
          <a:bodyPr lIns="0" tIns="0" rIns="0" bIns="0" rtlCol="0" anchor="t">
            <a:spAutoFit/>
          </a:bodyPr>
          <a:lstStyle/>
          <a:p>
            <a:pPr rtl="1">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2DC93F7E-F6FA-4D94-8BD8-85832D1F07EC}"/>
              </a:ext>
            </a:extLst>
          </p:cNvPr>
          <p:cNvSpPr txBox="1"/>
          <p:nvPr/>
        </p:nvSpPr>
        <p:spPr>
          <a:xfrm>
            <a:off x="5806288" y="533711"/>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ب.  الدوافع</a:t>
            </a:r>
            <a:endParaRPr lang="en-US" sz="4000" dirty="0">
              <a:solidFill>
                <a:srgbClr val="00B0F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80698"/>
    </mc:Choice>
    <mc:Fallback xmlns="">
      <p:transition spd="slow" advTm="18069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416039" y="1342298"/>
            <a:ext cx="8403826" cy="3877985"/>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من المهم عند مناقشة سلم ماسلو للحاجات الإشارة إلى عاملين إضافيين. </a:t>
            </a:r>
          </a:p>
          <a:p>
            <a:pPr algn="just" rtl="1"/>
            <a:r>
              <a:rPr lang="ar-EG" sz="2800" b="1" i="0" u="sng" strike="noStrike" baseline="0" dirty="0">
                <a:latin typeface="Sakkal Majalla" panose="02000000000000000000" pitchFamily="2" charset="-78"/>
                <a:cs typeface="Sakkal Majalla" panose="02000000000000000000" pitchFamily="2" charset="-78"/>
              </a:rPr>
              <a:t>العامل الأول</a:t>
            </a:r>
            <a:r>
              <a:rPr lang="ar-EG" sz="2800" b="1" i="0"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هو أن ماسلو قد أشار بوضوح إلى أن هذه المستويات الخمسة من الحاجات تجري في اللاوعي، بمعنى أن الفرد قد لا يكون واعيًا لحاجاته. </a:t>
            </a:r>
          </a:p>
          <a:p>
            <a:pPr algn="just" rtl="1"/>
            <a:r>
              <a:rPr lang="ar-EG" sz="2800" b="1" i="0" u="sng" strike="noStrike" baseline="0" dirty="0">
                <a:latin typeface="Sakkal Majalla" panose="02000000000000000000" pitchFamily="2" charset="-78"/>
                <a:cs typeface="Sakkal Majalla" panose="02000000000000000000" pitchFamily="2" charset="-78"/>
              </a:rPr>
              <a:t>أما العامل الثاني</a:t>
            </a:r>
            <a:r>
              <a:rPr lang="ar-EG" sz="2800" b="1" i="0"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فهو يتعلق بسوء الفهم الذي يصاحب نظرية ماسلو عادةً بأن الحاجات الخمسة منفصلة عن بعضها، والحقيقة خلاف ذلك، فقد تظهر العديد من هذه الحاجات لدى الفرد في وقت متزامن، في حين أن كل فرد قد يحدد سلم الحاجات الخاص به حسب أهمية كل حاجة بالنسبة إليه.</a:t>
            </a:r>
          </a:p>
          <a:p>
            <a:pPr algn="just" rtl="1"/>
            <a:r>
              <a:rPr lang="ar-EG" sz="2800" b="0" i="0" u="none" strike="noStrike" baseline="0" dirty="0">
                <a:latin typeface="Sakkal Majalla" panose="02000000000000000000" pitchFamily="2" charset="-78"/>
                <a:cs typeface="Sakkal Majalla" panose="02000000000000000000" pitchFamily="2" charset="-78"/>
              </a:rPr>
              <a:t>وعند محاولة تطبيق سلم ماسلو في تجزئة السوق، قد يتمكن مدير التسويق من العثور على بعض الشرائح التسويقية التي تجمعها حاجات مشتركة. </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871721" y="2313125"/>
            <a:ext cx="2544318" cy="2743200"/>
          </a:xfrm>
          <a:custGeom>
            <a:avLst/>
            <a:gdLst/>
            <a:ahLst/>
            <a:cxnLst/>
            <a:rect l="l" t="t" r="r" b="b"/>
            <a:pathLst>
              <a:path w="3816477" h="4114800">
                <a:moveTo>
                  <a:pt x="0" y="0"/>
                </a:moveTo>
                <a:lnTo>
                  <a:pt x="3816477" y="0"/>
                </a:lnTo>
                <a:lnTo>
                  <a:pt x="381647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5C68C7E1-2DD3-4CEB-961B-2989822CB5A4}"/>
              </a:ext>
            </a:extLst>
          </p:cNvPr>
          <p:cNvSpPr txBox="1"/>
          <p:nvPr/>
        </p:nvSpPr>
        <p:spPr>
          <a:xfrm>
            <a:off x="5726247" y="639803"/>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ب.  الدوافع</a:t>
            </a:r>
            <a:endParaRPr lang="en-US" sz="4000" dirty="0">
              <a:solidFill>
                <a:srgbClr val="00B0F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54555"/>
    </mc:Choice>
    <mc:Fallback xmlns="">
      <p:transition spd="slow" advTm="15455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657600" y="1358500"/>
            <a:ext cx="8162265" cy="3877985"/>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يُستعمل مصطلح الشخصية لتلخيص جميع السمات التي تجعل الشخص مميزًا عن غيره. وفي حين أنه لا يوجد شخصان يحملان ذات السمات، إلا أنه قد أجريت العديد من المحاولات لتصنيف الأشخاص الذين يحملون سماتٍ متشابهة. </a:t>
            </a:r>
          </a:p>
          <a:p>
            <a:pPr algn="just" rtl="1"/>
            <a:r>
              <a:rPr lang="ar-EG" sz="2800" b="0" i="0" u="none" strike="noStrike" baseline="0" dirty="0">
                <a:latin typeface="Sakkal Majalla" panose="02000000000000000000" pitchFamily="2" charset="-78"/>
                <a:cs typeface="Sakkal Majalla" panose="02000000000000000000" pitchFamily="2" charset="-78"/>
              </a:rPr>
              <a:t>ولعل أبرز محاولة لتصنيف الشخصيات كانت محاولة كارل يونغ </a:t>
            </a:r>
            <a:r>
              <a:rPr lang="en-US" sz="2800" b="0" i="0" u="none" strike="noStrike" baseline="0" dirty="0">
                <a:latin typeface="Sakkal Majalla" panose="02000000000000000000" pitchFamily="2" charset="-78"/>
                <a:cs typeface="Sakkal Majalla" panose="02000000000000000000" pitchFamily="2" charset="-78"/>
              </a:rPr>
              <a:t>Carl Jung</a:t>
            </a:r>
            <a:r>
              <a:rPr lang="ar-EG" sz="2800" b="0" i="0" u="none" strike="noStrike" baseline="0" dirty="0">
                <a:latin typeface="Sakkal Majalla" panose="02000000000000000000" pitchFamily="2" charset="-78"/>
                <a:cs typeface="Sakkal Majalla" panose="02000000000000000000" pitchFamily="2" charset="-78"/>
              </a:rPr>
              <a:t>، والذي صنف الشخصيات إلى </a:t>
            </a:r>
            <a:r>
              <a:rPr lang="ar-EG" sz="2800" b="1" i="0" u="sng" strike="noStrike" baseline="0" dirty="0">
                <a:latin typeface="Sakkal Majalla" panose="02000000000000000000" pitchFamily="2" charset="-78"/>
                <a:cs typeface="Sakkal Majalla" panose="02000000000000000000" pitchFamily="2" charset="-78"/>
              </a:rPr>
              <a:t>انطوائية ومنفتحة</a:t>
            </a:r>
            <a:r>
              <a:rPr lang="ar-EG" sz="2800" b="0" i="0" u="none"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ويمكن وصف </a:t>
            </a:r>
            <a:r>
              <a:rPr lang="ar-EG" sz="2800" b="1" i="0" u="sng" strike="noStrike" baseline="0" dirty="0">
                <a:latin typeface="Sakkal Majalla" panose="02000000000000000000" pitchFamily="2" charset="-78"/>
                <a:cs typeface="Sakkal Majalla" panose="02000000000000000000" pitchFamily="2" charset="-78"/>
              </a:rPr>
              <a:t>الشخصية الانطوائية </a:t>
            </a:r>
            <a:r>
              <a:rPr lang="ar-EG" sz="2800" b="1" i="0" u="none" strike="noStrike" baseline="0" dirty="0">
                <a:latin typeface="Sakkal Majalla" panose="02000000000000000000" pitchFamily="2" charset="-78"/>
                <a:cs typeface="Sakkal Majalla" panose="02000000000000000000" pitchFamily="2" charset="-78"/>
              </a:rPr>
              <a:t>بأنها شخصية دفاعية، تركز على النفس، وتميل إلى العزلة عن الآخرين</a:t>
            </a:r>
            <a:r>
              <a:rPr lang="ar-EG" sz="2800" b="1" dirty="0">
                <a:latin typeface="Sakkal Majalla" panose="02000000000000000000" pitchFamily="2" charset="-78"/>
                <a:cs typeface="Sakkal Majalla" panose="02000000000000000000" pitchFamily="2" charset="-78"/>
              </a:rPr>
              <a:t>.</a:t>
            </a:r>
            <a:endParaRPr lang="ar-EG" sz="2800" b="0" i="0" u="none" strike="noStrike" baseline="0" dirty="0">
              <a:latin typeface="Sakkal Majalla" panose="02000000000000000000" pitchFamily="2" charset="-78"/>
              <a:cs typeface="Sakkal Majalla" panose="02000000000000000000" pitchFamily="2" charset="-78"/>
            </a:endParaRPr>
          </a:p>
          <a:p>
            <a:pPr algn="just" rtl="1"/>
            <a:r>
              <a:rPr lang="ar-EG" sz="2800" b="1" i="0" u="sng" strike="noStrike" baseline="0" dirty="0">
                <a:latin typeface="Sakkal Majalla" panose="02000000000000000000" pitchFamily="2" charset="-78"/>
                <a:cs typeface="Sakkal Majalla" panose="02000000000000000000" pitchFamily="2" charset="-78"/>
              </a:rPr>
              <a:t>أما الشخصية المنفتحة </a:t>
            </a:r>
            <a:r>
              <a:rPr lang="ar-EG" sz="2800" b="1" i="0" u="none" strike="noStrike" baseline="0" dirty="0">
                <a:latin typeface="Sakkal Majalla" panose="02000000000000000000" pitchFamily="2" charset="-78"/>
                <a:cs typeface="Sakkal Majalla" panose="02000000000000000000" pitchFamily="2" charset="-78"/>
              </a:rPr>
              <a:t>فهي شخصية منبسطة تتسم بالحزم، وتميل إلى التوجه نحو الآخرين.</a:t>
            </a:r>
            <a:r>
              <a:rPr lang="ar-EG" sz="2800" b="0" i="0" u="none" strike="noStrike" baseline="0" dirty="0">
                <a:latin typeface="Sakkal Majalla" panose="02000000000000000000" pitchFamily="2" charset="-78"/>
                <a:cs typeface="Sakkal Majalla" panose="02000000000000000000" pitchFamily="2" charset="-78"/>
              </a:rPr>
              <a:t> كذلك ظهرت العديد من التصنيفات الأخرى المفصلة.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883416" y="2287141"/>
            <a:ext cx="2550025" cy="2649377"/>
          </a:xfrm>
          <a:custGeom>
            <a:avLst/>
            <a:gdLst/>
            <a:ahLst/>
            <a:cxnLst/>
            <a:rect l="l" t="t" r="r" b="b"/>
            <a:pathLst>
              <a:path w="3825038" h="3974065">
                <a:moveTo>
                  <a:pt x="0" y="0"/>
                </a:moveTo>
                <a:lnTo>
                  <a:pt x="3825038" y="0"/>
                </a:lnTo>
                <a:lnTo>
                  <a:pt x="3825038" y="3974065"/>
                </a:lnTo>
                <a:lnTo>
                  <a:pt x="0" y="3974065"/>
                </a:lnTo>
                <a:lnTo>
                  <a:pt x="0" y="0"/>
                </a:lnTo>
                <a:close/>
              </a:path>
            </a:pathLst>
          </a:custGeom>
          <a:blipFill>
            <a:blip r:embed="rId4"/>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2AB237CB-E034-467A-8D6E-C8CC85AF0A6C}"/>
              </a:ext>
            </a:extLst>
          </p:cNvPr>
          <p:cNvSpPr txBox="1"/>
          <p:nvPr/>
        </p:nvSpPr>
        <p:spPr>
          <a:xfrm>
            <a:off x="5618560" y="657907"/>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ج. الشخصية</a:t>
            </a:r>
            <a:endParaRPr lang="en-US" sz="4000" dirty="0">
              <a:solidFill>
                <a:srgbClr val="00B0F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2719"/>
    </mc:Choice>
    <mc:Fallback xmlns="">
      <p:transition spd="slow" advTm="11271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
        <p:nvSpPr>
          <p:cNvPr id="10" name="TextBox 9">
            <a:extLst>
              <a:ext uri="{FF2B5EF4-FFF2-40B4-BE49-F238E27FC236}">
                <a16:creationId xmlns:a16="http://schemas.microsoft.com/office/drawing/2014/main" id="{B5FC24E8-98E5-4083-94FF-32395CFF64E6}"/>
              </a:ext>
            </a:extLst>
          </p:cNvPr>
          <p:cNvSpPr txBox="1"/>
          <p:nvPr/>
        </p:nvSpPr>
        <p:spPr>
          <a:xfrm>
            <a:off x="5688685" y="801926"/>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د.  نمط الحياة</a:t>
            </a:r>
            <a:endParaRPr lang="en-US" sz="4000" dirty="0">
              <a:solidFill>
                <a:srgbClr val="00B0F0"/>
              </a:solidFill>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D1FB5956-9B70-4225-9A4E-D26C44AB364C}"/>
              </a:ext>
            </a:extLst>
          </p:cNvPr>
          <p:cNvSpPr txBox="1"/>
          <p:nvPr/>
        </p:nvSpPr>
        <p:spPr>
          <a:xfrm>
            <a:off x="4129088" y="1324547"/>
            <a:ext cx="7938965" cy="5262979"/>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يُعد نمط الحياة واحدًا من أحدث وأهم العوامل المستعملة في فهم سلوك المستهلكين، ويمكن تعريفه بأنه توجهات الزبون المحتمل واهتماماته وآراؤه. إن اهتمام الزبون بالصيد، وموقفه من دور النساء في المجتمع، ورأيه حول أهمية ارتداء الملابس الأنيقة، جميعها عوامل تساعد على فهم سلوك المستهلك في السوق بصورة أفضل.</a:t>
            </a:r>
          </a:p>
          <a:p>
            <a:pPr algn="just" rtl="1"/>
            <a:r>
              <a:rPr lang="ar-EG" sz="2800" b="0" i="0" u="none" strike="noStrike" baseline="0" dirty="0">
                <a:latin typeface="Sakkal Majalla" panose="02000000000000000000" pitchFamily="2" charset="-78"/>
                <a:cs typeface="Sakkal Majalla" panose="02000000000000000000" pitchFamily="2" charset="-78"/>
              </a:rPr>
              <a:t>تنطوي دراسة أنماط الحياة على جوانب عديدة، وهو ما يجعلها مفيدة للغاية في تحليل سلوك المستهلكين. وفي هذا السياق، يقول الباحث البارز في أنماط الحياة جوزيف بلامر </a:t>
            </a:r>
            <a:r>
              <a:rPr lang="en-US" sz="2800" b="0" i="0" u="none" strike="noStrike" baseline="0" dirty="0">
                <a:latin typeface="Sakkal Majalla" panose="02000000000000000000" pitchFamily="2" charset="-78"/>
                <a:cs typeface="Sakkal Majalla" panose="02000000000000000000" pitchFamily="2" charset="-78"/>
              </a:rPr>
              <a:t>Joseph Plummer </a:t>
            </a:r>
            <a:r>
              <a:rPr lang="ar-EG" sz="2800" b="0" i="0" u="none" strike="noStrike" baseline="0" dirty="0">
                <a:latin typeface="Sakkal Majalla" panose="02000000000000000000" pitchFamily="2" charset="-78"/>
                <a:cs typeface="Sakkal Majalla" panose="02000000000000000000" pitchFamily="2" charset="-78"/>
              </a:rPr>
              <a:t>:</a:t>
            </a:r>
          </a:p>
          <a:p>
            <a:pPr algn="just" rtl="1"/>
            <a:r>
              <a:rPr lang="ar-EG" sz="2800" b="1" i="0" u="none" strike="noStrike" baseline="0" dirty="0">
                <a:latin typeface="Sakkal Majalla" panose="02000000000000000000" pitchFamily="2" charset="-78"/>
                <a:cs typeface="Sakkal Majalla" panose="02000000000000000000" pitchFamily="2" charset="-78"/>
              </a:rPr>
              <a:t>"أنماط الحياة تجمع بين السمات الديموغرافية الكثيرة، والصفات الشخصية ذات الأبعاد المتعددة... وهي تُستعمل في تجزئة السوق بسبب قدرتها على تكوين رؤية شاملة لشخصية المستهلك وحياته اليومية، وليس مجرد معلومات معزولة ومتناثرة." </a:t>
            </a:r>
          </a:p>
        </p:txBody>
      </p:sp>
    </p:spTree>
    <p:extLst>
      <p:ext uri="{BB962C8B-B14F-4D97-AF65-F5344CB8AC3E}">
        <p14:creationId xmlns:p14="http://schemas.microsoft.com/office/powerpoint/2010/main" val="1129643454"/>
      </p:ext>
    </p:extLst>
  </p:cSld>
  <p:clrMapOvr>
    <a:masterClrMapping/>
  </p:clrMapOvr>
  <mc:AlternateContent xmlns:mc="http://schemas.openxmlformats.org/markup-compatibility/2006" xmlns:p14="http://schemas.microsoft.com/office/powerpoint/2010/main">
    <mc:Choice Requires="p14">
      <p:transition spd="slow" p14:dur="2000" advTm="123420"/>
    </mc:Choice>
    <mc:Fallback xmlns="">
      <p:transition spd="slow" advTm="12342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130628" y="6259002"/>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FFE73D9-08B3-48ED-A926-F74CDD15AFA8}"/>
              </a:ext>
            </a:extLst>
          </p:cNvPr>
          <p:cNvSpPr txBox="1"/>
          <p:nvPr/>
        </p:nvSpPr>
        <p:spPr>
          <a:xfrm>
            <a:off x="3921153" y="1164134"/>
            <a:ext cx="8090416" cy="5693866"/>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تُعد اتجاهات التسوّق لدى المستهلكين من التطبيقات المفيدة لمفهوم نمط الحياة، فالزبائن المختلفون يتعاملون مع التسوّق بأساليب متباينة، وذلك لأنهم يحملون مواقف وآراء مختلفة حوله، بالإضافة إلى اختلاف مستوى الاهتمام بالتسوّق. والسؤال الآن كيف يقيّم الزبائن البدائل المختلفة ويختارون من بينها؟ أو بالأخص، كيف يختار الزبائن بين العلامات التجارية المختلفة لذات المنتج؟</a:t>
            </a:r>
          </a:p>
          <a:p>
            <a:pPr algn="just" rtl="1"/>
            <a:r>
              <a:rPr lang="ar-EG" sz="2800" b="0" i="0" u="none" strike="noStrike" baseline="0" dirty="0">
                <a:latin typeface="Sakkal Majalla" panose="02000000000000000000" pitchFamily="2" charset="-78"/>
                <a:cs typeface="Sakkal Majalla" panose="02000000000000000000" pitchFamily="2" charset="-78"/>
              </a:rPr>
              <a:t> تركز إجابة هذا السؤال على دور اتجاهات المستهلك، والتي تعبّر عن رأي المستهلك تجاه شخص أو فكرة أو مكان أو شيء. وتتراوح الاتجاهات في شدتها بين سلبية للغاية إلى إيجابية للغاية. </a:t>
            </a:r>
          </a:p>
          <a:p>
            <a:pPr algn="just" rtl="1"/>
            <a:r>
              <a:rPr lang="ar-EG" sz="2800" b="0" i="0" u="none" strike="noStrike" baseline="0" dirty="0">
                <a:latin typeface="Sakkal Majalla" panose="02000000000000000000" pitchFamily="2" charset="-78"/>
                <a:cs typeface="Sakkal Majalla" panose="02000000000000000000" pitchFamily="2" charset="-78"/>
              </a:rPr>
              <a:t>وتنقسم الاتجاهات عادةً إلى ثلاثة مكونات أساسية </a:t>
            </a:r>
            <a:r>
              <a:rPr lang="ar-EG" sz="2800" b="1" i="0" u="sng" strike="noStrike" baseline="0" dirty="0">
                <a:latin typeface="Sakkal Majalla" panose="02000000000000000000" pitchFamily="2" charset="-78"/>
                <a:cs typeface="Sakkal Majalla" panose="02000000000000000000" pitchFamily="2" charset="-78"/>
              </a:rPr>
              <a:t>وهي الجانب الإدراكي، والجانب التأثيري، والجانب السلوكي. </a:t>
            </a:r>
            <a:r>
              <a:rPr lang="ar-EG" sz="2800" b="0" i="0" u="none" strike="noStrike" baseline="0" dirty="0">
                <a:latin typeface="Sakkal Majalla" panose="02000000000000000000" pitchFamily="2" charset="-78"/>
                <a:cs typeface="Sakkal Majalla" panose="02000000000000000000" pitchFamily="2" charset="-78"/>
              </a:rPr>
              <a:t>في البداية يتشكل توجه الزبون تجاه شيء معيّن بناءً على ما يعرفه أو يعتقده، بعد ذلك يتحول هذا التوجه إلى شعور، ثم إلى سلوك أو إجراء. وللتوضيح، لنفترض أننا علمنا أن شركة معينة تلوث نهرًا في المنطقة، حينها سوف نشعر بالغضب الشديد، ثم نقاطع منتجات تلك الشركة.</a:t>
            </a:r>
            <a:endParaRPr lang="en-US" sz="2800" dirty="0">
              <a:latin typeface="Sakkal Majalla" panose="02000000000000000000" pitchFamily="2" charset="-78"/>
              <a:cs typeface="Sakkal Majalla" panose="02000000000000000000" pitchFamily="2" charset="-78"/>
            </a:endParaRPr>
          </a:p>
        </p:txBody>
      </p:sp>
      <p:pic>
        <p:nvPicPr>
          <p:cNvPr id="9" name="Picture 8">
            <a:extLst>
              <a:ext uri="{FF2B5EF4-FFF2-40B4-BE49-F238E27FC236}">
                <a16:creationId xmlns:a16="http://schemas.microsoft.com/office/drawing/2014/main" id="{43125105-3713-4112-AAA3-4FC2F4CB8F0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924506" y="-2070361"/>
            <a:ext cx="7501168" cy="10609856"/>
          </a:xfrm>
          <a:prstGeom prst="rect">
            <a:avLst/>
          </a:prstGeom>
        </p:spPr>
      </p:pic>
      <p:sp>
        <p:nvSpPr>
          <p:cNvPr id="7" name="TextBox 6">
            <a:extLst>
              <a:ext uri="{FF2B5EF4-FFF2-40B4-BE49-F238E27FC236}">
                <a16:creationId xmlns:a16="http://schemas.microsoft.com/office/drawing/2014/main" id="{C6C03A4E-2FBD-4490-A6BD-4EB93BCD97AE}"/>
              </a:ext>
            </a:extLst>
          </p:cNvPr>
          <p:cNvSpPr txBox="1"/>
          <p:nvPr/>
        </p:nvSpPr>
        <p:spPr>
          <a:xfrm>
            <a:off x="5688685" y="701910"/>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د.  نمط الحياة</a:t>
            </a:r>
            <a:endParaRPr lang="en-US" sz="40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518132487"/>
      </p:ext>
    </p:extLst>
  </p:cSld>
  <p:clrMapOvr>
    <a:masterClrMapping/>
  </p:clrMapOvr>
  <mc:AlternateContent xmlns:mc="http://schemas.openxmlformats.org/markup-compatibility/2006" xmlns:p14="http://schemas.microsoft.com/office/powerpoint/2010/main">
    <mc:Choice Requires="p14">
      <p:transition spd="slow" p14:dur="2000" advTm="176179"/>
    </mc:Choice>
    <mc:Fallback xmlns="">
      <p:transition spd="slow" advTm="17617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334659" y="1075140"/>
            <a:ext cx="9679981" cy="5601533"/>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يستند جزء كبير من إستراتيجية التسويق إلى فكرة أن النواحي الإدراكية والتأثيرية والسلوكية في اتجاهات المستهلكين تميل إلى التناغم معًا، وبالتالي إذا كان من الممكن تغيير ما يعتقده الزبائن حول منتج معيّن، فسوف يصبح بالإمكان أيضًا تغيير مشاعرهم وقراراتهم. وتساعد الاتجاهات على التنبؤ بسلوك الزبائن خصوصًا فيما يتعلق بالقرارات ذات الأهمية الكبيرة. </a:t>
            </a:r>
          </a:p>
          <a:p>
            <a:pPr algn="just" rtl="1"/>
            <a:r>
              <a:rPr lang="ar-EG" sz="2800" b="0" i="0" u="none" strike="noStrike" baseline="0" dirty="0">
                <a:latin typeface="Sakkal Majalla" panose="02000000000000000000" pitchFamily="2" charset="-78"/>
                <a:cs typeface="Sakkal Majalla" panose="02000000000000000000" pitchFamily="2" charset="-78"/>
              </a:rPr>
              <a:t>وفي ظل الفرضيات حول تأثير الاتجاهات على سلوك المستهلكين، كيف يمكن للشركة أن توائم بين منتجاتها واتجاهات المستهلكين على نحو يُشعر المستهلكين بأن منتجات الشركة تشبع حاجاتهم؟ </a:t>
            </a:r>
          </a:p>
          <a:p>
            <a:pPr algn="just" rtl="1"/>
            <a:r>
              <a:rPr lang="ar-EG" sz="2800" b="1" i="0" u="sng" strike="noStrike" baseline="0" dirty="0">
                <a:latin typeface="Sakkal Majalla" panose="02000000000000000000" pitchFamily="2" charset="-78"/>
                <a:cs typeface="Sakkal Majalla" panose="02000000000000000000" pitchFamily="2" charset="-78"/>
              </a:rPr>
              <a:t>في هذه الحالة يوجد أمام المسوقين خياران: </a:t>
            </a:r>
            <a:r>
              <a:rPr lang="ar-EG" sz="2800" b="0" i="0" u="none" strike="noStrike" baseline="0" dirty="0">
                <a:latin typeface="Sakkal Majalla" panose="02000000000000000000" pitchFamily="2" charset="-78"/>
                <a:cs typeface="Sakkal Majalla" panose="02000000000000000000" pitchFamily="2" charset="-78"/>
              </a:rPr>
              <a:t>إما أن يغيروا اتجاهات المستهلكين لتصبح متوائمة مع المنتج، أو أن يغيروا المنتج ليصبح متوافقًا مع اتجاهات المستهلكين. </a:t>
            </a:r>
          </a:p>
          <a:p>
            <a:pPr algn="just" rtl="1"/>
            <a:r>
              <a:rPr lang="ar-EG" sz="2800" b="0" i="0" u="none" strike="noStrike" baseline="0" dirty="0">
                <a:latin typeface="Sakkal Majalla" panose="02000000000000000000" pitchFamily="2" charset="-78"/>
                <a:cs typeface="Sakkal Majalla" panose="02000000000000000000" pitchFamily="2" charset="-78"/>
              </a:rPr>
              <a:t>إن تغيير المنتج أسهل بالطبع من تغيير مواقف المستهلكين، ولكن ذلك لا يعني استحالة تغييرها، فقد يكون تغيير اتجاهات المستهلكين في بعض الأحيان هو الخيار المنطقي الوحيد وخصوصًا عندما تطرح الشركة منتجًا جديدًا كليًا، أو استخدامًا جديدًا وغير معتاد لمنتج موجود. مع ذلك، يجب أن يدرك المسوقون أن تغيير اتجاهات المستهلكين أمرٌ في غاية الصعوبة، ولكنه يصبح أمرًا واردًا عندما يحمل الزبائن عقلية متفتحة، أو تكون الاتجاهات ضعيفة، ولا تحمل أبعادًا شخصيّة. </a:t>
            </a:r>
            <a:endParaRPr lang="en-US" sz="2800" dirty="0">
              <a:latin typeface="Sakkal Majalla" panose="02000000000000000000" pitchFamily="2" charset="-78"/>
              <a:cs typeface="Sakkal Majalla" panose="02000000000000000000" pitchFamily="2" charset="-78"/>
            </a:endParaRPr>
          </a:p>
        </p:txBody>
      </p:sp>
      <p:sp>
        <p:nvSpPr>
          <p:cNvPr id="7" name="Freeform 7"/>
          <p:cNvSpPr/>
          <p:nvPr/>
        </p:nvSpPr>
        <p:spPr>
          <a:xfrm>
            <a:off x="314001" y="2445700"/>
            <a:ext cx="1852879" cy="1997713"/>
          </a:xfrm>
          <a:custGeom>
            <a:avLst/>
            <a:gdLst/>
            <a:ahLst/>
            <a:cxnLst/>
            <a:rect l="l" t="t" r="r" b="b"/>
            <a:pathLst>
              <a:path w="3816477" h="4114800">
                <a:moveTo>
                  <a:pt x="0" y="0"/>
                </a:moveTo>
                <a:lnTo>
                  <a:pt x="3816477" y="0"/>
                </a:lnTo>
                <a:lnTo>
                  <a:pt x="381647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dirty="0"/>
          </a:p>
        </p:txBody>
      </p:sp>
      <p:sp>
        <p:nvSpPr>
          <p:cNvPr id="8" name="TextBox 8"/>
          <p:cNvSpPr txBox="1"/>
          <p:nvPr/>
        </p:nvSpPr>
        <p:spPr>
          <a:xfrm>
            <a:off x="-340052" y="6387882"/>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9" name="TextBox 8">
            <a:extLst>
              <a:ext uri="{FF2B5EF4-FFF2-40B4-BE49-F238E27FC236}">
                <a16:creationId xmlns:a16="http://schemas.microsoft.com/office/drawing/2014/main" id="{66983BC3-0DC0-48AA-87E6-3463332656C5}"/>
              </a:ext>
            </a:extLst>
          </p:cNvPr>
          <p:cNvSpPr txBox="1"/>
          <p:nvPr/>
        </p:nvSpPr>
        <p:spPr>
          <a:xfrm>
            <a:off x="5688685" y="587609"/>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د.  نمط الحياة</a:t>
            </a:r>
            <a:endParaRPr lang="en-US" sz="40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729801351"/>
      </p:ext>
    </p:extLst>
  </p:cSld>
  <p:clrMapOvr>
    <a:masterClrMapping/>
  </p:clrMapOvr>
  <mc:AlternateContent xmlns:mc="http://schemas.openxmlformats.org/markup-compatibility/2006" xmlns:p14="http://schemas.microsoft.com/office/powerpoint/2010/main">
    <mc:Choice Requires="p14">
      <p:transition spd="slow" p14:dur="2000" advTm="11360"/>
    </mc:Choice>
    <mc:Fallback xmlns="">
      <p:transition spd="slow" advTm="1136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731588" y="2967335"/>
            <a:ext cx="8162265" cy="923330"/>
          </a:xfrm>
          <a:prstGeom prst="rect">
            <a:avLst/>
          </a:prstGeom>
        </p:spPr>
        <p:txBody>
          <a:bodyPr wrap="square" lIns="0" tIns="0" rIns="0" bIns="0" rtlCol="0" anchor="t">
            <a:spAutoFit/>
          </a:bodyPr>
          <a:lstStyle/>
          <a:p>
            <a:pPr algn="ctr" rtl="1"/>
            <a:r>
              <a:rPr lang="ar-EG" sz="6000" b="1" i="0" u="none" strike="noStrike" baseline="0" dirty="0">
                <a:solidFill>
                  <a:srgbClr val="FF0000"/>
                </a:solidFill>
                <a:latin typeface="Sakkal Majalla" panose="02000000000000000000" pitchFamily="2" charset="-78"/>
                <a:cs typeface="Sakkal Majalla" panose="02000000000000000000" pitchFamily="2" charset="-78"/>
              </a:rPr>
              <a:t>أهم ما جاء في المحاضرة</a:t>
            </a:r>
            <a:endParaRPr lang="en-US" sz="6000" b="1" dirty="0">
              <a:solidFill>
                <a:srgbClr val="FF0000"/>
              </a:solidFill>
              <a:latin typeface="Sakkal Majalla" panose="02000000000000000000" pitchFamily="2" charset="-78"/>
              <a:cs typeface="Sakkal Majalla" panose="02000000000000000000" pitchFamily="2" charset="-78"/>
            </a:endParaRPr>
          </a:p>
        </p:txBody>
      </p:sp>
      <p:sp>
        <p:nvSpPr>
          <p:cNvPr id="7" name="Freeform 7"/>
          <p:cNvSpPr/>
          <p:nvPr/>
        </p:nvSpPr>
        <p:spPr>
          <a:xfrm>
            <a:off x="883416" y="2287141"/>
            <a:ext cx="2550025" cy="2649377"/>
          </a:xfrm>
          <a:custGeom>
            <a:avLst/>
            <a:gdLst/>
            <a:ahLst/>
            <a:cxnLst/>
            <a:rect l="l" t="t" r="r" b="b"/>
            <a:pathLst>
              <a:path w="3825038" h="3974065">
                <a:moveTo>
                  <a:pt x="0" y="0"/>
                </a:moveTo>
                <a:lnTo>
                  <a:pt x="3825038" y="0"/>
                </a:lnTo>
                <a:lnTo>
                  <a:pt x="3825038" y="3974065"/>
                </a:lnTo>
                <a:lnTo>
                  <a:pt x="0" y="3974065"/>
                </a:lnTo>
                <a:lnTo>
                  <a:pt x="0" y="0"/>
                </a:lnTo>
                <a:close/>
              </a:path>
            </a:pathLst>
          </a:custGeom>
          <a:blipFill>
            <a:blip r:embed="rId4"/>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Tree>
    <p:extLst>
      <p:ext uri="{BB962C8B-B14F-4D97-AF65-F5344CB8AC3E}">
        <p14:creationId xmlns:p14="http://schemas.microsoft.com/office/powerpoint/2010/main" val="474200619"/>
      </p:ext>
    </p:extLst>
  </p:cSld>
  <p:clrMapOvr>
    <a:masterClrMapping/>
  </p:clrMapOvr>
  <mc:AlternateContent xmlns:mc="http://schemas.openxmlformats.org/markup-compatibility/2006" xmlns:p14="http://schemas.microsoft.com/office/powerpoint/2010/main">
    <mc:Choice Requires="p14">
      <p:transition spd="slow" p14:dur="2000" advTm="9763"/>
    </mc:Choice>
    <mc:Fallback xmlns="">
      <p:transition spd="slow" advTm="976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0268CC6B-48EF-4895-8BDF-6752F44B2C19}"/>
              </a:ext>
            </a:extLst>
          </p:cNvPr>
          <p:cNvGraphicFramePr/>
          <p:nvPr>
            <p:extLst>
              <p:ext uri="{D42A27DB-BD31-4B8C-83A1-F6EECF244321}">
                <p14:modId xmlns:p14="http://schemas.microsoft.com/office/powerpoint/2010/main" val="3913867160"/>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77590344"/>
      </p:ext>
    </p:extLst>
  </p:cSld>
  <p:clrMapOvr>
    <a:masterClrMapping/>
  </p:clrMapOvr>
  <mc:AlternateContent xmlns:mc="http://schemas.openxmlformats.org/markup-compatibility/2006" xmlns:p14="http://schemas.microsoft.com/office/powerpoint/2010/main">
    <mc:Choice Requires="p14">
      <p:transition spd="slow" p14:dur="2000" advTm="19211"/>
    </mc:Choice>
    <mc:Fallback xmlns="">
      <p:transition spd="slow" advTm="1921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0268CC6B-48EF-4895-8BDF-6752F44B2C19}"/>
              </a:ext>
            </a:extLst>
          </p:cNvPr>
          <p:cNvGraphicFramePr/>
          <p:nvPr>
            <p:extLst>
              <p:ext uri="{D42A27DB-BD31-4B8C-83A1-F6EECF244321}">
                <p14:modId xmlns:p14="http://schemas.microsoft.com/office/powerpoint/2010/main" val="807566586"/>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92787139"/>
      </p:ext>
    </p:extLst>
  </p:cSld>
  <p:clrMapOvr>
    <a:masterClrMapping/>
  </p:clrMapOvr>
  <mc:AlternateContent xmlns:mc="http://schemas.openxmlformats.org/markup-compatibility/2006" xmlns:p14="http://schemas.microsoft.com/office/powerpoint/2010/main">
    <mc:Choice Requires="p14">
      <p:transition spd="slow" p14:dur="2000" advTm="13382"/>
    </mc:Choice>
    <mc:Fallback xmlns="">
      <p:transition spd="slow" advTm="1338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0268CC6B-48EF-4895-8BDF-6752F44B2C19}"/>
              </a:ext>
            </a:extLst>
          </p:cNvPr>
          <p:cNvGraphicFramePr/>
          <p:nvPr>
            <p:extLst>
              <p:ext uri="{D42A27DB-BD31-4B8C-83A1-F6EECF244321}">
                <p14:modId xmlns:p14="http://schemas.microsoft.com/office/powerpoint/2010/main" val="3826593990"/>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797828752"/>
      </p:ext>
    </p:extLst>
  </p:cSld>
  <p:clrMapOvr>
    <a:masterClrMapping/>
  </p:clrMapOvr>
  <mc:AlternateContent xmlns:mc="http://schemas.openxmlformats.org/markup-compatibility/2006" xmlns:p14="http://schemas.microsoft.com/office/powerpoint/2010/main">
    <mc:Choice Requires="p14">
      <p:transition spd="slow" p14:dur="2000" advTm="15451"/>
    </mc:Choice>
    <mc:Fallback xmlns="">
      <p:transition spd="slow" advTm="15451"/>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0268CC6B-48EF-4895-8BDF-6752F44B2C19}"/>
              </a:ext>
            </a:extLst>
          </p:cNvPr>
          <p:cNvGraphicFramePr/>
          <p:nvPr>
            <p:extLst>
              <p:ext uri="{D42A27DB-BD31-4B8C-83A1-F6EECF244321}">
                <p14:modId xmlns:p14="http://schemas.microsoft.com/office/powerpoint/2010/main" val="1548709245"/>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33450665"/>
      </p:ext>
    </p:extLst>
  </p:cSld>
  <p:clrMapOvr>
    <a:masterClrMapping/>
  </p:clrMapOvr>
  <mc:AlternateContent xmlns:mc="http://schemas.openxmlformats.org/markup-compatibility/2006" xmlns:p14="http://schemas.microsoft.com/office/powerpoint/2010/main">
    <mc:Choice Requires="p14">
      <p:transition spd="slow" p14:dur="2000" advTm="11040"/>
    </mc:Choice>
    <mc:Fallback xmlns="">
      <p:transition spd="slow" advTm="1104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0268CC6B-48EF-4895-8BDF-6752F44B2C19}"/>
              </a:ext>
            </a:extLst>
          </p:cNvPr>
          <p:cNvGraphicFramePr/>
          <p:nvPr>
            <p:extLst>
              <p:ext uri="{D42A27DB-BD31-4B8C-83A1-F6EECF244321}">
                <p14:modId xmlns:p14="http://schemas.microsoft.com/office/powerpoint/2010/main" val="3462835469"/>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426358251"/>
      </p:ext>
    </p:extLst>
  </p:cSld>
  <p:clrMapOvr>
    <a:masterClrMapping/>
  </p:clrMapOvr>
  <mc:AlternateContent xmlns:mc="http://schemas.openxmlformats.org/markup-compatibility/2006" xmlns:p14="http://schemas.microsoft.com/office/powerpoint/2010/main">
    <mc:Choice Requires="p14">
      <p:transition spd="slow" p14:dur="2000" advTm="10592"/>
    </mc:Choice>
    <mc:Fallback xmlns="">
      <p:transition spd="slow" advTm="10592"/>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8665"/>
    </mc:Choice>
    <mc:Fallback xmlns="">
      <p:transition spd="slow" advTm="866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2182</TotalTime>
  <Words>5433</Words>
  <Application>Microsoft Office PowerPoint</Application>
  <PresentationFormat>Widescreen</PresentationFormat>
  <Paragraphs>263</Paragraphs>
  <Slides>47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47</vt:i4>
      </vt:variant>
    </vt:vector>
  </HeadingPairs>
  <TitlesOfParts>
    <vt:vector size="55" baseType="lpstr">
      <vt:lpstr>Arial</vt:lpstr>
      <vt:lpstr>Cairo-Bold</vt:lpstr>
      <vt:lpstr>Calibri</vt:lpstr>
      <vt:lpstr>Calibri Light</vt:lpstr>
      <vt:lpstr>Sakkal Majalla</vt:lpstr>
      <vt:lpstr>Times New Roman</vt:lpstr>
      <vt:lpstr>TT Rounds Condensed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MohamedMoheb</cp:lastModifiedBy>
  <cp:revision>97</cp:revision>
  <dcterms:created xsi:type="dcterms:W3CDTF">2023-04-29T09:08:23Z</dcterms:created>
  <dcterms:modified xsi:type="dcterms:W3CDTF">2024-07-04T10:29:11Z</dcterms:modified>
</cp:coreProperties>
</file>