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</p:sldIdLst>
  <p:sldSz cx="19050000" cy="10718800"/>
  <p:notesSz cx="19050000" cy="107188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2" Type="http://schemas.openxmlformats.org/officeDocument/2006/relationships/theme" Target="theme/theme1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customXml" Target="../customXml/item3.xml"/><Relationship Id="rId5" Type="http://schemas.openxmlformats.org/officeDocument/2006/relationships/tableStyles" Target="tableStyles.xml"/><Relationship Id="rId19" Type="http://schemas.openxmlformats.org/officeDocument/2006/relationships/slide" Target="slides/slide14.xml"/><Relationship Id="rId4" Type="http://schemas.openxmlformats.org/officeDocument/2006/relationships/presProps" Target="presProps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customXml" Target="../customXml/item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viewProps" Target="viewProps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customXml" Target="../customXml/item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9226" y="3322828"/>
            <a:ext cx="16197898" cy="22509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858452" y="6002528"/>
            <a:ext cx="13339445" cy="2679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52817" y="2465324"/>
            <a:ext cx="8289512" cy="70744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814020" y="2465324"/>
            <a:ext cx="8289512" cy="70744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2817" y="428752"/>
            <a:ext cx="17150714" cy="17150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2817" y="2465324"/>
            <a:ext cx="17150714" cy="70744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479159" y="9968484"/>
            <a:ext cx="6098032" cy="535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52817" y="9968484"/>
            <a:ext cx="4382960" cy="535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720573" y="9968484"/>
            <a:ext cx="4382960" cy="535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Relationship Id="rId3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Relationship Id="rId3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Relationship Id="rId3" Type="http://schemas.openxmlformats.org/officeDocument/2006/relationships/image" Target="../media/image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Relationship Id="rId3" Type="http://schemas.openxmlformats.org/officeDocument/2006/relationships/image" Target="../media/image5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Relationship Id="rId3" Type="http://schemas.openxmlformats.org/officeDocument/2006/relationships/image" Target="../media/image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Relationship Id="rId3" Type="http://schemas.openxmlformats.org/officeDocument/2006/relationships/image" Target="../media/image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Relationship Id="rId3" Type="http://schemas.openxmlformats.org/officeDocument/2006/relationships/image" Target="../media/image5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Relationship Id="rId3" Type="http://schemas.openxmlformats.org/officeDocument/2006/relationships/image" Target="../media/image5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Relationship Id="rId3" Type="http://schemas.openxmlformats.org/officeDocument/2006/relationships/image" Target="../media/image5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Relationship Id="rId3" Type="http://schemas.openxmlformats.org/officeDocument/2006/relationships/image" Target="../media/image5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Relationship Id="rId3" Type="http://schemas.openxmlformats.org/officeDocument/2006/relationships/image" Target="../media/image5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Relationship Id="rId3" Type="http://schemas.openxmlformats.org/officeDocument/2006/relationships/image" Target="../media/image5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Relationship Id="rId3" Type="http://schemas.openxmlformats.org/officeDocument/2006/relationships/image" Target="../media/image5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Relationship Id="rId3" Type="http://schemas.openxmlformats.org/officeDocument/2006/relationships/image" Target="../media/image5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5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5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Relationship Id="rId3" Type="http://schemas.openxmlformats.org/officeDocument/2006/relationships/image" Target="../media/image5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Relationship Id="rId3" Type="http://schemas.openxmlformats.org/officeDocument/2006/relationships/image" Target="../media/image5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Relationship Id="rId3" Type="http://schemas.openxmlformats.org/officeDocument/2006/relationships/image" Target="../media/image5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Relationship Id="rId3" Type="http://schemas.openxmlformats.org/officeDocument/2006/relationships/image" Target="../media/image5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Relationship Id="rId3" Type="http://schemas.openxmlformats.org/officeDocument/2006/relationships/image" Target="../media/image5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Relationship Id="rId3" Type="http://schemas.openxmlformats.org/officeDocument/2006/relationships/image" Target="../media/image5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Relationship Id="rId3" Type="http://schemas.openxmlformats.org/officeDocument/2006/relationships/image" Target="../media/image5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Relationship Id="rId3" Type="http://schemas.openxmlformats.org/officeDocument/2006/relationships/image" Target="../media/image5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Relationship Id="rId3" Type="http://schemas.openxmlformats.org/officeDocument/2006/relationships/image" Target="../media/image5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Relationship Id="rId3" Type="http://schemas.openxmlformats.org/officeDocument/2006/relationships/image" Target="../media/image5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Relationship Id="rId3" Type="http://schemas.openxmlformats.org/officeDocument/2006/relationships/image" Target="../media/image5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Relationship Id="rId3" Type="http://schemas.openxmlformats.org/officeDocument/2006/relationships/image" Target="../media/image5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Relationship Id="rId3" Type="http://schemas.openxmlformats.org/officeDocument/2006/relationships/image" Target="../media/image5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Relationship Id="rId3" Type="http://schemas.openxmlformats.org/officeDocument/2006/relationships/image" Target="../media/image5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Relationship Id="rId3" Type="http://schemas.openxmlformats.org/officeDocument/2006/relationships/image" Target="../media/image5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jpg"/><Relationship Id="rId3" Type="http://schemas.openxmlformats.org/officeDocument/2006/relationships/image" Target="../media/image5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Relationship Id="rId3" Type="http://schemas.openxmlformats.org/officeDocument/2006/relationships/image" Target="../media/image5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Relationship Id="rId3" Type="http://schemas.openxmlformats.org/officeDocument/2006/relationships/image" Target="../media/image5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Relationship Id="rId3" Type="http://schemas.openxmlformats.org/officeDocument/2006/relationships/image" Target="../media/image5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jpg"/><Relationship Id="rId3" Type="http://schemas.openxmlformats.org/officeDocument/2006/relationships/image" Target="../media/image5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jpg"/><Relationship Id="rId3" Type="http://schemas.openxmlformats.org/officeDocument/2006/relationships/image" Target="../media/image5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Relationship Id="rId3" Type="http://schemas.openxmlformats.org/officeDocument/2006/relationships/image" Target="../media/image5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jpg"/><Relationship Id="rId3" Type="http://schemas.openxmlformats.org/officeDocument/2006/relationships/image" Target="../media/image5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Relationship Id="rId3" Type="http://schemas.openxmlformats.org/officeDocument/2006/relationships/image" Target="../media/image5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.jpg"/><Relationship Id="rId3" Type="http://schemas.openxmlformats.org/officeDocument/2006/relationships/image" Target="../media/image5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Relationship Id="rId3" Type="http://schemas.openxmlformats.org/officeDocument/2006/relationships/image" Target="../media/image5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Relationship Id="rId3" Type="http://schemas.openxmlformats.org/officeDocument/2006/relationships/image" Target="../media/image50.jpg"/><Relationship Id="rId4" Type="http://schemas.openxmlformats.org/officeDocument/2006/relationships/image" Target="../media/image51.jpg"/><Relationship Id="rId5" Type="http://schemas.openxmlformats.org/officeDocument/2006/relationships/image" Target="../media/image52.jpg"/><Relationship Id="rId6" Type="http://schemas.openxmlformats.org/officeDocument/2006/relationships/image" Target="../media/image53.png"/><Relationship Id="rId7" Type="http://schemas.openxmlformats.org/officeDocument/2006/relationships/image" Target="../media/image54.png"/><Relationship Id="rId8" Type="http://schemas.openxmlformats.org/officeDocument/2006/relationships/image" Target="../media/image55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6.jpg"/><Relationship Id="rId3" Type="http://schemas.openxmlformats.org/officeDocument/2006/relationships/image" Target="../media/image57.jpg"/><Relationship Id="rId4" Type="http://schemas.openxmlformats.org/officeDocument/2006/relationships/image" Target="../media/image58.jpg"/><Relationship Id="rId5" Type="http://schemas.openxmlformats.org/officeDocument/2006/relationships/image" Target="../media/image59.jpg"/><Relationship Id="rId6" Type="http://schemas.openxmlformats.org/officeDocument/2006/relationships/image" Target="../media/image60.jpg"/><Relationship Id="rId7" Type="http://schemas.openxmlformats.org/officeDocument/2006/relationships/image" Target="../media/image61.jpg"/><Relationship Id="rId8" Type="http://schemas.openxmlformats.org/officeDocument/2006/relationships/image" Target="../media/image62.png"/><Relationship Id="rId9" Type="http://schemas.openxmlformats.org/officeDocument/2006/relationships/image" Target="../media/image63.png"/><Relationship Id="rId10" Type="http://schemas.openxmlformats.org/officeDocument/2006/relationships/image" Target="../media/image64.png"/><Relationship Id="rId11" Type="http://schemas.openxmlformats.org/officeDocument/2006/relationships/image" Target="../media/image65.png"/><Relationship Id="rId12" Type="http://schemas.openxmlformats.org/officeDocument/2006/relationships/image" Target="../media/image66.jpg"/><Relationship Id="rId13" Type="http://schemas.openxmlformats.org/officeDocument/2006/relationships/image" Target="../media/image67.png"/><Relationship Id="rId14" Type="http://schemas.openxmlformats.org/officeDocument/2006/relationships/image" Target="../media/image68.jpg"/><Relationship Id="rId15" Type="http://schemas.openxmlformats.org/officeDocument/2006/relationships/image" Target="../media/image69.pn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Relationship Id="rId3" Type="http://schemas.openxmlformats.org/officeDocument/2006/relationships/image" Target="../media/image71.jpg"/><Relationship Id="rId4" Type="http://schemas.openxmlformats.org/officeDocument/2006/relationships/image" Target="../media/image72.jpg"/><Relationship Id="rId5" Type="http://schemas.openxmlformats.org/officeDocument/2006/relationships/image" Target="../media/image73.png"/><Relationship Id="rId6" Type="http://schemas.openxmlformats.org/officeDocument/2006/relationships/image" Target="../media/image74.jpg"/><Relationship Id="rId7" Type="http://schemas.openxmlformats.org/officeDocument/2006/relationships/image" Target="../media/image75.jpg"/><Relationship Id="rId8" Type="http://schemas.openxmlformats.org/officeDocument/2006/relationships/image" Target="../media/image76.jpg"/><Relationship Id="rId9" Type="http://schemas.openxmlformats.org/officeDocument/2006/relationships/image" Target="../media/image77.png"/><Relationship Id="rId10" Type="http://schemas.openxmlformats.org/officeDocument/2006/relationships/image" Target="../media/image78.png"/><Relationship Id="rId11" Type="http://schemas.openxmlformats.org/officeDocument/2006/relationships/image" Target="../media/image79.jpg"/><Relationship Id="rId12" Type="http://schemas.openxmlformats.org/officeDocument/2006/relationships/image" Target="../media/image80.png"/><Relationship Id="rId13" Type="http://schemas.openxmlformats.org/officeDocument/2006/relationships/image" Target="../media/image81.png"/><Relationship Id="rId14" Type="http://schemas.openxmlformats.org/officeDocument/2006/relationships/image" Target="../media/image82.png"/><Relationship Id="rId15" Type="http://schemas.openxmlformats.org/officeDocument/2006/relationships/image" Target="../media/image83.png"/><Relationship Id="rId16" Type="http://schemas.openxmlformats.org/officeDocument/2006/relationships/image" Target="../media/image84.png"/><Relationship Id="rId17" Type="http://schemas.openxmlformats.org/officeDocument/2006/relationships/image" Target="../media/image85.jpg"/><Relationship Id="rId18" Type="http://schemas.openxmlformats.org/officeDocument/2006/relationships/image" Target="../media/image86.jpg"/><Relationship Id="rId19" Type="http://schemas.openxmlformats.org/officeDocument/2006/relationships/image" Target="../media/image87.jpg"/><Relationship Id="rId20" Type="http://schemas.openxmlformats.org/officeDocument/2006/relationships/image" Target="../media/image88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9.jpg"/><Relationship Id="rId3" Type="http://schemas.openxmlformats.org/officeDocument/2006/relationships/image" Target="../media/image90.jpg"/><Relationship Id="rId4" Type="http://schemas.openxmlformats.org/officeDocument/2006/relationships/image" Target="../media/image91.jpg"/><Relationship Id="rId5" Type="http://schemas.openxmlformats.org/officeDocument/2006/relationships/image" Target="../media/image92.jpg"/><Relationship Id="rId6" Type="http://schemas.openxmlformats.org/officeDocument/2006/relationships/image" Target="../media/image93.png"/><Relationship Id="rId7" Type="http://schemas.openxmlformats.org/officeDocument/2006/relationships/image" Target="../media/image94.png"/><Relationship Id="rId8" Type="http://schemas.openxmlformats.org/officeDocument/2006/relationships/image" Target="../media/image95.png"/><Relationship Id="rId9" Type="http://schemas.openxmlformats.org/officeDocument/2006/relationships/image" Target="../media/image96.jpg"/><Relationship Id="rId10" Type="http://schemas.openxmlformats.org/officeDocument/2006/relationships/image" Target="../media/image97.png"/><Relationship Id="rId11" Type="http://schemas.openxmlformats.org/officeDocument/2006/relationships/image" Target="../media/image98.png"/><Relationship Id="rId12" Type="http://schemas.openxmlformats.org/officeDocument/2006/relationships/image" Target="../media/image99.png"/><Relationship Id="rId13" Type="http://schemas.openxmlformats.org/officeDocument/2006/relationships/image" Target="../media/image100.png"/><Relationship Id="rId14" Type="http://schemas.openxmlformats.org/officeDocument/2006/relationships/image" Target="../media/image101.png"/><Relationship Id="rId15" Type="http://schemas.openxmlformats.org/officeDocument/2006/relationships/image" Target="../media/image102.png"/><Relationship Id="rId16" Type="http://schemas.openxmlformats.org/officeDocument/2006/relationships/image" Target="../media/image103.png"/><Relationship Id="rId17" Type="http://schemas.openxmlformats.org/officeDocument/2006/relationships/image" Target="../media/image104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1"/>
            <a:ext cx="19056095" cy="107167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85847" y="9838944"/>
              <a:ext cx="3506724" cy="69037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845284" y="9873780"/>
              <a:ext cx="3392804" cy="576580"/>
            </a:xfrm>
            <a:custGeom>
              <a:avLst/>
              <a:gdLst/>
              <a:ahLst/>
              <a:cxnLst/>
              <a:rect l="l" t="t" r="r" b="b"/>
              <a:pathLst>
                <a:path w="3392805" h="576579">
                  <a:moveTo>
                    <a:pt x="3392423" y="0"/>
                  </a:moveTo>
                  <a:lnTo>
                    <a:pt x="0" y="0"/>
                  </a:lnTo>
                  <a:lnTo>
                    <a:pt x="0" y="576237"/>
                  </a:lnTo>
                  <a:lnTo>
                    <a:pt x="3392423" y="576237"/>
                  </a:lnTo>
                  <a:lnTo>
                    <a:pt x="33924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4845284" y="9873780"/>
              <a:ext cx="3392804" cy="576580"/>
            </a:xfrm>
            <a:custGeom>
              <a:avLst/>
              <a:gdLst/>
              <a:ahLst/>
              <a:cxnLst/>
              <a:rect l="l" t="t" r="r" b="b"/>
              <a:pathLst>
                <a:path w="3392805" h="576579">
                  <a:moveTo>
                    <a:pt x="0" y="576237"/>
                  </a:moveTo>
                  <a:lnTo>
                    <a:pt x="3392423" y="576237"/>
                  </a:lnTo>
                  <a:lnTo>
                    <a:pt x="3392423" y="0"/>
                  </a:lnTo>
                  <a:lnTo>
                    <a:pt x="0" y="0"/>
                  </a:lnTo>
                  <a:lnTo>
                    <a:pt x="0" y="576237"/>
                  </a:lnTo>
                  <a:close/>
                </a:path>
              </a:pathLst>
            </a:custGeom>
            <a:ln w="952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1"/>
            <a:ext cx="19056350" cy="10716895"/>
            <a:chOff x="0" y="21"/>
            <a:chExt cx="19056350" cy="107168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1"/>
              <a:ext cx="19056095" cy="10716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9271" y="9665207"/>
              <a:ext cx="3662171" cy="105156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4941295" y="10033847"/>
              <a:ext cx="3291840" cy="631190"/>
            </a:xfrm>
            <a:custGeom>
              <a:avLst/>
              <a:gdLst/>
              <a:ahLst/>
              <a:cxnLst/>
              <a:rect l="l" t="t" r="r" b="b"/>
              <a:pathLst>
                <a:path w="3291840" h="631190">
                  <a:moveTo>
                    <a:pt x="3291840" y="0"/>
                  </a:moveTo>
                  <a:lnTo>
                    <a:pt x="0" y="0"/>
                  </a:lnTo>
                  <a:lnTo>
                    <a:pt x="0" y="631113"/>
                  </a:lnTo>
                  <a:lnTo>
                    <a:pt x="3291840" y="631113"/>
                  </a:lnTo>
                  <a:lnTo>
                    <a:pt x="32918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1"/>
            <a:ext cx="19056095" cy="10716747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1"/>
            <a:ext cx="17532369" cy="10716747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"/>
            <a:ext cx="5628262" cy="1071674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99659" y="5116947"/>
            <a:ext cx="485687" cy="514551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475615" y="7737345"/>
            <a:ext cx="466641" cy="48596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427613" y="3449419"/>
            <a:ext cx="485687" cy="48596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418475" y="1924823"/>
            <a:ext cx="85709" cy="457378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247166" y="3411305"/>
            <a:ext cx="314268" cy="34303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942201" y="4202188"/>
            <a:ext cx="295221" cy="343034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5911701" y="5988829"/>
            <a:ext cx="1057275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00" spc="65">
                <a:solidFill>
                  <a:srgbClr val="1A1A1A"/>
                </a:solidFill>
                <a:latin typeface="Calibri"/>
                <a:cs typeface="Calibri"/>
              </a:rPr>
              <a:t>Paint</a:t>
            </a:r>
            <a:r>
              <a:rPr dirty="0" sz="1700" spc="150">
                <a:solidFill>
                  <a:srgbClr val="1A1A1A"/>
                </a:solidFill>
                <a:latin typeface="Calibri"/>
                <a:cs typeface="Calibri"/>
              </a:rPr>
              <a:t> </a:t>
            </a:r>
            <a:r>
              <a:rPr dirty="0" sz="1700" spc="85">
                <a:solidFill>
                  <a:srgbClr val="181818"/>
                </a:solidFill>
                <a:latin typeface="Calibri"/>
                <a:cs typeface="Calibri"/>
              </a:rPr>
              <a:t>Data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353395" y="5037545"/>
            <a:ext cx="414655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 spc="95">
                <a:solidFill>
                  <a:srgbClr val="1C1C1C"/>
                </a:solidFill>
                <a:latin typeface="Calibri"/>
                <a:cs typeface="Calibri"/>
              </a:rPr>
              <a:t>Data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681857" y="2822116"/>
            <a:ext cx="2009775" cy="57658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892810" marR="5080" indent="-880744">
              <a:lnSpc>
                <a:spcPct val="100699"/>
              </a:lnSpc>
              <a:spcBef>
                <a:spcPts val="85"/>
              </a:spcBef>
            </a:pPr>
            <a:r>
              <a:rPr dirty="0" sz="1800">
                <a:solidFill>
                  <a:srgbClr val="181818"/>
                </a:solidFill>
                <a:latin typeface="Calibri"/>
                <a:cs typeface="Calibri"/>
              </a:rPr>
              <a:t>Interactive</a:t>
            </a:r>
            <a:r>
              <a:rPr dirty="0" sz="1800" spc="60">
                <a:solidFill>
                  <a:srgbClr val="181818"/>
                </a:solidFill>
                <a:latin typeface="Calibri"/>
                <a:cs typeface="Calibri"/>
              </a:rPr>
              <a:t>  </a:t>
            </a:r>
            <a:r>
              <a:rPr dirty="0" sz="1800">
                <a:solidFill>
                  <a:srgbClr val="1A1A1A"/>
                </a:solidFill>
                <a:latin typeface="Calibri"/>
                <a:cs typeface="Calibri"/>
              </a:rPr>
              <a:t>k-</a:t>
            </a:r>
            <a:r>
              <a:rPr dirty="0" sz="1800" spc="40">
                <a:solidFill>
                  <a:srgbClr val="1A1A1A"/>
                </a:solidFill>
                <a:latin typeface="Calibri"/>
                <a:cs typeface="Calibri"/>
              </a:rPr>
              <a:t>Means </a:t>
            </a:r>
            <a:r>
              <a:rPr dirty="0" sz="1800" spc="-25">
                <a:solidFill>
                  <a:srgbClr val="1C1C1C"/>
                </a:solidFill>
                <a:latin typeface="Calibri"/>
                <a:cs typeface="Calibri"/>
              </a:rPr>
              <a:t>(1)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392047" y="5031193"/>
            <a:ext cx="42989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i="1">
                <a:solidFill>
                  <a:srgbClr val="2F2F2F"/>
                </a:solidFill>
                <a:latin typeface="Calibri"/>
                <a:cs typeface="Calibri"/>
              </a:rPr>
              <a:t>y</a:t>
            </a:r>
            <a:r>
              <a:rPr dirty="0" sz="1400" spc="365" i="1">
                <a:solidFill>
                  <a:srgbClr val="2F2F2F"/>
                </a:solidFill>
                <a:latin typeface="Calibri"/>
                <a:cs typeface="Calibri"/>
              </a:rPr>
              <a:t> </a:t>
            </a:r>
            <a:r>
              <a:rPr dirty="0" sz="1400" i="1">
                <a:solidFill>
                  <a:srgbClr val="5D5D5D"/>
                </a:solidFill>
                <a:latin typeface="Calibri"/>
                <a:cs typeface="Calibri"/>
              </a:rPr>
              <a:t>y</a:t>
            </a:r>
            <a:r>
              <a:rPr dirty="0" sz="1400" spc="350" i="1">
                <a:solidFill>
                  <a:srgbClr val="5D5D5D"/>
                </a:solidFill>
                <a:latin typeface="Calibri"/>
                <a:cs typeface="Calibri"/>
              </a:rPr>
              <a:t> </a:t>
            </a:r>
            <a:r>
              <a:rPr dirty="0" sz="1400" spc="-50" i="1">
                <a:solidFill>
                  <a:srgbClr val="5E5E5E"/>
                </a:solidFill>
                <a:latin typeface="Calibri"/>
                <a:cs typeface="Calibri"/>
              </a:rPr>
              <a:t>y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0002622" y="5828507"/>
            <a:ext cx="247650" cy="24511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ts val="1760"/>
              </a:lnSpc>
            </a:pPr>
            <a:r>
              <a:rPr dirty="0" sz="1750" spc="25">
                <a:solidFill>
                  <a:srgbClr val="131313"/>
                </a:solidFill>
                <a:latin typeface="Calibri"/>
                <a:cs typeface="Calibri"/>
              </a:rPr>
              <a:t>”e</a:t>
            </a:r>
            <a:endParaRPr sz="175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0227279" y="5944363"/>
            <a:ext cx="883285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55">
                <a:solidFill>
                  <a:srgbClr val="161616"/>
                </a:solidFill>
                <a:latin typeface="Calibri"/>
                <a:cs typeface="Calibri"/>
              </a:rPr>
              <a:t>k-</a:t>
            </a:r>
            <a:r>
              <a:rPr dirty="0" sz="1750" spc="70">
                <a:solidFill>
                  <a:srgbClr val="161616"/>
                </a:solidFill>
                <a:latin typeface="Calibri"/>
                <a:cs typeface="Calibri"/>
              </a:rPr>
              <a:t>Means</a:t>
            </a:r>
            <a:endParaRPr sz="175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0198523" y="8625110"/>
            <a:ext cx="102616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150">
                <a:solidFill>
                  <a:srgbClr val="131313"/>
                </a:solidFill>
                <a:latin typeface="Calibri"/>
                <a:cs typeface="Calibri"/>
              </a:rPr>
              <a:t>Save</a:t>
            </a:r>
            <a:r>
              <a:rPr dirty="0" sz="1650" spc="65">
                <a:solidFill>
                  <a:srgbClr val="131313"/>
                </a:solidFill>
                <a:latin typeface="Calibri"/>
                <a:cs typeface="Calibri"/>
              </a:rPr>
              <a:t> </a:t>
            </a:r>
            <a:r>
              <a:rPr dirty="0" sz="1650" spc="110">
                <a:solidFill>
                  <a:srgbClr val="1F1F1F"/>
                </a:solidFill>
                <a:latin typeface="Calibri"/>
                <a:cs typeface="Calibri"/>
              </a:rPr>
              <a:t>Data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3055066" y="4372123"/>
            <a:ext cx="1491615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>
                <a:solidFill>
                  <a:srgbClr val="161616"/>
                </a:solidFill>
                <a:latin typeface="Calibri"/>
                <a:cs typeface="Calibri"/>
              </a:rPr>
              <a:t>Silhouette</a:t>
            </a:r>
            <a:r>
              <a:rPr dirty="0" sz="1750" spc="175">
                <a:solidFill>
                  <a:srgbClr val="161616"/>
                </a:solidFill>
                <a:latin typeface="Calibri"/>
                <a:cs typeface="Calibri"/>
              </a:rPr>
              <a:t>  </a:t>
            </a:r>
            <a:r>
              <a:rPr dirty="0" sz="1750" spc="-20">
                <a:solidFill>
                  <a:srgbClr val="111111"/>
                </a:solidFill>
                <a:latin typeface="Calibri"/>
                <a:cs typeface="Calibri"/>
              </a:rPr>
              <a:t>Plot</a:t>
            </a:r>
            <a:endParaRPr sz="175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3426262" y="7214859"/>
            <a:ext cx="12084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65">
                <a:latin typeface="Calibri"/>
                <a:cs typeface="Calibri"/>
              </a:rPr>
              <a:t>Scatter </a:t>
            </a:r>
            <a:r>
              <a:rPr dirty="0" sz="1800" spc="45">
                <a:solidFill>
                  <a:srgbClr val="1F1F1F"/>
                </a:solidFill>
                <a:latin typeface="Calibri"/>
                <a:cs typeface="Calibri"/>
              </a:rPr>
              <a:t>Plot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4783511" y="3400193"/>
            <a:ext cx="1229360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65">
                <a:solidFill>
                  <a:srgbClr val="1A1A1A"/>
                </a:solidFill>
                <a:latin typeface="Calibri"/>
                <a:cs typeface="Calibri"/>
              </a:rPr>
              <a:t>'selecte</a:t>
            </a:r>
            <a:r>
              <a:rPr dirty="0" baseline="3831" sz="2175" spc="97">
                <a:solidFill>
                  <a:srgbClr val="1A1A1A"/>
                </a:solidFill>
                <a:latin typeface="Calibri"/>
                <a:cs typeface="Calibri"/>
              </a:rPr>
              <a:t>d</a:t>
            </a:r>
            <a:r>
              <a:rPr dirty="0" baseline="3831" sz="2175" spc="165">
                <a:solidFill>
                  <a:srgbClr val="1A1A1A"/>
                </a:solidFill>
                <a:latin typeface="Calibri"/>
                <a:cs typeface="Calibri"/>
              </a:rPr>
              <a:t> </a:t>
            </a:r>
            <a:r>
              <a:rPr dirty="0" sz="1450" spc="60">
                <a:solidFill>
                  <a:srgbClr val="181818"/>
                </a:solidFill>
                <a:latin typeface="Calibri"/>
                <a:cs typeface="Calibri"/>
              </a:rPr>
              <a:t>Data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16256660" y="3400193"/>
            <a:ext cx="422909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60">
                <a:solidFill>
                  <a:srgbClr val="232323"/>
                </a:solidFill>
                <a:latin typeface="Calibri"/>
                <a:cs typeface="Calibri"/>
              </a:rPr>
              <a:t>Data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7120069" y="4314950"/>
            <a:ext cx="1093470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80">
                <a:solidFill>
                  <a:srgbClr val="1C1C1C"/>
                </a:solidFill>
                <a:latin typeface="Calibri"/>
                <a:cs typeface="Calibri"/>
              </a:rPr>
              <a:t>Data</a:t>
            </a:r>
            <a:r>
              <a:rPr dirty="0" sz="1750" spc="90">
                <a:solidFill>
                  <a:srgbClr val="1C1C1C"/>
                </a:solidFill>
                <a:latin typeface="Calibri"/>
                <a:cs typeface="Calibri"/>
              </a:rPr>
              <a:t> </a:t>
            </a:r>
            <a:r>
              <a:rPr dirty="0" sz="1750" spc="45">
                <a:solidFill>
                  <a:srgbClr val="0F0F0F"/>
                </a:solidFill>
                <a:latin typeface="Calibri"/>
                <a:cs typeface="Calibri"/>
              </a:rPr>
              <a:t>Table</a:t>
            </a:r>
            <a:endParaRPr sz="17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"/>
            <a:ext cx="5752064" cy="1071674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32963" y="2925339"/>
            <a:ext cx="304745" cy="419263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70891" y="6555785"/>
            <a:ext cx="428547" cy="45737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961357" y="1038652"/>
            <a:ext cx="314268" cy="419263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751624" y="8814092"/>
            <a:ext cx="419024" cy="41926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627823" y="4783441"/>
            <a:ext cx="419024" cy="419263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466202" y="3782925"/>
            <a:ext cx="114279" cy="114344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447154" y="4840613"/>
            <a:ext cx="114279" cy="10481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961135" y="2858638"/>
            <a:ext cx="66662" cy="66701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8218595" y="1858122"/>
            <a:ext cx="276175" cy="276333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8599527" y="3840096"/>
            <a:ext cx="3248025" cy="543560"/>
            <a:chOff x="8599527" y="3840096"/>
            <a:chExt cx="3248025" cy="543560"/>
          </a:xfrm>
        </p:grpSpPr>
        <p:pic>
          <p:nvPicPr>
            <p:cNvPr id="13" name="object 1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599527" y="3944913"/>
              <a:ext cx="3056975" cy="438321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694595" y="3840096"/>
              <a:ext cx="152372" cy="114344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3684961" y="6612956"/>
            <a:ext cx="380931" cy="123873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199440" y="2772880"/>
            <a:ext cx="323791" cy="104815"/>
          </a:xfrm>
          <a:prstGeom prst="rect">
            <a:avLst/>
          </a:prstGeom>
        </p:spPr>
      </p:pic>
      <p:sp>
        <p:nvSpPr>
          <p:cNvPr id="17" name="object 17" descr=""/>
          <p:cNvSpPr txBox="1"/>
          <p:nvPr/>
        </p:nvSpPr>
        <p:spPr>
          <a:xfrm>
            <a:off x="6713641" y="3673349"/>
            <a:ext cx="330200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-25">
                <a:solidFill>
                  <a:srgbClr val="111111"/>
                </a:solidFill>
                <a:latin typeface="Arial MT"/>
                <a:cs typeface="Arial MT"/>
              </a:rPr>
              <a:t>File</a:t>
            </a:r>
            <a:endParaRPr sz="1550">
              <a:latin typeface="Arial MT"/>
              <a:cs typeface="Arial MT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9705403" y="1793014"/>
            <a:ext cx="80391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>
                <a:solidFill>
                  <a:srgbClr val="1A1A1A"/>
                </a:solidFill>
                <a:latin typeface="Arial MT"/>
                <a:cs typeface="Arial MT"/>
              </a:rPr>
              <a:t>Data</a:t>
            </a:r>
            <a:r>
              <a:rPr dirty="0" sz="1500" spc="10">
                <a:solidFill>
                  <a:srgbClr val="1A1A1A"/>
                </a:solidFill>
                <a:latin typeface="Arial MT"/>
                <a:cs typeface="Arial MT"/>
              </a:rPr>
              <a:t> </a:t>
            </a:r>
            <a:r>
              <a:rPr dirty="0" sz="1500" spc="-20">
                <a:solidFill>
                  <a:srgbClr val="1A1A1A"/>
                </a:solidFill>
                <a:latin typeface="Arial MT"/>
                <a:cs typeface="Arial MT"/>
              </a:rPr>
              <a:t>Info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435083" y="5378991"/>
            <a:ext cx="1287145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-10">
                <a:solidFill>
                  <a:srgbClr val="181818"/>
                </a:solidFill>
                <a:latin typeface="Arial MT"/>
                <a:cs typeface="Arial MT"/>
              </a:rPr>
              <a:t>Silhouette</a:t>
            </a:r>
            <a:r>
              <a:rPr dirty="0" sz="1550" spc="35">
                <a:solidFill>
                  <a:srgbClr val="181818"/>
                </a:solidFill>
                <a:latin typeface="Arial MT"/>
                <a:cs typeface="Arial MT"/>
              </a:rPr>
              <a:t> </a:t>
            </a:r>
            <a:r>
              <a:rPr dirty="0" sz="1550" spc="-20">
                <a:solidFill>
                  <a:srgbClr val="212121"/>
                </a:solidFill>
                <a:latin typeface="Arial MT"/>
                <a:cs typeface="Arial MT"/>
              </a:rPr>
              <a:t>Plot</a:t>
            </a:r>
            <a:endParaRPr sz="1550">
              <a:latin typeface="Arial MT"/>
              <a:cs typeface="Arial MT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292232" y="7303793"/>
            <a:ext cx="1370330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-10">
                <a:solidFill>
                  <a:srgbClr val="151515"/>
                </a:solidFill>
                <a:latin typeface="Arial MT"/>
                <a:cs typeface="Arial MT"/>
              </a:rPr>
              <a:t>Select</a:t>
            </a:r>
            <a:r>
              <a:rPr dirty="0" sz="1550" spc="-30">
                <a:solidFill>
                  <a:srgbClr val="151515"/>
                </a:solidFill>
                <a:latin typeface="Arial MT"/>
                <a:cs typeface="Arial MT"/>
              </a:rPr>
              <a:t> </a:t>
            </a:r>
            <a:r>
              <a:rPr dirty="0" sz="1550" spc="-25">
                <a:solidFill>
                  <a:srgbClr val="0F0F0F"/>
                </a:solidFill>
                <a:latin typeface="Arial MT"/>
                <a:cs typeface="Arial MT"/>
              </a:rPr>
              <a:t>Columns</a:t>
            </a:r>
            <a:endParaRPr sz="1550">
              <a:latin typeface="Arial MT"/>
              <a:cs typeface="Arial MT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1131368" y="4684982"/>
            <a:ext cx="1050925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 spc="-20">
                <a:solidFill>
                  <a:srgbClr val="1A1A1A"/>
                </a:solidFill>
                <a:latin typeface="Arial MT"/>
                <a:cs typeface="Arial MT"/>
              </a:rPr>
              <a:t>Selected</a:t>
            </a:r>
            <a:r>
              <a:rPr dirty="0" sz="1350">
                <a:solidFill>
                  <a:srgbClr val="1A1A1A"/>
                </a:solidFill>
                <a:latin typeface="Arial MT"/>
                <a:cs typeface="Arial MT"/>
              </a:rPr>
              <a:t> </a:t>
            </a:r>
            <a:r>
              <a:rPr dirty="0" sz="1350" spc="-55">
                <a:solidFill>
                  <a:srgbClr val="1F1F1F"/>
                </a:solidFill>
                <a:latin typeface="Arial MT"/>
                <a:cs typeface="Arial MT"/>
              </a:rPr>
              <a:t>Data</a:t>
            </a:r>
            <a:endParaRPr sz="1350">
              <a:latin typeface="Arial MT"/>
              <a:cs typeface="Arial MT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2401962" y="4684982"/>
            <a:ext cx="362585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 spc="-45">
                <a:solidFill>
                  <a:srgbClr val="1A1A1A"/>
                </a:solidFill>
                <a:latin typeface="Arial MT"/>
                <a:cs typeface="Arial MT"/>
              </a:rPr>
              <a:t>Data</a:t>
            </a:r>
            <a:endParaRPr sz="1350">
              <a:latin typeface="Arial MT"/>
              <a:cs typeface="Arial MT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1726298" y="6406505"/>
            <a:ext cx="36004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25">
                <a:solidFill>
                  <a:srgbClr val="282828"/>
                </a:solidFill>
                <a:latin typeface="Arial MT"/>
                <a:cs typeface="Arial MT"/>
              </a:rPr>
              <a:t>Data</a:t>
            </a:r>
            <a:endParaRPr sz="1300">
              <a:latin typeface="Arial MT"/>
              <a:cs typeface="Arial MT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2075623" y="3428780"/>
            <a:ext cx="187960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25">
                <a:solidFill>
                  <a:srgbClr val="212121"/>
                </a:solidFill>
                <a:latin typeface="Arial MT"/>
                <a:cs typeface="Arial MT"/>
              </a:rPr>
              <a:t>s“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3310781" y="3562182"/>
            <a:ext cx="1027430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35">
                <a:latin typeface="Arial MT"/>
                <a:cs typeface="Arial MT"/>
              </a:rPr>
              <a:t>Scatter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 spc="-20">
                <a:solidFill>
                  <a:srgbClr val="161616"/>
                </a:solidFill>
                <a:latin typeface="Arial MT"/>
                <a:cs typeface="Arial MT"/>
              </a:rPr>
              <a:t>Plot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3361365" y="5525099"/>
            <a:ext cx="94170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45">
                <a:solidFill>
                  <a:srgbClr val="181818"/>
                </a:solidFill>
                <a:latin typeface="Arial MT"/>
                <a:cs typeface="Arial MT"/>
              </a:rPr>
              <a:t>Data</a:t>
            </a:r>
            <a:r>
              <a:rPr dirty="0" sz="1600" spc="-60">
                <a:solidFill>
                  <a:srgbClr val="181818"/>
                </a:solidFill>
                <a:latin typeface="Arial MT"/>
                <a:cs typeface="Arial MT"/>
              </a:rPr>
              <a:t> </a:t>
            </a:r>
            <a:r>
              <a:rPr dirty="0" sz="1600" spc="-70">
                <a:solidFill>
                  <a:srgbClr val="1A1A1A"/>
                </a:solidFill>
                <a:latin typeface="Arial MT"/>
                <a:cs typeface="Arial MT"/>
              </a:rPr>
              <a:t>Table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13449681" y="7294264"/>
            <a:ext cx="765175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-20">
                <a:solidFill>
                  <a:srgbClr val="111111"/>
                </a:solidFill>
                <a:latin typeface="Arial MT"/>
                <a:cs typeface="Arial MT"/>
              </a:rPr>
              <a:t>k-</a:t>
            </a:r>
            <a:r>
              <a:rPr dirty="0" sz="1550" spc="-10">
                <a:solidFill>
                  <a:srgbClr val="111111"/>
                </a:solidFill>
                <a:latin typeface="Arial MT"/>
                <a:cs typeface="Arial MT"/>
              </a:rPr>
              <a:t>Means</a:t>
            </a:r>
            <a:endParaRPr sz="1550">
              <a:latin typeface="Arial MT"/>
              <a:cs typeface="Arial MT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13343788" y="9574807"/>
            <a:ext cx="1210310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1C1C1C"/>
                </a:solidFill>
                <a:latin typeface="Arial MT"/>
                <a:cs typeface="Arial MT"/>
              </a:rPr>
              <a:t>Data</a:t>
            </a:r>
            <a:r>
              <a:rPr dirty="0" sz="1450" spc="125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450">
                <a:solidFill>
                  <a:srgbClr val="1C1C1C"/>
                </a:solidFill>
                <a:latin typeface="Arial MT"/>
                <a:cs typeface="Arial MT"/>
              </a:rPr>
              <a:t>Table</a:t>
            </a:r>
            <a:r>
              <a:rPr dirty="0" sz="1450" spc="95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450" spc="-60">
                <a:solidFill>
                  <a:srgbClr val="0E0E0E"/>
                </a:solidFill>
                <a:latin typeface="Arial MT"/>
                <a:cs typeface="Arial MT"/>
              </a:rPr>
              <a:t>(1)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15364688" y="6503380"/>
            <a:ext cx="3505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0">
                <a:latin typeface="Arial MT"/>
                <a:cs typeface="Arial MT"/>
              </a:rPr>
              <a:t>Data</a:t>
            </a:r>
            <a:endParaRPr sz="1250">
              <a:latin typeface="Arial MT"/>
              <a:cs typeface="Arial MT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16577259" y="7335556"/>
            <a:ext cx="130873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20">
                <a:latin typeface="Arial MT"/>
                <a:cs typeface="Arial MT"/>
              </a:rPr>
              <a:t>Scatter</a:t>
            </a:r>
            <a:r>
              <a:rPr dirty="0" sz="1600" spc="-15"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111111"/>
                </a:solidFill>
                <a:latin typeface="Arial MT"/>
                <a:cs typeface="Arial MT"/>
              </a:rPr>
              <a:t>Plot</a:t>
            </a:r>
            <a:r>
              <a:rPr dirty="0" sz="1600" spc="10">
                <a:solidFill>
                  <a:srgbClr val="111111"/>
                </a:solidFill>
                <a:latin typeface="Arial MT"/>
                <a:cs typeface="Arial MT"/>
              </a:rPr>
              <a:t> </a:t>
            </a:r>
            <a:r>
              <a:rPr dirty="0" sz="1600" spc="-125">
                <a:latin typeface="Arial MT"/>
                <a:cs typeface="Arial MT"/>
              </a:rPr>
              <a:t>(1)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"/>
            <a:ext cx="5637785" cy="1071674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75845" y="2915811"/>
            <a:ext cx="295221" cy="40973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93" y="7403841"/>
            <a:ext cx="447594" cy="419263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266103" y="5088360"/>
            <a:ext cx="380931" cy="40973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161121" y="7794518"/>
            <a:ext cx="409501" cy="40973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684961" y="4354648"/>
            <a:ext cx="2837939" cy="2563227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199050" y="5612440"/>
            <a:ext cx="399977" cy="40973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418584" y="5212234"/>
            <a:ext cx="114279" cy="10481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361444" y="6126992"/>
            <a:ext cx="114279" cy="104815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228009" y="2582305"/>
            <a:ext cx="371408" cy="362091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199550" y="1772364"/>
            <a:ext cx="190465" cy="171517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218595" y="2625184"/>
            <a:ext cx="314268" cy="138166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8466202" y="5326578"/>
            <a:ext cx="152372" cy="209631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2189806" y="6908347"/>
            <a:ext cx="314268" cy="171517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2237422" y="7642059"/>
            <a:ext cx="314268" cy="142930"/>
          </a:xfrm>
          <a:prstGeom prst="rect">
            <a:avLst/>
          </a:prstGeom>
        </p:spPr>
      </p:pic>
      <p:grpSp>
        <p:nvGrpSpPr>
          <p:cNvPr id="17" name="object 17" descr=""/>
          <p:cNvGrpSpPr/>
          <p:nvPr/>
        </p:nvGrpSpPr>
        <p:grpSpPr>
          <a:xfrm>
            <a:off x="13723061" y="2477489"/>
            <a:ext cx="342900" cy="324485"/>
            <a:chOff x="13723061" y="2477489"/>
            <a:chExt cx="342900" cy="324485"/>
          </a:xfrm>
        </p:grpSpPr>
        <p:pic>
          <p:nvPicPr>
            <p:cNvPr id="18" name="object 18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808761" y="2477489"/>
              <a:ext cx="257128" cy="171517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3723061" y="2649006"/>
              <a:ext cx="238082" cy="152459"/>
            </a:xfrm>
            <a:prstGeom prst="rect">
              <a:avLst/>
            </a:prstGeom>
          </p:spPr>
        </p:pic>
      </p:grpSp>
      <p:pic>
        <p:nvPicPr>
          <p:cNvPr id="20" name="object 20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4932507" y="5064538"/>
            <a:ext cx="2961741" cy="633660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7341901" y="7403841"/>
            <a:ext cx="352361" cy="152459"/>
          </a:xfrm>
          <a:prstGeom prst="rect">
            <a:avLst/>
          </a:prstGeom>
        </p:spPr>
      </p:pic>
      <p:sp>
        <p:nvSpPr>
          <p:cNvPr id="22" name="object 22" descr=""/>
          <p:cNvSpPr txBox="1"/>
          <p:nvPr/>
        </p:nvSpPr>
        <p:spPr>
          <a:xfrm>
            <a:off x="6257565" y="3647940"/>
            <a:ext cx="319405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-20">
                <a:solidFill>
                  <a:srgbClr val="131313"/>
                </a:solidFill>
                <a:latin typeface="Arial MT"/>
                <a:cs typeface="Arial MT"/>
              </a:rPr>
              <a:t>File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9682116" y="1640555"/>
            <a:ext cx="127127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-80">
                <a:solidFill>
                  <a:srgbClr val="181818"/>
                </a:solidFill>
                <a:latin typeface="Arial MT"/>
                <a:cs typeface="Arial MT"/>
              </a:rPr>
              <a:t>Scatter</a:t>
            </a:r>
            <a:r>
              <a:rPr dirty="0" sz="1650" spc="-30">
                <a:solidFill>
                  <a:srgbClr val="181818"/>
                </a:solidFill>
                <a:latin typeface="Arial MT"/>
                <a:cs typeface="Arial MT"/>
              </a:rPr>
              <a:t> </a:t>
            </a:r>
            <a:r>
              <a:rPr dirty="0" sz="1650" spc="-35">
                <a:solidFill>
                  <a:srgbClr val="1F1F1F"/>
                </a:solidFill>
                <a:latin typeface="Arial MT"/>
                <a:cs typeface="Arial MT"/>
              </a:rPr>
              <a:t>Plot</a:t>
            </a:r>
            <a:r>
              <a:rPr dirty="0" sz="1650" spc="-30">
                <a:solidFill>
                  <a:srgbClr val="1F1F1F"/>
                </a:solidFill>
                <a:latin typeface="Arial MT"/>
                <a:cs typeface="Arial MT"/>
              </a:rPr>
              <a:t> </a:t>
            </a:r>
            <a:r>
              <a:rPr dirty="0" sz="1650" spc="-135">
                <a:solidFill>
                  <a:srgbClr val="212121"/>
                </a:solidFill>
                <a:latin typeface="Arial MT"/>
                <a:cs typeface="Arial MT"/>
              </a:rPr>
              <a:t>(1)</a:t>
            </a:r>
            <a:endParaRPr sz="1650">
              <a:latin typeface="Arial MT"/>
              <a:cs typeface="Arial MT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0003515" y="3263613"/>
            <a:ext cx="73469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solidFill>
                  <a:srgbClr val="111111"/>
                </a:solidFill>
                <a:latin typeface="Arial MT"/>
                <a:cs typeface="Arial MT"/>
              </a:rPr>
              <a:t>k-</a:t>
            </a:r>
            <a:r>
              <a:rPr dirty="0" sz="1400" spc="-10">
                <a:solidFill>
                  <a:srgbClr val="111111"/>
                </a:solidFill>
                <a:latin typeface="Arial MT"/>
                <a:cs typeface="Arial MT"/>
              </a:rPr>
              <a:t>Means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0020650" y="5826842"/>
            <a:ext cx="85280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>
                <a:solidFill>
                  <a:srgbClr val="111111"/>
                </a:solidFill>
                <a:latin typeface="Arial MT"/>
                <a:cs typeface="Arial MT"/>
              </a:rPr>
              <a:t>Distances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9601390" y="8139146"/>
            <a:ext cx="159194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25">
                <a:solidFill>
                  <a:srgbClr val="161616"/>
                </a:solidFill>
                <a:latin typeface="Arial MT"/>
                <a:cs typeface="Arial MT"/>
              </a:rPr>
              <a:t>Louvain</a:t>
            </a:r>
            <a:r>
              <a:rPr dirty="0" sz="1500" spc="5">
                <a:solidFill>
                  <a:srgbClr val="161616"/>
                </a:solidFill>
                <a:latin typeface="Arial MT"/>
                <a:cs typeface="Arial MT"/>
              </a:rPr>
              <a:t> </a:t>
            </a:r>
            <a:r>
              <a:rPr dirty="0" sz="1500" spc="-10">
                <a:solidFill>
                  <a:srgbClr val="111111"/>
                </a:solidFill>
                <a:latin typeface="Arial MT"/>
                <a:cs typeface="Arial MT"/>
              </a:rPr>
              <a:t>Clustering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9915404" y="9851139"/>
            <a:ext cx="754380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-50">
                <a:solidFill>
                  <a:srgbClr val="161616"/>
                </a:solidFill>
                <a:latin typeface="Arial MT"/>
                <a:cs typeface="Arial MT"/>
              </a:rPr>
              <a:t>DBSCAN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11935811" y="2399677"/>
            <a:ext cx="35052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130">
                <a:solidFill>
                  <a:srgbClr val="1D1D1D"/>
                </a:solidFill>
                <a:latin typeface="Courier New"/>
                <a:cs typeface="Courier New"/>
              </a:rPr>
              <a:t>Data</a:t>
            </a:r>
            <a:endParaRPr sz="1300">
              <a:latin typeface="Courier New"/>
              <a:cs typeface="Courier New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11692494" y="3439896"/>
            <a:ext cx="35179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aseline="4444" sz="1875" spc="-52">
                <a:solidFill>
                  <a:srgbClr val="262626"/>
                </a:solidFill>
                <a:latin typeface="Arial MT"/>
                <a:cs typeface="Arial MT"/>
              </a:rPr>
              <a:t>G</a:t>
            </a:r>
            <a:r>
              <a:rPr dirty="0" sz="1250" spc="-35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dirty="0" baseline="-4444" sz="1875" spc="-52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dirty="0" sz="1250" spc="-35">
                <a:solidFill>
                  <a:srgbClr val="7C7C7C"/>
                </a:solidFill>
                <a:latin typeface="Arial MT"/>
                <a:cs typeface="Arial MT"/>
              </a:rPr>
              <a:t>a</a:t>
            </a:r>
            <a:endParaRPr sz="1250">
              <a:latin typeface="Arial MT"/>
              <a:cs typeface="Arial MT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11804934" y="5061367"/>
            <a:ext cx="716280" cy="186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-20">
                <a:solidFill>
                  <a:srgbClr val="151515"/>
                </a:solidFill>
                <a:latin typeface="Arial MT"/>
                <a:cs typeface="Arial MT"/>
              </a:rPr>
              <a:t>Dis</a:t>
            </a:r>
            <a:r>
              <a:rPr dirty="0" sz="1050" spc="90">
                <a:solidFill>
                  <a:srgbClr val="151515"/>
                </a:solidFill>
                <a:latin typeface="Arial MT"/>
                <a:cs typeface="Arial MT"/>
              </a:rPr>
              <a:t> </a:t>
            </a:r>
            <a:r>
              <a:rPr dirty="0" sz="1050" spc="-60">
                <a:solidFill>
                  <a:srgbClr val="1F1F1F"/>
                </a:solidFill>
                <a:latin typeface="Arial MT"/>
                <a:cs typeface="Arial MT"/>
              </a:rPr>
              <a:t>th</a:t>
            </a:r>
            <a:r>
              <a:rPr dirty="0" sz="1050" spc="-15">
                <a:solidFill>
                  <a:srgbClr val="1F1F1F"/>
                </a:solidFill>
                <a:latin typeface="Arial MT"/>
                <a:cs typeface="Arial MT"/>
              </a:rPr>
              <a:t> </a:t>
            </a:r>
            <a:r>
              <a:rPr dirty="0" sz="1050" spc="-105">
                <a:solidFill>
                  <a:srgbClr val="2F2F2F"/>
                </a:solidFill>
                <a:latin typeface="Arial MT"/>
                <a:cs typeface="Arial MT"/>
              </a:rPr>
              <a:t>I1CCS</a:t>
            </a:r>
            <a:endParaRPr sz="1050">
              <a:latin typeface="Arial MT"/>
              <a:cs typeface="Arial MT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2022501" y="9115840"/>
            <a:ext cx="34099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0">
                <a:solidFill>
                  <a:srgbClr val="2A2A2A"/>
                </a:solidFill>
                <a:latin typeface="Arial MT"/>
                <a:cs typeface="Arial MT"/>
              </a:rPr>
              <a:t>Data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13216686" y="3177855"/>
            <a:ext cx="130365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solidFill>
                  <a:srgbClr val="212121"/>
                </a:solidFill>
                <a:latin typeface="Arial MT"/>
                <a:cs typeface="Arial MT"/>
              </a:rPr>
              <a:t>Scatter</a:t>
            </a:r>
            <a:r>
              <a:rPr dirty="0" sz="1400" spc="285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dirty="0" sz="1400">
                <a:solidFill>
                  <a:srgbClr val="1C1C1C"/>
                </a:solidFill>
                <a:latin typeface="Arial MT"/>
                <a:cs typeface="Arial MT"/>
              </a:rPr>
              <a:t>Plot</a:t>
            </a:r>
            <a:r>
              <a:rPr dirty="0" sz="1400" spc="35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400" spc="-25">
                <a:solidFill>
                  <a:srgbClr val="1C1C1C"/>
                </a:solidFill>
                <a:latin typeface="Arial MT"/>
                <a:cs typeface="Arial MT"/>
              </a:rPr>
              <a:t>(2)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3351750" y="5845899"/>
            <a:ext cx="1022985" cy="490855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85090" marR="5080" indent="-73025">
              <a:lnSpc>
                <a:spcPts val="1800"/>
              </a:lnSpc>
              <a:spcBef>
                <a:spcPts val="210"/>
              </a:spcBef>
            </a:pPr>
            <a:r>
              <a:rPr dirty="0" sz="1550" spc="-40">
                <a:solidFill>
                  <a:srgbClr val="131313"/>
                </a:solidFill>
                <a:latin typeface="Arial MT"/>
                <a:cs typeface="Arial MT"/>
              </a:rPr>
              <a:t>Hierarchical </a:t>
            </a:r>
            <a:r>
              <a:rPr dirty="0" sz="1550" spc="-10">
                <a:solidFill>
                  <a:srgbClr val="161616"/>
                </a:solidFill>
                <a:latin typeface="Arial MT"/>
                <a:cs typeface="Arial MT"/>
              </a:rPr>
              <a:t>Clustering</a:t>
            </a:r>
            <a:endParaRPr sz="1550">
              <a:latin typeface="Arial MT"/>
              <a:cs typeface="Arial MT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3892555" y="7287913"/>
            <a:ext cx="1000125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1A1A1A"/>
                </a:solidFill>
                <a:latin typeface="Arial MT"/>
                <a:cs typeface="Arial MT"/>
              </a:rPr>
              <a:t>Scatter</a:t>
            </a:r>
            <a:r>
              <a:rPr dirty="0" sz="1450" spc="155">
                <a:solidFill>
                  <a:srgbClr val="1A1A1A"/>
                </a:solidFill>
                <a:latin typeface="Arial MT"/>
                <a:cs typeface="Arial MT"/>
              </a:rPr>
              <a:t> </a:t>
            </a:r>
            <a:r>
              <a:rPr dirty="0" sz="1450" spc="-20">
                <a:solidFill>
                  <a:srgbClr val="212121"/>
                </a:solidFill>
                <a:latin typeface="Arial MT"/>
                <a:cs typeface="Arial MT"/>
              </a:rPr>
              <a:t>Plot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3762812" y="8526647"/>
            <a:ext cx="1181735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1D1D1D"/>
                </a:solidFill>
                <a:latin typeface="Arial MT"/>
                <a:cs typeface="Arial MT"/>
              </a:rPr>
              <a:t>Data</a:t>
            </a:r>
            <a:r>
              <a:rPr dirty="0" sz="1450" spc="40">
                <a:solidFill>
                  <a:srgbClr val="1D1D1D"/>
                </a:solidFill>
                <a:latin typeface="Arial MT"/>
                <a:cs typeface="Arial MT"/>
              </a:rPr>
              <a:t> </a:t>
            </a:r>
            <a:r>
              <a:rPr dirty="0" sz="1450" spc="-10">
                <a:solidFill>
                  <a:srgbClr val="1C1C1C"/>
                </a:solidFill>
                <a:latin typeface="Arial MT"/>
                <a:cs typeface="Arial MT"/>
              </a:rPr>
              <a:t>Table</a:t>
            </a:r>
            <a:r>
              <a:rPr dirty="0" sz="1450" spc="5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450" spc="-60">
                <a:solidFill>
                  <a:srgbClr val="1A1A1A"/>
                </a:solidFill>
                <a:latin typeface="Arial MT"/>
                <a:cs typeface="Arial MT"/>
              </a:rPr>
              <a:t>(1)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13416381" y="9994070"/>
            <a:ext cx="1303020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131313"/>
                </a:solidFill>
                <a:latin typeface="Arial MT"/>
                <a:cs typeface="Arial MT"/>
              </a:rPr>
              <a:t>Scatter</a:t>
            </a:r>
            <a:r>
              <a:rPr dirty="0" sz="1450" spc="125">
                <a:solidFill>
                  <a:srgbClr val="131313"/>
                </a:solidFill>
                <a:latin typeface="Arial MT"/>
                <a:cs typeface="Arial MT"/>
              </a:rPr>
              <a:t> </a:t>
            </a:r>
            <a:r>
              <a:rPr dirty="0" sz="1450">
                <a:solidFill>
                  <a:srgbClr val="212121"/>
                </a:solidFill>
                <a:latin typeface="Arial MT"/>
                <a:cs typeface="Arial MT"/>
              </a:rPr>
              <a:t>Plot</a:t>
            </a:r>
            <a:r>
              <a:rPr dirty="0" sz="1450" spc="26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dirty="0" sz="1450" spc="-25">
                <a:solidFill>
                  <a:srgbClr val="212121"/>
                </a:solidFill>
                <a:latin typeface="Arial MT"/>
                <a:cs typeface="Arial MT"/>
              </a:rPr>
              <a:t>(3)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16937201" y="6338216"/>
            <a:ext cx="92265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>
                <a:solidFill>
                  <a:srgbClr val="181818"/>
                </a:solidFill>
                <a:latin typeface="Cambria"/>
                <a:cs typeface="Cambria"/>
              </a:rPr>
              <a:t>Oata</a:t>
            </a:r>
            <a:r>
              <a:rPr dirty="0" sz="1500" spc="155">
                <a:solidFill>
                  <a:srgbClr val="181818"/>
                </a:solidFill>
                <a:latin typeface="Cambria"/>
                <a:cs typeface="Cambria"/>
              </a:rPr>
              <a:t> </a:t>
            </a:r>
            <a:r>
              <a:rPr dirty="0" sz="1500" spc="-10">
                <a:solidFill>
                  <a:srgbClr val="1C1C1C"/>
                </a:solidFill>
                <a:latin typeface="Cambria"/>
                <a:cs typeface="Cambria"/>
              </a:rPr>
              <a:t>Table</a:t>
            </a:r>
            <a:endParaRPr sz="1500">
              <a:latin typeface="Cambria"/>
              <a:cs typeface="Cambria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17296967" y="7904103"/>
            <a:ext cx="43180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5">
                <a:solidFill>
                  <a:srgbClr val="212121"/>
                </a:solidFill>
                <a:latin typeface="Arial MT"/>
                <a:cs typeface="Arial MT"/>
              </a:rPr>
              <a:t>MDS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"/>
            <a:ext cx="5761588" cy="1071674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80602" y="4116429"/>
            <a:ext cx="314268" cy="419263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56656" y="2439375"/>
            <a:ext cx="419024" cy="42879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89905" y="4230775"/>
            <a:ext cx="399977" cy="419263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589723" y="6908347"/>
            <a:ext cx="447594" cy="438321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446873" y="4135487"/>
            <a:ext cx="476164" cy="48596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475224" y="7070335"/>
            <a:ext cx="419024" cy="428792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7275238" y="2944397"/>
            <a:ext cx="419024" cy="419263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5637230" y="4745326"/>
            <a:ext cx="752339" cy="362091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5303918" y="7461012"/>
            <a:ext cx="790432" cy="571723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532918" y="3182615"/>
            <a:ext cx="219035" cy="314447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4789658" y="3439890"/>
            <a:ext cx="923758" cy="562194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4884894" y="4402291"/>
            <a:ext cx="438071" cy="266804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5761042" y="3154028"/>
            <a:ext cx="457117" cy="276333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4961082" y="6822588"/>
            <a:ext cx="1590389" cy="333505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7427613" y="5126475"/>
            <a:ext cx="266651" cy="171517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6371324" y="4880321"/>
            <a:ext cx="32956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20">
                <a:solidFill>
                  <a:srgbClr val="1C1C1C"/>
                </a:solidFill>
                <a:latin typeface="Arial MT"/>
                <a:cs typeface="Arial MT"/>
              </a:rPr>
              <a:t>File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8448329" y="3203265"/>
            <a:ext cx="121031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>
                <a:solidFill>
                  <a:srgbClr val="1C1C1C"/>
                </a:solidFill>
                <a:latin typeface="Arial MT"/>
                <a:cs typeface="Arial MT"/>
              </a:rPr>
              <a:t>Data</a:t>
            </a:r>
            <a:r>
              <a:rPr dirty="0" sz="1500" spc="-25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500">
                <a:solidFill>
                  <a:srgbClr val="1D1D1D"/>
                </a:solidFill>
                <a:latin typeface="Arial MT"/>
                <a:cs typeface="Arial MT"/>
              </a:rPr>
              <a:t>Table</a:t>
            </a:r>
            <a:r>
              <a:rPr dirty="0" sz="1500" spc="-20">
                <a:solidFill>
                  <a:srgbClr val="1D1D1D"/>
                </a:solidFill>
                <a:latin typeface="Arial MT"/>
                <a:cs typeface="Arial MT"/>
              </a:rPr>
              <a:t> </a:t>
            </a:r>
            <a:r>
              <a:rPr dirty="0" sz="1500" spc="-65">
                <a:solidFill>
                  <a:srgbClr val="232323"/>
                </a:solidFill>
                <a:latin typeface="Arial MT"/>
                <a:cs typeface="Arial MT"/>
              </a:rPr>
              <a:t>(1)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384383" y="4113258"/>
            <a:ext cx="37338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0">
                <a:solidFill>
                  <a:srgbClr val="232323"/>
                </a:solidFill>
                <a:latin typeface="Arial MT"/>
                <a:cs typeface="Arial MT"/>
              </a:rPr>
              <a:t>Uata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596746" y="6992522"/>
            <a:ext cx="1318260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10">
                <a:solidFill>
                  <a:srgbClr val="1C1C1C"/>
                </a:solidFill>
                <a:latin typeface="Arial MT"/>
                <a:cs typeface="Arial MT"/>
              </a:rPr>
              <a:t>Scatter</a:t>
            </a:r>
            <a:r>
              <a:rPr dirty="0" sz="1600" spc="-7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232323"/>
                </a:solidFill>
                <a:latin typeface="Arial MT"/>
                <a:cs typeface="Arial MT"/>
              </a:rPr>
              <a:t>Plot</a:t>
            </a:r>
            <a:r>
              <a:rPr dirty="0" sz="1600" spc="30">
                <a:solidFill>
                  <a:srgbClr val="232323"/>
                </a:solidFill>
                <a:latin typeface="Arial MT"/>
                <a:cs typeface="Arial MT"/>
              </a:rPr>
              <a:t> </a:t>
            </a:r>
            <a:r>
              <a:rPr dirty="0" sz="1600" spc="-125">
                <a:solidFill>
                  <a:srgbClr val="1C1C1C"/>
                </a:solidFill>
                <a:latin typeface="Arial MT"/>
                <a:cs typeface="Arial MT"/>
              </a:rPr>
              <a:t>(1)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0143473" y="4985136"/>
            <a:ext cx="87884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10">
                <a:solidFill>
                  <a:srgbClr val="181818"/>
                </a:solidFill>
                <a:latin typeface="Arial MT"/>
                <a:cs typeface="Arial MT"/>
              </a:rPr>
              <a:t>Distances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1729958" y="4064027"/>
            <a:ext cx="81343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6666" sz="1875" spc="-15">
                <a:latin typeface="Arial MT"/>
                <a:cs typeface="Arial MT"/>
              </a:rPr>
              <a:t>Di</a:t>
            </a:r>
            <a:r>
              <a:rPr dirty="0" sz="1250" spc="-10">
                <a:latin typeface="Arial MT"/>
                <a:cs typeface="Arial MT"/>
              </a:rPr>
              <a:t>stanc</a:t>
            </a:r>
            <a:r>
              <a:rPr dirty="0" baseline="-6666" sz="1875" spc="-15">
                <a:latin typeface="Arial MT"/>
                <a:cs typeface="Arial MT"/>
              </a:rPr>
              <a:t>es</a:t>
            </a:r>
            <a:endParaRPr baseline="-6666" sz="1875">
              <a:latin typeface="Arial MT"/>
              <a:cs typeface="Arial MT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3074688" y="4902555"/>
            <a:ext cx="1223010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00" spc="-95">
                <a:solidFill>
                  <a:srgbClr val="0C0C0C"/>
                </a:solidFill>
                <a:latin typeface="Arial MT"/>
                <a:cs typeface="Arial MT"/>
              </a:rPr>
              <a:t>Distance</a:t>
            </a:r>
            <a:r>
              <a:rPr dirty="0" sz="1700" spc="25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dirty="0" sz="1700" spc="-75">
                <a:solidFill>
                  <a:srgbClr val="1A1A1A"/>
                </a:solidFill>
                <a:latin typeface="Arial MT"/>
                <a:cs typeface="Arial MT"/>
              </a:rPr>
              <a:t>Map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3103745" y="7662709"/>
            <a:ext cx="139065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-40">
                <a:solidFill>
                  <a:srgbClr val="181818"/>
                </a:solidFill>
                <a:latin typeface="Arial MT"/>
                <a:cs typeface="Arial MT"/>
              </a:rPr>
              <a:t>Distance</a:t>
            </a:r>
            <a:r>
              <a:rPr dirty="0" sz="1650" spc="-65">
                <a:solidFill>
                  <a:srgbClr val="181818"/>
                </a:solidFill>
                <a:latin typeface="Arial MT"/>
                <a:cs typeface="Arial MT"/>
              </a:rPr>
              <a:t> </a:t>
            </a:r>
            <a:r>
              <a:rPr dirty="0" sz="1650" spc="-35">
                <a:solidFill>
                  <a:srgbClr val="151515"/>
                </a:solidFill>
                <a:latin typeface="Arial MT"/>
                <a:cs typeface="Arial MT"/>
              </a:rPr>
              <a:t>Matrix</a:t>
            </a:r>
            <a:endParaRPr sz="1650">
              <a:latin typeface="Arial MT"/>
              <a:cs typeface="Arial MT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6998771" y="3689230"/>
            <a:ext cx="95504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-55">
                <a:solidFill>
                  <a:srgbClr val="161616"/>
                </a:solidFill>
                <a:latin typeface="Arial MT"/>
                <a:cs typeface="Arial MT"/>
              </a:rPr>
              <a:t>Data </a:t>
            </a:r>
            <a:r>
              <a:rPr dirty="0" sz="1650" spc="-90">
                <a:solidFill>
                  <a:srgbClr val="181818"/>
                </a:solidFill>
                <a:latin typeface="Arial MT"/>
                <a:cs typeface="Arial MT"/>
              </a:rPr>
              <a:t>Table</a:t>
            </a:r>
            <a:endParaRPr sz="1650">
              <a:latin typeface="Arial MT"/>
              <a:cs typeface="Arial MT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16967427" y="5833195"/>
            <a:ext cx="1045844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-35">
                <a:solidFill>
                  <a:srgbClr val="181818"/>
                </a:solidFill>
                <a:latin typeface="Arial MT"/>
                <a:cs typeface="Arial MT"/>
              </a:rPr>
              <a:t>Scatter</a:t>
            </a:r>
            <a:r>
              <a:rPr dirty="0" sz="1650" spc="-80">
                <a:solidFill>
                  <a:srgbClr val="181818"/>
                </a:solidFill>
                <a:latin typeface="Arial MT"/>
                <a:cs typeface="Arial MT"/>
              </a:rPr>
              <a:t> </a:t>
            </a:r>
            <a:r>
              <a:rPr dirty="0" sz="1650" spc="-35">
                <a:solidFill>
                  <a:srgbClr val="161616"/>
                </a:solidFill>
                <a:latin typeface="Arial MT"/>
                <a:cs typeface="Arial MT"/>
              </a:rPr>
              <a:t>Plot</a:t>
            </a:r>
            <a:endParaRPr sz="1650">
              <a:latin typeface="Arial MT"/>
              <a:cs typeface="Arial MT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17047857" y="7834227"/>
            <a:ext cx="125222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>
                <a:solidFill>
                  <a:srgbClr val="111111"/>
                </a:solidFill>
                <a:latin typeface="Arial MT"/>
                <a:cs typeface="Arial MT"/>
              </a:rPr>
              <a:t>Data </a:t>
            </a:r>
            <a:r>
              <a:rPr dirty="0" sz="1500" spc="-10">
                <a:latin typeface="Arial MT"/>
                <a:cs typeface="Arial MT"/>
              </a:rPr>
              <a:t>Table</a:t>
            </a:r>
            <a:r>
              <a:rPr dirty="0" sz="1500" spc="5">
                <a:latin typeface="Arial MT"/>
                <a:cs typeface="Arial MT"/>
              </a:rPr>
              <a:t> </a:t>
            </a:r>
            <a:r>
              <a:rPr dirty="0" sz="1500" spc="-25">
                <a:solidFill>
                  <a:srgbClr val="1F1F1F"/>
                </a:solidFill>
                <a:latin typeface="Arial MT"/>
                <a:cs typeface="Arial MT"/>
              </a:rPr>
              <a:t>(2)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17157611" y="9252418"/>
            <a:ext cx="1349375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00" spc="-65">
                <a:solidFill>
                  <a:srgbClr val="1C1C1C"/>
                </a:solidFill>
                <a:latin typeface="Arial MT"/>
                <a:cs typeface="Arial MT"/>
              </a:rPr>
              <a:t>Scatter</a:t>
            </a:r>
            <a:r>
              <a:rPr dirty="0" sz="1700" spc="-55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dirty="0" sz="1700" spc="-60">
                <a:solidFill>
                  <a:srgbClr val="1A1A1A"/>
                </a:solidFill>
                <a:latin typeface="Arial MT"/>
                <a:cs typeface="Arial MT"/>
              </a:rPr>
              <a:t>Plot</a:t>
            </a:r>
            <a:r>
              <a:rPr dirty="0" sz="1700" spc="-15">
                <a:solidFill>
                  <a:srgbClr val="1A1A1A"/>
                </a:solidFill>
                <a:latin typeface="Arial MT"/>
                <a:cs typeface="Arial MT"/>
              </a:rPr>
              <a:t> </a:t>
            </a:r>
            <a:r>
              <a:rPr dirty="0" sz="1700" spc="-50">
                <a:solidFill>
                  <a:srgbClr val="1C1C1C"/>
                </a:solidFill>
                <a:latin typeface="Arial MT"/>
                <a:cs typeface="Arial MT"/>
              </a:rPr>
              <a:t>(2)</a:t>
            </a:r>
            <a:endParaRPr sz="17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7F6B40-B427-4B49-8ABA-3B26F61B33F4}"/>
</file>

<file path=customXml/itemProps2.xml><?xml version="1.0" encoding="utf-8"?>
<ds:datastoreItem xmlns:ds="http://schemas.openxmlformats.org/officeDocument/2006/customXml" ds:itemID="{0CCD2616-4A78-4A22-89C7-FD445842326F}"/>
</file>

<file path=customXml/itemProps3.xml><?xml version="1.0" encoding="utf-8"?>
<ds:datastoreItem xmlns:ds="http://schemas.openxmlformats.org/officeDocument/2006/customXml" ds:itemID="{E9AC7BE7-7437-43E7-AEFA-9A5B92E9983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2026-01-22T17:00:50Z</dcterms:created>
  <dcterms:modified xsi:type="dcterms:W3CDTF">2026-01-22T17:00:50Z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2026-01-22T00:00:00Z</vt:filetime>
  </property>
  <property fmtid="{D5CDD505-2E9C-101B-9397-08002B2CF9AE}" pid="3" name="LastSaved">
    <vt:filetime>2026-01-22T00:00:00Z</vt:filetime>
  </property>
  <property fmtid="{D5CDD505-2E9C-101B-9397-08002B2CF9AE}" pid="4" name="ContentTypeId">
    <vt:lpwstr>0x0101006A254F5D6A14094B8840E79896A2F150</vt:lpwstr>
  </property>
</Properties>
</file>