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640080" y="1693957"/>
            <a:ext cx="1039368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558801"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528321" y="1209628"/>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553719" y="1730156"/>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742829" y="1421405"/>
            <a:ext cx="10016611" cy="5071281"/>
          </a:xfrm>
        </p:spPr>
        <p:txBody>
          <a:bodyPr>
            <a:normAutofit fontScale="925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206479" y="1050878"/>
            <a:ext cx="213533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838200" y="2225486"/>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838200" y="1755616"/>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824553" y="1599561"/>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796824434"/>
              </p:ext>
            </p:extLst>
          </p:nvPr>
        </p:nvGraphicFramePr>
        <p:xfrm>
          <a:off x="956860" y="1460060"/>
          <a:ext cx="9175778"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956860" y="1460060"/>
                        <a:ext cx="9175778" cy="4908771"/>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657543" y="1311275"/>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2544193654"/>
              </p:ext>
            </p:extLst>
          </p:nvPr>
        </p:nvGraphicFramePr>
        <p:xfrm>
          <a:off x="792480" y="1615149"/>
          <a:ext cx="941832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941832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743803" y="1651849"/>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605" y="2349211"/>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909547"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661081"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661915" y="1784350"/>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548640" y="1524000"/>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558801" y="1524000"/>
            <a:ext cx="1046859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832512" y="1619886"/>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819F14-D7D9-43F4-9612-A1B9D03EE28C}"/>
</file>

<file path=customXml/itemProps2.xml><?xml version="1.0" encoding="utf-8"?>
<ds:datastoreItem xmlns:ds="http://schemas.openxmlformats.org/officeDocument/2006/customXml" ds:itemID="{2BE705C9-55D6-4440-8432-997ABD98D65C}"/>
</file>

<file path=customXml/itemProps3.xml><?xml version="1.0" encoding="utf-8"?>
<ds:datastoreItem xmlns:ds="http://schemas.openxmlformats.org/officeDocument/2006/customXml" ds:itemID="{6EEB8B0D-1963-44C9-A2D9-84FB1D7D34CB}"/>
</file>

<file path=docProps/app.xml><?xml version="1.0" encoding="utf-8"?>
<Properties xmlns="http://schemas.openxmlformats.org/officeDocument/2006/extended-properties" xmlns:vt="http://schemas.openxmlformats.org/officeDocument/2006/docPropsVTypes">
  <TotalTime>5932</TotalTime>
  <Words>2709</Words>
  <Application>Microsoft Office PowerPoint</Application>
  <PresentationFormat>Widescreen</PresentationFormat>
  <Paragraphs>270</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183</cp:revision>
  <dcterms:created xsi:type="dcterms:W3CDTF">2023-04-29T09:08:23Z</dcterms:created>
  <dcterms:modified xsi:type="dcterms:W3CDTF">2025-07-19T00:19:39Z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