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BC8F5-160D-68CD-D432-12F23447B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CADB2F-4F22-8D49-0265-7BC602261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521D4-2F33-45A1-A123-EDC3F7FF6BD8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ACA1BB-D864-FBBB-E7A9-6C8FEC8D2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D2BB1F-5614-60E8-6C89-02FC32688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2D24CF-8945-4E85-9DEA-9113CE01A3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262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A9FEAC-44A5-5FA1-BEBD-2715120F0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C32A8-176F-556B-9D9B-E478A7BA09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93D80-A970-1CF1-C67C-5923FE6D61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33521D4-2F33-45A1-A123-EDC3F7FF6BD8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EF8616-9FF5-A704-A787-8E4862E1F0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F54CE2-922A-6E25-48D7-A4EAC2372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2D24CF-8945-4E85-9DEA-9113CE01A3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397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475D58-3748-9E62-559C-C635E218D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911C2-8A6C-A3B0-4911-04CAD9E4B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50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8595B-4FA9-E064-0203-BD4FEE26A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96591D-7D69-C955-CE09-B02B33DA8B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576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17D75C-3BBD-AEA1-7354-7B6132D2B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4C94B-C486-3DAF-77CA-9F0D1CBFC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70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C8C701-04CE-2354-3ACB-37BB8FD8D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F8E6B5-7088-337A-EB20-96E5C59425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982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7CD7BD-B822-75DE-43BE-7C6F1BE61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8E0290-C847-BC16-90B8-F6D753256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707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3B9E38-EB14-F7A5-5FD4-3715CB059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EC2611-C8BB-8DA5-3AAA-DA66949329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07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24942A-3026-84E8-719B-D86984AA5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C732D-6734-5823-A115-A8E8C0A825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28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2635DF-4ED4-AB1F-8DFB-738938D18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62DA9-258C-B2A7-46E3-1A28362F3B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963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48FE56-69D0-A08F-4F9C-52E984B86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F18170-0AD5-F095-A9E0-91A21DB900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600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01033E-64E9-A65A-9E01-302676D3E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5CE363-9B4F-F5D5-628A-8F90002683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67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CA69CD-9937-07F3-9B1A-4CA0C185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6AA063-CD7A-F78C-FA94-BC00787BEC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527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B4F4F9-B69E-CBB7-7CAB-C75422641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9E17-AFD4-4CC6-1D89-6427E5D603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43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A2A0BC-84CF-ECD7-9611-CE43FD9B6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C92B6-2826-42F8-A722-1F5FF752E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338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39FC7-F17B-2AC1-824B-97AED1862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B4BD0C-1B66-5D8B-C0D9-8B8D264EE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0385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028F8B-E67B-0330-EA69-703D9EAB9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D8B0C-D871-22BB-BF7C-804DB5D6C0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754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C0C37C-0AA8-251A-35DA-A0766144CA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66BE0-2956-686F-603B-A50FC4DF4F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6542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0280D8-14EA-E030-E651-7ABAAE511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63A4C7-D87E-896E-A95C-8169597E8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375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955C9-7A99-0469-9C6E-F8D10C529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D2CF0B-7D03-3DA8-E9FB-C9141C247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821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8E7F1-9F3C-0D4D-41E2-DA0B8B620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2B000-68D5-4619-9A5F-5F57947114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928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0A26AE-A8A2-3DDD-6EB2-F7E53B091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9974A-207B-4364-423A-0BF5F9F186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1247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A5BAC8-D931-4128-615F-7330F9A44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21BF6-71FE-F198-011B-16777DD334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487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97328B-D346-FB74-B515-694F9DF2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21CF8B-8258-3303-80C9-CA3BFF7BF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546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C2E4D-D75A-2C84-4201-CBB4DEF6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4AB89-2695-A597-9CC3-FDCE7BA445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768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437070-20D6-5B4B-B562-30E240E9F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DA5CF-89C5-224F-B274-A209A914C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9833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6233DD-13FA-F5D6-2FE2-3C4F135C6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C337C8-D755-5B56-3FF5-A983D43BFF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5759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27DD1A-CE97-7D48-D124-E86151E33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0C6A43-F9A0-D091-FD09-5AC9A2249C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80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496AC5-28F0-9AA7-A5F7-C466F127F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20DF1D-1907-3E72-2437-40043508B6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073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8293A-A0D0-AE34-4312-A854E57A6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48AC6C-3113-7D22-35BF-2A9674B59E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173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FEC88A-14A7-BBDB-E472-5B4869019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5FE84E-4364-14C4-231B-5494670C8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52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43F9BE-7134-FA47-D656-D9101DEB9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745A8-D36D-BF3C-DBE1-55B23CF0E2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8603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BBDC2-4525-D073-9E59-2EC6D913B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C76CA3-EABB-0443-484B-9CCD001B8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4761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7367DB-9BD9-779A-566D-937E36E1D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058FEA-34CF-4E63-CBA4-4D95393C69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7722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8115D-E487-A57A-DDFC-5D7940B08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76BB3D-9497-F1D3-71E6-0DBB00E01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258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9301E9-F6F3-0B3E-98CD-67C625D82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FFB83-6422-7909-9444-2867AAA56C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268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1B52E0-01B1-71EC-F4FE-56AAD20C0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A2632-88A3-43F8-9464-1035B30701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4367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A22BC9-0ACF-4F2F-130F-4D0F28701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64854-B630-869C-EAC9-0FE325EA7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7423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ED5A8-DD56-977D-784E-748E7EAF4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825198-9B6C-0E4A-1521-37400B6524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51162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42CD7-7E5E-1AB7-0341-CD49862AE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75D652-22A6-E440-FD42-B4717E21F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8093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E8542F-16FD-0A97-F90F-F84AB231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11389-D650-85FB-2000-3A04000B8E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768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12877B-9042-EB33-7AC6-BF453032B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52DAA3-223C-7933-166B-8A4CD0358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025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2024-11-29T21:58:14Z</dcterms:created>
  <dcterms:modified xsi:type="dcterms:W3CDTF">2024-11-29T21:58:14Z</dcterms:modified>
</cp:coreProperties>
</file>