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80" r:id="rId2"/>
    <p:sldId id="303" r:id="rId3"/>
    <p:sldId id="271" r:id="rId4"/>
    <p:sldId id="313" r:id="rId5"/>
    <p:sldId id="276" r:id="rId6"/>
    <p:sldId id="256" r:id="rId7"/>
    <p:sldId id="306" r:id="rId8"/>
    <p:sldId id="34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1554" y="9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24-Oct-23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Walaa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3262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Financial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820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615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Islamic finance (part one)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3262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Financial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820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615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Islamic finance (part one)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Walaa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1839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433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504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957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722</Words>
  <Application>Microsoft Office PowerPoint</Application>
  <PresentationFormat>Widescreen</PresentationFormat>
  <Paragraphs>53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User0</cp:lastModifiedBy>
  <cp:revision>15</cp:revision>
  <dcterms:created xsi:type="dcterms:W3CDTF">2023-04-29T09:08:23Z</dcterms:created>
  <dcterms:modified xsi:type="dcterms:W3CDTF">2023-10-24T16:14:00Z</dcterms:modified>
</cp:coreProperties>
</file>